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79" r:id="rId3"/>
    <p:sldMasterId id="2147483681" r:id="rId4"/>
    <p:sldMasterId id="2147483684" r:id="rId5"/>
  </p:sldMasterIdLst>
  <p:notesMasterIdLst>
    <p:notesMasterId r:id="rId45"/>
  </p:notesMasterIdLst>
  <p:handoutMasterIdLst>
    <p:handoutMasterId r:id="rId46"/>
  </p:handoutMasterIdLst>
  <p:sldIdLst>
    <p:sldId id="349" r:id="rId6"/>
    <p:sldId id="268" r:id="rId7"/>
    <p:sldId id="355" r:id="rId8"/>
    <p:sldId id="420" r:id="rId9"/>
    <p:sldId id="278" r:id="rId10"/>
    <p:sldId id="419" r:id="rId11"/>
    <p:sldId id="360" r:id="rId12"/>
    <p:sldId id="362" r:id="rId13"/>
    <p:sldId id="269" r:id="rId14"/>
    <p:sldId id="279" r:id="rId15"/>
    <p:sldId id="280" r:id="rId16"/>
    <p:sldId id="356" r:id="rId17"/>
    <p:sldId id="276" r:id="rId18"/>
    <p:sldId id="304" r:id="rId19"/>
    <p:sldId id="305" r:id="rId20"/>
    <p:sldId id="306" r:id="rId21"/>
    <p:sldId id="277" r:id="rId22"/>
    <p:sldId id="307" r:id="rId23"/>
    <p:sldId id="311" r:id="rId24"/>
    <p:sldId id="357" r:id="rId25"/>
    <p:sldId id="291" r:id="rId26"/>
    <p:sldId id="292" r:id="rId27"/>
    <p:sldId id="293" r:id="rId28"/>
    <p:sldId id="294" r:id="rId29"/>
    <p:sldId id="314" r:id="rId30"/>
    <p:sldId id="266" r:id="rId31"/>
    <p:sldId id="260" r:id="rId32"/>
    <p:sldId id="282" r:id="rId33"/>
    <p:sldId id="358" r:id="rId34"/>
    <p:sldId id="361" r:id="rId35"/>
    <p:sldId id="319" r:id="rId36"/>
    <p:sldId id="300" r:id="rId37"/>
    <p:sldId id="302" r:id="rId38"/>
    <p:sldId id="301" r:id="rId39"/>
    <p:sldId id="303" r:id="rId40"/>
    <p:sldId id="318" r:id="rId41"/>
    <p:sldId id="322" r:id="rId42"/>
    <p:sldId id="418" r:id="rId43"/>
    <p:sldId id="321" r:id="rId44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8" autoAdjust="0"/>
    <p:restoredTop sz="93719" autoAdjust="0"/>
  </p:normalViewPr>
  <p:slideViewPr>
    <p:cSldViewPr snapToGrid="0">
      <p:cViewPr varScale="1">
        <p:scale>
          <a:sx n="88" d="100"/>
          <a:sy n="88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8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EA7-4725-B24F-42987DA715F1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EA7-4725-B24F-42987DA715F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A7-4725-B24F-42987DA71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8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03B-439F-89CF-C1B978C1211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03B-439F-89CF-C1B978C121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3B-439F-89CF-C1B978C12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8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229-4244-8DE6-451B5C524CB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229-4244-8DE6-451B5C524C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29-4244-8DE6-451B5C524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8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1EC-4262-9988-7E940A50D359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1EC-4262-9988-7E940A50D35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EC-4262-9988-7E940A50D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8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121-4FC6-873E-A22E715947F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121-4FC6-873E-A22E715947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21-4FC6-873E-A22E71594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8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CB0-40B7-A07D-DA37C356B8C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CB0-40B7-A07D-DA37C356B8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B0-40B7-A07D-DA37C356B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2024/11/25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E89676C2-47EB-448A-A158-7C6F837263AE}" type="datetimeFigureOut">
              <a:rPr lang="zh-CN" altLang="en-US" smtClean="0"/>
              <a:pPr/>
              <a:t>2024/11/25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BF3572E-C3E4-4A9A-ABFF-B1AB68EB43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4092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649239" y="12"/>
            <a:ext cx="5542761" cy="6857989"/>
          </a:xfrm>
          <a:custGeom>
            <a:avLst/>
            <a:gdLst>
              <a:gd name="connsiteX0" fmla="*/ 3054437 w 5542761"/>
              <a:gd name="connsiteY0" fmla="*/ 26 h 6857989"/>
              <a:gd name="connsiteX1" fmla="*/ 3304195 w 5542761"/>
              <a:gd name="connsiteY1" fmla="*/ 21873 h 6857989"/>
              <a:gd name="connsiteX2" fmla="*/ 3553989 w 5542761"/>
              <a:gd name="connsiteY2" fmla="*/ 99797 h 6857989"/>
              <a:gd name="connsiteX3" fmla="*/ 4187831 w 5542761"/>
              <a:gd name="connsiteY3" fmla="*/ 482207 h 6857989"/>
              <a:gd name="connsiteX4" fmla="*/ 4528147 w 5542761"/>
              <a:gd name="connsiteY4" fmla="*/ 864727 h 6857989"/>
              <a:gd name="connsiteX5" fmla="*/ 4241941 w 5542761"/>
              <a:gd name="connsiteY5" fmla="*/ 819975 h 6857989"/>
              <a:gd name="connsiteX6" fmla="*/ 3986976 w 5542761"/>
              <a:gd name="connsiteY6" fmla="*/ 806429 h 6857989"/>
              <a:gd name="connsiteX7" fmla="*/ 2880601 w 5542761"/>
              <a:gd name="connsiteY7" fmla="*/ 1205662 h 6857989"/>
              <a:gd name="connsiteX8" fmla="*/ 1924139 w 5542761"/>
              <a:gd name="connsiteY8" fmla="*/ 2233239 h 6857989"/>
              <a:gd name="connsiteX9" fmla="*/ 1251809 w 5542761"/>
              <a:gd name="connsiteY9" fmla="*/ 3633867 h 6857989"/>
              <a:gd name="connsiteX10" fmla="*/ 997864 w 5542761"/>
              <a:gd name="connsiteY10" fmla="*/ 5152365 h 6857989"/>
              <a:gd name="connsiteX11" fmla="*/ 1216415 w 5542761"/>
              <a:gd name="connsiteY11" fmla="*/ 6118149 h 6857989"/>
              <a:gd name="connsiteX12" fmla="*/ 1847126 w 5542761"/>
              <a:gd name="connsiteY12" fmla="*/ 6434505 h 6857989"/>
              <a:gd name="connsiteX13" fmla="*/ 2754685 w 5542761"/>
              <a:gd name="connsiteY13" fmla="*/ 6136865 h 6857989"/>
              <a:gd name="connsiteX14" fmla="*/ 3662245 w 5542761"/>
              <a:gd name="connsiteY14" fmla="*/ 5352200 h 6857989"/>
              <a:gd name="connsiteX15" fmla="*/ 4332354 w 5542761"/>
              <a:gd name="connsiteY15" fmla="*/ 4256604 h 6857989"/>
              <a:gd name="connsiteX16" fmla="*/ 4765633 w 5542761"/>
              <a:gd name="connsiteY16" fmla="*/ 2931605 h 6857989"/>
              <a:gd name="connsiteX17" fmla="*/ 4919515 w 5542761"/>
              <a:gd name="connsiteY17" fmla="*/ 1547399 h 6857989"/>
              <a:gd name="connsiteX18" fmla="*/ 4892460 w 5542761"/>
              <a:gd name="connsiteY18" fmla="*/ 976078 h 6857989"/>
              <a:gd name="connsiteX19" fmla="*/ 4852879 w 5542761"/>
              <a:gd name="connsiteY19" fmla="*/ 723298 h 6857989"/>
              <a:gd name="connsiteX20" fmla="*/ 5153687 w 5542761"/>
              <a:gd name="connsiteY20" fmla="*/ 901759 h 6857989"/>
              <a:gd name="connsiteX21" fmla="*/ 5424892 w 5542761"/>
              <a:gd name="connsiteY21" fmla="*/ 1274519 h 6857989"/>
              <a:gd name="connsiteX22" fmla="*/ 5542761 w 5542761"/>
              <a:gd name="connsiteY22" fmla="*/ 1996991 h 6857989"/>
              <a:gd name="connsiteX23" fmla="*/ 5022965 w 5542761"/>
              <a:gd name="connsiteY23" fmla="*/ 4212617 h 6857989"/>
              <a:gd name="connsiteX24" fmla="*/ 3728844 w 5542761"/>
              <a:gd name="connsiteY24" fmla="*/ 5934991 h 6857989"/>
              <a:gd name="connsiteX25" fmla="*/ 2659975 w 5542761"/>
              <a:gd name="connsiteY25" fmla="*/ 6614968 h 6857989"/>
              <a:gd name="connsiteX26" fmla="*/ 1572353 w 5542761"/>
              <a:gd name="connsiteY26" fmla="*/ 6857989 h 6857989"/>
              <a:gd name="connsiteX27" fmla="*/ 405496 w 5542761"/>
              <a:gd name="connsiteY27" fmla="*/ 6368379 h 6857989"/>
              <a:gd name="connsiteX28" fmla="*/ 0 w 5542761"/>
              <a:gd name="connsiteY28" fmla="*/ 4935926 h 6857989"/>
              <a:gd name="connsiteX29" fmla="*/ 246590 w 5542761"/>
              <a:gd name="connsiteY29" fmla="*/ 3304147 h 6857989"/>
              <a:gd name="connsiteX30" fmla="*/ 912111 w 5542761"/>
              <a:gd name="connsiteY30" fmla="*/ 1703065 h 6857989"/>
              <a:gd name="connsiteX31" fmla="*/ 1885177 w 5542761"/>
              <a:gd name="connsiteY31" fmla="*/ 484429 h 6857989"/>
              <a:gd name="connsiteX32" fmla="*/ 3054437 w 5542761"/>
              <a:gd name="connsiteY32" fmla="*/ 26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42761" h="6857988">
                <a:moveTo>
                  <a:pt x="3054437" y="26"/>
                </a:moveTo>
                <a:cubicBezTo>
                  <a:pt x="3140809" y="-484"/>
                  <a:pt x="3224086" y="6798"/>
                  <a:pt x="3304195" y="21873"/>
                </a:cubicBezTo>
                <a:cubicBezTo>
                  <a:pt x="3384340" y="36912"/>
                  <a:pt x="3467617" y="62911"/>
                  <a:pt x="3553989" y="99797"/>
                </a:cubicBezTo>
                <a:cubicBezTo>
                  <a:pt x="3775161" y="197130"/>
                  <a:pt x="3986430" y="324612"/>
                  <a:pt x="4187831" y="482207"/>
                </a:cubicBezTo>
                <a:cubicBezTo>
                  <a:pt x="4389231" y="639839"/>
                  <a:pt x="4502658" y="767322"/>
                  <a:pt x="4528147" y="864727"/>
                </a:cubicBezTo>
                <a:cubicBezTo>
                  <a:pt x="4431179" y="844080"/>
                  <a:pt x="4335777" y="829151"/>
                  <a:pt x="4241941" y="819975"/>
                </a:cubicBezTo>
                <a:cubicBezTo>
                  <a:pt x="4148104" y="810762"/>
                  <a:pt x="4063116" y="806247"/>
                  <a:pt x="3986976" y="806429"/>
                </a:cubicBezTo>
                <a:cubicBezTo>
                  <a:pt x="3604384" y="813530"/>
                  <a:pt x="3235593" y="946583"/>
                  <a:pt x="2880601" y="1205662"/>
                </a:cubicBezTo>
                <a:cubicBezTo>
                  <a:pt x="2525611" y="1464741"/>
                  <a:pt x="2206814" y="1807242"/>
                  <a:pt x="1924139" y="2233239"/>
                </a:cubicBezTo>
                <a:cubicBezTo>
                  <a:pt x="1641501" y="2659199"/>
                  <a:pt x="1417379" y="3126087"/>
                  <a:pt x="1251809" y="3633867"/>
                </a:cubicBezTo>
                <a:cubicBezTo>
                  <a:pt x="1086238" y="4141684"/>
                  <a:pt x="1001578" y="4647826"/>
                  <a:pt x="997864" y="5152365"/>
                </a:cubicBezTo>
                <a:cubicBezTo>
                  <a:pt x="998884" y="5584624"/>
                  <a:pt x="1071746" y="5906552"/>
                  <a:pt x="1216415" y="6118149"/>
                </a:cubicBezTo>
                <a:cubicBezTo>
                  <a:pt x="1361084" y="6329745"/>
                  <a:pt x="1571333" y="6435197"/>
                  <a:pt x="1847126" y="6434505"/>
                </a:cubicBezTo>
                <a:cubicBezTo>
                  <a:pt x="2125722" y="6429990"/>
                  <a:pt x="2428242" y="6330801"/>
                  <a:pt x="2754685" y="6136865"/>
                </a:cubicBezTo>
                <a:cubicBezTo>
                  <a:pt x="3081128" y="5942965"/>
                  <a:pt x="3383648" y="5681410"/>
                  <a:pt x="3662245" y="5352200"/>
                </a:cubicBezTo>
                <a:cubicBezTo>
                  <a:pt x="3921542" y="5039412"/>
                  <a:pt x="4144900" y="4674225"/>
                  <a:pt x="4332354" y="4256604"/>
                </a:cubicBezTo>
                <a:cubicBezTo>
                  <a:pt x="4519809" y="3838982"/>
                  <a:pt x="4664223" y="3397328"/>
                  <a:pt x="4765633" y="2931605"/>
                </a:cubicBezTo>
                <a:cubicBezTo>
                  <a:pt x="4867043" y="2465882"/>
                  <a:pt x="4918349" y="2004492"/>
                  <a:pt x="4919515" y="1547399"/>
                </a:cubicBezTo>
                <a:cubicBezTo>
                  <a:pt x="4917767" y="1283586"/>
                  <a:pt x="4908773" y="1093146"/>
                  <a:pt x="4892460" y="976078"/>
                </a:cubicBezTo>
                <a:cubicBezTo>
                  <a:pt x="4876147" y="859010"/>
                  <a:pt x="4862929" y="774750"/>
                  <a:pt x="4852879" y="723298"/>
                </a:cubicBezTo>
                <a:cubicBezTo>
                  <a:pt x="4947771" y="763353"/>
                  <a:pt x="5048053" y="822815"/>
                  <a:pt x="5153687" y="901759"/>
                </a:cubicBezTo>
                <a:cubicBezTo>
                  <a:pt x="5259321" y="980666"/>
                  <a:pt x="5349735" y="1104944"/>
                  <a:pt x="5424892" y="1274519"/>
                </a:cubicBezTo>
                <a:cubicBezTo>
                  <a:pt x="5500049" y="1444131"/>
                  <a:pt x="5539338" y="1684931"/>
                  <a:pt x="5542761" y="1996991"/>
                </a:cubicBezTo>
                <a:cubicBezTo>
                  <a:pt x="5531728" y="2786025"/>
                  <a:pt x="5358475" y="3524555"/>
                  <a:pt x="5022965" y="4212617"/>
                </a:cubicBezTo>
                <a:cubicBezTo>
                  <a:pt x="4687491" y="4900714"/>
                  <a:pt x="4256141" y="5474803"/>
                  <a:pt x="3728844" y="5934991"/>
                </a:cubicBezTo>
                <a:cubicBezTo>
                  <a:pt x="3390785" y="6228298"/>
                  <a:pt x="3034483" y="6454969"/>
                  <a:pt x="2659975" y="6614968"/>
                </a:cubicBezTo>
                <a:cubicBezTo>
                  <a:pt x="2285466" y="6774931"/>
                  <a:pt x="1922938" y="6855950"/>
                  <a:pt x="1572353" y="6857989"/>
                </a:cubicBezTo>
                <a:cubicBezTo>
                  <a:pt x="1062679" y="6856496"/>
                  <a:pt x="673715" y="6693293"/>
                  <a:pt x="405496" y="6368379"/>
                </a:cubicBezTo>
                <a:cubicBezTo>
                  <a:pt x="137241" y="6043502"/>
                  <a:pt x="2076" y="5566017"/>
                  <a:pt x="0" y="4935926"/>
                </a:cubicBezTo>
                <a:cubicBezTo>
                  <a:pt x="3095" y="4416202"/>
                  <a:pt x="85316" y="3872300"/>
                  <a:pt x="246590" y="3304147"/>
                </a:cubicBezTo>
                <a:cubicBezTo>
                  <a:pt x="407899" y="2736031"/>
                  <a:pt x="629728" y="2202324"/>
                  <a:pt x="912111" y="1703065"/>
                </a:cubicBezTo>
                <a:cubicBezTo>
                  <a:pt x="1194495" y="1203805"/>
                  <a:pt x="1518862" y="797581"/>
                  <a:pt x="1885177" y="484429"/>
                </a:cubicBezTo>
                <a:cubicBezTo>
                  <a:pt x="2251529" y="171276"/>
                  <a:pt x="2641259" y="9821"/>
                  <a:pt x="3054437" y="2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02225" y="0"/>
            <a:ext cx="4889775" cy="6858000"/>
          </a:xfrm>
          <a:custGeom>
            <a:avLst/>
            <a:gdLst>
              <a:gd name="connsiteX0" fmla="*/ 4238944 w 4889775"/>
              <a:gd name="connsiteY0" fmla="*/ 0 h 6858000"/>
              <a:gd name="connsiteX1" fmla="*/ 4683247 w 4889775"/>
              <a:gd name="connsiteY1" fmla="*/ 230218 h 6858000"/>
              <a:gd name="connsiteX2" fmla="*/ 4889775 w 4889775"/>
              <a:gd name="connsiteY2" fmla="*/ 841737 h 6858000"/>
              <a:gd name="connsiteX3" fmla="*/ 4462154 w 4889775"/>
              <a:gd name="connsiteY3" fmla="*/ 811477 h 6858000"/>
              <a:gd name="connsiteX4" fmla="*/ 4097061 w 4889775"/>
              <a:gd name="connsiteY4" fmla="*/ 800015 h 6858000"/>
              <a:gd name="connsiteX5" fmla="*/ 3560955 w 4889775"/>
              <a:gd name="connsiteY5" fmla="*/ 817755 h 6858000"/>
              <a:gd name="connsiteX6" fmla="*/ 3012293 w 4889775"/>
              <a:gd name="connsiteY6" fmla="*/ 867033 h 6858000"/>
              <a:gd name="connsiteX7" fmla="*/ 2663078 w 4889775"/>
              <a:gd name="connsiteY7" fmla="*/ 1657083 h 6858000"/>
              <a:gd name="connsiteX8" fmla="*/ 2299007 w 4889775"/>
              <a:gd name="connsiteY8" fmla="*/ 2604858 h 6858000"/>
              <a:gd name="connsiteX9" fmla="*/ 1994288 w 4889775"/>
              <a:gd name="connsiteY9" fmla="*/ 3478533 h 6858000"/>
              <a:gd name="connsiteX10" fmla="*/ 1431062 w 4889775"/>
              <a:gd name="connsiteY10" fmla="*/ 5368535 h 6858000"/>
              <a:gd name="connsiteX11" fmla="*/ 1118130 w 4889775"/>
              <a:gd name="connsiteY11" fmla="*/ 6858000 h 6858000"/>
              <a:gd name="connsiteX12" fmla="*/ 600787 w 4889775"/>
              <a:gd name="connsiteY12" fmla="*/ 6638988 h 6858000"/>
              <a:gd name="connsiteX13" fmla="*/ 183569 w 4889775"/>
              <a:gd name="connsiteY13" fmla="*/ 6157088 h 6858000"/>
              <a:gd name="connsiteX14" fmla="*/ 570527 w 4889775"/>
              <a:gd name="connsiteY14" fmla="*/ 4899156 h 6858000"/>
              <a:gd name="connsiteX15" fmla="*/ 1276695 w 4889775"/>
              <a:gd name="connsiteY15" fmla="*/ 2902787 h 6858000"/>
              <a:gd name="connsiteX16" fmla="*/ 1631312 w 4889775"/>
              <a:gd name="connsiteY16" fmla="*/ 1907742 h 6858000"/>
              <a:gd name="connsiteX17" fmla="*/ 1910845 w 4889775"/>
              <a:gd name="connsiteY17" fmla="*/ 1000375 h 6858000"/>
              <a:gd name="connsiteX18" fmla="*/ 1248515 w 4889775"/>
              <a:gd name="connsiteY18" fmla="*/ 1072284 h 6858000"/>
              <a:gd name="connsiteX19" fmla="*/ 692590 w 4889775"/>
              <a:gd name="connsiteY19" fmla="*/ 1100390 h 6858000"/>
              <a:gd name="connsiteX20" fmla="*/ 180430 w 4889775"/>
              <a:gd name="connsiteY20" fmla="*/ 913901 h 6858000"/>
              <a:gd name="connsiteX21" fmla="*/ 0 w 4889775"/>
              <a:gd name="connsiteY21" fmla="*/ 458648 h 6858000"/>
              <a:gd name="connsiteX22" fmla="*/ 21901 w 4889775"/>
              <a:gd name="connsiteY22" fmla="*/ 300302 h 6858000"/>
              <a:gd name="connsiteX23" fmla="*/ 75085 w 4889775"/>
              <a:gd name="connsiteY23" fmla="*/ 141847 h 6858000"/>
              <a:gd name="connsiteX24" fmla="*/ 396339 w 4889775"/>
              <a:gd name="connsiteY24" fmla="*/ 212770 h 6858000"/>
              <a:gd name="connsiteX25" fmla="*/ 892840 w 4889775"/>
              <a:gd name="connsiteY25" fmla="*/ 233613 h 6858000"/>
              <a:gd name="connsiteX26" fmla="*/ 1856858 w 4889775"/>
              <a:gd name="connsiteY26" fmla="*/ 197111 h 6858000"/>
              <a:gd name="connsiteX27" fmla="*/ 2885047 w 4889775"/>
              <a:gd name="connsiteY27" fmla="*/ 116807 h 6858000"/>
              <a:gd name="connsiteX28" fmla="*/ 3753649 w 4889775"/>
              <a:gd name="connsiteY28" fmla="*/ 36502 h 6858000"/>
              <a:gd name="connsiteX29" fmla="*/ 4238944 w 4889775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89775" h="6858000">
                <a:moveTo>
                  <a:pt x="4238944" y="0"/>
                </a:moveTo>
                <a:cubicBezTo>
                  <a:pt x="4439194" y="3285"/>
                  <a:pt x="4587319" y="80013"/>
                  <a:pt x="4683247" y="230218"/>
                </a:cubicBezTo>
                <a:cubicBezTo>
                  <a:pt x="4779211" y="380388"/>
                  <a:pt x="4848053" y="584215"/>
                  <a:pt x="4889775" y="841737"/>
                </a:cubicBezTo>
                <a:cubicBezTo>
                  <a:pt x="4745154" y="829034"/>
                  <a:pt x="4602613" y="818960"/>
                  <a:pt x="4462154" y="811477"/>
                </a:cubicBezTo>
                <a:cubicBezTo>
                  <a:pt x="4321657" y="803994"/>
                  <a:pt x="4199996" y="800161"/>
                  <a:pt x="4097061" y="800015"/>
                </a:cubicBezTo>
                <a:cubicBezTo>
                  <a:pt x="3921486" y="800161"/>
                  <a:pt x="3742772" y="806074"/>
                  <a:pt x="3560955" y="817755"/>
                </a:cubicBezTo>
                <a:cubicBezTo>
                  <a:pt x="3379102" y="829436"/>
                  <a:pt x="3196227" y="845862"/>
                  <a:pt x="3012293" y="867033"/>
                </a:cubicBezTo>
                <a:cubicBezTo>
                  <a:pt x="2904539" y="1084767"/>
                  <a:pt x="2788134" y="1348129"/>
                  <a:pt x="2663078" y="1657083"/>
                </a:cubicBezTo>
                <a:cubicBezTo>
                  <a:pt x="2538023" y="1966036"/>
                  <a:pt x="2416653" y="2281961"/>
                  <a:pt x="2299007" y="2604858"/>
                </a:cubicBezTo>
                <a:cubicBezTo>
                  <a:pt x="2181361" y="2927754"/>
                  <a:pt x="2079813" y="3219004"/>
                  <a:pt x="1994288" y="3478533"/>
                </a:cubicBezTo>
                <a:cubicBezTo>
                  <a:pt x="1755419" y="4206603"/>
                  <a:pt x="1567689" y="4836591"/>
                  <a:pt x="1431062" y="5368535"/>
                </a:cubicBezTo>
                <a:cubicBezTo>
                  <a:pt x="1294398" y="5900479"/>
                  <a:pt x="1190112" y="6396980"/>
                  <a:pt x="1118130" y="6858000"/>
                </a:cubicBezTo>
                <a:cubicBezTo>
                  <a:pt x="926896" y="6828799"/>
                  <a:pt x="754461" y="6755795"/>
                  <a:pt x="600787" y="6638988"/>
                </a:cubicBezTo>
                <a:cubicBezTo>
                  <a:pt x="447114" y="6522145"/>
                  <a:pt x="308041" y="6361536"/>
                  <a:pt x="183569" y="6157088"/>
                </a:cubicBezTo>
                <a:cubicBezTo>
                  <a:pt x="271356" y="5823314"/>
                  <a:pt x="400354" y="5404015"/>
                  <a:pt x="570527" y="4899156"/>
                </a:cubicBezTo>
                <a:cubicBezTo>
                  <a:pt x="740736" y="4394333"/>
                  <a:pt x="976101" y="3728864"/>
                  <a:pt x="1276695" y="2902787"/>
                </a:cubicBezTo>
                <a:cubicBezTo>
                  <a:pt x="1396969" y="2578393"/>
                  <a:pt x="1515199" y="2246700"/>
                  <a:pt x="1631312" y="1907742"/>
                </a:cubicBezTo>
                <a:cubicBezTo>
                  <a:pt x="1747425" y="1568748"/>
                  <a:pt x="1840615" y="1266292"/>
                  <a:pt x="1910845" y="1000375"/>
                </a:cubicBezTo>
                <a:cubicBezTo>
                  <a:pt x="1675991" y="1030087"/>
                  <a:pt x="1455226" y="1054033"/>
                  <a:pt x="1248515" y="1072284"/>
                </a:cubicBezTo>
                <a:cubicBezTo>
                  <a:pt x="1041805" y="1090498"/>
                  <a:pt x="856520" y="1099879"/>
                  <a:pt x="692590" y="1100390"/>
                </a:cubicBezTo>
                <a:cubicBezTo>
                  <a:pt x="470219" y="1096046"/>
                  <a:pt x="299536" y="1033883"/>
                  <a:pt x="180430" y="913901"/>
                </a:cubicBezTo>
                <a:cubicBezTo>
                  <a:pt x="61360" y="793956"/>
                  <a:pt x="1205" y="642180"/>
                  <a:pt x="0" y="458648"/>
                </a:cubicBezTo>
                <a:cubicBezTo>
                  <a:pt x="511" y="414225"/>
                  <a:pt x="7812" y="361407"/>
                  <a:pt x="21901" y="300302"/>
                </a:cubicBezTo>
                <a:cubicBezTo>
                  <a:pt x="35991" y="239161"/>
                  <a:pt x="53695" y="186343"/>
                  <a:pt x="75085" y="141847"/>
                </a:cubicBezTo>
                <a:cubicBezTo>
                  <a:pt x="147760" y="174881"/>
                  <a:pt x="254857" y="198498"/>
                  <a:pt x="396339" y="212770"/>
                </a:cubicBezTo>
                <a:cubicBezTo>
                  <a:pt x="537858" y="227006"/>
                  <a:pt x="703358" y="233978"/>
                  <a:pt x="892840" y="233613"/>
                </a:cubicBezTo>
                <a:cubicBezTo>
                  <a:pt x="1184856" y="232409"/>
                  <a:pt x="1506183" y="220253"/>
                  <a:pt x="1856858" y="197111"/>
                </a:cubicBezTo>
                <a:cubicBezTo>
                  <a:pt x="2207569" y="174005"/>
                  <a:pt x="2550287" y="147213"/>
                  <a:pt x="2885047" y="116807"/>
                </a:cubicBezTo>
                <a:cubicBezTo>
                  <a:pt x="3219844" y="86400"/>
                  <a:pt x="3509378" y="59608"/>
                  <a:pt x="3753649" y="36502"/>
                </a:cubicBezTo>
                <a:cubicBezTo>
                  <a:pt x="3997957" y="13360"/>
                  <a:pt x="4159698" y="1205"/>
                  <a:pt x="4238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592531" y="4700785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2669326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592531" y="2669326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637868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8" name="Picture Placeholder 107"/>
          <p:cNvSpPr>
            <a:spLocks noGrp="1"/>
          </p:cNvSpPr>
          <p:nvPr>
            <p:ph type="pic" sz="quarter" idx="13" hasCustomPrompt="1"/>
          </p:nvPr>
        </p:nvSpPr>
        <p:spPr>
          <a:xfrm>
            <a:off x="3860796" y="4695937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592531" y="637868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8" name="Picture Placeholder 107"/>
          <p:cNvSpPr>
            <a:spLocks noGrp="1"/>
          </p:cNvSpPr>
          <p:nvPr>
            <p:ph type="pic" sz="quarter" idx="13" hasCustomPrompt="1"/>
          </p:nvPr>
        </p:nvSpPr>
        <p:spPr>
          <a:xfrm>
            <a:off x="3860796" y="2664479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698656" y="0"/>
            <a:ext cx="449334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7698656" y="943898"/>
            <a:ext cx="3392131" cy="2020528"/>
          </a:xfrm>
          <a:custGeom>
            <a:avLst/>
            <a:gdLst>
              <a:gd name="connsiteX0" fmla="*/ 0 w 3392131"/>
              <a:gd name="connsiteY0" fmla="*/ 0 h 2020528"/>
              <a:gd name="connsiteX1" fmla="*/ 3283956 w 3392131"/>
              <a:gd name="connsiteY1" fmla="*/ 0 h 2020528"/>
              <a:gd name="connsiteX2" fmla="*/ 3392131 w 3392131"/>
              <a:gd name="connsiteY2" fmla="*/ 108175 h 2020528"/>
              <a:gd name="connsiteX3" fmla="*/ 3392131 w 3392131"/>
              <a:gd name="connsiteY3" fmla="*/ 2020528 h 2020528"/>
              <a:gd name="connsiteX4" fmla="*/ 0 w 3392131"/>
              <a:gd name="connsiteY4" fmla="*/ 2020528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131" h="2020528">
                <a:moveTo>
                  <a:pt x="0" y="0"/>
                </a:moveTo>
                <a:lnTo>
                  <a:pt x="3283956" y="0"/>
                </a:lnTo>
                <a:cubicBezTo>
                  <a:pt x="3343699" y="0"/>
                  <a:pt x="3392131" y="48432"/>
                  <a:pt x="3392131" y="108175"/>
                </a:cubicBezTo>
                <a:lnTo>
                  <a:pt x="3392131" y="2020528"/>
                </a:lnTo>
                <a:lnTo>
                  <a:pt x="0" y="202052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 userDrawn="1"/>
        </p:nvSpPr>
        <p:spPr bwMode="auto">
          <a:xfrm rot="1800000">
            <a:off x="5860451" y="4154288"/>
            <a:ext cx="2092927" cy="2337032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Freeform: Shape 2"/>
          <p:cNvSpPr/>
          <p:nvPr userDrawn="1"/>
        </p:nvSpPr>
        <p:spPr bwMode="auto">
          <a:xfrm rot="1800000" flipH="1" flipV="1">
            <a:off x="7933202" y="37170"/>
            <a:ext cx="5104189" cy="5039124"/>
          </a:xfrm>
          <a:custGeom>
            <a:avLst/>
            <a:gdLst>
              <a:gd name="connsiteX0" fmla="*/ 2036033 w 5104189"/>
              <a:gd name="connsiteY0" fmla="*/ 5039124 h 5039124"/>
              <a:gd name="connsiteX1" fmla="*/ 0 w 5104189"/>
              <a:gd name="connsiteY1" fmla="*/ 1512610 h 5039124"/>
              <a:gd name="connsiteX2" fmla="*/ 0 w 5104189"/>
              <a:gd name="connsiteY2" fmla="*/ 1488111 h 5039124"/>
              <a:gd name="connsiteX3" fmla="*/ 0 w 5104189"/>
              <a:gd name="connsiteY3" fmla="*/ 757261 h 5039124"/>
              <a:gd name="connsiteX4" fmla="*/ 378088 w 5104189"/>
              <a:gd name="connsiteY4" fmla="*/ 106158 h 5039124"/>
              <a:gd name="connsiteX5" fmla="*/ 1134264 w 5104189"/>
              <a:gd name="connsiteY5" fmla="*/ 106158 h 5039124"/>
              <a:gd name="connsiteX6" fmla="*/ 4726101 w 5104189"/>
              <a:gd name="connsiteY6" fmla="*/ 2182137 h 5039124"/>
              <a:gd name="connsiteX7" fmla="*/ 5104189 w 5104189"/>
              <a:gd name="connsiteY7" fmla="*/ 2833239 h 5039124"/>
              <a:gd name="connsiteX8" fmla="*/ 4726101 w 5104189"/>
              <a:gd name="connsiteY8" fmla="*/ 3484342 h 5039124"/>
              <a:gd name="connsiteX9" fmla="*/ 2052721 w 5104189"/>
              <a:gd name="connsiteY9" fmla="*/ 5029479 h 503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4189" h="5039124">
                <a:moveTo>
                  <a:pt x="2036033" y="5039124"/>
                </a:moveTo>
                <a:lnTo>
                  <a:pt x="0" y="1512610"/>
                </a:lnTo>
                <a:lnTo>
                  <a:pt x="0" y="1488111"/>
                </a:lnTo>
                <a:cubicBezTo>
                  <a:pt x="0" y="1260037"/>
                  <a:pt x="0" y="1016758"/>
                  <a:pt x="0" y="757261"/>
                </a:cubicBezTo>
                <a:cubicBezTo>
                  <a:pt x="0" y="483609"/>
                  <a:pt x="141783" y="238266"/>
                  <a:pt x="378088" y="106158"/>
                </a:cubicBezTo>
                <a:cubicBezTo>
                  <a:pt x="614393" y="-35386"/>
                  <a:pt x="897959" y="-35386"/>
                  <a:pt x="1134264" y="106158"/>
                </a:cubicBezTo>
                <a:cubicBezTo>
                  <a:pt x="1134264" y="106158"/>
                  <a:pt x="1134264" y="106158"/>
                  <a:pt x="4726101" y="2182137"/>
                </a:cubicBezTo>
                <a:cubicBezTo>
                  <a:pt x="4962406" y="2314245"/>
                  <a:pt x="5104189" y="2559588"/>
                  <a:pt x="5104189" y="2833239"/>
                </a:cubicBezTo>
                <a:cubicBezTo>
                  <a:pt x="5104189" y="3106891"/>
                  <a:pt x="4962406" y="3352234"/>
                  <a:pt x="4726101" y="3484342"/>
                </a:cubicBezTo>
                <a:cubicBezTo>
                  <a:pt x="4726101" y="3484342"/>
                  <a:pt x="4726101" y="3484342"/>
                  <a:pt x="2052721" y="50294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959" y="1185791"/>
            <a:ext cx="7247040" cy="4082486"/>
          </a:xfrm>
          <a:prstGeom prst="rect">
            <a:avLst/>
          </a:prstGeom>
          <a:effectLst>
            <a:outerShdw blurRad="660400" dist="317500" dir="5400000" sx="95000" sy="95000" algn="t" rotWithShape="0">
              <a:schemeClr val="tx1">
                <a:alpha val="40000"/>
              </a:schemeClr>
            </a:outerShdw>
          </a:effectLst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71772" y="1480458"/>
            <a:ext cx="5268686" cy="33237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bg>
      <p:bgPr>
        <a:gradFill flip="none" rotWithShape="1">
          <a:gsLst>
            <a:gs pos="100000">
              <a:schemeClr val="accent4">
                <a:alpha val="88000"/>
              </a:schemeClr>
            </a:gs>
            <a:gs pos="0">
              <a:schemeClr val="accent1">
                <a:alpha val="92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4571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1" name="Picture Placeholder 11"/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perspectiveContrastingLeftFacing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11"/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tx2">
              <a:lumMod val="50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2212587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1270000" dist="127000" dir="5400000" sx="92000" sy="92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431189" y="1737876"/>
            <a:ext cx="7329622" cy="474710"/>
            <a:chOff x="3179886" y="2083564"/>
            <a:chExt cx="5702858" cy="369350"/>
          </a:xfrm>
          <a:effectLst/>
        </p:grpSpPr>
        <p:grpSp>
          <p:nvGrpSpPr>
            <p:cNvPr id="11" name="Group 10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13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accent4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</p:grpSp>
        <p:sp>
          <p:nvSpPr>
            <p:cNvPr id="12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https://www.freeppt7.com</a:t>
              </a:r>
              <a:endParaRPr lang="en-IN" sz="1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p:transition spd="slow">
    <p:fade/>
  </p:transition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07200" y="4291781"/>
            <a:ext cx="825910" cy="825910"/>
          </a:xfrm>
          <a:custGeom>
            <a:avLst/>
            <a:gdLst>
              <a:gd name="connsiteX0" fmla="*/ 412955 w 825910"/>
              <a:gd name="connsiteY0" fmla="*/ 0 h 825910"/>
              <a:gd name="connsiteX1" fmla="*/ 825910 w 825910"/>
              <a:gd name="connsiteY1" fmla="*/ 412955 h 825910"/>
              <a:gd name="connsiteX2" fmla="*/ 412955 w 825910"/>
              <a:gd name="connsiteY2" fmla="*/ 825910 h 825910"/>
              <a:gd name="connsiteX3" fmla="*/ 0 w 825910"/>
              <a:gd name="connsiteY3" fmla="*/ 412955 h 825910"/>
              <a:gd name="connsiteX4" fmla="*/ 412955 w 825910"/>
              <a:gd name="connsiteY4" fmla="*/ 0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10" h="825910">
                <a:moveTo>
                  <a:pt x="412955" y="0"/>
                </a:moveTo>
                <a:cubicBezTo>
                  <a:pt x="641024" y="0"/>
                  <a:pt x="825910" y="184886"/>
                  <a:pt x="825910" y="412955"/>
                </a:cubicBezTo>
                <a:cubicBezTo>
                  <a:pt x="825910" y="641024"/>
                  <a:pt x="641024" y="825910"/>
                  <a:pt x="412955" y="825910"/>
                </a:cubicBezTo>
                <a:cubicBezTo>
                  <a:pt x="184886" y="825910"/>
                  <a:pt x="0" y="641024"/>
                  <a:pt x="0" y="412955"/>
                </a:cubicBezTo>
                <a:cubicBezTo>
                  <a:pt x="0" y="184886"/>
                  <a:pt x="184886" y="0"/>
                  <a:pt x="4129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680835" y="3890419"/>
            <a:ext cx="825910" cy="825910"/>
          </a:xfrm>
          <a:custGeom>
            <a:avLst/>
            <a:gdLst>
              <a:gd name="connsiteX0" fmla="*/ 412955 w 825910"/>
              <a:gd name="connsiteY0" fmla="*/ 0 h 825910"/>
              <a:gd name="connsiteX1" fmla="*/ 825910 w 825910"/>
              <a:gd name="connsiteY1" fmla="*/ 412955 h 825910"/>
              <a:gd name="connsiteX2" fmla="*/ 412955 w 825910"/>
              <a:gd name="connsiteY2" fmla="*/ 825910 h 825910"/>
              <a:gd name="connsiteX3" fmla="*/ 0 w 825910"/>
              <a:gd name="connsiteY3" fmla="*/ 412955 h 825910"/>
              <a:gd name="connsiteX4" fmla="*/ 412955 w 825910"/>
              <a:gd name="connsiteY4" fmla="*/ 0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10" h="825910">
                <a:moveTo>
                  <a:pt x="412955" y="0"/>
                </a:moveTo>
                <a:cubicBezTo>
                  <a:pt x="641024" y="0"/>
                  <a:pt x="825910" y="184886"/>
                  <a:pt x="825910" y="412955"/>
                </a:cubicBezTo>
                <a:cubicBezTo>
                  <a:pt x="825910" y="641024"/>
                  <a:pt x="641024" y="825910"/>
                  <a:pt x="412955" y="825910"/>
                </a:cubicBezTo>
                <a:cubicBezTo>
                  <a:pt x="184886" y="825910"/>
                  <a:pt x="0" y="641024"/>
                  <a:pt x="0" y="412955"/>
                </a:cubicBezTo>
                <a:cubicBezTo>
                  <a:pt x="0" y="184886"/>
                  <a:pt x="184886" y="0"/>
                  <a:pt x="4129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417884" y="4291781"/>
            <a:ext cx="825910" cy="825910"/>
          </a:xfrm>
          <a:custGeom>
            <a:avLst/>
            <a:gdLst>
              <a:gd name="connsiteX0" fmla="*/ 412955 w 825910"/>
              <a:gd name="connsiteY0" fmla="*/ 0 h 825910"/>
              <a:gd name="connsiteX1" fmla="*/ 825910 w 825910"/>
              <a:gd name="connsiteY1" fmla="*/ 412955 h 825910"/>
              <a:gd name="connsiteX2" fmla="*/ 412955 w 825910"/>
              <a:gd name="connsiteY2" fmla="*/ 825910 h 825910"/>
              <a:gd name="connsiteX3" fmla="*/ 0 w 825910"/>
              <a:gd name="connsiteY3" fmla="*/ 412955 h 825910"/>
              <a:gd name="connsiteX4" fmla="*/ 412955 w 825910"/>
              <a:gd name="connsiteY4" fmla="*/ 0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10" h="825910">
                <a:moveTo>
                  <a:pt x="412955" y="0"/>
                </a:moveTo>
                <a:cubicBezTo>
                  <a:pt x="641024" y="0"/>
                  <a:pt x="825910" y="184886"/>
                  <a:pt x="825910" y="412955"/>
                </a:cubicBezTo>
                <a:cubicBezTo>
                  <a:pt x="825910" y="641024"/>
                  <a:pt x="641024" y="825910"/>
                  <a:pt x="412955" y="825910"/>
                </a:cubicBezTo>
                <a:cubicBezTo>
                  <a:pt x="184886" y="825910"/>
                  <a:pt x="0" y="641024"/>
                  <a:pt x="0" y="412955"/>
                </a:cubicBezTo>
                <a:cubicBezTo>
                  <a:pt x="0" y="184886"/>
                  <a:pt x="184886" y="0"/>
                  <a:pt x="4129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/>
          <p:nvPr userDrawn="1"/>
        </p:nvSpPr>
        <p:spPr bwMode="auto">
          <a:xfrm>
            <a:off x="590873" y="422970"/>
            <a:ext cx="6270171" cy="6435030"/>
          </a:xfrm>
          <a:custGeom>
            <a:avLst/>
            <a:gdLst>
              <a:gd name="T0" fmla="*/ 1096 w 2112"/>
              <a:gd name="T1" fmla="*/ 208 h 2168"/>
              <a:gd name="T2" fmla="*/ 440 w 2112"/>
              <a:gd name="T3" fmla="*/ 352 h 2168"/>
              <a:gd name="T4" fmla="*/ 200 w 2112"/>
              <a:gd name="T5" fmla="*/ 920 h 2168"/>
              <a:gd name="T6" fmla="*/ 248 w 2112"/>
              <a:gd name="T7" fmla="*/ 1336 h 2168"/>
              <a:gd name="T8" fmla="*/ 312 w 2112"/>
              <a:gd name="T9" fmla="*/ 1504 h 2168"/>
              <a:gd name="T10" fmla="*/ 512 w 2112"/>
              <a:gd name="T11" fmla="*/ 1912 h 2168"/>
              <a:gd name="T12" fmla="*/ 1256 w 2112"/>
              <a:gd name="T13" fmla="*/ 1968 h 2168"/>
              <a:gd name="T14" fmla="*/ 1672 w 2112"/>
              <a:gd name="T15" fmla="*/ 1736 h 2168"/>
              <a:gd name="T16" fmla="*/ 2040 w 2112"/>
              <a:gd name="T17" fmla="*/ 1240 h 2168"/>
              <a:gd name="T18" fmla="*/ 1992 w 2112"/>
              <a:gd name="T19" fmla="*/ 728 h 2168"/>
              <a:gd name="T20" fmla="*/ 1888 w 2112"/>
              <a:gd name="T21" fmla="*/ 184 h 2168"/>
              <a:gd name="T22" fmla="*/ 1096 w 2112"/>
              <a:gd name="T23" fmla="*/ 20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12" h="2168">
                <a:moveTo>
                  <a:pt x="1096" y="208"/>
                </a:moveTo>
                <a:cubicBezTo>
                  <a:pt x="1096" y="208"/>
                  <a:pt x="776" y="392"/>
                  <a:pt x="440" y="352"/>
                </a:cubicBezTo>
                <a:cubicBezTo>
                  <a:pt x="104" y="312"/>
                  <a:pt x="0" y="560"/>
                  <a:pt x="200" y="920"/>
                </a:cubicBezTo>
                <a:cubicBezTo>
                  <a:pt x="400" y="1280"/>
                  <a:pt x="248" y="1336"/>
                  <a:pt x="248" y="1336"/>
                </a:cubicBezTo>
                <a:cubicBezTo>
                  <a:pt x="312" y="1504"/>
                  <a:pt x="312" y="1504"/>
                  <a:pt x="312" y="1504"/>
                </a:cubicBezTo>
                <a:cubicBezTo>
                  <a:pt x="312" y="1504"/>
                  <a:pt x="440" y="1680"/>
                  <a:pt x="512" y="1912"/>
                </a:cubicBezTo>
                <a:cubicBezTo>
                  <a:pt x="584" y="2144"/>
                  <a:pt x="1040" y="2168"/>
                  <a:pt x="1256" y="1968"/>
                </a:cubicBezTo>
                <a:cubicBezTo>
                  <a:pt x="1472" y="1768"/>
                  <a:pt x="1464" y="1776"/>
                  <a:pt x="1672" y="1736"/>
                </a:cubicBezTo>
                <a:cubicBezTo>
                  <a:pt x="1880" y="1696"/>
                  <a:pt x="2112" y="1624"/>
                  <a:pt x="2040" y="1240"/>
                </a:cubicBezTo>
                <a:cubicBezTo>
                  <a:pt x="1968" y="856"/>
                  <a:pt x="1976" y="856"/>
                  <a:pt x="1992" y="728"/>
                </a:cubicBezTo>
                <a:cubicBezTo>
                  <a:pt x="2008" y="600"/>
                  <a:pt x="2096" y="368"/>
                  <a:pt x="1888" y="184"/>
                </a:cubicBezTo>
                <a:cubicBezTo>
                  <a:pt x="1680" y="0"/>
                  <a:pt x="1280" y="120"/>
                  <a:pt x="1096" y="2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40202" y="798008"/>
            <a:ext cx="5456700" cy="5406300"/>
          </a:xfrm>
          <a:custGeom>
            <a:avLst/>
            <a:gdLst>
              <a:gd name="connsiteX0" fmla="*/ 3281855 w 5456700"/>
              <a:gd name="connsiteY0" fmla="*/ 40 h 5406300"/>
              <a:gd name="connsiteX1" fmla="*/ 4012537 w 5456700"/>
              <a:gd name="connsiteY1" fmla="*/ 31068 h 5406300"/>
              <a:gd name="connsiteX2" fmla="*/ 5403826 w 5456700"/>
              <a:gd name="connsiteY2" fmla="*/ 1917071 h 5406300"/>
              <a:gd name="connsiteX3" fmla="*/ 5392035 w 5456700"/>
              <a:gd name="connsiteY3" fmla="*/ 3378723 h 5406300"/>
              <a:gd name="connsiteX4" fmla="*/ 4130443 w 5456700"/>
              <a:gd name="connsiteY4" fmla="*/ 4746075 h 5406300"/>
              <a:gd name="connsiteX5" fmla="*/ 2078882 w 5456700"/>
              <a:gd name="connsiteY5" fmla="*/ 5406176 h 5406300"/>
              <a:gd name="connsiteX6" fmla="*/ 687594 w 5456700"/>
              <a:gd name="connsiteY6" fmla="*/ 4309937 h 5406300"/>
              <a:gd name="connsiteX7" fmla="*/ 27321 w 5456700"/>
              <a:gd name="connsiteY7" fmla="*/ 2895435 h 5406300"/>
              <a:gd name="connsiteX8" fmla="*/ 86274 w 5456700"/>
              <a:gd name="connsiteY8" fmla="*/ 1822771 h 5406300"/>
              <a:gd name="connsiteX9" fmla="*/ 958777 w 5456700"/>
              <a:gd name="connsiteY9" fmla="*/ 702957 h 5406300"/>
              <a:gd name="connsiteX10" fmla="*/ 2043510 w 5456700"/>
              <a:gd name="connsiteY10" fmla="*/ 431844 h 5406300"/>
              <a:gd name="connsiteX11" fmla="*/ 3281855 w 5456700"/>
              <a:gd name="connsiteY11" fmla="*/ 40 h 540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6700" h="5406300">
                <a:moveTo>
                  <a:pt x="3281855" y="40"/>
                </a:moveTo>
                <a:cubicBezTo>
                  <a:pt x="3473809" y="-703"/>
                  <a:pt x="3711877" y="8967"/>
                  <a:pt x="4012537" y="31068"/>
                </a:cubicBezTo>
                <a:cubicBezTo>
                  <a:pt x="5616056" y="148943"/>
                  <a:pt x="5509941" y="1398420"/>
                  <a:pt x="5403826" y="1917071"/>
                </a:cubicBezTo>
                <a:cubicBezTo>
                  <a:pt x="5297710" y="2435722"/>
                  <a:pt x="5344872" y="2577172"/>
                  <a:pt x="5392035" y="3378723"/>
                </a:cubicBezTo>
                <a:cubicBezTo>
                  <a:pt x="5439198" y="4180274"/>
                  <a:pt x="4778925" y="4698925"/>
                  <a:pt x="4130443" y="4746075"/>
                </a:cubicBezTo>
                <a:cubicBezTo>
                  <a:pt x="3481961" y="4793225"/>
                  <a:pt x="3175406" y="5394388"/>
                  <a:pt x="2078882" y="5406176"/>
                </a:cubicBezTo>
                <a:cubicBezTo>
                  <a:pt x="982358" y="5417963"/>
                  <a:pt x="1053102" y="4592837"/>
                  <a:pt x="687594" y="4309937"/>
                </a:cubicBezTo>
                <a:cubicBezTo>
                  <a:pt x="322086" y="4027036"/>
                  <a:pt x="-114166" y="3343360"/>
                  <a:pt x="27321" y="2895435"/>
                </a:cubicBezTo>
                <a:cubicBezTo>
                  <a:pt x="168808" y="2447509"/>
                  <a:pt x="251342" y="2435722"/>
                  <a:pt x="86274" y="1822771"/>
                </a:cubicBezTo>
                <a:cubicBezTo>
                  <a:pt x="-78794" y="1209820"/>
                  <a:pt x="416410" y="761894"/>
                  <a:pt x="958777" y="702957"/>
                </a:cubicBezTo>
                <a:cubicBezTo>
                  <a:pt x="1501144" y="644019"/>
                  <a:pt x="2043510" y="431844"/>
                  <a:pt x="2043510" y="431844"/>
                </a:cubicBezTo>
                <a:cubicBezTo>
                  <a:pt x="2484183" y="201987"/>
                  <a:pt x="2450055" y="3257"/>
                  <a:pt x="3281855" y="4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6223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6129" y="663678"/>
            <a:ext cx="4616245" cy="55306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436561" y="3935759"/>
            <a:ext cx="808709" cy="808761"/>
          </a:xfrm>
          <a:custGeom>
            <a:avLst/>
            <a:gdLst>
              <a:gd name="connsiteX0" fmla="*/ 311236 w 808709"/>
              <a:gd name="connsiteY0" fmla="*/ 1 h 808761"/>
              <a:gd name="connsiteX1" fmla="*/ 454103 w 808709"/>
              <a:gd name="connsiteY1" fmla="*/ 59429 h 808761"/>
              <a:gd name="connsiteX2" fmla="*/ 747466 w 808709"/>
              <a:gd name="connsiteY2" fmla="*/ 352840 h 808761"/>
              <a:gd name="connsiteX3" fmla="*/ 801802 w 808709"/>
              <a:gd name="connsiteY3" fmla="*/ 445446 h 808761"/>
              <a:gd name="connsiteX4" fmla="*/ 781594 w 808709"/>
              <a:gd name="connsiteY4" fmla="*/ 599361 h 808761"/>
              <a:gd name="connsiteX5" fmla="*/ 704374 w 808709"/>
              <a:gd name="connsiteY5" fmla="*/ 675165 h 808761"/>
              <a:gd name="connsiteX6" fmla="*/ 704170 w 808709"/>
              <a:gd name="connsiteY6" fmla="*/ 675220 h 808761"/>
              <a:gd name="connsiteX7" fmla="*/ 703966 w 808709"/>
              <a:gd name="connsiteY7" fmla="*/ 675274 h 808761"/>
              <a:gd name="connsiteX8" fmla="*/ 704021 w 808709"/>
              <a:gd name="connsiteY8" fmla="*/ 675478 h 808761"/>
              <a:gd name="connsiteX9" fmla="*/ 675341 w 808709"/>
              <a:gd name="connsiteY9" fmla="*/ 688412 h 808761"/>
              <a:gd name="connsiteX10" fmla="*/ 675137 w 808709"/>
              <a:gd name="connsiteY10" fmla="*/ 688467 h 808761"/>
              <a:gd name="connsiteX11" fmla="*/ 674933 w 808709"/>
              <a:gd name="connsiteY11" fmla="*/ 688522 h 808761"/>
              <a:gd name="connsiteX12" fmla="*/ 674729 w 808709"/>
              <a:gd name="connsiteY12" fmla="*/ 688576 h 808761"/>
              <a:gd name="connsiteX13" fmla="*/ 674525 w 808709"/>
              <a:gd name="connsiteY13" fmla="*/ 688631 h 808761"/>
              <a:gd name="connsiteX14" fmla="*/ 674321 w 808709"/>
              <a:gd name="connsiteY14" fmla="*/ 688685 h 808761"/>
              <a:gd name="connsiteX15" fmla="*/ 674171 w 808709"/>
              <a:gd name="connsiteY15" fmla="*/ 688944 h 808761"/>
              <a:gd name="connsiteX16" fmla="*/ 658829 w 808709"/>
              <a:gd name="connsiteY16" fmla="*/ 693711 h 808761"/>
              <a:gd name="connsiteX17" fmla="*/ 658625 w 808709"/>
              <a:gd name="connsiteY17" fmla="*/ 693766 h 808761"/>
              <a:gd name="connsiteX18" fmla="*/ 658421 w 808709"/>
              <a:gd name="connsiteY18" fmla="*/ 693821 h 808761"/>
              <a:gd name="connsiteX19" fmla="*/ 255255 w 808709"/>
              <a:gd name="connsiteY19" fmla="*/ 801848 h 808761"/>
              <a:gd name="connsiteX20" fmla="*/ 59461 w 808709"/>
              <a:gd name="connsiteY20" fmla="*/ 749333 h 808761"/>
              <a:gd name="connsiteX21" fmla="*/ 6972 w 808709"/>
              <a:gd name="connsiteY21" fmla="*/ 553441 h 808761"/>
              <a:gd name="connsiteX22" fmla="*/ 114800 w 808709"/>
              <a:gd name="connsiteY22" fmla="*/ 150346 h 808761"/>
              <a:gd name="connsiteX23" fmla="*/ 258309 w 808709"/>
              <a:gd name="connsiteY23" fmla="*/ 6914 h 808761"/>
              <a:gd name="connsiteX24" fmla="*/ 311236 w 808709"/>
              <a:gd name="connsiteY24" fmla="*/ 1 h 80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8709" h="808761">
                <a:moveTo>
                  <a:pt x="311236" y="1"/>
                </a:moveTo>
                <a:cubicBezTo>
                  <a:pt x="364161" y="121"/>
                  <a:pt x="415757" y="20988"/>
                  <a:pt x="454103" y="59429"/>
                </a:cubicBezTo>
                <a:cubicBezTo>
                  <a:pt x="454103" y="59429"/>
                  <a:pt x="454103" y="59429"/>
                  <a:pt x="747466" y="352840"/>
                </a:cubicBezTo>
                <a:cubicBezTo>
                  <a:pt x="773458" y="378025"/>
                  <a:pt x="792288" y="409940"/>
                  <a:pt x="801802" y="445446"/>
                </a:cubicBezTo>
                <a:cubicBezTo>
                  <a:pt x="815689" y="497275"/>
                  <a:pt x="808478" y="552790"/>
                  <a:pt x="781594" y="599361"/>
                </a:cubicBezTo>
                <a:cubicBezTo>
                  <a:pt x="763019" y="631238"/>
                  <a:pt x="736355" y="657410"/>
                  <a:pt x="704374" y="675165"/>
                </a:cubicBezTo>
                <a:cubicBezTo>
                  <a:pt x="704374" y="675165"/>
                  <a:pt x="704374" y="675165"/>
                  <a:pt x="704170" y="675220"/>
                </a:cubicBezTo>
                <a:cubicBezTo>
                  <a:pt x="704170" y="675220"/>
                  <a:pt x="704170" y="675220"/>
                  <a:pt x="703966" y="675274"/>
                </a:cubicBezTo>
                <a:cubicBezTo>
                  <a:pt x="703966" y="675274"/>
                  <a:pt x="704021" y="675478"/>
                  <a:pt x="704021" y="675478"/>
                </a:cubicBezTo>
                <a:cubicBezTo>
                  <a:pt x="694829" y="680347"/>
                  <a:pt x="685324" y="684862"/>
                  <a:pt x="675341" y="688412"/>
                </a:cubicBezTo>
                <a:cubicBezTo>
                  <a:pt x="675341" y="688412"/>
                  <a:pt x="675341" y="688412"/>
                  <a:pt x="675137" y="688467"/>
                </a:cubicBezTo>
                <a:cubicBezTo>
                  <a:pt x="674933" y="688522"/>
                  <a:pt x="674933" y="688522"/>
                  <a:pt x="674933" y="688522"/>
                </a:cubicBezTo>
                <a:cubicBezTo>
                  <a:pt x="674729" y="688576"/>
                  <a:pt x="674729" y="688576"/>
                  <a:pt x="674729" y="688576"/>
                </a:cubicBezTo>
                <a:cubicBezTo>
                  <a:pt x="674729" y="688576"/>
                  <a:pt x="674729" y="688576"/>
                  <a:pt x="674525" y="688631"/>
                </a:cubicBezTo>
                <a:cubicBezTo>
                  <a:pt x="674525" y="688631"/>
                  <a:pt x="674321" y="688685"/>
                  <a:pt x="674321" y="688685"/>
                </a:cubicBezTo>
                <a:cubicBezTo>
                  <a:pt x="674375" y="688890"/>
                  <a:pt x="674171" y="688944"/>
                  <a:pt x="674171" y="688944"/>
                </a:cubicBezTo>
                <a:cubicBezTo>
                  <a:pt x="669180" y="690719"/>
                  <a:pt x="663930" y="692345"/>
                  <a:pt x="658829" y="693711"/>
                </a:cubicBezTo>
                <a:cubicBezTo>
                  <a:pt x="658829" y="693711"/>
                  <a:pt x="658625" y="693766"/>
                  <a:pt x="658625" y="693766"/>
                </a:cubicBezTo>
                <a:cubicBezTo>
                  <a:pt x="658625" y="693766"/>
                  <a:pt x="658421" y="693821"/>
                  <a:pt x="658421" y="693821"/>
                </a:cubicBezTo>
                <a:cubicBezTo>
                  <a:pt x="658421" y="693821"/>
                  <a:pt x="658421" y="693821"/>
                  <a:pt x="255255" y="801848"/>
                </a:cubicBezTo>
                <a:cubicBezTo>
                  <a:pt x="185273" y="820600"/>
                  <a:pt x="110589" y="800589"/>
                  <a:pt x="59461" y="749333"/>
                </a:cubicBezTo>
                <a:cubicBezTo>
                  <a:pt x="8129" y="698133"/>
                  <a:pt x="-11882" y="623449"/>
                  <a:pt x="6972" y="553441"/>
                </a:cubicBezTo>
                <a:cubicBezTo>
                  <a:pt x="6972" y="553441"/>
                  <a:pt x="6972" y="553441"/>
                  <a:pt x="114800" y="150346"/>
                </a:cubicBezTo>
                <a:cubicBezTo>
                  <a:pt x="133654" y="80338"/>
                  <a:pt x="188327" y="25666"/>
                  <a:pt x="258309" y="6914"/>
                </a:cubicBezTo>
                <a:cubicBezTo>
                  <a:pt x="275805" y="2226"/>
                  <a:pt x="293594" y="-39"/>
                  <a:pt x="311236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7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441085" y="2307891"/>
            <a:ext cx="2863144" cy="1954392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64427" y="4262282"/>
            <a:ext cx="2863144" cy="1954393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87769" y="2307891"/>
            <a:ext cx="2863146" cy="1954392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>
            <a:off x="1231395" y="1758693"/>
            <a:ext cx="2439495" cy="2248999"/>
          </a:xfrm>
          <a:custGeom>
            <a:avLst/>
            <a:gdLst>
              <a:gd name="T0" fmla="*/ 3804 w 3939"/>
              <a:gd name="T1" fmla="*/ 2181 h 3631"/>
              <a:gd name="T2" fmla="*/ 2822 w 3939"/>
              <a:gd name="T3" fmla="*/ 480 h 3631"/>
              <a:gd name="T4" fmla="*/ 1991 w 3939"/>
              <a:gd name="T5" fmla="*/ 0 h 3631"/>
              <a:gd name="T6" fmla="*/ 1159 w 3939"/>
              <a:gd name="T7" fmla="*/ 480 h 3631"/>
              <a:gd name="T8" fmla="*/ 172 w 3939"/>
              <a:gd name="T9" fmla="*/ 2191 h 3631"/>
              <a:gd name="T10" fmla="*/ 172 w 3939"/>
              <a:gd name="T11" fmla="*/ 3151 h 3631"/>
              <a:gd name="T12" fmla="*/ 1003 w 3939"/>
              <a:gd name="T13" fmla="*/ 3631 h 3631"/>
              <a:gd name="T14" fmla="*/ 2979 w 3939"/>
              <a:gd name="T15" fmla="*/ 3631 h 3631"/>
              <a:gd name="T16" fmla="*/ 2979 w 3939"/>
              <a:gd name="T17" fmla="*/ 3631 h 3631"/>
              <a:gd name="T18" fmla="*/ 2980 w 3939"/>
              <a:gd name="T19" fmla="*/ 3631 h 3631"/>
              <a:gd name="T20" fmla="*/ 2981 w 3939"/>
              <a:gd name="T21" fmla="*/ 3631 h 3631"/>
              <a:gd name="T22" fmla="*/ 3057 w 3939"/>
              <a:gd name="T23" fmla="*/ 3628 h 3631"/>
              <a:gd name="T24" fmla="*/ 3057 w 3939"/>
              <a:gd name="T25" fmla="*/ 3628 h 3631"/>
              <a:gd name="T26" fmla="*/ 3058 w 3939"/>
              <a:gd name="T27" fmla="*/ 3627 h 3631"/>
              <a:gd name="T28" fmla="*/ 3059 w 3939"/>
              <a:gd name="T29" fmla="*/ 3627 h 3631"/>
              <a:gd name="T30" fmla="*/ 3059 w 3939"/>
              <a:gd name="T31" fmla="*/ 3627 h 3631"/>
              <a:gd name="T32" fmla="*/ 3060 w 3939"/>
              <a:gd name="T33" fmla="*/ 3627 h 3631"/>
              <a:gd name="T34" fmla="*/ 3061 w 3939"/>
              <a:gd name="T35" fmla="*/ 3627 h 3631"/>
              <a:gd name="T36" fmla="*/ 3062 w 3939"/>
              <a:gd name="T37" fmla="*/ 3627 h 3631"/>
              <a:gd name="T38" fmla="*/ 3062 w 3939"/>
              <a:gd name="T39" fmla="*/ 3627 h 3631"/>
              <a:gd name="T40" fmla="*/ 3063 w 3939"/>
              <a:gd name="T41" fmla="*/ 3627 h 3631"/>
              <a:gd name="T42" fmla="*/ 3063 w 3939"/>
              <a:gd name="T43" fmla="*/ 3627 h 3631"/>
              <a:gd name="T44" fmla="*/ 3210 w 3939"/>
              <a:gd name="T45" fmla="*/ 3603 h 3631"/>
              <a:gd name="T46" fmla="*/ 3210 w 3939"/>
              <a:gd name="T47" fmla="*/ 3602 h 3631"/>
              <a:gd name="T48" fmla="*/ 3211 w 3939"/>
              <a:gd name="T49" fmla="*/ 3602 h 3631"/>
              <a:gd name="T50" fmla="*/ 3212 w 3939"/>
              <a:gd name="T51" fmla="*/ 3602 h 3631"/>
              <a:gd name="T52" fmla="*/ 3212 w 3939"/>
              <a:gd name="T53" fmla="*/ 3602 h 3631"/>
              <a:gd name="T54" fmla="*/ 3658 w 3939"/>
              <a:gd name="T55" fmla="*/ 3350 h 3631"/>
              <a:gd name="T56" fmla="*/ 3939 w 3939"/>
              <a:gd name="T57" fmla="*/ 2671 h 3631"/>
              <a:gd name="T58" fmla="*/ 3804 w 3939"/>
              <a:gd name="T59" fmla="*/ 2181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39" h="3631">
                <a:moveTo>
                  <a:pt x="3804" y="2181"/>
                </a:moveTo>
                <a:cubicBezTo>
                  <a:pt x="2822" y="480"/>
                  <a:pt x="2822" y="480"/>
                  <a:pt x="2822" y="480"/>
                </a:cubicBezTo>
                <a:cubicBezTo>
                  <a:pt x="2651" y="183"/>
                  <a:pt x="2334" y="0"/>
                  <a:pt x="1991" y="0"/>
                </a:cubicBezTo>
                <a:cubicBezTo>
                  <a:pt x="1648" y="0"/>
                  <a:pt x="1331" y="183"/>
                  <a:pt x="1159" y="480"/>
                </a:cubicBezTo>
                <a:cubicBezTo>
                  <a:pt x="172" y="2191"/>
                  <a:pt x="172" y="2191"/>
                  <a:pt x="172" y="2191"/>
                </a:cubicBezTo>
                <a:cubicBezTo>
                  <a:pt x="0" y="2488"/>
                  <a:pt x="0" y="2854"/>
                  <a:pt x="172" y="3151"/>
                </a:cubicBezTo>
                <a:cubicBezTo>
                  <a:pt x="343" y="3448"/>
                  <a:pt x="660" y="3631"/>
                  <a:pt x="1003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80" y="3631"/>
                  <a:pt x="2980" y="3631"/>
                </a:cubicBezTo>
                <a:cubicBezTo>
                  <a:pt x="2980" y="3631"/>
                  <a:pt x="2981" y="3631"/>
                  <a:pt x="2981" y="3631"/>
                </a:cubicBezTo>
                <a:cubicBezTo>
                  <a:pt x="3006" y="3631"/>
                  <a:pt x="3032" y="3630"/>
                  <a:pt x="3057" y="3628"/>
                </a:cubicBezTo>
                <a:cubicBezTo>
                  <a:pt x="3057" y="3628"/>
                  <a:pt x="3057" y="3628"/>
                  <a:pt x="3057" y="3628"/>
                </a:cubicBezTo>
                <a:cubicBezTo>
                  <a:pt x="3057" y="3628"/>
                  <a:pt x="3058" y="3628"/>
                  <a:pt x="3058" y="3627"/>
                </a:cubicBezTo>
                <a:cubicBezTo>
                  <a:pt x="3058" y="3627"/>
                  <a:pt x="3059" y="3627"/>
                  <a:pt x="3059" y="3627"/>
                </a:cubicBezTo>
                <a:cubicBezTo>
                  <a:pt x="3059" y="3627"/>
                  <a:pt x="3059" y="3627"/>
                  <a:pt x="3059" y="3627"/>
                </a:cubicBezTo>
                <a:cubicBezTo>
                  <a:pt x="3060" y="3627"/>
                  <a:pt x="3060" y="3627"/>
                  <a:pt x="3060" y="3627"/>
                </a:cubicBezTo>
                <a:cubicBezTo>
                  <a:pt x="3060" y="3627"/>
                  <a:pt x="3060" y="3627"/>
                  <a:pt x="3061" y="3627"/>
                </a:cubicBezTo>
                <a:cubicBezTo>
                  <a:pt x="3061" y="3627"/>
                  <a:pt x="3061" y="3627"/>
                  <a:pt x="3062" y="3627"/>
                </a:cubicBezTo>
                <a:cubicBezTo>
                  <a:pt x="3062" y="3627"/>
                  <a:pt x="3062" y="3627"/>
                  <a:pt x="3062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113" y="3623"/>
                  <a:pt x="3162" y="3614"/>
                  <a:pt x="3210" y="3603"/>
                </a:cubicBezTo>
                <a:cubicBezTo>
                  <a:pt x="3210" y="3603"/>
                  <a:pt x="3210" y="3602"/>
                  <a:pt x="3210" y="3602"/>
                </a:cubicBezTo>
                <a:cubicBezTo>
                  <a:pt x="3211" y="3602"/>
                  <a:pt x="3211" y="3602"/>
                  <a:pt x="3211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380" y="3560"/>
                  <a:pt x="3534" y="3473"/>
                  <a:pt x="3658" y="3350"/>
                </a:cubicBezTo>
                <a:cubicBezTo>
                  <a:pt x="3838" y="3170"/>
                  <a:pt x="3939" y="2925"/>
                  <a:pt x="3939" y="2671"/>
                </a:cubicBezTo>
                <a:cubicBezTo>
                  <a:pt x="3939" y="2497"/>
                  <a:pt x="3892" y="2328"/>
                  <a:pt x="3804" y="2181"/>
                </a:cubicBezTo>
                <a:close/>
              </a:path>
            </a:pathLst>
          </a:cu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Freeform 5"/>
          <p:cNvSpPr/>
          <p:nvPr userDrawn="1"/>
        </p:nvSpPr>
        <p:spPr bwMode="auto">
          <a:xfrm>
            <a:off x="4751512" y="1758693"/>
            <a:ext cx="2439495" cy="2248999"/>
          </a:xfrm>
          <a:custGeom>
            <a:avLst/>
            <a:gdLst>
              <a:gd name="T0" fmla="*/ 3804 w 3939"/>
              <a:gd name="T1" fmla="*/ 2181 h 3631"/>
              <a:gd name="T2" fmla="*/ 2822 w 3939"/>
              <a:gd name="T3" fmla="*/ 480 h 3631"/>
              <a:gd name="T4" fmla="*/ 1991 w 3939"/>
              <a:gd name="T5" fmla="*/ 0 h 3631"/>
              <a:gd name="T6" fmla="*/ 1159 w 3939"/>
              <a:gd name="T7" fmla="*/ 480 h 3631"/>
              <a:gd name="T8" fmla="*/ 172 w 3939"/>
              <a:gd name="T9" fmla="*/ 2191 h 3631"/>
              <a:gd name="T10" fmla="*/ 172 w 3939"/>
              <a:gd name="T11" fmla="*/ 3151 h 3631"/>
              <a:gd name="T12" fmla="*/ 1003 w 3939"/>
              <a:gd name="T13" fmla="*/ 3631 h 3631"/>
              <a:gd name="T14" fmla="*/ 2979 w 3939"/>
              <a:gd name="T15" fmla="*/ 3631 h 3631"/>
              <a:gd name="T16" fmla="*/ 2979 w 3939"/>
              <a:gd name="T17" fmla="*/ 3631 h 3631"/>
              <a:gd name="T18" fmla="*/ 2980 w 3939"/>
              <a:gd name="T19" fmla="*/ 3631 h 3631"/>
              <a:gd name="T20" fmla="*/ 2981 w 3939"/>
              <a:gd name="T21" fmla="*/ 3631 h 3631"/>
              <a:gd name="T22" fmla="*/ 3057 w 3939"/>
              <a:gd name="T23" fmla="*/ 3628 h 3631"/>
              <a:gd name="T24" fmla="*/ 3057 w 3939"/>
              <a:gd name="T25" fmla="*/ 3628 h 3631"/>
              <a:gd name="T26" fmla="*/ 3058 w 3939"/>
              <a:gd name="T27" fmla="*/ 3627 h 3631"/>
              <a:gd name="T28" fmla="*/ 3059 w 3939"/>
              <a:gd name="T29" fmla="*/ 3627 h 3631"/>
              <a:gd name="T30" fmla="*/ 3059 w 3939"/>
              <a:gd name="T31" fmla="*/ 3627 h 3631"/>
              <a:gd name="T32" fmla="*/ 3060 w 3939"/>
              <a:gd name="T33" fmla="*/ 3627 h 3631"/>
              <a:gd name="T34" fmla="*/ 3061 w 3939"/>
              <a:gd name="T35" fmla="*/ 3627 h 3631"/>
              <a:gd name="T36" fmla="*/ 3062 w 3939"/>
              <a:gd name="T37" fmla="*/ 3627 h 3631"/>
              <a:gd name="T38" fmla="*/ 3062 w 3939"/>
              <a:gd name="T39" fmla="*/ 3627 h 3631"/>
              <a:gd name="T40" fmla="*/ 3063 w 3939"/>
              <a:gd name="T41" fmla="*/ 3627 h 3631"/>
              <a:gd name="T42" fmla="*/ 3063 w 3939"/>
              <a:gd name="T43" fmla="*/ 3627 h 3631"/>
              <a:gd name="T44" fmla="*/ 3210 w 3939"/>
              <a:gd name="T45" fmla="*/ 3603 h 3631"/>
              <a:gd name="T46" fmla="*/ 3210 w 3939"/>
              <a:gd name="T47" fmla="*/ 3602 h 3631"/>
              <a:gd name="T48" fmla="*/ 3211 w 3939"/>
              <a:gd name="T49" fmla="*/ 3602 h 3631"/>
              <a:gd name="T50" fmla="*/ 3212 w 3939"/>
              <a:gd name="T51" fmla="*/ 3602 h 3631"/>
              <a:gd name="T52" fmla="*/ 3212 w 3939"/>
              <a:gd name="T53" fmla="*/ 3602 h 3631"/>
              <a:gd name="T54" fmla="*/ 3658 w 3939"/>
              <a:gd name="T55" fmla="*/ 3350 h 3631"/>
              <a:gd name="T56" fmla="*/ 3939 w 3939"/>
              <a:gd name="T57" fmla="*/ 2671 h 3631"/>
              <a:gd name="T58" fmla="*/ 3804 w 3939"/>
              <a:gd name="T59" fmla="*/ 2181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39" h="3631">
                <a:moveTo>
                  <a:pt x="3804" y="2181"/>
                </a:moveTo>
                <a:cubicBezTo>
                  <a:pt x="2822" y="480"/>
                  <a:pt x="2822" y="480"/>
                  <a:pt x="2822" y="480"/>
                </a:cubicBezTo>
                <a:cubicBezTo>
                  <a:pt x="2651" y="183"/>
                  <a:pt x="2334" y="0"/>
                  <a:pt x="1991" y="0"/>
                </a:cubicBezTo>
                <a:cubicBezTo>
                  <a:pt x="1648" y="0"/>
                  <a:pt x="1331" y="183"/>
                  <a:pt x="1159" y="480"/>
                </a:cubicBezTo>
                <a:cubicBezTo>
                  <a:pt x="172" y="2191"/>
                  <a:pt x="172" y="2191"/>
                  <a:pt x="172" y="2191"/>
                </a:cubicBezTo>
                <a:cubicBezTo>
                  <a:pt x="0" y="2488"/>
                  <a:pt x="0" y="2854"/>
                  <a:pt x="172" y="3151"/>
                </a:cubicBezTo>
                <a:cubicBezTo>
                  <a:pt x="343" y="3448"/>
                  <a:pt x="660" y="3631"/>
                  <a:pt x="1003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80" y="3631"/>
                  <a:pt x="2980" y="3631"/>
                </a:cubicBezTo>
                <a:cubicBezTo>
                  <a:pt x="2980" y="3631"/>
                  <a:pt x="2981" y="3631"/>
                  <a:pt x="2981" y="3631"/>
                </a:cubicBezTo>
                <a:cubicBezTo>
                  <a:pt x="3006" y="3631"/>
                  <a:pt x="3032" y="3630"/>
                  <a:pt x="3057" y="3628"/>
                </a:cubicBezTo>
                <a:cubicBezTo>
                  <a:pt x="3057" y="3628"/>
                  <a:pt x="3057" y="3628"/>
                  <a:pt x="3057" y="3628"/>
                </a:cubicBezTo>
                <a:cubicBezTo>
                  <a:pt x="3057" y="3628"/>
                  <a:pt x="3058" y="3628"/>
                  <a:pt x="3058" y="3627"/>
                </a:cubicBezTo>
                <a:cubicBezTo>
                  <a:pt x="3058" y="3627"/>
                  <a:pt x="3059" y="3627"/>
                  <a:pt x="3059" y="3627"/>
                </a:cubicBezTo>
                <a:cubicBezTo>
                  <a:pt x="3059" y="3627"/>
                  <a:pt x="3059" y="3627"/>
                  <a:pt x="3059" y="3627"/>
                </a:cubicBezTo>
                <a:cubicBezTo>
                  <a:pt x="3060" y="3627"/>
                  <a:pt x="3060" y="3627"/>
                  <a:pt x="3060" y="3627"/>
                </a:cubicBezTo>
                <a:cubicBezTo>
                  <a:pt x="3060" y="3627"/>
                  <a:pt x="3060" y="3627"/>
                  <a:pt x="3061" y="3627"/>
                </a:cubicBezTo>
                <a:cubicBezTo>
                  <a:pt x="3061" y="3627"/>
                  <a:pt x="3061" y="3627"/>
                  <a:pt x="3062" y="3627"/>
                </a:cubicBezTo>
                <a:cubicBezTo>
                  <a:pt x="3062" y="3627"/>
                  <a:pt x="3062" y="3627"/>
                  <a:pt x="3062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113" y="3623"/>
                  <a:pt x="3162" y="3614"/>
                  <a:pt x="3210" y="3603"/>
                </a:cubicBezTo>
                <a:cubicBezTo>
                  <a:pt x="3210" y="3603"/>
                  <a:pt x="3210" y="3602"/>
                  <a:pt x="3210" y="3602"/>
                </a:cubicBezTo>
                <a:cubicBezTo>
                  <a:pt x="3211" y="3602"/>
                  <a:pt x="3211" y="3602"/>
                  <a:pt x="3211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380" y="3560"/>
                  <a:pt x="3534" y="3473"/>
                  <a:pt x="3658" y="3350"/>
                </a:cubicBezTo>
                <a:cubicBezTo>
                  <a:pt x="3838" y="3170"/>
                  <a:pt x="3939" y="2925"/>
                  <a:pt x="3939" y="2671"/>
                </a:cubicBezTo>
                <a:cubicBezTo>
                  <a:pt x="3939" y="2497"/>
                  <a:pt x="3892" y="2328"/>
                  <a:pt x="3804" y="2181"/>
                </a:cubicBezTo>
                <a:close/>
              </a:path>
            </a:pathLst>
          </a:cu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Freeform 5"/>
          <p:cNvSpPr/>
          <p:nvPr userDrawn="1"/>
        </p:nvSpPr>
        <p:spPr bwMode="auto">
          <a:xfrm>
            <a:off x="8271629" y="1758693"/>
            <a:ext cx="2439495" cy="2248999"/>
          </a:xfrm>
          <a:custGeom>
            <a:avLst/>
            <a:gdLst>
              <a:gd name="T0" fmla="*/ 3804 w 3939"/>
              <a:gd name="T1" fmla="*/ 2181 h 3631"/>
              <a:gd name="T2" fmla="*/ 2822 w 3939"/>
              <a:gd name="T3" fmla="*/ 480 h 3631"/>
              <a:gd name="T4" fmla="*/ 1991 w 3939"/>
              <a:gd name="T5" fmla="*/ 0 h 3631"/>
              <a:gd name="T6" fmla="*/ 1159 w 3939"/>
              <a:gd name="T7" fmla="*/ 480 h 3631"/>
              <a:gd name="T8" fmla="*/ 172 w 3939"/>
              <a:gd name="T9" fmla="*/ 2191 h 3631"/>
              <a:gd name="T10" fmla="*/ 172 w 3939"/>
              <a:gd name="T11" fmla="*/ 3151 h 3631"/>
              <a:gd name="T12" fmla="*/ 1003 w 3939"/>
              <a:gd name="T13" fmla="*/ 3631 h 3631"/>
              <a:gd name="T14" fmla="*/ 2979 w 3939"/>
              <a:gd name="T15" fmla="*/ 3631 h 3631"/>
              <a:gd name="T16" fmla="*/ 2979 w 3939"/>
              <a:gd name="T17" fmla="*/ 3631 h 3631"/>
              <a:gd name="T18" fmla="*/ 2980 w 3939"/>
              <a:gd name="T19" fmla="*/ 3631 h 3631"/>
              <a:gd name="T20" fmla="*/ 2981 w 3939"/>
              <a:gd name="T21" fmla="*/ 3631 h 3631"/>
              <a:gd name="T22" fmla="*/ 3057 w 3939"/>
              <a:gd name="T23" fmla="*/ 3628 h 3631"/>
              <a:gd name="T24" fmla="*/ 3057 w 3939"/>
              <a:gd name="T25" fmla="*/ 3628 h 3631"/>
              <a:gd name="T26" fmla="*/ 3058 w 3939"/>
              <a:gd name="T27" fmla="*/ 3627 h 3631"/>
              <a:gd name="T28" fmla="*/ 3059 w 3939"/>
              <a:gd name="T29" fmla="*/ 3627 h 3631"/>
              <a:gd name="T30" fmla="*/ 3059 w 3939"/>
              <a:gd name="T31" fmla="*/ 3627 h 3631"/>
              <a:gd name="T32" fmla="*/ 3060 w 3939"/>
              <a:gd name="T33" fmla="*/ 3627 h 3631"/>
              <a:gd name="T34" fmla="*/ 3061 w 3939"/>
              <a:gd name="T35" fmla="*/ 3627 h 3631"/>
              <a:gd name="T36" fmla="*/ 3062 w 3939"/>
              <a:gd name="T37" fmla="*/ 3627 h 3631"/>
              <a:gd name="T38" fmla="*/ 3062 w 3939"/>
              <a:gd name="T39" fmla="*/ 3627 h 3631"/>
              <a:gd name="T40" fmla="*/ 3063 w 3939"/>
              <a:gd name="T41" fmla="*/ 3627 h 3631"/>
              <a:gd name="T42" fmla="*/ 3063 w 3939"/>
              <a:gd name="T43" fmla="*/ 3627 h 3631"/>
              <a:gd name="T44" fmla="*/ 3210 w 3939"/>
              <a:gd name="T45" fmla="*/ 3603 h 3631"/>
              <a:gd name="T46" fmla="*/ 3210 w 3939"/>
              <a:gd name="T47" fmla="*/ 3602 h 3631"/>
              <a:gd name="T48" fmla="*/ 3211 w 3939"/>
              <a:gd name="T49" fmla="*/ 3602 h 3631"/>
              <a:gd name="T50" fmla="*/ 3212 w 3939"/>
              <a:gd name="T51" fmla="*/ 3602 h 3631"/>
              <a:gd name="T52" fmla="*/ 3212 w 3939"/>
              <a:gd name="T53" fmla="*/ 3602 h 3631"/>
              <a:gd name="T54" fmla="*/ 3658 w 3939"/>
              <a:gd name="T55" fmla="*/ 3350 h 3631"/>
              <a:gd name="T56" fmla="*/ 3939 w 3939"/>
              <a:gd name="T57" fmla="*/ 2671 h 3631"/>
              <a:gd name="T58" fmla="*/ 3804 w 3939"/>
              <a:gd name="T59" fmla="*/ 2181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39" h="3631">
                <a:moveTo>
                  <a:pt x="3804" y="2181"/>
                </a:moveTo>
                <a:cubicBezTo>
                  <a:pt x="2822" y="480"/>
                  <a:pt x="2822" y="480"/>
                  <a:pt x="2822" y="480"/>
                </a:cubicBezTo>
                <a:cubicBezTo>
                  <a:pt x="2651" y="183"/>
                  <a:pt x="2334" y="0"/>
                  <a:pt x="1991" y="0"/>
                </a:cubicBezTo>
                <a:cubicBezTo>
                  <a:pt x="1648" y="0"/>
                  <a:pt x="1331" y="183"/>
                  <a:pt x="1159" y="480"/>
                </a:cubicBezTo>
                <a:cubicBezTo>
                  <a:pt x="172" y="2191"/>
                  <a:pt x="172" y="2191"/>
                  <a:pt x="172" y="2191"/>
                </a:cubicBezTo>
                <a:cubicBezTo>
                  <a:pt x="0" y="2488"/>
                  <a:pt x="0" y="2854"/>
                  <a:pt x="172" y="3151"/>
                </a:cubicBezTo>
                <a:cubicBezTo>
                  <a:pt x="343" y="3448"/>
                  <a:pt x="660" y="3631"/>
                  <a:pt x="1003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80" y="3631"/>
                  <a:pt x="2980" y="3631"/>
                </a:cubicBezTo>
                <a:cubicBezTo>
                  <a:pt x="2980" y="3631"/>
                  <a:pt x="2981" y="3631"/>
                  <a:pt x="2981" y="3631"/>
                </a:cubicBezTo>
                <a:cubicBezTo>
                  <a:pt x="3006" y="3631"/>
                  <a:pt x="3032" y="3630"/>
                  <a:pt x="3057" y="3628"/>
                </a:cubicBezTo>
                <a:cubicBezTo>
                  <a:pt x="3057" y="3628"/>
                  <a:pt x="3057" y="3628"/>
                  <a:pt x="3057" y="3628"/>
                </a:cubicBezTo>
                <a:cubicBezTo>
                  <a:pt x="3057" y="3628"/>
                  <a:pt x="3058" y="3628"/>
                  <a:pt x="3058" y="3627"/>
                </a:cubicBezTo>
                <a:cubicBezTo>
                  <a:pt x="3058" y="3627"/>
                  <a:pt x="3059" y="3627"/>
                  <a:pt x="3059" y="3627"/>
                </a:cubicBezTo>
                <a:cubicBezTo>
                  <a:pt x="3059" y="3627"/>
                  <a:pt x="3059" y="3627"/>
                  <a:pt x="3059" y="3627"/>
                </a:cubicBezTo>
                <a:cubicBezTo>
                  <a:pt x="3060" y="3627"/>
                  <a:pt x="3060" y="3627"/>
                  <a:pt x="3060" y="3627"/>
                </a:cubicBezTo>
                <a:cubicBezTo>
                  <a:pt x="3060" y="3627"/>
                  <a:pt x="3060" y="3627"/>
                  <a:pt x="3061" y="3627"/>
                </a:cubicBezTo>
                <a:cubicBezTo>
                  <a:pt x="3061" y="3627"/>
                  <a:pt x="3061" y="3627"/>
                  <a:pt x="3062" y="3627"/>
                </a:cubicBezTo>
                <a:cubicBezTo>
                  <a:pt x="3062" y="3627"/>
                  <a:pt x="3062" y="3627"/>
                  <a:pt x="3062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113" y="3623"/>
                  <a:pt x="3162" y="3614"/>
                  <a:pt x="3210" y="3603"/>
                </a:cubicBezTo>
                <a:cubicBezTo>
                  <a:pt x="3210" y="3603"/>
                  <a:pt x="3210" y="3602"/>
                  <a:pt x="3210" y="3602"/>
                </a:cubicBezTo>
                <a:cubicBezTo>
                  <a:pt x="3211" y="3602"/>
                  <a:pt x="3211" y="3602"/>
                  <a:pt x="3211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380" y="3560"/>
                  <a:pt x="3534" y="3473"/>
                  <a:pt x="3658" y="3350"/>
                </a:cubicBezTo>
                <a:cubicBezTo>
                  <a:pt x="3838" y="3170"/>
                  <a:pt x="3939" y="2925"/>
                  <a:pt x="3939" y="2671"/>
                </a:cubicBezTo>
                <a:cubicBezTo>
                  <a:pt x="3939" y="2497"/>
                  <a:pt x="3892" y="2328"/>
                  <a:pt x="3804" y="2181"/>
                </a:cubicBezTo>
                <a:close/>
              </a:path>
            </a:pathLst>
          </a:cu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415607" y="1773293"/>
            <a:ext cx="2371121" cy="2371276"/>
          </a:xfrm>
          <a:custGeom>
            <a:avLst/>
            <a:gdLst>
              <a:gd name="connsiteX0" fmla="*/ 912538 w 2371121"/>
              <a:gd name="connsiteY0" fmla="*/ 2 h 2371276"/>
              <a:gd name="connsiteX1" fmla="*/ 1331423 w 2371121"/>
              <a:gd name="connsiteY1" fmla="*/ 174245 h 2371276"/>
              <a:gd name="connsiteX2" fmla="*/ 2191557 w 2371121"/>
              <a:gd name="connsiteY2" fmla="*/ 1034519 h 2371276"/>
              <a:gd name="connsiteX3" fmla="*/ 2350868 w 2371121"/>
              <a:gd name="connsiteY3" fmla="*/ 1306038 h 2371276"/>
              <a:gd name="connsiteX4" fmla="*/ 2291620 w 2371121"/>
              <a:gd name="connsiteY4" fmla="*/ 1757314 h 2371276"/>
              <a:gd name="connsiteX5" fmla="*/ 2065213 w 2371121"/>
              <a:gd name="connsiteY5" fmla="*/ 1979572 h 2371276"/>
              <a:gd name="connsiteX6" fmla="*/ 2064615 w 2371121"/>
              <a:gd name="connsiteY6" fmla="*/ 1979732 h 2371276"/>
              <a:gd name="connsiteX7" fmla="*/ 2064017 w 2371121"/>
              <a:gd name="connsiteY7" fmla="*/ 1979892 h 2371276"/>
              <a:gd name="connsiteX8" fmla="*/ 2064177 w 2371121"/>
              <a:gd name="connsiteY8" fmla="*/ 1980490 h 2371276"/>
              <a:gd name="connsiteX9" fmla="*/ 1980087 w 2371121"/>
              <a:gd name="connsiteY9" fmla="*/ 2018412 h 2371276"/>
              <a:gd name="connsiteX10" fmla="*/ 1979489 w 2371121"/>
              <a:gd name="connsiteY10" fmla="*/ 2018572 h 2371276"/>
              <a:gd name="connsiteX11" fmla="*/ 1978891 w 2371121"/>
              <a:gd name="connsiteY11" fmla="*/ 2018733 h 2371276"/>
              <a:gd name="connsiteX12" fmla="*/ 1978292 w 2371121"/>
              <a:gd name="connsiteY12" fmla="*/ 2018893 h 2371276"/>
              <a:gd name="connsiteX13" fmla="*/ 1977694 w 2371121"/>
              <a:gd name="connsiteY13" fmla="*/ 2019053 h 2371276"/>
              <a:gd name="connsiteX14" fmla="*/ 1977096 w 2371121"/>
              <a:gd name="connsiteY14" fmla="*/ 2019213 h 2371276"/>
              <a:gd name="connsiteX15" fmla="*/ 1976658 w 2371121"/>
              <a:gd name="connsiteY15" fmla="*/ 2019972 h 2371276"/>
              <a:gd name="connsiteX16" fmla="*/ 1931675 w 2371121"/>
              <a:gd name="connsiteY16" fmla="*/ 2033949 h 2371276"/>
              <a:gd name="connsiteX17" fmla="*/ 1931076 w 2371121"/>
              <a:gd name="connsiteY17" fmla="*/ 2034109 h 2371276"/>
              <a:gd name="connsiteX18" fmla="*/ 1930478 w 2371121"/>
              <a:gd name="connsiteY18" fmla="*/ 2034270 h 2371276"/>
              <a:gd name="connsiteX19" fmla="*/ 748404 w 2371121"/>
              <a:gd name="connsiteY19" fmla="*/ 2351005 h 2371276"/>
              <a:gd name="connsiteX20" fmla="*/ 174338 w 2371121"/>
              <a:gd name="connsiteY20" fmla="*/ 2197032 h 2371276"/>
              <a:gd name="connsiteX21" fmla="*/ 20441 w 2371121"/>
              <a:gd name="connsiteY21" fmla="*/ 1622680 h 2371276"/>
              <a:gd name="connsiteX22" fmla="*/ 336591 w 2371121"/>
              <a:gd name="connsiteY22" fmla="*/ 440810 h 2371276"/>
              <a:gd name="connsiteX23" fmla="*/ 757357 w 2371121"/>
              <a:gd name="connsiteY23" fmla="*/ 20271 h 2371276"/>
              <a:gd name="connsiteX24" fmla="*/ 912538 w 2371121"/>
              <a:gd name="connsiteY24" fmla="*/ 2 h 23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1121" h="2371276">
                <a:moveTo>
                  <a:pt x="912538" y="2"/>
                </a:moveTo>
                <a:cubicBezTo>
                  <a:pt x="1067714" y="353"/>
                  <a:pt x="1218993" y="61535"/>
                  <a:pt x="1331423" y="174245"/>
                </a:cubicBezTo>
                <a:cubicBezTo>
                  <a:pt x="1331423" y="174245"/>
                  <a:pt x="1331423" y="174245"/>
                  <a:pt x="2191557" y="1034519"/>
                </a:cubicBezTo>
                <a:cubicBezTo>
                  <a:pt x="2267766" y="1108361"/>
                  <a:pt x="2322974" y="1201937"/>
                  <a:pt x="2350868" y="1306038"/>
                </a:cubicBezTo>
                <a:cubicBezTo>
                  <a:pt x="2391587" y="1458002"/>
                  <a:pt x="2370443" y="1620771"/>
                  <a:pt x="2291620" y="1757314"/>
                </a:cubicBezTo>
                <a:cubicBezTo>
                  <a:pt x="2237159" y="1850779"/>
                  <a:pt x="2158981" y="1927515"/>
                  <a:pt x="2065213" y="1979572"/>
                </a:cubicBezTo>
                <a:cubicBezTo>
                  <a:pt x="2065213" y="1979572"/>
                  <a:pt x="2065213" y="1979572"/>
                  <a:pt x="2064615" y="1979732"/>
                </a:cubicBezTo>
                <a:cubicBezTo>
                  <a:pt x="2064615" y="1979732"/>
                  <a:pt x="2064615" y="1979732"/>
                  <a:pt x="2064017" y="1979892"/>
                </a:cubicBezTo>
                <a:cubicBezTo>
                  <a:pt x="2064017" y="1979892"/>
                  <a:pt x="2064177" y="1980490"/>
                  <a:pt x="2064177" y="1980490"/>
                </a:cubicBezTo>
                <a:cubicBezTo>
                  <a:pt x="2037226" y="1994766"/>
                  <a:pt x="2009357" y="2008004"/>
                  <a:pt x="1980087" y="2018412"/>
                </a:cubicBezTo>
                <a:cubicBezTo>
                  <a:pt x="1980087" y="2018412"/>
                  <a:pt x="1980087" y="2018412"/>
                  <a:pt x="1979489" y="2018572"/>
                </a:cubicBezTo>
                <a:cubicBezTo>
                  <a:pt x="1978891" y="2018733"/>
                  <a:pt x="1978891" y="2018733"/>
                  <a:pt x="1978891" y="2018733"/>
                </a:cubicBezTo>
                <a:cubicBezTo>
                  <a:pt x="1978292" y="2018893"/>
                  <a:pt x="1978292" y="2018893"/>
                  <a:pt x="1978292" y="2018893"/>
                </a:cubicBezTo>
                <a:cubicBezTo>
                  <a:pt x="1978292" y="2018893"/>
                  <a:pt x="1978292" y="2018893"/>
                  <a:pt x="1977694" y="2019053"/>
                </a:cubicBezTo>
                <a:cubicBezTo>
                  <a:pt x="1977694" y="2019053"/>
                  <a:pt x="1977096" y="2019213"/>
                  <a:pt x="1977096" y="2019213"/>
                </a:cubicBezTo>
                <a:cubicBezTo>
                  <a:pt x="1977256" y="2019812"/>
                  <a:pt x="1976658" y="2019972"/>
                  <a:pt x="1976658" y="2019972"/>
                </a:cubicBezTo>
                <a:cubicBezTo>
                  <a:pt x="1962023" y="2025176"/>
                  <a:pt x="1946630" y="2029942"/>
                  <a:pt x="1931675" y="2033949"/>
                </a:cubicBezTo>
                <a:cubicBezTo>
                  <a:pt x="1931675" y="2033949"/>
                  <a:pt x="1931076" y="2034109"/>
                  <a:pt x="1931076" y="2034109"/>
                </a:cubicBezTo>
                <a:cubicBezTo>
                  <a:pt x="1931076" y="2034109"/>
                  <a:pt x="1930478" y="2034270"/>
                  <a:pt x="1930478" y="2034270"/>
                </a:cubicBezTo>
                <a:cubicBezTo>
                  <a:pt x="1930478" y="2034270"/>
                  <a:pt x="1930478" y="2034270"/>
                  <a:pt x="748404" y="2351005"/>
                </a:cubicBezTo>
                <a:cubicBezTo>
                  <a:pt x="543216" y="2405985"/>
                  <a:pt x="324245" y="2347312"/>
                  <a:pt x="174338" y="2197032"/>
                </a:cubicBezTo>
                <a:cubicBezTo>
                  <a:pt x="23833" y="2046912"/>
                  <a:pt x="-34840" y="1827940"/>
                  <a:pt x="20441" y="1622680"/>
                </a:cubicBezTo>
                <a:cubicBezTo>
                  <a:pt x="20441" y="1622680"/>
                  <a:pt x="20441" y="1622680"/>
                  <a:pt x="336591" y="440810"/>
                </a:cubicBezTo>
                <a:cubicBezTo>
                  <a:pt x="391872" y="235549"/>
                  <a:pt x="552169" y="75251"/>
                  <a:pt x="757357" y="20271"/>
                </a:cubicBezTo>
                <a:cubicBezTo>
                  <a:pt x="808654" y="6526"/>
                  <a:pt x="860813" y="-115"/>
                  <a:pt x="912538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935724" y="1773293"/>
            <a:ext cx="2371121" cy="2371276"/>
          </a:xfrm>
          <a:custGeom>
            <a:avLst/>
            <a:gdLst>
              <a:gd name="connsiteX0" fmla="*/ 912538 w 2371121"/>
              <a:gd name="connsiteY0" fmla="*/ 2 h 2371276"/>
              <a:gd name="connsiteX1" fmla="*/ 1331423 w 2371121"/>
              <a:gd name="connsiteY1" fmla="*/ 174245 h 2371276"/>
              <a:gd name="connsiteX2" fmla="*/ 2191557 w 2371121"/>
              <a:gd name="connsiteY2" fmla="*/ 1034519 h 2371276"/>
              <a:gd name="connsiteX3" fmla="*/ 2350868 w 2371121"/>
              <a:gd name="connsiteY3" fmla="*/ 1306038 h 2371276"/>
              <a:gd name="connsiteX4" fmla="*/ 2291620 w 2371121"/>
              <a:gd name="connsiteY4" fmla="*/ 1757314 h 2371276"/>
              <a:gd name="connsiteX5" fmla="*/ 2065213 w 2371121"/>
              <a:gd name="connsiteY5" fmla="*/ 1979572 h 2371276"/>
              <a:gd name="connsiteX6" fmla="*/ 2064615 w 2371121"/>
              <a:gd name="connsiteY6" fmla="*/ 1979732 h 2371276"/>
              <a:gd name="connsiteX7" fmla="*/ 2064017 w 2371121"/>
              <a:gd name="connsiteY7" fmla="*/ 1979892 h 2371276"/>
              <a:gd name="connsiteX8" fmla="*/ 2064177 w 2371121"/>
              <a:gd name="connsiteY8" fmla="*/ 1980490 h 2371276"/>
              <a:gd name="connsiteX9" fmla="*/ 1980087 w 2371121"/>
              <a:gd name="connsiteY9" fmla="*/ 2018412 h 2371276"/>
              <a:gd name="connsiteX10" fmla="*/ 1979489 w 2371121"/>
              <a:gd name="connsiteY10" fmla="*/ 2018572 h 2371276"/>
              <a:gd name="connsiteX11" fmla="*/ 1978891 w 2371121"/>
              <a:gd name="connsiteY11" fmla="*/ 2018733 h 2371276"/>
              <a:gd name="connsiteX12" fmla="*/ 1978292 w 2371121"/>
              <a:gd name="connsiteY12" fmla="*/ 2018893 h 2371276"/>
              <a:gd name="connsiteX13" fmla="*/ 1977694 w 2371121"/>
              <a:gd name="connsiteY13" fmla="*/ 2019053 h 2371276"/>
              <a:gd name="connsiteX14" fmla="*/ 1977096 w 2371121"/>
              <a:gd name="connsiteY14" fmla="*/ 2019213 h 2371276"/>
              <a:gd name="connsiteX15" fmla="*/ 1976658 w 2371121"/>
              <a:gd name="connsiteY15" fmla="*/ 2019972 h 2371276"/>
              <a:gd name="connsiteX16" fmla="*/ 1931675 w 2371121"/>
              <a:gd name="connsiteY16" fmla="*/ 2033949 h 2371276"/>
              <a:gd name="connsiteX17" fmla="*/ 1931077 w 2371121"/>
              <a:gd name="connsiteY17" fmla="*/ 2034109 h 2371276"/>
              <a:gd name="connsiteX18" fmla="*/ 1930478 w 2371121"/>
              <a:gd name="connsiteY18" fmla="*/ 2034270 h 2371276"/>
              <a:gd name="connsiteX19" fmla="*/ 748404 w 2371121"/>
              <a:gd name="connsiteY19" fmla="*/ 2351005 h 2371276"/>
              <a:gd name="connsiteX20" fmla="*/ 174339 w 2371121"/>
              <a:gd name="connsiteY20" fmla="*/ 2197032 h 2371276"/>
              <a:gd name="connsiteX21" fmla="*/ 20441 w 2371121"/>
              <a:gd name="connsiteY21" fmla="*/ 1622680 h 2371276"/>
              <a:gd name="connsiteX22" fmla="*/ 336591 w 2371121"/>
              <a:gd name="connsiteY22" fmla="*/ 440810 h 2371276"/>
              <a:gd name="connsiteX23" fmla="*/ 757358 w 2371121"/>
              <a:gd name="connsiteY23" fmla="*/ 20271 h 2371276"/>
              <a:gd name="connsiteX24" fmla="*/ 912538 w 2371121"/>
              <a:gd name="connsiteY24" fmla="*/ 2 h 23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1121" h="2371276">
                <a:moveTo>
                  <a:pt x="912538" y="2"/>
                </a:moveTo>
                <a:cubicBezTo>
                  <a:pt x="1067714" y="353"/>
                  <a:pt x="1218993" y="61535"/>
                  <a:pt x="1331423" y="174245"/>
                </a:cubicBezTo>
                <a:cubicBezTo>
                  <a:pt x="1331423" y="174245"/>
                  <a:pt x="1331423" y="174245"/>
                  <a:pt x="2191557" y="1034519"/>
                </a:cubicBezTo>
                <a:cubicBezTo>
                  <a:pt x="2267766" y="1108361"/>
                  <a:pt x="2322974" y="1201937"/>
                  <a:pt x="2350868" y="1306038"/>
                </a:cubicBezTo>
                <a:cubicBezTo>
                  <a:pt x="2391587" y="1458002"/>
                  <a:pt x="2370443" y="1620771"/>
                  <a:pt x="2291620" y="1757314"/>
                </a:cubicBezTo>
                <a:cubicBezTo>
                  <a:pt x="2237159" y="1850779"/>
                  <a:pt x="2158981" y="1927515"/>
                  <a:pt x="2065213" y="1979572"/>
                </a:cubicBezTo>
                <a:cubicBezTo>
                  <a:pt x="2065213" y="1979572"/>
                  <a:pt x="2065213" y="1979572"/>
                  <a:pt x="2064615" y="1979732"/>
                </a:cubicBezTo>
                <a:cubicBezTo>
                  <a:pt x="2064615" y="1979732"/>
                  <a:pt x="2064615" y="1979732"/>
                  <a:pt x="2064017" y="1979892"/>
                </a:cubicBezTo>
                <a:cubicBezTo>
                  <a:pt x="2064017" y="1979892"/>
                  <a:pt x="2064177" y="1980490"/>
                  <a:pt x="2064177" y="1980490"/>
                </a:cubicBezTo>
                <a:cubicBezTo>
                  <a:pt x="2037226" y="1994766"/>
                  <a:pt x="2009357" y="2008004"/>
                  <a:pt x="1980087" y="2018412"/>
                </a:cubicBezTo>
                <a:cubicBezTo>
                  <a:pt x="1980087" y="2018412"/>
                  <a:pt x="1980087" y="2018412"/>
                  <a:pt x="1979489" y="2018572"/>
                </a:cubicBezTo>
                <a:cubicBezTo>
                  <a:pt x="1978891" y="2018733"/>
                  <a:pt x="1978891" y="2018733"/>
                  <a:pt x="1978891" y="2018733"/>
                </a:cubicBezTo>
                <a:cubicBezTo>
                  <a:pt x="1978292" y="2018893"/>
                  <a:pt x="1978292" y="2018893"/>
                  <a:pt x="1978292" y="2018893"/>
                </a:cubicBezTo>
                <a:cubicBezTo>
                  <a:pt x="1978292" y="2018893"/>
                  <a:pt x="1978292" y="2018893"/>
                  <a:pt x="1977694" y="2019053"/>
                </a:cubicBezTo>
                <a:cubicBezTo>
                  <a:pt x="1977694" y="2019053"/>
                  <a:pt x="1977096" y="2019213"/>
                  <a:pt x="1977096" y="2019213"/>
                </a:cubicBezTo>
                <a:cubicBezTo>
                  <a:pt x="1977256" y="2019812"/>
                  <a:pt x="1976658" y="2019972"/>
                  <a:pt x="1976658" y="2019972"/>
                </a:cubicBezTo>
                <a:cubicBezTo>
                  <a:pt x="1962023" y="2025176"/>
                  <a:pt x="1946630" y="2029942"/>
                  <a:pt x="1931675" y="2033949"/>
                </a:cubicBezTo>
                <a:cubicBezTo>
                  <a:pt x="1931675" y="2033949"/>
                  <a:pt x="1931077" y="2034109"/>
                  <a:pt x="1931077" y="2034109"/>
                </a:cubicBezTo>
                <a:cubicBezTo>
                  <a:pt x="1931077" y="2034109"/>
                  <a:pt x="1930478" y="2034270"/>
                  <a:pt x="1930478" y="2034270"/>
                </a:cubicBezTo>
                <a:cubicBezTo>
                  <a:pt x="1930478" y="2034270"/>
                  <a:pt x="1930478" y="2034270"/>
                  <a:pt x="748404" y="2351005"/>
                </a:cubicBezTo>
                <a:cubicBezTo>
                  <a:pt x="543216" y="2405985"/>
                  <a:pt x="324245" y="2347312"/>
                  <a:pt x="174339" y="2197032"/>
                </a:cubicBezTo>
                <a:cubicBezTo>
                  <a:pt x="23834" y="2046912"/>
                  <a:pt x="-34840" y="1827940"/>
                  <a:pt x="20441" y="1622680"/>
                </a:cubicBezTo>
                <a:cubicBezTo>
                  <a:pt x="20441" y="1622680"/>
                  <a:pt x="20441" y="1622680"/>
                  <a:pt x="336591" y="440810"/>
                </a:cubicBezTo>
                <a:cubicBezTo>
                  <a:pt x="391872" y="235549"/>
                  <a:pt x="552170" y="75251"/>
                  <a:pt x="757358" y="20271"/>
                </a:cubicBezTo>
                <a:cubicBezTo>
                  <a:pt x="808655" y="6526"/>
                  <a:pt x="860813" y="-115"/>
                  <a:pt x="912538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8455840" y="1773293"/>
            <a:ext cx="2371120" cy="2371276"/>
          </a:xfrm>
          <a:custGeom>
            <a:avLst/>
            <a:gdLst>
              <a:gd name="connsiteX0" fmla="*/ 912538 w 2371120"/>
              <a:gd name="connsiteY0" fmla="*/ 2 h 2371276"/>
              <a:gd name="connsiteX1" fmla="*/ 1331423 w 2371120"/>
              <a:gd name="connsiteY1" fmla="*/ 174245 h 2371276"/>
              <a:gd name="connsiteX2" fmla="*/ 2191557 w 2371120"/>
              <a:gd name="connsiteY2" fmla="*/ 1034519 h 2371276"/>
              <a:gd name="connsiteX3" fmla="*/ 2350868 w 2371120"/>
              <a:gd name="connsiteY3" fmla="*/ 1306038 h 2371276"/>
              <a:gd name="connsiteX4" fmla="*/ 2291619 w 2371120"/>
              <a:gd name="connsiteY4" fmla="*/ 1757314 h 2371276"/>
              <a:gd name="connsiteX5" fmla="*/ 2065213 w 2371120"/>
              <a:gd name="connsiteY5" fmla="*/ 1979572 h 2371276"/>
              <a:gd name="connsiteX6" fmla="*/ 2064615 w 2371120"/>
              <a:gd name="connsiteY6" fmla="*/ 1979732 h 2371276"/>
              <a:gd name="connsiteX7" fmla="*/ 2064017 w 2371120"/>
              <a:gd name="connsiteY7" fmla="*/ 1979892 h 2371276"/>
              <a:gd name="connsiteX8" fmla="*/ 2064177 w 2371120"/>
              <a:gd name="connsiteY8" fmla="*/ 1980490 h 2371276"/>
              <a:gd name="connsiteX9" fmla="*/ 1980087 w 2371120"/>
              <a:gd name="connsiteY9" fmla="*/ 2018412 h 2371276"/>
              <a:gd name="connsiteX10" fmla="*/ 1979489 w 2371120"/>
              <a:gd name="connsiteY10" fmla="*/ 2018572 h 2371276"/>
              <a:gd name="connsiteX11" fmla="*/ 1978890 w 2371120"/>
              <a:gd name="connsiteY11" fmla="*/ 2018733 h 2371276"/>
              <a:gd name="connsiteX12" fmla="*/ 1978292 w 2371120"/>
              <a:gd name="connsiteY12" fmla="*/ 2018893 h 2371276"/>
              <a:gd name="connsiteX13" fmla="*/ 1977694 w 2371120"/>
              <a:gd name="connsiteY13" fmla="*/ 2019053 h 2371276"/>
              <a:gd name="connsiteX14" fmla="*/ 1977096 w 2371120"/>
              <a:gd name="connsiteY14" fmla="*/ 2019213 h 2371276"/>
              <a:gd name="connsiteX15" fmla="*/ 1976658 w 2371120"/>
              <a:gd name="connsiteY15" fmla="*/ 2019972 h 2371276"/>
              <a:gd name="connsiteX16" fmla="*/ 1931674 w 2371120"/>
              <a:gd name="connsiteY16" fmla="*/ 2033949 h 2371276"/>
              <a:gd name="connsiteX17" fmla="*/ 1931076 w 2371120"/>
              <a:gd name="connsiteY17" fmla="*/ 2034109 h 2371276"/>
              <a:gd name="connsiteX18" fmla="*/ 1930478 w 2371120"/>
              <a:gd name="connsiteY18" fmla="*/ 2034270 h 2371276"/>
              <a:gd name="connsiteX19" fmla="*/ 748404 w 2371120"/>
              <a:gd name="connsiteY19" fmla="*/ 2351005 h 2371276"/>
              <a:gd name="connsiteX20" fmla="*/ 174338 w 2371120"/>
              <a:gd name="connsiteY20" fmla="*/ 2197032 h 2371276"/>
              <a:gd name="connsiteX21" fmla="*/ 20441 w 2371120"/>
              <a:gd name="connsiteY21" fmla="*/ 1622680 h 2371276"/>
              <a:gd name="connsiteX22" fmla="*/ 336590 w 2371120"/>
              <a:gd name="connsiteY22" fmla="*/ 440810 h 2371276"/>
              <a:gd name="connsiteX23" fmla="*/ 757357 w 2371120"/>
              <a:gd name="connsiteY23" fmla="*/ 20271 h 2371276"/>
              <a:gd name="connsiteX24" fmla="*/ 912538 w 2371120"/>
              <a:gd name="connsiteY24" fmla="*/ 2 h 23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1120" h="2371276">
                <a:moveTo>
                  <a:pt x="912538" y="2"/>
                </a:moveTo>
                <a:cubicBezTo>
                  <a:pt x="1067714" y="353"/>
                  <a:pt x="1218993" y="61535"/>
                  <a:pt x="1331423" y="174245"/>
                </a:cubicBezTo>
                <a:cubicBezTo>
                  <a:pt x="1331423" y="174245"/>
                  <a:pt x="1331423" y="174245"/>
                  <a:pt x="2191557" y="1034519"/>
                </a:cubicBezTo>
                <a:cubicBezTo>
                  <a:pt x="2267766" y="1108361"/>
                  <a:pt x="2322974" y="1201937"/>
                  <a:pt x="2350868" y="1306038"/>
                </a:cubicBezTo>
                <a:cubicBezTo>
                  <a:pt x="2391587" y="1458002"/>
                  <a:pt x="2370442" y="1620771"/>
                  <a:pt x="2291619" y="1757314"/>
                </a:cubicBezTo>
                <a:cubicBezTo>
                  <a:pt x="2237159" y="1850779"/>
                  <a:pt x="2158980" y="1927515"/>
                  <a:pt x="2065213" y="1979572"/>
                </a:cubicBezTo>
                <a:cubicBezTo>
                  <a:pt x="2065213" y="1979572"/>
                  <a:pt x="2065213" y="1979572"/>
                  <a:pt x="2064615" y="1979732"/>
                </a:cubicBezTo>
                <a:cubicBezTo>
                  <a:pt x="2064615" y="1979732"/>
                  <a:pt x="2064615" y="1979732"/>
                  <a:pt x="2064017" y="1979892"/>
                </a:cubicBezTo>
                <a:cubicBezTo>
                  <a:pt x="2064017" y="1979892"/>
                  <a:pt x="2064177" y="1980490"/>
                  <a:pt x="2064177" y="1980490"/>
                </a:cubicBezTo>
                <a:cubicBezTo>
                  <a:pt x="2037226" y="1994766"/>
                  <a:pt x="2009356" y="2008004"/>
                  <a:pt x="1980087" y="2018412"/>
                </a:cubicBezTo>
                <a:cubicBezTo>
                  <a:pt x="1980087" y="2018412"/>
                  <a:pt x="1980087" y="2018412"/>
                  <a:pt x="1979489" y="2018572"/>
                </a:cubicBezTo>
                <a:cubicBezTo>
                  <a:pt x="1978890" y="2018733"/>
                  <a:pt x="1978890" y="2018733"/>
                  <a:pt x="1978890" y="2018733"/>
                </a:cubicBezTo>
                <a:cubicBezTo>
                  <a:pt x="1978292" y="2018893"/>
                  <a:pt x="1978292" y="2018893"/>
                  <a:pt x="1978292" y="2018893"/>
                </a:cubicBezTo>
                <a:cubicBezTo>
                  <a:pt x="1978292" y="2018893"/>
                  <a:pt x="1978292" y="2018893"/>
                  <a:pt x="1977694" y="2019053"/>
                </a:cubicBezTo>
                <a:cubicBezTo>
                  <a:pt x="1977694" y="2019053"/>
                  <a:pt x="1977096" y="2019213"/>
                  <a:pt x="1977096" y="2019213"/>
                </a:cubicBezTo>
                <a:cubicBezTo>
                  <a:pt x="1977256" y="2019812"/>
                  <a:pt x="1976658" y="2019972"/>
                  <a:pt x="1976658" y="2019972"/>
                </a:cubicBezTo>
                <a:cubicBezTo>
                  <a:pt x="1962023" y="2025176"/>
                  <a:pt x="1946630" y="2029942"/>
                  <a:pt x="1931674" y="2033949"/>
                </a:cubicBezTo>
                <a:cubicBezTo>
                  <a:pt x="1931674" y="2033949"/>
                  <a:pt x="1931076" y="2034109"/>
                  <a:pt x="1931076" y="2034109"/>
                </a:cubicBezTo>
                <a:cubicBezTo>
                  <a:pt x="1931076" y="2034109"/>
                  <a:pt x="1930478" y="2034270"/>
                  <a:pt x="1930478" y="2034270"/>
                </a:cubicBezTo>
                <a:cubicBezTo>
                  <a:pt x="1930478" y="2034270"/>
                  <a:pt x="1930478" y="2034270"/>
                  <a:pt x="748404" y="2351005"/>
                </a:cubicBezTo>
                <a:cubicBezTo>
                  <a:pt x="543216" y="2405985"/>
                  <a:pt x="324245" y="2347312"/>
                  <a:pt x="174338" y="2197032"/>
                </a:cubicBezTo>
                <a:cubicBezTo>
                  <a:pt x="23833" y="2046912"/>
                  <a:pt x="-34840" y="1827940"/>
                  <a:pt x="20441" y="1622680"/>
                </a:cubicBezTo>
                <a:cubicBezTo>
                  <a:pt x="20441" y="1622680"/>
                  <a:pt x="20441" y="1622680"/>
                  <a:pt x="336590" y="440810"/>
                </a:cubicBezTo>
                <a:cubicBezTo>
                  <a:pt x="391872" y="235549"/>
                  <a:pt x="552169" y="75251"/>
                  <a:pt x="757357" y="20271"/>
                </a:cubicBezTo>
                <a:cubicBezTo>
                  <a:pt x="808654" y="6526"/>
                  <a:pt x="860812" y="-115"/>
                  <a:pt x="912538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1480458"/>
            <a:ext cx="3681754" cy="36721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24916" y="1030514"/>
            <a:ext cx="3681754" cy="45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977900" dist="812800" dir="5400000" sx="85000" sy="85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61403"/>
            <a:ext cx="12192000" cy="3896599"/>
          </a:xfrm>
          <a:custGeom>
            <a:avLst/>
            <a:gdLst>
              <a:gd name="connsiteX0" fmla="*/ 8340950 w 12192000"/>
              <a:gd name="connsiteY0" fmla="*/ 75 h 3896599"/>
              <a:gd name="connsiteX1" fmla="*/ 9521313 w 12192000"/>
              <a:gd name="connsiteY1" fmla="*/ 1178471 h 3896599"/>
              <a:gd name="connsiteX2" fmla="*/ 10458081 w 12192000"/>
              <a:gd name="connsiteY2" fmla="*/ 451130 h 3896599"/>
              <a:gd name="connsiteX3" fmla="*/ 11458514 w 12192000"/>
              <a:gd name="connsiteY3" fmla="*/ 1082853 h 3896599"/>
              <a:gd name="connsiteX4" fmla="*/ 12118341 w 12192000"/>
              <a:gd name="connsiteY4" fmla="*/ 794141 h 3896599"/>
              <a:gd name="connsiteX5" fmla="*/ 12192000 w 12192000"/>
              <a:gd name="connsiteY5" fmla="*/ 726319 h 3896599"/>
              <a:gd name="connsiteX6" fmla="*/ 12192000 w 12192000"/>
              <a:gd name="connsiteY6" fmla="*/ 3896599 h 3896599"/>
              <a:gd name="connsiteX7" fmla="*/ 0 w 12192000"/>
              <a:gd name="connsiteY7" fmla="*/ 3896599 h 3896599"/>
              <a:gd name="connsiteX8" fmla="*/ 0 w 12192000"/>
              <a:gd name="connsiteY8" fmla="*/ 2816502 h 3896599"/>
              <a:gd name="connsiteX9" fmla="*/ 7253 w 12192000"/>
              <a:gd name="connsiteY9" fmla="*/ 2815756 h 3896599"/>
              <a:gd name="connsiteX10" fmla="*/ 1692869 w 12192000"/>
              <a:gd name="connsiteY10" fmla="*/ 2872324 h 3896599"/>
              <a:gd name="connsiteX11" fmla="*/ 2991710 w 12192000"/>
              <a:gd name="connsiteY11" fmla="*/ 3325591 h 3896599"/>
              <a:gd name="connsiteX12" fmla="*/ 4270397 w 12192000"/>
              <a:gd name="connsiteY12" fmla="*/ 2449782 h 3896599"/>
              <a:gd name="connsiteX13" fmla="*/ 5025516 w 12192000"/>
              <a:gd name="connsiteY13" fmla="*/ 2744258 h 3896599"/>
              <a:gd name="connsiteX14" fmla="*/ 6052985 w 12192000"/>
              <a:gd name="connsiteY14" fmla="*/ 1689503 h 3896599"/>
              <a:gd name="connsiteX15" fmla="*/ 6758694 w 12192000"/>
              <a:gd name="connsiteY15" fmla="*/ 2203730 h 3896599"/>
              <a:gd name="connsiteX16" fmla="*/ 8340950 w 12192000"/>
              <a:gd name="connsiteY16" fmla="*/ 75 h 389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3896599">
                <a:moveTo>
                  <a:pt x="8340950" y="75"/>
                </a:moveTo>
                <a:cubicBezTo>
                  <a:pt x="8679466" y="-10781"/>
                  <a:pt x="9016058" y="1164255"/>
                  <a:pt x="9521313" y="1178471"/>
                </a:cubicBezTo>
                <a:cubicBezTo>
                  <a:pt x="10026568" y="1192687"/>
                  <a:pt x="10165694" y="489926"/>
                  <a:pt x="10458081" y="451130"/>
                </a:cubicBezTo>
                <a:cubicBezTo>
                  <a:pt x="10750468" y="412334"/>
                  <a:pt x="11034744" y="1046678"/>
                  <a:pt x="11458514" y="1082853"/>
                </a:cubicBezTo>
                <a:cubicBezTo>
                  <a:pt x="11736613" y="1106593"/>
                  <a:pt x="11959242" y="937226"/>
                  <a:pt x="12118341" y="794141"/>
                </a:cubicBezTo>
                <a:lnTo>
                  <a:pt x="12192000" y="726319"/>
                </a:lnTo>
                <a:lnTo>
                  <a:pt x="12192000" y="3896599"/>
                </a:lnTo>
                <a:lnTo>
                  <a:pt x="0" y="3896599"/>
                </a:lnTo>
                <a:lnTo>
                  <a:pt x="0" y="2816502"/>
                </a:lnTo>
                <a:lnTo>
                  <a:pt x="7253" y="2815756"/>
                </a:lnTo>
                <a:cubicBezTo>
                  <a:pt x="480540" y="2779713"/>
                  <a:pt x="1230769" y="2800738"/>
                  <a:pt x="1692869" y="2872324"/>
                </a:cubicBezTo>
                <a:cubicBezTo>
                  <a:pt x="2220984" y="2954137"/>
                  <a:pt x="2455442" y="3365535"/>
                  <a:pt x="2991710" y="3325591"/>
                </a:cubicBezTo>
                <a:cubicBezTo>
                  <a:pt x="3527978" y="3285647"/>
                  <a:pt x="3855228" y="2447611"/>
                  <a:pt x="4270397" y="2449782"/>
                </a:cubicBezTo>
                <a:cubicBezTo>
                  <a:pt x="4685562" y="2451953"/>
                  <a:pt x="4606497" y="2733811"/>
                  <a:pt x="5025516" y="2744258"/>
                </a:cubicBezTo>
                <a:cubicBezTo>
                  <a:pt x="5444531" y="2754705"/>
                  <a:pt x="5764121" y="1779591"/>
                  <a:pt x="6052985" y="1689503"/>
                </a:cubicBezTo>
                <a:cubicBezTo>
                  <a:pt x="6341848" y="1599415"/>
                  <a:pt x="6293546" y="2287181"/>
                  <a:pt x="6758694" y="2203730"/>
                </a:cubicBezTo>
                <a:cubicBezTo>
                  <a:pt x="7223842" y="2120279"/>
                  <a:pt x="8002434" y="10931"/>
                  <a:pt x="8340950" y="7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767488" y="0"/>
            <a:ext cx="5424513" cy="5747813"/>
          </a:xfrm>
          <a:custGeom>
            <a:avLst/>
            <a:gdLst>
              <a:gd name="connsiteX0" fmla="*/ 467915 w 5424513"/>
              <a:gd name="connsiteY0" fmla="*/ 0 h 5747813"/>
              <a:gd name="connsiteX1" fmla="*/ 5424512 w 5424513"/>
              <a:gd name="connsiteY1" fmla="*/ 1 h 5747813"/>
              <a:gd name="connsiteX2" fmla="*/ 5424513 w 5424513"/>
              <a:gd name="connsiteY2" fmla="*/ 5449203 h 5747813"/>
              <a:gd name="connsiteX3" fmla="*/ 5316358 w 5424513"/>
              <a:gd name="connsiteY3" fmla="*/ 5496188 h 5747813"/>
              <a:gd name="connsiteX4" fmla="*/ 1593323 w 5424513"/>
              <a:gd name="connsiteY4" fmla="*/ 4741312 h 5747813"/>
              <a:gd name="connsiteX5" fmla="*/ 1006502 w 5424513"/>
              <a:gd name="connsiteY5" fmla="*/ 4154490 h 5747813"/>
              <a:gd name="connsiteX6" fmla="*/ 393166 w 5424513"/>
              <a:gd name="connsiteY6" fmla="*/ 126496 h 57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4513" h="5747813">
                <a:moveTo>
                  <a:pt x="467915" y="0"/>
                </a:moveTo>
                <a:lnTo>
                  <a:pt x="5424512" y="1"/>
                </a:lnTo>
                <a:lnTo>
                  <a:pt x="5424513" y="5449203"/>
                </a:lnTo>
                <a:lnTo>
                  <a:pt x="5316358" y="5496188"/>
                </a:lnTo>
                <a:cubicBezTo>
                  <a:pt x="4075346" y="5999439"/>
                  <a:pt x="2599824" y="5747813"/>
                  <a:pt x="1593323" y="4741312"/>
                </a:cubicBezTo>
                <a:lnTo>
                  <a:pt x="1006502" y="4154490"/>
                </a:lnTo>
                <a:cubicBezTo>
                  <a:pt x="-83875" y="3064114"/>
                  <a:pt x="-288320" y="1423290"/>
                  <a:pt x="393166" y="1264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 bwMode="auto">
          <a:xfrm>
            <a:off x="0" y="1"/>
            <a:ext cx="5440636" cy="6857999"/>
          </a:xfrm>
          <a:custGeom>
            <a:avLst/>
            <a:gdLst>
              <a:gd name="connsiteX0" fmla="*/ 0 w 5440636"/>
              <a:gd name="connsiteY0" fmla="*/ 0 h 6857999"/>
              <a:gd name="connsiteX1" fmla="*/ 2991934 w 5440636"/>
              <a:gd name="connsiteY1" fmla="*/ 0 h 6857999"/>
              <a:gd name="connsiteX2" fmla="*/ 3085858 w 5440636"/>
              <a:gd name="connsiteY2" fmla="*/ 209256 h 6857999"/>
              <a:gd name="connsiteX3" fmla="*/ 5332584 w 5440636"/>
              <a:gd name="connsiteY3" fmla="*/ 5214819 h 6857999"/>
              <a:gd name="connsiteX4" fmla="*/ 4908710 w 5440636"/>
              <a:gd name="connsiteY4" fmla="*/ 6799843 h 6857999"/>
              <a:gd name="connsiteX5" fmla="*/ 4833529 w 5440636"/>
              <a:gd name="connsiteY5" fmla="*/ 6857999 h 6857999"/>
              <a:gd name="connsiteX6" fmla="*/ 0 w 54406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636" h="6857999">
                <a:moveTo>
                  <a:pt x="0" y="0"/>
                </a:moveTo>
                <a:lnTo>
                  <a:pt x="2991934" y="0"/>
                </a:lnTo>
                <a:lnTo>
                  <a:pt x="3085858" y="209256"/>
                </a:lnTo>
                <a:cubicBezTo>
                  <a:pt x="5332584" y="5214819"/>
                  <a:pt x="5332584" y="5214819"/>
                  <a:pt x="5332584" y="5214819"/>
                </a:cubicBezTo>
                <a:cubicBezTo>
                  <a:pt x="5332584" y="5214819"/>
                  <a:pt x="5762006" y="6090170"/>
                  <a:pt x="4908710" y="6799843"/>
                </a:cubicBezTo>
                <a:lnTo>
                  <a:pt x="4833529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28077" flipH="1">
            <a:off x="898845" y="360963"/>
            <a:ext cx="3831298" cy="6385496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 rot="21287748">
            <a:off x="1686138" y="1290992"/>
            <a:ext cx="2716412" cy="4525108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-1" fmla="*/ 0 w 2754630"/>
              <a:gd name="connsiteY0-2" fmla="*/ 0 h 5486400"/>
              <a:gd name="connsiteX1-3" fmla="*/ 2754630 w 2754630"/>
              <a:gd name="connsiteY1-4" fmla="*/ 15240 h 5486400"/>
              <a:gd name="connsiteX2-5" fmla="*/ 2571750 w 2754630"/>
              <a:gd name="connsiteY2-6" fmla="*/ 5486400 h 5486400"/>
              <a:gd name="connsiteX3-7" fmla="*/ 0 w 2754630"/>
              <a:gd name="connsiteY3-8" fmla="*/ 5486400 h 5486400"/>
              <a:gd name="connsiteX4-9" fmla="*/ 0 w 2754630"/>
              <a:gd name="connsiteY4-10" fmla="*/ 0 h 5486400"/>
              <a:gd name="connsiteX0-11" fmla="*/ 0 w 2945130"/>
              <a:gd name="connsiteY0-12" fmla="*/ 0 h 5486400"/>
              <a:gd name="connsiteX1-13" fmla="*/ 2945130 w 2945130"/>
              <a:gd name="connsiteY1-14" fmla="*/ 68580 h 5486400"/>
              <a:gd name="connsiteX2-15" fmla="*/ 2571750 w 2945130"/>
              <a:gd name="connsiteY2-16" fmla="*/ 5486400 h 5486400"/>
              <a:gd name="connsiteX3-17" fmla="*/ 0 w 2945130"/>
              <a:gd name="connsiteY3-18" fmla="*/ 5486400 h 5486400"/>
              <a:gd name="connsiteX4-19" fmla="*/ 0 w 2945130"/>
              <a:gd name="connsiteY4-20" fmla="*/ 0 h 5486400"/>
              <a:gd name="connsiteX0-21" fmla="*/ 0 w 2922270"/>
              <a:gd name="connsiteY0-22" fmla="*/ 0 h 5486400"/>
              <a:gd name="connsiteX1-23" fmla="*/ 2922270 w 2922270"/>
              <a:gd name="connsiteY1-24" fmla="*/ 68580 h 5486400"/>
              <a:gd name="connsiteX2-25" fmla="*/ 2571750 w 2922270"/>
              <a:gd name="connsiteY2-26" fmla="*/ 5486400 h 5486400"/>
              <a:gd name="connsiteX3-27" fmla="*/ 0 w 2922270"/>
              <a:gd name="connsiteY3-28" fmla="*/ 5486400 h 5486400"/>
              <a:gd name="connsiteX4-29" fmla="*/ 0 w 2922270"/>
              <a:gd name="connsiteY4-30" fmla="*/ 0 h 5486400"/>
              <a:gd name="connsiteX0-31" fmla="*/ 0 w 2945130"/>
              <a:gd name="connsiteY0-32" fmla="*/ 0 h 5478780"/>
              <a:gd name="connsiteX1-33" fmla="*/ 2945130 w 2945130"/>
              <a:gd name="connsiteY1-34" fmla="*/ 60960 h 5478780"/>
              <a:gd name="connsiteX2-35" fmla="*/ 2594610 w 2945130"/>
              <a:gd name="connsiteY2-36" fmla="*/ 5478780 h 5478780"/>
              <a:gd name="connsiteX3-37" fmla="*/ 22860 w 2945130"/>
              <a:gd name="connsiteY3-38" fmla="*/ 5478780 h 5478780"/>
              <a:gd name="connsiteX4-39" fmla="*/ 0 w 2945130"/>
              <a:gd name="connsiteY4-40" fmla="*/ 0 h 5478780"/>
              <a:gd name="connsiteX0-41" fmla="*/ 0 w 2975610"/>
              <a:gd name="connsiteY0-42" fmla="*/ 0 h 5509260"/>
              <a:gd name="connsiteX1-43" fmla="*/ 2975610 w 2975610"/>
              <a:gd name="connsiteY1-44" fmla="*/ 91440 h 5509260"/>
              <a:gd name="connsiteX2-45" fmla="*/ 2625090 w 2975610"/>
              <a:gd name="connsiteY2-46" fmla="*/ 5509260 h 5509260"/>
              <a:gd name="connsiteX3-47" fmla="*/ 53340 w 2975610"/>
              <a:gd name="connsiteY3-48" fmla="*/ 5509260 h 5509260"/>
              <a:gd name="connsiteX4-49" fmla="*/ 0 w 2975610"/>
              <a:gd name="connsiteY4-50" fmla="*/ 0 h 5509260"/>
              <a:gd name="connsiteX0-51" fmla="*/ 0 w 2967990"/>
              <a:gd name="connsiteY0-52" fmla="*/ 0 h 5486400"/>
              <a:gd name="connsiteX1-53" fmla="*/ 2967990 w 2967990"/>
              <a:gd name="connsiteY1-54" fmla="*/ 68580 h 5486400"/>
              <a:gd name="connsiteX2-55" fmla="*/ 2617470 w 2967990"/>
              <a:gd name="connsiteY2-56" fmla="*/ 5486400 h 5486400"/>
              <a:gd name="connsiteX3-57" fmla="*/ 45720 w 2967990"/>
              <a:gd name="connsiteY3-58" fmla="*/ 5486400 h 5486400"/>
              <a:gd name="connsiteX4-59" fmla="*/ 0 w 2967990"/>
              <a:gd name="connsiteY4-60" fmla="*/ 0 h 5486400"/>
              <a:gd name="connsiteX0-61" fmla="*/ 0 w 3097530"/>
              <a:gd name="connsiteY0-62" fmla="*/ 0 h 5486400"/>
              <a:gd name="connsiteX1-63" fmla="*/ 2967990 w 3097530"/>
              <a:gd name="connsiteY1-64" fmla="*/ 68580 h 5486400"/>
              <a:gd name="connsiteX2-65" fmla="*/ 3097530 w 3097530"/>
              <a:gd name="connsiteY2-66" fmla="*/ 5242560 h 5486400"/>
              <a:gd name="connsiteX3-67" fmla="*/ 45720 w 3097530"/>
              <a:gd name="connsiteY3-68" fmla="*/ 5486400 h 5486400"/>
              <a:gd name="connsiteX4-69" fmla="*/ 0 w 3097530"/>
              <a:gd name="connsiteY4-70" fmla="*/ 0 h 5486400"/>
              <a:gd name="connsiteX0-71" fmla="*/ 0 w 3166110"/>
              <a:gd name="connsiteY0-72" fmla="*/ 0 h 5486400"/>
              <a:gd name="connsiteX1-73" fmla="*/ 2967990 w 3166110"/>
              <a:gd name="connsiteY1-74" fmla="*/ 68580 h 5486400"/>
              <a:gd name="connsiteX2-75" fmla="*/ 3166110 w 3166110"/>
              <a:gd name="connsiteY2-76" fmla="*/ 5128260 h 5486400"/>
              <a:gd name="connsiteX3-77" fmla="*/ 45720 w 3166110"/>
              <a:gd name="connsiteY3-78" fmla="*/ 5486400 h 5486400"/>
              <a:gd name="connsiteX4-79" fmla="*/ 0 w 3166110"/>
              <a:gd name="connsiteY4-80" fmla="*/ 0 h 5486400"/>
              <a:gd name="connsiteX0-81" fmla="*/ 0 w 3128010"/>
              <a:gd name="connsiteY0-82" fmla="*/ 0 h 5486400"/>
              <a:gd name="connsiteX1-83" fmla="*/ 2967990 w 3128010"/>
              <a:gd name="connsiteY1-84" fmla="*/ 68580 h 5486400"/>
              <a:gd name="connsiteX2-85" fmla="*/ 3128010 w 3128010"/>
              <a:gd name="connsiteY2-86" fmla="*/ 5113020 h 5486400"/>
              <a:gd name="connsiteX3-87" fmla="*/ 45720 w 3128010"/>
              <a:gd name="connsiteY3-88" fmla="*/ 5486400 h 5486400"/>
              <a:gd name="connsiteX4-89" fmla="*/ 0 w 3128010"/>
              <a:gd name="connsiteY4-90" fmla="*/ 0 h 5486400"/>
              <a:gd name="connsiteX0-91" fmla="*/ 0 w 3120390"/>
              <a:gd name="connsiteY0-92" fmla="*/ 0 h 5486400"/>
              <a:gd name="connsiteX1-93" fmla="*/ 2967990 w 3120390"/>
              <a:gd name="connsiteY1-94" fmla="*/ 68580 h 5486400"/>
              <a:gd name="connsiteX2-95" fmla="*/ 3120390 w 3120390"/>
              <a:gd name="connsiteY2-96" fmla="*/ 5105400 h 5486400"/>
              <a:gd name="connsiteX3-97" fmla="*/ 45720 w 3120390"/>
              <a:gd name="connsiteY3-98" fmla="*/ 5486400 h 5486400"/>
              <a:gd name="connsiteX4-99" fmla="*/ 0 w 3120390"/>
              <a:gd name="connsiteY4-100" fmla="*/ 0 h 5486400"/>
              <a:gd name="connsiteX0-101" fmla="*/ 0 w 3120390"/>
              <a:gd name="connsiteY0-102" fmla="*/ 0 h 5486400"/>
              <a:gd name="connsiteX1-103" fmla="*/ 2967990 w 3120390"/>
              <a:gd name="connsiteY1-104" fmla="*/ 68580 h 5486400"/>
              <a:gd name="connsiteX2-105" fmla="*/ 3120390 w 3120390"/>
              <a:gd name="connsiteY2-106" fmla="*/ 5090160 h 5486400"/>
              <a:gd name="connsiteX3-107" fmla="*/ 45720 w 3120390"/>
              <a:gd name="connsiteY3-108" fmla="*/ 5486400 h 5486400"/>
              <a:gd name="connsiteX4-109" fmla="*/ 0 w 3120390"/>
              <a:gd name="connsiteY4-110" fmla="*/ 0 h 5486400"/>
              <a:gd name="connsiteX0-111" fmla="*/ 0 w 3143250"/>
              <a:gd name="connsiteY0-112" fmla="*/ 0 h 5486400"/>
              <a:gd name="connsiteX1-113" fmla="*/ 2967990 w 3143250"/>
              <a:gd name="connsiteY1-114" fmla="*/ 68580 h 5486400"/>
              <a:gd name="connsiteX2-115" fmla="*/ 3143250 w 3143250"/>
              <a:gd name="connsiteY2-116" fmla="*/ 5082540 h 5486400"/>
              <a:gd name="connsiteX3-117" fmla="*/ 45720 w 3143250"/>
              <a:gd name="connsiteY3-118" fmla="*/ 5486400 h 5486400"/>
              <a:gd name="connsiteX4-119" fmla="*/ 0 w 3143250"/>
              <a:gd name="connsiteY4-120" fmla="*/ 0 h 5486400"/>
              <a:gd name="connsiteX0-121" fmla="*/ 0 w 3143250"/>
              <a:gd name="connsiteY0-122" fmla="*/ 0 h 5486400"/>
              <a:gd name="connsiteX1-123" fmla="*/ 2967990 w 3143250"/>
              <a:gd name="connsiteY1-124" fmla="*/ 68580 h 5486400"/>
              <a:gd name="connsiteX2-125" fmla="*/ 3143250 w 3143250"/>
              <a:gd name="connsiteY2-126" fmla="*/ 5067300 h 5486400"/>
              <a:gd name="connsiteX3-127" fmla="*/ 45720 w 3143250"/>
              <a:gd name="connsiteY3-128" fmla="*/ 5486400 h 5486400"/>
              <a:gd name="connsiteX4-129" fmla="*/ 0 w 3143250"/>
              <a:gd name="connsiteY4-130" fmla="*/ 0 h 5486400"/>
              <a:gd name="connsiteX0-131" fmla="*/ 0 w 3143250"/>
              <a:gd name="connsiteY0-132" fmla="*/ 0 h 5364480"/>
              <a:gd name="connsiteX1-133" fmla="*/ 2967990 w 3143250"/>
              <a:gd name="connsiteY1-134" fmla="*/ 68580 h 5364480"/>
              <a:gd name="connsiteX2-135" fmla="*/ 3143250 w 3143250"/>
              <a:gd name="connsiteY2-136" fmla="*/ 5067300 h 5364480"/>
              <a:gd name="connsiteX3-137" fmla="*/ 137160 w 3143250"/>
              <a:gd name="connsiteY3-138" fmla="*/ 5364480 h 5364480"/>
              <a:gd name="connsiteX4-139" fmla="*/ 0 w 3143250"/>
              <a:gd name="connsiteY4-140" fmla="*/ 0 h 5364480"/>
              <a:gd name="connsiteX0-141" fmla="*/ 0 w 3143250"/>
              <a:gd name="connsiteY0-142" fmla="*/ 0 h 5212080"/>
              <a:gd name="connsiteX1-143" fmla="*/ 2967990 w 3143250"/>
              <a:gd name="connsiteY1-144" fmla="*/ 68580 h 5212080"/>
              <a:gd name="connsiteX2-145" fmla="*/ 3143250 w 3143250"/>
              <a:gd name="connsiteY2-146" fmla="*/ 5067300 h 5212080"/>
              <a:gd name="connsiteX3-147" fmla="*/ 152400 w 3143250"/>
              <a:gd name="connsiteY3-148" fmla="*/ 5212080 h 5212080"/>
              <a:gd name="connsiteX4-149" fmla="*/ 0 w 3143250"/>
              <a:gd name="connsiteY4-150" fmla="*/ 0 h 5212080"/>
              <a:gd name="connsiteX0-151" fmla="*/ 0 w 3143250"/>
              <a:gd name="connsiteY0-152" fmla="*/ 0 h 5113020"/>
              <a:gd name="connsiteX1-153" fmla="*/ 2967990 w 3143250"/>
              <a:gd name="connsiteY1-154" fmla="*/ 68580 h 5113020"/>
              <a:gd name="connsiteX2-155" fmla="*/ 3143250 w 3143250"/>
              <a:gd name="connsiteY2-156" fmla="*/ 5067300 h 5113020"/>
              <a:gd name="connsiteX3-157" fmla="*/ 198120 w 3143250"/>
              <a:gd name="connsiteY3-158" fmla="*/ 5113020 h 5113020"/>
              <a:gd name="connsiteX4-159" fmla="*/ 0 w 3143250"/>
              <a:gd name="connsiteY4-160" fmla="*/ 0 h 5113020"/>
              <a:gd name="connsiteX0-161" fmla="*/ 0 w 3143250"/>
              <a:gd name="connsiteY0-162" fmla="*/ 0 h 5097780"/>
              <a:gd name="connsiteX1-163" fmla="*/ 2967990 w 3143250"/>
              <a:gd name="connsiteY1-164" fmla="*/ 68580 h 5097780"/>
              <a:gd name="connsiteX2-165" fmla="*/ 3143250 w 3143250"/>
              <a:gd name="connsiteY2-166" fmla="*/ 5067300 h 5097780"/>
              <a:gd name="connsiteX3-167" fmla="*/ 236220 w 3143250"/>
              <a:gd name="connsiteY3-168" fmla="*/ 5097780 h 5097780"/>
              <a:gd name="connsiteX4-169" fmla="*/ 0 w 3143250"/>
              <a:gd name="connsiteY4-170" fmla="*/ 0 h 5097780"/>
              <a:gd name="connsiteX0-171" fmla="*/ 0 w 3143250"/>
              <a:gd name="connsiteY0-172" fmla="*/ 0 h 5067300"/>
              <a:gd name="connsiteX1-173" fmla="*/ 2967990 w 3143250"/>
              <a:gd name="connsiteY1-174" fmla="*/ 68580 h 5067300"/>
              <a:gd name="connsiteX2-175" fmla="*/ 3143250 w 3143250"/>
              <a:gd name="connsiteY2-176" fmla="*/ 5067300 h 5067300"/>
              <a:gd name="connsiteX3-177" fmla="*/ 236220 w 3143250"/>
              <a:gd name="connsiteY3-178" fmla="*/ 5029200 h 5067300"/>
              <a:gd name="connsiteX4-179" fmla="*/ 0 w 3143250"/>
              <a:gd name="connsiteY4-180" fmla="*/ 0 h 5067300"/>
              <a:gd name="connsiteX0-181" fmla="*/ 0 w 3143250"/>
              <a:gd name="connsiteY0-182" fmla="*/ 0 h 5067300"/>
              <a:gd name="connsiteX1-183" fmla="*/ 2967990 w 3143250"/>
              <a:gd name="connsiteY1-184" fmla="*/ 68580 h 5067300"/>
              <a:gd name="connsiteX2-185" fmla="*/ 3143250 w 3143250"/>
              <a:gd name="connsiteY2-186" fmla="*/ 5067300 h 5067300"/>
              <a:gd name="connsiteX3-187" fmla="*/ 266700 w 3143250"/>
              <a:gd name="connsiteY3-188" fmla="*/ 5067300 h 5067300"/>
              <a:gd name="connsiteX4-189" fmla="*/ 0 w 3143250"/>
              <a:gd name="connsiteY4-190" fmla="*/ 0 h 5067300"/>
              <a:gd name="connsiteX0-191" fmla="*/ 0 w 3143250"/>
              <a:gd name="connsiteY0-192" fmla="*/ 0 h 5067300"/>
              <a:gd name="connsiteX1-193" fmla="*/ 2967990 w 3143250"/>
              <a:gd name="connsiteY1-194" fmla="*/ 68580 h 5067300"/>
              <a:gd name="connsiteX2-195" fmla="*/ 3143250 w 3143250"/>
              <a:gd name="connsiteY2-196" fmla="*/ 5067300 h 5067300"/>
              <a:gd name="connsiteX3-197" fmla="*/ 259080 w 3143250"/>
              <a:gd name="connsiteY3-198" fmla="*/ 5067300 h 5067300"/>
              <a:gd name="connsiteX4-199" fmla="*/ 0 w 3143250"/>
              <a:gd name="connsiteY4-200" fmla="*/ 0 h 5067300"/>
              <a:gd name="connsiteX0-201" fmla="*/ 0 w 3128010"/>
              <a:gd name="connsiteY0-202" fmla="*/ 0 h 5067300"/>
              <a:gd name="connsiteX1-203" fmla="*/ 2967990 w 3128010"/>
              <a:gd name="connsiteY1-204" fmla="*/ 68580 h 5067300"/>
              <a:gd name="connsiteX2-205" fmla="*/ 3128010 w 3128010"/>
              <a:gd name="connsiteY2-206" fmla="*/ 5067300 h 5067300"/>
              <a:gd name="connsiteX3-207" fmla="*/ 259080 w 3128010"/>
              <a:gd name="connsiteY3-208" fmla="*/ 5067300 h 5067300"/>
              <a:gd name="connsiteX4-209" fmla="*/ 0 w 3128010"/>
              <a:gd name="connsiteY4-210" fmla="*/ 0 h 5067300"/>
              <a:gd name="connsiteX0-211" fmla="*/ 0 w 3105150"/>
              <a:gd name="connsiteY0-212" fmla="*/ 0 h 5074920"/>
              <a:gd name="connsiteX1-213" fmla="*/ 2967990 w 3105150"/>
              <a:gd name="connsiteY1-214" fmla="*/ 68580 h 5074920"/>
              <a:gd name="connsiteX2-215" fmla="*/ 3105150 w 3105150"/>
              <a:gd name="connsiteY2-216" fmla="*/ 5074920 h 5074920"/>
              <a:gd name="connsiteX3-217" fmla="*/ 259080 w 3105150"/>
              <a:gd name="connsiteY3-218" fmla="*/ 5067300 h 5074920"/>
              <a:gd name="connsiteX4-219" fmla="*/ 0 w 3105150"/>
              <a:gd name="connsiteY4-220" fmla="*/ 0 h 5074920"/>
              <a:gd name="connsiteX0-221" fmla="*/ 0 w 3082290"/>
              <a:gd name="connsiteY0-222" fmla="*/ 0 h 5074920"/>
              <a:gd name="connsiteX1-223" fmla="*/ 2967990 w 3082290"/>
              <a:gd name="connsiteY1-224" fmla="*/ 68580 h 5074920"/>
              <a:gd name="connsiteX2-225" fmla="*/ 3082290 w 3082290"/>
              <a:gd name="connsiteY2-226" fmla="*/ 5074920 h 5074920"/>
              <a:gd name="connsiteX3-227" fmla="*/ 259080 w 3082290"/>
              <a:gd name="connsiteY3-228" fmla="*/ 5067300 h 5074920"/>
              <a:gd name="connsiteX4-229" fmla="*/ 0 w 3082290"/>
              <a:gd name="connsiteY4-230" fmla="*/ 0 h 5074920"/>
              <a:gd name="connsiteX0-231" fmla="*/ 0 w 3059430"/>
              <a:gd name="connsiteY0-232" fmla="*/ 0 h 5074920"/>
              <a:gd name="connsiteX1-233" fmla="*/ 2967990 w 3059430"/>
              <a:gd name="connsiteY1-234" fmla="*/ 68580 h 5074920"/>
              <a:gd name="connsiteX2-235" fmla="*/ 3059430 w 3059430"/>
              <a:gd name="connsiteY2-236" fmla="*/ 5074920 h 5074920"/>
              <a:gd name="connsiteX3-237" fmla="*/ 259080 w 3059430"/>
              <a:gd name="connsiteY3-238" fmla="*/ 5067300 h 5074920"/>
              <a:gd name="connsiteX4-239" fmla="*/ 0 w 3059430"/>
              <a:gd name="connsiteY4-240" fmla="*/ 0 h 5074920"/>
              <a:gd name="connsiteX0-241" fmla="*/ 0 w 3105150"/>
              <a:gd name="connsiteY0-242" fmla="*/ 0 h 5052060"/>
              <a:gd name="connsiteX1-243" fmla="*/ 3013710 w 3105150"/>
              <a:gd name="connsiteY1-244" fmla="*/ 45720 h 5052060"/>
              <a:gd name="connsiteX2-245" fmla="*/ 3105150 w 3105150"/>
              <a:gd name="connsiteY2-246" fmla="*/ 5052060 h 5052060"/>
              <a:gd name="connsiteX3-247" fmla="*/ 304800 w 3105150"/>
              <a:gd name="connsiteY3-248" fmla="*/ 5044440 h 5052060"/>
              <a:gd name="connsiteX4-249" fmla="*/ 0 w 3105150"/>
              <a:gd name="connsiteY4-250" fmla="*/ 0 h 5052060"/>
              <a:gd name="connsiteX0-251" fmla="*/ 0 w 3120390"/>
              <a:gd name="connsiteY0-252" fmla="*/ 0 h 5052060"/>
              <a:gd name="connsiteX1-253" fmla="*/ 3028950 w 3120390"/>
              <a:gd name="connsiteY1-254" fmla="*/ 45720 h 5052060"/>
              <a:gd name="connsiteX2-255" fmla="*/ 3120390 w 3120390"/>
              <a:gd name="connsiteY2-256" fmla="*/ 5052060 h 5052060"/>
              <a:gd name="connsiteX3-257" fmla="*/ 320040 w 3120390"/>
              <a:gd name="connsiteY3-258" fmla="*/ 5044440 h 5052060"/>
              <a:gd name="connsiteX4-259" fmla="*/ 0 w 3120390"/>
              <a:gd name="connsiteY4-260" fmla="*/ 0 h 5052060"/>
              <a:gd name="connsiteX0-261" fmla="*/ 0 w 3120390"/>
              <a:gd name="connsiteY0-262" fmla="*/ 0 h 5052060"/>
              <a:gd name="connsiteX1-263" fmla="*/ 2990850 w 3120390"/>
              <a:gd name="connsiteY1-264" fmla="*/ 53340 h 5052060"/>
              <a:gd name="connsiteX2-265" fmla="*/ 3120390 w 3120390"/>
              <a:gd name="connsiteY2-266" fmla="*/ 5052060 h 5052060"/>
              <a:gd name="connsiteX3-267" fmla="*/ 320040 w 3120390"/>
              <a:gd name="connsiteY3-268" fmla="*/ 5044440 h 5052060"/>
              <a:gd name="connsiteX4-269" fmla="*/ 0 w 3120390"/>
              <a:gd name="connsiteY4-270" fmla="*/ 0 h 5052060"/>
              <a:gd name="connsiteX0-271" fmla="*/ 0 w 3120390"/>
              <a:gd name="connsiteY0-272" fmla="*/ 0 h 5052060"/>
              <a:gd name="connsiteX1-273" fmla="*/ 2952750 w 3120390"/>
              <a:gd name="connsiteY1-274" fmla="*/ 68580 h 5052060"/>
              <a:gd name="connsiteX2-275" fmla="*/ 3120390 w 3120390"/>
              <a:gd name="connsiteY2-276" fmla="*/ 5052060 h 5052060"/>
              <a:gd name="connsiteX3-277" fmla="*/ 320040 w 3120390"/>
              <a:gd name="connsiteY3-278" fmla="*/ 5044440 h 5052060"/>
              <a:gd name="connsiteX4-279" fmla="*/ 0 w 3120390"/>
              <a:gd name="connsiteY4-280" fmla="*/ 0 h 5052060"/>
              <a:gd name="connsiteX0-281" fmla="*/ 0 w 3120390"/>
              <a:gd name="connsiteY0-282" fmla="*/ 0 h 5052060"/>
              <a:gd name="connsiteX1-283" fmla="*/ 2922270 w 3120390"/>
              <a:gd name="connsiteY1-284" fmla="*/ 68580 h 5052060"/>
              <a:gd name="connsiteX2-285" fmla="*/ 3120390 w 3120390"/>
              <a:gd name="connsiteY2-286" fmla="*/ 5052060 h 5052060"/>
              <a:gd name="connsiteX3-287" fmla="*/ 320040 w 3120390"/>
              <a:gd name="connsiteY3-288" fmla="*/ 5044440 h 5052060"/>
              <a:gd name="connsiteX4-289" fmla="*/ 0 w 3120390"/>
              <a:gd name="connsiteY4-290" fmla="*/ 0 h 5052060"/>
              <a:gd name="connsiteX0-291" fmla="*/ 0 w 3120390"/>
              <a:gd name="connsiteY0-292" fmla="*/ 0 h 5052060"/>
              <a:gd name="connsiteX1-293" fmla="*/ 2922270 w 3120390"/>
              <a:gd name="connsiteY1-294" fmla="*/ 91440 h 5052060"/>
              <a:gd name="connsiteX2-295" fmla="*/ 3120390 w 3120390"/>
              <a:gd name="connsiteY2-296" fmla="*/ 5052060 h 5052060"/>
              <a:gd name="connsiteX3-297" fmla="*/ 320040 w 3120390"/>
              <a:gd name="connsiteY3-298" fmla="*/ 5044440 h 5052060"/>
              <a:gd name="connsiteX4-299" fmla="*/ 0 w 3120390"/>
              <a:gd name="connsiteY4-300" fmla="*/ 0 h 5052060"/>
              <a:gd name="connsiteX0-301" fmla="*/ 0 w 3150870"/>
              <a:gd name="connsiteY0-302" fmla="*/ 0 h 5052060"/>
              <a:gd name="connsiteX1-303" fmla="*/ 2922270 w 3150870"/>
              <a:gd name="connsiteY1-304" fmla="*/ 91440 h 5052060"/>
              <a:gd name="connsiteX2-305" fmla="*/ 3150870 w 3150870"/>
              <a:gd name="connsiteY2-306" fmla="*/ 5052060 h 5052060"/>
              <a:gd name="connsiteX3-307" fmla="*/ 320040 w 3150870"/>
              <a:gd name="connsiteY3-308" fmla="*/ 5044440 h 5052060"/>
              <a:gd name="connsiteX4-309" fmla="*/ 0 w 3150870"/>
              <a:gd name="connsiteY4-310" fmla="*/ 0 h 5052060"/>
              <a:gd name="connsiteX0-311" fmla="*/ 0 w 3150870"/>
              <a:gd name="connsiteY0-312" fmla="*/ 0 h 5268723"/>
              <a:gd name="connsiteX1-313" fmla="*/ 2922270 w 3150870"/>
              <a:gd name="connsiteY1-314" fmla="*/ 91440 h 5268723"/>
              <a:gd name="connsiteX2-315" fmla="*/ 3150870 w 3150870"/>
              <a:gd name="connsiteY2-316" fmla="*/ 5052060 h 5268723"/>
              <a:gd name="connsiteX3-317" fmla="*/ 362586 w 3150870"/>
              <a:gd name="connsiteY3-318" fmla="*/ 5268724 h 5268723"/>
              <a:gd name="connsiteX4-319" fmla="*/ 0 w 3150870"/>
              <a:gd name="connsiteY4-320" fmla="*/ 0 h 5268723"/>
              <a:gd name="connsiteX0-321" fmla="*/ 0 w 3150870"/>
              <a:gd name="connsiteY0-322" fmla="*/ 0 h 5268728"/>
              <a:gd name="connsiteX1-323" fmla="*/ 2922270 w 3150870"/>
              <a:gd name="connsiteY1-324" fmla="*/ 91440 h 5268728"/>
              <a:gd name="connsiteX2-325" fmla="*/ 3150870 w 3150870"/>
              <a:gd name="connsiteY2-326" fmla="*/ 5052060 h 5268728"/>
              <a:gd name="connsiteX3-327" fmla="*/ 362585 w 3150870"/>
              <a:gd name="connsiteY3-328" fmla="*/ 5268727 h 5268728"/>
              <a:gd name="connsiteX4-329" fmla="*/ 0 w 3150870"/>
              <a:gd name="connsiteY4-330" fmla="*/ 0 h 5268728"/>
              <a:gd name="connsiteX0-331" fmla="*/ 0 w 3150870"/>
              <a:gd name="connsiteY0-332" fmla="*/ 0 h 5190657"/>
              <a:gd name="connsiteX1-333" fmla="*/ 2922270 w 3150870"/>
              <a:gd name="connsiteY1-334" fmla="*/ 91440 h 5190657"/>
              <a:gd name="connsiteX2-335" fmla="*/ 3150870 w 3150870"/>
              <a:gd name="connsiteY2-336" fmla="*/ 5052060 h 5190657"/>
              <a:gd name="connsiteX3-337" fmla="*/ 369696 w 3150870"/>
              <a:gd name="connsiteY3-338" fmla="*/ 5190658 h 5190657"/>
              <a:gd name="connsiteX4-339" fmla="*/ 0 w 3150870"/>
              <a:gd name="connsiteY4-340" fmla="*/ 0 h 5190657"/>
              <a:gd name="connsiteX0-341" fmla="*/ 0 w 3150870"/>
              <a:gd name="connsiteY0-342" fmla="*/ 0 h 5238922"/>
              <a:gd name="connsiteX1-343" fmla="*/ 2922270 w 3150870"/>
              <a:gd name="connsiteY1-344" fmla="*/ 91440 h 5238922"/>
              <a:gd name="connsiteX2-345" fmla="*/ 3150870 w 3150870"/>
              <a:gd name="connsiteY2-346" fmla="*/ 5052060 h 5238922"/>
              <a:gd name="connsiteX3-347" fmla="*/ 381045 w 3150870"/>
              <a:gd name="connsiteY3-348" fmla="*/ 5238922 h 5238922"/>
              <a:gd name="connsiteX4-349" fmla="*/ 0 w 3150870"/>
              <a:gd name="connsiteY4-350" fmla="*/ 0 h 5238922"/>
              <a:gd name="connsiteX0-351" fmla="*/ 0 w 3150870"/>
              <a:gd name="connsiteY0-352" fmla="*/ 0 h 5248848"/>
              <a:gd name="connsiteX1-353" fmla="*/ 2922270 w 3150870"/>
              <a:gd name="connsiteY1-354" fmla="*/ 91440 h 5248848"/>
              <a:gd name="connsiteX2-355" fmla="*/ 3150870 w 3150870"/>
              <a:gd name="connsiteY2-356" fmla="*/ 5052060 h 5248848"/>
              <a:gd name="connsiteX3-357" fmla="*/ 317167 w 3150870"/>
              <a:gd name="connsiteY3-358" fmla="*/ 5248847 h 5248848"/>
              <a:gd name="connsiteX4-359" fmla="*/ 0 w 3150870"/>
              <a:gd name="connsiteY4-360" fmla="*/ 0 h 5248848"/>
              <a:gd name="connsiteX0-361" fmla="*/ 0 w 3150870"/>
              <a:gd name="connsiteY0-362" fmla="*/ 0 h 5248848"/>
              <a:gd name="connsiteX1-363" fmla="*/ 2835666 w 3150870"/>
              <a:gd name="connsiteY1-364" fmla="*/ 178013 h 5248848"/>
              <a:gd name="connsiteX2-365" fmla="*/ 3150870 w 3150870"/>
              <a:gd name="connsiteY2-366" fmla="*/ 5052060 h 5248848"/>
              <a:gd name="connsiteX3-367" fmla="*/ 317167 w 3150870"/>
              <a:gd name="connsiteY3-368" fmla="*/ 5248847 h 5248848"/>
              <a:gd name="connsiteX4-369" fmla="*/ 0 w 3150870"/>
              <a:gd name="connsiteY4-370" fmla="*/ 0 h 5248848"/>
              <a:gd name="connsiteX0-371" fmla="*/ 0 w 3150870"/>
              <a:gd name="connsiteY0-372" fmla="*/ 0 h 5248848"/>
              <a:gd name="connsiteX1-373" fmla="*/ 2879661 w 3150870"/>
              <a:gd name="connsiteY1-374" fmla="*/ 213507 h 5248848"/>
              <a:gd name="connsiteX2-375" fmla="*/ 3150870 w 3150870"/>
              <a:gd name="connsiteY2-376" fmla="*/ 5052060 h 5248848"/>
              <a:gd name="connsiteX3-377" fmla="*/ 317167 w 3150870"/>
              <a:gd name="connsiteY3-378" fmla="*/ 5248847 h 5248848"/>
              <a:gd name="connsiteX4-379" fmla="*/ 0 w 3150870"/>
              <a:gd name="connsiteY4-380" fmla="*/ 0 h 5248848"/>
              <a:gd name="connsiteX0-381" fmla="*/ 0 w 3150870"/>
              <a:gd name="connsiteY0-382" fmla="*/ 0 h 5248848"/>
              <a:gd name="connsiteX1-383" fmla="*/ 2925080 w 3150870"/>
              <a:gd name="connsiteY1-384" fmla="*/ 233387 h 5248848"/>
              <a:gd name="connsiteX2-385" fmla="*/ 3150870 w 3150870"/>
              <a:gd name="connsiteY2-386" fmla="*/ 5052060 h 5248848"/>
              <a:gd name="connsiteX3-387" fmla="*/ 317167 w 3150870"/>
              <a:gd name="connsiteY3-388" fmla="*/ 5248847 h 5248848"/>
              <a:gd name="connsiteX4-389" fmla="*/ 0 w 3150870"/>
              <a:gd name="connsiteY4-390" fmla="*/ 0 h 5248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0870" h="5248848">
                <a:moveTo>
                  <a:pt x="0" y="0"/>
                </a:moveTo>
                <a:lnTo>
                  <a:pt x="2925080" y="233387"/>
                </a:lnTo>
                <a:lnTo>
                  <a:pt x="3150870" y="5052060"/>
                </a:lnTo>
                <a:lnTo>
                  <a:pt x="317167" y="524884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900000">
              <a:rot lat="21000000" lon="18810793" rev="923834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Page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248228" y="1132114"/>
            <a:ext cx="4934858" cy="4593772"/>
          </a:xfrm>
          <a:custGeom>
            <a:avLst/>
            <a:gdLst>
              <a:gd name="connsiteX0" fmla="*/ 24714 w 4934858"/>
              <a:gd name="connsiteY0" fmla="*/ 0 h 4593772"/>
              <a:gd name="connsiteX1" fmla="*/ 4910144 w 4934858"/>
              <a:gd name="connsiteY1" fmla="*/ 0 h 4593772"/>
              <a:gd name="connsiteX2" fmla="*/ 4934858 w 4934858"/>
              <a:gd name="connsiteY2" fmla="*/ 24714 h 4593772"/>
              <a:gd name="connsiteX3" fmla="*/ 4934858 w 4934858"/>
              <a:gd name="connsiteY3" fmla="*/ 4569058 h 4593772"/>
              <a:gd name="connsiteX4" fmla="*/ 4910144 w 4934858"/>
              <a:gd name="connsiteY4" fmla="*/ 4593772 h 4593772"/>
              <a:gd name="connsiteX5" fmla="*/ 24714 w 4934858"/>
              <a:gd name="connsiteY5" fmla="*/ 4593772 h 4593772"/>
              <a:gd name="connsiteX6" fmla="*/ 0 w 4934858"/>
              <a:gd name="connsiteY6" fmla="*/ 4569058 h 4593772"/>
              <a:gd name="connsiteX7" fmla="*/ 0 w 4934858"/>
              <a:gd name="connsiteY7" fmla="*/ 24714 h 4593772"/>
              <a:gd name="connsiteX8" fmla="*/ 24714 w 4934858"/>
              <a:gd name="connsiteY8" fmla="*/ 0 h 45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8" h="4593772">
                <a:moveTo>
                  <a:pt x="24714" y="0"/>
                </a:moveTo>
                <a:lnTo>
                  <a:pt x="4910144" y="0"/>
                </a:lnTo>
                <a:cubicBezTo>
                  <a:pt x="4923793" y="0"/>
                  <a:pt x="4934858" y="11065"/>
                  <a:pt x="4934858" y="24714"/>
                </a:cubicBezTo>
                <a:lnTo>
                  <a:pt x="4934858" y="4569058"/>
                </a:lnTo>
                <a:cubicBezTo>
                  <a:pt x="4934858" y="4582707"/>
                  <a:pt x="4923793" y="4593772"/>
                  <a:pt x="4910144" y="4593772"/>
                </a:cubicBezTo>
                <a:lnTo>
                  <a:pt x="24714" y="4593772"/>
                </a:lnTo>
                <a:cubicBezTo>
                  <a:pt x="11065" y="4593772"/>
                  <a:pt x="0" y="4582707"/>
                  <a:pt x="0" y="4569058"/>
                </a:cubicBezTo>
                <a:lnTo>
                  <a:pt x="0" y="24714"/>
                </a:lnTo>
                <a:cubicBezTo>
                  <a:pt x="0" y="11065"/>
                  <a:pt x="11065" y="0"/>
                  <a:pt x="24714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effectLst>
            <a:outerShdw blurRad="1270000" dist="1143000" sx="80000" sy="800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06716" y="1116441"/>
            <a:ext cx="5543667" cy="4846843"/>
          </a:xfrm>
          <a:custGeom>
            <a:avLst/>
            <a:gdLst>
              <a:gd name="connsiteX0" fmla="*/ 1456042 w 5543667"/>
              <a:gd name="connsiteY0" fmla="*/ 61 h 4846843"/>
              <a:gd name="connsiteX1" fmla="*/ 2254209 w 5543667"/>
              <a:gd name="connsiteY1" fmla="*/ 234962 h 4846843"/>
              <a:gd name="connsiteX2" fmla="*/ 3353395 w 5543667"/>
              <a:gd name="connsiteY2" fmla="*/ 478574 h 4846843"/>
              <a:gd name="connsiteX3" fmla="*/ 3480149 w 5543667"/>
              <a:gd name="connsiteY3" fmla="*/ 493116 h 4846843"/>
              <a:gd name="connsiteX4" fmla="*/ 4685255 w 5543667"/>
              <a:gd name="connsiteY4" fmla="*/ 1074150 h 4846843"/>
              <a:gd name="connsiteX5" fmla="*/ 5481485 w 5543667"/>
              <a:gd name="connsiteY5" fmla="*/ 2246976 h 4846843"/>
              <a:gd name="connsiteX6" fmla="*/ 5395406 w 5543667"/>
              <a:gd name="connsiteY6" fmla="*/ 3817917 h 4846843"/>
              <a:gd name="connsiteX7" fmla="*/ 3802945 w 5543667"/>
              <a:gd name="connsiteY7" fmla="*/ 4829345 h 4846843"/>
              <a:gd name="connsiteX8" fmla="*/ 2006047 w 5543667"/>
              <a:gd name="connsiteY8" fmla="*/ 3153077 h 4846843"/>
              <a:gd name="connsiteX9" fmla="*/ 118689 w 5543667"/>
              <a:gd name="connsiteY9" fmla="*/ 2055653 h 4846843"/>
              <a:gd name="connsiteX10" fmla="*/ 792416 w 5543667"/>
              <a:gd name="connsiteY10" fmla="*/ 134255 h 4846843"/>
              <a:gd name="connsiteX11" fmla="*/ 1456042 w 5543667"/>
              <a:gd name="connsiteY11" fmla="*/ 61 h 484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667" h="4846843">
                <a:moveTo>
                  <a:pt x="1456042" y="61"/>
                </a:moveTo>
                <a:cubicBezTo>
                  <a:pt x="1830281" y="3860"/>
                  <a:pt x="2000678" y="185530"/>
                  <a:pt x="2254209" y="234962"/>
                </a:cubicBezTo>
                <a:cubicBezTo>
                  <a:pt x="2676920" y="317380"/>
                  <a:pt x="3149071" y="435549"/>
                  <a:pt x="3353395" y="478574"/>
                </a:cubicBezTo>
                <a:cubicBezTo>
                  <a:pt x="3395218" y="479808"/>
                  <a:pt x="3437558" y="484375"/>
                  <a:pt x="3480149" y="493116"/>
                </a:cubicBezTo>
                <a:cubicBezTo>
                  <a:pt x="3820878" y="563056"/>
                  <a:pt x="4348111" y="789012"/>
                  <a:pt x="4685255" y="1074150"/>
                </a:cubicBezTo>
                <a:cubicBezTo>
                  <a:pt x="5022397" y="1359287"/>
                  <a:pt x="5363126" y="1789682"/>
                  <a:pt x="5481485" y="2246976"/>
                </a:cubicBezTo>
                <a:cubicBezTo>
                  <a:pt x="5599843" y="2704270"/>
                  <a:pt x="5537077" y="3405455"/>
                  <a:pt x="5395406" y="3817917"/>
                </a:cubicBezTo>
                <a:cubicBezTo>
                  <a:pt x="5115649" y="4248312"/>
                  <a:pt x="4900520" y="4968188"/>
                  <a:pt x="3802945" y="4829345"/>
                </a:cubicBezTo>
                <a:cubicBezTo>
                  <a:pt x="2705370" y="4690502"/>
                  <a:pt x="2704197" y="3587322"/>
                  <a:pt x="2006047" y="3153077"/>
                </a:cubicBezTo>
                <a:cubicBezTo>
                  <a:pt x="1307896" y="2718831"/>
                  <a:pt x="320961" y="2558790"/>
                  <a:pt x="118689" y="2055653"/>
                </a:cubicBezTo>
                <a:cubicBezTo>
                  <a:pt x="-83583" y="1552515"/>
                  <a:pt x="-122900" y="462571"/>
                  <a:pt x="792416" y="134255"/>
                </a:cubicBezTo>
                <a:cubicBezTo>
                  <a:pt x="1073708" y="33357"/>
                  <a:pt x="1285933" y="-1666"/>
                  <a:pt x="1456042" y="61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33532" y="1"/>
            <a:ext cx="5758468" cy="6858001"/>
          </a:xfrm>
          <a:custGeom>
            <a:avLst/>
            <a:gdLst>
              <a:gd name="connsiteX0" fmla="*/ 2278093 w 5758468"/>
              <a:gd name="connsiteY0" fmla="*/ 45 h 6858001"/>
              <a:gd name="connsiteX1" fmla="*/ 2938378 w 5758468"/>
              <a:gd name="connsiteY1" fmla="*/ 279372 h 6858001"/>
              <a:gd name="connsiteX2" fmla="*/ 5649652 w 5758468"/>
              <a:gd name="connsiteY2" fmla="*/ 2993173 h 6858001"/>
              <a:gd name="connsiteX3" fmla="*/ 5758468 w 5758468"/>
              <a:gd name="connsiteY3" fmla="*/ 3102090 h 6858001"/>
              <a:gd name="connsiteX4" fmla="*/ 5758468 w 5758468"/>
              <a:gd name="connsiteY4" fmla="*/ 5596625 h 6858001"/>
              <a:gd name="connsiteX5" fmla="*/ 5745571 w 5758468"/>
              <a:gd name="connsiteY5" fmla="*/ 5600087 h 6858001"/>
              <a:gd name="connsiteX6" fmla="*/ 1184626 w 5758468"/>
              <a:gd name="connsiteY6" fmla="*/ 6824467 h 6858001"/>
              <a:gd name="connsiteX7" fmla="*/ 697537 w 5758468"/>
              <a:gd name="connsiteY7" fmla="*/ 6827455 h 6858001"/>
              <a:gd name="connsiteX8" fmla="*/ 277200 w 5758468"/>
              <a:gd name="connsiteY8" fmla="*/ 6581322 h 6858001"/>
              <a:gd name="connsiteX9" fmla="*/ 32846 w 5758468"/>
              <a:gd name="connsiteY9" fmla="*/ 5678416 h 6858001"/>
              <a:gd name="connsiteX10" fmla="*/ 1367884 w 5758468"/>
              <a:gd name="connsiteY10" fmla="*/ 695991 h 6858001"/>
              <a:gd name="connsiteX11" fmla="*/ 2030952 w 5758468"/>
              <a:gd name="connsiteY11" fmla="*/ 36227 h 6858001"/>
              <a:gd name="connsiteX12" fmla="*/ 2278093 w 5758468"/>
              <a:gd name="connsiteY12" fmla="*/ 4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8468" h="6858001">
                <a:moveTo>
                  <a:pt x="2278093" y="45"/>
                </a:moveTo>
                <a:cubicBezTo>
                  <a:pt x="2523789" y="-2390"/>
                  <a:pt x="2759835" y="94993"/>
                  <a:pt x="2938378" y="279372"/>
                </a:cubicBezTo>
                <a:cubicBezTo>
                  <a:pt x="2938378" y="279372"/>
                  <a:pt x="2938378" y="279372"/>
                  <a:pt x="5649652" y="2993173"/>
                </a:cubicBezTo>
                <a:lnTo>
                  <a:pt x="5758468" y="3102090"/>
                </a:lnTo>
                <a:lnTo>
                  <a:pt x="5758468" y="5596625"/>
                </a:lnTo>
                <a:lnTo>
                  <a:pt x="5745571" y="5600087"/>
                </a:lnTo>
                <a:cubicBezTo>
                  <a:pt x="5209633" y="5743959"/>
                  <a:pt x="3984630" y="6072809"/>
                  <a:pt x="1184626" y="6824467"/>
                </a:cubicBezTo>
                <a:cubicBezTo>
                  <a:pt x="1027272" y="6867261"/>
                  <a:pt x="856337" y="6870005"/>
                  <a:pt x="697537" y="6827455"/>
                </a:cubicBezTo>
                <a:cubicBezTo>
                  <a:pt x="538738" y="6784905"/>
                  <a:pt x="392075" y="6697060"/>
                  <a:pt x="277200" y="6581322"/>
                </a:cubicBezTo>
                <a:cubicBezTo>
                  <a:pt x="36108" y="6346809"/>
                  <a:pt x="-55146" y="6006803"/>
                  <a:pt x="32846" y="5678416"/>
                </a:cubicBezTo>
                <a:cubicBezTo>
                  <a:pt x="32846" y="5678416"/>
                  <a:pt x="32846" y="5678416"/>
                  <a:pt x="1367884" y="695991"/>
                </a:cubicBezTo>
                <a:cubicBezTo>
                  <a:pt x="1455874" y="367603"/>
                  <a:pt x="1704905" y="118777"/>
                  <a:pt x="2030952" y="36227"/>
                </a:cubicBezTo>
                <a:cubicBezTo>
                  <a:pt x="2113224" y="12759"/>
                  <a:pt x="2196194" y="857"/>
                  <a:pt x="2278093" y="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34233" y="1735979"/>
            <a:ext cx="6386051" cy="25852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5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017639"/>
            <a:ext cx="5029200" cy="48227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6648393" y="32"/>
            <a:ext cx="5543607" cy="6857969"/>
          </a:xfrm>
          <a:custGeom>
            <a:avLst/>
            <a:gdLst>
              <a:gd name="connsiteX0" fmla="*/ 3344905 w 5543607"/>
              <a:gd name="connsiteY0" fmla="*/ 6 h 6857969"/>
              <a:gd name="connsiteX1" fmla="*/ 4432073 w 5543607"/>
              <a:gd name="connsiteY1" fmla="*/ 152535 h 6857969"/>
              <a:gd name="connsiteX2" fmla="*/ 5493071 w 5543607"/>
              <a:gd name="connsiteY2" fmla="*/ 538614 h 6857969"/>
              <a:gd name="connsiteX3" fmla="*/ 5530964 w 5543607"/>
              <a:gd name="connsiteY3" fmla="*/ 739578 h 6857969"/>
              <a:gd name="connsiteX4" fmla="*/ 5543607 w 5543607"/>
              <a:gd name="connsiteY4" fmla="*/ 883704 h 6857969"/>
              <a:gd name="connsiteX5" fmla="*/ 5420455 w 5543607"/>
              <a:gd name="connsiteY5" fmla="*/ 1402038 h 6857969"/>
              <a:gd name="connsiteX6" fmla="*/ 5089041 w 5543607"/>
              <a:gd name="connsiteY6" fmla="*/ 1743368 h 6857969"/>
              <a:gd name="connsiteX7" fmla="*/ 4140321 w 5543607"/>
              <a:gd name="connsiteY7" fmla="*/ 1078586 h 6857969"/>
              <a:gd name="connsiteX8" fmla="*/ 2931881 w 5543607"/>
              <a:gd name="connsiteY8" fmla="*/ 875262 h 6857969"/>
              <a:gd name="connsiteX9" fmla="*/ 1924627 w 5543607"/>
              <a:gd name="connsiteY9" fmla="*/ 1046996 h 6857969"/>
              <a:gd name="connsiteX10" fmla="*/ 1498960 w 5543607"/>
              <a:gd name="connsiteY10" fmla="*/ 1515790 h 6857969"/>
              <a:gd name="connsiteX11" fmla="*/ 1866424 w 5543607"/>
              <a:gd name="connsiteY11" fmla="*/ 2013077 h 6857969"/>
              <a:gd name="connsiteX12" fmla="*/ 2651556 w 5543607"/>
              <a:gd name="connsiteY12" fmla="*/ 2504725 h 6857969"/>
              <a:gd name="connsiteX13" fmla="*/ 3580924 w 5543607"/>
              <a:gd name="connsiteY13" fmla="*/ 2957005 h 6857969"/>
              <a:gd name="connsiteX14" fmla="*/ 4516853 w 5543607"/>
              <a:gd name="connsiteY14" fmla="*/ 3452708 h 6857969"/>
              <a:gd name="connsiteX15" fmla="*/ 5062944 w 5543607"/>
              <a:gd name="connsiteY15" fmla="*/ 4006465 h 6857969"/>
              <a:gd name="connsiteX16" fmla="*/ 5240281 w 5543607"/>
              <a:gd name="connsiteY16" fmla="*/ 4811207 h 6857969"/>
              <a:gd name="connsiteX17" fmla="*/ 4679261 w 5543607"/>
              <a:gd name="connsiteY17" fmla="*/ 6267535 h 6857969"/>
              <a:gd name="connsiteX18" fmla="*/ 3151055 w 5543607"/>
              <a:gd name="connsiteY18" fmla="*/ 6857969 h 6857969"/>
              <a:gd name="connsiteX19" fmla="*/ 2132447 w 5543607"/>
              <a:gd name="connsiteY19" fmla="*/ 6712775 h 6857969"/>
              <a:gd name="connsiteX20" fmla="*/ 1107795 w 5543607"/>
              <a:gd name="connsiteY20" fmla="*/ 6321241 h 6857969"/>
              <a:gd name="connsiteX21" fmla="*/ 317023 w 5543607"/>
              <a:gd name="connsiteY21" fmla="*/ 5749606 h 6857969"/>
              <a:gd name="connsiteX22" fmla="*/ 132 w 5543607"/>
              <a:gd name="connsiteY22" fmla="*/ 5064071 h 6857969"/>
              <a:gd name="connsiteX23" fmla="*/ 97038 w 5543607"/>
              <a:gd name="connsiteY23" fmla="*/ 4632101 h 6857969"/>
              <a:gd name="connsiteX24" fmla="*/ 446736 w 5543607"/>
              <a:gd name="connsiteY24" fmla="*/ 4086379 h 6857969"/>
              <a:gd name="connsiteX25" fmla="*/ 722564 w 5543607"/>
              <a:gd name="connsiteY25" fmla="*/ 4686913 h 6857969"/>
              <a:gd name="connsiteX26" fmla="*/ 1465343 w 5543607"/>
              <a:gd name="connsiteY26" fmla="*/ 5325340 h 6857969"/>
              <a:gd name="connsiteX27" fmla="*/ 2420882 w 5543607"/>
              <a:gd name="connsiteY27" fmla="*/ 5718311 h 6857969"/>
              <a:gd name="connsiteX28" fmla="*/ 3344905 w 5543607"/>
              <a:gd name="connsiteY28" fmla="*/ 5839435 h 6857969"/>
              <a:gd name="connsiteX29" fmla="*/ 4297385 w 5543607"/>
              <a:gd name="connsiteY29" fmla="*/ 5637476 h 6857969"/>
              <a:gd name="connsiteX30" fmla="*/ 4755341 w 5543607"/>
              <a:gd name="connsiteY30" fmla="*/ 5212657 h 6857969"/>
              <a:gd name="connsiteX31" fmla="*/ 4887413 w 5543607"/>
              <a:gd name="connsiteY31" fmla="*/ 4836494 h 6857969"/>
              <a:gd name="connsiteX32" fmla="*/ 4621721 w 5543607"/>
              <a:gd name="connsiteY32" fmla="*/ 4410716 h 6857969"/>
              <a:gd name="connsiteX33" fmla="*/ 3964607 w 5543607"/>
              <a:gd name="connsiteY33" fmla="*/ 4009303 h 6857969"/>
              <a:gd name="connsiteX34" fmla="*/ 3075196 w 5543607"/>
              <a:gd name="connsiteY34" fmla="*/ 3605974 h 6857969"/>
              <a:gd name="connsiteX35" fmla="*/ 1530107 w 5543607"/>
              <a:gd name="connsiteY35" fmla="*/ 2745278 h 6857969"/>
              <a:gd name="connsiteX36" fmla="*/ 1053425 w 5543607"/>
              <a:gd name="connsiteY36" fmla="*/ 1751809 h 6857969"/>
              <a:gd name="connsiteX37" fmla="*/ 1340533 w 5543607"/>
              <a:gd name="connsiteY37" fmla="*/ 858712 h 6857969"/>
              <a:gd name="connsiteX38" fmla="*/ 2164848 w 5543607"/>
              <a:gd name="connsiteY38" fmla="*/ 218811 h 6857969"/>
              <a:gd name="connsiteX39" fmla="*/ 2742233 w 5543607"/>
              <a:gd name="connsiteY39" fmla="*/ 52606 h 6857969"/>
              <a:gd name="connsiteX40" fmla="*/ 3344905 w 5543607"/>
              <a:gd name="connsiteY40" fmla="*/ 6 h 685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43607" h="6857969">
                <a:moveTo>
                  <a:pt x="3344905" y="6"/>
                </a:moveTo>
                <a:cubicBezTo>
                  <a:pt x="3711595" y="2955"/>
                  <a:pt x="4073972" y="53823"/>
                  <a:pt x="4432073" y="152535"/>
                </a:cubicBezTo>
                <a:cubicBezTo>
                  <a:pt x="4790175" y="251248"/>
                  <a:pt x="5143853" y="379966"/>
                  <a:pt x="5493071" y="538614"/>
                </a:cubicBezTo>
                <a:cubicBezTo>
                  <a:pt x="5509917" y="630323"/>
                  <a:pt x="5522559" y="697299"/>
                  <a:pt x="5530964" y="739578"/>
                </a:cubicBezTo>
                <a:cubicBezTo>
                  <a:pt x="5539405" y="781821"/>
                  <a:pt x="5543607" y="829850"/>
                  <a:pt x="5543607" y="883704"/>
                </a:cubicBezTo>
                <a:cubicBezTo>
                  <a:pt x="5542022" y="1073315"/>
                  <a:pt x="5500959" y="1246118"/>
                  <a:pt x="5420455" y="1402038"/>
                </a:cubicBezTo>
                <a:cubicBezTo>
                  <a:pt x="5339915" y="1557959"/>
                  <a:pt x="5229443" y="1671748"/>
                  <a:pt x="5089041" y="1743368"/>
                </a:cubicBezTo>
                <a:cubicBezTo>
                  <a:pt x="4853539" y="1438014"/>
                  <a:pt x="4537274" y="1216445"/>
                  <a:pt x="4140321" y="1078586"/>
                </a:cubicBezTo>
                <a:cubicBezTo>
                  <a:pt x="3743332" y="940764"/>
                  <a:pt x="3340519" y="872977"/>
                  <a:pt x="2931881" y="875262"/>
                </a:cubicBezTo>
                <a:cubicBezTo>
                  <a:pt x="2529768" y="877216"/>
                  <a:pt x="2194005" y="934461"/>
                  <a:pt x="1924627" y="1046996"/>
                </a:cubicBezTo>
                <a:cubicBezTo>
                  <a:pt x="1655249" y="1159532"/>
                  <a:pt x="1513373" y="1315821"/>
                  <a:pt x="1498960" y="1515790"/>
                </a:cubicBezTo>
                <a:cubicBezTo>
                  <a:pt x="1529038" y="1679673"/>
                  <a:pt x="1651526" y="1845435"/>
                  <a:pt x="1866424" y="2013077"/>
                </a:cubicBezTo>
                <a:cubicBezTo>
                  <a:pt x="2081285" y="2180683"/>
                  <a:pt x="2342995" y="2344565"/>
                  <a:pt x="2651556" y="2504725"/>
                </a:cubicBezTo>
                <a:cubicBezTo>
                  <a:pt x="2960080" y="2664848"/>
                  <a:pt x="3269894" y="2815608"/>
                  <a:pt x="3580924" y="2957005"/>
                </a:cubicBezTo>
                <a:cubicBezTo>
                  <a:pt x="3959631" y="3128666"/>
                  <a:pt x="4271619" y="3293875"/>
                  <a:pt x="4516853" y="3452708"/>
                </a:cubicBezTo>
                <a:cubicBezTo>
                  <a:pt x="4762087" y="3611540"/>
                  <a:pt x="4944142" y="3796138"/>
                  <a:pt x="5062944" y="4006465"/>
                </a:cubicBezTo>
                <a:cubicBezTo>
                  <a:pt x="5181746" y="4216829"/>
                  <a:pt x="5240871" y="4485064"/>
                  <a:pt x="5240281" y="4811207"/>
                </a:cubicBezTo>
                <a:cubicBezTo>
                  <a:pt x="5233830" y="5401604"/>
                  <a:pt x="5046836" y="5887023"/>
                  <a:pt x="4679261" y="6267535"/>
                </a:cubicBezTo>
                <a:cubicBezTo>
                  <a:pt x="4311723" y="6648048"/>
                  <a:pt x="3802309" y="6844847"/>
                  <a:pt x="3151055" y="6857969"/>
                </a:cubicBezTo>
                <a:cubicBezTo>
                  <a:pt x="2832505" y="6856126"/>
                  <a:pt x="2492981" y="6807728"/>
                  <a:pt x="2132447" y="6712775"/>
                </a:cubicBezTo>
                <a:cubicBezTo>
                  <a:pt x="1771876" y="6617785"/>
                  <a:pt x="1430362" y="6487298"/>
                  <a:pt x="1107795" y="6321241"/>
                </a:cubicBezTo>
                <a:cubicBezTo>
                  <a:pt x="785227" y="6155184"/>
                  <a:pt x="521636" y="5964651"/>
                  <a:pt x="317023" y="5749606"/>
                </a:cubicBezTo>
                <a:cubicBezTo>
                  <a:pt x="112446" y="5534561"/>
                  <a:pt x="6803" y="5306025"/>
                  <a:pt x="132" y="5064071"/>
                </a:cubicBezTo>
                <a:cubicBezTo>
                  <a:pt x="-2338" y="4947481"/>
                  <a:pt x="29989" y="4803503"/>
                  <a:pt x="97038" y="4632101"/>
                </a:cubicBezTo>
                <a:cubicBezTo>
                  <a:pt x="164088" y="4460736"/>
                  <a:pt x="280678" y="4278829"/>
                  <a:pt x="446736" y="4086379"/>
                </a:cubicBezTo>
                <a:cubicBezTo>
                  <a:pt x="462917" y="4261283"/>
                  <a:pt x="554848" y="4461436"/>
                  <a:pt x="722564" y="4686913"/>
                </a:cubicBezTo>
                <a:cubicBezTo>
                  <a:pt x="890280" y="4912353"/>
                  <a:pt x="1137873" y="5125150"/>
                  <a:pt x="1465343" y="5325340"/>
                </a:cubicBezTo>
                <a:cubicBezTo>
                  <a:pt x="1777000" y="5505294"/>
                  <a:pt x="2095513" y="5636296"/>
                  <a:pt x="2420882" y="5718311"/>
                </a:cubicBezTo>
                <a:cubicBezTo>
                  <a:pt x="2746288" y="5800289"/>
                  <a:pt x="3054296" y="5840689"/>
                  <a:pt x="3344905" y="5839435"/>
                </a:cubicBezTo>
                <a:cubicBezTo>
                  <a:pt x="3758851" y="5831916"/>
                  <a:pt x="4076331" y="5764571"/>
                  <a:pt x="4297385" y="5637476"/>
                </a:cubicBezTo>
                <a:cubicBezTo>
                  <a:pt x="4518401" y="5510380"/>
                  <a:pt x="4671041" y="5368762"/>
                  <a:pt x="4755341" y="5212657"/>
                </a:cubicBezTo>
                <a:cubicBezTo>
                  <a:pt x="4839642" y="5056515"/>
                  <a:pt x="4883653" y="4931152"/>
                  <a:pt x="4887413" y="4836494"/>
                </a:cubicBezTo>
                <a:cubicBezTo>
                  <a:pt x="4877387" y="4688314"/>
                  <a:pt x="4788811" y="4546400"/>
                  <a:pt x="4621721" y="4410716"/>
                </a:cubicBezTo>
                <a:cubicBezTo>
                  <a:pt x="4454669" y="4275032"/>
                  <a:pt x="4235607" y="4141228"/>
                  <a:pt x="3964607" y="4009303"/>
                </a:cubicBezTo>
                <a:cubicBezTo>
                  <a:pt x="3693570" y="3877342"/>
                  <a:pt x="3397100" y="3742911"/>
                  <a:pt x="3075196" y="3605974"/>
                </a:cubicBezTo>
                <a:cubicBezTo>
                  <a:pt x="2367729" y="3305928"/>
                  <a:pt x="1852712" y="3019005"/>
                  <a:pt x="1530107" y="2745278"/>
                </a:cubicBezTo>
                <a:cubicBezTo>
                  <a:pt x="1207540" y="2471514"/>
                  <a:pt x="1048633" y="2140357"/>
                  <a:pt x="1053425" y="1751809"/>
                </a:cubicBezTo>
                <a:cubicBezTo>
                  <a:pt x="1054973" y="1429794"/>
                  <a:pt x="1150664" y="1132108"/>
                  <a:pt x="1340533" y="858712"/>
                </a:cubicBezTo>
                <a:cubicBezTo>
                  <a:pt x="1530365" y="585353"/>
                  <a:pt x="1805161" y="372041"/>
                  <a:pt x="2164848" y="218811"/>
                </a:cubicBezTo>
                <a:cubicBezTo>
                  <a:pt x="2347824" y="143431"/>
                  <a:pt x="2540311" y="88029"/>
                  <a:pt x="2742233" y="52606"/>
                </a:cubicBezTo>
                <a:cubicBezTo>
                  <a:pt x="2944193" y="17183"/>
                  <a:pt x="3145083" y="-363"/>
                  <a:pt x="3344905" y="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572250" y="0"/>
            <a:ext cx="5619750" cy="6858000"/>
          </a:xfrm>
          <a:custGeom>
            <a:avLst/>
            <a:gdLst>
              <a:gd name="connsiteX0" fmla="*/ 371202 w 5619750"/>
              <a:gd name="connsiteY0" fmla="*/ 0 h 6858000"/>
              <a:gd name="connsiteX1" fmla="*/ 825442 w 5619750"/>
              <a:gd name="connsiteY1" fmla="*/ 104038 h 6858000"/>
              <a:gd name="connsiteX2" fmla="*/ 1364197 w 5619750"/>
              <a:gd name="connsiteY2" fmla="*/ 326176 h 6858000"/>
              <a:gd name="connsiteX3" fmla="*/ 1661291 w 5619750"/>
              <a:gd name="connsiteY3" fmla="*/ 531448 h 6858000"/>
              <a:gd name="connsiteX4" fmla="*/ 1334893 w 5619750"/>
              <a:gd name="connsiteY4" fmla="*/ 1762081 h 6858000"/>
              <a:gd name="connsiteX5" fmla="*/ 1126669 w 5619750"/>
              <a:gd name="connsiteY5" fmla="*/ 3425734 h 6858000"/>
              <a:gd name="connsiteX6" fmla="*/ 1053522 w 5619750"/>
              <a:gd name="connsiteY6" fmla="*/ 5111863 h 6858000"/>
              <a:gd name="connsiteX7" fmla="*/ 1060903 w 5619750"/>
              <a:gd name="connsiteY7" fmla="*/ 5646484 h 6858000"/>
              <a:gd name="connsiteX8" fmla="*/ 1087290 w 5619750"/>
              <a:gd name="connsiteY8" fmla="*/ 6124123 h 6858000"/>
              <a:gd name="connsiteX9" fmla="*/ 1586298 w 5619750"/>
              <a:gd name="connsiteY9" fmla="*/ 5183534 h 6858000"/>
              <a:gd name="connsiteX10" fmla="*/ 2176426 w 5619750"/>
              <a:gd name="connsiteY10" fmla="*/ 3804464 h 6858000"/>
              <a:gd name="connsiteX11" fmla="*/ 2758398 w 5619750"/>
              <a:gd name="connsiteY11" fmla="*/ 2283232 h 6858000"/>
              <a:gd name="connsiteX12" fmla="*/ 3232973 w 5619750"/>
              <a:gd name="connsiteY12" fmla="*/ 916305 h 6858000"/>
              <a:gd name="connsiteX13" fmla="*/ 3500874 w 5619750"/>
              <a:gd name="connsiteY13" fmla="*/ 0 h 6858000"/>
              <a:gd name="connsiteX14" fmla="*/ 3962680 w 5619750"/>
              <a:gd name="connsiteY14" fmla="*/ 104038 h 6858000"/>
              <a:gd name="connsiteX15" fmla="*/ 4508964 w 5619750"/>
              <a:gd name="connsiteY15" fmla="*/ 326176 h 6858000"/>
              <a:gd name="connsiteX16" fmla="*/ 4791000 w 5619750"/>
              <a:gd name="connsiteY16" fmla="*/ 531448 h 6858000"/>
              <a:gd name="connsiteX17" fmla="*/ 4464788 w 5619750"/>
              <a:gd name="connsiteY17" fmla="*/ 1762081 h 6858000"/>
              <a:gd name="connsiteX18" fmla="*/ 4256674 w 5619750"/>
              <a:gd name="connsiteY18" fmla="*/ 3425734 h 6858000"/>
              <a:gd name="connsiteX19" fmla="*/ 4183563 w 5619750"/>
              <a:gd name="connsiteY19" fmla="*/ 5111863 h 6858000"/>
              <a:gd name="connsiteX20" fmla="*/ 4189874 w 5619750"/>
              <a:gd name="connsiteY20" fmla="*/ 5596919 h 6858000"/>
              <a:gd name="connsiteX21" fmla="*/ 4208881 w 5619750"/>
              <a:gd name="connsiteY21" fmla="*/ 6031341 h 6858000"/>
              <a:gd name="connsiteX22" fmla="*/ 5345626 w 5619750"/>
              <a:gd name="connsiteY22" fmla="*/ 3326383 h 6858000"/>
              <a:gd name="connsiteX23" fmla="*/ 5490722 w 5619750"/>
              <a:gd name="connsiteY23" fmla="*/ 3013967 h 6858000"/>
              <a:gd name="connsiteX24" fmla="*/ 5619750 w 5619750"/>
              <a:gd name="connsiteY24" fmla="*/ 2740434 h 6858000"/>
              <a:gd name="connsiteX25" fmla="*/ 5619750 w 5619750"/>
              <a:gd name="connsiteY25" fmla="*/ 4152513 h 6858000"/>
              <a:gd name="connsiteX26" fmla="*/ 5588578 w 5619750"/>
              <a:gd name="connsiteY26" fmla="*/ 4216152 h 6858000"/>
              <a:gd name="connsiteX27" fmla="*/ 4928956 w 5619750"/>
              <a:gd name="connsiteY27" fmla="*/ 5672946 h 6858000"/>
              <a:gd name="connsiteX28" fmla="*/ 4495715 w 5619750"/>
              <a:gd name="connsiteY28" fmla="*/ 6756804 h 6858000"/>
              <a:gd name="connsiteX29" fmla="*/ 4065538 w 5619750"/>
              <a:gd name="connsiteY29" fmla="*/ 6858000 h 6858000"/>
              <a:gd name="connsiteX30" fmla="*/ 3557747 w 5619750"/>
              <a:gd name="connsiteY30" fmla="*/ 6725138 h 6858000"/>
              <a:gd name="connsiteX31" fmla="*/ 3214299 w 5619750"/>
              <a:gd name="connsiteY31" fmla="*/ 6478421 h 6858000"/>
              <a:gd name="connsiteX32" fmla="*/ 3146871 w 5619750"/>
              <a:gd name="connsiteY32" fmla="*/ 5803593 h 6858000"/>
              <a:gd name="connsiteX33" fmla="*/ 3130005 w 5619750"/>
              <a:gd name="connsiteY33" fmla="*/ 5179364 h 6858000"/>
              <a:gd name="connsiteX34" fmla="*/ 3190088 w 5619750"/>
              <a:gd name="connsiteY34" fmla="*/ 3646211 h 6858000"/>
              <a:gd name="connsiteX35" fmla="*/ 3332288 w 5619750"/>
              <a:gd name="connsiteY35" fmla="*/ 1973885 h 6858000"/>
              <a:gd name="connsiteX36" fmla="*/ 2740092 w 5619750"/>
              <a:gd name="connsiteY36" fmla="*/ 3635693 h 6858000"/>
              <a:gd name="connsiteX37" fmla="*/ 2059544 w 5619750"/>
              <a:gd name="connsiteY37" fmla="*/ 5342452 h 6858000"/>
              <a:gd name="connsiteX38" fmla="*/ 1365858 w 5619750"/>
              <a:gd name="connsiteY38" fmla="*/ 6756804 h 6858000"/>
              <a:gd name="connsiteX39" fmla="*/ 935606 w 5619750"/>
              <a:gd name="connsiteY39" fmla="*/ 6858000 h 6858000"/>
              <a:gd name="connsiteX40" fmla="*/ 427927 w 5619750"/>
              <a:gd name="connsiteY40" fmla="*/ 6725138 h 6858000"/>
              <a:gd name="connsiteX41" fmla="*/ 84368 w 5619750"/>
              <a:gd name="connsiteY41" fmla="*/ 6478421 h 6858000"/>
              <a:gd name="connsiteX42" fmla="*/ 84294 w 5619750"/>
              <a:gd name="connsiteY42" fmla="*/ 6478421 h 6858000"/>
              <a:gd name="connsiteX43" fmla="*/ 23178 w 5619750"/>
              <a:gd name="connsiteY43" fmla="*/ 5722400 h 6858000"/>
              <a:gd name="connsiteX44" fmla="*/ 0 w 5619750"/>
              <a:gd name="connsiteY44" fmla="*/ 4960031 h 6858000"/>
              <a:gd name="connsiteX45" fmla="*/ 64328 w 5619750"/>
              <a:gd name="connsiteY45" fmla="*/ 3520398 h 6858000"/>
              <a:gd name="connsiteX46" fmla="*/ 211140 w 5619750"/>
              <a:gd name="connsiteY46" fmla="*/ 1990751 h 6858000"/>
              <a:gd name="connsiteX47" fmla="*/ 371202 w 561975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19750" h="6858000">
                <a:moveTo>
                  <a:pt x="371202" y="0"/>
                </a:moveTo>
                <a:cubicBezTo>
                  <a:pt x="481366" y="3765"/>
                  <a:pt x="632755" y="38419"/>
                  <a:pt x="825442" y="104038"/>
                </a:cubicBezTo>
                <a:cubicBezTo>
                  <a:pt x="1018129" y="169658"/>
                  <a:pt x="1197713" y="243691"/>
                  <a:pt x="1364197" y="326176"/>
                </a:cubicBezTo>
                <a:cubicBezTo>
                  <a:pt x="1530680" y="408661"/>
                  <a:pt x="1629699" y="477085"/>
                  <a:pt x="1661291" y="531448"/>
                </a:cubicBezTo>
                <a:cubicBezTo>
                  <a:pt x="1534186" y="835259"/>
                  <a:pt x="1425387" y="1245470"/>
                  <a:pt x="1334893" y="1762081"/>
                </a:cubicBezTo>
                <a:cubicBezTo>
                  <a:pt x="1244400" y="2278656"/>
                  <a:pt x="1174979" y="2833207"/>
                  <a:pt x="1126669" y="3425734"/>
                </a:cubicBezTo>
                <a:cubicBezTo>
                  <a:pt x="1078396" y="4018225"/>
                  <a:pt x="1054001" y="4580304"/>
                  <a:pt x="1053522" y="5111863"/>
                </a:cubicBezTo>
                <a:cubicBezTo>
                  <a:pt x="1053337" y="5294806"/>
                  <a:pt x="1055810" y="5473025"/>
                  <a:pt x="1060903" y="5646484"/>
                </a:cubicBezTo>
                <a:cubicBezTo>
                  <a:pt x="1066033" y="5819943"/>
                  <a:pt x="1074817" y="5979156"/>
                  <a:pt x="1087290" y="6124123"/>
                </a:cubicBezTo>
                <a:cubicBezTo>
                  <a:pt x="1230154" y="5908370"/>
                  <a:pt x="1396490" y="5594852"/>
                  <a:pt x="1586298" y="5183534"/>
                </a:cubicBezTo>
                <a:cubicBezTo>
                  <a:pt x="1776106" y="4772216"/>
                  <a:pt x="1972815" y="4312550"/>
                  <a:pt x="2176426" y="3804464"/>
                </a:cubicBezTo>
                <a:cubicBezTo>
                  <a:pt x="2380037" y="3296378"/>
                  <a:pt x="2574015" y="2789289"/>
                  <a:pt x="2758398" y="2283232"/>
                </a:cubicBezTo>
                <a:cubicBezTo>
                  <a:pt x="2942744" y="1777176"/>
                  <a:pt x="3100960" y="1321534"/>
                  <a:pt x="3232973" y="916305"/>
                </a:cubicBezTo>
                <a:cubicBezTo>
                  <a:pt x="3364986" y="511039"/>
                  <a:pt x="3454262" y="205641"/>
                  <a:pt x="3500874" y="0"/>
                </a:cubicBezTo>
                <a:cubicBezTo>
                  <a:pt x="3611704" y="3765"/>
                  <a:pt x="3765639" y="38419"/>
                  <a:pt x="3962680" y="104038"/>
                </a:cubicBezTo>
                <a:cubicBezTo>
                  <a:pt x="4159759" y="169658"/>
                  <a:pt x="4341854" y="243691"/>
                  <a:pt x="4508964" y="326176"/>
                </a:cubicBezTo>
                <a:cubicBezTo>
                  <a:pt x="4676038" y="408661"/>
                  <a:pt x="4770075" y="477085"/>
                  <a:pt x="4791000" y="531448"/>
                </a:cubicBezTo>
                <a:cubicBezTo>
                  <a:pt x="4663970" y="835259"/>
                  <a:pt x="4555244" y="1245470"/>
                  <a:pt x="4464788" y="1762081"/>
                </a:cubicBezTo>
                <a:cubicBezTo>
                  <a:pt x="4374331" y="2278656"/>
                  <a:pt x="4304948" y="2833207"/>
                  <a:pt x="4256674" y="3425734"/>
                </a:cubicBezTo>
                <a:cubicBezTo>
                  <a:pt x="4208401" y="4018225"/>
                  <a:pt x="4184043" y="4580304"/>
                  <a:pt x="4183563" y="5111863"/>
                </a:cubicBezTo>
                <a:cubicBezTo>
                  <a:pt x="4183563" y="5277792"/>
                  <a:pt x="4185667" y="5439441"/>
                  <a:pt x="4189874" y="5596919"/>
                </a:cubicBezTo>
                <a:cubicBezTo>
                  <a:pt x="4194118" y="5754361"/>
                  <a:pt x="4200430" y="5899180"/>
                  <a:pt x="4208881" y="6031341"/>
                </a:cubicBezTo>
                <a:cubicBezTo>
                  <a:pt x="4574842" y="5078130"/>
                  <a:pt x="4953756" y="4176478"/>
                  <a:pt x="5345626" y="3326383"/>
                </a:cubicBezTo>
                <a:cubicBezTo>
                  <a:pt x="5394614" y="3220121"/>
                  <a:pt x="5442980" y="3115982"/>
                  <a:pt x="5490722" y="3013967"/>
                </a:cubicBezTo>
                <a:lnTo>
                  <a:pt x="5619750" y="2740434"/>
                </a:lnTo>
                <a:lnTo>
                  <a:pt x="5619750" y="4152513"/>
                </a:lnTo>
                <a:lnTo>
                  <a:pt x="5588578" y="4216152"/>
                </a:lnTo>
                <a:cubicBezTo>
                  <a:pt x="5340126" y="4739480"/>
                  <a:pt x="5120240" y="5225053"/>
                  <a:pt x="4928956" y="5672946"/>
                </a:cubicBezTo>
                <a:cubicBezTo>
                  <a:pt x="4737672" y="6120801"/>
                  <a:pt x="4593258" y="6482075"/>
                  <a:pt x="4495715" y="6756804"/>
                </a:cubicBezTo>
                <a:cubicBezTo>
                  <a:pt x="4352261" y="6824268"/>
                  <a:pt x="4208881" y="6858000"/>
                  <a:pt x="4065538" y="6858000"/>
                </a:cubicBezTo>
                <a:cubicBezTo>
                  <a:pt x="3883628" y="6835857"/>
                  <a:pt x="3714376" y="6791569"/>
                  <a:pt x="3557747" y="6725138"/>
                </a:cubicBezTo>
                <a:cubicBezTo>
                  <a:pt x="3401118" y="6658744"/>
                  <a:pt x="3286635" y="6576481"/>
                  <a:pt x="3214299" y="6478421"/>
                </a:cubicBezTo>
                <a:cubicBezTo>
                  <a:pt x="3181305" y="6280900"/>
                  <a:pt x="3158829" y="6055957"/>
                  <a:pt x="3146871" y="5803593"/>
                </a:cubicBezTo>
                <a:cubicBezTo>
                  <a:pt x="3134951" y="5551229"/>
                  <a:pt x="3129304" y="5343153"/>
                  <a:pt x="3130005" y="5179364"/>
                </a:cubicBezTo>
                <a:cubicBezTo>
                  <a:pt x="3131592" y="4684121"/>
                  <a:pt x="3151632" y="4173082"/>
                  <a:pt x="3190088" y="3646211"/>
                </a:cubicBezTo>
                <a:cubicBezTo>
                  <a:pt x="3228508" y="3119340"/>
                  <a:pt x="3275932" y="2561910"/>
                  <a:pt x="3332288" y="1973885"/>
                </a:cubicBezTo>
                <a:cubicBezTo>
                  <a:pt x="3155876" y="2492195"/>
                  <a:pt x="2958466" y="3046118"/>
                  <a:pt x="2740092" y="3635693"/>
                </a:cubicBezTo>
                <a:cubicBezTo>
                  <a:pt x="2521682" y="4225231"/>
                  <a:pt x="2294858" y="4794138"/>
                  <a:pt x="2059544" y="5342452"/>
                </a:cubicBezTo>
                <a:cubicBezTo>
                  <a:pt x="1824268" y="5890765"/>
                  <a:pt x="1593015" y="6362204"/>
                  <a:pt x="1365858" y="6756804"/>
                </a:cubicBezTo>
                <a:cubicBezTo>
                  <a:pt x="1222293" y="6824268"/>
                  <a:pt x="1078876" y="6858000"/>
                  <a:pt x="935606" y="6858000"/>
                </a:cubicBezTo>
                <a:cubicBezTo>
                  <a:pt x="753770" y="6835857"/>
                  <a:pt x="584556" y="6791569"/>
                  <a:pt x="427927" y="6725138"/>
                </a:cubicBezTo>
                <a:cubicBezTo>
                  <a:pt x="271297" y="6658744"/>
                  <a:pt x="156777" y="6576481"/>
                  <a:pt x="84368" y="6478421"/>
                </a:cubicBezTo>
                <a:lnTo>
                  <a:pt x="84294" y="6478421"/>
                </a:lnTo>
                <a:cubicBezTo>
                  <a:pt x="58644" y="6244879"/>
                  <a:pt x="38272" y="5992848"/>
                  <a:pt x="23178" y="5722400"/>
                </a:cubicBezTo>
                <a:cubicBezTo>
                  <a:pt x="8083" y="5451915"/>
                  <a:pt x="332" y="5197817"/>
                  <a:pt x="0" y="4960031"/>
                </a:cubicBezTo>
                <a:cubicBezTo>
                  <a:pt x="1919" y="4464234"/>
                  <a:pt x="23362" y="3984345"/>
                  <a:pt x="64328" y="3520398"/>
                </a:cubicBezTo>
                <a:cubicBezTo>
                  <a:pt x="105256" y="3056452"/>
                  <a:pt x="154194" y="2546557"/>
                  <a:pt x="211140" y="1990751"/>
                </a:cubicBezTo>
                <a:cubicBezTo>
                  <a:pt x="268049" y="1434946"/>
                  <a:pt x="321416" y="771374"/>
                  <a:pt x="3712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/>
          <p:cNvSpPr/>
          <p:nvPr userDrawn="1"/>
        </p:nvSpPr>
        <p:spPr>
          <a:xfrm>
            <a:off x="1" y="3354056"/>
            <a:ext cx="4857898" cy="3503946"/>
          </a:xfrm>
          <a:custGeom>
            <a:avLst/>
            <a:gdLst>
              <a:gd name="connsiteX0" fmla="*/ 1467469 w 3428779"/>
              <a:gd name="connsiteY0" fmla="*/ 0 h 2473139"/>
              <a:gd name="connsiteX1" fmla="*/ 3428779 w 3428779"/>
              <a:gd name="connsiteY1" fmla="*/ 1961310 h 2473139"/>
              <a:gd name="connsiteX2" fmla="*/ 3388932 w 3428779"/>
              <a:gd name="connsiteY2" fmla="*/ 2356583 h 2473139"/>
              <a:gd name="connsiteX3" fmla="*/ 3358963 w 3428779"/>
              <a:gd name="connsiteY3" fmla="*/ 2473139 h 2473139"/>
              <a:gd name="connsiteX4" fmla="*/ 2402767 w 3428779"/>
              <a:gd name="connsiteY4" fmla="*/ 2473139 h 2473139"/>
              <a:gd name="connsiteX5" fmla="*/ 2404968 w 3428779"/>
              <a:gd name="connsiteY5" fmla="*/ 2469516 h 2473139"/>
              <a:gd name="connsiteX6" fmla="*/ 2533650 w 3428779"/>
              <a:gd name="connsiteY6" fmla="*/ 1961310 h 2473139"/>
              <a:gd name="connsiteX7" fmla="*/ 1467469 w 3428779"/>
              <a:gd name="connsiteY7" fmla="*/ 895129 h 2473139"/>
              <a:gd name="connsiteX8" fmla="*/ 401288 w 3428779"/>
              <a:gd name="connsiteY8" fmla="*/ 1961310 h 2473139"/>
              <a:gd name="connsiteX9" fmla="*/ 529970 w 3428779"/>
              <a:gd name="connsiteY9" fmla="*/ 2469516 h 2473139"/>
              <a:gd name="connsiteX10" fmla="*/ 532172 w 3428779"/>
              <a:gd name="connsiteY10" fmla="*/ 2473139 h 2473139"/>
              <a:gd name="connsiteX11" fmla="*/ 0 w 3428779"/>
              <a:gd name="connsiteY11" fmla="*/ 2473139 h 2473139"/>
              <a:gd name="connsiteX12" fmla="*/ 0 w 3428779"/>
              <a:gd name="connsiteY12" fmla="*/ 663151 h 2473139"/>
              <a:gd name="connsiteX13" fmla="*/ 80613 w 3428779"/>
              <a:gd name="connsiteY13" fmla="*/ 574455 h 2473139"/>
              <a:gd name="connsiteX14" fmla="*/ 1467469 w 3428779"/>
              <a:gd name="connsiteY14" fmla="*/ 0 h 24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8779" h="2473139">
                <a:moveTo>
                  <a:pt x="1467469" y="0"/>
                </a:moveTo>
                <a:cubicBezTo>
                  <a:pt x="2550671" y="0"/>
                  <a:pt x="3428779" y="878108"/>
                  <a:pt x="3428779" y="1961310"/>
                </a:cubicBezTo>
                <a:cubicBezTo>
                  <a:pt x="3428779" y="2096711"/>
                  <a:pt x="3415059" y="2228906"/>
                  <a:pt x="3388932" y="2356583"/>
                </a:cubicBezTo>
                <a:lnTo>
                  <a:pt x="3358963" y="2473139"/>
                </a:lnTo>
                <a:lnTo>
                  <a:pt x="2402767" y="2473139"/>
                </a:lnTo>
                <a:lnTo>
                  <a:pt x="2404968" y="2469516"/>
                </a:lnTo>
                <a:cubicBezTo>
                  <a:pt x="2487034" y="2318445"/>
                  <a:pt x="2533650" y="2145322"/>
                  <a:pt x="2533650" y="1961310"/>
                </a:cubicBezTo>
                <a:cubicBezTo>
                  <a:pt x="2533650" y="1372474"/>
                  <a:pt x="2056305" y="895129"/>
                  <a:pt x="1467469" y="895129"/>
                </a:cubicBezTo>
                <a:cubicBezTo>
                  <a:pt x="878633" y="895129"/>
                  <a:pt x="401288" y="1372474"/>
                  <a:pt x="401288" y="1961310"/>
                </a:cubicBezTo>
                <a:cubicBezTo>
                  <a:pt x="401288" y="2145322"/>
                  <a:pt x="447904" y="2318445"/>
                  <a:pt x="529970" y="2469516"/>
                </a:cubicBezTo>
                <a:lnTo>
                  <a:pt x="532172" y="2473139"/>
                </a:lnTo>
                <a:lnTo>
                  <a:pt x="0" y="2473139"/>
                </a:lnTo>
                <a:lnTo>
                  <a:pt x="0" y="663151"/>
                </a:lnTo>
                <a:lnTo>
                  <a:pt x="80613" y="574455"/>
                </a:lnTo>
                <a:cubicBezTo>
                  <a:pt x="435541" y="219527"/>
                  <a:pt x="925868" y="0"/>
                  <a:pt x="1467469" y="0"/>
                </a:cubicBezTo>
                <a:close/>
              </a:path>
            </a:pathLst>
          </a:cu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9" name="TextBox 248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68" name="Rectangle 267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6" name="Freeform: Shape 45"/>
          <p:cNvSpPr/>
          <p:nvPr userDrawn="1"/>
        </p:nvSpPr>
        <p:spPr>
          <a:xfrm>
            <a:off x="4953694" y="2286694"/>
            <a:ext cx="2284612" cy="2284612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7" name="Freeform: Shape 46"/>
          <p:cNvSpPr/>
          <p:nvPr userDrawn="1"/>
        </p:nvSpPr>
        <p:spPr>
          <a:xfrm>
            <a:off x="11347490" y="190297"/>
            <a:ext cx="625136" cy="625136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accent1"/>
          </a:solidFill>
        </p:grpSpPr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8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86" r:id="rId22"/>
  </p:sldLayoutIdLst>
  <p:transition spd="slow">
    <p:fade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/>
          <p:cNvSpPr/>
          <p:nvPr userDrawn="1"/>
        </p:nvSpPr>
        <p:spPr>
          <a:xfrm>
            <a:off x="1" y="3354056"/>
            <a:ext cx="4857898" cy="3503946"/>
          </a:xfrm>
          <a:custGeom>
            <a:avLst/>
            <a:gdLst>
              <a:gd name="connsiteX0" fmla="*/ 1467469 w 3428779"/>
              <a:gd name="connsiteY0" fmla="*/ 0 h 2473139"/>
              <a:gd name="connsiteX1" fmla="*/ 3428779 w 3428779"/>
              <a:gd name="connsiteY1" fmla="*/ 1961310 h 2473139"/>
              <a:gd name="connsiteX2" fmla="*/ 3388932 w 3428779"/>
              <a:gd name="connsiteY2" fmla="*/ 2356583 h 2473139"/>
              <a:gd name="connsiteX3" fmla="*/ 3358963 w 3428779"/>
              <a:gd name="connsiteY3" fmla="*/ 2473139 h 2473139"/>
              <a:gd name="connsiteX4" fmla="*/ 2402767 w 3428779"/>
              <a:gd name="connsiteY4" fmla="*/ 2473139 h 2473139"/>
              <a:gd name="connsiteX5" fmla="*/ 2404968 w 3428779"/>
              <a:gd name="connsiteY5" fmla="*/ 2469516 h 2473139"/>
              <a:gd name="connsiteX6" fmla="*/ 2533650 w 3428779"/>
              <a:gd name="connsiteY6" fmla="*/ 1961310 h 2473139"/>
              <a:gd name="connsiteX7" fmla="*/ 1467469 w 3428779"/>
              <a:gd name="connsiteY7" fmla="*/ 895129 h 2473139"/>
              <a:gd name="connsiteX8" fmla="*/ 401288 w 3428779"/>
              <a:gd name="connsiteY8" fmla="*/ 1961310 h 2473139"/>
              <a:gd name="connsiteX9" fmla="*/ 529970 w 3428779"/>
              <a:gd name="connsiteY9" fmla="*/ 2469516 h 2473139"/>
              <a:gd name="connsiteX10" fmla="*/ 532172 w 3428779"/>
              <a:gd name="connsiteY10" fmla="*/ 2473139 h 2473139"/>
              <a:gd name="connsiteX11" fmla="*/ 0 w 3428779"/>
              <a:gd name="connsiteY11" fmla="*/ 2473139 h 2473139"/>
              <a:gd name="connsiteX12" fmla="*/ 0 w 3428779"/>
              <a:gd name="connsiteY12" fmla="*/ 663151 h 2473139"/>
              <a:gd name="connsiteX13" fmla="*/ 80613 w 3428779"/>
              <a:gd name="connsiteY13" fmla="*/ 574455 h 2473139"/>
              <a:gd name="connsiteX14" fmla="*/ 1467469 w 3428779"/>
              <a:gd name="connsiteY14" fmla="*/ 0 h 24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8779" h="2473139">
                <a:moveTo>
                  <a:pt x="1467469" y="0"/>
                </a:moveTo>
                <a:cubicBezTo>
                  <a:pt x="2550671" y="0"/>
                  <a:pt x="3428779" y="878108"/>
                  <a:pt x="3428779" y="1961310"/>
                </a:cubicBezTo>
                <a:cubicBezTo>
                  <a:pt x="3428779" y="2096711"/>
                  <a:pt x="3415059" y="2228906"/>
                  <a:pt x="3388932" y="2356583"/>
                </a:cubicBezTo>
                <a:lnTo>
                  <a:pt x="3358963" y="2473139"/>
                </a:lnTo>
                <a:lnTo>
                  <a:pt x="2402767" y="2473139"/>
                </a:lnTo>
                <a:lnTo>
                  <a:pt x="2404968" y="2469516"/>
                </a:lnTo>
                <a:cubicBezTo>
                  <a:pt x="2487034" y="2318445"/>
                  <a:pt x="2533650" y="2145322"/>
                  <a:pt x="2533650" y="1961310"/>
                </a:cubicBezTo>
                <a:cubicBezTo>
                  <a:pt x="2533650" y="1372474"/>
                  <a:pt x="2056305" y="895129"/>
                  <a:pt x="1467469" y="895129"/>
                </a:cubicBezTo>
                <a:cubicBezTo>
                  <a:pt x="878633" y="895129"/>
                  <a:pt x="401288" y="1372474"/>
                  <a:pt x="401288" y="1961310"/>
                </a:cubicBezTo>
                <a:cubicBezTo>
                  <a:pt x="401288" y="2145322"/>
                  <a:pt x="447904" y="2318445"/>
                  <a:pt x="529970" y="2469516"/>
                </a:cubicBezTo>
                <a:lnTo>
                  <a:pt x="532172" y="2473139"/>
                </a:lnTo>
                <a:lnTo>
                  <a:pt x="0" y="2473139"/>
                </a:lnTo>
                <a:lnTo>
                  <a:pt x="0" y="663151"/>
                </a:lnTo>
                <a:lnTo>
                  <a:pt x="80613" y="574455"/>
                </a:lnTo>
                <a:cubicBezTo>
                  <a:pt x="435541" y="219527"/>
                  <a:pt x="925868" y="0"/>
                  <a:pt x="1467469" y="0"/>
                </a:cubicBezTo>
                <a:close/>
              </a:path>
            </a:pathLst>
          </a:cu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9" name="TextBox 248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68" name="Rectangle 267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6" name="Freeform: Shape 45"/>
          <p:cNvSpPr/>
          <p:nvPr userDrawn="1"/>
        </p:nvSpPr>
        <p:spPr>
          <a:xfrm>
            <a:off x="4953694" y="2286694"/>
            <a:ext cx="2284612" cy="2284612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7" name="Freeform: Shape 46"/>
          <p:cNvSpPr/>
          <p:nvPr userDrawn="1"/>
        </p:nvSpPr>
        <p:spPr>
          <a:xfrm>
            <a:off x="11347490" y="190297"/>
            <a:ext cx="625136" cy="625136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accent1"/>
          </a:solidFill>
        </p:grpSpPr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8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65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6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68" name="Group 6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7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7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6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2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cxnSp>
        <p:nvCxnSpPr>
          <p:cNvPr id="91" name="Straight Connector 90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id-ID" sz="16600" b="0" i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55" name="Group 5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62" name="Rectangle: Rounded Corners 6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5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58" name="Group 5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6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6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5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2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cxnSp>
        <p:nvCxnSpPr>
          <p:cNvPr id="39" name="Straight Connector 38"/>
          <p:cNvCxnSpPr/>
          <p:nvPr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53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e7d195523061f1c0" descr="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2" name="组合 8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621632" y="517358"/>
            <a:ext cx="806769" cy="444295"/>
            <a:chOff x="561474" y="890337"/>
            <a:chExt cx="806769" cy="444295"/>
          </a:xfrm>
        </p:grpSpPr>
        <p:sp>
          <p:nvSpPr>
            <p:cNvPr id="43" name="椭圆 42"/>
            <p:cNvSpPr/>
            <p:nvPr/>
          </p:nvSpPr>
          <p:spPr>
            <a:xfrm>
              <a:off x="561474" y="898358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86801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07822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1474" y="117421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6801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07822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7" name="Text Placeholder 2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 txBox="1"/>
          <p:nvPr/>
        </p:nvSpPr>
        <p:spPr>
          <a:xfrm>
            <a:off x="2732418" y="1359518"/>
            <a:ext cx="7795702" cy="2192288"/>
          </a:xfrm>
          <a:prstGeom prst="rect">
            <a:avLst/>
          </a:prstGeom>
          <a:noFill/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000"/>
              </a:lnSpc>
            </a:pPr>
            <a:r>
              <a:rPr lang="en-US" altLang="zh-CN" sz="8800" b="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Free </a:t>
            </a:r>
          </a:p>
          <a:p>
            <a:pPr algn="l">
              <a:lnSpc>
                <a:spcPts val="9000"/>
              </a:lnSpc>
            </a:pPr>
            <a:r>
              <a:rPr lang="en-US" altLang="zh-CN" sz="880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PPT  Templates</a:t>
            </a:r>
            <a:endParaRPr lang="en-US" sz="8800" b="0" dirty="0">
              <a:solidFill>
                <a:schemeClr val="bg1"/>
              </a:solidFill>
              <a:latin typeface="Gill Sans MT" panose="020B0502020104020203" charset="0"/>
              <a:ea typeface="微软雅黑" panose="020B0503020204020204" pitchFamily="34" charset="-122"/>
              <a:cs typeface="Gill Sans MT" panose="020B0502020104020203" charset="0"/>
            </a:endParaRPr>
          </a:p>
        </p:txBody>
      </p:sp>
      <p:sp>
        <p:nvSpPr>
          <p:cNvPr id="80" name="平行四边形 7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21895" y="6043863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1" name="平行四边形 8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21632" y="6223048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F6206A-A0C3-CC94-8980-A517FA1E72A5}"/>
              </a:ext>
            </a:extLst>
          </p:cNvPr>
          <p:cNvSpPr/>
          <p:nvPr/>
        </p:nvSpPr>
        <p:spPr>
          <a:xfrm>
            <a:off x="9627013" y="5864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88F1000-74C4-4C61-57BD-7D35F17CB906}"/>
              </a:ext>
            </a:extLst>
          </p:cNvPr>
          <p:cNvSpPr txBox="1"/>
          <p:nvPr/>
        </p:nvSpPr>
        <p:spPr>
          <a:xfrm>
            <a:off x="2827428" y="3953977"/>
            <a:ext cx="68989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C55D991-DD8B-975E-F8B7-AA247A576529}"/>
              </a:ext>
            </a:extLst>
          </p:cNvPr>
          <p:cNvGrpSpPr/>
          <p:nvPr/>
        </p:nvGrpSpPr>
        <p:grpSpPr>
          <a:xfrm>
            <a:off x="2887020" y="4911324"/>
            <a:ext cx="4022319" cy="327543"/>
            <a:chOff x="4414802" y="4745227"/>
            <a:chExt cx="4022319" cy="3275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33C9231-2CF6-1D47-2535-56EF964475E3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585872B3-A551-3C76-F755-F6F82932C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09C56713-B8E5-1180-5506-ACE9F4998E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57270CE5-812C-8243-9494-4B5E6DB9A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0ABAC536-FEF2-6F87-A223-304992152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700015-7640-68F2-BC9B-3317076D036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AF61458B-7D42-2ED7-E96C-7A094FB5D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98FEF18F-6A26-DA9D-8C43-D9AAAFAE5C7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CEC05844-CC49-53F7-F8BF-92624BE6D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564E4D66-4D8B-068F-0D05-E16E8DA3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B5A73AB6-9410-A116-89D8-DD2708B05D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5926091-5BF1-679E-256F-147C7F349CC0}"/>
                </a:ext>
              </a:extLst>
            </p:cNvPr>
            <p:cNvSpPr/>
            <p:nvPr/>
          </p:nvSpPr>
          <p:spPr>
            <a:xfrm>
              <a:off x="4705028" y="4751931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4734233" y="1735979"/>
            <a:ext cx="6386052" cy="370970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990600" dist="342900" dir="5400000" sx="94000" sy="94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TextBox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1735979"/>
            <a:ext cx="286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Fresh Slide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Ideas</a:t>
            </a:r>
          </a:p>
        </p:txBody>
      </p:sp>
      <p:cxnSp>
        <p:nvCxnSpPr>
          <p:cNvPr id="3" name="Straight Connector 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739287" y="2006409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8" y="1474369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5" name="TextBox 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3259723"/>
            <a:ext cx="28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01. / The introduction</a:t>
            </a:r>
          </a:p>
        </p:txBody>
      </p:sp>
      <p:sp>
        <p:nvSpPr>
          <p:cNvPr id="9" name="TextBox 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3875526"/>
            <a:ext cx="28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alpha val="3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02. / Project Overview</a:t>
            </a:r>
          </a:p>
        </p:txBody>
      </p:sp>
      <p:sp>
        <p:nvSpPr>
          <p:cNvPr id="10" name="TextBox 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4491329"/>
            <a:ext cx="28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alpha val="3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03. / Details &amp; Process</a:t>
            </a:r>
          </a:p>
        </p:txBody>
      </p:sp>
      <p:sp>
        <p:nvSpPr>
          <p:cNvPr id="11" name="TextBox 1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5107132"/>
            <a:ext cx="28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alpha val="3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04. / Soft launching</a:t>
            </a:r>
          </a:p>
        </p:txBody>
      </p:sp>
      <p:sp>
        <p:nvSpPr>
          <p:cNvPr id="29" name="Rectangle: Rounded Corners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9453715" y="4676245"/>
            <a:ext cx="1235905" cy="43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Read more</a:t>
            </a:r>
          </a:p>
        </p:txBody>
      </p:sp>
      <p:grpSp>
        <p:nvGrpSpPr>
          <p:cNvPr id="6" name="Group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189476" y="4486329"/>
            <a:ext cx="1639026" cy="918393"/>
            <a:chOff x="5189476" y="4486329"/>
            <a:chExt cx="1639026" cy="918393"/>
          </a:xfrm>
        </p:grpSpPr>
        <p:sp>
          <p:nvSpPr>
            <p:cNvPr id="30" name="TextBox 29"/>
            <p:cNvSpPr txBox="1"/>
            <p:nvPr/>
          </p:nvSpPr>
          <p:spPr>
            <a:xfrm>
              <a:off x="5189476" y="4804558"/>
              <a:ext cx="16390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9476" y="4486329"/>
              <a:ext cx="1639026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2720</a:t>
              </a:r>
            </a:p>
          </p:txBody>
        </p:sp>
      </p:grpSp>
      <p:grpSp>
        <p:nvGrpSpPr>
          <p:cNvPr id="7" name="Group 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197213" y="4486329"/>
            <a:ext cx="1639026" cy="918393"/>
            <a:chOff x="7197213" y="4486329"/>
            <a:chExt cx="1639026" cy="918393"/>
          </a:xfrm>
        </p:grpSpPr>
        <p:sp>
          <p:nvSpPr>
            <p:cNvPr id="32" name="TextBox 31"/>
            <p:cNvSpPr txBox="1"/>
            <p:nvPr/>
          </p:nvSpPr>
          <p:spPr>
            <a:xfrm>
              <a:off x="7197213" y="4804558"/>
              <a:ext cx="16390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97213" y="4486329"/>
              <a:ext cx="163902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300+</a:t>
              </a:r>
            </a:p>
          </p:txBody>
        </p:sp>
      </p:grpSp>
      <p:sp>
        <p:nvSpPr>
          <p:cNvPr id="8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7" name="图片占位符 1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367345" y="1057551"/>
            <a:ext cx="319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An Interesting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Design</a:t>
            </a:r>
          </a:p>
        </p:txBody>
      </p:sp>
      <p:cxnSp>
        <p:nvCxnSpPr>
          <p:cNvPr id="3" name="Straight Connector 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604253" y="132798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367344" y="795941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9" name="TextBox 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41083" y="4914151"/>
            <a:ext cx="2863143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0" name="TextBox 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41085" y="4603811"/>
            <a:ext cx="219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 number 1</a:t>
            </a:r>
          </a:p>
        </p:txBody>
      </p:sp>
      <p:sp>
        <p:nvSpPr>
          <p:cNvPr id="11" name="TextBox 1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664429" y="2875002"/>
            <a:ext cx="2863143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2" name="TextBox 1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664431" y="2564662"/>
            <a:ext cx="219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 number 2</a:t>
            </a:r>
          </a:p>
        </p:txBody>
      </p:sp>
      <p:sp>
        <p:nvSpPr>
          <p:cNvPr id="15" name="TextBox 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887771" y="4914151"/>
            <a:ext cx="2863143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" name="TextBox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887773" y="4603811"/>
            <a:ext cx="219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 number 3</a:t>
            </a:r>
          </a:p>
        </p:txBody>
      </p:sp>
      <p:grpSp>
        <p:nvGrpSpPr>
          <p:cNvPr id="21" name="Group 2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614447" y="1677196"/>
            <a:ext cx="2123768" cy="288750"/>
            <a:chOff x="7961514" y="1490102"/>
            <a:chExt cx="2440696" cy="331840"/>
          </a:xfrm>
        </p:grpSpPr>
        <p:sp>
          <p:nvSpPr>
            <p:cNvPr id="17" name="Rectangle: Top Corners Rounded 16"/>
            <p:cNvSpPr/>
            <p:nvPr/>
          </p:nvSpPr>
          <p:spPr>
            <a:xfrm rot="16200000">
              <a:off x="8405768" y="1045848"/>
              <a:ext cx="331840" cy="1220348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  <a:ln w="15875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0" name="Rectangle: Top Corners Rounded 19"/>
            <p:cNvSpPr/>
            <p:nvPr/>
          </p:nvSpPr>
          <p:spPr>
            <a:xfrm rot="5400000" flipH="1">
              <a:off x="9626116" y="1045848"/>
              <a:ext cx="331840" cy="12203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8" name="TextBox 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735414" y="1683264"/>
            <a:ext cx="84301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Primary</a:t>
            </a:r>
            <a:endParaRPr 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TextBox 1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9773920" y="1683385"/>
            <a:ext cx="964565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Secondary</a:t>
            </a:r>
          </a:p>
        </p:txBody>
      </p:sp>
      <p:sp>
        <p:nvSpPr>
          <p:cNvPr id="5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27" name="图片占位符 2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图片占位符 2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图片占位符 3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图片 4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344" y="-534171"/>
            <a:ext cx="11085094" cy="7392171"/>
          </a:xfrm>
          <a:prstGeom prst="rect">
            <a:avLst/>
          </a:prstGeom>
        </p:spPr>
      </p:pic>
      <p:sp>
        <p:nvSpPr>
          <p:cNvPr id="16" name="e7d195523061f1c0" descr="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2" name="组合 8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621632" y="517358"/>
            <a:ext cx="806769" cy="444295"/>
            <a:chOff x="561474" y="890337"/>
            <a:chExt cx="806769" cy="444295"/>
          </a:xfrm>
        </p:grpSpPr>
        <p:sp>
          <p:nvSpPr>
            <p:cNvPr id="43" name="椭圆 42"/>
            <p:cNvSpPr/>
            <p:nvPr/>
          </p:nvSpPr>
          <p:spPr>
            <a:xfrm>
              <a:off x="561474" y="898358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86801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07822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1474" y="117421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6801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07822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9" name="椭圆 4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07759" y="408880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0" name="椭圆 4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33086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1" name="椭圆 5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54107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2" name="椭圆 5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6587" y="408511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椭圆 5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1914" y="407709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5" name="椭圆 5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864016" y="440639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6" name="椭圆 5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189343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椭圆 5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10364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椭圆 5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52844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椭圆 5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8171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椭圆 5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9192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椭圆 6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9348" y="438834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椭圆 6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54675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椭圆 6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75696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6" name="椭圆 6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529941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7" name="椭圆 6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9193" y="470320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8" name="椭圆 6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504520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9" name="椭圆 6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5541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0" name="椭圆 6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68021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1" name="椭圆 7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93348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2" name="椭圆 7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814369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3" name="椭圆 7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144525" y="468515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4" name="椭圆 7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469852" y="4677131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6" name="椭圆 7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45118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7" name="Text Placeholder 2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 txBox="1"/>
          <p:nvPr/>
        </p:nvSpPr>
        <p:spPr>
          <a:xfrm>
            <a:off x="1053635" y="2703865"/>
            <a:ext cx="10094960" cy="1714201"/>
          </a:xfrm>
          <a:prstGeom prst="rect">
            <a:avLst/>
          </a:prstGeom>
          <a:noFill/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3800" b="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PART 02</a:t>
            </a:r>
          </a:p>
        </p:txBody>
      </p:sp>
      <p:sp>
        <p:nvSpPr>
          <p:cNvPr id="80" name="平行四边形 7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21895" y="6043863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1" name="平行四边形 8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21632" y="6223048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83" name="图片 82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7614" y="263931"/>
            <a:ext cx="1741962" cy="1213176"/>
          </a:xfrm>
          <a:prstGeom prst="rect">
            <a:avLst/>
          </a:prstGeom>
        </p:spPr>
      </p:pic>
      <p:pic>
        <p:nvPicPr>
          <p:cNvPr id="54" name="图片 53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2861" y="5707760"/>
            <a:ext cx="2439272" cy="8701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489492"/>
            <a:ext cx="9104670" cy="846385"/>
            <a:chOff x="1543665" y="824265"/>
            <a:chExt cx="9104670" cy="846385"/>
          </a:xfrm>
        </p:grpSpPr>
        <p:sp>
          <p:nvSpPr>
            <p:cNvPr id="4" name="TextBox 3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Minimalist </a:t>
              </a:r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Price Table</a:t>
              </a:r>
            </a:p>
          </p:txBody>
        </p:sp>
      </p:grpSp>
      <p:sp>
        <p:nvSpPr>
          <p:cNvPr id="13" name="TextBox 1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2737389" y="1628739"/>
            <a:ext cx="16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MONTHLY</a:t>
            </a:r>
          </a:p>
        </p:txBody>
      </p:sp>
      <p:grpSp>
        <p:nvGrpSpPr>
          <p:cNvPr id="24" name="Group 2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68253" y="2580590"/>
            <a:ext cx="1688024" cy="3224082"/>
            <a:chOff x="1857408" y="2596419"/>
            <a:chExt cx="1688024" cy="3224082"/>
          </a:xfrm>
        </p:grpSpPr>
        <p:sp>
          <p:nvSpPr>
            <p:cNvPr id="6" name="TextBox 5"/>
            <p:cNvSpPr txBox="1"/>
            <p:nvPr/>
          </p:nvSpPr>
          <p:spPr>
            <a:xfrm>
              <a:off x="1962954" y="2596419"/>
              <a:ext cx="1476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29$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2954" y="3077790"/>
              <a:ext cx="1476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per year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7408" y="3543772"/>
              <a:ext cx="1688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Basic Package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7408" y="4022750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857408" y="4301239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/>
            <p:cNvSpPr/>
            <p:nvPr/>
          </p:nvSpPr>
          <p:spPr>
            <a:xfrm>
              <a:off x="2143289" y="5506559"/>
              <a:ext cx="1116263" cy="313942"/>
            </a:xfrm>
            <a:prstGeom prst="roundRect">
              <a:avLst>
                <a:gd name="adj" fmla="val 50000"/>
              </a:avLst>
            </a:prstGeom>
            <a:noFill/>
            <a:ln w="15875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</a:ln>
            <a:effectLst>
              <a:outerShdw blurRad="723900" dist="63500" dir="5400000" sx="93000" sy="93000" algn="t" rotWithShape="0">
                <a:schemeClr val="tx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Order Now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7408" y="4415289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02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857408" y="4693778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57408" y="4807828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03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857408" y="5086317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: Rounded Corners 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66801" y="1900873"/>
            <a:ext cx="10058399" cy="45719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Rectangle: Rounded Corners 1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96000" y="1900873"/>
            <a:ext cx="502920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1" name="TextBox 2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766588" y="1628739"/>
            <a:ext cx="16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YEARLY</a:t>
            </a:r>
          </a:p>
        </p:txBody>
      </p:sp>
      <p:grpSp>
        <p:nvGrpSpPr>
          <p:cNvPr id="63" name="Group 6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3921763" y="2580590"/>
            <a:ext cx="1688024" cy="3224082"/>
            <a:chOff x="1857408" y="2596419"/>
            <a:chExt cx="1688024" cy="3224082"/>
          </a:xfrm>
        </p:grpSpPr>
        <p:sp>
          <p:nvSpPr>
            <p:cNvPr id="64" name="TextBox 63"/>
            <p:cNvSpPr txBox="1"/>
            <p:nvPr/>
          </p:nvSpPr>
          <p:spPr>
            <a:xfrm>
              <a:off x="1962954" y="2596419"/>
              <a:ext cx="1476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49$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62954" y="3077790"/>
              <a:ext cx="1476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per year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57408" y="3543772"/>
              <a:ext cx="1688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Premium Package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57408" y="4022750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01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1857408" y="4301239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/>
            <p:cNvSpPr/>
            <p:nvPr/>
          </p:nvSpPr>
          <p:spPr>
            <a:xfrm>
              <a:off x="2143289" y="5506559"/>
              <a:ext cx="1116263" cy="313942"/>
            </a:xfrm>
            <a:prstGeom prst="roundRect">
              <a:avLst>
                <a:gd name="adj" fmla="val 50000"/>
              </a:avLst>
            </a:prstGeom>
            <a:noFill/>
            <a:ln w="15875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</a:ln>
            <a:effectLst>
              <a:outerShdw blurRad="723900" dist="63500" dir="5400000" sx="93000" sy="93000" algn="t" rotWithShape="0">
                <a:schemeClr val="tx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Order Now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57408" y="4415289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02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857408" y="4693778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857408" y="4807828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857408" y="5086317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942530" y="2278365"/>
            <a:ext cx="2353510" cy="382853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5" name="Group 7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275273" y="2580590"/>
            <a:ext cx="1688024" cy="3224082"/>
            <a:chOff x="1857408" y="2596419"/>
            <a:chExt cx="1688024" cy="3224082"/>
          </a:xfrm>
        </p:grpSpPr>
        <p:sp>
          <p:nvSpPr>
            <p:cNvPr id="76" name="TextBox 75"/>
            <p:cNvSpPr txBox="1"/>
            <p:nvPr/>
          </p:nvSpPr>
          <p:spPr>
            <a:xfrm>
              <a:off x="1962954" y="2596419"/>
              <a:ext cx="1476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69$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62954" y="3077790"/>
              <a:ext cx="1476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per year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57408" y="3543772"/>
              <a:ext cx="1688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Business Package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57408" y="4022750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01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57408" y="4301239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: Rounded Corners 80"/>
            <p:cNvSpPr/>
            <p:nvPr/>
          </p:nvSpPr>
          <p:spPr>
            <a:xfrm>
              <a:off x="2143289" y="5506559"/>
              <a:ext cx="1116263" cy="31394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bg1"/>
              </a:solidFill>
            </a:ln>
            <a:effectLst>
              <a:outerShdw blurRad="723900" dist="63500" dir="5400000" sx="93000" sy="93000" algn="t" rotWithShape="0">
                <a:schemeClr val="tx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Order Now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57408" y="4415289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02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857408" y="4693778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857408" y="4807828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857408" y="5086317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628783" y="2580590"/>
            <a:ext cx="1688024" cy="3224082"/>
            <a:chOff x="1857408" y="2596419"/>
            <a:chExt cx="1688024" cy="3224082"/>
          </a:xfrm>
        </p:grpSpPr>
        <p:sp>
          <p:nvSpPr>
            <p:cNvPr id="88" name="TextBox 87"/>
            <p:cNvSpPr txBox="1"/>
            <p:nvPr/>
          </p:nvSpPr>
          <p:spPr>
            <a:xfrm>
              <a:off x="1962954" y="2596419"/>
              <a:ext cx="1476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89$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62954" y="3077790"/>
              <a:ext cx="1476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per year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57408" y="3543772"/>
              <a:ext cx="1688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Special Package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57408" y="4022750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01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857408" y="4301239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: Rounded Corners 92"/>
            <p:cNvSpPr/>
            <p:nvPr/>
          </p:nvSpPr>
          <p:spPr>
            <a:xfrm>
              <a:off x="2143289" y="5506559"/>
              <a:ext cx="1116263" cy="313942"/>
            </a:xfrm>
            <a:prstGeom prst="roundRect">
              <a:avLst>
                <a:gd name="adj" fmla="val 50000"/>
              </a:avLst>
            </a:prstGeom>
            <a:noFill/>
            <a:ln w="15875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</a:ln>
            <a:effectLst>
              <a:outerShdw blurRad="723900" dist="63500" dir="5400000" sx="93000" sy="93000" algn="t" rotWithShape="0">
                <a:schemeClr val="tx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Order Now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857408" y="4415289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02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857408" y="4693778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857408" y="4807828"/>
              <a:ext cx="1688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Feature number 03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857408" y="5086317"/>
              <a:ext cx="1688024" cy="0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>
            <a:off x="6096000" y="2075543"/>
            <a:ext cx="0" cy="4782457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3393019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0" name="Rectangle: Rounded Corners 15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592531" y="4700785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1" name="Oval 16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5424478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2" name="Rectangle: Rounded Corners 16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27479" y="2669326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63" name="Group 16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592529" y="2913857"/>
            <a:ext cx="4571981" cy="844462"/>
            <a:chOff x="6592529" y="2939798"/>
            <a:chExt cx="4571981" cy="844462"/>
          </a:xfrm>
        </p:grpSpPr>
        <p:sp>
          <p:nvSpPr>
            <p:cNvPr id="164" name="TextBox 163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It starts from zero</a:t>
              </a:r>
            </a:p>
          </p:txBody>
        </p:sp>
      </p:grpSp>
      <p:grpSp>
        <p:nvGrpSpPr>
          <p:cNvPr id="166" name="Group 16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027488" y="4966860"/>
            <a:ext cx="4571981" cy="844462"/>
            <a:chOff x="6592529" y="2939798"/>
            <a:chExt cx="4571981" cy="844462"/>
          </a:xfrm>
        </p:grpSpPr>
        <p:sp>
          <p:nvSpPr>
            <p:cNvPr id="167" name="TextBox 166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And so it begins</a:t>
              </a:r>
            </a:p>
          </p:txBody>
        </p:sp>
      </p:grpSp>
      <p:grpSp>
        <p:nvGrpSpPr>
          <p:cNvPr id="169" name="Group 16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456919" y="4824781"/>
            <a:ext cx="2567368" cy="513533"/>
            <a:chOff x="8390192" y="4863535"/>
            <a:chExt cx="2567368" cy="513533"/>
          </a:xfrm>
        </p:grpSpPr>
        <p:sp>
          <p:nvSpPr>
            <p:cNvPr id="170" name="TextBox 169"/>
            <p:cNvSpPr txBox="1"/>
            <p:nvPr/>
          </p:nvSpPr>
          <p:spPr>
            <a:xfrm>
              <a:off x="8390192" y="4863535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24 August 20XX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390193" y="5047875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Coffee time with team</a:t>
              </a:r>
            </a:p>
          </p:txBody>
        </p:sp>
      </p:grpSp>
      <p:sp>
        <p:nvSpPr>
          <p:cNvPr id="172" name="TextBox 17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568757" y="5747547"/>
            <a:ext cx="108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path path="circle">
                    <a:fillToRect r="100000" b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1,750</a:t>
            </a:r>
          </a:p>
        </p:txBody>
      </p:sp>
      <p:sp>
        <p:nvSpPr>
          <p:cNvPr id="173" name="TextBox 17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9840742" y="5747547"/>
            <a:ext cx="108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path path="circle">
                    <a:fillToRect r="100000" b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2,500</a:t>
            </a:r>
          </a:p>
        </p:txBody>
      </p:sp>
      <p:sp>
        <p:nvSpPr>
          <p:cNvPr id="174" name="Freeform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9954751" y="5555168"/>
            <a:ext cx="198981" cy="183931"/>
          </a:xfrm>
          <a:custGeom>
            <a:avLst/>
            <a:gdLst>
              <a:gd name="T0" fmla="*/ 8 w 200"/>
              <a:gd name="T1" fmla="*/ 35 h 184"/>
              <a:gd name="T2" fmla="*/ 33 w 200"/>
              <a:gd name="T3" fmla="*/ 11 h 184"/>
              <a:gd name="T4" fmla="*/ 38 w 200"/>
              <a:gd name="T5" fmla="*/ 12 h 184"/>
              <a:gd name="T6" fmla="*/ 44 w 200"/>
              <a:gd name="T7" fmla="*/ 6 h 184"/>
              <a:gd name="T8" fmla="*/ 33 w 200"/>
              <a:gd name="T9" fmla="*/ 4 h 184"/>
              <a:gd name="T10" fmla="*/ 0 w 200"/>
              <a:gd name="T11" fmla="*/ 35 h 184"/>
              <a:gd name="T12" fmla="*/ 3 w 200"/>
              <a:gd name="T13" fmla="*/ 48 h 184"/>
              <a:gd name="T14" fmla="*/ 9 w 200"/>
              <a:gd name="T15" fmla="*/ 42 h 184"/>
              <a:gd name="T16" fmla="*/ 8 w 200"/>
              <a:gd name="T17" fmla="*/ 35 h 184"/>
              <a:gd name="T18" fmla="*/ 100 w 200"/>
              <a:gd name="T19" fmla="*/ 0 h 184"/>
              <a:gd name="T20" fmla="*/ 8 w 200"/>
              <a:gd name="T21" fmla="*/ 92 h 184"/>
              <a:gd name="T22" fmla="*/ 100 w 200"/>
              <a:gd name="T23" fmla="*/ 184 h 184"/>
              <a:gd name="T24" fmla="*/ 192 w 200"/>
              <a:gd name="T25" fmla="*/ 92 h 184"/>
              <a:gd name="T26" fmla="*/ 100 w 200"/>
              <a:gd name="T27" fmla="*/ 0 h 184"/>
              <a:gd name="T28" fmla="*/ 100 w 200"/>
              <a:gd name="T29" fmla="*/ 176 h 184"/>
              <a:gd name="T30" fmla="*/ 16 w 200"/>
              <a:gd name="T31" fmla="*/ 92 h 184"/>
              <a:gd name="T32" fmla="*/ 100 w 200"/>
              <a:gd name="T33" fmla="*/ 8 h 184"/>
              <a:gd name="T34" fmla="*/ 184 w 200"/>
              <a:gd name="T35" fmla="*/ 92 h 184"/>
              <a:gd name="T36" fmla="*/ 100 w 200"/>
              <a:gd name="T37" fmla="*/ 176 h 184"/>
              <a:gd name="T38" fmla="*/ 167 w 200"/>
              <a:gd name="T39" fmla="*/ 4 h 184"/>
              <a:gd name="T40" fmla="*/ 156 w 200"/>
              <a:gd name="T41" fmla="*/ 6 h 184"/>
              <a:gd name="T42" fmla="*/ 162 w 200"/>
              <a:gd name="T43" fmla="*/ 12 h 184"/>
              <a:gd name="T44" fmla="*/ 167 w 200"/>
              <a:gd name="T45" fmla="*/ 11 h 184"/>
              <a:gd name="T46" fmla="*/ 192 w 200"/>
              <a:gd name="T47" fmla="*/ 35 h 184"/>
              <a:gd name="T48" fmla="*/ 191 w 200"/>
              <a:gd name="T49" fmla="*/ 42 h 184"/>
              <a:gd name="T50" fmla="*/ 197 w 200"/>
              <a:gd name="T51" fmla="*/ 48 h 184"/>
              <a:gd name="T52" fmla="*/ 200 w 200"/>
              <a:gd name="T53" fmla="*/ 35 h 184"/>
              <a:gd name="T54" fmla="*/ 167 w 200"/>
              <a:gd name="T55" fmla="*/ 4 h 184"/>
              <a:gd name="T56" fmla="*/ 100 w 200"/>
              <a:gd name="T57" fmla="*/ 92 h 184"/>
              <a:gd name="T58" fmla="*/ 64 w 200"/>
              <a:gd name="T59" fmla="*/ 92 h 184"/>
              <a:gd name="T60" fmla="*/ 64 w 200"/>
              <a:gd name="T61" fmla="*/ 100 h 184"/>
              <a:gd name="T62" fmla="*/ 108 w 200"/>
              <a:gd name="T63" fmla="*/ 100 h 184"/>
              <a:gd name="T64" fmla="*/ 108 w 200"/>
              <a:gd name="T65" fmla="*/ 28 h 184"/>
              <a:gd name="T66" fmla="*/ 100 w 200"/>
              <a:gd name="T67" fmla="*/ 28 h 184"/>
              <a:gd name="T68" fmla="*/ 100 w 200"/>
              <a:gd name="T69" fmla="*/ 9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84">
                <a:moveTo>
                  <a:pt x="8" y="35"/>
                </a:moveTo>
                <a:cubicBezTo>
                  <a:pt x="8" y="22"/>
                  <a:pt x="19" y="11"/>
                  <a:pt x="33" y="11"/>
                </a:cubicBezTo>
                <a:cubicBezTo>
                  <a:pt x="34" y="11"/>
                  <a:pt x="36" y="12"/>
                  <a:pt x="38" y="12"/>
                </a:cubicBezTo>
                <a:cubicBezTo>
                  <a:pt x="44" y="6"/>
                  <a:pt x="44" y="6"/>
                  <a:pt x="44" y="6"/>
                </a:cubicBezTo>
                <a:cubicBezTo>
                  <a:pt x="40" y="4"/>
                  <a:pt x="37" y="4"/>
                  <a:pt x="33" y="4"/>
                </a:cubicBezTo>
                <a:cubicBezTo>
                  <a:pt x="15" y="4"/>
                  <a:pt x="0" y="18"/>
                  <a:pt x="0" y="35"/>
                </a:cubicBezTo>
                <a:cubicBezTo>
                  <a:pt x="0" y="39"/>
                  <a:pt x="1" y="44"/>
                  <a:pt x="3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8" y="39"/>
                  <a:pt x="8" y="37"/>
                  <a:pt x="8" y="35"/>
                </a:cubicBezTo>
                <a:close/>
                <a:moveTo>
                  <a:pt x="100" y="0"/>
                </a:moveTo>
                <a:cubicBezTo>
                  <a:pt x="49" y="0"/>
                  <a:pt x="8" y="41"/>
                  <a:pt x="8" y="92"/>
                </a:cubicBezTo>
                <a:cubicBezTo>
                  <a:pt x="8" y="142"/>
                  <a:pt x="49" y="184"/>
                  <a:pt x="100" y="184"/>
                </a:cubicBezTo>
                <a:cubicBezTo>
                  <a:pt x="151" y="184"/>
                  <a:pt x="192" y="142"/>
                  <a:pt x="192" y="92"/>
                </a:cubicBezTo>
                <a:cubicBezTo>
                  <a:pt x="192" y="41"/>
                  <a:pt x="151" y="0"/>
                  <a:pt x="100" y="0"/>
                </a:cubicBezTo>
                <a:close/>
                <a:moveTo>
                  <a:pt x="100" y="176"/>
                </a:moveTo>
                <a:cubicBezTo>
                  <a:pt x="54" y="176"/>
                  <a:pt x="16" y="138"/>
                  <a:pt x="16" y="92"/>
                </a:cubicBezTo>
                <a:cubicBezTo>
                  <a:pt x="16" y="45"/>
                  <a:pt x="54" y="8"/>
                  <a:pt x="100" y="8"/>
                </a:cubicBezTo>
                <a:cubicBezTo>
                  <a:pt x="146" y="8"/>
                  <a:pt x="184" y="45"/>
                  <a:pt x="184" y="92"/>
                </a:cubicBezTo>
                <a:cubicBezTo>
                  <a:pt x="184" y="138"/>
                  <a:pt x="146" y="176"/>
                  <a:pt x="100" y="176"/>
                </a:cubicBezTo>
                <a:close/>
                <a:moveTo>
                  <a:pt x="167" y="4"/>
                </a:moveTo>
                <a:cubicBezTo>
                  <a:pt x="163" y="4"/>
                  <a:pt x="160" y="4"/>
                  <a:pt x="156" y="6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64" y="12"/>
                  <a:pt x="166" y="11"/>
                  <a:pt x="167" y="11"/>
                </a:cubicBezTo>
                <a:cubicBezTo>
                  <a:pt x="181" y="11"/>
                  <a:pt x="192" y="22"/>
                  <a:pt x="192" y="35"/>
                </a:cubicBezTo>
                <a:cubicBezTo>
                  <a:pt x="192" y="37"/>
                  <a:pt x="192" y="39"/>
                  <a:pt x="191" y="42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9" y="44"/>
                  <a:pt x="200" y="39"/>
                  <a:pt x="200" y="35"/>
                </a:cubicBezTo>
                <a:cubicBezTo>
                  <a:pt x="200" y="18"/>
                  <a:pt x="185" y="4"/>
                  <a:pt x="167" y="4"/>
                </a:cubicBezTo>
                <a:close/>
                <a:moveTo>
                  <a:pt x="100" y="92"/>
                </a:moveTo>
                <a:cubicBezTo>
                  <a:pt x="64" y="92"/>
                  <a:pt x="64" y="92"/>
                  <a:pt x="64" y="92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0" y="28"/>
                  <a:pt x="100" y="28"/>
                  <a:pt x="100" y="28"/>
                </a:cubicBezTo>
                <a:lnTo>
                  <a:pt x="100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75" name="Freeform 16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8667593" y="5553990"/>
            <a:ext cx="222390" cy="187275"/>
          </a:xfrm>
          <a:custGeom>
            <a:avLst/>
            <a:gdLst>
              <a:gd name="T0" fmla="*/ 23 w 224"/>
              <a:gd name="T1" fmla="*/ 188 h 188"/>
              <a:gd name="T2" fmla="*/ 18 w 224"/>
              <a:gd name="T3" fmla="*/ 188 h 188"/>
              <a:gd name="T4" fmla="*/ 7 w 224"/>
              <a:gd name="T5" fmla="*/ 187 h 188"/>
              <a:gd name="T6" fmla="*/ 15 w 224"/>
              <a:gd name="T7" fmla="*/ 181 h 188"/>
              <a:gd name="T8" fmla="*/ 30 w 224"/>
              <a:gd name="T9" fmla="*/ 149 h 188"/>
              <a:gd name="T10" fmla="*/ 0 w 224"/>
              <a:gd name="T11" fmla="*/ 89 h 188"/>
              <a:gd name="T12" fmla="*/ 112 w 224"/>
              <a:gd name="T13" fmla="*/ 0 h 188"/>
              <a:gd name="T14" fmla="*/ 224 w 224"/>
              <a:gd name="T15" fmla="*/ 89 h 188"/>
              <a:gd name="T16" fmla="*/ 112 w 224"/>
              <a:gd name="T17" fmla="*/ 178 h 188"/>
              <a:gd name="T18" fmla="*/ 76 w 224"/>
              <a:gd name="T19" fmla="*/ 173 h 188"/>
              <a:gd name="T20" fmla="*/ 23 w 224"/>
              <a:gd name="T21" fmla="*/ 188 h 188"/>
              <a:gd name="T22" fmla="*/ 112 w 224"/>
              <a:gd name="T23" fmla="*/ 8 h 188"/>
              <a:gd name="T24" fmla="*/ 8 w 224"/>
              <a:gd name="T25" fmla="*/ 89 h 188"/>
              <a:gd name="T26" fmla="*/ 37 w 224"/>
              <a:gd name="T27" fmla="*/ 145 h 188"/>
              <a:gd name="T28" fmla="*/ 38 w 224"/>
              <a:gd name="T29" fmla="*/ 146 h 188"/>
              <a:gd name="T30" fmla="*/ 38 w 224"/>
              <a:gd name="T31" fmla="*/ 149 h 188"/>
              <a:gd name="T32" fmla="*/ 27 w 224"/>
              <a:gd name="T33" fmla="*/ 180 h 188"/>
              <a:gd name="T34" fmla="*/ 72 w 224"/>
              <a:gd name="T35" fmla="*/ 166 h 188"/>
              <a:gd name="T36" fmla="*/ 74 w 224"/>
              <a:gd name="T37" fmla="*/ 164 h 188"/>
              <a:gd name="T38" fmla="*/ 76 w 224"/>
              <a:gd name="T39" fmla="*/ 165 h 188"/>
              <a:gd name="T40" fmla="*/ 112 w 224"/>
              <a:gd name="T41" fmla="*/ 170 h 188"/>
              <a:gd name="T42" fmla="*/ 216 w 224"/>
              <a:gd name="T43" fmla="*/ 89 h 188"/>
              <a:gd name="T44" fmla="*/ 112 w 224"/>
              <a:gd name="T45" fmla="*/ 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4" h="188">
                <a:moveTo>
                  <a:pt x="23" y="188"/>
                </a:moveTo>
                <a:cubicBezTo>
                  <a:pt x="20" y="188"/>
                  <a:pt x="18" y="188"/>
                  <a:pt x="18" y="188"/>
                </a:cubicBezTo>
                <a:cubicBezTo>
                  <a:pt x="7" y="187"/>
                  <a:pt x="7" y="187"/>
                  <a:pt x="7" y="187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21" y="176"/>
                  <a:pt x="26" y="165"/>
                  <a:pt x="30" y="149"/>
                </a:cubicBezTo>
                <a:cubicBezTo>
                  <a:pt x="10" y="133"/>
                  <a:pt x="0" y="112"/>
                  <a:pt x="0" y="89"/>
                </a:cubicBezTo>
                <a:cubicBezTo>
                  <a:pt x="0" y="40"/>
                  <a:pt x="50" y="0"/>
                  <a:pt x="112" y="0"/>
                </a:cubicBezTo>
                <a:cubicBezTo>
                  <a:pt x="174" y="0"/>
                  <a:pt x="224" y="40"/>
                  <a:pt x="224" y="89"/>
                </a:cubicBezTo>
                <a:cubicBezTo>
                  <a:pt x="224" y="138"/>
                  <a:pt x="174" y="178"/>
                  <a:pt x="112" y="178"/>
                </a:cubicBezTo>
                <a:cubicBezTo>
                  <a:pt x="100" y="178"/>
                  <a:pt x="88" y="177"/>
                  <a:pt x="76" y="173"/>
                </a:cubicBezTo>
                <a:cubicBezTo>
                  <a:pt x="60" y="186"/>
                  <a:pt x="34" y="188"/>
                  <a:pt x="23" y="188"/>
                </a:cubicBezTo>
                <a:close/>
                <a:moveTo>
                  <a:pt x="112" y="8"/>
                </a:moveTo>
                <a:cubicBezTo>
                  <a:pt x="55" y="8"/>
                  <a:pt x="8" y="44"/>
                  <a:pt x="8" y="89"/>
                </a:cubicBezTo>
                <a:cubicBezTo>
                  <a:pt x="8" y="110"/>
                  <a:pt x="18" y="130"/>
                  <a:pt x="37" y="145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5" y="162"/>
                  <a:pt x="31" y="173"/>
                  <a:pt x="27" y="180"/>
                </a:cubicBezTo>
                <a:cubicBezTo>
                  <a:pt x="39" y="179"/>
                  <a:pt x="61" y="177"/>
                  <a:pt x="72" y="166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88" y="168"/>
                  <a:pt x="100" y="170"/>
                  <a:pt x="112" y="170"/>
                </a:cubicBezTo>
                <a:cubicBezTo>
                  <a:pt x="169" y="170"/>
                  <a:pt x="216" y="134"/>
                  <a:pt x="216" y="89"/>
                </a:cubicBezTo>
                <a:cubicBezTo>
                  <a:pt x="216" y="44"/>
                  <a:pt x="169" y="8"/>
                  <a:pt x="11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76" name="Group 17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71965" y="2784716"/>
            <a:ext cx="2567368" cy="513533"/>
            <a:chOff x="8390192" y="4863535"/>
            <a:chExt cx="2567368" cy="513533"/>
          </a:xfrm>
        </p:grpSpPr>
        <p:sp>
          <p:nvSpPr>
            <p:cNvPr id="177" name="TextBox 176"/>
            <p:cNvSpPr txBox="1"/>
            <p:nvPr/>
          </p:nvSpPr>
          <p:spPr>
            <a:xfrm>
              <a:off x="8390192" y="4863535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09 August 20XX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390193" y="5047875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Starting a new project</a:t>
              </a:r>
            </a:p>
          </p:txBody>
        </p:sp>
      </p:grpSp>
      <p:grpSp>
        <p:nvGrpSpPr>
          <p:cNvPr id="179" name="Group 17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3404483"/>
            <a:ext cx="2186754" cy="666751"/>
            <a:chOff x="1362896" y="3430424"/>
            <a:chExt cx="2186754" cy="666751"/>
          </a:xfrm>
        </p:grpSpPr>
        <p:sp>
          <p:nvSpPr>
            <p:cNvPr id="180" name="Rectangle: Top Corners Rounded 179"/>
            <p:cNvSpPr/>
            <p:nvPr/>
          </p:nvSpPr>
          <p:spPr>
            <a:xfrm>
              <a:off x="1471461" y="3688662"/>
              <a:ext cx="79375" cy="408512"/>
            </a:xfrm>
            <a:prstGeom prst="round2Same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1" name="Rectangle: Top Corners Rounded 180"/>
            <p:cNvSpPr/>
            <p:nvPr/>
          </p:nvSpPr>
          <p:spPr>
            <a:xfrm>
              <a:off x="1606040" y="3509954"/>
              <a:ext cx="79375" cy="587220"/>
            </a:xfrm>
            <a:prstGeom prst="round2Same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2" name="Rectangle: Top Corners Rounded 181"/>
            <p:cNvSpPr/>
            <p:nvPr/>
          </p:nvSpPr>
          <p:spPr>
            <a:xfrm>
              <a:off x="1740619" y="3912834"/>
              <a:ext cx="79375" cy="184340"/>
            </a:xfrm>
            <a:prstGeom prst="round2Same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3" name="Rectangle: Top Corners Rounded 182"/>
            <p:cNvSpPr/>
            <p:nvPr/>
          </p:nvSpPr>
          <p:spPr>
            <a:xfrm>
              <a:off x="2021349" y="3509954"/>
              <a:ext cx="79375" cy="587220"/>
            </a:xfrm>
            <a:prstGeom prst="round2Same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4" name="Rectangle: Top Corners Rounded 183"/>
            <p:cNvSpPr/>
            <p:nvPr/>
          </p:nvSpPr>
          <p:spPr>
            <a:xfrm>
              <a:off x="2155928" y="3625344"/>
              <a:ext cx="79375" cy="471830"/>
            </a:xfrm>
            <a:prstGeom prst="round2Same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5" name="Rectangle: Top Corners Rounded 184"/>
            <p:cNvSpPr/>
            <p:nvPr/>
          </p:nvSpPr>
          <p:spPr>
            <a:xfrm>
              <a:off x="2290507" y="3430424"/>
              <a:ext cx="79375" cy="666750"/>
            </a:xfrm>
            <a:prstGeom prst="round2Same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6" name="Rectangle: Top Corners Rounded 185"/>
            <p:cNvSpPr/>
            <p:nvPr/>
          </p:nvSpPr>
          <p:spPr>
            <a:xfrm>
              <a:off x="2571237" y="3842173"/>
              <a:ext cx="79375" cy="255001"/>
            </a:xfrm>
            <a:prstGeom prst="round2Same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7" name="Rectangle: Top Corners Rounded 186"/>
            <p:cNvSpPr/>
            <p:nvPr/>
          </p:nvSpPr>
          <p:spPr>
            <a:xfrm>
              <a:off x="2705816" y="3535235"/>
              <a:ext cx="79375" cy="561939"/>
            </a:xfrm>
            <a:prstGeom prst="round2Same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8" name="Rectangle: Top Corners Rounded 187"/>
            <p:cNvSpPr/>
            <p:nvPr/>
          </p:nvSpPr>
          <p:spPr>
            <a:xfrm>
              <a:off x="2840395" y="3625344"/>
              <a:ext cx="79375" cy="471830"/>
            </a:xfrm>
            <a:prstGeom prst="round2Same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9" name="Rectangle: Top Corners Rounded 188"/>
            <p:cNvSpPr/>
            <p:nvPr/>
          </p:nvSpPr>
          <p:spPr>
            <a:xfrm>
              <a:off x="3115442" y="3687239"/>
              <a:ext cx="79375" cy="409936"/>
            </a:xfrm>
            <a:prstGeom prst="round2Same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90" name="Rectangle: Top Corners Rounded 189"/>
            <p:cNvSpPr/>
            <p:nvPr/>
          </p:nvSpPr>
          <p:spPr>
            <a:xfrm>
              <a:off x="3250021" y="3767981"/>
              <a:ext cx="79375" cy="329194"/>
            </a:xfrm>
            <a:prstGeom prst="round2Same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91" name="Rectangle: Top Corners Rounded 190"/>
            <p:cNvSpPr/>
            <p:nvPr/>
          </p:nvSpPr>
          <p:spPr>
            <a:xfrm>
              <a:off x="3384600" y="3623920"/>
              <a:ext cx="79375" cy="473254"/>
            </a:xfrm>
            <a:prstGeom prst="round2Same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1362896" y="4095750"/>
              <a:ext cx="2186754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489492"/>
            <a:ext cx="9104670" cy="846385"/>
            <a:chOff x="1543665" y="824265"/>
            <a:chExt cx="9104670" cy="846385"/>
          </a:xfrm>
        </p:grpSpPr>
        <p:sp>
          <p:nvSpPr>
            <p:cNvPr id="3" name="TextBox 2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Company </a:t>
              </a:r>
              <a:r>
                <a:rPr 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Timeline</a:t>
              </a:r>
            </a:p>
          </p:txBody>
        </p:sp>
      </p:grpSp>
      <p:grpSp>
        <p:nvGrpSpPr>
          <p:cNvPr id="37" name="Group 3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853065" y="1832607"/>
            <a:ext cx="485872" cy="485872"/>
            <a:chOff x="5853065" y="1832607"/>
            <a:chExt cx="485872" cy="485872"/>
          </a:xfrm>
        </p:grpSpPr>
        <p:sp>
          <p:nvSpPr>
            <p:cNvPr id="34" name="Oval 33"/>
            <p:cNvSpPr/>
            <p:nvPr/>
          </p:nvSpPr>
          <p:spPr>
            <a:xfrm>
              <a:off x="5853065" y="1832607"/>
              <a:ext cx="485872" cy="4858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Freeform 141"/>
            <p:cNvSpPr>
              <a:spLocks noEditPoints="1"/>
            </p:cNvSpPr>
            <p:nvPr/>
          </p:nvSpPr>
          <p:spPr bwMode="auto">
            <a:xfrm>
              <a:off x="5989982" y="1972242"/>
              <a:ext cx="212038" cy="206602"/>
            </a:xfrm>
            <a:custGeom>
              <a:avLst/>
              <a:gdLst>
                <a:gd name="T0" fmla="*/ 144 w 196"/>
                <a:gd name="T1" fmla="*/ 4 h 192"/>
                <a:gd name="T2" fmla="*/ 136 w 196"/>
                <a:gd name="T3" fmla="*/ 20 h 192"/>
                <a:gd name="T4" fmla="*/ 96 w 196"/>
                <a:gd name="T5" fmla="*/ 0 h 192"/>
                <a:gd name="T6" fmla="*/ 56 w 196"/>
                <a:gd name="T7" fmla="*/ 20 h 192"/>
                <a:gd name="T8" fmla="*/ 48 w 196"/>
                <a:gd name="T9" fmla="*/ 4 h 192"/>
                <a:gd name="T10" fmla="*/ 0 w 196"/>
                <a:gd name="T11" fmla="*/ 32 h 192"/>
                <a:gd name="T12" fmla="*/ 184 w 196"/>
                <a:gd name="T13" fmla="*/ 192 h 192"/>
                <a:gd name="T14" fmla="*/ 184 w 196"/>
                <a:gd name="T15" fmla="*/ 20 h 192"/>
                <a:gd name="T16" fmla="*/ 12 w 196"/>
                <a:gd name="T17" fmla="*/ 184 h 192"/>
                <a:gd name="T18" fmla="*/ 12 w 196"/>
                <a:gd name="T19" fmla="*/ 28 h 192"/>
                <a:gd name="T20" fmla="*/ 52 w 196"/>
                <a:gd name="T21" fmla="*/ 44 h 192"/>
                <a:gd name="T22" fmla="*/ 92 w 196"/>
                <a:gd name="T23" fmla="*/ 28 h 192"/>
                <a:gd name="T24" fmla="*/ 100 w 196"/>
                <a:gd name="T25" fmla="*/ 40 h 192"/>
                <a:gd name="T26" fmla="*/ 136 w 196"/>
                <a:gd name="T27" fmla="*/ 40 h 192"/>
                <a:gd name="T28" fmla="*/ 144 w 196"/>
                <a:gd name="T29" fmla="*/ 28 h 192"/>
                <a:gd name="T30" fmla="*/ 188 w 196"/>
                <a:gd name="T31" fmla="*/ 180 h 192"/>
                <a:gd name="T32" fmla="*/ 48 w 196"/>
                <a:gd name="T33" fmla="*/ 60 h 192"/>
                <a:gd name="T34" fmla="*/ 32 w 196"/>
                <a:gd name="T35" fmla="*/ 68 h 192"/>
                <a:gd name="T36" fmla="*/ 32 w 196"/>
                <a:gd name="T37" fmla="*/ 76 h 192"/>
                <a:gd name="T38" fmla="*/ 88 w 196"/>
                <a:gd name="T39" fmla="*/ 84 h 192"/>
                <a:gd name="T40" fmla="*/ 64 w 196"/>
                <a:gd name="T41" fmla="*/ 84 h 192"/>
                <a:gd name="T42" fmla="*/ 80 w 196"/>
                <a:gd name="T43" fmla="*/ 76 h 192"/>
                <a:gd name="T44" fmla="*/ 104 w 196"/>
                <a:gd name="T45" fmla="*/ 84 h 192"/>
                <a:gd name="T46" fmla="*/ 104 w 196"/>
                <a:gd name="T47" fmla="*/ 60 h 192"/>
                <a:gd name="T48" fmla="*/ 120 w 196"/>
                <a:gd name="T49" fmla="*/ 68 h 192"/>
                <a:gd name="T50" fmla="*/ 112 w 196"/>
                <a:gd name="T51" fmla="*/ 68 h 192"/>
                <a:gd name="T52" fmla="*/ 168 w 196"/>
                <a:gd name="T53" fmla="*/ 60 h 192"/>
                <a:gd name="T54" fmla="*/ 152 w 196"/>
                <a:gd name="T55" fmla="*/ 68 h 192"/>
                <a:gd name="T56" fmla="*/ 152 w 196"/>
                <a:gd name="T57" fmla="*/ 76 h 192"/>
                <a:gd name="T58" fmla="*/ 48 w 196"/>
                <a:gd name="T59" fmla="*/ 124 h 192"/>
                <a:gd name="T60" fmla="*/ 24 w 196"/>
                <a:gd name="T61" fmla="*/ 124 h 192"/>
                <a:gd name="T62" fmla="*/ 40 w 196"/>
                <a:gd name="T63" fmla="*/ 116 h 192"/>
                <a:gd name="T64" fmla="*/ 64 w 196"/>
                <a:gd name="T65" fmla="*/ 124 h 192"/>
                <a:gd name="T66" fmla="*/ 64 w 196"/>
                <a:gd name="T67" fmla="*/ 100 h 192"/>
                <a:gd name="T68" fmla="*/ 80 w 196"/>
                <a:gd name="T69" fmla="*/ 108 h 192"/>
                <a:gd name="T70" fmla="*/ 72 w 196"/>
                <a:gd name="T71" fmla="*/ 108 h 192"/>
                <a:gd name="T72" fmla="*/ 128 w 196"/>
                <a:gd name="T73" fmla="*/ 100 h 192"/>
                <a:gd name="T74" fmla="*/ 112 w 196"/>
                <a:gd name="T75" fmla="*/ 108 h 192"/>
                <a:gd name="T76" fmla="*/ 112 w 196"/>
                <a:gd name="T77" fmla="*/ 116 h 192"/>
                <a:gd name="T78" fmla="*/ 168 w 196"/>
                <a:gd name="T79" fmla="*/ 124 h 192"/>
                <a:gd name="T80" fmla="*/ 144 w 196"/>
                <a:gd name="T81" fmla="*/ 124 h 192"/>
                <a:gd name="T82" fmla="*/ 160 w 196"/>
                <a:gd name="T83" fmla="*/ 116 h 192"/>
                <a:gd name="T84" fmla="*/ 24 w 196"/>
                <a:gd name="T85" fmla="*/ 164 h 192"/>
                <a:gd name="T86" fmla="*/ 24 w 196"/>
                <a:gd name="T87" fmla="*/ 140 h 192"/>
                <a:gd name="T88" fmla="*/ 40 w 196"/>
                <a:gd name="T89" fmla="*/ 148 h 192"/>
                <a:gd name="T90" fmla="*/ 32 w 196"/>
                <a:gd name="T91" fmla="*/ 148 h 192"/>
                <a:gd name="T92" fmla="*/ 88 w 196"/>
                <a:gd name="T93" fmla="*/ 140 h 192"/>
                <a:gd name="T94" fmla="*/ 72 w 196"/>
                <a:gd name="T95" fmla="*/ 148 h 192"/>
                <a:gd name="T96" fmla="*/ 72 w 196"/>
                <a:gd name="T97" fmla="*/ 156 h 192"/>
                <a:gd name="T98" fmla="*/ 128 w 196"/>
                <a:gd name="T99" fmla="*/ 164 h 192"/>
                <a:gd name="T100" fmla="*/ 104 w 196"/>
                <a:gd name="T101" fmla="*/ 164 h 192"/>
                <a:gd name="T102" fmla="*/ 120 w 196"/>
                <a:gd name="T103" fmla="*/ 156 h 192"/>
                <a:gd name="T104" fmla="*/ 144 w 196"/>
                <a:gd name="T105" fmla="*/ 164 h 192"/>
                <a:gd name="T106" fmla="*/ 144 w 196"/>
                <a:gd name="T107" fmla="*/ 140 h 192"/>
                <a:gd name="T108" fmla="*/ 160 w 196"/>
                <a:gd name="T109" fmla="*/ 148 h 192"/>
                <a:gd name="T110" fmla="*/ 152 w 196"/>
                <a:gd name="T111" fmla="*/ 1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192">
                  <a:moveTo>
                    <a:pt x="184" y="20"/>
                  </a:moveTo>
                  <a:cubicBezTo>
                    <a:pt x="144" y="20"/>
                    <a:pt x="144" y="20"/>
                    <a:pt x="144" y="20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38" y="0"/>
                    <a:pt x="136" y="2"/>
                    <a:pt x="136" y="4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6" y="0"/>
                  </a:cubicBezTo>
                  <a:cubicBezTo>
                    <a:pt x="94" y="0"/>
                    <a:pt x="92" y="2"/>
                    <a:pt x="92" y="4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7"/>
                    <a:pt x="5" y="192"/>
                    <a:pt x="12" y="192"/>
                  </a:cubicBezTo>
                  <a:cubicBezTo>
                    <a:pt x="184" y="192"/>
                    <a:pt x="184" y="192"/>
                    <a:pt x="184" y="192"/>
                  </a:cubicBezTo>
                  <a:cubicBezTo>
                    <a:pt x="191" y="192"/>
                    <a:pt x="196" y="187"/>
                    <a:pt x="196" y="180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25"/>
                    <a:pt x="191" y="20"/>
                    <a:pt x="184" y="20"/>
                  </a:cubicBezTo>
                  <a:close/>
                  <a:moveTo>
                    <a:pt x="188" y="180"/>
                  </a:moveTo>
                  <a:cubicBezTo>
                    <a:pt x="188" y="182"/>
                    <a:pt x="186" y="184"/>
                    <a:pt x="184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0" y="184"/>
                    <a:pt x="8" y="182"/>
                    <a:pt x="8" y="18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2"/>
                    <a:pt x="50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2"/>
                    <a:pt x="94" y="44"/>
                    <a:pt x="96" y="44"/>
                  </a:cubicBezTo>
                  <a:cubicBezTo>
                    <a:pt x="98" y="44"/>
                    <a:pt x="100" y="42"/>
                    <a:pt x="100" y="4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2"/>
                    <a:pt x="138" y="44"/>
                    <a:pt x="140" y="44"/>
                  </a:cubicBezTo>
                  <a:cubicBezTo>
                    <a:pt x="142" y="44"/>
                    <a:pt x="144" y="42"/>
                    <a:pt x="144" y="40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6" y="28"/>
                    <a:pt x="188" y="30"/>
                    <a:pt x="188" y="32"/>
                  </a:cubicBezTo>
                  <a:lnTo>
                    <a:pt x="188" y="180"/>
                  </a:lnTo>
                  <a:close/>
                  <a:moveTo>
                    <a:pt x="24" y="84"/>
                  </a:moveTo>
                  <a:cubicBezTo>
                    <a:pt x="48" y="84"/>
                    <a:pt x="48" y="84"/>
                    <a:pt x="48" y="84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84"/>
                  </a:lnTo>
                  <a:close/>
                  <a:moveTo>
                    <a:pt x="32" y="68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2" y="76"/>
                    <a:pt x="32" y="76"/>
                    <a:pt x="32" y="76"/>
                  </a:cubicBezTo>
                  <a:lnTo>
                    <a:pt x="32" y="68"/>
                  </a:lnTo>
                  <a:close/>
                  <a:moveTo>
                    <a:pt x="64" y="84"/>
                  </a:moveTo>
                  <a:cubicBezTo>
                    <a:pt x="88" y="84"/>
                    <a:pt x="88" y="84"/>
                    <a:pt x="88" y="84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64" y="60"/>
                    <a:pt x="64" y="60"/>
                    <a:pt x="64" y="60"/>
                  </a:cubicBezTo>
                  <a:lnTo>
                    <a:pt x="64" y="84"/>
                  </a:lnTo>
                  <a:close/>
                  <a:moveTo>
                    <a:pt x="72" y="68"/>
                  </a:moveTo>
                  <a:cubicBezTo>
                    <a:pt x="80" y="68"/>
                    <a:pt x="80" y="68"/>
                    <a:pt x="80" y="6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2" y="68"/>
                  </a:lnTo>
                  <a:close/>
                  <a:moveTo>
                    <a:pt x="104" y="84"/>
                  </a:moveTo>
                  <a:cubicBezTo>
                    <a:pt x="128" y="84"/>
                    <a:pt x="128" y="84"/>
                    <a:pt x="128" y="84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04" y="60"/>
                    <a:pt x="104" y="60"/>
                    <a:pt x="104" y="60"/>
                  </a:cubicBezTo>
                  <a:lnTo>
                    <a:pt x="104" y="84"/>
                  </a:lnTo>
                  <a:close/>
                  <a:moveTo>
                    <a:pt x="112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2" y="76"/>
                    <a:pt x="112" y="76"/>
                    <a:pt x="112" y="76"/>
                  </a:cubicBezTo>
                  <a:lnTo>
                    <a:pt x="112" y="68"/>
                  </a:lnTo>
                  <a:close/>
                  <a:moveTo>
                    <a:pt x="144" y="84"/>
                  </a:moveTo>
                  <a:cubicBezTo>
                    <a:pt x="168" y="84"/>
                    <a:pt x="168" y="84"/>
                    <a:pt x="168" y="84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44" y="60"/>
                    <a:pt x="144" y="60"/>
                    <a:pt x="144" y="60"/>
                  </a:cubicBezTo>
                  <a:lnTo>
                    <a:pt x="144" y="84"/>
                  </a:lnTo>
                  <a:close/>
                  <a:moveTo>
                    <a:pt x="152" y="68"/>
                  </a:moveTo>
                  <a:cubicBezTo>
                    <a:pt x="160" y="68"/>
                    <a:pt x="160" y="68"/>
                    <a:pt x="160" y="6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52" y="76"/>
                    <a:pt x="152" y="76"/>
                    <a:pt x="152" y="76"/>
                  </a:cubicBezTo>
                  <a:lnTo>
                    <a:pt x="152" y="68"/>
                  </a:lnTo>
                  <a:close/>
                  <a:moveTo>
                    <a:pt x="24" y="124"/>
                  </a:moveTo>
                  <a:cubicBezTo>
                    <a:pt x="48" y="124"/>
                    <a:pt x="48" y="124"/>
                    <a:pt x="48" y="124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24" y="100"/>
                    <a:pt x="24" y="100"/>
                    <a:pt x="24" y="100"/>
                  </a:cubicBezTo>
                  <a:lnTo>
                    <a:pt x="24" y="124"/>
                  </a:lnTo>
                  <a:close/>
                  <a:moveTo>
                    <a:pt x="32" y="108"/>
                  </a:moveTo>
                  <a:cubicBezTo>
                    <a:pt x="40" y="108"/>
                    <a:pt x="40" y="108"/>
                    <a:pt x="40" y="108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32" y="116"/>
                    <a:pt x="32" y="116"/>
                    <a:pt x="32" y="116"/>
                  </a:cubicBezTo>
                  <a:lnTo>
                    <a:pt x="32" y="108"/>
                  </a:lnTo>
                  <a:close/>
                  <a:moveTo>
                    <a:pt x="64" y="124"/>
                  </a:moveTo>
                  <a:cubicBezTo>
                    <a:pt x="88" y="124"/>
                    <a:pt x="88" y="124"/>
                    <a:pt x="88" y="124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64" y="100"/>
                    <a:pt x="64" y="100"/>
                    <a:pt x="64" y="100"/>
                  </a:cubicBezTo>
                  <a:lnTo>
                    <a:pt x="64" y="124"/>
                  </a:lnTo>
                  <a:close/>
                  <a:moveTo>
                    <a:pt x="72" y="108"/>
                  </a:moveTo>
                  <a:cubicBezTo>
                    <a:pt x="80" y="108"/>
                    <a:pt x="80" y="108"/>
                    <a:pt x="80" y="108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72" y="116"/>
                    <a:pt x="72" y="116"/>
                    <a:pt x="72" y="116"/>
                  </a:cubicBezTo>
                  <a:lnTo>
                    <a:pt x="72" y="108"/>
                  </a:lnTo>
                  <a:close/>
                  <a:moveTo>
                    <a:pt x="104" y="124"/>
                  </a:moveTo>
                  <a:cubicBezTo>
                    <a:pt x="128" y="124"/>
                    <a:pt x="128" y="124"/>
                    <a:pt x="128" y="12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04" y="100"/>
                    <a:pt x="104" y="100"/>
                    <a:pt x="104" y="100"/>
                  </a:cubicBezTo>
                  <a:lnTo>
                    <a:pt x="104" y="124"/>
                  </a:lnTo>
                  <a:close/>
                  <a:moveTo>
                    <a:pt x="112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12" y="116"/>
                    <a:pt x="112" y="116"/>
                    <a:pt x="112" y="116"/>
                  </a:cubicBezTo>
                  <a:lnTo>
                    <a:pt x="112" y="108"/>
                  </a:lnTo>
                  <a:close/>
                  <a:moveTo>
                    <a:pt x="144" y="124"/>
                  </a:moveTo>
                  <a:cubicBezTo>
                    <a:pt x="168" y="124"/>
                    <a:pt x="168" y="124"/>
                    <a:pt x="168" y="124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44" y="100"/>
                    <a:pt x="144" y="100"/>
                    <a:pt x="144" y="100"/>
                  </a:cubicBezTo>
                  <a:lnTo>
                    <a:pt x="144" y="124"/>
                  </a:lnTo>
                  <a:close/>
                  <a:moveTo>
                    <a:pt x="152" y="108"/>
                  </a:moveTo>
                  <a:cubicBezTo>
                    <a:pt x="160" y="108"/>
                    <a:pt x="160" y="108"/>
                    <a:pt x="160" y="108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2" y="116"/>
                    <a:pt x="152" y="116"/>
                    <a:pt x="152" y="116"/>
                  </a:cubicBezTo>
                  <a:lnTo>
                    <a:pt x="152" y="108"/>
                  </a:lnTo>
                  <a:close/>
                  <a:moveTo>
                    <a:pt x="24" y="164"/>
                  </a:moveTo>
                  <a:cubicBezTo>
                    <a:pt x="48" y="164"/>
                    <a:pt x="48" y="164"/>
                    <a:pt x="48" y="16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24" y="140"/>
                    <a:pt x="24" y="140"/>
                    <a:pt x="24" y="140"/>
                  </a:cubicBezTo>
                  <a:lnTo>
                    <a:pt x="24" y="164"/>
                  </a:lnTo>
                  <a:close/>
                  <a:moveTo>
                    <a:pt x="32" y="148"/>
                  </a:moveTo>
                  <a:cubicBezTo>
                    <a:pt x="40" y="148"/>
                    <a:pt x="40" y="148"/>
                    <a:pt x="40" y="148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32" y="156"/>
                    <a:pt x="32" y="156"/>
                    <a:pt x="32" y="156"/>
                  </a:cubicBezTo>
                  <a:lnTo>
                    <a:pt x="32" y="148"/>
                  </a:lnTo>
                  <a:close/>
                  <a:moveTo>
                    <a:pt x="64" y="164"/>
                  </a:moveTo>
                  <a:cubicBezTo>
                    <a:pt x="88" y="164"/>
                    <a:pt x="88" y="164"/>
                    <a:pt x="88" y="164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64" y="140"/>
                    <a:pt x="64" y="140"/>
                    <a:pt x="64" y="140"/>
                  </a:cubicBezTo>
                  <a:lnTo>
                    <a:pt x="64" y="164"/>
                  </a:lnTo>
                  <a:close/>
                  <a:moveTo>
                    <a:pt x="72" y="148"/>
                  </a:moveTo>
                  <a:cubicBezTo>
                    <a:pt x="80" y="148"/>
                    <a:pt x="80" y="148"/>
                    <a:pt x="80" y="148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2" y="156"/>
                    <a:pt x="72" y="156"/>
                    <a:pt x="72" y="156"/>
                  </a:cubicBezTo>
                  <a:lnTo>
                    <a:pt x="72" y="148"/>
                  </a:lnTo>
                  <a:close/>
                  <a:moveTo>
                    <a:pt x="104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04" y="140"/>
                    <a:pt x="104" y="140"/>
                    <a:pt x="104" y="140"/>
                  </a:cubicBezTo>
                  <a:lnTo>
                    <a:pt x="104" y="164"/>
                  </a:lnTo>
                  <a:close/>
                  <a:moveTo>
                    <a:pt x="112" y="148"/>
                  </a:moveTo>
                  <a:cubicBezTo>
                    <a:pt x="120" y="148"/>
                    <a:pt x="120" y="148"/>
                    <a:pt x="120" y="148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12" y="156"/>
                    <a:pt x="112" y="156"/>
                    <a:pt x="112" y="156"/>
                  </a:cubicBezTo>
                  <a:lnTo>
                    <a:pt x="112" y="148"/>
                  </a:lnTo>
                  <a:close/>
                  <a:moveTo>
                    <a:pt x="144" y="164"/>
                  </a:moveTo>
                  <a:cubicBezTo>
                    <a:pt x="168" y="164"/>
                    <a:pt x="168" y="164"/>
                    <a:pt x="168" y="164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44" y="140"/>
                    <a:pt x="144" y="140"/>
                    <a:pt x="144" y="140"/>
                  </a:cubicBezTo>
                  <a:lnTo>
                    <a:pt x="144" y="164"/>
                  </a:lnTo>
                  <a:close/>
                  <a:moveTo>
                    <a:pt x="152" y="148"/>
                  </a:moveTo>
                  <a:cubicBezTo>
                    <a:pt x="160" y="148"/>
                    <a:pt x="160" y="148"/>
                    <a:pt x="160" y="148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2" y="156"/>
                    <a:pt x="152" y="156"/>
                    <a:pt x="152" y="156"/>
                  </a:cubicBezTo>
                  <a:lnTo>
                    <a:pt x="152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5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2" name="图片占位符 1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>
            <a:off x="6096000" y="0"/>
            <a:ext cx="0" cy="68580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592531" y="2669326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Rectangle: Rounded Corners 5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27479" y="637867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54" name="Group 5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592529" y="882398"/>
            <a:ext cx="4571981" cy="844462"/>
            <a:chOff x="6592529" y="2939798"/>
            <a:chExt cx="4571981" cy="844462"/>
          </a:xfrm>
        </p:grpSpPr>
        <p:sp>
          <p:nvSpPr>
            <p:cNvPr id="55" name="TextBox 54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Fresh ideas</a:t>
              </a:r>
            </a:p>
          </p:txBody>
        </p:sp>
      </p:grpSp>
      <p:grpSp>
        <p:nvGrpSpPr>
          <p:cNvPr id="57" name="Group 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027488" y="2935401"/>
            <a:ext cx="4571981" cy="844462"/>
            <a:chOff x="6592529" y="2939798"/>
            <a:chExt cx="4571981" cy="844462"/>
          </a:xfrm>
        </p:grpSpPr>
        <p:sp>
          <p:nvSpPr>
            <p:cNvPr id="58" name="TextBox 57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Creative business</a:t>
              </a:r>
            </a:p>
          </p:txBody>
        </p:sp>
      </p:grpSp>
      <p:grpSp>
        <p:nvGrpSpPr>
          <p:cNvPr id="60" name="Group 5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456919" y="2793322"/>
            <a:ext cx="2567368" cy="513533"/>
            <a:chOff x="8390192" y="4863535"/>
            <a:chExt cx="2567368" cy="513533"/>
          </a:xfrm>
        </p:grpSpPr>
        <p:sp>
          <p:nvSpPr>
            <p:cNvPr id="61" name="TextBox 60"/>
            <p:cNvSpPr txBox="1"/>
            <p:nvPr/>
          </p:nvSpPr>
          <p:spPr>
            <a:xfrm>
              <a:off x="8390192" y="4863535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03 October 20XX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90193" y="5047875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Continuous projects</a:t>
              </a:r>
            </a:p>
          </p:txBody>
        </p:sp>
      </p:grpSp>
      <p:grpSp>
        <p:nvGrpSpPr>
          <p:cNvPr id="67" name="Group 6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71965" y="753257"/>
            <a:ext cx="2567368" cy="513276"/>
            <a:chOff x="8390192" y="4863535"/>
            <a:chExt cx="2567368" cy="513276"/>
          </a:xfrm>
        </p:grpSpPr>
        <p:sp>
          <p:nvSpPr>
            <p:cNvPr id="68" name="TextBox 67"/>
            <p:cNvSpPr txBox="1"/>
            <p:nvPr/>
          </p:nvSpPr>
          <p:spPr>
            <a:xfrm>
              <a:off x="8390192" y="4863535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15 September 20XX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90193" y="5047875"/>
              <a:ext cx="256736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We’ve gained more than</a:t>
              </a:r>
            </a:p>
          </p:txBody>
        </p:sp>
      </p:grpSp>
      <p:sp>
        <p:nvSpPr>
          <p:cNvPr id="95" name="Rectangle: Rounded Corners 9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27475" y="4695936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99" name="Group 9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592525" y="4940467"/>
            <a:ext cx="4571981" cy="844462"/>
            <a:chOff x="6592529" y="2939798"/>
            <a:chExt cx="4571981" cy="844462"/>
          </a:xfrm>
        </p:grpSpPr>
        <p:sp>
          <p:nvSpPr>
            <p:cNvPr id="103" name="TextBox 102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Company monthly data</a:t>
              </a:r>
            </a:p>
          </p:txBody>
        </p:sp>
      </p:grpSp>
      <p:grpSp>
        <p:nvGrpSpPr>
          <p:cNvPr id="105" name="Group 10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71961" y="4811326"/>
            <a:ext cx="2567368" cy="513533"/>
            <a:chOff x="8390192" y="4863535"/>
            <a:chExt cx="2567368" cy="513533"/>
          </a:xfrm>
        </p:grpSpPr>
        <p:sp>
          <p:nvSpPr>
            <p:cNvPr id="115" name="TextBox 114"/>
            <p:cNvSpPr txBox="1"/>
            <p:nvPr/>
          </p:nvSpPr>
          <p:spPr>
            <a:xfrm>
              <a:off x="8390192" y="4863535"/>
              <a:ext cx="2567367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 October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90193" y="5047875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The </a:t>
              </a:r>
              <a:r>
                <a:rPr lang="en-US" sz="14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analisys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50" name="Oval 4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1361560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2" name="Oval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3393019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2" name="Oval 9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5419629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37" name="TextBox 13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171966" y="1320071"/>
            <a:ext cx="256736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$ 1,000,000</a:t>
            </a:r>
          </a:p>
        </p:txBody>
      </p:sp>
      <p:sp>
        <p:nvSpPr>
          <p:cNvPr id="138" name="TextBox 13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171961" y="1799059"/>
            <a:ext cx="2567372" cy="24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quick, brown fox jumps</a:t>
            </a:r>
          </a:p>
        </p:txBody>
      </p:sp>
      <p:sp>
        <p:nvSpPr>
          <p:cNvPr id="139" name="Freeform 1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8568365" y="3504712"/>
            <a:ext cx="218538" cy="157634"/>
          </a:xfrm>
          <a:custGeom>
            <a:avLst/>
            <a:gdLst>
              <a:gd name="T0" fmla="*/ 86 w 204"/>
              <a:gd name="T1" fmla="*/ 148 h 148"/>
              <a:gd name="T2" fmla="*/ 75 w 204"/>
              <a:gd name="T3" fmla="*/ 142 h 148"/>
              <a:gd name="T4" fmla="*/ 10 w 204"/>
              <a:gd name="T5" fmla="*/ 82 h 148"/>
              <a:gd name="T6" fmla="*/ 7 w 204"/>
              <a:gd name="T7" fmla="*/ 60 h 148"/>
              <a:gd name="T8" fmla="*/ 29 w 204"/>
              <a:gd name="T9" fmla="*/ 38 h 148"/>
              <a:gd name="T10" fmla="*/ 36 w 204"/>
              <a:gd name="T11" fmla="*/ 36 h 148"/>
              <a:gd name="T12" fmla="*/ 48 w 204"/>
              <a:gd name="T13" fmla="*/ 42 h 148"/>
              <a:gd name="T14" fmla="*/ 77 w 204"/>
              <a:gd name="T15" fmla="*/ 71 h 148"/>
              <a:gd name="T16" fmla="*/ 87 w 204"/>
              <a:gd name="T17" fmla="*/ 76 h 148"/>
              <a:gd name="T18" fmla="*/ 95 w 204"/>
              <a:gd name="T19" fmla="*/ 71 h 148"/>
              <a:gd name="T20" fmla="*/ 158 w 204"/>
              <a:gd name="T21" fmla="*/ 4 h 148"/>
              <a:gd name="T22" fmla="*/ 168 w 204"/>
              <a:gd name="T23" fmla="*/ 0 h 148"/>
              <a:gd name="T24" fmla="*/ 178 w 204"/>
              <a:gd name="T25" fmla="*/ 4 h 148"/>
              <a:gd name="T26" fmla="*/ 200 w 204"/>
              <a:gd name="T27" fmla="*/ 26 h 148"/>
              <a:gd name="T28" fmla="*/ 204 w 204"/>
              <a:gd name="T29" fmla="*/ 35 h 148"/>
              <a:gd name="T30" fmla="*/ 198 w 204"/>
              <a:gd name="T31" fmla="*/ 47 h 148"/>
              <a:gd name="T32" fmla="*/ 99 w 204"/>
              <a:gd name="T33" fmla="*/ 142 h 148"/>
              <a:gd name="T34" fmla="*/ 86 w 204"/>
              <a:gd name="T35" fmla="*/ 148 h 148"/>
              <a:gd name="T36" fmla="*/ 34 w 204"/>
              <a:gd name="T37" fmla="*/ 44 h 148"/>
              <a:gd name="T38" fmla="*/ 12 w 204"/>
              <a:gd name="T39" fmla="*/ 65 h 148"/>
              <a:gd name="T40" fmla="*/ 15 w 204"/>
              <a:gd name="T41" fmla="*/ 76 h 148"/>
              <a:gd name="T42" fmla="*/ 80 w 204"/>
              <a:gd name="T43" fmla="*/ 137 h 148"/>
              <a:gd name="T44" fmla="*/ 86 w 204"/>
              <a:gd name="T45" fmla="*/ 141 h 148"/>
              <a:gd name="T46" fmla="*/ 94 w 204"/>
              <a:gd name="T47" fmla="*/ 137 h 148"/>
              <a:gd name="T48" fmla="*/ 193 w 204"/>
              <a:gd name="T49" fmla="*/ 42 h 148"/>
              <a:gd name="T50" fmla="*/ 197 w 204"/>
              <a:gd name="T51" fmla="*/ 35 h 148"/>
              <a:gd name="T52" fmla="*/ 195 w 204"/>
              <a:gd name="T53" fmla="*/ 31 h 148"/>
              <a:gd name="T54" fmla="*/ 195 w 204"/>
              <a:gd name="T55" fmla="*/ 31 h 148"/>
              <a:gd name="T56" fmla="*/ 174 w 204"/>
              <a:gd name="T57" fmla="*/ 10 h 148"/>
              <a:gd name="T58" fmla="*/ 168 w 204"/>
              <a:gd name="T59" fmla="*/ 7 h 148"/>
              <a:gd name="T60" fmla="*/ 163 w 204"/>
              <a:gd name="T61" fmla="*/ 9 h 148"/>
              <a:gd name="T62" fmla="*/ 101 w 204"/>
              <a:gd name="T63" fmla="*/ 76 h 148"/>
              <a:gd name="T64" fmla="*/ 87 w 204"/>
              <a:gd name="T65" fmla="*/ 84 h 148"/>
              <a:gd name="T66" fmla="*/ 72 w 204"/>
              <a:gd name="T67" fmla="*/ 76 h 148"/>
              <a:gd name="T68" fmla="*/ 43 w 204"/>
              <a:gd name="T69" fmla="*/ 47 h 148"/>
              <a:gd name="T70" fmla="*/ 36 w 204"/>
              <a:gd name="T71" fmla="*/ 43 h 148"/>
              <a:gd name="T72" fmla="*/ 34 w 204"/>
              <a:gd name="T73" fmla="*/ 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148">
                <a:moveTo>
                  <a:pt x="86" y="148"/>
                </a:moveTo>
                <a:cubicBezTo>
                  <a:pt x="83" y="148"/>
                  <a:pt x="79" y="147"/>
                  <a:pt x="75" y="142"/>
                </a:cubicBezTo>
                <a:cubicBezTo>
                  <a:pt x="10" y="82"/>
                  <a:pt x="10" y="82"/>
                  <a:pt x="10" y="82"/>
                </a:cubicBezTo>
                <a:cubicBezTo>
                  <a:pt x="6" y="78"/>
                  <a:pt x="0" y="69"/>
                  <a:pt x="7" y="60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2" y="36"/>
                  <a:pt x="36" y="36"/>
                </a:cubicBezTo>
                <a:cubicBezTo>
                  <a:pt x="39" y="36"/>
                  <a:pt x="44" y="37"/>
                  <a:pt x="48" y="42"/>
                </a:cubicBezTo>
                <a:cubicBezTo>
                  <a:pt x="77" y="71"/>
                  <a:pt x="77" y="71"/>
                  <a:pt x="77" y="71"/>
                </a:cubicBezTo>
                <a:cubicBezTo>
                  <a:pt x="78" y="72"/>
                  <a:pt x="82" y="76"/>
                  <a:pt x="87" y="76"/>
                </a:cubicBezTo>
                <a:cubicBezTo>
                  <a:pt x="90" y="76"/>
                  <a:pt x="92" y="75"/>
                  <a:pt x="95" y="71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3"/>
                  <a:pt x="162" y="0"/>
                  <a:pt x="168" y="0"/>
                </a:cubicBezTo>
                <a:cubicBezTo>
                  <a:pt x="172" y="0"/>
                  <a:pt x="175" y="2"/>
                  <a:pt x="178" y="4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201" y="27"/>
                  <a:pt x="204" y="30"/>
                  <a:pt x="204" y="35"/>
                </a:cubicBezTo>
                <a:cubicBezTo>
                  <a:pt x="204" y="39"/>
                  <a:pt x="202" y="43"/>
                  <a:pt x="198" y="47"/>
                </a:cubicBezTo>
                <a:cubicBezTo>
                  <a:pt x="99" y="142"/>
                  <a:pt x="99" y="142"/>
                  <a:pt x="99" y="142"/>
                </a:cubicBezTo>
                <a:cubicBezTo>
                  <a:pt x="99" y="142"/>
                  <a:pt x="93" y="148"/>
                  <a:pt x="86" y="148"/>
                </a:cubicBezTo>
                <a:close/>
                <a:moveTo>
                  <a:pt x="34" y="44"/>
                </a:moveTo>
                <a:cubicBezTo>
                  <a:pt x="12" y="65"/>
                  <a:pt x="12" y="65"/>
                  <a:pt x="12" y="65"/>
                </a:cubicBezTo>
                <a:cubicBezTo>
                  <a:pt x="8" y="70"/>
                  <a:pt x="15" y="76"/>
                  <a:pt x="15" y="76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2" y="140"/>
                  <a:pt x="84" y="141"/>
                  <a:pt x="86" y="141"/>
                </a:cubicBezTo>
                <a:cubicBezTo>
                  <a:pt x="90" y="141"/>
                  <a:pt x="93" y="138"/>
                  <a:pt x="94" y="137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5" y="40"/>
                  <a:pt x="197" y="37"/>
                  <a:pt x="197" y="35"/>
                </a:cubicBezTo>
                <a:cubicBezTo>
                  <a:pt x="197" y="33"/>
                  <a:pt x="195" y="31"/>
                  <a:pt x="195" y="31"/>
                </a:cubicBezTo>
                <a:cubicBezTo>
                  <a:pt x="195" y="31"/>
                  <a:pt x="195" y="31"/>
                  <a:pt x="195" y="3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2" y="8"/>
                  <a:pt x="170" y="7"/>
                  <a:pt x="168" y="7"/>
                </a:cubicBezTo>
                <a:cubicBezTo>
                  <a:pt x="165" y="7"/>
                  <a:pt x="163" y="9"/>
                  <a:pt x="163" y="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97" y="81"/>
                  <a:pt x="92" y="84"/>
                  <a:pt x="87" y="84"/>
                </a:cubicBezTo>
                <a:cubicBezTo>
                  <a:pt x="78" y="84"/>
                  <a:pt x="72" y="76"/>
                  <a:pt x="72" y="76"/>
                </a:cubicBezTo>
                <a:cubicBezTo>
                  <a:pt x="43" y="47"/>
                  <a:pt x="43" y="47"/>
                  <a:pt x="43" y="47"/>
                </a:cubicBezTo>
                <a:cubicBezTo>
                  <a:pt x="41" y="44"/>
                  <a:pt x="38" y="43"/>
                  <a:pt x="36" y="43"/>
                </a:cubicBezTo>
                <a:cubicBezTo>
                  <a:pt x="35" y="43"/>
                  <a:pt x="34" y="43"/>
                  <a:pt x="34" y="44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0" name="TextBox 13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786902" y="3440413"/>
            <a:ext cx="223738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Banana project #1</a:t>
            </a:r>
          </a:p>
        </p:txBody>
      </p:sp>
      <p:sp>
        <p:nvSpPr>
          <p:cNvPr id="141" name="Freeform 1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8568364" y="3793951"/>
            <a:ext cx="218538" cy="157634"/>
          </a:xfrm>
          <a:custGeom>
            <a:avLst/>
            <a:gdLst>
              <a:gd name="T0" fmla="*/ 86 w 204"/>
              <a:gd name="T1" fmla="*/ 148 h 148"/>
              <a:gd name="T2" fmla="*/ 75 w 204"/>
              <a:gd name="T3" fmla="*/ 142 h 148"/>
              <a:gd name="T4" fmla="*/ 10 w 204"/>
              <a:gd name="T5" fmla="*/ 82 h 148"/>
              <a:gd name="T6" fmla="*/ 7 w 204"/>
              <a:gd name="T7" fmla="*/ 60 h 148"/>
              <a:gd name="T8" fmla="*/ 29 w 204"/>
              <a:gd name="T9" fmla="*/ 38 h 148"/>
              <a:gd name="T10" fmla="*/ 36 w 204"/>
              <a:gd name="T11" fmla="*/ 36 h 148"/>
              <a:gd name="T12" fmla="*/ 48 w 204"/>
              <a:gd name="T13" fmla="*/ 42 h 148"/>
              <a:gd name="T14" fmla="*/ 77 w 204"/>
              <a:gd name="T15" fmla="*/ 71 h 148"/>
              <a:gd name="T16" fmla="*/ 87 w 204"/>
              <a:gd name="T17" fmla="*/ 76 h 148"/>
              <a:gd name="T18" fmla="*/ 95 w 204"/>
              <a:gd name="T19" fmla="*/ 71 h 148"/>
              <a:gd name="T20" fmla="*/ 158 w 204"/>
              <a:gd name="T21" fmla="*/ 4 h 148"/>
              <a:gd name="T22" fmla="*/ 168 w 204"/>
              <a:gd name="T23" fmla="*/ 0 h 148"/>
              <a:gd name="T24" fmla="*/ 178 w 204"/>
              <a:gd name="T25" fmla="*/ 4 h 148"/>
              <a:gd name="T26" fmla="*/ 200 w 204"/>
              <a:gd name="T27" fmla="*/ 26 h 148"/>
              <a:gd name="T28" fmla="*/ 204 w 204"/>
              <a:gd name="T29" fmla="*/ 35 h 148"/>
              <a:gd name="T30" fmla="*/ 198 w 204"/>
              <a:gd name="T31" fmla="*/ 47 h 148"/>
              <a:gd name="T32" fmla="*/ 99 w 204"/>
              <a:gd name="T33" fmla="*/ 142 h 148"/>
              <a:gd name="T34" fmla="*/ 86 w 204"/>
              <a:gd name="T35" fmla="*/ 148 h 148"/>
              <a:gd name="T36" fmla="*/ 34 w 204"/>
              <a:gd name="T37" fmla="*/ 44 h 148"/>
              <a:gd name="T38" fmla="*/ 12 w 204"/>
              <a:gd name="T39" fmla="*/ 65 h 148"/>
              <a:gd name="T40" fmla="*/ 15 w 204"/>
              <a:gd name="T41" fmla="*/ 76 h 148"/>
              <a:gd name="T42" fmla="*/ 80 w 204"/>
              <a:gd name="T43" fmla="*/ 137 h 148"/>
              <a:gd name="T44" fmla="*/ 86 w 204"/>
              <a:gd name="T45" fmla="*/ 141 h 148"/>
              <a:gd name="T46" fmla="*/ 94 w 204"/>
              <a:gd name="T47" fmla="*/ 137 h 148"/>
              <a:gd name="T48" fmla="*/ 193 w 204"/>
              <a:gd name="T49" fmla="*/ 42 h 148"/>
              <a:gd name="T50" fmla="*/ 197 w 204"/>
              <a:gd name="T51" fmla="*/ 35 h 148"/>
              <a:gd name="T52" fmla="*/ 195 w 204"/>
              <a:gd name="T53" fmla="*/ 31 h 148"/>
              <a:gd name="T54" fmla="*/ 195 w 204"/>
              <a:gd name="T55" fmla="*/ 31 h 148"/>
              <a:gd name="T56" fmla="*/ 174 w 204"/>
              <a:gd name="T57" fmla="*/ 10 h 148"/>
              <a:gd name="T58" fmla="*/ 168 w 204"/>
              <a:gd name="T59" fmla="*/ 7 h 148"/>
              <a:gd name="T60" fmla="*/ 163 w 204"/>
              <a:gd name="T61" fmla="*/ 9 h 148"/>
              <a:gd name="T62" fmla="*/ 101 w 204"/>
              <a:gd name="T63" fmla="*/ 76 h 148"/>
              <a:gd name="T64" fmla="*/ 87 w 204"/>
              <a:gd name="T65" fmla="*/ 84 h 148"/>
              <a:gd name="T66" fmla="*/ 72 w 204"/>
              <a:gd name="T67" fmla="*/ 76 h 148"/>
              <a:gd name="T68" fmla="*/ 43 w 204"/>
              <a:gd name="T69" fmla="*/ 47 h 148"/>
              <a:gd name="T70" fmla="*/ 36 w 204"/>
              <a:gd name="T71" fmla="*/ 43 h 148"/>
              <a:gd name="T72" fmla="*/ 34 w 204"/>
              <a:gd name="T73" fmla="*/ 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148">
                <a:moveTo>
                  <a:pt x="86" y="148"/>
                </a:moveTo>
                <a:cubicBezTo>
                  <a:pt x="83" y="148"/>
                  <a:pt x="79" y="147"/>
                  <a:pt x="75" y="142"/>
                </a:cubicBezTo>
                <a:cubicBezTo>
                  <a:pt x="10" y="82"/>
                  <a:pt x="10" y="82"/>
                  <a:pt x="10" y="82"/>
                </a:cubicBezTo>
                <a:cubicBezTo>
                  <a:pt x="6" y="78"/>
                  <a:pt x="0" y="69"/>
                  <a:pt x="7" y="60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2" y="36"/>
                  <a:pt x="36" y="36"/>
                </a:cubicBezTo>
                <a:cubicBezTo>
                  <a:pt x="39" y="36"/>
                  <a:pt x="44" y="37"/>
                  <a:pt x="48" y="42"/>
                </a:cubicBezTo>
                <a:cubicBezTo>
                  <a:pt x="77" y="71"/>
                  <a:pt x="77" y="71"/>
                  <a:pt x="77" y="71"/>
                </a:cubicBezTo>
                <a:cubicBezTo>
                  <a:pt x="78" y="72"/>
                  <a:pt x="82" y="76"/>
                  <a:pt x="87" y="76"/>
                </a:cubicBezTo>
                <a:cubicBezTo>
                  <a:pt x="90" y="76"/>
                  <a:pt x="92" y="75"/>
                  <a:pt x="95" y="71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3"/>
                  <a:pt x="162" y="0"/>
                  <a:pt x="168" y="0"/>
                </a:cubicBezTo>
                <a:cubicBezTo>
                  <a:pt x="172" y="0"/>
                  <a:pt x="175" y="2"/>
                  <a:pt x="178" y="4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201" y="27"/>
                  <a:pt x="204" y="30"/>
                  <a:pt x="204" y="35"/>
                </a:cubicBezTo>
                <a:cubicBezTo>
                  <a:pt x="204" y="39"/>
                  <a:pt x="202" y="43"/>
                  <a:pt x="198" y="47"/>
                </a:cubicBezTo>
                <a:cubicBezTo>
                  <a:pt x="99" y="142"/>
                  <a:pt x="99" y="142"/>
                  <a:pt x="99" y="142"/>
                </a:cubicBezTo>
                <a:cubicBezTo>
                  <a:pt x="99" y="142"/>
                  <a:pt x="93" y="148"/>
                  <a:pt x="86" y="148"/>
                </a:cubicBezTo>
                <a:close/>
                <a:moveTo>
                  <a:pt x="34" y="44"/>
                </a:moveTo>
                <a:cubicBezTo>
                  <a:pt x="12" y="65"/>
                  <a:pt x="12" y="65"/>
                  <a:pt x="12" y="65"/>
                </a:cubicBezTo>
                <a:cubicBezTo>
                  <a:pt x="8" y="70"/>
                  <a:pt x="15" y="76"/>
                  <a:pt x="15" y="76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2" y="140"/>
                  <a:pt x="84" y="141"/>
                  <a:pt x="86" y="141"/>
                </a:cubicBezTo>
                <a:cubicBezTo>
                  <a:pt x="90" y="141"/>
                  <a:pt x="93" y="138"/>
                  <a:pt x="94" y="137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5" y="40"/>
                  <a:pt x="197" y="37"/>
                  <a:pt x="197" y="35"/>
                </a:cubicBezTo>
                <a:cubicBezTo>
                  <a:pt x="197" y="33"/>
                  <a:pt x="195" y="31"/>
                  <a:pt x="195" y="31"/>
                </a:cubicBezTo>
                <a:cubicBezTo>
                  <a:pt x="195" y="31"/>
                  <a:pt x="195" y="31"/>
                  <a:pt x="195" y="3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2" y="8"/>
                  <a:pt x="170" y="7"/>
                  <a:pt x="168" y="7"/>
                </a:cubicBezTo>
                <a:cubicBezTo>
                  <a:pt x="165" y="7"/>
                  <a:pt x="163" y="9"/>
                  <a:pt x="163" y="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97" y="81"/>
                  <a:pt x="92" y="84"/>
                  <a:pt x="87" y="84"/>
                </a:cubicBezTo>
                <a:cubicBezTo>
                  <a:pt x="78" y="84"/>
                  <a:pt x="72" y="76"/>
                  <a:pt x="72" y="76"/>
                </a:cubicBezTo>
                <a:cubicBezTo>
                  <a:pt x="43" y="47"/>
                  <a:pt x="43" y="47"/>
                  <a:pt x="43" y="47"/>
                </a:cubicBezTo>
                <a:cubicBezTo>
                  <a:pt x="41" y="44"/>
                  <a:pt x="38" y="43"/>
                  <a:pt x="36" y="43"/>
                </a:cubicBezTo>
                <a:cubicBezTo>
                  <a:pt x="35" y="43"/>
                  <a:pt x="34" y="43"/>
                  <a:pt x="34" y="44"/>
                </a:cubicBezTo>
                <a:close/>
              </a:path>
            </a:pathLst>
          </a:custGeom>
          <a:noFill/>
          <a:ln w="63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2" name="TextBox 14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786901" y="3729652"/>
            <a:ext cx="223738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Banana project #2</a:t>
            </a:r>
          </a:p>
        </p:txBody>
      </p:sp>
      <p:sp>
        <p:nvSpPr>
          <p:cNvPr id="143" name="TextBox 14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2526665" y="5370195"/>
            <a:ext cx="1097915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-12%</a:t>
            </a:r>
          </a:p>
        </p:txBody>
      </p:sp>
      <p:sp>
        <p:nvSpPr>
          <p:cNvPr id="147" name="Freeform 458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3518828" y="5530678"/>
            <a:ext cx="158491" cy="157506"/>
          </a:xfrm>
          <a:custGeom>
            <a:avLst/>
            <a:gdLst>
              <a:gd name="T0" fmla="*/ 108 w 216"/>
              <a:gd name="T1" fmla="*/ 0 h 216"/>
              <a:gd name="T2" fmla="*/ 0 w 216"/>
              <a:gd name="T3" fmla="*/ 108 h 216"/>
              <a:gd name="T4" fmla="*/ 108 w 216"/>
              <a:gd name="T5" fmla="*/ 216 h 216"/>
              <a:gd name="T6" fmla="*/ 216 w 216"/>
              <a:gd name="T7" fmla="*/ 108 h 216"/>
              <a:gd name="T8" fmla="*/ 108 w 216"/>
              <a:gd name="T9" fmla="*/ 0 h 216"/>
              <a:gd name="T10" fmla="*/ 108 w 216"/>
              <a:gd name="T11" fmla="*/ 208 h 216"/>
              <a:gd name="T12" fmla="*/ 8 w 216"/>
              <a:gd name="T13" fmla="*/ 108 h 216"/>
              <a:gd name="T14" fmla="*/ 108 w 216"/>
              <a:gd name="T15" fmla="*/ 8 h 216"/>
              <a:gd name="T16" fmla="*/ 208 w 216"/>
              <a:gd name="T17" fmla="*/ 108 h 216"/>
              <a:gd name="T18" fmla="*/ 108 w 216"/>
              <a:gd name="T19" fmla="*/ 208 h 216"/>
              <a:gd name="T20" fmla="*/ 137 w 216"/>
              <a:gd name="T21" fmla="*/ 121 h 216"/>
              <a:gd name="T22" fmla="*/ 112 w 216"/>
              <a:gd name="T23" fmla="*/ 146 h 216"/>
              <a:gd name="T24" fmla="*/ 112 w 216"/>
              <a:gd name="T25" fmla="*/ 60 h 216"/>
              <a:gd name="T26" fmla="*/ 108 w 216"/>
              <a:gd name="T27" fmla="*/ 56 h 216"/>
              <a:gd name="T28" fmla="*/ 104 w 216"/>
              <a:gd name="T29" fmla="*/ 60 h 216"/>
              <a:gd name="T30" fmla="*/ 104 w 216"/>
              <a:gd name="T31" fmla="*/ 146 h 216"/>
              <a:gd name="T32" fmla="*/ 79 w 216"/>
              <a:gd name="T33" fmla="*/ 121 h 216"/>
              <a:gd name="T34" fmla="*/ 73 w 216"/>
              <a:gd name="T35" fmla="*/ 121 h 216"/>
              <a:gd name="T36" fmla="*/ 73 w 216"/>
              <a:gd name="T37" fmla="*/ 127 h 216"/>
              <a:gd name="T38" fmla="*/ 105 w 216"/>
              <a:gd name="T39" fmla="*/ 159 h 216"/>
              <a:gd name="T40" fmla="*/ 105 w 216"/>
              <a:gd name="T41" fmla="*/ 159 h 216"/>
              <a:gd name="T42" fmla="*/ 106 w 216"/>
              <a:gd name="T43" fmla="*/ 160 h 216"/>
              <a:gd name="T44" fmla="*/ 110 w 216"/>
              <a:gd name="T45" fmla="*/ 160 h 216"/>
              <a:gd name="T46" fmla="*/ 111 w 216"/>
              <a:gd name="T47" fmla="*/ 159 h 216"/>
              <a:gd name="T48" fmla="*/ 111 w 216"/>
              <a:gd name="T49" fmla="*/ 159 h 216"/>
              <a:gd name="T50" fmla="*/ 143 w 216"/>
              <a:gd name="T51" fmla="*/ 127 h 216"/>
              <a:gd name="T52" fmla="*/ 144 w 216"/>
              <a:gd name="T53" fmla="*/ 124 h 216"/>
              <a:gd name="T54" fmla="*/ 143 w 216"/>
              <a:gd name="T55" fmla="*/ 121 h 216"/>
              <a:gd name="T56" fmla="*/ 137 w 216"/>
              <a:gd name="T57" fmla="*/ 12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68" y="216"/>
                  <a:pt x="216" y="168"/>
                  <a:pt x="216" y="108"/>
                </a:cubicBezTo>
                <a:cubicBezTo>
                  <a:pt x="216" y="48"/>
                  <a:pt x="168" y="0"/>
                  <a:pt x="108" y="0"/>
                </a:cubicBezTo>
                <a:close/>
                <a:moveTo>
                  <a:pt x="108" y="208"/>
                </a:moveTo>
                <a:cubicBezTo>
                  <a:pt x="53" y="208"/>
                  <a:pt x="8" y="163"/>
                  <a:pt x="8" y="108"/>
                </a:cubicBezTo>
                <a:cubicBezTo>
                  <a:pt x="8" y="53"/>
                  <a:pt x="53" y="8"/>
                  <a:pt x="108" y="8"/>
                </a:cubicBezTo>
                <a:cubicBezTo>
                  <a:pt x="163" y="8"/>
                  <a:pt x="208" y="53"/>
                  <a:pt x="208" y="108"/>
                </a:cubicBezTo>
                <a:cubicBezTo>
                  <a:pt x="208" y="163"/>
                  <a:pt x="163" y="208"/>
                  <a:pt x="108" y="208"/>
                </a:cubicBezTo>
                <a:close/>
                <a:moveTo>
                  <a:pt x="137" y="121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0" y="56"/>
                  <a:pt x="108" y="56"/>
                </a:cubicBezTo>
                <a:cubicBezTo>
                  <a:pt x="106" y="56"/>
                  <a:pt x="104" y="58"/>
                  <a:pt x="104" y="60"/>
                </a:cubicBezTo>
                <a:cubicBezTo>
                  <a:pt x="104" y="146"/>
                  <a:pt x="104" y="146"/>
                  <a:pt x="104" y="146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77" y="120"/>
                  <a:pt x="75" y="120"/>
                  <a:pt x="73" y="121"/>
                </a:cubicBezTo>
                <a:cubicBezTo>
                  <a:pt x="72" y="123"/>
                  <a:pt x="72" y="125"/>
                  <a:pt x="73" y="127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6" y="159"/>
                  <a:pt x="106" y="160"/>
                  <a:pt x="106" y="160"/>
                </a:cubicBezTo>
                <a:cubicBezTo>
                  <a:pt x="107" y="160"/>
                  <a:pt x="109" y="160"/>
                  <a:pt x="110" y="160"/>
                </a:cubicBezTo>
                <a:cubicBezTo>
                  <a:pt x="110" y="160"/>
                  <a:pt x="110" y="159"/>
                  <a:pt x="111" y="159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4" y="126"/>
                  <a:pt x="144" y="125"/>
                  <a:pt x="144" y="124"/>
                </a:cubicBezTo>
                <a:cubicBezTo>
                  <a:pt x="144" y="123"/>
                  <a:pt x="144" y="122"/>
                  <a:pt x="143" y="121"/>
                </a:cubicBezTo>
                <a:cubicBezTo>
                  <a:pt x="141" y="120"/>
                  <a:pt x="139" y="120"/>
                  <a:pt x="137" y="121"/>
                </a:cubicBezTo>
                <a:close/>
              </a:path>
            </a:pathLst>
          </a:custGeom>
          <a:noFill/>
          <a:ln w="317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9" name="TextBox 14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2467517" y="5889441"/>
            <a:ext cx="105131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</a:t>
            </a:r>
          </a:p>
        </p:txBody>
      </p:sp>
      <p:sp>
        <p:nvSpPr>
          <p:cNvPr id="146" name="TextBox 14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080135" y="5379720"/>
            <a:ext cx="1210310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+83%</a:t>
            </a:r>
          </a:p>
        </p:txBody>
      </p:sp>
      <p:sp>
        <p:nvSpPr>
          <p:cNvPr id="148" name="Freeform 458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2182366" y="5521381"/>
            <a:ext cx="157506" cy="157506"/>
          </a:xfrm>
          <a:custGeom>
            <a:avLst/>
            <a:gdLst>
              <a:gd name="T0" fmla="*/ 108 w 216"/>
              <a:gd name="T1" fmla="*/ 0 h 216"/>
              <a:gd name="T2" fmla="*/ 0 w 216"/>
              <a:gd name="T3" fmla="*/ 108 h 216"/>
              <a:gd name="T4" fmla="*/ 108 w 216"/>
              <a:gd name="T5" fmla="*/ 216 h 216"/>
              <a:gd name="T6" fmla="*/ 216 w 216"/>
              <a:gd name="T7" fmla="*/ 108 h 216"/>
              <a:gd name="T8" fmla="*/ 108 w 216"/>
              <a:gd name="T9" fmla="*/ 0 h 216"/>
              <a:gd name="T10" fmla="*/ 108 w 216"/>
              <a:gd name="T11" fmla="*/ 208 h 216"/>
              <a:gd name="T12" fmla="*/ 8 w 216"/>
              <a:gd name="T13" fmla="*/ 108 h 216"/>
              <a:gd name="T14" fmla="*/ 108 w 216"/>
              <a:gd name="T15" fmla="*/ 8 h 216"/>
              <a:gd name="T16" fmla="*/ 208 w 216"/>
              <a:gd name="T17" fmla="*/ 108 h 216"/>
              <a:gd name="T18" fmla="*/ 108 w 216"/>
              <a:gd name="T19" fmla="*/ 208 h 216"/>
              <a:gd name="T20" fmla="*/ 111 w 216"/>
              <a:gd name="T21" fmla="*/ 57 h 216"/>
              <a:gd name="T22" fmla="*/ 110 w 216"/>
              <a:gd name="T23" fmla="*/ 56 h 216"/>
              <a:gd name="T24" fmla="*/ 108 w 216"/>
              <a:gd name="T25" fmla="*/ 56 h 216"/>
              <a:gd name="T26" fmla="*/ 108 w 216"/>
              <a:gd name="T27" fmla="*/ 56 h 216"/>
              <a:gd name="T28" fmla="*/ 108 w 216"/>
              <a:gd name="T29" fmla="*/ 56 h 216"/>
              <a:gd name="T30" fmla="*/ 106 w 216"/>
              <a:gd name="T31" fmla="*/ 56 h 216"/>
              <a:gd name="T32" fmla="*/ 105 w 216"/>
              <a:gd name="T33" fmla="*/ 57 h 216"/>
              <a:gd name="T34" fmla="*/ 73 w 216"/>
              <a:gd name="T35" fmla="*/ 89 h 216"/>
              <a:gd name="T36" fmla="*/ 73 w 216"/>
              <a:gd name="T37" fmla="*/ 95 h 216"/>
              <a:gd name="T38" fmla="*/ 79 w 216"/>
              <a:gd name="T39" fmla="*/ 95 h 216"/>
              <a:gd name="T40" fmla="*/ 104 w 216"/>
              <a:gd name="T41" fmla="*/ 70 h 216"/>
              <a:gd name="T42" fmla="*/ 104 w 216"/>
              <a:gd name="T43" fmla="*/ 156 h 216"/>
              <a:gd name="T44" fmla="*/ 108 w 216"/>
              <a:gd name="T45" fmla="*/ 160 h 216"/>
              <a:gd name="T46" fmla="*/ 112 w 216"/>
              <a:gd name="T47" fmla="*/ 156 h 216"/>
              <a:gd name="T48" fmla="*/ 112 w 216"/>
              <a:gd name="T49" fmla="*/ 70 h 216"/>
              <a:gd name="T50" fmla="*/ 137 w 216"/>
              <a:gd name="T51" fmla="*/ 95 h 216"/>
              <a:gd name="T52" fmla="*/ 143 w 216"/>
              <a:gd name="T53" fmla="*/ 95 h 216"/>
              <a:gd name="T54" fmla="*/ 144 w 216"/>
              <a:gd name="T55" fmla="*/ 92 h 216"/>
              <a:gd name="T56" fmla="*/ 143 w 216"/>
              <a:gd name="T57" fmla="*/ 89 h 216"/>
              <a:gd name="T58" fmla="*/ 111 w 216"/>
              <a:gd name="T59" fmla="*/ 5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68" y="216"/>
                  <a:pt x="216" y="168"/>
                  <a:pt x="216" y="108"/>
                </a:cubicBezTo>
                <a:cubicBezTo>
                  <a:pt x="216" y="48"/>
                  <a:pt x="168" y="0"/>
                  <a:pt x="108" y="0"/>
                </a:cubicBezTo>
                <a:close/>
                <a:moveTo>
                  <a:pt x="108" y="208"/>
                </a:moveTo>
                <a:cubicBezTo>
                  <a:pt x="53" y="208"/>
                  <a:pt x="8" y="163"/>
                  <a:pt x="8" y="108"/>
                </a:cubicBezTo>
                <a:cubicBezTo>
                  <a:pt x="8" y="53"/>
                  <a:pt x="53" y="8"/>
                  <a:pt x="108" y="8"/>
                </a:cubicBezTo>
                <a:cubicBezTo>
                  <a:pt x="163" y="8"/>
                  <a:pt x="208" y="53"/>
                  <a:pt x="208" y="108"/>
                </a:cubicBezTo>
                <a:cubicBezTo>
                  <a:pt x="208" y="163"/>
                  <a:pt x="163" y="208"/>
                  <a:pt x="108" y="208"/>
                </a:cubicBezTo>
                <a:close/>
                <a:moveTo>
                  <a:pt x="111" y="57"/>
                </a:moveTo>
                <a:cubicBezTo>
                  <a:pt x="110" y="57"/>
                  <a:pt x="110" y="57"/>
                  <a:pt x="110" y="56"/>
                </a:cubicBezTo>
                <a:cubicBezTo>
                  <a:pt x="109" y="56"/>
                  <a:pt x="109" y="56"/>
                  <a:pt x="108" y="5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7" y="56"/>
                  <a:pt x="107" y="56"/>
                  <a:pt x="106" y="56"/>
                </a:cubicBezTo>
                <a:cubicBezTo>
                  <a:pt x="106" y="57"/>
                  <a:pt x="106" y="57"/>
                  <a:pt x="105" y="57"/>
                </a:cubicBezTo>
                <a:cubicBezTo>
                  <a:pt x="73" y="89"/>
                  <a:pt x="73" y="89"/>
                  <a:pt x="73" y="89"/>
                </a:cubicBezTo>
                <a:cubicBezTo>
                  <a:pt x="72" y="91"/>
                  <a:pt x="72" y="93"/>
                  <a:pt x="73" y="95"/>
                </a:cubicBezTo>
                <a:cubicBezTo>
                  <a:pt x="75" y="96"/>
                  <a:pt x="77" y="96"/>
                  <a:pt x="79" y="95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8"/>
                  <a:pt x="106" y="160"/>
                  <a:pt x="108" y="160"/>
                </a:cubicBezTo>
                <a:cubicBezTo>
                  <a:pt x="110" y="160"/>
                  <a:pt x="112" y="158"/>
                  <a:pt x="112" y="156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9" y="96"/>
                  <a:pt x="141" y="96"/>
                  <a:pt x="143" y="95"/>
                </a:cubicBezTo>
                <a:cubicBezTo>
                  <a:pt x="144" y="94"/>
                  <a:pt x="144" y="93"/>
                  <a:pt x="144" y="92"/>
                </a:cubicBezTo>
                <a:cubicBezTo>
                  <a:pt x="144" y="91"/>
                  <a:pt x="144" y="90"/>
                  <a:pt x="143" y="89"/>
                </a:cubicBezTo>
                <a:lnTo>
                  <a:pt x="111" y="57"/>
                </a:lnTo>
                <a:close/>
              </a:path>
            </a:pathLst>
          </a:custGeom>
          <a:noFill/>
          <a:ln w="317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50" name="TextBox 14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130430" y="5880144"/>
            <a:ext cx="105131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</a:t>
            </a:r>
          </a:p>
        </p:txBody>
      </p:sp>
      <p:cxnSp>
        <p:nvCxnSpPr>
          <p:cNvPr id="43" name="Straight Connector 4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 flipV="1">
            <a:off x="2523709" y="5428058"/>
            <a:ext cx="0" cy="685114"/>
          </a:xfrm>
          <a:prstGeom prst="line">
            <a:avLst/>
          </a:prstGeom>
          <a:ln w="3175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9" name="图片占位符 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>
            <a:off x="6096000" y="0"/>
            <a:ext cx="0" cy="4629150"/>
          </a:xfrm>
          <a:prstGeom prst="line">
            <a:avLst/>
          </a:prstGeom>
          <a:ln w="15875">
            <a:solidFill>
              <a:schemeClr val="tx2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592531" y="637868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57" name="Group 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027488" y="903943"/>
            <a:ext cx="4571981" cy="844462"/>
            <a:chOff x="6592529" y="2939798"/>
            <a:chExt cx="4571981" cy="844462"/>
          </a:xfrm>
        </p:grpSpPr>
        <p:sp>
          <p:nvSpPr>
            <p:cNvPr id="58" name="TextBox 57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Two doughnut chart</a:t>
              </a:r>
            </a:p>
          </p:txBody>
        </p:sp>
      </p:grpSp>
      <p:grpSp>
        <p:nvGrpSpPr>
          <p:cNvPr id="60" name="Group 5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456919" y="761864"/>
            <a:ext cx="2567368" cy="513533"/>
            <a:chOff x="8390192" y="4863535"/>
            <a:chExt cx="2567368" cy="513533"/>
          </a:xfrm>
        </p:grpSpPr>
        <p:sp>
          <p:nvSpPr>
            <p:cNvPr id="61" name="TextBox 60"/>
            <p:cNvSpPr txBox="1"/>
            <p:nvPr/>
          </p:nvSpPr>
          <p:spPr>
            <a:xfrm>
              <a:off x="8390192" y="4863535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11 November 20XX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90193" y="5047875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Simple chart would help</a:t>
              </a:r>
            </a:p>
          </p:txBody>
        </p:sp>
      </p:grpSp>
      <p:sp>
        <p:nvSpPr>
          <p:cNvPr id="95" name="Rectangle: Rounded Corners 9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27475" y="2664478"/>
            <a:ext cx="4571991" cy="1578077"/>
          </a:xfrm>
          <a:prstGeom prst="roundRect">
            <a:avLst>
              <a:gd name="adj" fmla="val 264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3683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99" name="Group 9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592525" y="2909009"/>
            <a:ext cx="4571981" cy="844462"/>
            <a:chOff x="6592529" y="2939798"/>
            <a:chExt cx="4571981" cy="844462"/>
          </a:xfrm>
        </p:grpSpPr>
        <p:sp>
          <p:nvSpPr>
            <p:cNvPr id="103" name="TextBox 102"/>
            <p:cNvSpPr txBox="1"/>
            <p:nvPr/>
          </p:nvSpPr>
          <p:spPr>
            <a:xfrm>
              <a:off x="6592529" y="3302846"/>
              <a:ext cx="4571981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92531" y="2939798"/>
              <a:ext cx="4571976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Customer experience</a:t>
              </a:r>
            </a:p>
          </p:txBody>
        </p:sp>
      </p:grpSp>
      <p:grpSp>
        <p:nvGrpSpPr>
          <p:cNvPr id="105" name="Group 10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71961" y="2779868"/>
            <a:ext cx="2567368" cy="513533"/>
            <a:chOff x="8390192" y="4863535"/>
            <a:chExt cx="2567368" cy="513533"/>
          </a:xfrm>
        </p:grpSpPr>
        <p:sp>
          <p:nvSpPr>
            <p:cNvPr id="115" name="TextBox 114"/>
            <p:cNvSpPr txBox="1"/>
            <p:nvPr/>
          </p:nvSpPr>
          <p:spPr>
            <a:xfrm>
              <a:off x="8390192" y="4863535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01 December 20XX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90193" y="5047875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People loves us</a:t>
              </a:r>
            </a:p>
          </p:txBody>
        </p:sp>
      </p:grpSp>
      <p:sp>
        <p:nvSpPr>
          <p:cNvPr id="52" name="Oval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1361561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4" name="Oval 4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0655" y="3393019"/>
            <a:ext cx="130690" cy="130690"/>
          </a:xfrm>
          <a:prstGeom prst="ellips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3" name="Group 1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425169" y="1113605"/>
            <a:ext cx="955510" cy="1168560"/>
            <a:chOff x="8428187" y="1068574"/>
            <a:chExt cx="955510" cy="1168560"/>
          </a:xfrm>
        </p:grpSpPr>
        <p:graphicFrame>
          <p:nvGraphicFramePr>
            <p:cNvPr id="63" name="Chart 62"/>
            <p:cNvGraphicFramePr/>
            <p:nvPr/>
          </p:nvGraphicFramePr>
          <p:xfrm>
            <a:off x="8428187" y="1068574"/>
            <a:ext cx="955510" cy="1168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4" name="Oval 63"/>
            <p:cNvSpPr/>
            <p:nvPr/>
          </p:nvSpPr>
          <p:spPr>
            <a:xfrm>
              <a:off x="8616829" y="1363738"/>
              <a:ext cx="578231" cy="57823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70</a:t>
              </a:r>
              <a:r>
                <a:rPr lang="id-ID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%</a:t>
              </a:r>
              <a:endPara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65" name="Group 6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9477665" y="1113605"/>
            <a:ext cx="955510" cy="1168560"/>
            <a:chOff x="8428187" y="1068574"/>
            <a:chExt cx="955510" cy="1168560"/>
          </a:xfrm>
        </p:grpSpPr>
        <p:graphicFrame>
          <p:nvGraphicFramePr>
            <p:cNvPr id="66" name="Chart 65"/>
            <p:cNvGraphicFramePr/>
            <p:nvPr/>
          </p:nvGraphicFramePr>
          <p:xfrm>
            <a:off x="8428187" y="1068574"/>
            <a:ext cx="955510" cy="1168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0" name="Oval 69"/>
            <p:cNvSpPr/>
            <p:nvPr/>
          </p:nvSpPr>
          <p:spPr>
            <a:xfrm>
              <a:off x="8616829" y="1363738"/>
              <a:ext cx="578231" cy="57823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92%</a:t>
              </a:r>
            </a:p>
          </p:txBody>
        </p:sp>
      </p:grpSp>
      <p:sp>
        <p:nvSpPr>
          <p:cNvPr id="71" name="TextBox 7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52753" y="3561775"/>
            <a:ext cx="21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“The quick, brown fox jumps </a:t>
            </a:r>
            <a:r>
              <a:rPr lang="en-US" sz="9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–Kelly Doe</a:t>
            </a:r>
          </a:p>
        </p:txBody>
      </p:sp>
      <p:grpSp>
        <p:nvGrpSpPr>
          <p:cNvPr id="27" name="Group 2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640910" y="3832165"/>
            <a:ext cx="1004296" cy="141936"/>
            <a:chOff x="2640910" y="3832165"/>
            <a:chExt cx="1004296" cy="141936"/>
          </a:xfrm>
        </p:grpSpPr>
        <p:sp>
          <p:nvSpPr>
            <p:cNvPr id="26" name="Star: 5 Points 25"/>
            <p:cNvSpPr/>
            <p:nvPr/>
          </p:nvSpPr>
          <p:spPr>
            <a:xfrm>
              <a:off x="350327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solidFill>
              <a:srgbClr val="FC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2" name="Star: 5 Points 71"/>
            <p:cNvSpPr/>
            <p:nvPr/>
          </p:nvSpPr>
          <p:spPr>
            <a:xfrm>
              <a:off x="328768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solidFill>
              <a:srgbClr val="FC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3" name="Star: 5 Points 72"/>
            <p:cNvSpPr/>
            <p:nvPr/>
          </p:nvSpPr>
          <p:spPr>
            <a:xfrm>
              <a:off x="307209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solidFill>
              <a:srgbClr val="FC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4" name="Star: 5 Points 73"/>
            <p:cNvSpPr/>
            <p:nvPr/>
          </p:nvSpPr>
          <p:spPr>
            <a:xfrm>
              <a:off x="285650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solidFill>
              <a:srgbClr val="FC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5" name="Star: 5 Points 74"/>
            <p:cNvSpPr/>
            <p:nvPr/>
          </p:nvSpPr>
          <p:spPr>
            <a:xfrm>
              <a:off x="264091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solidFill>
              <a:srgbClr val="FC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9" name="Freeform: Shape 7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427619" y="3399825"/>
            <a:ext cx="219585" cy="142171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0" name="Group 2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745976" y="4992198"/>
            <a:ext cx="6700048" cy="566315"/>
            <a:chOff x="2680631" y="4992198"/>
            <a:chExt cx="6700048" cy="566315"/>
          </a:xfrm>
        </p:grpSpPr>
        <p:sp>
          <p:nvSpPr>
            <p:cNvPr id="80" name="TextBox 79"/>
            <p:cNvSpPr txBox="1"/>
            <p:nvPr/>
          </p:nvSpPr>
          <p:spPr>
            <a:xfrm>
              <a:off x="2680631" y="5296903"/>
              <a:ext cx="6700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09250" y="4992198"/>
              <a:ext cx="1842810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End of timeline</a:t>
              </a: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4" name="图片占位符 1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2" name="图片占位符 1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081929" y="1697860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Clean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Slide Design</a:t>
            </a:r>
          </a:p>
        </p:txBody>
      </p:sp>
      <p:sp>
        <p:nvSpPr>
          <p:cNvPr id="8" name="TextBox 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081929" y="1436250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cxnSp>
        <p:nvCxnSpPr>
          <p:cNvPr id="7" name="Straight Connector 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6318836" y="201253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081929" y="3076815"/>
            <a:ext cx="2774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Nice looking pot!</a:t>
            </a:r>
          </a:p>
        </p:txBody>
      </p:sp>
      <p:sp>
        <p:nvSpPr>
          <p:cNvPr id="27" name="Rectangle: Rounded Corners 2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7155669" y="5076826"/>
            <a:ext cx="1127136" cy="3419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Buy now</a:t>
            </a:r>
          </a:p>
        </p:txBody>
      </p:sp>
      <p:sp>
        <p:nvSpPr>
          <p:cNvPr id="28" name="TextBox 2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081930" y="3384644"/>
            <a:ext cx="2774654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 Junk MTV quiz.</a:t>
            </a:r>
          </a:p>
        </p:txBody>
      </p:sp>
      <p:sp>
        <p:nvSpPr>
          <p:cNvPr id="29" name="Rectangle: Rounded Corners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392047" y="5076826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</a:gra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Read more</a:t>
            </a:r>
          </a:p>
        </p:txBody>
      </p:sp>
      <p:grpSp>
        <p:nvGrpSpPr>
          <p:cNvPr id="36" name="Group 3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155669" y="4440156"/>
            <a:ext cx="1661379" cy="197631"/>
            <a:chOff x="7155669" y="4148967"/>
            <a:chExt cx="1661379" cy="197631"/>
          </a:xfrm>
        </p:grpSpPr>
        <p:sp>
          <p:nvSpPr>
            <p:cNvPr id="31" name="Oval 30"/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5" name="Group 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369875" y="3230704"/>
            <a:ext cx="4423050" cy="396645"/>
            <a:chOff x="1404431" y="3230704"/>
            <a:chExt cx="4423050" cy="396645"/>
          </a:xfrm>
        </p:grpSpPr>
        <p:sp>
          <p:nvSpPr>
            <p:cNvPr id="9" name="Freeform 4549"/>
            <p:cNvSpPr/>
            <p:nvPr/>
          </p:nvSpPr>
          <p:spPr bwMode="auto">
            <a:xfrm>
              <a:off x="5624006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Freeform 4549"/>
            <p:cNvSpPr/>
            <p:nvPr/>
          </p:nvSpPr>
          <p:spPr bwMode="auto">
            <a:xfrm flipH="1">
              <a:off x="1404431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6" name="Group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3259916" y="5549329"/>
            <a:ext cx="642968" cy="87505"/>
            <a:chOff x="3042288" y="4730750"/>
            <a:chExt cx="642968" cy="87505"/>
          </a:xfrm>
        </p:grpSpPr>
        <p:sp>
          <p:nvSpPr>
            <p:cNvPr id="17" name="Oval 16"/>
            <p:cNvSpPr/>
            <p:nvPr/>
          </p:nvSpPr>
          <p:spPr>
            <a:xfrm>
              <a:off x="3042288" y="4730750"/>
              <a:ext cx="87505" cy="87505"/>
            </a:xfrm>
            <a:prstGeom prst="ellipse">
              <a:avLst/>
            </a:prstGeom>
            <a:solidFill>
              <a:schemeClr val="accent1"/>
            </a:solidFill>
            <a:ln w="104775">
              <a:solidFill>
                <a:schemeClr val="accent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320020" y="4730750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97751" y="4730750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0" name="Group 2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90144" y="1105390"/>
            <a:ext cx="1644549" cy="461665"/>
            <a:chOff x="1393619" y="1105390"/>
            <a:chExt cx="1644549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573350" y="1105390"/>
              <a:ext cx="1464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trike="sngStrike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7.99</a:t>
              </a:r>
              <a:r>
                <a:rPr 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 </a:t>
              </a:r>
              <a:r>
                <a:rPr 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7.99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3619" y="1212237"/>
              <a:ext cx="203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$</a:t>
              </a: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: Rounded Corners 12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159157" y="3899855"/>
            <a:ext cx="1873686" cy="877370"/>
          </a:xfrm>
          <a:prstGeom prst="roundRect">
            <a:avLst>
              <a:gd name="adj" fmla="val 221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03300" dist="304800" dir="5400000" sx="85000" sy="85000" algn="t" rotWithShape="0">
              <a:schemeClr val="accent1">
                <a:lumMod val="60000"/>
                <a:lumOff val="40000"/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6" name="Group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489492"/>
            <a:ext cx="9104670" cy="846385"/>
            <a:chOff x="1543665" y="824265"/>
            <a:chExt cx="9104670" cy="846385"/>
          </a:xfrm>
        </p:grpSpPr>
        <p:sp>
          <p:nvSpPr>
            <p:cNvPr id="7" name="TextBox 6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Modern 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Timeline Slide</a:t>
              </a:r>
            </a:p>
          </p:txBody>
        </p:sp>
      </p:grpSp>
      <p:sp>
        <p:nvSpPr>
          <p:cNvPr id="40" name="Arc 3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671438" y="1848061"/>
            <a:ext cx="1905000" cy="1905000"/>
          </a:xfrm>
          <a:prstGeom prst="arc">
            <a:avLst>
              <a:gd name="adj1" fmla="val 16200000"/>
              <a:gd name="adj2" fmla="val 5394649"/>
            </a:avLst>
          </a:prstGeom>
          <a:ln w="38100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cxnSp>
        <p:nvCxnSpPr>
          <p:cNvPr id="41" name="Straight Connector 4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2498067" y="3753061"/>
            <a:ext cx="713222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 flipH="1">
            <a:off x="1545567" y="3753061"/>
            <a:ext cx="1905000" cy="1905000"/>
          </a:xfrm>
          <a:prstGeom prst="arc">
            <a:avLst>
              <a:gd name="adj1" fmla="val 16200000"/>
              <a:gd name="adj2" fmla="val 539464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cxnSp>
        <p:nvCxnSpPr>
          <p:cNvPr id="43" name="Straight Connector 4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>
            <a:stCxn id="42" idx="2"/>
          </p:cNvCxnSpPr>
          <p:nvPr/>
        </p:nvCxnSpPr>
        <p:spPr>
          <a:xfrm>
            <a:off x="2496584" y="5658060"/>
            <a:ext cx="7133704" cy="1"/>
          </a:xfrm>
          <a:prstGeom prst="line">
            <a:avLst/>
          </a:prstGeom>
          <a:ln w="3810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2490234" y="1848061"/>
            <a:ext cx="7133704" cy="1"/>
          </a:xfrm>
          <a:prstGeom prst="line">
            <a:avLst/>
          </a:prstGeom>
          <a:ln w="38100">
            <a:solidFill>
              <a:schemeClr val="accent1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6096000" y="3753059"/>
            <a:ext cx="353428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012870" y="5511554"/>
            <a:ext cx="1127136" cy="2930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84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20XX</a:t>
            </a:r>
          </a:p>
        </p:txBody>
      </p:sp>
      <p:sp>
        <p:nvSpPr>
          <p:cNvPr id="50" name="Rectangle: Rounded Corners 4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51994" y="1701555"/>
            <a:ext cx="1127136" cy="2930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84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20XX</a:t>
            </a:r>
          </a:p>
        </p:txBody>
      </p:sp>
      <p:sp>
        <p:nvSpPr>
          <p:cNvPr id="52" name="Oval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249996" y="3692509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Oval 5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5450" y="3692509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4" name="Oval 5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820904" y="3692509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Oval 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249996" y="5597506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Oval 5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5450" y="5597506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Oval 5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820904" y="5597506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Oval 6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249995" y="1787512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Oval 6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35449" y="1787512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Oval 6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820903" y="1787512"/>
            <a:ext cx="121102" cy="12110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5" name="TextBox 6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2411948" y="1458139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04 May</a:t>
            </a:r>
          </a:p>
        </p:txBody>
      </p:sp>
      <p:sp>
        <p:nvSpPr>
          <p:cNvPr id="68" name="TextBox 6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197402" y="1458139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12 June</a:t>
            </a:r>
          </a:p>
        </p:txBody>
      </p:sp>
      <p:sp>
        <p:nvSpPr>
          <p:cNvPr id="71" name="TextBox 7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982856" y="1458139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27 June</a:t>
            </a:r>
          </a:p>
        </p:txBody>
      </p:sp>
      <p:grpSp>
        <p:nvGrpSpPr>
          <p:cNvPr id="93" name="Group 9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411948" y="2051283"/>
            <a:ext cx="1797198" cy="897200"/>
            <a:chOff x="2411948" y="2307273"/>
            <a:chExt cx="1797198" cy="897200"/>
          </a:xfrm>
        </p:grpSpPr>
        <p:sp>
          <p:nvSpPr>
            <p:cNvPr id="66" name="TextBox 65"/>
            <p:cNvSpPr txBox="1"/>
            <p:nvPr/>
          </p:nvSpPr>
          <p:spPr>
            <a:xfrm>
              <a:off x="2411948" y="2307273"/>
              <a:ext cx="1797198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Creative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411949" y="2604309"/>
              <a:ext cx="1797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94" name="Group 9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197401" y="2015139"/>
            <a:ext cx="1797198" cy="921131"/>
            <a:chOff x="2411948" y="2307273"/>
            <a:chExt cx="1797198" cy="852452"/>
          </a:xfrm>
        </p:grpSpPr>
        <p:sp>
          <p:nvSpPr>
            <p:cNvPr id="95" name="TextBox 94"/>
            <p:cNvSpPr txBox="1"/>
            <p:nvPr/>
          </p:nvSpPr>
          <p:spPr>
            <a:xfrm>
              <a:off x="2411948" y="2307273"/>
              <a:ext cx="1797198" cy="33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Colorfull</a:t>
              </a:r>
              <a:endPara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411949" y="2604309"/>
              <a:ext cx="1797196" cy="55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97" name="Group 9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82853" y="2015139"/>
            <a:ext cx="1797198" cy="921131"/>
            <a:chOff x="2411948" y="2307273"/>
            <a:chExt cx="1797198" cy="852452"/>
          </a:xfrm>
        </p:grpSpPr>
        <p:sp>
          <p:nvSpPr>
            <p:cNvPr id="98" name="TextBox 97"/>
            <p:cNvSpPr txBox="1"/>
            <p:nvPr/>
          </p:nvSpPr>
          <p:spPr>
            <a:xfrm>
              <a:off x="2411948" y="2307273"/>
              <a:ext cx="1797198" cy="33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Professional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11949" y="2604309"/>
              <a:ext cx="1797196" cy="55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102" name="TextBox 10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2411948" y="3350593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19 August</a:t>
            </a:r>
          </a:p>
        </p:txBody>
      </p:sp>
      <p:sp>
        <p:nvSpPr>
          <p:cNvPr id="103" name="TextBox 10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197402" y="3350593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22 July</a:t>
            </a:r>
          </a:p>
        </p:txBody>
      </p:sp>
      <p:sp>
        <p:nvSpPr>
          <p:cNvPr id="104" name="TextBox 10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982856" y="3350593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06 July</a:t>
            </a:r>
          </a:p>
        </p:txBody>
      </p:sp>
      <p:grpSp>
        <p:nvGrpSpPr>
          <p:cNvPr id="105" name="Group 10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411948" y="3943737"/>
            <a:ext cx="1797198" cy="897200"/>
            <a:chOff x="2411948" y="2307273"/>
            <a:chExt cx="1797198" cy="897200"/>
          </a:xfrm>
        </p:grpSpPr>
        <p:sp>
          <p:nvSpPr>
            <p:cNvPr id="112" name="TextBox 111"/>
            <p:cNvSpPr txBox="1"/>
            <p:nvPr/>
          </p:nvSpPr>
          <p:spPr>
            <a:xfrm>
              <a:off x="2411948" y="2307273"/>
              <a:ext cx="1797198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Experience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1949" y="2604309"/>
              <a:ext cx="1797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06" name="Group 10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197401" y="3907593"/>
            <a:ext cx="1797198" cy="921131"/>
            <a:chOff x="2411948" y="2307273"/>
            <a:chExt cx="1797198" cy="852452"/>
          </a:xfrm>
        </p:grpSpPr>
        <p:sp>
          <p:nvSpPr>
            <p:cNvPr id="110" name="TextBox 109"/>
            <p:cNvSpPr txBox="1"/>
            <p:nvPr/>
          </p:nvSpPr>
          <p:spPr>
            <a:xfrm>
              <a:off x="2411948" y="2307273"/>
              <a:ext cx="1797198" cy="33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Imagination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11949" y="2604309"/>
              <a:ext cx="1797196" cy="55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07" name="Group 10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82853" y="3907593"/>
            <a:ext cx="1797198" cy="921131"/>
            <a:chOff x="2411948" y="2307273"/>
            <a:chExt cx="1797198" cy="852452"/>
          </a:xfrm>
        </p:grpSpPr>
        <p:sp>
          <p:nvSpPr>
            <p:cNvPr id="108" name="TextBox 107"/>
            <p:cNvSpPr txBox="1"/>
            <p:nvPr/>
          </p:nvSpPr>
          <p:spPr>
            <a:xfrm>
              <a:off x="2411948" y="2307273"/>
              <a:ext cx="1797198" cy="33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Design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411949" y="2604309"/>
              <a:ext cx="1797196" cy="55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115" name="TextBox 1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2411948" y="5243047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11 September</a:t>
            </a:r>
          </a:p>
        </p:txBody>
      </p:sp>
      <p:sp>
        <p:nvSpPr>
          <p:cNvPr id="116" name="TextBox 1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197402" y="5243047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02 October</a:t>
            </a:r>
          </a:p>
        </p:txBody>
      </p:sp>
      <p:sp>
        <p:nvSpPr>
          <p:cNvPr id="117" name="TextBox 1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982856" y="5243047"/>
            <a:ext cx="1797196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16 October</a:t>
            </a:r>
          </a:p>
        </p:txBody>
      </p:sp>
      <p:grpSp>
        <p:nvGrpSpPr>
          <p:cNvPr id="118" name="Group 1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411948" y="5836191"/>
            <a:ext cx="1797198" cy="897200"/>
            <a:chOff x="2411948" y="2307273"/>
            <a:chExt cx="1797198" cy="897200"/>
          </a:xfrm>
        </p:grpSpPr>
        <p:sp>
          <p:nvSpPr>
            <p:cNvPr id="125" name="TextBox 124"/>
            <p:cNvSpPr txBox="1"/>
            <p:nvPr/>
          </p:nvSpPr>
          <p:spPr>
            <a:xfrm>
              <a:off x="2411948" y="2307273"/>
              <a:ext cx="1797198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Presentation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11949" y="2604309"/>
              <a:ext cx="17971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19" name="Group 11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197401" y="5800047"/>
            <a:ext cx="1797198" cy="921131"/>
            <a:chOff x="2411948" y="2307273"/>
            <a:chExt cx="1797198" cy="852452"/>
          </a:xfrm>
        </p:grpSpPr>
        <p:sp>
          <p:nvSpPr>
            <p:cNvPr id="123" name="TextBox 122"/>
            <p:cNvSpPr txBox="1"/>
            <p:nvPr/>
          </p:nvSpPr>
          <p:spPr>
            <a:xfrm>
              <a:off x="2411948" y="2307273"/>
              <a:ext cx="1797198" cy="33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Discovery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411949" y="2604309"/>
              <a:ext cx="1797196" cy="55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20" name="Group 1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82853" y="5800047"/>
            <a:ext cx="1797198" cy="921131"/>
            <a:chOff x="2411948" y="2307273"/>
            <a:chExt cx="1797198" cy="852452"/>
          </a:xfrm>
        </p:grpSpPr>
        <p:sp>
          <p:nvSpPr>
            <p:cNvPr id="121" name="TextBox 120"/>
            <p:cNvSpPr txBox="1"/>
            <p:nvPr/>
          </p:nvSpPr>
          <p:spPr>
            <a:xfrm>
              <a:off x="2411948" y="2307273"/>
              <a:ext cx="1797198" cy="33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Projects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11949" y="2604309"/>
              <a:ext cx="1797196" cy="55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0" y="2802825"/>
            <a:ext cx="12192000" cy="3370924"/>
          </a:xfrm>
          <a:custGeom>
            <a:avLst/>
            <a:gdLst>
              <a:gd name="connsiteX0" fmla="*/ 0 w 12211664"/>
              <a:gd name="connsiteY0" fmla="*/ 2845808 h 3362963"/>
              <a:gd name="connsiteX1" fmla="*/ 1651819 w 12211664"/>
              <a:gd name="connsiteY1" fmla="*/ 3008041 h 3362963"/>
              <a:gd name="connsiteX2" fmla="*/ 2979174 w 12211664"/>
              <a:gd name="connsiteY2" fmla="*/ 3362002 h 3362963"/>
              <a:gd name="connsiteX3" fmla="*/ 4041058 w 12211664"/>
              <a:gd name="connsiteY3" fmla="*/ 2890053 h 3362963"/>
              <a:gd name="connsiteX4" fmla="*/ 4350774 w 12211664"/>
              <a:gd name="connsiteY4" fmla="*/ 2477099 h 3362963"/>
              <a:gd name="connsiteX5" fmla="*/ 4999703 w 12211664"/>
              <a:gd name="connsiteY5" fmla="*/ 2757318 h 3362963"/>
              <a:gd name="connsiteX6" fmla="*/ 6091083 w 12211664"/>
              <a:gd name="connsiteY6" fmla="*/ 1710182 h 3362963"/>
              <a:gd name="connsiteX7" fmla="*/ 6813754 w 12211664"/>
              <a:gd name="connsiteY7" fmla="*/ 2182131 h 3362963"/>
              <a:gd name="connsiteX8" fmla="*/ 8273845 w 12211664"/>
              <a:gd name="connsiteY8" fmla="*/ 14118 h 3362963"/>
              <a:gd name="connsiteX9" fmla="*/ 9527458 w 12211664"/>
              <a:gd name="connsiteY9" fmla="*/ 1208737 h 3362963"/>
              <a:gd name="connsiteX10" fmla="*/ 10441858 w 12211664"/>
              <a:gd name="connsiteY10" fmla="*/ 427073 h 3362963"/>
              <a:gd name="connsiteX11" fmla="*/ 11474245 w 12211664"/>
              <a:gd name="connsiteY11" fmla="*/ 1105499 h 3362963"/>
              <a:gd name="connsiteX12" fmla="*/ 12211664 w 12211664"/>
              <a:gd name="connsiteY12" fmla="*/ 692544 h 3362963"/>
              <a:gd name="connsiteX0-1" fmla="*/ 0 w 12211664"/>
              <a:gd name="connsiteY0-2" fmla="*/ 2845808 h 3362051"/>
              <a:gd name="connsiteX1-3" fmla="*/ 1696135 w 12211664"/>
              <a:gd name="connsiteY1-4" fmla="*/ 2919550 h 3362051"/>
              <a:gd name="connsiteX2-5" fmla="*/ 2979174 w 12211664"/>
              <a:gd name="connsiteY2-6" fmla="*/ 3362002 h 3362051"/>
              <a:gd name="connsiteX3-7" fmla="*/ 4041058 w 12211664"/>
              <a:gd name="connsiteY3-8" fmla="*/ 2890053 h 3362051"/>
              <a:gd name="connsiteX4-9" fmla="*/ 4350774 w 12211664"/>
              <a:gd name="connsiteY4-10" fmla="*/ 2477099 h 3362051"/>
              <a:gd name="connsiteX5-11" fmla="*/ 4999703 w 12211664"/>
              <a:gd name="connsiteY5-12" fmla="*/ 2757318 h 3362051"/>
              <a:gd name="connsiteX6-13" fmla="*/ 6091083 w 12211664"/>
              <a:gd name="connsiteY6-14" fmla="*/ 1710182 h 3362051"/>
              <a:gd name="connsiteX7-15" fmla="*/ 6813754 w 12211664"/>
              <a:gd name="connsiteY7-16" fmla="*/ 2182131 h 3362051"/>
              <a:gd name="connsiteX8-17" fmla="*/ 8273845 w 12211664"/>
              <a:gd name="connsiteY8-18" fmla="*/ 14118 h 3362051"/>
              <a:gd name="connsiteX9-19" fmla="*/ 9527458 w 12211664"/>
              <a:gd name="connsiteY9-20" fmla="*/ 1208737 h 3362051"/>
              <a:gd name="connsiteX10-21" fmla="*/ 10441858 w 12211664"/>
              <a:gd name="connsiteY10-22" fmla="*/ 427073 h 3362051"/>
              <a:gd name="connsiteX11-23" fmla="*/ 11474245 w 12211664"/>
              <a:gd name="connsiteY11-24" fmla="*/ 1105499 h 3362051"/>
              <a:gd name="connsiteX12-25" fmla="*/ 12211664 w 12211664"/>
              <a:gd name="connsiteY12-26" fmla="*/ 692544 h 3362051"/>
              <a:gd name="connsiteX0-27" fmla="*/ 0 w 12211664"/>
              <a:gd name="connsiteY0-28" fmla="*/ 2845808 h 3370462"/>
              <a:gd name="connsiteX1-29" fmla="*/ 1696135 w 12211664"/>
              <a:gd name="connsiteY1-30" fmla="*/ 2919550 h 3370462"/>
              <a:gd name="connsiteX2-31" fmla="*/ 2979174 w 12211664"/>
              <a:gd name="connsiteY2-32" fmla="*/ 3362002 h 3370462"/>
              <a:gd name="connsiteX3-33" fmla="*/ 4350774 w 12211664"/>
              <a:gd name="connsiteY3-34" fmla="*/ 2477099 h 3370462"/>
              <a:gd name="connsiteX4-35" fmla="*/ 4999703 w 12211664"/>
              <a:gd name="connsiteY4-36" fmla="*/ 2757318 h 3370462"/>
              <a:gd name="connsiteX5-37" fmla="*/ 6091083 w 12211664"/>
              <a:gd name="connsiteY5-38" fmla="*/ 1710182 h 3370462"/>
              <a:gd name="connsiteX6-39" fmla="*/ 6813754 w 12211664"/>
              <a:gd name="connsiteY6-40" fmla="*/ 2182131 h 3370462"/>
              <a:gd name="connsiteX7-41" fmla="*/ 8273845 w 12211664"/>
              <a:gd name="connsiteY7-42" fmla="*/ 14118 h 3370462"/>
              <a:gd name="connsiteX8-43" fmla="*/ 9527458 w 12211664"/>
              <a:gd name="connsiteY8-44" fmla="*/ 1208737 h 3370462"/>
              <a:gd name="connsiteX9-45" fmla="*/ 10441858 w 12211664"/>
              <a:gd name="connsiteY9-46" fmla="*/ 427073 h 3370462"/>
              <a:gd name="connsiteX10-47" fmla="*/ 11474245 w 12211664"/>
              <a:gd name="connsiteY10-48" fmla="*/ 1105499 h 3370462"/>
              <a:gd name="connsiteX11-49" fmla="*/ 12211664 w 12211664"/>
              <a:gd name="connsiteY11-50" fmla="*/ 692544 h 3370462"/>
              <a:gd name="connsiteX0-51" fmla="*/ 0 w 12211664"/>
              <a:gd name="connsiteY0-52" fmla="*/ 2845808 h 3370462"/>
              <a:gd name="connsiteX1-53" fmla="*/ 1696135 w 12211664"/>
              <a:gd name="connsiteY1-54" fmla="*/ 2919550 h 3370462"/>
              <a:gd name="connsiteX2-55" fmla="*/ 2979174 w 12211664"/>
              <a:gd name="connsiteY2-56" fmla="*/ 3362002 h 3370462"/>
              <a:gd name="connsiteX3-57" fmla="*/ 4350774 w 12211664"/>
              <a:gd name="connsiteY3-58" fmla="*/ 2477099 h 3370462"/>
              <a:gd name="connsiteX4-59" fmla="*/ 4999703 w 12211664"/>
              <a:gd name="connsiteY4-60" fmla="*/ 2757318 h 3370462"/>
              <a:gd name="connsiteX5-61" fmla="*/ 6091083 w 12211664"/>
              <a:gd name="connsiteY5-62" fmla="*/ 1710182 h 3370462"/>
              <a:gd name="connsiteX6-63" fmla="*/ 6813754 w 12211664"/>
              <a:gd name="connsiteY6-64" fmla="*/ 2182131 h 3370462"/>
              <a:gd name="connsiteX7-65" fmla="*/ 8273845 w 12211664"/>
              <a:gd name="connsiteY7-66" fmla="*/ 14118 h 3370462"/>
              <a:gd name="connsiteX8-67" fmla="*/ 9527458 w 12211664"/>
              <a:gd name="connsiteY8-68" fmla="*/ 1208737 h 3370462"/>
              <a:gd name="connsiteX9-69" fmla="*/ 10441858 w 12211664"/>
              <a:gd name="connsiteY9-70" fmla="*/ 427073 h 3370462"/>
              <a:gd name="connsiteX10-71" fmla="*/ 11474245 w 12211664"/>
              <a:gd name="connsiteY10-72" fmla="*/ 1105499 h 3370462"/>
              <a:gd name="connsiteX11-73" fmla="*/ 12211664 w 12211664"/>
              <a:gd name="connsiteY11-74" fmla="*/ 692544 h 3370462"/>
              <a:gd name="connsiteX0-75" fmla="*/ 0 w 12211664"/>
              <a:gd name="connsiteY0-76" fmla="*/ 2845808 h 3370462"/>
              <a:gd name="connsiteX1-77" fmla="*/ 1696135 w 12211664"/>
              <a:gd name="connsiteY1-78" fmla="*/ 2919550 h 3370462"/>
              <a:gd name="connsiteX2-79" fmla="*/ 2979174 w 12211664"/>
              <a:gd name="connsiteY2-80" fmla="*/ 3362002 h 3370462"/>
              <a:gd name="connsiteX3-81" fmla="*/ 4350774 w 12211664"/>
              <a:gd name="connsiteY3-82" fmla="*/ 2477099 h 3370462"/>
              <a:gd name="connsiteX4-83" fmla="*/ 4999703 w 12211664"/>
              <a:gd name="connsiteY4-84" fmla="*/ 2757318 h 3370462"/>
              <a:gd name="connsiteX5-85" fmla="*/ 6091083 w 12211664"/>
              <a:gd name="connsiteY5-86" fmla="*/ 1710182 h 3370462"/>
              <a:gd name="connsiteX6-87" fmla="*/ 6813754 w 12211664"/>
              <a:gd name="connsiteY6-88" fmla="*/ 2182131 h 3370462"/>
              <a:gd name="connsiteX7-89" fmla="*/ 8273845 w 12211664"/>
              <a:gd name="connsiteY7-90" fmla="*/ 14118 h 3370462"/>
              <a:gd name="connsiteX8-91" fmla="*/ 9527458 w 12211664"/>
              <a:gd name="connsiteY8-92" fmla="*/ 1208737 h 3370462"/>
              <a:gd name="connsiteX9-93" fmla="*/ 10441858 w 12211664"/>
              <a:gd name="connsiteY9-94" fmla="*/ 427073 h 3370462"/>
              <a:gd name="connsiteX10-95" fmla="*/ 11474245 w 12211664"/>
              <a:gd name="connsiteY10-96" fmla="*/ 1105499 h 3370462"/>
              <a:gd name="connsiteX11-97" fmla="*/ 12211664 w 12211664"/>
              <a:gd name="connsiteY11-98" fmla="*/ 692544 h 3370462"/>
              <a:gd name="connsiteX0-99" fmla="*/ 0 w 12211664"/>
              <a:gd name="connsiteY0-100" fmla="*/ 2845808 h 3370462"/>
              <a:gd name="connsiteX1-101" fmla="*/ 1696135 w 12211664"/>
              <a:gd name="connsiteY1-102" fmla="*/ 2919550 h 3370462"/>
              <a:gd name="connsiteX2-103" fmla="*/ 2979174 w 12211664"/>
              <a:gd name="connsiteY2-104" fmla="*/ 3362002 h 3370462"/>
              <a:gd name="connsiteX3-105" fmla="*/ 4350774 w 12211664"/>
              <a:gd name="connsiteY3-106" fmla="*/ 2477099 h 3370462"/>
              <a:gd name="connsiteX4-107" fmla="*/ 4999703 w 12211664"/>
              <a:gd name="connsiteY4-108" fmla="*/ 2757318 h 3370462"/>
              <a:gd name="connsiteX5-109" fmla="*/ 6091083 w 12211664"/>
              <a:gd name="connsiteY5-110" fmla="*/ 1710182 h 3370462"/>
              <a:gd name="connsiteX6-111" fmla="*/ 6813754 w 12211664"/>
              <a:gd name="connsiteY6-112" fmla="*/ 2182131 h 3370462"/>
              <a:gd name="connsiteX7-113" fmla="*/ 8273845 w 12211664"/>
              <a:gd name="connsiteY7-114" fmla="*/ 14118 h 3370462"/>
              <a:gd name="connsiteX8-115" fmla="*/ 9527458 w 12211664"/>
              <a:gd name="connsiteY8-116" fmla="*/ 1208737 h 3370462"/>
              <a:gd name="connsiteX9-117" fmla="*/ 10441858 w 12211664"/>
              <a:gd name="connsiteY9-118" fmla="*/ 427073 h 3370462"/>
              <a:gd name="connsiteX10-119" fmla="*/ 11474245 w 12211664"/>
              <a:gd name="connsiteY10-120" fmla="*/ 1105499 h 3370462"/>
              <a:gd name="connsiteX11-121" fmla="*/ 12211664 w 12211664"/>
              <a:gd name="connsiteY11-122" fmla="*/ 692544 h 3370462"/>
              <a:gd name="connsiteX0-123" fmla="*/ 0 w 12211664"/>
              <a:gd name="connsiteY0-124" fmla="*/ 2845808 h 3370462"/>
              <a:gd name="connsiteX1-125" fmla="*/ 1696135 w 12211664"/>
              <a:gd name="connsiteY1-126" fmla="*/ 2919550 h 3370462"/>
              <a:gd name="connsiteX2-127" fmla="*/ 2979174 w 12211664"/>
              <a:gd name="connsiteY2-128" fmla="*/ 3362002 h 3370462"/>
              <a:gd name="connsiteX3-129" fmla="*/ 4350774 w 12211664"/>
              <a:gd name="connsiteY3-130" fmla="*/ 2477099 h 3370462"/>
              <a:gd name="connsiteX4-131" fmla="*/ 4999703 w 12211664"/>
              <a:gd name="connsiteY4-132" fmla="*/ 2757318 h 3370462"/>
              <a:gd name="connsiteX5-133" fmla="*/ 6091083 w 12211664"/>
              <a:gd name="connsiteY5-134" fmla="*/ 1710182 h 3370462"/>
              <a:gd name="connsiteX6-135" fmla="*/ 6813754 w 12211664"/>
              <a:gd name="connsiteY6-136" fmla="*/ 2182131 h 3370462"/>
              <a:gd name="connsiteX7-137" fmla="*/ 8273845 w 12211664"/>
              <a:gd name="connsiteY7-138" fmla="*/ 14118 h 3370462"/>
              <a:gd name="connsiteX8-139" fmla="*/ 9527458 w 12211664"/>
              <a:gd name="connsiteY8-140" fmla="*/ 1208737 h 3370462"/>
              <a:gd name="connsiteX9-141" fmla="*/ 10441858 w 12211664"/>
              <a:gd name="connsiteY9-142" fmla="*/ 427073 h 3370462"/>
              <a:gd name="connsiteX10-143" fmla="*/ 11474245 w 12211664"/>
              <a:gd name="connsiteY10-144" fmla="*/ 1105499 h 3370462"/>
              <a:gd name="connsiteX11-145" fmla="*/ 12211664 w 12211664"/>
              <a:gd name="connsiteY11-146" fmla="*/ 692544 h 3370462"/>
              <a:gd name="connsiteX0-147" fmla="*/ 0 w 12211664"/>
              <a:gd name="connsiteY0-148" fmla="*/ 2845808 h 3370462"/>
              <a:gd name="connsiteX1-149" fmla="*/ 1696135 w 12211664"/>
              <a:gd name="connsiteY1-150" fmla="*/ 2919550 h 3370462"/>
              <a:gd name="connsiteX2-151" fmla="*/ 2979174 w 12211664"/>
              <a:gd name="connsiteY2-152" fmla="*/ 3362002 h 3370462"/>
              <a:gd name="connsiteX3-153" fmla="*/ 4350774 w 12211664"/>
              <a:gd name="connsiteY3-154" fmla="*/ 2477099 h 3370462"/>
              <a:gd name="connsiteX4-155" fmla="*/ 4999703 w 12211664"/>
              <a:gd name="connsiteY4-156" fmla="*/ 2757318 h 3370462"/>
              <a:gd name="connsiteX5-157" fmla="*/ 6091083 w 12211664"/>
              <a:gd name="connsiteY5-158" fmla="*/ 1710182 h 3370462"/>
              <a:gd name="connsiteX6-159" fmla="*/ 6813754 w 12211664"/>
              <a:gd name="connsiteY6-160" fmla="*/ 2182131 h 3370462"/>
              <a:gd name="connsiteX7-161" fmla="*/ 8273845 w 12211664"/>
              <a:gd name="connsiteY7-162" fmla="*/ 14118 h 3370462"/>
              <a:gd name="connsiteX8-163" fmla="*/ 9527458 w 12211664"/>
              <a:gd name="connsiteY8-164" fmla="*/ 1208737 h 3370462"/>
              <a:gd name="connsiteX9-165" fmla="*/ 10441858 w 12211664"/>
              <a:gd name="connsiteY9-166" fmla="*/ 427073 h 3370462"/>
              <a:gd name="connsiteX10-167" fmla="*/ 11474245 w 12211664"/>
              <a:gd name="connsiteY10-168" fmla="*/ 1105499 h 3370462"/>
              <a:gd name="connsiteX11-169" fmla="*/ 12211664 w 12211664"/>
              <a:gd name="connsiteY11-170" fmla="*/ 692544 h 3370462"/>
              <a:gd name="connsiteX0-171" fmla="*/ 0 w 12211664"/>
              <a:gd name="connsiteY0-172" fmla="*/ 2845808 h 3370462"/>
              <a:gd name="connsiteX1-173" fmla="*/ 1696135 w 12211664"/>
              <a:gd name="connsiteY1-174" fmla="*/ 2919550 h 3370462"/>
              <a:gd name="connsiteX2-175" fmla="*/ 2979174 w 12211664"/>
              <a:gd name="connsiteY2-176" fmla="*/ 3362002 h 3370462"/>
              <a:gd name="connsiteX3-177" fmla="*/ 4350774 w 12211664"/>
              <a:gd name="connsiteY3-178" fmla="*/ 2477099 h 3370462"/>
              <a:gd name="connsiteX4-179" fmla="*/ 4999703 w 12211664"/>
              <a:gd name="connsiteY4-180" fmla="*/ 2757318 h 3370462"/>
              <a:gd name="connsiteX5-181" fmla="*/ 6091083 w 12211664"/>
              <a:gd name="connsiteY5-182" fmla="*/ 1710182 h 3370462"/>
              <a:gd name="connsiteX6-183" fmla="*/ 6813754 w 12211664"/>
              <a:gd name="connsiteY6-184" fmla="*/ 2182131 h 3370462"/>
              <a:gd name="connsiteX7-185" fmla="*/ 8273845 w 12211664"/>
              <a:gd name="connsiteY7-186" fmla="*/ 14118 h 3370462"/>
              <a:gd name="connsiteX8-187" fmla="*/ 9527458 w 12211664"/>
              <a:gd name="connsiteY8-188" fmla="*/ 1208737 h 3370462"/>
              <a:gd name="connsiteX9-189" fmla="*/ 10441858 w 12211664"/>
              <a:gd name="connsiteY9-190" fmla="*/ 427073 h 3370462"/>
              <a:gd name="connsiteX10-191" fmla="*/ 11474245 w 12211664"/>
              <a:gd name="connsiteY10-192" fmla="*/ 1105499 h 3370462"/>
              <a:gd name="connsiteX11-193" fmla="*/ 12211664 w 12211664"/>
              <a:gd name="connsiteY11-194" fmla="*/ 692544 h 3370462"/>
              <a:gd name="connsiteX0-195" fmla="*/ 0 w 12211664"/>
              <a:gd name="connsiteY0-196" fmla="*/ 2845808 h 3370462"/>
              <a:gd name="connsiteX1-197" fmla="*/ 1696135 w 12211664"/>
              <a:gd name="connsiteY1-198" fmla="*/ 2919550 h 3370462"/>
              <a:gd name="connsiteX2-199" fmla="*/ 2979174 w 12211664"/>
              <a:gd name="connsiteY2-200" fmla="*/ 3362002 h 3370462"/>
              <a:gd name="connsiteX3-201" fmla="*/ 4274451 w 12211664"/>
              <a:gd name="connsiteY3-202" fmla="*/ 2477099 h 3370462"/>
              <a:gd name="connsiteX4-203" fmla="*/ 4999703 w 12211664"/>
              <a:gd name="connsiteY4-204" fmla="*/ 2757318 h 3370462"/>
              <a:gd name="connsiteX5-205" fmla="*/ 6091083 w 12211664"/>
              <a:gd name="connsiteY5-206" fmla="*/ 1710182 h 3370462"/>
              <a:gd name="connsiteX6-207" fmla="*/ 6813754 w 12211664"/>
              <a:gd name="connsiteY6-208" fmla="*/ 2182131 h 3370462"/>
              <a:gd name="connsiteX7-209" fmla="*/ 8273845 w 12211664"/>
              <a:gd name="connsiteY7-210" fmla="*/ 14118 h 3370462"/>
              <a:gd name="connsiteX8-211" fmla="*/ 9527458 w 12211664"/>
              <a:gd name="connsiteY8-212" fmla="*/ 1208737 h 3370462"/>
              <a:gd name="connsiteX9-213" fmla="*/ 10441858 w 12211664"/>
              <a:gd name="connsiteY9-214" fmla="*/ 427073 h 3370462"/>
              <a:gd name="connsiteX10-215" fmla="*/ 11474245 w 12211664"/>
              <a:gd name="connsiteY10-216" fmla="*/ 1105499 h 3370462"/>
              <a:gd name="connsiteX11-217" fmla="*/ 12211664 w 12211664"/>
              <a:gd name="connsiteY11-218" fmla="*/ 692544 h 3370462"/>
              <a:gd name="connsiteX0-219" fmla="*/ 0 w 12211664"/>
              <a:gd name="connsiteY0-220" fmla="*/ 2845808 h 3370462"/>
              <a:gd name="connsiteX1-221" fmla="*/ 1696135 w 12211664"/>
              <a:gd name="connsiteY1-222" fmla="*/ 2919550 h 3370462"/>
              <a:gd name="connsiteX2-223" fmla="*/ 2979174 w 12211664"/>
              <a:gd name="connsiteY2-224" fmla="*/ 3362002 h 3370462"/>
              <a:gd name="connsiteX3-225" fmla="*/ 4274451 w 12211664"/>
              <a:gd name="connsiteY3-226" fmla="*/ 2477099 h 3370462"/>
              <a:gd name="connsiteX4-227" fmla="*/ 5098923 w 12211664"/>
              <a:gd name="connsiteY4-228" fmla="*/ 2772558 h 3370462"/>
              <a:gd name="connsiteX5-229" fmla="*/ 6091083 w 12211664"/>
              <a:gd name="connsiteY5-230" fmla="*/ 1710182 h 3370462"/>
              <a:gd name="connsiteX6-231" fmla="*/ 6813754 w 12211664"/>
              <a:gd name="connsiteY6-232" fmla="*/ 2182131 h 3370462"/>
              <a:gd name="connsiteX7-233" fmla="*/ 8273845 w 12211664"/>
              <a:gd name="connsiteY7-234" fmla="*/ 14118 h 3370462"/>
              <a:gd name="connsiteX8-235" fmla="*/ 9527458 w 12211664"/>
              <a:gd name="connsiteY8-236" fmla="*/ 1208737 h 3370462"/>
              <a:gd name="connsiteX9-237" fmla="*/ 10441858 w 12211664"/>
              <a:gd name="connsiteY9-238" fmla="*/ 427073 h 3370462"/>
              <a:gd name="connsiteX10-239" fmla="*/ 11474245 w 12211664"/>
              <a:gd name="connsiteY10-240" fmla="*/ 1105499 h 3370462"/>
              <a:gd name="connsiteX11-241" fmla="*/ 12211664 w 12211664"/>
              <a:gd name="connsiteY11-242" fmla="*/ 692544 h 3370462"/>
              <a:gd name="connsiteX0-243" fmla="*/ 0 w 12211664"/>
              <a:gd name="connsiteY0-244" fmla="*/ 2845808 h 3370462"/>
              <a:gd name="connsiteX1-245" fmla="*/ 1696135 w 12211664"/>
              <a:gd name="connsiteY1-246" fmla="*/ 2919550 h 3370462"/>
              <a:gd name="connsiteX2-247" fmla="*/ 2979174 w 12211664"/>
              <a:gd name="connsiteY2-248" fmla="*/ 3362002 h 3370462"/>
              <a:gd name="connsiteX3-249" fmla="*/ 4274451 w 12211664"/>
              <a:gd name="connsiteY3-250" fmla="*/ 2477099 h 3370462"/>
              <a:gd name="connsiteX4-251" fmla="*/ 5098923 w 12211664"/>
              <a:gd name="connsiteY4-252" fmla="*/ 2772558 h 3370462"/>
              <a:gd name="connsiteX5-253" fmla="*/ 6091083 w 12211664"/>
              <a:gd name="connsiteY5-254" fmla="*/ 1710182 h 3370462"/>
              <a:gd name="connsiteX6-255" fmla="*/ 6813754 w 12211664"/>
              <a:gd name="connsiteY6-256" fmla="*/ 2182131 h 3370462"/>
              <a:gd name="connsiteX7-257" fmla="*/ 8273845 w 12211664"/>
              <a:gd name="connsiteY7-258" fmla="*/ 14118 h 3370462"/>
              <a:gd name="connsiteX8-259" fmla="*/ 9527458 w 12211664"/>
              <a:gd name="connsiteY8-260" fmla="*/ 1208737 h 3370462"/>
              <a:gd name="connsiteX9-261" fmla="*/ 10441858 w 12211664"/>
              <a:gd name="connsiteY9-262" fmla="*/ 427073 h 3370462"/>
              <a:gd name="connsiteX10-263" fmla="*/ 11474245 w 12211664"/>
              <a:gd name="connsiteY10-264" fmla="*/ 1105499 h 3370462"/>
              <a:gd name="connsiteX11-265" fmla="*/ 12211664 w 12211664"/>
              <a:gd name="connsiteY11-266" fmla="*/ 692544 h 3370462"/>
              <a:gd name="connsiteX0-267" fmla="*/ 0 w 12211664"/>
              <a:gd name="connsiteY0-268" fmla="*/ 2845808 h 3371235"/>
              <a:gd name="connsiteX1-269" fmla="*/ 1696135 w 12211664"/>
              <a:gd name="connsiteY1-270" fmla="*/ 2919550 h 3371235"/>
              <a:gd name="connsiteX2-271" fmla="*/ 2979174 w 12211664"/>
              <a:gd name="connsiteY2-272" fmla="*/ 3362002 h 3371235"/>
              <a:gd name="connsiteX3-273" fmla="*/ 4304980 w 12211664"/>
              <a:gd name="connsiteY3-274" fmla="*/ 2454239 h 3371235"/>
              <a:gd name="connsiteX4-275" fmla="*/ 5098923 w 12211664"/>
              <a:gd name="connsiteY4-276" fmla="*/ 2772558 h 3371235"/>
              <a:gd name="connsiteX5-277" fmla="*/ 6091083 w 12211664"/>
              <a:gd name="connsiteY5-278" fmla="*/ 1710182 h 3371235"/>
              <a:gd name="connsiteX6-279" fmla="*/ 6813754 w 12211664"/>
              <a:gd name="connsiteY6-280" fmla="*/ 2182131 h 3371235"/>
              <a:gd name="connsiteX7-281" fmla="*/ 8273845 w 12211664"/>
              <a:gd name="connsiteY7-282" fmla="*/ 14118 h 3371235"/>
              <a:gd name="connsiteX8-283" fmla="*/ 9527458 w 12211664"/>
              <a:gd name="connsiteY8-284" fmla="*/ 1208737 h 3371235"/>
              <a:gd name="connsiteX9-285" fmla="*/ 10441858 w 12211664"/>
              <a:gd name="connsiteY9-286" fmla="*/ 427073 h 3371235"/>
              <a:gd name="connsiteX10-287" fmla="*/ 11474245 w 12211664"/>
              <a:gd name="connsiteY10-288" fmla="*/ 1105499 h 3371235"/>
              <a:gd name="connsiteX11-289" fmla="*/ 12211664 w 12211664"/>
              <a:gd name="connsiteY11-290" fmla="*/ 692544 h 3371235"/>
              <a:gd name="connsiteX0-291" fmla="*/ 0 w 12211664"/>
              <a:gd name="connsiteY0-292" fmla="*/ 2845808 h 3371235"/>
              <a:gd name="connsiteX1-293" fmla="*/ 1696135 w 12211664"/>
              <a:gd name="connsiteY1-294" fmla="*/ 2919550 h 3371235"/>
              <a:gd name="connsiteX2-295" fmla="*/ 2979174 w 12211664"/>
              <a:gd name="connsiteY2-296" fmla="*/ 3362002 h 3371235"/>
              <a:gd name="connsiteX3-297" fmla="*/ 4304980 w 12211664"/>
              <a:gd name="connsiteY3-298" fmla="*/ 2454239 h 3371235"/>
              <a:gd name="connsiteX4-299" fmla="*/ 5098923 w 12211664"/>
              <a:gd name="connsiteY4-300" fmla="*/ 2772558 h 3371235"/>
              <a:gd name="connsiteX5-301" fmla="*/ 6091083 w 12211664"/>
              <a:gd name="connsiteY5-302" fmla="*/ 1710182 h 3371235"/>
              <a:gd name="connsiteX6-303" fmla="*/ 6813754 w 12211664"/>
              <a:gd name="connsiteY6-304" fmla="*/ 2182131 h 3371235"/>
              <a:gd name="connsiteX7-305" fmla="*/ 8273845 w 12211664"/>
              <a:gd name="connsiteY7-306" fmla="*/ 14118 h 3371235"/>
              <a:gd name="connsiteX8-307" fmla="*/ 9527458 w 12211664"/>
              <a:gd name="connsiteY8-308" fmla="*/ 1208737 h 3371235"/>
              <a:gd name="connsiteX9-309" fmla="*/ 10441858 w 12211664"/>
              <a:gd name="connsiteY9-310" fmla="*/ 427073 h 3371235"/>
              <a:gd name="connsiteX10-311" fmla="*/ 11474245 w 12211664"/>
              <a:gd name="connsiteY10-312" fmla="*/ 1105499 h 3371235"/>
              <a:gd name="connsiteX11-313" fmla="*/ 12211664 w 12211664"/>
              <a:gd name="connsiteY11-314" fmla="*/ 692544 h 3371235"/>
              <a:gd name="connsiteX0-315" fmla="*/ 0 w 12211664"/>
              <a:gd name="connsiteY0-316" fmla="*/ 2845808 h 3371235"/>
              <a:gd name="connsiteX1-317" fmla="*/ 1696135 w 12211664"/>
              <a:gd name="connsiteY1-318" fmla="*/ 2919550 h 3371235"/>
              <a:gd name="connsiteX2-319" fmla="*/ 2979174 w 12211664"/>
              <a:gd name="connsiteY2-320" fmla="*/ 3362002 h 3371235"/>
              <a:gd name="connsiteX3-321" fmla="*/ 4304980 w 12211664"/>
              <a:gd name="connsiteY3-322" fmla="*/ 2454239 h 3371235"/>
              <a:gd name="connsiteX4-323" fmla="*/ 5098923 w 12211664"/>
              <a:gd name="connsiteY4-324" fmla="*/ 2772558 h 3371235"/>
              <a:gd name="connsiteX5-325" fmla="*/ 6091083 w 12211664"/>
              <a:gd name="connsiteY5-326" fmla="*/ 1710182 h 3371235"/>
              <a:gd name="connsiteX6-327" fmla="*/ 6813754 w 12211664"/>
              <a:gd name="connsiteY6-328" fmla="*/ 2182131 h 3371235"/>
              <a:gd name="connsiteX7-329" fmla="*/ 8273845 w 12211664"/>
              <a:gd name="connsiteY7-330" fmla="*/ 14118 h 3371235"/>
              <a:gd name="connsiteX8-331" fmla="*/ 9527458 w 12211664"/>
              <a:gd name="connsiteY8-332" fmla="*/ 1208737 h 3371235"/>
              <a:gd name="connsiteX9-333" fmla="*/ 10441858 w 12211664"/>
              <a:gd name="connsiteY9-334" fmla="*/ 427073 h 3371235"/>
              <a:gd name="connsiteX10-335" fmla="*/ 11474245 w 12211664"/>
              <a:gd name="connsiteY10-336" fmla="*/ 1105499 h 3371235"/>
              <a:gd name="connsiteX11-337" fmla="*/ 12211664 w 12211664"/>
              <a:gd name="connsiteY11-338" fmla="*/ 692544 h 3371235"/>
              <a:gd name="connsiteX0-339" fmla="*/ 0 w 12211664"/>
              <a:gd name="connsiteY0-340" fmla="*/ 2845808 h 3369723"/>
              <a:gd name="connsiteX1-341" fmla="*/ 1688503 w 12211664"/>
              <a:gd name="connsiteY1-342" fmla="*/ 2889070 h 3369723"/>
              <a:gd name="connsiteX2-343" fmla="*/ 2979174 w 12211664"/>
              <a:gd name="connsiteY2-344" fmla="*/ 3362002 h 3369723"/>
              <a:gd name="connsiteX3-345" fmla="*/ 4304980 w 12211664"/>
              <a:gd name="connsiteY3-346" fmla="*/ 2454239 h 3369723"/>
              <a:gd name="connsiteX4-347" fmla="*/ 5098923 w 12211664"/>
              <a:gd name="connsiteY4-348" fmla="*/ 2772558 h 3369723"/>
              <a:gd name="connsiteX5-349" fmla="*/ 6091083 w 12211664"/>
              <a:gd name="connsiteY5-350" fmla="*/ 1710182 h 3369723"/>
              <a:gd name="connsiteX6-351" fmla="*/ 6813754 w 12211664"/>
              <a:gd name="connsiteY6-352" fmla="*/ 2182131 h 3369723"/>
              <a:gd name="connsiteX7-353" fmla="*/ 8273845 w 12211664"/>
              <a:gd name="connsiteY7-354" fmla="*/ 14118 h 3369723"/>
              <a:gd name="connsiteX8-355" fmla="*/ 9527458 w 12211664"/>
              <a:gd name="connsiteY8-356" fmla="*/ 1208737 h 3369723"/>
              <a:gd name="connsiteX9-357" fmla="*/ 10441858 w 12211664"/>
              <a:gd name="connsiteY9-358" fmla="*/ 427073 h 3369723"/>
              <a:gd name="connsiteX10-359" fmla="*/ 11474245 w 12211664"/>
              <a:gd name="connsiteY10-360" fmla="*/ 1105499 h 3369723"/>
              <a:gd name="connsiteX11-361" fmla="*/ 12211664 w 12211664"/>
              <a:gd name="connsiteY11-362" fmla="*/ 692544 h 3369723"/>
              <a:gd name="connsiteX0-363" fmla="*/ 0 w 12211664"/>
              <a:gd name="connsiteY0-364" fmla="*/ 2845808 h 3370837"/>
              <a:gd name="connsiteX1-365" fmla="*/ 1688503 w 12211664"/>
              <a:gd name="connsiteY1-366" fmla="*/ 2911930 h 3370837"/>
              <a:gd name="connsiteX2-367" fmla="*/ 2979174 w 12211664"/>
              <a:gd name="connsiteY2-368" fmla="*/ 3362002 h 3370837"/>
              <a:gd name="connsiteX3-369" fmla="*/ 4304980 w 12211664"/>
              <a:gd name="connsiteY3-370" fmla="*/ 2454239 h 3370837"/>
              <a:gd name="connsiteX4-371" fmla="*/ 5098923 w 12211664"/>
              <a:gd name="connsiteY4-372" fmla="*/ 2772558 h 3370837"/>
              <a:gd name="connsiteX5-373" fmla="*/ 6091083 w 12211664"/>
              <a:gd name="connsiteY5-374" fmla="*/ 1710182 h 3370837"/>
              <a:gd name="connsiteX6-375" fmla="*/ 6813754 w 12211664"/>
              <a:gd name="connsiteY6-376" fmla="*/ 2182131 h 3370837"/>
              <a:gd name="connsiteX7-377" fmla="*/ 8273845 w 12211664"/>
              <a:gd name="connsiteY7-378" fmla="*/ 14118 h 3370837"/>
              <a:gd name="connsiteX8-379" fmla="*/ 9527458 w 12211664"/>
              <a:gd name="connsiteY8-380" fmla="*/ 1208737 h 3370837"/>
              <a:gd name="connsiteX9-381" fmla="*/ 10441858 w 12211664"/>
              <a:gd name="connsiteY9-382" fmla="*/ 427073 h 3370837"/>
              <a:gd name="connsiteX10-383" fmla="*/ 11474245 w 12211664"/>
              <a:gd name="connsiteY10-384" fmla="*/ 1105499 h 3370837"/>
              <a:gd name="connsiteX11-385" fmla="*/ 12211664 w 12211664"/>
              <a:gd name="connsiteY11-386" fmla="*/ 692544 h 3370837"/>
              <a:gd name="connsiteX0-387" fmla="*/ 0 w 12211664"/>
              <a:gd name="connsiteY0-388" fmla="*/ 2845808 h 3370837"/>
              <a:gd name="connsiteX1-389" fmla="*/ 1688503 w 12211664"/>
              <a:gd name="connsiteY1-390" fmla="*/ 2911930 h 3370837"/>
              <a:gd name="connsiteX2-391" fmla="*/ 2979174 w 12211664"/>
              <a:gd name="connsiteY2-392" fmla="*/ 3362002 h 3370837"/>
              <a:gd name="connsiteX3-393" fmla="*/ 4304980 w 12211664"/>
              <a:gd name="connsiteY3-394" fmla="*/ 2454239 h 3370837"/>
              <a:gd name="connsiteX4-395" fmla="*/ 5098923 w 12211664"/>
              <a:gd name="connsiteY4-396" fmla="*/ 2772558 h 3370837"/>
              <a:gd name="connsiteX5-397" fmla="*/ 6091083 w 12211664"/>
              <a:gd name="connsiteY5-398" fmla="*/ 1710182 h 3370837"/>
              <a:gd name="connsiteX6-399" fmla="*/ 6813754 w 12211664"/>
              <a:gd name="connsiteY6-400" fmla="*/ 2182131 h 3370837"/>
              <a:gd name="connsiteX7-401" fmla="*/ 8273845 w 12211664"/>
              <a:gd name="connsiteY7-402" fmla="*/ 14118 h 3370837"/>
              <a:gd name="connsiteX8-403" fmla="*/ 9527458 w 12211664"/>
              <a:gd name="connsiteY8-404" fmla="*/ 1208737 h 3370837"/>
              <a:gd name="connsiteX9-405" fmla="*/ 10441858 w 12211664"/>
              <a:gd name="connsiteY9-406" fmla="*/ 427073 h 3370837"/>
              <a:gd name="connsiteX10-407" fmla="*/ 11474245 w 12211664"/>
              <a:gd name="connsiteY10-408" fmla="*/ 1105499 h 3370837"/>
              <a:gd name="connsiteX11-409" fmla="*/ 12211664 w 12211664"/>
              <a:gd name="connsiteY11-410" fmla="*/ 692544 h 3370837"/>
              <a:gd name="connsiteX0-411" fmla="*/ 0 w 12211664"/>
              <a:gd name="connsiteY0-412" fmla="*/ 2845808 h 3370116"/>
              <a:gd name="connsiteX1-413" fmla="*/ 1688503 w 12211664"/>
              <a:gd name="connsiteY1-414" fmla="*/ 2897416 h 3370116"/>
              <a:gd name="connsiteX2-415" fmla="*/ 2979174 w 12211664"/>
              <a:gd name="connsiteY2-416" fmla="*/ 3362002 h 3370116"/>
              <a:gd name="connsiteX3-417" fmla="*/ 4304980 w 12211664"/>
              <a:gd name="connsiteY3-418" fmla="*/ 2454239 h 3370116"/>
              <a:gd name="connsiteX4-419" fmla="*/ 5098923 w 12211664"/>
              <a:gd name="connsiteY4-420" fmla="*/ 2772558 h 3370116"/>
              <a:gd name="connsiteX5-421" fmla="*/ 6091083 w 12211664"/>
              <a:gd name="connsiteY5-422" fmla="*/ 1710182 h 3370116"/>
              <a:gd name="connsiteX6-423" fmla="*/ 6813754 w 12211664"/>
              <a:gd name="connsiteY6-424" fmla="*/ 2182131 h 3370116"/>
              <a:gd name="connsiteX7-425" fmla="*/ 8273845 w 12211664"/>
              <a:gd name="connsiteY7-426" fmla="*/ 14118 h 3370116"/>
              <a:gd name="connsiteX8-427" fmla="*/ 9527458 w 12211664"/>
              <a:gd name="connsiteY8-428" fmla="*/ 1208737 h 3370116"/>
              <a:gd name="connsiteX9-429" fmla="*/ 10441858 w 12211664"/>
              <a:gd name="connsiteY9-430" fmla="*/ 427073 h 3370116"/>
              <a:gd name="connsiteX10-431" fmla="*/ 11474245 w 12211664"/>
              <a:gd name="connsiteY10-432" fmla="*/ 1105499 h 3370116"/>
              <a:gd name="connsiteX11-433" fmla="*/ 12211664 w 12211664"/>
              <a:gd name="connsiteY11-434" fmla="*/ 692544 h 3370116"/>
              <a:gd name="connsiteX0-435" fmla="*/ 0 w 12211664"/>
              <a:gd name="connsiteY0-436" fmla="*/ 2845808 h 3370924"/>
              <a:gd name="connsiteX1-437" fmla="*/ 1688503 w 12211664"/>
              <a:gd name="connsiteY1-438" fmla="*/ 2897416 h 3370924"/>
              <a:gd name="connsiteX2-439" fmla="*/ 2979174 w 12211664"/>
              <a:gd name="connsiteY2-440" fmla="*/ 3362002 h 3370924"/>
              <a:gd name="connsiteX3-441" fmla="*/ 4304980 w 12211664"/>
              <a:gd name="connsiteY3-442" fmla="*/ 2454239 h 3370924"/>
              <a:gd name="connsiteX4-443" fmla="*/ 5098923 w 12211664"/>
              <a:gd name="connsiteY4-444" fmla="*/ 2772558 h 3370924"/>
              <a:gd name="connsiteX5-445" fmla="*/ 6091083 w 12211664"/>
              <a:gd name="connsiteY5-446" fmla="*/ 1710182 h 3370924"/>
              <a:gd name="connsiteX6-447" fmla="*/ 6813754 w 12211664"/>
              <a:gd name="connsiteY6-448" fmla="*/ 2182131 h 3370924"/>
              <a:gd name="connsiteX7-449" fmla="*/ 8273845 w 12211664"/>
              <a:gd name="connsiteY7-450" fmla="*/ 14118 h 3370924"/>
              <a:gd name="connsiteX8-451" fmla="*/ 9527458 w 12211664"/>
              <a:gd name="connsiteY8-452" fmla="*/ 1208737 h 3370924"/>
              <a:gd name="connsiteX9-453" fmla="*/ 10441858 w 12211664"/>
              <a:gd name="connsiteY9-454" fmla="*/ 427073 h 3370924"/>
              <a:gd name="connsiteX10-455" fmla="*/ 11474245 w 12211664"/>
              <a:gd name="connsiteY10-456" fmla="*/ 1105499 h 3370924"/>
              <a:gd name="connsiteX11-457" fmla="*/ 12211664 w 12211664"/>
              <a:gd name="connsiteY11-458" fmla="*/ 692544 h 3370924"/>
              <a:gd name="connsiteX0-459" fmla="*/ 0 w 12211664"/>
              <a:gd name="connsiteY0-460" fmla="*/ 2845808 h 3370924"/>
              <a:gd name="connsiteX1-461" fmla="*/ 1688503 w 12211664"/>
              <a:gd name="connsiteY1-462" fmla="*/ 2897416 h 3370924"/>
              <a:gd name="connsiteX2-463" fmla="*/ 2979174 w 12211664"/>
              <a:gd name="connsiteY2-464" fmla="*/ 3362002 h 3370924"/>
              <a:gd name="connsiteX3-465" fmla="*/ 4304980 w 12211664"/>
              <a:gd name="connsiteY3-466" fmla="*/ 2454239 h 3370924"/>
              <a:gd name="connsiteX4-467" fmla="*/ 5098923 w 12211664"/>
              <a:gd name="connsiteY4-468" fmla="*/ 2772558 h 3370924"/>
              <a:gd name="connsiteX5-469" fmla="*/ 6091083 w 12211664"/>
              <a:gd name="connsiteY5-470" fmla="*/ 1710182 h 3370924"/>
              <a:gd name="connsiteX6-471" fmla="*/ 6813754 w 12211664"/>
              <a:gd name="connsiteY6-472" fmla="*/ 2182131 h 3370924"/>
              <a:gd name="connsiteX7-473" fmla="*/ 8273845 w 12211664"/>
              <a:gd name="connsiteY7-474" fmla="*/ 14118 h 3370924"/>
              <a:gd name="connsiteX8-475" fmla="*/ 9527458 w 12211664"/>
              <a:gd name="connsiteY8-476" fmla="*/ 1208737 h 3370924"/>
              <a:gd name="connsiteX9-477" fmla="*/ 10441858 w 12211664"/>
              <a:gd name="connsiteY9-478" fmla="*/ 427073 h 3370924"/>
              <a:gd name="connsiteX10-479" fmla="*/ 11474245 w 12211664"/>
              <a:gd name="connsiteY10-480" fmla="*/ 1105499 h 3370924"/>
              <a:gd name="connsiteX11-481" fmla="*/ 12211664 w 12211664"/>
              <a:gd name="connsiteY11-482" fmla="*/ 692544 h 3370924"/>
              <a:gd name="connsiteX0-483" fmla="*/ 0 w 12211664"/>
              <a:gd name="connsiteY0-484" fmla="*/ 2845808 h 3370924"/>
              <a:gd name="connsiteX1-485" fmla="*/ 1688503 w 12211664"/>
              <a:gd name="connsiteY1-486" fmla="*/ 2897416 h 3370924"/>
              <a:gd name="connsiteX2-487" fmla="*/ 2979174 w 12211664"/>
              <a:gd name="connsiteY2-488" fmla="*/ 3362002 h 3370924"/>
              <a:gd name="connsiteX3-489" fmla="*/ 4304980 w 12211664"/>
              <a:gd name="connsiteY3-490" fmla="*/ 2454239 h 3370924"/>
              <a:gd name="connsiteX4-491" fmla="*/ 5098923 w 12211664"/>
              <a:gd name="connsiteY4-492" fmla="*/ 2772558 h 3370924"/>
              <a:gd name="connsiteX5-493" fmla="*/ 6091083 w 12211664"/>
              <a:gd name="connsiteY5-494" fmla="*/ 1710182 h 3370924"/>
              <a:gd name="connsiteX6-495" fmla="*/ 6813754 w 12211664"/>
              <a:gd name="connsiteY6-496" fmla="*/ 2182131 h 3370924"/>
              <a:gd name="connsiteX7-497" fmla="*/ 8273845 w 12211664"/>
              <a:gd name="connsiteY7-498" fmla="*/ 14118 h 3370924"/>
              <a:gd name="connsiteX8-499" fmla="*/ 9527458 w 12211664"/>
              <a:gd name="connsiteY8-500" fmla="*/ 1208737 h 3370924"/>
              <a:gd name="connsiteX9-501" fmla="*/ 10441858 w 12211664"/>
              <a:gd name="connsiteY9-502" fmla="*/ 427073 h 3370924"/>
              <a:gd name="connsiteX10-503" fmla="*/ 11474245 w 12211664"/>
              <a:gd name="connsiteY10-504" fmla="*/ 1105499 h 3370924"/>
              <a:gd name="connsiteX11-505" fmla="*/ 12211664 w 12211664"/>
              <a:gd name="connsiteY11-506" fmla="*/ 692544 h 3370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211664" h="3370924">
                <a:moveTo>
                  <a:pt x="0" y="2845808"/>
                </a:moveTo>
                <a:cubicBezTo>
                  <a:pt x="519221" y="2833983"/>
                  <a:pt x="1009366" y="2764099"/>
                  <a:pt x="1688503" y="2897416"/>
                </a:cubicBezTo>
                <a:cubicBezTo>
                  <a:pt x="2367640" y="3030733"/>
                  <a:pt x="2543095" y="3435865"/>
                  <a:pt x="2979174" y="3362002"/>
                </a:cubicBezTo>
                <a:cubicBezTo>
                  <a:pt x="3415253" y="3288139"/>
                  <a:pt x="3837205" y="2422940"/>
                  <a:pt x="4304980" y="2454239"/>
                </a:cubicBezTo>
                <a:cubicBezTo>
                  <a:pt x="4772755" y="2485538"/>
                  <a:pt x="4801239" y="2896568"/>
                  <a:pt x="5098923" y="2772558"/>
                </a:cubicBezTo>
                <a:cubicBezTo>
                  <a:pt x="5396607" y="2648549"/>
                  <a:pt x="5698426" y="1770487"/>
                  <a:pt x="6091083" y="1710182"/>
                </a:cubicBezTo>
                <a:cubicBezTo>
                  <a:pt x="6483740" y="1649877"/>
                  <a:pt x="6449960" y="2464808"/>
                  <a:pt x="6813754" y="2182131"/>
                </a:cubicBezTo>
                <a:cubicBezTo>
                  <a:pt x="7177548" y="1899454"/>
                  <a:pt x="7821561" y="176350"/>
                  <a:pt x="8273845" y="14118"/>
                </a:cubicBezTo>
                <a:cubicBezTo>
                  <a:pt x="8726129" y="-148114"/>
                  <a:pt x="9166123" y="1139911"/>
                  <a:pt x="9527458" y="1208737"/>
                </a:cubicBezTo>
                <a:cubicBezTo>
                  <a:pt x="9888794" y="1277563"/>
                  <a:pt x="10117394" y="444279"/>
                  <a:pt x="10441858" y="427073"/>
                </a:cubicBezTo>
                <a:cubicBezTo>
                  <a:pt x="10766322" y="409867"/>
                  <a:pt x="11179277" y="1061254"/>
                  <a:pt x="11474245" y="1105499"/>
                </a:cubicBezTo>
                <a:cubicBezTo>
                  <a:pt x="11769213" y="1149744"/>
                  <a:pt x="11990438" y="921144"/>
                  <a:pt x="12211664" y="692544"/>
                </a:cubicBezTo>
              </a:path>
            </a:pathLst>
          </a:custGeom>
          <a:noFill/>
          <a:ln w="38100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0" name="Group 2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432814" y="1799395"/>
            <a:ext cx="1349594" cy="434994"/>
            <a:chOff x="8489964" y="1799395"/>
            <a:chExt cx="1349594" cy="434994"/>
          </a:xfrm>
        </p:grpSpPr>
        <p:grpSp>
          <p:nvGrpSpPr>
            <p:cNvPr id="15" name="Group 14"/>
            <p:cNvGrpSpPr/>
            <p:nvPr/>
          </p:nvGrpSpPr>
          <p:grpSpPr>
            <a:xfrm>
              <a:off x="8489964" y="1799395"/>
              <a:ext cx="1349594" cy="434994"/>
              <a:chOff x="3842636" y="3505323"/>
              <a:chExt cx="1692700" cy="545582"/>
            </a:xfr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effectLst>
              <a:outerShdw blurRad="355600" dist="88900" dir="5400000" sx="93000" sy="93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5400000" flipV="1">
                <a:off x="3805996" y="3731568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603332" y="1863005"/>
              <a:ext cx="1190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$1,400,000</a:t>
              </a:r>
            </a:p>
          </p:txBody>
        </p:sp>
      </p:grpSp>
      <p:grpSp>
        <p:nvGrpSpPr>
          <p:cNvPr id="29" name="Group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0499469" y="2206090"/>
            <a:ext cx="1349594" cy="434994"/>
            <a:chOff x="10480419" y="2206090"/>
            <a:chExt cx="1349594" cy="434994"/>
          </a:xfrm>
        </p:grpSpPr>
        <p:grpSp>
          <p:nvGrpSpPr>
            <p:cNvPr id="21" name="Group 20"/>
            <p:cNvGrpSpPr/>
            <p:nvPr/>
          </p:nvGrpSpPr>
          <p:grpSpPr>
            <a:xfrm>
              <a:off x="10480419" y="2206090"/>
              <a:ext cx="1349594" cy="434994"/>
              <a:chOff x="3842636" y="3505323"/>
              <a:chExt cx="1692700" cy="545582"/>
            </a:xfr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effectLst>
              <a:outerShdw blurRad="355600" dist="88900" dir="5400000" sx="93000" sy="93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 flipV="1">
                <a:off x="3805996" y="3731568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593787" y="2269700"/>
              <a:ext cx="1190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$720,000</a:t>
              </a:r>
            </a:p>
          </p:txBody>
        </p:sp>
      </p:grpSp>
      <p:cxnSp>
        <p:nvCxnSpPr>
          <p:cNvPr id="26" name="Straight Connector 2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 flipV="1">
            <a:off x="8327197" y="2007367"/>
            <a:ext cx="0" cy="78593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 flipV="1">
            <a:off x="10403647" y="2423587"/>
            <a:ext cx="0" cy="78593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2768583"/>
            <a:ext cx="3681755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0" name="TextBox 3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1632173"/>
            <a:ext cx="327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Company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Progress Slide</a:t>
            </a:r>
          </a:p>
        </p:txBody>
      </p:sp>
      <p:cxnSp>
        <p:nvCxnSpPr>
          <p:cNvPr id="41" name="Straight Connector 4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739287" y="1902603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8" y="1370563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51" name="Rectangle 5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622471" y="3609613"/>
            <a:ext cx="1285648" cy="128564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2" name="Rectangle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062654" y="3609612"/>
            <a:ext cx="1285648" cy="128564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Freeform 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2023726" y="3834763"/>
            <a:ext cx="483138" cy="352691"/>
          </a:xfrm>
          <a:custGeom>
            <a:avLst/>
            <a:gdLst>
              <a:gd name="T0" fmla="*/ 200 w 220"/>
              <a:gd name="T1" fmla="*/ 0 h 160"/>
              <a:gd name="T2" fmla="*/ 180 w 220"/>
              <a:gd name="T3" fmla="*/ 20 h 160"/>
              <a:gd name="T4" fmla="*/ 188 w 220"/>
              <a:gd name="T5" fmla="*/ 36 h 160"/>
              <a:gd name="T6" fmla="*/ 184 w 220"/>
              <a:gd name="T7" fmla="*/ 34 h 160"/>
              <a:gd name="T8" fmla="*/ 136 w 220"/>
              <a:gd name="T9" fmla="*/ 124 h 160"/>
              <a:gd name="T10" fmla="*/ 124 w 220"/>
              <a:gd name="T11" fmla="*/ 120 h 160"/>
              <a:gd name="T12" fmla="*/ 113 w 220"/>
              <a:gd name="T13" fmla="*/ 123 h 160"/>
              <a:gd name="T14" fmla="*/ 76 w 220"/>
              <a:gd name="T15" fmla="*/ 71 h 160"/>
              <a:gd name="T16" fmla="*/ 80 w 220"/>
              <a:gd name="T17" fmla="*/ 60 h 160"/>
              <a:gd name="T18" fmla="*/ 60 w 220"/>
              <a:gd name="T19" fmla="*/ 40 h 160"/>
              <a:gd name="T20" fmla="*/ 40 w 220"/>
              <a:gd name="T21" fmla="*/ 60 h 160"/>
              <a:gd name="T22" fmla="*/ 43 w 220"/>
              <a:gd name="T23" fmla="*/ 71 h 160"/>
              <a:gd name="T24" fmla="*/ 28 w 220"/>
              <a:gd name="T25" fmla="*/ 90 h 160"/>
              <a:gd name="T26" fmla="*/ 20 w 220"/>
              <a:gd name="T27" fmla="*/ 88 h 160"/>
              <a:gd name="T28" fmla="*/ 0 w 220"/>
              <a:gd name="T29" fmla="*/ 108 h 160"/>
              <a:gd name="T30" fmla="*/ 20 w 220"/>
              <a:gd name="T31" fmla="*/ 128 h 160"/>
              <a:gd name="T32" fmla="*/ 40 w 220"/>
              <a:gd name="T33" fmla="*/ 108 h 160"/>
              <a:gd name="T34" fmla="*/ 35 w 220"/>
              <a:gd name="T35" fmla="*/ 94 h 160"/>
              <a:gd name="T36" fmla="*/ 49 w 220"/>
              <a:gd name="T37" fmla="*/ 77 h 160"/>
              <a:gd name="T38" fmla="*/ 60 w 220"/>
              <a:gd name="T39" fmla="*/ 80 h 160"/>
              <a:gd name="T40" fmla="*/ 71 w 220"/>
              <a:gd name="T41" fmla="*/ 77 h 160"/>
              <a:gd name="T42" fmla="*/ 108 w 220"/>
              <a:gd name="T43" fmla="*/ 129 h 160"/>
              <a:gd name="T44" fmla="*/ 104 w 220"/>
              <a:gd name="T45" fmla="*/ 140 h 160"/>
              <a:gd name="T46" fmla="*/ 124 w 220"/>
              <a:gd name="T47" fmla="*/ 160 h 160"/>
              <a:gd name="T48" fmla="*/ 144 w 220"/>
              <a:gd name="T49" fmla="*/ 140 h 160"/>
              <a:gd name="T50" fmla="*/ 141 w 220"/>
              <a:gd name="T51" fmla="*/ 130 h 160"/>
              <a:gd name="T52" fmla="*/ 191 w 220"/>
              <a:gd name="T53" fmla="*/ 38 h 160"/>
              <a:gd name="T54" fmla="*/ 200 w 220"/>
              <a:gd name="T55" fmla="*/ 40 h 160"/>
              <a:gd name="T56" fmla="*/ 220 w 220"/>
              <a:gd name="T57" fmla="*/ 20 h 160"/>
              <a:gd name="T58" fmla="*/ 200 w 220"/>
              <a:gd name="T59" fmla="*/ 0 h 160"/>
              <a:gd name="T60" fmla="*/ 20 w 220"/>
              <a:gd name="T61" fmla="*/ 120 h 160"/>
              <a:gd name="T62" fmla="*/ 8 w 220"/>
              <a:gd name="T63" fmla="*/ 108 h 160"/>
              <a:gd name="T64" fmla="*/ 20 w 220"/>
              <a:gd name="T65" fmla="*/ 96 h 160"/>
              <a:gd name="T66" fmla="*/ 32 w 220"/>
              <a:gd name="T67" fmla="*/ 108 h 160"/>
              <a:gd name="T68" fmla="*/ 20 w 220"/>
              <a:gd name="T69" fmla="*/ 120 h 160"/>
              <a:gd name="T70" fmla="*/ 60 w 220"/>
              <a:gd name="T71" fmla="*/ 72 h 160"/>
              <a:gd name="T72" fmla="*/ 48 w 220"/>
              <a:gd name="T73" fmla="*/ 60 h 160"/>
              <a:gd name="T74" fmla="*/ 60 w 220"/>
              <a:gd name="T75" fmla="*/ 48 h 160"/>
              <a:gd name="T76" fmla="*/ 72 w 220"/>
              <a:gd name="T77" fmla="*/ 60 h 160"/>
              <a:gd name="T78" fmla="*/ 60 w 220"/>
              <a:gd name="T79" fmla="*/ 72 h 160"/>
              <a:gd name="T80" fmla="*/ 124 w 220"/>
              <a:gd name="T81" fmla="*/ 152 h 160"/>
              <a:gd name="T82" fmla="*/ 112 w 220"/>
              <a:gd name="T83" fmla="*/ 140 h 160"/>
              <a:gd name="T84" fmla="*/ 124 w 220"/>
              <a:gd name="T85" fmla="*/ 128 h 160"/>
              <a:gd name="T86" fmla="*/ 136 w 220"/>
              <a:gd name="T87" fmla="*/ 140 h 160"/>
              <a:gd name="T88" fmla="*/ 124 w 220"/>
              <a:gd name="T89" fmla="*/ 152 h 160"/>
              <a:gd name="T90" fmla="*/ 200 w 220"/>
              <a:gd name="T91" fmla="*/ 32 h 160"/>
              <a:gd name="T92" fmla="*/ 188 w 220"/>
              <a:gd name="T93" fmla="*/ 20 h 160"/>
              <a:gd name="T94" fmla="*/ 200 w 220"/>
              <a:gd name="T95" fmla="*/ 8 h 160"/>
              <a:gd name="T96" fmla="*/ 212 w 220"/>
              <a:gd name="T97" fmla="*/ 20 h 160"/>
              <a:gd name="T98" fmla="*/ 200 w 220"/>
              <a:gd name="T99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60"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27"/>
                  <a:pt x="183" y="33"/>
                  <a:pt x="188" y="36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2" y="122"/>
                  <a:pt x="128" y="120"/>
                  <a:pt x="124" y="120"/>
                </a:cubicBezTo>
                <a:cubicBezTo>
                  <a:pt x="120" y="120"/>
                  <a:pt x="116" y="121"/>
                  <a:pt x="113" y="123"/>
                </a:cubicBezTo>
                <a:cubicBezTo>
                  <a:pt x="76" y="71"/>
                  <a:pt x="76" y="71"/>
                  <a:pt x="76" y="71"/>
                </a:cubicBezTo>
                <a:cubicBezTo>
                  <a:pt x="79" y="68"/>
                  <a:pt x="80" y="64"/>
                  <a:pt x="80" y="60"/>
                </a:cubicBezTo>
                <a:cubicBezTo>
                  <a:pt x="80" y="49"/>
                  <a:pt x="71" y="40"/>
                  <a:pt x="60" y="40"/>
                </a:cubicBezTo>
                <a:cubicBezTo>
                  <a:pt x="49" y="40"/>
                  <a:pt x="40" y="49"/>
                  <a:pt x="40" y="60"/>
                </a:cubicBezTo>
                <a:cubicBezTo>
                  <a:pt x="40" y="64"/>
                  <a:pt x="41" y="68"/>
                  <a:pt x="43" y="71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89"/>
                  <a:pt x="23" y="88"/>
                  <a:pt x="20" y="88"/>
                </a:cubicBezTo>
                <a:cubicBezTo>
                  <a:pt x="9" y="88"/>
                  <a:pt x="0" y="97"/>
                  <a:pt x="0" y="108"/>
                </a:cubicBezTo>
                <a:cubicBezTo>
                  <a:pt x="0" y="119"/>
                  <a:pt x="9" y="128"/>
                  <a:pt x="20" y="128"/>
                </a:cubicBezTo>
                <a:cubicBezTo>
                  <a:pt x="31" y="128"/>
                  <a:pt x="40" y="119"/>
                  <a:pt x="40" y="108"/>
                </a:cubicBezTo>
                <a:cubicBezTo>
                  <a:pt x="40" y="103"/>
                  <a:pt x="38" y="98"/>
                  <a:pt x="35" y="94"/>
                </a:cubicBezTo>
                <a:cubicBezTo>
                  <a:pt x="49" y="77"/>
                  <a:pt x="49" y="77"/>
                  <a:pt x="49" y="77"/>
                </a:cubicBezTo>
                <a:cubicBezTo>
                  <a:pt x="52" y="79"/>
                  <a:pt x="56" y="80"/>
                  <a:pt x="60" y="80"/>
                </a:cubicBezTo>
                <a:cubicBezTo>
                  <a:pt x="64" y="80"/>
                  <a:pt x="68" y="79"/>
                  <a:pt x="71" y="77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5" y="132"/>
                  <a:pt x="104" y="136"/>
                  <a:pt x="104" y="140"/>
                </a:cubicBezTo>
                <a:cubicBezTo>
                  <a:pt x="104" y="151"/>
                  <a:pt x="113" y="160"/>
                  <a:pt x="124" y="160"/>
                </a:cubicBezTo>
                <a:cubicBezTo>
                  <a:pt x="135" y="160"/>
                  <a:pt x="144" y="151"/>
                  <a:pt x="144" y="140"/>
                </a:cubicBezTo>
                <a:cubicBezTo>
                  <a:pt x="144" y="136"/>
                  <a:pt x="143" y="133"/>
                  <a:pt x="141" y="13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4" y="39"/>
                  <a:pt x="197" y="40"/>
                  <a:pt x="200" y="40"/>
                </a:cubicBezTo>
                <a:cubicBezTo>
                  <a:pt x="211" y="40"/>
                  <a:pt x="220" y="31"/>
                  <a:pt x="220" y="20"/>
                </a:cubicBezTo>
                <a:cubicBezTo>
                  <a:pt x="220" y="9"/>
                  <a:pt x="211" y="0"/>
                  <a:pt x="200" y="0"/>
                </a:cubicBezTo>
                <a:close/>
                <a:moveTo>
                  <a:pt x="20" y="120"/>
                </a:moveTo>
                <a:cubicBezTo>
                  <a:pt x="13" y="120"/>
                  <a:pt x="8" y="115"/>
                  <a:pt x="8" y="108"/>
                </a:cubicBezTo>
                <a:cubicBezTo>
                  <a:pt x="8" y="101"/>
                  <a:pt x="13" y="96"/>
                  <a:pt x="20" y="96"/>
                </a:cubicBezTo>
                <a:cubicBezTo>
                  <a:pt x="27" y="96"/>
                  <a:pt x="32" y="101"/>
                  <a:pt x="32" y="108"/>
                </a:cubicBezTo>
                <a:cubicBezTo>
                  <a:pt x="32" y="115"/>
                  <a:pt x="27" y="120"/>
                  <a:pt x="20" y="120"/>
                </a:cubicBezTo>
                <a:close/>
                <a:moveTo>
                  <a:pt x="60" y="72"/>
                </a:moveTo>
                <a:cubicBezTo>
                  <a:pt x="53" y="72"/>
                  <a:pt x="48" y="67"/>
                  <a:pt x="48" y="60"/>
                </a:cubicBezTo>
                <a:cubicBezTo>
                  <a:pt x="48" y="53"/>
                  <a:pt x="53" y="48"/>
                  <a:pt x="60" y="48"/>
                </a:cubicBezTo>
                <a:cubicBezTo>
                  <a:pt x="67" y="48"/>
                  <a:pt x="72" y="53"/>
                  <a:pt x="72" y="60"/>
                </a:cubicBezTo>
                <a:cubicBezTo>
                  <a:pt x="72" y="67"/>
                  <a:pt x="67" y="72"/>
                  <a:pt x="60" y="72"/>
                </a:cubicBezTo>
                <a:close/>
                <a:moveTo>
                  <a:pt x="124" y="152"/>
                </a:moveTo>
                <a:cubicBezTo>
                  <a:pt x="117" y="152"/>
                  <a:pt x="112" y="147"/>
                  <a:pt x="112" y="140"/>
                </a:cubicBezTo>
                <a:cubicBezTo>
                  <a:pt x="112" y="133"/>
                  <a:pt x="117" y="128"/>
                  <a:pt x="124" y="128"/>
                </a:cubicBezTo>
                <a:cubicBezTo>
                  <a:pt x="131" y="128"/>
                  <a:pt x="136" y="133"/>
                  <a:pt x="136" y="140"/>
                </a:cubicBezTo>
                <a:cubicBezTo>
                  <a:pt x="136" y="147"/>
                  <a:pt x="131" y="152"/>
                  <a:pt x="124" y="152"/>
                </a:cubicBezTo>
                <a:close/>
                <a:moveTo>
                  <a:pt x="200" y="32"/>
                </a:moveTo>
                <a:cubicBezTo>
                  <a:pt x="193" y="32"/>
                  <a:pt x="188" y="27"/>
                  <a:pt x="188" y="20"/>
                </a:cubicBezTo>
                <a:cubicBezTo>
                  <a:pt x="188" y="13"/>
                  <a:pt x="193" y="8"/>
                  <a:pt x="200" y="8"/>
                </a:cubicBezTo>
                <a:cubicBezTo>
                  <a:pt x="207" y="8"/>
                  <a:pt x="212" y="13"/>
                  <a:pt x="212" y="20"/>
                </a:cubicBezTo>
                <a:cubicBezTo>
                  <a:pt x="212" y="27"/>
                  <a:pt x="207" y="32"/>
                  <a:pt x="200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4" name="Freeform 3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3512223" y="3816644"/>
            <a:ext cx="386511" cy="38892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5" name="TextBox 5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22425" y="4403725"/>
            <a:ext cx="13017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quick, brown fox jumps.</a:t>
            </a:r>
          </a:p>
        </p:txBody>
      </p:sp>
      <p:sp>
        <p:nvSpPr>
          <p:cNvPr id="56" name="TextBox 5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3062605" y="4403725"/>
            <a:ext cx="1301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quick, brown fox jumps.</a:t>
            </a:r>
          </a:p>
        </p:txBody>
      </p:sp>
      <p:sp>
        <p:nvSpPr>
          <p:cNvPr id="3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8" name="图片占位符 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6" name="TextBox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649832"/>
            <a:ext cx="4674871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01 A</a:t>
            </a:r>
            <a:r>
              <a:rPr lang="en-US" altLang="zh-CN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dd title text</a:t>
            </a:r>
            <a:endParaRPr lang="en-US" sz="4000" i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4" name="TextBox 3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1490485"/>
            <a:ext cx="4353893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5" name="TextBox 3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2000034"/>
            <a:ext cx="4674871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02 </a:t>
            </a:r>
            <a:r>
              <a:rPr lang="en-US" altLang="zh-CN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Add title text</a:t>
            </a:r>
            <a:endParaRPr lang="en-US" sz="4000" i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6" name="TextBox 3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2840687"/>
            <a:ext cx="4353893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7" name="TextBox 3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3371736"/>
            <a:ext cx="4881700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03 </a:t>
            </a:r>
            <a:r>
              <a:rPr lang="en-US" altLang="zh-CN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Add title text</a:t>
            </a:r>
            <a:endParaRPr lang="en-US" sz="4000" i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8" name="TextBox 3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4212389"/>
            <a:ext cx="4353893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7" name="文本框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81543" y="2050387"/>
            <a:ext cx="5434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CONTENTS</a:t>
            </a:r>
            <a:endParaRPr lang="zh-CN" altLang="en-US" sz="8800" i="1" dirty="0">
              <a:solidFill>
                <a:schemeClr val="bg1"/>
              </a:solidFill>
              <a:latin typeface="Gill Sans MT" panose="020B0502020104020203" charset="0"/>
              <a:ea typeface="微软雅黑" panose="020B0503020204020204" pitchFamily="34" charset="-122"/>
              <a:cs typeface="Gill Sans MT" panose="020B0502020104020203" charset="0"/>
            </a:endParaRPr>
          </a:p>
        </p:txBody>
      </p:sp>
      <p:sp>
        <p:nvSpPr>
          <p:cNvPr id="18" name="TextBox 3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4679741"/>
            <a:ext cx="4778286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04 </a:t>
            </a:r>
            <a:r>
              <a:rPr lang="en-US" altLang="zh-CN" sz="4000" i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Add title text</a:t>
            </a:r>
            <a:endParaRPr lang="en-US" sz="4000" i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TextBox 3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29300" y="5520394"/>
            <a:ext cx="4353893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图片 4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344" y="-534171"/>
            <a:ext cx="11085094" cy="7392171"/>
          </a:xfrm>
          <a:prstGeom prst="rect">
            <a:avLst/>
          </a:prstGeom>
        </p:spPr>
      </p:pic>
      <p:sp>
        <p:nvSpPr>
          <p:cNvPr id="16" name="e7d195523061f1c0" descr="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2" name="组合 8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621632" y="517358"/>
            <a:ext cx="806769" cy="444295"/>
            <a:chOff x="561474" y="890337"/>
            <a:chExt cx="806769" cy="444295"/>
          </a:xfrm>
        </p:grpSpPr>
        <p:sp>
          <p:nvSpPr>
            <p:cNvPr id="43" name="椭圆 42"/>
            <p:cNvSpPr/>
            <p:nvPr/>
          </p:nvSpPr>
          <p:spPr>
            <a:xfrm>
              <a:off x="561474" y="898358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86801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07822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1474" y="117421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6801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07822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9" name="椭圆 4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07759" y="408880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0" name="椭圆 4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33086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1" name="椭圆 5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54107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2" name="椭圆 5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6587" y="408511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椭圆 5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1914" y="407709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5" name="椭圆 5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864016" y="440639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6" name="椭圆 5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189343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椭圆 5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10364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椭圆 5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52844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椭圆 5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8171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椭圆 5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9192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椭圆 6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9348" y="438834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椭圆 6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54675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椭圆 6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75696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6" name="椭圆 6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529941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7" name="椭圆 6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9193" y="470320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8" name="椭圆 6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504520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9" name="椭圆 6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5541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0" name="椭圆 6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68021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1" name="椭圆 7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93348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2" name="椭圆 7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814369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3" name="椭圆 7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144525" y="468515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4" name="椭圆 7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469852" y="4677131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6" name="椭圆 7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45118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7" name="Text Placeholder 2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 txBox="1"/>
          <p:nvPr/>
        </p:nvSpPr>
        <p:spPr>
          <a:xfrm>
            <a:off x="1053635" y="2703865"/>
            <a:ext cx="10094960" cy="1714201"/>
          </a:xfrm>
          <a:prstGeom prst="rect">
            <a:avLst/>
          </a:prstGeom>
          <a:noFill/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3800" b="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PART 03</a:t>
            </a:r>
          </a:p>
        </p:txBody>
      </p:sp>
      <p:sp>
        <p:nvSpPr>
          <p:cNvPr id="80" name="平行四边形 7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21895" y="6043863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1" name="平行四边形 8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21632" y="6223048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83" name="图片 82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7614" y="263931"/>
            <a:ext cx="1741962" cy="1213176"/>
          </a:xfrm>
          <a:prstGeom prst="rect">
            <a:avLst/>
          </a:prstGeom>
        </p:spPr>
      </p:pic>
      <p:pic>
        <p:nvPicPr>
          <p:cNvPr id="54" name="图片 53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2861" y="5707760"/>
            <a:ext cx="2439272" cy="8701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648377" y="0"/>
            <a:ext cx="5543623" cy="6858000"/>
          </a:xfrm>
          <a:custGeom>
            <a:avLst/>
            <a:gdLst/>
            <a:ahLst/>
            <a:cxnLst/>
            <a:rect l="l" t="t" r="r" b="b"/>
            <a:pathLst>
              <a:path w="150394" h="186052">
                <a:moveTo>
                  <a:pt x="90745" y="1"/>
                </a:moveTo>
                <a:cubicBezTo>
                  <a:pt x="100693" y="81"/>
                  <a:pt x="110524" y="1461"/>
                  <a:pt x="120239" y="4139"/>
                </a:cubicBezTo>
                <a:cubicBezTo>
                  <a:pt x="129954" y="6817"/>
                  <a:pt x="139549" y="10309"/>
                  <a:pt x="149023" y="14613"/>
                </a:cubicBezTo>
                <a:cubicBezTo>
                  <a:pt x="149480" y="17101"/>
                  <a:pt x="149823" y="18918"/>
                  <a:pt x="150051" y="20065"/>
                </a:cubicBezTo>
                <a:cubicBezTo>
                  <a:pt x="150280" y="21211"/>
                  <a:pt x="150394" y="22514"/>
                  <a:pt x="150394" y="23975"/>
                </a:cubicBezTo>
                <a:cubicBezTo>
                  <a:pt x="150351" y="29119"/>
                  <a:pt x="149237" y="33807"/>
                  <a:pt x="147053" y="38037"/>
                </a:cubicBezTo>
                <a:cubicBezTo>
                  <a:pt x="144868" y="42267"/>
                  <a:pt x="141871" y="45354"/>
                  <a:pt x="138062" y="47297"/>
                </a:cubicBezTo>
                <a:cubicBezTo>
                  <a:pt x="131673" y="39013"/>
                  <a:pt x="123093" y="33002"/>
                  <a:pt x="112324" y="29262"/>
                </a:cubicBezTo>
                <a:cubicBezTo>
                  <a:pt x="101554" y="25523"/>
                  <a:pt x="90626" y="23684"/>
                  <a:pt x="79540" y="23746"/>
                </a:cubicBezTo>
                <a:cubicBezTo>
                  <a:pt x="68631" y="23799"/>
                  <a:pt x="59522" y="25352"/>
                  <a:pt x="52214" y="28405"/>
                </a:cubicBezTo>
                <a:cubicBezTo>
                  <a:pt x="44906" y="31458"/>
                  <a:pt x="41057" y="35698"/>
                  <a:pt x="40666" y="41123"/>
                </a:cubicBezTo>
                <a:cubicBezTo>
                  <a:pt x="41482" y="45569"/>
                  <a:pt x="44805" y="50066"/>
                  <a:pt x="50635" y="54614"/>
                </a:cubicBezTo>
                <a:cubicBezTo>
                  <a:pt x="56464" y="59161"/>
                  <a:pt x="63564" y="63607"/>
                  <a:pt x="71935" y="67952"/>
                </a:cubicBezTo>
                <a:cubicBezTo>
                  <a:pt x="80305" y="72296"/>
                  <a:pt x="88710" y="76386"/>
                  <a:pt x="97148" y="80222"/>
                </a:cubicBezTo>
                <a:cubicBezTo>
                  <a:pt x="107422" y="84879"/>
                  <a:pt x="115886" y="89361"/>
                  <a:pt x="122539" y="93670"/>
                </a:cubicBezTo>
                <a:cubicBezTo>
                  <a:pt x="129192" y="97979"/>
                  <a:pt x="134131" y="102987"/>
                  <a:pt x="137354" y="108693"/>
                </a:cubicBezTo>
                <a:cubicBezTo>
                  <a:pt x="140577" y="114400"/>
                  <a:pt x="142181" y="121677"/>
                  <a:pt x="142165" y="130525"/>
                </a:cubicBezTo>
                <a:cubicBezTo>
                  <a:pt x="141990" y="146542"/>
                  <a:pt x="136917" y="159711"/>
                  <a:pt x="126945" y="170034"/>
                </a:cubicBezTo>
                <a:cubicBezTo>
                  <a:pt x="116974" y="180357"/>
                  <a:pt x="103154" y="185696"/>
                  <a:pt x="85486" y="186052"/>
                </a:cubicBezTo>
                <a:cubicBezTo>
                  <a:pt x="76844" y="186002"/>
                  <a:pt x="67633" y="184689"/>
                  <a:pt x="57852" y="182113"/>
                </a:cubicBezTo>
                <a:cubicBezTo>
                  <a:pt x="48070" y="179536"/>
                  <a:pt x="38805" y="175996"/>
                  <a:pt x="30054" y="171491"/>
                </a:cubicBezTo>
                <a:cubicBezTo>
                  <a:pt x="21303" y="166986"/>
                  <a:pt x="14152" y="161817"/>
                  <a:pt x="8601" y="155983"/>
                </a:cubicBezTo>
                <a:cubicBezTo>
                  <a:pt x="3051" y="150149"/>
                  <a:pt x="185" y="143949"/>
                  <a:pt x="4" y="137385"/>
                </a:cubicBezTo>
                <a:cubicBezTo>
                  <a:pt x="-63" y="134222"/>
                  <a:pt x="814" y="130316"/>
                  <a:pt x="2633" y="125666"/>
                </a:cubicBezTo>
                <a:cubicBezTo>
                  <a:pt x="4452" y="121017"/>
                  <a:pt x="7615" y="116082"/>
                  <a:pt x="12120" y="110861"/>
                </a:cubicBezTo>
                <a:cubicBezTo>
                  <a:pt x="12559" y="115606"/>
                  <a:pt x="15053" y="121036"/>
                  <a:pt x="19603" y="127153"/>
                </a:cubicBezTo>
                <a:cubicBezTo>
                  <a:pt x="24153" y="133269"/>
                  <a:pt x="30870" y="139042"/>
                  <a:pt x="39754" y="144473"/>
                </a:cubicBezTo>
                <a:cubicBezTo>
                  <a:pt x="48209" y="149355"/>
                  <a:pt x="56850" y="152909"/>
                  <a:pt x="65677" y="155134"/>
                </a:cubicBezTo>
                <a:cubicBezTo>
                  <a:pt x="74505" y="157358"/>
                  <a:pt x="82861" y="158454"/>
                  <a:pt x="90745" y="158420"/>
                </a:cubicBezTo>
                <a:cubicBezTo>
                  <a:pt x="101975" y="158216"/>
                  <a:pt x="110588" y="156389"/>
                  <a:pt x="116585" y="152941"/>
                </a:cubicBezTo>
                <a:cubicBezTo>
                  <a:pt x="122581" y="149493"/>
                  <a:pt x="126722" y="145651"/>
                  <a:pt x="129009" y="141416"/>
                </a:cubicBezTo>
                <a:cubicBezTo>
                  <a:pt x="131296" y="137180"/>
                  <a:pt x="132490" y="133779"/>
                  <a:pt x="132592" y="131211"/>
                </a:cubicBezTo>
                <a:cubicBezTo>
                  <a:pt x="132320" y="127191"/>
                  <a:pt x="129917" y="123341"/>
                  <a:pt x="125384" y="119660"/>
                </a:cubicBezTo>
                <a:cubicBezTo>
                  <a:pt x="120852" y="115979"/>
                  <a:pt x="114909" y="112349"/>
                  <a:pt x="107557" y="108770"/>
                </a:cubicBezTo>
                <a:cubicBezTo>
                  <a:pt x="100204" y="105190"/>
                  <a:pt x="92161" y="101543"/>
                  <a:pt x="83428" y="97828"/>
                </a:cubicBezTo>
                <a:cubicBezTo>
                  <a:pt x="64235" y="89688"/>
                  <a:pt x="50263" y="81904"/>
                  <a:pt x="41511" y="74478"/>
                </a:cubicBezTo>
                <a:cubicBezTo>
                  <a:pt x="32760" y="67051"/>
                  <a:pt x="28449" y="58067"/>
                  <a:pt x="28579" y="47526"/>
                </a:cubicBezTo>
                <a:cubicBezTo>
                  <a:pt x="28621" y="38790"/>
                  <a:pt x="31217" y="30714"/>
                  <a:pt x="36368" y="23297"/>
                </a:cubicBezTo>
                <a:cubicBezTo>
                  <a:pt x="41518" y="15881"/>
                  <a:pt x="48973" y="10094"/>
                  <a:pt x="58731" y="5937"/>
                </a:cubicBezTo>
                <a:cubicBezTo>
                  <a:pt x="63695" y="3892"/>
                  <a:pt x="68917" y="2389"/>
                  <a:pt x="74395" y="1428"/>
                </a:cubicBezTo>
                <a:cubicBezTo>
                  <a:pt x="79874" y="467"/>
                  <a:pt x="85324" y="-9"/>
                  <a:pt x="90745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93" name="Group 9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649864" y="3822826"/>
            <a:ext cx="3976390" cy="2055680"/>
            <a:chOff x="1649864" y="3822826"/>
            <a:chExt cx="3976390" cy="2055680"/>
          </a:xfrm>
        </p:grpSpPr>
        <p:sp>
          <p:nvSpPr>
            <p:cNvPr id="64" name="Rectangle: Rounded Corners 63"/>
            <p:cNvSpPr/>
            <p:nvPr/>
          </p:nvSpPr>
          <p:spPr>
            <a:xfrm>
              <a:off x="1737601" y="4084820"/>
              <a:ext cx="3418487" cy="81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49864" y="3822826"/>
              <a:ext cx="124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Photography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59944" y="4010384"/>
              <a:ext cx="466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88%</a:t>
              </a:r>
            </a:p>
          </p:txBody>
        </p:sp>
        <p:sp>
          <p:nvSpPr>
            <p:cNvPr id="67" name="Rectangle: Rounded Corners 66"/>
            <p:cNvSpPr/>
            <p:nvPr/>
          </p:nvSpPr>
          <p:spPr>
            <a:xfrm>
              <a:off x="1737601" y="4626998"/>
              <a:ext cx="3418487" cy="81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49864" y="4365004"/>
              <a:ext cx="124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Illustration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59944" y="4552562"/>
              <a:ext cx="466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73%</a:t>
              </a:r>
            </a:p>
          </p:txBody>
        </p:sp>
        <p:sp>
          <p:nvSpPr>
            <p:cNvPr id="84" name="Rectangle: Rounded Corners 83"/>
            <p:cNvSpPr/>
            <p:nvPr/>
          </p:nvSpPr>
          <p:spPr>
            <a:xfrm>
              <a:off x="1737601" y="5174554"/>
              <a:ext cx="3418487" cy="81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49864" y="4912560"/>
              <a:ext cx="124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Design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59944" y="5100118"/>
              <a:ext cx="466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47%</a:t>
              </a:r>
            </a:p>
          </p:txBody>
        </p:sp>
        <p:sp>
          <p:nvSpPr>
            <p:cNvPr id="89" name="Rectangle: Rounded Corners 88"/>
            <p:cNvSpPr/>
            <p:nvPr/>
          </p:nvSpPr>
          <p:spPr>
            <a:xfrm>
              <a:off x="1737601" y="5722110"/>
              <a:ext cx="3418487" cy="81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9864" y="5460116"/>
              <a:ext cx="124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Strengths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59944" y="5647674"/>
              <a:ext cx="466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92%</a:t>
              </a:r>
            </a:p>
          </p:txBody>
        </p:sp>
      </p:grpSp>
      <p:sp>
        <p:nvSpPr>
          <p:cNvPr id="57" name="TextBox 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915367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</a:t>
            </a:r>
            <a:r>
              <a:rPr 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Analisys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  <a:p>
            <a:r>
              <a:rPr 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Strengths</a:t>
            </a:r>
          </a:p>
        </p:txBody>
      </p:sp>
      <p:cxnSp>
        <p:nvCxnSpPr>
          <p:cNvPr id="58" name="Straight Connector 5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886771" y="223004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425624"/>
            <a:ext cx="305734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61" name="TextBox 6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107296"/>
            <a:ext cx="305734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Imagination</a:t>
            </a:r>
          </a:p>
        </p:txBody>
      </p:sp>
      <p:sp>
        <p:nvSpPr>
          <p:cNvPr id="62" name="TextBox 6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653757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grpSp>
        <p:nvGrpSpPr>
          <p:cNvPr id="94" name="Group 9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737602" y="4084820"/>
            <a:ext cx="3098033" cy="1719250"/>
            <a:chOff x="1737602" y="4084820"/>
            <a:chExt cx="3098033" cy="1719250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1737602" y="4084820"/>
              <a:ext cx="2860347" cy="819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1737603" y="4626998"/>
              <a:ext cx="2517446" cy="819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7" name="Rectangle: Rounded Corners 86"/>
            <p:cNvSpPr/>
            <p:nvPr/>
          </p:nvSpPr>
          <p:spPr>
            <a:xfrm>
              <a:off x="1737603" y="5174554"/>
              <a:ext cx="1721877" cy="819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2" name="Rectangle: Rounded Corners 91"/>
            <p:cNvSpPr/>
            <p:nvPr/>
          </p:nvSpPr>
          <p:spPr>
            <a:xfrm>
              <a:off x="1737603" y="5722110"/>
              <a:ext cx="3098032" cy="819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2" name="图片占位符 1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572250" y="0"/>
            <a:ext cx="5619750" cy="6858000"/>
          </a:xfrm>
          <a:custGeom>
            <a:avLst/>
            <a:gdLst>
              <a:gd name="connsiteX0" fmla="*/ 371202 w 5619750"/>
              <a:gd name="connsiteY0" fmla="*/ 0 h 6858000"/>
              <a:gd name="connsiteX1" fmla="*/ 825442 w 5619750"/>
              <a:gd name="connsiteY1" fmla="*/ 104038 h 6858000"/>
              <a:gd name="connsiteX2" fmla="*/ 1364197 w 5619750"/>
              <a:gd name="connsiteY2" fmla="*/ 326176 h 6858000"/>
              <a:gd name="connsiteX3" fmla="*/ 1661291 w 5619750"/>
              <a:gd name="connsiteY3" fmla="*/ 531448 h 6858000"/>
              <a:gd name="connsiteX4" fmla="*/ 1334893 w 5619750"/>
              <a:gd name="connsiteY4" fmla="*/ 1762081 h 6858000"/>
              <a:gd name="connsiteX5" fmla="*/ 1126669 w 5619750"/>
              <a:gd name="connsiteY5" fmla="*/ 3425734 h 6858000"/>
              <a:gd name="connsiteX6" fmla="*/ 1053522 w 5619750"/>
              <a:gd name="connsiteY6" fmla="*/ 5111863 h 6858000"/>
              <a:gd name="connsiteX7" fmla="*/ 1060903 w 5619750"/>
              <a:gd name="connsiteY7" fmla="*/ 5646484 h 6858000"/>
              <a:gd name="connsiteX8" fmla="*/ 1087290 w 5619750"/>
              <a:gd name="connsiteY8" fmla="*/ 6124123 h 6858000"/>
              <a:gd name="connsiteX9" fmla="*/ 1586298 w 5619750"/>
              <a:gd name="connsiteY9" fmla="*/ 5183534 h 6858000"/>
              <a:gd name="connsiteX10" fmla="*/ 2176426 w 5619750"/>
              <a:gd name="connsiteY10" fmla="*/ 3804464 h 6858000"/>
              <a:gd name="connsiteX11" fmla="*/ 2758398 w 5619750"/>
              <a:gd name="connsiteY11" fmla="*/ 2283232 h 6858000"/>
              <a:gd name="connsiteX12" fmla="*/ 3232973 w 5619750"/>
              <a:gd name="connsiteY12" fmla="*/ 916305 h 6858000"/>
              <a:gd name="connsiteX13" fmla="*/ 3500874 w 5619750"/>
              <a:gd name="connsiteY13" fmla="*/ 0 h 6858000"/>
              <a:gd name="connsiteX14" fmla="*/ 3962680 w 5619750"/>
              <a:gd name="connsiteY14" fmla="*/ 104038 h 6858000"/>
              <a:gd name="connsiteX15" fmla="*/ 4508964 w 5619750"/>
              <a:gd name="connsiteY15" fmla="*/ 326176 h 6858000"/>
              <a:gd name="connsiteX16" fmla="*/ 4791000 w 5619750"/>
              <a:gd name="connsiteY16" fmla="*/ 531448 h 6858000"/>
              <a:gd name="connsiteX17" fmla="*/ 4464788 w 5619750"/>
              <a:gd name="connsiteY17" fmla="*/ 1762081 h 6858000"/>
              <a:gd name="connsiteX18" fmla="*/ 4256674 w 5619750"/>
              <a:gd name="connsiteY18" fmla="*/ 3425734 h 6858000"/>
              <a:gd name="connsiteX19" fmla="*/ 4183563 w 5619750"/>
              <a:gd name="connsiteY19" fmla="*/ 5111863 h 6858000"/>
              <a:gd name="connsiteX20" fmla="*/ 4189874 w 5619750"/>
              <a:gd name="connsiteY20" fmla="*/ 5596919 h 6858000"/>
              <a:gd name="connsiteX21" fmla="*/ 4208881 w 5619750"/>
              <a:gd name="connsiteY21" fmla="*/ 6031341 h 6858000"/>
              <a:gd name="connsiteX22" fmla="*/ 5345626 w 5619750"/>
              <a:gd name="connsiteY22" fmla="*/ 3326383 h 6858000"/>
              <a:gd name="connsiteX23" fmla="*/ 5490722 w 5619750"/>
              <a:gd name="connsiteY23" fmla="*/ 3013967 h 6858000"/>
              <a:gd name="connsiteX24" fmla="*/ 5619750 w 5619750"/>
              <a:gd name="connsiteY24" fmla="*/ 2740434 h 6858000"/>
              <a:gd name="connsiteX25" fmla="*/ 5619750 w 5619750"/>
              <a:gd name="connsiteY25" fmla="*/ 4152513 h 6858000"/>
              <a:gd name="connsiteX26" fmla="*/ 5588578 w 5619750"/>
              <a:gd name="connsiteY26" fmla="*/ 4216152 h 6858000"/>
              <a:gd name="connsiteX27" fmla="*/ 4928956 w 5619750"/>
              <a:gd name="connsiteY27" fmla="*/ 5672946 h 6858000"/>
              <a:gd name="connsiteX28" fmla="*/ 4495715 w 5619750"/>
              <a:gd name="connsiteY28" fmla="*/ 6756804 h 6858000"/>
              <a:gd name="connsiteX29" fmla="*/ 4065538 w 5619750"/>
              <a:gd name="connsiteY29" fmla="*/ 6858000 h 6858000"/>
              <a:gd name="connsiteX30" fmla="*/ 3557747 w 5619750"/>
              <a:gd name="connsiteY30" fmla="*/ 6725138 h 6858000"/>
              <a:gd name="connsiteX31" fmla="*/ 3214299 w 5619750"/>
              <a:gd name="connsiteY31" fmla="*/ 6478421 h 6858000"/>
              <a:gd name="connsiteX32" fmla="*/ 3146871 w 5619750"/>
              <a:gd name="connsiteY32" fmla="*/ 5803593 h 6858000"/>
              <a:gd name="connsiteX33" fmla="*/ 3130005 w 5619750"/>
              <a:gd name="connsiteY33" fmla="*/ 5179364 h 6858000"/>
              <a:gd name="connsiteX34" fmla="*/ 3190088 w 5619750"/>
              <a:gd name="connsiteY34" fmla="*/ 3646211 h 6858000"/>
              <a:gd name="connsiteX35" fmla="*/ 3332288 w 5619750"/>
              <a:gd name="connsiteY35" fmla="*/ 1973885 h 6858000"/>
              <a:gd name="connsiteX36" fmla="*/ 2740092 w 5619750"/>
              <a:gd name="connsiteY36" fmla="*/ 3635693 h 6858000"/>
              <a:gd name="connsiteX37" fmla="*/ 2059544 w 5619750"/>
              <a:gd name="connsiteY37" fmla="*/ 5342452 h 6858000"/>
              <a:gd name="connsiteX38" fmla="*/ 1365858 w 5619750"/>
              <a:gd name="connsiteY38" fmla="*/ 6756804 h 6858000"/>
              <a:gd name="connsiteX39" fmla="*/ 935606 w 5619750"/>
              <a:gd name="connsiteY39" fmla="*/ 6858000 h 6858000"/>
              <a:gd name="connsiteX40" fmla="*/ 427927 w 5619750"/>
              <a:gd name="connsiteY40" fmla="*/ 6725138 h 6858000"/>
              <a:gd name="connsiteX41" fmla="*/ 84368 w 5619750"/>
              <a:gd name="connsiteY41" fmla="*/ 6478421 h 6858000"/>
              <a:gd name="connsiteX42" fmla="*/ 84294 w 5619750"/>
              <a:gd name="connsiteY42" fmla="*/ 6478421 h 6858000"/>
              <a:gd name="connsiteX43" fmla="*/ 23178 w 5619750"/>
              <a:gd name="connsiteY43" fmla="*/ 5722400 h 6858000"/>
              <a:gd name="connsiteX44" fmla="*/ 0 w 5619750"/>
              <a:gd name="connsiteY44" fmla="*/ 4960031 h 6858000"/>
              <a:gd name="connsiteX45" fmla="*/ 64328 w 5619750"/>
              <a:gd name="connsiteY45" fmla="*/ 3520398 h 6858000"/>
              <a:gd name="connsiteX46" fmla="*/ 211140 w 5619750"/>
              <a:gd name="connsiteY46" fmla="*/ 1990751 h 6858000"/>
              <a:gd name="connsiteX47" fmla="*/ 371202 w 561975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19750" h="6858000">
                <a:moveTo>
                  <a:pt x="371202" y="0"/>
                </a:moveTo>
                <a:cubicBezTo>
                  <a:pt x="481366" y="3765"/>
                  <a:pt x="632755" y="38419"/>
                  <a:pt x="825442" y="104038"/>
                </a:cubicBezTo>
                <a:cubicBezTo>
                  <a:pt x="1018129" y="169658"/>
                  <a:pt x="1197713" y="243691"/>
                  <a:pt x="1364197" y="326176"/>
                </a:cubicBezTo>
                <a:cubicBezTo>
                  <a:pt x="1530680" y="408661"/>
                  <a:pt x="1629699" y="477085"/>
                  <a:pt x="1661291" y="531448"/>
                </a:cubicBezTo>
                <a:cubicBezTo>
                  <a:pt x="1534186" y="835259"/>
                  <a:pt x="1425387" y="1245470"/>
                  <a:pt x="1334893" y="1762081"/>
                </a:cubicBezTo>
                <a:cubicBezTo>
                  <a:pt x="1244400" y="2278656"/>
                  <a:pt x="1174979" y="2833207"/>
                  <a:pt x="1126669" y="3425734"/>
                </a:cubicBezTo>
                <a:cubicBezTo>
                  <a:pt x="1078396" y="4018225"/>
                  <a:pt x="1054001" y="4580304"/>
                  <a:pt x="1053522" y="5111863"/>
                </a:cubicBezTo>
                <a:cubicBezTo>
                  <a:pt x="1053337" y="5294806"/>
                  <a:pt x="1055810" y="5473025"/>
                  <a:pt x="1060903" y="5646484"/>
                </a:cubicBezTo>
                <a:cubicBezTo>
                  <a:pt x="1066033" y="5819943"/>
                  <a:pt x="1074817" y="5979156"/>
                  <a:pt x="1087290" y="6124123"/>
                </a:cubicBezTo>
                <a:cubicBezTo>
                  <a:pt x="1230154" y="5908370"/>
                  <a:pt x="1396490" y="5594852"/>
                  <a:pt x="1586298" y="5183534"/>
                </a:cubicBezTo>
                <a:cubicBezTo>
                  <a:pt x="1776106" y="4772216"/>
                  <a:pt x="1972815" y="4312550"/>
                  <a:pt x="2176426" y="3804464"/>
                </a:cubicBezTo>
                <a:cubicBezTo>
                  <a:pt x="2380037" y="3296378"/>
                  <a:pt x="2574015" y="2789289"/>
                  <a:pt x="2758398" y="2283232"/>
                </a:cubicBezTo>
                <a:cubicBezTo>
                  <a:pt x="2942744" y="1777176"/>
                  <a:pt x="3100960" y="1321534"/>
                  <a:pt x="3232973" y="916305"/>
                </a:cubicBezTo>
                <a:cubicBezTo>
                  <a:pt x="3364986" y="511039"/>
                  <a:pt x="3454262" y="205641"/>
                  <a:pt x="3500874" y="0"/>
                </a:cubicBezTo>
                <a:cubicBezTo>
                  <a:pt x="3611704" y="3765"/>
                  <a:pt x="3765639" y="38419"/>
                  <a:pt x="3962680" y="104038"/>
                </a:cubicBezTo>
                <a:cubicBezTo>
                  <a:pt x="4159759" y="169658"/>
                  <a:pt x="4341854" y="243691"/>
                  <a:pt x="4508964" y="326176"/>
                </a:cubicBezTo>
                <a:cubicBezTo>
                  <a:pt x="4676038" y="408661"/>
                  <a:pt x="4770075" y="477085"/>
                  <a:pt x="4791000" y="531448"/>
                </a:cubicBezTo>
                <a:cubicBezTo>
                  <a:pt x="4663970" y="835259"/>
                  <a:pt x="4555244" y="1245470"/>
                  <a:pt x="4464788" y="1762081"/>
                </a:cubicBezTo>
                <a:cubicBezTo>
                  <a:pt x="4374331" y="2278656"/>
                  <a:pt x="4304948" y="2833207"/>
                  <a:pt x="4256674" y="3425734"/>
                </a:cubicBezTo>
                <a:cubicBezTo>
                  <a:pt x="4208401" y="4018225"/>
                  <a:pt x="4184043" y="4580304"/>
                  <a:pt x="4183563" y="5111863"/>
                </a:cubicBezTo>
                <a:cubicBezTo>
                  <a:pt x="4183563" y="5277792"/>
                  <a:pt x="4185667" y="5439441"/>
                  <a:pt x="4189874" y="5596919"/>
                </a:cubicBezTo>
                <a:cubicBezTo>
                  <a:pt x="4194118" y="5754361"/>
                  <a:pt x="4200430" y="5899180"/>
                  <a:pt x="4208881" y="6031341"/>
                </a:cubicBezTo>
                <a:cubicBezTo>
                  <a:pt x="4574842" y="5078130"/>
                  <a:pt x="4953756" y="4176478"/>
                  <a:pt x="5345626" y="3326383"/>
                </a:cubicBezTo>
                <a:cubicBezTo>
                  <a:pt x="5394614" y="3220121"/>
                  <a:pt x="5442980" y="3115982"/>
                  <a:pt x="5490722" y="3013967"/>
                </a:cubicBezTo>
                <a:lnTo>
                  <a:pt x="5619750" y="2740434"/>
                </a:lnTo>
                <a:lnTo>
                  <a:pt x="5619750" y="4152513"/>
                </a:lnTo>
                <a:lnTo>
                  <a:pt x="5588578" y="4216152"/>
                </a:lnTo>
                <a:cubicBezTo>
                  <a:pt x="5340126" y="4739480"/>
                  <a:pt x="5120240" y="5225053"/>
                  <a:pt x="4928956" y="5672946"/>
                </a:cubicBezTo>
                <a:cubicBezTo>
                  <a:pt x="4737672" y="6120801"/>
                  <a:pt x="4593258" y="6482075"/>
                  <a:pt x="4495715" y="6756804"/>
                </a:cubicBezTo>
                <a:cubicBezTo>
                  <a:pt x="4352261" y="6824268"/>
                  <a:pt x="4208881" y="6858000"/>
                  <a:pt x="4065538" y="6858000"/>
                </a:cubicBezTo>
                <a:cubicBezTo>
                  <a:pt x="3883628" y="6835857"/>
                  <a:pt x="3714376" y="6791569"/>
                  <a:pt x="3557747" y="6725138"/>
                </a:cubicBezTo>
                <a:cubicBezTo>
                  <a:pt x="3401118" y="6658744"/>
                  <a:pt x="3286635" y="6576481"/>
                  <a:pt x="3214299" y="6478421"/>
                </a:cubicBezTo>
                <a:cubicBezTo>
                  <a:pt x="3181305" y="6280900"/>
                  <a:pt x="3158829" y="6055957"/>
                  <a:pt x="3146871" y="5803593"/>
                </a:cubicBezTo>
                <a:cubicBezTo>
                  <a:pt x="3134951" y="5551229"/>
                  <a:pt x="3129304" y="5343153"/>
                  <a:pt x="3130005" y="5179364"/>
                </a:cubicBezTo>
                <a:cubicBezTo>
                  <a:pt x="3131592" y="4684121"/>
                  <a:pt x="3151632" y="4173082"/>
                  <a:pt x="3190088" y="3646211"/>
                </a:cubicBezTo>
                <a:cubicBezTo>
                  <a:pt x="3228508" y="3119340"/>
                  <a:pt x="3275932" y="2561910"/>
                  <a:pt x="3332288" y="1973885"/>
                </a:cubicBezTo>
                <a:cubicBezTo>
                  <a:pt x="3155876" y="2492195"/>
                  <a:pt x="2958466" y="3046118"/>
                  <a:pt x="2740092" y="3635693"/>
                </a:cubicBezTo>
                <a:cubicBezTo>
                  <a:pt x="2521682" y="4225231"/>
                  <a:pt x="2294858" y="4794138"/>
                  <a:pt x="2059544" y="5342452"/>
                </a:cubicBezTo>
                <a:cubicBezTo>
                  <a:pt x="1824268" y="5890765"/>
                  <a:pt x="1593015" y="6362204"/>
                  <a:pt x="1365858" y="6756804"/>
                </a:cubicBezTo>
                <a:cubicBezTo>
                  <a:pt x="1222293" y="6824268"/>
                  <a:pt x="1078876" y="6858000"/>
                  <a:pt x="935606" y="6858000"/>
                </a:cubicBezTo>
                <a:cubicBezTo>
                  <a:pt x="753770" y="6835857"/>
                  <a:pt x="584556" y="6791569"/>
                  <a:pt x="427927" y="6725138"/>
                </a:cubicBezTo>
                <a:cubicBezTo>
                  <a:pt x="271297" y="6658744"/>
                  <a:pt x="156777" y="6576481"/>
                  <a:pt x="84368" y="6478421"/>
                </a:cubicBezTo>
                <a:lnTo>
                  <a:pt x="84294" y="6478421"/>
                </a:lnTo>
                <a:cubicBezTo>
                  <a:pt x="58644" y="6244879"/>
                  <a:pt x="38272" y="5992848"/>
                  <a:pt x="23178" y="5722400"/>
                </a:cubicBezTo>
                <a:cubicBezTo>
                  <a:pt x="8083" y="5451915"/>
                  <a:pt x="332" y="5197817"/>
                  <a:pt x="0" y="4960031"/>
                </a:cubicBezTo>
                <a:cubicBezTo>
                  <a:pt x="1919" y="4464234"/>
                  <a:pt x="23362" y="3984345"/>
                  <a:pt x="64328" y="3520398"/>
                </a:cubicBezTo>
                <a:cubicBezTo>
                  <a:pt x="105256" y="3056452"/>
                  <a:pt x="154194" y="2546557"/>
                  <a:pt x="211140" y="1990751"/>
                </a:cubicBezTo>
                <a:cubicBezTo>
                  <a:pt x="268049" y="1434946"/>
                  <a:pt x="321416" y="771374"/>
                  <a:pt x="37120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0" name="TextBox 2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915367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</a:t>
            </a:r>
            <a:r>
              <a:rPr 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Analisys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  <a:p>
            <a:r>
              <a:rPr 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Weaknesses</a:t>
            </a:r>
          </a:p>
        </p:txBody>
      </p:sp>
      <p:cxnSp>
        <p:nvCxnSpPr>
          <p:cNvPr id="31" name="Straight Connector 3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886771" y="223004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3881277"/>
            <a:ext cx="3681754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5" name="TextBox 3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653757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grpSp>
        <p:nvGrpSpPr>
          <p:cNvPr id="36" name="Group 3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741578" y="4379875"/>
            <a:ext cx="1132573" cy="1385103"/>
            <a:chOff x="1167753" y="4368420"/>
            <a:chExt cx="1337322" cy="1635504"/>
          </a:xfrm>
        </p:grpSpPr>
        <p:graphicFrame>
          <p:nvGraphicFramePr>
            <p:cNvPr id="37" name="Chart 36"/>
            <p:cNvGraphicFramePr/>
            <p:nvPr/>
          </p:nvGraphicFramePr>
          <p:xfrm>
            <a:off x="1167753" y="4368420"/>
            <a:ext cx="1337322" cy="16355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8" name="Oval 37"/>
            <p:cNvSpPr/>
            <p:nvPr/>
          </p:nvSpPr>
          <p:spPr>
            <a:xfrm>
              <a:off x="1405880" y="4755639"/>
              <a:ext cx="861066" cy="86106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40</a:t>
              </a:r>
              <a:r>
                <a:rPr lang="id-ID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%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9" name="TextBox 3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750219" y="5594897"/>
            <a:ext cx="1115291" cy="26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grpSp>
        <p:nvGrpSpPr>
          <p:cNvPr id="40" name="Group 3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3656936" y="4379875"/>
            <a:ext cx="1132573" cy="1385103"/>
            <a:chOff x="1167753" y="4368420"/>
            <a:chExt cx="1337322" cy="1635504"/>
          </a:xfrm>
        </p:grpSpPr>
        <p:graphicFrame>
          <p:nvGraphicFramePr>
            <p:cNvPr id="41" name="Chart 40"/>
            <p:cNvGraphicFramePr/>
            <p:nvPr/>
          </p:nvGraphicFramePr>
          <p:xfrm>
            <a:off x="1167753" y="4368420"/>
            <a:ext cx="1337322" cy="16355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1405880" y="4755639"/>
              <a:ext cx="861066" cy="86106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70</a:t>
              </a:r>
              <a:r>
                <a:rPr lang="id-ID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%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3" name="TextBox 4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3665577" y="5594897"/>
            <a:ext cx="1115291" cy="26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45" name="TextBox 4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425624"/>
            <a:ext cx="305734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46" name="TextBox 4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107296"/>
            <a:ext cx="305734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Creativity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7" name="图片占位符 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649239" y="1"/>
            <a:ext cx="5542761" cy="6858000"/>
          </a:xfrm>
          <a:custGeom>
            <a:avLst/>
            <a:gdLst/>
            <a:ahLst/>
            <a:cxnLst/>
            <a:rect l="l" t="t" r="r" b="b"/>
            <a:pathLst>
              <a:path w="152219" h="188339">
                <a:moveTo>
                  <a:pt x="83883" y="1"/>
                </a:moveTo>
                <a:cubicBezTo>
                  <a:pt x="86255" y="-13"/>
                  <a:pt x="88542" y="187"/>
                  <a:pt x="90742" y="601"/>
                </a:cubicBezTo>
                <a:cubicBezTo>
                  <a:pt x="92943" y="1014"/>
                  <a:pt x="95230" y="1728"/>
                  <a:pt x="97602" y="2741"/>
                </a:cubicBezTo>
                <a:cubicBezTo>
                  <a:pt x="103676" y="5414"/>
                  <a:pt x="109478" y="8915"/>
                  <a:pt x="115009" y="13243"/>
                </a:cubicBezTo>
                <a:cubicBezTo>
                  <a:pt x="120540" y="17572"/>
                  <a:pt x="123655" y="21073"/>
                  <a:pt x="124355" y="23748"/>
                </a:cubicBezTo>
                <a:cubicBezTo>
                  <a:pt x="121692" y="23181"/>
                  <a:pt x="119072" y="22771"/>
                  <a:pt x="116495" y="22519"/>
                </a:cubicBezTo>
                <a:cubicBezTo>
                  <a:pt x="113918" y="22266"/>
                  <a:pt x="111584" y="22142"/>
                  <a:pt x="109493" y="22147"/>
                </a:cubicBezTo>
                <a:cubicBezTo>
                  <a:pt x="98986" y="22342"/>
                  <a:pt x="88858" y="25996"/>
                  <a:pt x="79109" y="33111"/>
                </a:cubicBezTo>
                <a:cubicBezTo>
                  <a:pt x="69360" y="40226"/>
                  <a:pt x="60605" y="49632"/>
                  <a:pt x="52842" y="61331"/>
                </a:cubicBezTo>
                <a:cubicBezTo>
                  <a:pt x="45080" y="73029"/>
                  <a:pt x="38925" y="85851"/>
                  <a:pt x="34378" y="99796"/>
                </a:cubicBezTo>
                <a:cubicBezTo>
                  <a:pt x="29831" y="113742"/>
                  <a:pt x="27506" y="127642"/>
                  <a:pt x="27404" y="141498"/>
                </a:cubicBezTo>
                <a:cubicBezTo>
                  <a:pt x="27432" y="153369"/>
                  <a:pt x="29433" y="162210"/>
                  <a:pt x="33406" y="168021"/>
                </a:cubicBezTo>
                <a:cubicBezTo>
                  <a:pt x="37379" y="173832"/>
                  <a:pt x="43153" y="176728"/>
                  <a:pt x="50727" y="176709"/>
                </a:cubicBezTo>
                <a:cubicBezTo>
                  <a:pt x="58378" y="176585"/>
                  <a:pt x="66686" y="173861"/>
                  <a:pt x="75651" y="168535"/>
                </a:cubicBezTo>
                <a:cubicBezTo>
                  <a:pt x="84616" y="163210"/>
                  <a:pt x="92924" y="156027"/>
                  <a:pt x="100575" y="146986"/>
                </a:cubicBezTo>
                <a:cubicBezTo>
                  <a:pt x="107696" y="138396"/>
                  <a:pt x="113830" y="128367"/>
                  <a:pt x="118978" y="116898"/>
                </a:cubicBezTo>
                <a:cubicBezTo>
                  <a:pt x="124126" y="105429"/>
                  <a:pt x="128092" y="93300"/>
                  <a:pt x="130877" y="80510"/>
                </a:cubicBezTo>
                <a:cubicBezTo>
                  <a:pt x="133662" y="67720"/>
                  <a:pt x="135071" y="55049"/>
                  <a:pt x="135103" y="42496"/>
                </a:cubicBezTo>
                <a:cubicBezTo>
                  <a:pt x="135055" y="35251"/>
                  <a:pt x="134808" y="30021"/>
                  <a:pt x="134360" y="26806"/>
                </a:cubicBezTo>
                <a:cubicBezTo>
                  <a:pt x="133912" y="23591"/>
                  <a:pt x="133549" y="21277"/>
                  <a:pt x="133273" y="19864"/>
                </a:cubicBezTo>
                <a:cubicBezTo>
                  <a:pt x="135879" y="20964"/>
                  <a:pt x="138633" y="22597"/>
                  <a:pt x="141534" y="24765"/>
                </a:cubicBezTo>
                <a:cubicBezTo>
                  <a:pt x="144435" y="26932"/>
                  <a:pt x="146918" y="30345"/>
                  <a:pt x="148982" y="35002"/>
                </a:cubicBezTo>
                <a:cubicBezTo>
                  <a:pt x="151046" y="39660"/>
                  <a:pt x="152125" y="46273"/>
                  <a:pt x="152219" y="54843"/>
                </a:cubicBezTo>
                <a:cubicBezTo>
                  <a:pt x="151916" y="76512"/>
                  <a:pt x="147158" y="96794"/>
                  <a:pt x="137944" y="115690"/>
                </a:cubicBezTo>
                <a:cubicBezTo>
                  <a:pt x="128731" y="134587"/>
                  <a:pt x="116885" y="150353"/>
                  <a:pt x="102404" y="162991"/>
                </a:cubicBezTo>
                <a:cubicBezTo>
                  <a:pt x="93120" y="171046"/>
                  <a:pt x="83335" y="177271"/>
                  <a:pt x="73050" y="181665"/>
                </a:cubicBezTo>
                <a:cubicBezTo>
                  <a:pt x="62765" y="186058"/>
                  <a:pt x="52809" y="188283"/>
                  <a:pt x="43181" y="188339"/>
                </a:cubicBezTo>
                <a:cubicBezTo>
                  <a:pt x="29184" y="188298"/>
                  <a:pt x="18502" y="183816"/>
                  <a:pt x="11136" y="174893"/>
                </a:cubicBezTo>
                <a:cubicBezTo>
                  <a:pt x="3769" y="165971"/>
                  <a:pt x="57" y="152858"/>
                  <a:pt x="0" y="135554"/>
                </a:cubicBezTo>
                <a:cubicBezTo>
                  <a:pt x="85" y="121281"/>
                  <a:pt x="2343" y="106344"/>
                  <a:pt x="6772" y="90741"/>
                </a:cubicBezTo>
                <a:cubicBezTo>
                  <a:pt x="11202" y="75139"/>
                  <a:pt x="17294" y="60482"/>
                  <a:pt x="25049" y="46771"/>
                </a:cubicBezTo>
                <a:cubicBezTo>
                  <a:pt x="32804" y="33060"/>
                  <a:pt x="41712" y="21904"/>
                  <a:pt x="51772" y="13304"/>
                </a:cubicBezTo>
                <a:cubicBezTo>
                  <a:pt x="61833" y="4704"/>
                  <a:pt x="72536" y="270"/>
                  <a:pt x="8388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" name="TextBox 2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915367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</a:t>
            </a:r>
            <a:r>
              <a:rPr 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Analisys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  <a:p>
            <a:r>
              <a:rPr 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Opportunities</a:t>
            </a:r>
          </a:p>
        </p:txBody>
      </p:sp>
      <p:cxnSp>
        <p:nvCxnSpPr>
          <p:cNvPr id="25" name="Straight Connector 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886771" y="223004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3881277"/>
            <a:ext cx="3681754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9" name="TextBox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653757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30" name="Rectangle: Rounded Corners 2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732260" y="5076826"/>
            <a:ext cx="1127136" cy="3419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Read more</a:t>
            </a:r>
          </a:p>
        </p:txBody>
      </p:sp>
      <p:sp>
        <p:nvSpPr>
          <p:cNvPr id="32" name="TextBox 3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425624"/>
            <a:ext cx="305734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33" name="TextBox 3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107296"/>
            <a:ext cx="305734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Photography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0" name="图片占位符 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7302225" y="0"/>
            <a:ext cx="4889775" cy="6858000"/>
          </a:xfrm>
          <a:custGeom>
            <a:avLst/>
            <a:gdLst/>
            <a:ahLst/>
            <a:cxnLst/>
            <a:rect l="l" t="t" r="r" b="b"/>
            <a:pathLst>
              <a:path w="133959" h="187880">
                <a:moveTo>
                  <a:pt x="116129" y="0"/>
                </a:moveTo>
                <a:cubicBezTo>
                  <a:pt x="121615" y="90"/>
                  <a:pt x="125673" y="2192"/>
                  <a:pt x="128301" y="6307"/>
                </a:cubicBezTo>
                <a:cubicBezTo>
                  <a:pt x="130930" y="10421"/>
                  <a:pt x="132816" y="16005"/>
                  <a:pt x="133959" y="23060"/>
                </a:cubicBezTo>
                <a:cubicBezTo>
                  <a:pt x="129997" y="22712"/>
                  <a:pt x="126092" y="22436"/>
                  <a:pt x="122244" y="22231"/>
                </a:cubicBezTo>
                <a:cubicBezTo>
                  <a:pt x="118395" y="22026"/>
                  <a:pt x="115062" y="21921"/>
                  <a:pt x="112242" y="21917"/>
                </a:cubicBezTo>
                <a:cubicBezTo>
                  <a:pt x="107432" y="21921"/>
                  <a:pt x="102536" y="22083"/>
                  <a:pt x="97555" y="22403"/>
                </a:cubicBezTo>
                <a:cubicBezTo>
                  <a:pt x="92573" y="22723"/>
                  <a:pt x="87563" y="23173"/>
                  <a:pt x="82524" y="23753"/>
                </a:cubicBezTo>
                <a:cubicBezTo>
                  <a:pt x="79572" y="29718"/>
                  <a:pt x="76383" y="36933"/>
                  <a:pt x="72957" y="45397"/>
                </a:cubicBezTo>
                <a:cubicBezTo>
                  <a:pt x="69531" y="53861"/>
                  <a:pt x="66206" y="62516"/>
                  <a:pt x="62983" y="71362"/>
                </a:cubicBezTo>
                <a:cubicBezTo>
                  <a:pt x="59760" y="80208"/>
                  <a:pt x="56978" y="88187"/>
                  <a:pt x="54635" y="95297"/>
                </a:cubicBezTo>
                <a:cubicBezTo>
                  <a:pt x="48091" y="115243"/>
                  <a:pt x="42948" y="132502"/>
                  <a:pt x="39205" y="147075"/>
                </a:cubicBezTo>
                <a:cubicBezTo>
                  <a:pt x="35461" y="161648"/>
                  <a:pt x="32604" y="175250"/>
                  <a:pt x="30632" y="187880"/>
                </a:cubicBezTo>
                <a:cubicBezTo>
                  <a:pt x="25393" y="187080"/>
                  <a:pt x="20669" y="185080"/>
                  <a:pt x="16459" y="181880"/>
                </a:cubicBezTo>
                <a:cubicBezTo>
                  <a:pt x="12249" y="178679"/>
                  <a:pt x="8439" y="174279"/>
                  <a:pt x="5029" y="168678"/>
                </a:cubicBezTo>
                <a:cubicBezTo>
                  <a:pt x="7434" y="159534"/>
                  <a:pt x="10968" y="148047"/>
                  <a:pt x="15630" y="134216"/>
                </a:cubicBezTo>
                <a:cubicBezTo>
                  <a:pt x="20293" y="120386"/>
                  <a:pt x="26741" y="102155"/>
                  <a:pt x="34976" y="79524"/>
                </a:cubicBezTo>
                <a:cubicBezTo>
                  <a:pt x="38271" y="70637"/>
                  <a:pt x="41510" y="61550"/>
                  <a:pt x="44691" y="52264"/>
                </a:cubicBezTo>
                <a:cubicBezTo>
                  <a:pt x="47872" y="42977"/>
                  <a:pt x="50425" y="34691"/>
                  <a:pt x="52349" y="27406"/>
                </a:cubicBezTo>
                <a:cubicBezTo>
                  <a:pt x="45915" y="28220"/>
                  <a:pt x="39867" y="28876"/>
                  <a:pt x="34204" y="29376"/>
                </a:cubicBezTo>
                <a:cubicBezTo>
                  <a:pt x="28541" y="29875"/>
                  <a:pt x="23465" y="30132"/>
                  <a:pt x="18974" y="30146"/>
                </a:cubicBezTo>
                <a:cubicBezTo>
                  <a:pt x="12882" y="30027"/>
                  <a:pt x="8206" y="28324"/>
                  <a:pt x="4943" y="25037"/>
                </a:cubicBezTo>
                <a:cubicBezTo>
                  <a:pt x="1681" y="21751"/>
                  <a:pt x="33" y="17593"/>
                  <a:pt x="0" y="12565"/>
                </a:cubicBezTo>
                <a:cubicBezTo>
                  <a:pt x="14" y="11348"/>
                  <a:pt x="214" y="9901"/>
                  <a:pt x="600" y="8227"/>
                </a:cubicBezTo>
                <a:cubicBezTo>
                  <a:pt x="986" y="6552"/>
                  <a:pt x="1471" y="5105"/>
                  <a:pt x="2057" y="3886"/>
                </a:cubicBezTo>
                <a:cubicBezTo>
                  <a:pt x="4048" y="4791"/>
                  <a:pt x="6982" y="5438"/>
                  <a:pt x="10858" y="5829"/>
                </a:cubicBezTo>
                <a:cubicBezTo>
                  <a:pt x="14735" y="6219"/>
                  <a:pt x="19269" y="6410"/>
                  <a:pt x="24460" y="6400"/>
                </a:cubicBezTo>
                <a:cubicBezTo>
                  <a:pt x="32460" y="6367"/>
                  <a:pt x="41263" y="6034"/>
                  <a:pt x="50870" y="5400"/>
                </a:cubicBezTo>
                <a:cubicBezTo>
                  <a:pt x="60478" y="4767"/>
                  <a:pt x="69867" y="4033"/>
                  <a:pt x="79038" y="3200"/>
                </a:cubicBezTo>
                <a:cubicBezTo>
                  <a:pt x="88210" y="2367"/>
                  <a:pt x="96142" y="1633"/>
                  <a:pt x="102834" y="1000"/>
                </a:cubicBezTo>
                <a:cubicBezTo>
                  <a:pt x="109527" y="366"/>
                  <a:pt x="113958" y="33"/>
                  <a:pt x="116129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TextBox 1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915367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</a:t>
            </a:r>
            <a:r>
              <a:rPr 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Analisys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  <a:p>
            <a:r>
              <a:rPr 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Threats</a:t>
            </a:r>
          </a:p>
        </p:txBody>
      </p:sp>
      <p:cxnSp>
        <p:nvCxnSpPr>
          <p:cNvPr id="20" name="Straight Connector 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886771" y="223004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3831085"/>
            <a:ext cx="3681754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" name="TextBox 2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653757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25" name="TextBox 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425624"/>
            <a:ext cx="305734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26" name="TextBox 2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107296"/>
            <a:ext cx="305734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Creativity</a:t>
            </a:r>
          </a:p>
        </p:txBody>
      </p:sp>
      <p:sp>
        <p:nvSpPr>
          <p:cNvPr id="29" name="Rectangle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753100" y="4670064"/>
            <a:ext cx="1285648" cy="128564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0" name="Rectangle 2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193283" y="4670063"/>
            <a:ext cx="1285648" cy="128564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1" name="Freeform 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2154355" y="4895214"/>
            <a:ext cx="483138" cy="352691"/>
          </a:xfrm>
          <a:custGeom>
            <a:avLst/>
            <a:gdLst>
              <a:gd name="T0" fmla="*/ 200 w 220"/>
              <a:gd name="T1" fmla="*/ 0 h 160"/>
              <a:gd name="T2" fmla="*/ 180 w 220"/>
              <a:gd name="T3" fmla="*/ 20 h 160"/>
              <a:gd name="T4" fmla="*/ 188 w 220"/>
              <a:gd name="T5" fmla="*/ 36 h 160"/>
              <a:gd name="T6" fmla="*/ 184 w 220"/>
              <a:gd name="T7" fmla="*/ 34 h 160"/>
              <a:gd name="T8" fmla="*/ 136 w 220"/>
              <a:gd name="T9" fmla="*/ 124 h 160"/>
              <a:gd name="T10" fmla="*/ 124 w 220"/>
              <a:gd name="T11" fmla="*/ 120 h 160"/>
              <a:gd name="T12" fmla="*/ 113 w 220"/>
              <a:gd name="T13" fmla="*/ 123 h 160"/>
              <a:gd name="T14" fmla="*/ 76 w 220"/>
              <a:gd name="T15" fmla="*/ 71 h 160"/>
              <a:gd name="T16" fmla="*/ 80 w 220"/>
              <a:gd name="T17" fmla="*/ 60 h 160"/>
              <a:gd name="T18" fmla="*/ 60 w 220"/>
              <a:gd name="T19" fmla="*/ 40 h 160"/>
              <a:gd name="T20" fmla="*/ 40 w 220"/>
              <a:gd name="T21" fmla="*/ 60 h 160"/>
              <a:gd name="T22" fmla="*/ 43 w 220"/>
              <a:gd name="T23" fmla="*/ 71 h 160"/>
              <a:gd name="T24" fmla="*/ 28 w 220"/>
              <a:gd name="T25" fmla="*/ 90 h 160"/>
              <a:gd name="T26" fmla="*/ 20 w 220"/>
              <a:gd name="T27" fmla="*/ 88 h 160"/>
              <a:gd name="T28" fmla="*/ 0 w 220"/>
              <a:gd name="T29" fmla="*/ 108 h 160"/>
              <a:gd name="T30" fmla="*/ 20 w 220"/>
              <a:gd name="T31" fmla="*/ 128 h 160"/>
              <a:gd name="T32" fmla="*/ 40 w 220"/>
              <a:gd name="T33" fmla="*/ 108 h 160"/>
              <a:gd name="T34" fmla="*/ 35 w 220"/>
              <a:gd name="T35" fmla="*/ 94 h 160"/>
              <a:gd name="T36" fmla="*/ 49 w 220"/>
              <a:gd name="T37" fmla="*/ 77 h 160"/>
              <a:gd name="T38" fmla="*/ 60 w 220"/>
              <a:gd name="T39" fmla="*/ 80 h 160"/>
              <a:gd name="T40" fmla="*/ 71 w 220"/>
              <a:gd name="T41" fmla="*/ 77 h 160"/>
              <a:gd name="T42" fmla="*/ 108 w 220"/>
              <a:gd name="T43" fmla="*/ 129 h 160"/>
              <a:gd name="T44" fmla="*/ 104 w 220"/>
              <a:gd name="T45" fmla="*/ 140 h 160"/>
              <a:gd name="T46" fmla="*/ 124 w 220"/>
              <a:gd name="T47" fmla="*/ 160 h 160"/>
              <a:gd name="T48" fmla="*/ 144 w 220"/>
              <a:gd name="T49" fmla="*/ 140 h 160"/>
              <a:gd name="T50" fmla="*/ 141 w 220"/>
              <a:gd name="T51" fmla="*/ 130 h 160"/>
              <a:gd name="T52" fmla="*/ 191 w 220"/>
              <a:gd name="T53" fmla="*/ 38 h 160"/>
              <a:gd name="T54" fmla="*/ 200 w 220"/>
              <a:gd name="T55" fmla="*/ 40 h 160"/>
              <a:gd name="T56" fmla="*/ 220 w 220"/>
              <a:gd name="T57" fmla="*/ 20 h 160"/>
              <a:gd name="T58" fmla="*/ 200 w 220"/>
              <a:gd name="T59" fmla="*/ 0 h 160"/>
              <a:gd name="T60" fmla="*/ 20 w 220"/>
              <a:gd name="T61" fmla="*/ 120 h 160"/>
              <a:gd name="T62" fmla="*/ 8 w 220"/>
              <a:gd name="T63" fmla="*/ 108 h 160"/>
              <a:gd name="T64" fmla="*/ 20 w 220"/>
              <a:gd name="T65" fmla="*/ 96 h 160"/>
              <a:gd name="T66" fmla="*/ 32 w 220"/>
              <a:gd name="T67" fmla="*/ 108 h 160"/>
              <a:gd name="T68" fmla="*/ 20 w 220"/>
              <a:gd name="T69" fmla="*/ 120 h 160"/>
              <a:gd name="T70" fmla="*/ 60 w 220"/>
              <a:gd name="T71" fmla="*/ 72 h 160"/>
              <a:gd name="T72" fmla="*/ 48 w 220"/>
              <a:gd name="T73" fmla="*/ 60 h 160"/>
              <a:gd name="T74" fmla="*/ 60 w 220"/>
              <a:gd name="T75" fmla="*/ 48 h 160"/>
              <a:gd name="T76" fmla="*/ 72 w 220"/>
              <a:gd name="T77" fmla="*/ 60 h 160"/>
              <a:gd name="T78" fmla="*/ 60 w 220"/>
              <a:gd name="T79" fmla="*/ 72 h 160"/>
              <a:gd name="T80" fmla="*/ 124 w 220"/>
              <a:gd name="T81" fmla="*/ 152 h 160"/>
              <a:gd name="T82" fmla="*/ 112 w 220"/>
              <a:gd name="T83" fmla="*/ 140 h 160"/>
              <a:gd name="T84" fmla="*/ 124 w 220"/>
              <a:gd name="T85" fmla="*/ 128 h 160"/>
              <a:gd name="T86" fmla="*/ 136 w 220"/>
              <a:gd name="T87" fmla="*/ 140 h 160"/>
              <a:gd name="T88" fmla="*/ 124 w 220"/>
              <a:gd name="T89" fmla="*/ 152 h 160"/>
              <a:gd name="T90" fmla="*/ 200 w 220"/>
              <a:gd name="T91" fmla="*/ 32 h 160"/>
              <a:gd name="T92" fmla="*/ 188 w 220"/>
              <a:gd name="T93" fmla="*/ 20 h 160"/>
              <a:gd name="T94" fmla="*/ 200 w 220"/>
              <a:gd name="T95" fmla="*/ 8 h 160"/>
              <a:gd name="T96" fmla="*/ 212 w 220"/>
              <a:gd name="T97" fmla="*/ 20 h 160"/>
              <a:gd name="T98" fmla="*/ 200 w 220"/>
              <a:gd name="T99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60"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27"/>
                  <a:pt x="183" y="33"/>
                  <a:pt x="188" y="36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2" y="122"/>
                  <a:pt x="128" y="120"/>
                  <a:pt x="124" y="120"/>
                </a:cubicBezTo>
                <a:cubicBezTo>
                  <a:pt x="120" y="120"/>
                  <a:pt x="116" y="121"/>
                  <a:pt x="113" y="123"/>
                </a:cubicBezTo>
                <a:cubicBezTo>
                  <a:pt x="76" y="71"/>
                  <a:pt x="76" y="71"/>
                  <a:pt x="76" y="71"/>
                </a:cubicBezTo>
                <a:cubicBezTo>
                  <a:pt x="79" y="68"/>
                  <a:pt x="80" y="64"/>
                  <a:pt x="80" y="60"/>
                </a:cubicBezTo>
                <a:cubicBezTo>
                  <a:pt x="80" y="49"/>
                  <a:pt x="71" y="40"/>
                  <a:pt x="60" y="40"/>
                </a:cubicBezTo>
                <a:cubicBezTo>
                  <a:pt x="49" y="40"/>
                  <a:pt x="40" y="49"/>
                  <a:pt x="40" y="60"/>
                </a:cubicBezTo>
                <a:cubicBezTo>
                  <a:pt x="40" y="64"/>
                  <a:pt x="41" y="68"/>
                  <a:pt x="43" y="71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89"/>
                  <a:pt x="23" y="88"/>
                  <a:pt x="20" y="88"/>
                </a:cubicBezTo>
                <a:cubicBezTo>
                  <a:pt x="9" y="88"/>
                  <a:pt x="0" y="97"/>
                  <a:pt x="0" y="108"/>
                </a:cubicBezTo>
                <a:cubicBezTo>
                  <a:pt x="0" y="119"/>
                  <a:pt x="9" y="128"/>
                  <a:pt x="20" y="128"/>
                </a:cubicBezTo>
                <a:cubicBezTo>
                  <a:pt x="31" y="128"/>
                  <a:pt x="40" y="119"/>
                  <a:pt x="40" y="108"/>
                </a:cubicBezTo>
                <a:cubicBezTo>
                  <a:pt x="40" y="103"/>
                  <a:pt x="38" y="98"/>
                  <a:pt x="35" y="94"/>
                </a:cubicBezTo>
                <a:cubicBezTo>
                  <a:pt x="49" y="77"/>
                  <a:pt x="49" y="77"/>
                  <a:pt x="49" y="77"/>
                </a:cubicBezTo>
                <a:cubicBezTo>
                  <a:pt x="52" y="79"/>
                  <a:pt x="56" y="80"/>
                  <a:pt x="60" y="80"/>
                </a:cubicBezTo>
                <a:cubicBezTo>
                  <a:pt x="64" y="80"/>
                  <a:pt x="68" y="79"/>
                  <a:pt x="71" y="77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5" y="132"/>
                  <a:pt x="104" y="136"/>
                  <a:pt x="104" y="140"/>
                </a:cubicBezTo>
                <a:cubicBezTo>
                  <a:pt x="104" y="151"/>
                  <a:pt x="113" y="160"/>
                  <a:pt x="124" y="160"/>
                </a:cubicBezTo>
                <a:cubicBezTo>
                  <a:pt x="135" y="160"/>
                  <a:pt x="144" y="151"/>
                  <a:pt x="144" y="140"/>
                </a:cubicBezTo>
                <a:cubicBezTo>
                  <a:pt x="144" y="136"/>
                  <a:pt x="143" y="133"/>
                  <a:pt x="141" y="13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4" y="39"/>
                  <a:pt x="197" y="40"/>
                  <a:pt x="200" y="40"/>
                </a:cubicBezTo>
                <a:cubicBezTo>
                  <a:pt x="211" y="40"/>
                  <a:pt x="220" y="31"/>
                  <a:pt x="220" y="20"/>
                </a:cubicBezTo>
                <a:cubicBezTo>
                  <a:pt x="220" y="9"/>
                  <a:pt x="211" y="0"/>
                  <a:pt x="200" y="0"/>
                </a:cubicBezTo>
                <a:close/>
                <a:moveTo>
                  <a:pt x="20" y="120"/>
                </a:moveTo>
                <a:cubicBezTo>
                  <a:pt x="13" y="120"/>
                  <a:pt x="8" y="115"/>
                  <a:pt x="8" y="108"/>
                </a:cubicBezTo>
                <a:cubicBezTo>
                  <a:pt x="8" y="101"/>
                  <a:pt x="13" y="96"/>
                  <a:pt x="20" y="96"/>
                </a:cubicBezTo>
                <a:cubicBezTo>
                  <a:pt x="27" y="96"/>
                  <a:pt x="32" y="101"/>
                  <a:pt x="32" y="108"/>
                </a:cubicBezTo>
                <a:cubicBezTo>
                  <a:pt x="32" y="115"/>
                  <a:pt x="27" y="120"/>
                  <a:pt x="20" y="120"/>
                </a:cubicBezTo>
                <a:close/>
                <a:moveTo>
                  <a:pt x="60" y="72"/>
                </a:moveTo>
                <a:cubicBezTo>
                  <a:pt x="53" y="72"/>
                  <a:pt x="48" y="67"/>
                  <a:pt x="48" y="60"/>
                </a:cubicBezTo>
                <a:cubicBezTo>
                  <a:pt x="48" y="53"/>
                  <a:pt x="53" y="48"/>
                  <a:pt x="60" y="48"/>
                </a:cubicBezTo>
                <a:cubicBezTo>
                  <a:pt x="67" y="48"/>
                  <a:pt x="72" y="53"/>
                  <a:pt x="72" y="60"/>
                </a:cubicBezTo>
                <a:cubicBezTo>
                  <a:pt x="72" y="67"/>
                  <a:pt x="67" y="72"/>
                  <a:pt x="60" y="72"/>
                </a:cubicBezTo>
                <a:close/>
                <a:moveTo>
                  <a:pt x="124" y="152"/>
                </a:moveTo>
                <a:cubicBezTo>
                  <a:pt x="117" y="152"/>
                  <a:pt x="112" y="147"/>
                  <a:pt x="112" y="140"/>
                </a:cubicBezTo>
                <a:cubicBezTo>
                  <a:pt x="112" y="133"/>
                  <a:pt x="117" y="128"/>
                  <a:pt x="124" y="128"/>
                </a:cubicBezTo>
                <a:cubicBezTo>
                  <a:pt x="131" y="128"/>
                  <a:pt x="136" y="133"/>
                  <a:pt x="136" y="140"/>
                </a:cubicBezTo>
                <a:cubicBezTo>
                  <a:pt x="136" y="147"/>
                  <a:pt x="131" y="152"/>
                  <a:pt x="124" y="152"/>
                </a:cubicBezTo>
                <a:close/>
                <a:moveTo>
                  <a:pt x="200" y="32"/>
                </a:moveTo>
                <a:cubicBezTo>
                  <a:pt x="193" y="32"/>
                  <a:pt x="188" y="27"/>
                  <a:pt x="188" y="20"/>
                </a:cubicBezTo>
                <a:cubicBezTo>
                  <a:pt x="188" y="13"/>
                  <a:pt x="193" y="8"/>
                  <a:pt x="200" y="8"/>
                </a:cubicBezTo>
                <a:cubicBezTo>
                  <a:pt x="207" y="8"/>
                  <a:pt x="212" y="13"/>
                  <a:pt x="212" y="20"/>
                </a:cubicBezTo>
                <a:cubicBezTo>
                  <a:pt x="212" y="27"/>
                  <a:pt x="207" y="32"/>
                  <a:pt x="200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2" name="Freeform 3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3642852" y="4877095"/>
            <a:ext cx="386511" cy="38892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7" name="TextBox 3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753235" y="5457825"/>
            <a:ext cx="1285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quick, brown fox jumps.</a:t>
            </a:r>
          </a:p>
        </p:txBody>
      </p:sp>
      <p:sp>
        <p:nvSpPr>
          <p:cNvPr id="38" name="TextBox 3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3193415" y="5457825"/>
            <a:ext cx="1285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quick, brown fox jumps.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7" name="图片占位符 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401017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Raise Up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Business</a:t>
            </a:r>
          </a:p>
        </p:txBody>
      </p:sp>
      <p:cxnSp>
        <p:nvCxnSpPr>
          <p:cNvPr id="7" name="Straight Connector 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886771" y="171569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2739845"/>
            <a:ext cx="4446136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TextBox 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139407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15" name="Rectangle: Rounded Corners 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657257" y="4026169"/>
            <a:ext cx="2826237" cy="2047884"/>
          </a:xfrm>
          <a:prstGeom prst="roundRect">
            <a:avLst>
              <a:gd name="adj" fmla="val 409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0" dist="901700" dir="5400000" sx="72000" sy="7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7" name="Rectangle: Rounded Corners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7708506" y="4026169"/>
            <a:ext cx="2826237" cy="2047884"/>
          </a:xfrm>
          <a:prstGeom prst="roundRect">
            <a:avLst>
              <a:gd name="adj" fmla="val 409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0" dist="901700" dir="5400000" sx="72000" sy="7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" name="Rectangle: Rounded Corners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4682881" y="3859291"/>
            <a:ext cx="2826237" cy="2047884"/>
          </a:xfrm>
          <a:prstGeom prst="roundRect">
            <a:avLst>
              <a:gd name="adj" fmla="val 409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0" dist="495300" dir="5400000" sx="91000" sy="91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" name="Group 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4905828" y="4081148"/>
            <a:ext cx="2380342" cy="1454526"/>
            <a:chOff x="4905828" y="4081148"/>
            <a:chExt cx="2380342" cy="1454526"/>
          </a:xfrm>
        </p:grpSpPr>
        <p:sp>
          <p:nvSpPr>
            <p:cNvPr id="35" name="TextBox 34"/>
            <p:cNvSpPr txBox="1"/>
            <p:nvPr/>
          </p:nvSpPr>
          <p:spPr>
            <a:xfrm>
              <a:off x="4905828" y="4851128"/>
              <a:ext cx="2380342" cy="68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778396" y="4081148"/>
              <a:ext cx="635207" cy="635207"/>
              <a:chOff x="5778396" y="4081148"/>
              <a:chExt cx="635207" cy="63520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778396" y="4081148"/>
                <a:ext cx="635207" cy="635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2" name="Freeform 49"/>
              <p:cNvSpPr>
                <a:spLocks noEditPoints="1"/>
              </p:cNvSpPr>
              <p:nvPr/>
            </p:nvSpPr>
            <p:spPr bwMode="auto">
              <a:xfrm>
                <a:off x="5948679" y="4289678"/>
                <a:ext cx="294640" cy="218147"/>
              </a:xfrm>
              <a:custGeom>
                <a:avLst/>
                <a:gdLst>
                  <a:gd name="T0" fmla="*/ 228 w 228"/>
                  <a:gd name="T1" fmla="*/ 58 h 168"/>
                  <a:gd name="T2" fmla="*/ 114 w 228"/>
                  <a:gd name="T3" fmla="*/ 0 h 168"/>
                  <a:gd name="T4" fmla="*/ 0 w 228"/>
                  <a:gd name="T5" fmla="*/ 58 h 168"/>
                  <a:gd name="T6" fmla="*/ 56 w 228"/>
                  <a:gd name="T7" fmla="*/ 91 h 168"/>
                  <a:gd name="T8" fmla="*/ 56 w 228"/>
                  <a:gd name="T9" fmla="*/ 148 h 168"/>
                  <a:gd name="T10" fmla="*/ 74 w 228"/>
                  <a:gd name="T11" fmla="*/ 168 h 168"/>
                  <a:gd name="T12" fmla="*/ 154 w 228"/>
                  <a:gd name="T13" fmla="*/ 168 h 168"/>
                  <a:gd name="T14" fmla="*/ 172 w 228"/>
                  <a:gd name="T15" fmla="*/ 148 h 168"/>
                  <a:gd name="T16" fmla="*/ 172 w 228"/>
                  <a:gd name="T17" fmla="*/ 91 h 168"/>
                  <a:gd name="T18" fmla="*/ 196 w 228"/>
                  <a:gd name="T19" fmla="*/ 77 h 168"/>
                  <a:gd name="T20" fmla="*/ 196 w 228"/>
                  <a:gd name="T21" fmla="*/ 115 h 168"/>
                  <a:gd name="T22" fmla="*/ 204 w 228"/>
                  <a:gd name="T23" fmla="*/ 115 h 168"/>
                  <a:gd name="T24" fmla="*/ 204 w 228"/>
                  <a:gd name="T25" fmla="*/ 73 h 168"/>
                  <a:gd name="T26" fmla="*/ 228 w 228"/>
                  <a:gd name="T27" fmla="*/ 58 h 168"/>
                  <a:gd name="T28" fmla="*/ 114 w 228"/>
                  <a:gd name="T29" fmla="*/ 9 h 168"/>
                  <a:gd name="T30" fmla="*/ 211 w 228"/>
                  <a:gd name="T31" fmla="*/ 59 h 168"/>
                  <a:gd name="T32" fmla="*/ 114 w 228"/>
                  <a:gd name="T33" fmla="*/ 117 h 168"/>
                  <a:gd name="T34" fmla="*/ 17 w 228"/>
                  <a:gd name="T35" fmla="*/ 59 h 168"/>
                  <a:gd name="T36" fmla="*/ 114 w 228"/>
                  <a:gd name="T37" fmla="*/ 9 h 168"/>
                  <a:gd name="T38" fmla="*/ 164 w 228"/>
                  <a:gd name="T39" fmla="*/ 148 h 168"/>
                  <a:gd name="T40" fmla="*/ 154 w 228"/>
                  <a:gd name="T41" fmla="*/ 160 h 168"/>
                  <a:gd name="T42" fmla="*/ 74 w 228"/>
                  <a:gd name="T43" fmla="*/ 160 h 168"/>
                  <a:gd name="T44" fmla="*/ 64 w 228"/>
                  <a:gd name="T45" fmla="*/ 148 h 168"/>
                  <a:gd name="T46" fmla="*/ 64 w 228"/>
                  <a:gd name="T47" fmla="*/ 96 h 168"/>
                  <a:gd name="T48" fmla="*/ 114 w 228"/>
                  <a:gd name="T49" fmla="*/ 126 h 168"/>
                  <a:gd name="T50" fmla="*/ 164 w 228"/>
                  <a:gd name="T51" fmla="*/ 96 h 168"/>
                  <a:gd name="T52" fmla="*/ 164 w 228"/>
                  <a:gd name="T53" fmla="*/ 1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68">
                    <a:moveTo>
                      <a:pt x="228" y="58"/>
                    </a:moveTo>
                    <a:cubicBezTo>
                      <a:pt x="114" y="0"/>
                      <a:pt x="114" y="0"/>
                      <a:pt x="114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60"/>
                      <a:pt x="64" y="168"/>
                      <a:pt x="74" y="168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64" y="168"/>
                      <a:pt x="172" y="160"/>
                      <a:pt x="172" y="148"/>
                    </a:cubicBezTo>
                    <a:cubicBezTo>
                      <a:pt x="172" y="91"/>
                      <a:pt x="172" y="91"/>
                      <a:pt x="172" y="91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115"/>
                      <a:pt x="196" y="115"/>
                      <a:pt x="196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73"/>
                      <a:pt x="204" y="73"/>
                      <a:pt x="204" y="73"/>
                    </a:cubicBezTo>
                    <a:lnTo>
                      <a:pt x="228" y="58"/>
                    </a:lnTo>
                    <a:close/>
                    <a:moveTo>
                      <a:pt x="114" y="9"/>
                    </a:moveTo>
                    <a:cubicBezTo>
                      <a:pt x="211" y="59"/>
                      <a:pt x="211" y="59"/>
                      <a:pt x="211" y="59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114" y="9"/>
                    </a:lnTo>
                    <a:close/>
                    <a:moveTo>
                      <a:pt x="164" y="148"/>
                    </a:moveTo>
                    <a:cubicBezTo>
                      <a:pt x="164" y="154"/>
                      <a:pt x="161" y="160"/>
                      <a:pt x="154" y="160"/>
                    </a:cubicBezTo>
                    <a:cubicBezTo>
                      <a:pt x="74" y="160"/>
                      <a:pt x="74" y="160"/>
                      <a:pt x="74" y="160"/>
                    </a:cubicBezTo>
                    <a:cubicBezTo>
                      <a:pt x="67" y="160"/>
                      <a:pt x="64" y="154"/>
                      <a:pt x="64" y="148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114" y="126"/>
                      <a:pt x="114" y="126"/>
                      <a:pt x="114" y="126"/>
                    </a:cubicBezTo>
                    <a:cubicBezTo>
                      <a:pt x="164" y="96"/>
                      <a:pt x="164" y="96"/>
                      <a:pt x="164" y="96"/>
                    </a:cubicBezTo>
                    <a:lnTo>
                      <a:pt x="164" y="1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4" name="Group 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31453" y="4248026"/>
            <a:ext cx="2380342" cy="1454526"/>
            <a:chOff x="7931453" y="4248026"/>
            <a:chExt cx="2380342" cy="1454526"/>
          </a:xfrm>
        </p:grpSpPr>
        <p:sp>
          <p:nvSpPr>
            <p:cNvPr id="38" name="TextBox 37"/>
            <p:cNvSpPr txBox="1"/>
            <p:nvPr/>
          </p:nvSpPr>
          <p:spPr>
            <a:xfrm>
              <a:off x="7931453" y="5018006"/>
              <a:ext cx="2380342" cy="68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804021" y="4248026"/>
              <a:ext cx="635207" cy="635207"/>
              <a:chOff x="8804021" y="4248026"/>
              <a:chExt cx="635207" cy="63520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804021" y="4248026"/>
                <a:ext cx="635207" cy="6352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3" name="Freeform 51"/>
              <p:cNvSpPr>
                <a:spLocks noEditPoints="1"/>
              </p:cNvSpPr>
              <p:nvPr/>
            </p:nvSpPr>
            <p:spPr bwMode="auto">
              <a:xfrm>
                <a:off x="8997677" y="4449473"/>
                <a:ext cx="247895" cy="232313"/>
              </a:xfrm>
              <a:custGeom>
                <a:avLst/>
                <a:gdLst>
                  <a:gd name="T0" fmla="*/ 172 w 192"/>
                  <a:gd name="T1" fmla="*/ 0 h 180"/>
                  <a:gd name="T2" fmla="*/ 20 w 192"/>
                  <a:gd name="T3" fmla="*/ 0 h 180"/>
                  <a:gd name="T4" fmla="*/ 0 w 192"/>
                  <a:gd name="T5" fmla="*/ 20 h 180"/>
                  <a:gd name="T6" fmla="*/ 20 w 192"/>
                  <a:gd name="T7" fmla="*/ 40 h 180"/>
                  <a:gd name="T8" fmla="*/ 24 w 192"/>
                  <a:gd name="T9" fmla="*/ 40 h 180"/>
                  <a:gd name="T10" fmla="*/ 24 w 192"/>
                  <a:gd name="T11" fmla="*/ 116 h 180"/>
                  <a:gd name="T12" fmla="*/ 44 w 192"/>
                  <a:gd name="T13" fmla="*/ 136 h 180"/>
                  <a:gd name="T14" fmla="*/ 92 w 192"/>
                  <a:gd name="T15" fmla="*/ 136 h 180"/>
                  <a:gd name="T16" fmla="*/ 92 w 192"/>
                  <a:gd name="T17" fmla="*/ 152 h 180"/>
                  <a:gd name="T18" fmla="*/ 71 w 192"/>
                  <a:gd name="T19" fmla="*/ 173 h 180"/>
                  <a:gd name="T20" fmla="*/ 76 w 192"/>
                  <a:gd name="T21" fmla="*/ 179 h 180"/>
                  <a:gd name="T22" fmla="*/ 92 w 192"/>
                  <a:gd name="T23" fmla="*/ 163 h 180"/>
                  <a:gd name="T24" fmla="*/ 92 w 192"/>
                  <a:gd name="T25" fmla="*/ 180 h 180"/>
                  <a:gd name="T26" fmla="*/ 100 w 192"/>
                  <a:gd name="T27" fmla="*/ 180 h 180"/>
                  <a:gd name="T28" fmla="*/ 100 w 192"/>
                  <a:gd name="T29" fmla="*/ 163 h 180"/>
                  <a:gd name="T30" fmla="*/ 116 w 192"/>
                  <a:gd name="T31" fmla="*/ 179 h 180"/>
                  <a:gd name="T32" fmla="*/ 121 w 192"/>
                  <a:gd name="T33" fmla="*/ 173 h 180"/>
                  <a:gd name="T34" fmla="*/ 100 w 192"/>
                  <a:gd name="T35" fmla="*/ 152 h 180"/>
                  <a:gd name="T36" fmla="*/ 100 w 192"/>
                  <a:gd name="T37" fmla="*/ 136 h 180"/>
                  <a:gd name="T38" fmla="*/ 148 w 192"/>
                  <a:gd name="T39" fmla="*/ 136 h 180"/>
                  <a:gd name="T40" fmla="*/ 168 w 192"/>
                  <a:gd name="T41" fmla="*/ 116 h 180"/>
                  <a:gd name="T42" fmla="*/ 168 w 192"/>
                  <a:gd name="T43" fmla="*/ 40 h 180"/>
                  <a:gd name="T44" fmla="*/ 172 w 192"/>
                  <a:gd name="T45" fmla="*/ 40 h 180"/>
                  <a:gd name="T46" fmla="*/ 192 w 192"/>
                  <a:gd name="T47" fmla="*/ 20 h 180"/>
                  <a:gd name="T48" fmla="*/ 172 w 192"/>
                  <a:gd name="T49" fmla="*/ 0 h 180"/>
                  <a:gd name="T50" fmla="*/ 160 w 192"/>
                  <a:gd name="T51" fmla="*/ 116 h 180"/>
                  <a:gd name="T52" fmla="*/ 148 w 192"/>
                  <a:gd name="T53" fmla="*/ 128 h 180"/>
                  <a:gd name="T54" fmla="*/ 44 w 192"/>
                  <a:gd name="T55" fmla="*/ 128 h 180"/>
                  <a:gd name="T56" fmla="*/ 32 w 192"/>
                  <a:gd name="T57" fmla="*/ 116 h 180"/>
                  <a:gd name="T58" fmla="*/ 32 w 192"/>
                  <a:gd name="T59" fmla="*/ 40 h 180"/>
                  <a:gd name="T60" fmla="*/ 160 w 192"/>
                  <a:gd name="T61" fmla="*/ 40 h 180"/>
                  <a:gd name="T62" fmla="*/ 160 w 192"/>
                  <a:gd name="T63" fmla="*/ 116 h 180"/>
                  <a:gd name="T64" fmla="*/ 172 w 192"/>
                  <a:gd name="T65" fmla="*/ 32 h 180"/>
                  <a:gd name="T66" fmla="*/ 20 w 192"/>
                  <a:gd name="T67" fmla="*/ 32 h 180"/>
                  <a:gd name="T68" fmla="*/ 8 w 192"/>
                  <a:gd name="T69" fmla="*/ 20 h 180"/>
                  <a:gd name="T70" fmla="*/ 20 w 192"/>
                  <a:gd name="T71" fmla="*/ 8 h 180"/>
                  <a:gd name="T72" fmla="*/ 172 w 192"/>
                  <a:gd name="T73" fmla="*/ 8 h 180"/>
                  <a:gd name="T74" fmla="*/ 184 w 192"/>
                  <a:gd name="T75" fmla="*/ 20 h 180"/>
                  <a:gd name="T76" fmla="*/ 172 w 192"/>
                  <a:gd name="T77" fmla="*/ 32 h 180"/>
                  <a:gd name="T78" fmla="*/ 92 w 192"/>
                  <a:gd name="T79" fmla="*/ 60 h 180"/>
                  <a:gd name="T80" fmla="*/ 48 w 192"/>
                  <a:gd name="T81" fmla="*/ 60 h 180"/>
                  <a:gd name="T82" fmla="*/ 48 w 192"/>
                  <a:gd name="T83" fmla="*/ 68 h 180"/>
                  <a:gd name="T84" fmla="*/ 92 w 192"/>
                  <a:gd name="T85" fmla="*/ 68 h 180"/>
                  <a:gd name="T86" fmla="*/ 92 w 192"/>
                  <a:gd name="T87" fmla="*/ 60 h 180"/>
                  <a:gd name="T88" fmla="*/ 132 w 192"/>
                  <a:gd name="T89" fmla="*/ 80 h 180"/>
                  <a:gd name="T90" fmla="*/ 48 w 192"/>
                  <a:gd name="T91" fmla="*/ 80 h 180"/>
                  <a:gd name="T92" fmla="*/ 48 w 192"/>
                  <a:gd name="T93" fmla="*/ 88 h 180"/>
                  <a:gd name="T94" fmla="*/ 132 w 192"/>
                  <a:gd name="T95" fmla="*/ 88 h 180"/>
                  <a:gd name="T96" fmla="*/ 132 w 192"/>
                  <a:gd name="T97" fmla="*/ 80 h 180"/>
                  <a:gd name="T98" fmla="*/ 132 w 192"/>
                  <a:gd name="T99" fmla="*/ 100 h 180"/>
                  <a:gd name="T100" fmla="*/ 48 w 192"/>
                  <a:gd name="T101" fmla="*/ 100 h 180"/>
                  <a:gd name="T102" fmla="*/ 48 w 192"/>
                  <a:gd name="T103" fmla="*/ 108 h 180"/>
                  <a:gd name="T104" fmla="*/ 132 w 192"/>
                  <a:gd name="T105" fmla="*/ 108 h 180"/>
                  <a:gd name="T106" fmla="*/ 132 w 192"/>
                  <a:gd name="T107" fmla="*/ 10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80">
                    <a:moveTo>
                      <a:pt x="17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27"/>
                      <a:pt x="33" y="136"/>
                      <a:pt x="4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71" y="173"/>
                      <a:pt x="71" y="173"/>
                      <a:pt x="71" y="173"/>
                    </a:cubicBezTo>
                    <a:cubicBezTo>
                      <a:pt x="76" y="179"/>
                      <a:pt x="76" y="179"/>
                      <a:pt x="76" y="179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100" y="180"/>
                      <a:pt x="100" y="180"/>
                      <a:pt x="100" y="180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16" y="179"/>
                      <a:pt x="116" y="179"/>
                      <a:pt x="116" y="179"/>
                    </a:cubicBezTo>
                    <a:cubicBezTo>
                      <a:pt x="121" y="173"/>
                      <a:pt x="121" y="173"/>
                      <a:pt x="121" y="173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48" y="136"/>
                      <a:pt x="148" y="136"/>
                      <a:pt x="148" y="136"/>
                    </a:cubicBezTo>
                    <a:cubicBezTo>
                      <a:pt x="159" y="136"/>
                      <a:pt x="168" y="127"/>
                      <a:pt x="168" y="116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83" y="40"/>
                      <a:pt x="192" y="31"/>
                      <a:pt x="192" y="20"/>
                    </a:cubicBezTo>
                    <a:cubicBezTo>
                      <a:pt x="192" y="9"/>
                      <a:pt x="183" y="0"/>
                      <a:pt x="172" y="0"/>
                    </a:cubicBezTo>
                    <a:close/>
                    <a:moveTo>
                      <a:pt x="160" y="116"/>
                    </a:moveTo>
                    <a:cubicBezTo>
                      <a:pt x="160" y="123"/>
                      <a:pt x="155" y="128"/>
                      <a:pt x="148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37" y="128"/>
                      <a:pt x="32" y="123"/>
                      <a:pt x="32" y="11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160" y="40"/>
                      <a:pt x="160" y="40"/>
                      <a:pt x="160" y="40"/>
                    </a:cubicBezTo>
                    <a:lnTo>
                      <a:pt x="160" y="116"/>
                    </a:lnTo>
                    <a:close/>
                    <a:moveTo>
                      <a:pt x="172" y="32"/>
                    </a:moveTo>
                    <a:cubicBezTo>
                      <a:pt x="20" y="32"/>
                      <a:pt x="20" y="32"/>
                      <a:pt x="20" y="32"/>
                    </a:cubicBezTo>
                    <a:cubicBezTo>
                      <a:pt x="13" y="32"/>
                      <a:pt x="8" y="27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9" y="8"/>
                      <a:pt x="184" y="13"/>
                      <a:pt x="184" y="20"/>
                    </a:cubicBezTo>
                    <a:cubicBezTo>
                      <a:pt x="184" y="27"/>
                      <a:pt x="179" y="32"/>
                      <a:pt x="172" y="32"/>
                    </a:cubicBezTo>
                    <a:close/>
                    <a:moveTo>
                      <a:pt x="92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92" y="68"/>
                      <a:pt x="92" y="68"/>
                      <a:pt x="92" y="68"/>
                    </a:cubicBezTo>
                    <a:lnTo>
                      <a:pt x="92" y="60"/>
                    </a:lnTo>
                    <a:close/>
                    <a:moveTo>
                      <a:pt x="132" y="80"/>
                    </a:move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132" y="88"/>
                      <a:pt x="132" y="88"/>
                      <a:pt x="132" y="88"/>
                    </a:cubicBezTo>
                    <a:lnTo>
                      <a:pt x="132" y="80"/>
                    </a:lnTo>
                    <a:close/>
                    <a:moveTo>
                      <a:pt x="132" y="100"/>
                    </a:moveTo>
                    <a:cubicBezTo>
                      <a:pt x="48" y="100"/>
                      <a:pt x="48" y="100"/>
                      <a:pt x="48" y="100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lnTo>
                      <a:pt x="132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2" name="Group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880204" y="4248026"/>
            <a:ext cx="2380342" cy="1454526"/>
            <a:chOff x="1880204" y="4248026"/>
            <a:chExt cx="2380342" cy="1454526"/>
          </a:xfrm>
        </p:grpSpPr>
        <p:sp>
          <p:nvSpPr>
            <p:cNvPr id="31" name="TextBox 30"/>
            <p:cNvSpPr txBox="1"/>
            <p:nvPr/>
          </p:nvSpPr>
          <p:spPr>
            <a:xfrm>
              <a:off x="1880204" y="5018006"/>
              <a:ext cx="2380342" cy="68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752772" y="4248026"/>
              <a:ext cx="635207" cy="635207"/>
              <a:chOff x="2752772" y="4248026"/>
              <a:chExt cx="635207" cy="63520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752772" y="4248026"/>
                <a:ext cx="635207" cy="6352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2943595" y="4433891"/>
                <a:ext cx="253561" cy="263476"/>
              </a:xfrm>
              <a:custGeom>
                <a:avLst/>
                <a:gdLst>
                  <a:gd name="T0" fmla="*/ 16 w 196"/>
                  <a:gd name="T1" fmla="*/ 0 h 204"/>
                  <a:gd name="T2" fmla="*/ 24 w 196"/>
                  <a:gd name="T3" fmla="*/ 44 h 204"/>
                  <a:gd name="T4" fmla="*/ 16 w 196"/>
                  <a:gd name="T5" fmla="*/ 164 h 204"/>
                  <a:gd name="T6" fmla="*/ 24 w 196"/>
                  <a:gd name="T7" fmla="*/ 124 h 204"/>
                  <a:gd name="T8" fmla="*/ 16 w 196"/>
                  <a:gd name="T9" fmla="*/ 164 h 204"/>
                  <a:gd name="T10" fmla="*/ 12 w 196"/>
                  <a:gd name="T11" fmla="*/ 52 h 204"/>
                  <a:gd name="T12" fmla="*/ 0 w 196"/>
                  <a:gd name="T13" fmla="*/ 104 h 204"/>
                  <a:gd name="T14" fmla="*/ 28 w 196"/>
                  <a:gd name="T15" fmla="*/ 116 h 204"/>
                  <a:gd name="T16" fmla="*/ 40 w 196"/>
                  <a:gd name="T17" fmla="*/ 64 h 204"/>
                  <a:gd name="T18" fmla="*/ 32 w 196"/>
                  <a:gd name="T19" fmla="*/ 104 h 204"/>
                  <a:gd name="T20" fmla="*/ 12 w 196"/>
                  <a:gd name="T21" fmla="*/ 108 h 204"/>
                  <a:gd name="T22" fmla="*/ 8 w 196"/>
                  <a:gd name="T23" fmla="*/ 64 h 204"/>
                  <a:gd name="T24" fmla="*/ 28 w 196"/>
                  <a:gd name="T25" fmla="*/ 60 h 204"/>
                  <a:gd name="T26" fmla="*/ 32 w 196"/>
                  <a:gd name="T27" fmla="*/ 104 h 204"/>
                  <a:gd name="T28" fmla="*/ 68 w 196"/>
                  <a:gd name="T29" fmla="*/ 40 h 204"/>
                  <a:gd name="T30" fmla="*/ 76 w 196"/>
                  <a:gd name="T31" fmla="*/ 84 h 204"/>
                  <a:gd name="T32" fmla="*/ 68 w 196"/>
                  <a:gd name="T33" fmla="*/ 204 h 204"/>
                  <a:gd name="T34" fmla="*/ 76 w 196"/>
                  <a:gd name="T35" fmla="*/ 164 h 204"/>
                  <a:gd name="T36" fmla="*/ 68 w 196"/>
                  <a:gd name="T37" fmla="*/ 204 h 204"/>
                  <a:gd name="T38" fmla="*/ 64 w 196"/>
                  <a:gd name="T39" fmla="*/ 92 h 204"/>
                  <a:gd name="T40" fmla="*/ 52 w 196"/>
                  <a:gd name="T41" fmla="*/ 144 h 204"/>
                  <a:gd name="T42" fmla="*/ 80 w 196"/>
                  <a:gd name="T43" fmla="*/ 156 h 204"/>
                  <a:gd name="T44" fmla="*/ 92 w 196"/>
                  <a:gd name="T45" fmla="*/ 104 h 204"/>
                  <a:gd name="T46" fmla="*/ 84 w 196"/>
                  <a:gd name="T47" fmla="*/ 144 h 204"/>
                  <a:gd name="T48" fmla="*/ 64 w 196"/>
                  <a:gd name="T49" fmla="*/ 148 h 204"/>
                  <a:gd name="T50" fmla="*/ 60 w 196"/>
                  <a:gd name="T51" fmla="*/ 104 h 204"/>
                  <a:gd name="T52" fmla="*/ 80 w 196"/>
                  <a:gd name="T53" fmla="*/ 100 h 204"/>
                  <a:gd name="T54" fmla="*/ 84 w 196"/>
                  <a:gd name="T55" fmla="*/ 144 h 204"/>
                  <a:gd name="T56" fmla="*/ 120 w 196"/>
                  <a:gd name="T57" fmla="*/ 0 h 204"/>
                  <a:gd name="T58" fmla="*/ 128 w 196"/>
                  <a:gd name="T59" fmla="*/ 44 h 204"/>
                  <a:gd name="T60" fmla="*/ 120 w 196"/>
                  <a:gd name="T61" fmla="*/ 164 h 204"/>
                  <a:gd name="T62" fmla="*/ 128 w 196"/>
                  <a:gd name="T63" fmla="*/ 124 h 204"/>
                  <a:gd name="T64" fmla="*/ 120 w 196"/>
                  <a:gd name="T65" fmla="*/ 164 h 204"/>
                  <a:gd name="T66" fmla="*/ 116 w 196"/>
                  <a:gd name="T67" fmla="*/ 52 h 204"/>
                  <a:gd name="T68" fmla="*/ 104 w 196"/>
                  <a:gd name="T69" fmla="*/ 104 h 204"/>
                  <a:gd name="T70" fmla="*/ 132 w 196"/>
                  <a:gd name="T71" fmla="*/ 116 h 204"/>
                  <a:gd name="T72" fmla="*/ 144 w 196"/>
                  <a:gd name="T73" fmla="*/ 64 h 204"/>
                  <a:gd name="T74" fmla="*/ 136 w 196"/>
                  <a:gd name="T75" fmla="*/ 104 h 204"/>
                  <a:gd name="T76" fmla="*/ 116 w 196"/>
                  <a:gd name="T77" fmla="*/ 108 h 204"/>
                  <a:gd name="T78" fmla="*/ 112 w 196"/>
                  <a:gd name="T79" fmla="*/ 64 h 204"/>
                  <a:gd name="T80" fmla="*/ 132 w 196"/>
                  <a:gd name="T81" fmla="*/ 60 h 204"/>
                  <a:gd name="T82" fmla="*/ 136 w 196"/>
                  <a:gd name="T83" fmla="*/ 104 h 204"/>
                  <a:gd name="T84" fmla="*/ 172 w 196"/>
                  <a:gd name="T85" fmla="*/ 40 h 204"/>
                  <a:gd name="T86" fmla="*/ 180 w 196"/>
                  <a:gd name="T87" fmla="*/ 84 h 204"/>
                  <a:gd name="T88" fmla="*/ 172 w 196"/>
                  <a:gd name="T89" fmla="*/ 204 h 204"/>
                  <a:gd name="T90" fmla="*/ 180 w 196"/>
                  <a:gd name="T91" fmla="*/ 164 h 204"/>
                  <a:gd name="T92" fmla="*/ 172 w 196"/>
                  <a:gd name="T93" fmla="*/ 204 h 204"/>
                  <a:gd name="T94" fmla="*/ 168 w 196"/>
                  <a:gd name="T95" fmla="*/ 92 h 204"/>
                  <a:gd name="T96" fmla="*/ 156 w 196"/>
                  <a:gd name="T97" fmla="*/ 144 h 204"/>
                  <a:gd name="T98" fmla="*/ 184 w 196"/>
                  <a:gd name="T99" fmla="*/ 156 h 204"/>
                  <a:gd name="T100" fmla="*/ 196 w 196"/>
                  <a:gd name="T101" fmla="*/ 104 h 204"/>
                  <a:gd name="T102" fmla="*/ 188 w 196"/>
                  <a:gd name="T103" fmla="*/ 144 h 204"/>
                  <a:gd name="T104" fmla="*/ 168 w 196"/>
                  <a:gd name="T105" fmla="*/ 148 h 204"/>
                  <a:gd name="T106" fmla="*/ 164 w 196"/>
                  <a:gd name="T107" fmla="*/ 104 h 204"/>
                  <a:gd name="T108" fmla="*/ 184 w 196"/>
                  <a:gd name="T109" fmla="*/ 100 h 204"/>
                  <a:gd name="T110" fmla="*/ 188 w 196"/>
                  <a:gd name="T111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6" h="204">
                    <a:moveTo>
                      <a:pt x="2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4" y="44"/>
                      <a:pt x="24" y="44"/>
                      <a:pt x="24" y="44"/>
                    </a:cubicBezTo>
                    <a:lnTo>
                      <a:pt x="24" y="0"/>
                    </a:lnTo>
                    <a:close/>
                    <a:moveTo>
                      <a:pt x="16" y="164"/>
                    </a:move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16" y="124"/>
                      <a:pt x="16" y="124"/>
                      <a:pt x="16" y="124"/>
                    </a:cubicBezTo>
                    <a:lnTo>
                      <a:pt x="16" y="164"/>
                    </a:lnTo>
                    <a:close/>
                    <a:moveTo>
                      <a:pt x="28" y="52"/>
                    </a:move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35" y="116"/>
                      <a:pt x="40" y="111"/>
                      <a:pt x="40" y="10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7"/>
                      <a:pt x="35" y="52"/>
                      <a:pt x="28" y="52"/>
                    </a:cubicBezTo>
                    <a:close/>
                    <a:moveTo>
                      <a:pt x="32" y="104"/>
                    </a:moveTo>
                    <a:cubicBezTo>
                      <a:pt x="32" y="106"/>
                      <a:pt x="30" y="108"/>
                      <a:pt x="28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30" y="60"/>
                      <a:pt x="32" y="62"/>
                      <a:pt x="32" y="64"/>
                    </a:cubicBezTo>
                    <a:lnTo>
                      <a:pt x="32" y="104"/>
                    </a:lnTo>
                    <a:close/>
                    <a:moveTo>
                      <a:pt x="76" y="40"/>
                    </a:move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76" y="84"/>
                      <a:pt x="76" y="84"/>
                      <a:pt x="76" y="84"/>
                    </a:cubicBezTo>
                    <a:lnTo>
                      <a:pt x="76" y="40"/>
                    </a:lnTo>
                    <a:close/>
                    <a:moveTo>
                      <a:pt x="68" y="204"/>
                    </a:moveTo>
                    <a:cubicBezTo>
                      <a:pt x="76" y="204"/>
                      <a:pt x="76" y="204"/>
                      <a:pt x="76" y="20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68" y="164"/>
                      <a:pt x="68" y="164"/>
                      <a:pt x="68" y="164"/>
                    </a:cubicBezTo>
                    <a:lnTo>
                      <a:pt x="68" y="204"/>
                    </a:lnTo>
                    <a:close/>
                    <a:moveTo>
                      <a:pt x="80" y="92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57" y="92"/>
                      <a:pt x="52" y="97"/>
                      <a:pt x="52" y="104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52" y="151"/>
                      <a:pt x="57" y="156"/>
                      <a:pt x="64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87" y="156"/>
                      <a:pt x="92" y="151"/>
                      <a:pt x="92" y="14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2" y="97"/>
                      <a:pt x="87" y="92"/>
                      <a:pt x="80" y="92"/>
                    </a:cubicBezTo>
                    <a:close/>
                    <a:moveTo>
                      <a:pt x="84" y="144"/>
                    </a:moveTo>
                    <a:cubicBezTo>
                      <a:pt x="84" y="146"/>
                      <a:pt x="82" y="148"/>
                      <a:pt x="80" y="148"/>
                    </a:cubicBezTo>
                    <a:cubicBezTo>
                      <a:pt x="64" y="148"/>
                      <a:pt x="64" y="148"/>
                      <a:pt x="64" y="148"/>
                    </a:cubicBezTo>
                    <a:cubicBezTo>
                      <a:pt x="62" y="148"/>
                      <a:pt x="60" y="146"/>
                      <a:pt x="60" y="14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2"/>
                      <a:pt x="62" y="100"/>
                      <a:pt x="64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2" y="100"/>
                      <a:pt x="84" y="102"/>
                      <a:pt x="84" y="104"/>
                    </a:cubicBezTo>
                    <a:lnTo>
                      <a:pt x="84" y="144"/>
                    </a:lnTo>
                    <a:close/>
                    <a:moveTo>
                      <a:pt x="128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8" y="44"/>
                      <a:pt x="128" y="44"/>
                      <a:pt x="128" y="44"/>
                    </a:cubicBezTo>
                    <a:lnTo>
                      <a:pt x="128" y="0"/>
                    </a:lnTo>
                    <a:close/>
                    <a:moveTo>
                      <a:pt x="120" y="164"/>
                    </a:move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lnTo>
                      <a:pt x="120" y="164"/>
                    </a:lnTo>
                    <a:close/>
                    <a:moveTo>
                      <a:pt x="132" y="52"/>
                    </a:moveTo>
                    <a:cubicBezTo>
                      <a:pt x="116" y="52"/>
                      <a:pt x="116" y="52"/>
                      <a:pt x="116" y="52"/>
                    </a:cubicBezTo>
                    <a:cubicBezTo>
                      <a:pt x="109" y="52"/>
                      <a:pt x="104" y="57"/>
                      <a:pt x="104" y="6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11"/>
                      <a:pt x="109" y="116"/>
                      <a:pt x="116" y="116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9" y="116"/>
                      <a:pt x="144" y="111"/>
                      <a:pt x="144" y="10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57"/>
                      <a:pt x="139" y="52"/>
                      <a:pt x="132" y="52"/>
                    </a:cubicBezTo>
                    <a:close/>
                    <a:moveTo>
                      <a:pt x="136" y="104"/>
                    </a:moveTo>
                    <a:cubicBezTo>
                      <a:pt x="136" y="106"/>
                      <a:pt x="134" y="108"/>
                      <a:pt x="132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4" y="108"/>
                      <a:pt x="112" y="106"/>
                      <a:pt x="112" y="10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2" y="62"/>
                      <a:pt x="114" y="60"/>
                      <a:pt x="116" y="60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34" y="60"/>
                      <a:pt x="136" y="62"/>
                      <a:pt x="136" y="64"/>
                    </a:cubicBezTo>
                    <a:lnTo>
                      <a:pt x="136" y="104"/>
                    </a:lnTo>
                    <a:close/>
                    <a:moveTo>
                      <a:pt x="180" y="40"/>
                    </a:moveTo>
                    <a:cubicBezTo>
                      <a:pt x="172" y="40"/>
                      <a:pt x="172" y="40"/>
                      <a:pt x="172" y="40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80" y="84"/>
                      <a:pt x="180" y="84"/>
                      <a:pt x="180" y="84"/>
                    </a:cubicBezTo>
                    <a:lnTo>
                      <a:pt x="180" y="40"/>
                    </a:lnTo>
                    <a:close/>
                    <a:moveTo>
                      <a:pt x="172" y="204"/>
                    </a:moveTo>
                    <a:cubicBezTo>
                      <a:pt x="180" y="204"/>
                      <a:pt x="180" y="204"/>
                      <a:pt x="180" y="204"/>
                    </a:cubicBezTo>
                    <a:cubicBezTo>
                      <a:pt x="180" y="164"/>
                      <a:pt x="180" y="164"/>
                      <a:pt x="180" y="164"/>
                    </a:cubicBezTo>
                    <a:cubicBezTo>
                      <a:pt x="172" y="164"/>
                      <a:pt x="172" y="164"/>
                      <a:pt x="172" y="164"/>
                    </a:cubicBezTo>
                    <a:lnTo>
                      <a:pt x="172" y="204"/>
                    </a:lnTo>
                    <a:close/>
                    <a:moveTo>
                      <a:pt x="184" y="92"/>
                    </a:moveTo>
                    <a:cubicBezTo>
                      <a:pt x="168" y="92"/>
                      <a:pt x="168" y="92"/>
                      <a:pt x="168" y="92"/>
                    </a:cubicBezTo>
                    <a:cubicBezTo>
                      <a:pt x="161" y="92"/>
                      <a:pt x="156" y="97"/>
                      <a:pt x="156" y="104"/>
                    </a:cubicBezTo>
                    <a:cubicBezTo>
                      <a:pt x="156" y="144"/>
                      <a:pt x="156" y="144"/>
                      <a:pt x="156" y="144"/>
                    </a:cubicBezTo>
                    <a:cubicBezTo>
                      <a:pt x="156" y="151"/>
                      <a:pt x="161" y="156"/>
                      <a:pt x="168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91" y="156"/>
                      <a:pt x="196" y="151"/>
                      <a:pt x="196" y="144"/>
                    </a:cubicBezTo>
                    <a:cubicBezTo>
                      <a:pt x="196" y="104"/>
                      <a:pt x="196" y="104"/>
                      <a:pt x="196" y="104"/>
                    </a:cubicBezTo>
                    <a:cubicBezTo>
                      <a:pt x="196" y="97"/>
                      <a:pt x="191" y="92"/>
                      <a:pt x="184" y="92"/>
                    </a:cubicBezTo>
                    <a:close/>
                    <a:moveTo>
                      <a:pt x="188" y="144"/>
                    </a:moveTo>
                    <a:cubicBezTo>
                      <a:pt x="188" y="146"/>
                      <a:pt x="186" y="148"/>
                      <a:pt x="184" y="148"/>
                    </a:cubicBezTo>
                    <a:cubicBezTo>
                      <a:pt x="168" y="148"/>
                      <a:pt x="168" y="148"/>
                      <a:pt x="168" y="148"/>
                    </a:cubicBezTo>
                    <a:cubicBezTo>
                      <a:pt x="166" y="148"/>
                      <a:pt x="164" y="146"/>
                      <a:pt x="164" y="14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4" y="102"/>
                      <a:pt x="166" y="100"/>
                      <a:pt x="168" y="100"/>
                    </a:cubicBezTo>
                    <a:cubicBezTo>
                      <a:pt x="184" y="100"/>
                      <a:pt x="184" y="100"/>
                      <a:pt x="184" y="100"/>
                    </a:cubicBezTo>
                    <a:cubicBezTo>
                      <a:pt x="186" y="100"/>
                      <a:pt x="188" y="102"/>
                      <a:pt x="188" y="104"/>
                    </a:cubicBezTo>
                    <a:lnTo>
                      <a:pt x="188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sp>
        <p:nvSpPr>
          <p:cNvPr id="5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915367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Stylish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Photography</a:t>
            </a:r>
          </a:p>
        </p:txBody>
      </p:sp>
      <p:cxnSp>
        <p:nvCxnSpPr>
          <p:cNvPr id="11" name="Straight Connector 1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886771" y="223004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558483"/>
            <a:ext cx="305734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25 March, 2018</a:t>
            </a:r>
          </a:p>
        </p:txBody>
      </p:sp>
      <p:sp>
        <p:nvSpPr>
          <p:cNvPr id="17" name="TextBox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3881277"/>
            <a:ext cx="3681754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8" name="TextBox 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5" y="3240155"/>
            <a:ext cx="305734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Jakarta</a:t>
            </a:r>
          </a:p>
        </p:txBody>
      </p:sp>
      <p:sp>
        <p:nvSpPr>
          <p:cNvPr id="32" name="TextBox 3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 rot="16200000">
            <a:off x="4915954" y="2921080"/>
            <a:ext cx="3304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alpha val="18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GALLERY</a:t>
            </a:r>
          </a:p>
        </p:txBody>
      </p:sp>
      <p:sp>
        <p:nvSpPr>
          <p:cNvPr id="41" name="TextBox 4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182889" y="5031582"/>
            <a:ext cx="196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“Click here to add content, content to match the title. </a:t>
            </a:r>
          </a:p>
        </p:txBody>
      </p:sp>
      <p:grpSp>
        <p:nvGrpSpPr>
          <p:cNvPr id="49" name="Group 4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9756321" y="5400914"/>
            <a:ext cx="778900" cy="389450"/>
            <a:chOff x="9756321" y="5400914"/>
            <a:chExt cx="778900" cy="389450"/>
          </a:xfrm>
          <a:effectLst>
            <a:outerShdw blurRad="139700" dist="38100" dir="5400000" algn="t" rotWithShape="0">
              <a:schemeClr val="accent1">
                <a:lumMod val="75000"/>
                <a:alpha val="40000"/>
              </a:schemeClr>
            </a:outerShdw>
          </a:effectLst>
        </p:grpSpPr>
        <p:grpSp>
          <p:nvGrpSpPr>
            <p:cNvPr id="48" name="Group 47"/>
            <p:cNvGrpSpPr/>
            <p:nvPr/>
          </p:nvGrpSpPr>
          <p:grpSpPr>
            <a:xfrm>
              <a:off x="10145771" y="5400914"/>
              <a:ext cx="389450" cy="389450"/>
              <a:chOff x="10145771" y="5400914"/>
              <a:chExt cx="389450" cy="38945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0145771" y="5400914"/>
                <a:ext cx="389450" cy="3894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2" name="Freeform 4549"/>
              <p:cNvSpPr/>
              <p:nvPr/>
            </p:nvSpPr>
            <p:spPr bwMode="auto">
              <a:xfrm>
                <a:off x="10298752" y="5514266"/>
                <a:ext cx="83489" cy="162747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756321" y="5400914"/>
              <a:ext cx="389450" cy="389450"/>
              <a:chOff x="9756321" y="5400914"/>
              <a:chExt cx="389450" cy="38945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9756321" y="5400914"/>
                <a:ext cx="389450" cy="3894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6" name="Freeform 4549"/>
              <p:cNvSpPr/>
              <p:nvPr/>
            </p:nvSpPr>
            <p:spPr bwMode="auto">
              <a:xfrm flipH="1">
                <a:off x="9909302" y="5514266"/>
                <a:ext cx="83489" cy="162747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alpha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sp>
        <p:nvSpPr>
          <p:cNvPr id="20" name="TextBox 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649864" y="1653757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18" name="Group 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0817" y="2864129"/>
            <a:ext cx="12111183" cy="3803201"/>
            <a:chOff x="80817" y="2864129"/>
            <a:chExt cx="12111183" cy="3803201"/>
          </a:xfrm>
        </p:grpSpPr>
        <p:sp>
          <p:nvSpPr>
            <p:cNvPr id="63" name="TextBox 62"/>
            <p:cNvSpPr txBox="1"/>
            <p:nvPr/>
          </p:nvSpPr>
          <p:spPr>
            <a:xfrm rot="16200000">
              <a:off x="-56892" y="3001838"/>
              <a:ext cx="5370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fld id="{260E2A6B-A809-4840-BF14-8648BC0BDF87}" type="slidenum">
                <a:rPr lang="id-ID" sz="1050" b="0" i="0" strike="noStrike" spc="0" smtClean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27</a:t>
              </a:fld>
              <a:endParaRPr lang="id-ID" sz="1200" b="0" i="0" strike="noStrike" spc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920996" y="6555582"/>
              <a:ext cx="271004" cy="11174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1920996" y="3142077"/>
              <a:ext cx="130758" cy="573846"/>
              <a:chOff x="10087848" y="4228935"/>
              <a:chExt cx="130758" cy="573846"/>
            </a:xfrm>
          </p:grpSpPr>
          <p:sp>
            <p:nvSpPr>
              <p:cNvPr id="67" name="Freeform 75"/>
              <p:cNvSpPr>
                <a:spLocks noChangeArrowheads="1"/>
              </p:cNvSpPr>
              <p:nvPr/>
            </p:nvSpPr>
            <p:spPr bwMode="auto">
              <a:xfrm>
                <a:off x="10118469" y="4442204"/>
                <a:ext cx="69517" cy="12910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2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8" name="Freeform 85"/>
              <p:cNvSpPr>
                <a:spLocks noChangeArrowheads="1"/>
              </p:cNvSpPr>
              <p:nvPr/>
            </p:nvSpPr>
            <p:spPr bwMode="auto">
              <a:xfrm>
                <a:off x="10087848" y="4228935"/>
                <a:ext cx="130758" cy="105104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9" name="Freeform 87"/>
              <p:cNvSpPr>
                <a:spLocks noChangeArrowheads="1"/>
              </p:cNvSpPr>
              <p:nvPr/>
            </p:nvSpPr>
            <p:spPr bwMode="auto">
              <a:xfrm>
                <a:off x="10092814" y="4679471"/>
                <a:ext cx="120827" cy="123310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 rot="16200000">
              <a:off x="-56892" y="3435814"/>
              <a:ext cx="5370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alpha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Page</a:t>
              </a:r>
            </a:p>
          </p:txBody>
        </p:sp>
      </p:grpSp>
      <p:sp>
        <p:nvSpPr>
          <p:cNvPr id="21" name="TextBox 2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43665" y="2339686"/>
            <a:ext cx="9104670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freeppt7.com.</a:t>
            </a:r>
          </a:p>
        </p:txBody>
      </p:sp>
      <p:grpSp>
        <p:nvGrpSpPr>
          <p:cNvPr id="5" name="Group 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3597981" y="3947820"/>
            <a:ext cx="1222328" cy="674549"/>
            <a:chOff x="3597981" y="3947820"/>
            <a:chExt cx="1222328" cy="674549"/>
          </a:xfrm>
        </p:grpSpPr>
        <p:sp>
          <p:nvSpPr>
            <p:cNvPr id="34" name="TextBox 33"/>
            <p:cNvSpPr txBox="1"/>
            <p:nvPr/>
          </p:nvSpPr>
          <p:spPr>
            <a:xfrm>
              <a:off x="3597981" y="4160704"/>
              <a:ext cx="122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30+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97981" y="3947820"/>
              <a:ext cx="1222328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</p:grpSp>
      <p:grpSp>
        <p:nvGrpSpPr>
          <p:cNvPr id="6" name="Group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484836" y="3947820"/>
            <a:ext cx="1222328" cy="674549"/>
            <a:chOff x="5484836" y="3947820"/>
            <a:chExt cx="1222328" cy="674549"/>
          </a:xfrm>
        </p:grpSpPr>
        <p:sp>
          <p:nvSpPr>
            <p:cNvPr id="32" name="TextBox 31"/>
            <p:cNvSpPr txBox="1"/>
            <p:nvPr/>
          </p:nvSpPr>
          <p:spPr>
            <a:xfrm>
              <a:off x="5484836" y="4160704"/>
              <a:ext cx="122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2400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84836" y="3947820"/>
              <a:ext cx="1222328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</p:grpSp>
      <p:grpSp>
        <p:nvGrpSpPr>
          <p:cNvPr id="7" name="Group 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371691" y="3947820"/>
            <a:ext cx="1222328" cy="674549"/>
            <a:chOff x="7371691" y="3947820"/>
            <a:chExt cx="1222328" cy="674549"/>
          </a:xfrm>
        </p:grpSpPr>
        <p:sp>
          <p:nvSpPr>
            <p:cNvPr id="29" name="TextBox 28"/>
            <p:cNvSpPr txBox="1"/>
            <p:nvPr/>
          </p:nvSpPr>
          <p:spPr>
            <a:xfrm>
              <a:off x="7371691" y="4160704"/>
              <a:ext cx="122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800+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1691" y="3947820"/>
              <a:ext cx="1222328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</p:grpSp>
      <p:cxnSp>
        <p:nvCxnSpPr>
          <p:cNvPr id="27" name="Straight Connector 2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>
            <a:off x="5139623" y="3847110"/>
            <a:ext cx="0" cy="861454"/>
          </a:xfrm>
          <a:prstGeom prst="line">
            <a:avLst/>
          </a:prstGeom>
          <a:ln w="63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 flipH="1">
            <a:off x="7019223" y="3847110"/>
            <a:ext cx="0" cy="861454"/>
          </a:xfrm>
          <a:prstGeom prst="line">
            <a:avLst/>
          </a:prstGeom>
          <a:ln w="63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824265"/>
            <a:ext cx="9104670" cy="846385"/>
            <a:chOff x="1543665" y="824265"/>
            <a:chExt cx="9104670" cy="846385"/>
          </a:xfrm>
        </p:grpSpPr>
        <p:sp>
          <p:nvSpPr>
            <p:cNvPr id="3" name="TextBox 2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About</a:t>
              </a:r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 Our Company</a:t>
              </a:r>
            </a:p>
          </p:txBody>
        </p:sp>
      </p:grpSp>
      <p:grpSp>
        <p:nvGrpSpPr>
          <p:cNvPr id="23" name="Group 2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257804" y="5235568"/>
            <a:ext cx="1390646" cy="327032"/>
            <a:chOff x="5257804" y="5235568"/>
            <a:chExt cx="1390646" cy="327032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5257804" y="5235568"/>
              <a:ext cx="1390646" cy="3270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  <a:effectLst>
              <a:outerShdw blurRad="723900" dist="63500" dir="5400000" sx="93000" sy="93000" algn="t" rotWithShape="0">
                <a:schemeClr val="accent1">
                  <a:lumMod val="60000"/>
                  <a:lumOff val="40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60149" y="5251351"/>
              <a:ext cx="95680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Read more</a:t>
              </a:r>
            </a:p>
          </p:txBody>
        </p:sp>
        <p:sp>
          <p:nvSpPr>
            <p:cNvPr id="48" name="Freeform 4561"/>
            <p:cNvSpPr/>
            <p:nvPr/>
          </p:nvSpPr>
          <p:spPr bwMode="auto">
            <a:xfrm>
              <a:off x="6316956" y="5341862"/>
              <a:ext cx="154782" cy="114445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8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6" name="Rectangle: Rounded Corners 4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953675" y="1709716"/>
            <a:ext cx="2511088" cy="3585730"/>
          </a:xfrm>
          <a:prstGeom prst="roundRect">
            <a:avLst>
              <a:gd name="adj" fmla="val 221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939800" dist="546100" dir="5400000" sx="85000" sy="85000" algn="t" rotWithShape="0">
              <a:schemeClr val="accent1">
                <a:lumMod val="60000"/>
                <a:lumOff val="40000"/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2" name="TextBox 1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2872389"/>
            <a:ext cx="3681755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2" name="Group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741578" y="3910343"/>
            <a:ext cx="1132573" cy="1483718"/>
            <a:chOff x="1741578" y="3910343"/>
            <a:chExt cx="1132573" cy="1483718"/>
          </a:xfrm>
        </p:grpSpPr>
        <p:grpSp>
          <p:nvGrpSpPr>
            <p:cNvPr id="32" name="Group 31"/>
            <p:cNvGrpSpPr/>
            <p:nvPr/>
          </p:nvGrpSpPr>
          <p:grpSpPr>
            <a:xfrm>
              <a:off x="1741578" y="3910343"/>
              <a:ext cx="1132573" cy="1385103"/>
              <a:chOff x="1167753" y="4368420"/>
              <a:chExt cx="1337322" cy="1635504"/>
            </a:xfrm>
          </p:grpSpPr>
          <p:graphicFrame>
            <p:nvGraphicFramePr>
              <p:cNvPr id="33" name="Chart 32"/>
              <p:cNvGraphicFramePr/>
              <p:nvPr/>
            </p:nvGraphicFramePr>
            <p:xfrm>
              <a:off x="1167753" y="4368420"/>
              <a:ext cx="1337322" cy="16355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4" name="Oval 33"/>
              <p:cNvSpPr/>
              <p:nvPr/>
            </p:nvSpPr>
            <p:spPr>
              <a:xfrm>
                <a:off x="1405880" y="4755639"/>
                <a:ext cx="861066" cy="86106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40</a:t>
                </a:r>
                <a:r>
                  <a:rPr lang="id-ID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%</a:t>
                </a:r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750219" y="5125365"/>
              <a:ext cx="1115291" cy="26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</p:grpSp>
      <p:grpSp>
        <p:nvGrpSpPr>
          <p:cNvPr id="3" name="Group 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3656936" y="3910343"/>
            <a:ext cx="1132573" cy="1483718"/>
            <a:chOff x="3656936" y="3910343"/>
            <a:chExt cx="1132573" cy="1483718"/>
          </a:xfrm>
        </p:grpSpPr>
        <p:grpSp>
          <p:nvGrpSpPr>
            <p:cNvPr id="36" name="Group 35"/>
            <p:cNvGrpSpPr/>
            <p:nvPr/>
          </p:nvGrpSpPr>
          <p:grpSpPr>
            <a:xfrm>
              <a:off x="3656936" y="3910343"/>
              <a:ext cx="1132573" cy="1385103"/>
              <a:chOff x="1167753" y="4368420"/>
              <a:chExt cx="1337322" cy="1635504"/>
            </a:xfrm>
          </p:grpSpPr>
          <p:graphicFrame>
            <p:nvGraphicFramePr>
              <p:cNvPr id="37" name="Chart 36"/>
              <p:cNvGraphicFramePr/>
              <p:nvPr/>
            </p:nvGraphicFramePr>
            <p:xfrm>
              <a:off x="1167753" y="4368420"/>
              <a:ext cx="1337322" cy="16355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8" name="Oval 37"/>
              <p:cNvSpPr/>
              <p:nvPr/>
            </p:nvSpPr>
            <p:spPr>
              <a:xfrm>
                <a:off x="1405880" y="4755639"/>
                <a:ext cx="861066" cy="86106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70</a:t>
                </a:r>
                <a:r>
                  <a:rPr lang="id-ID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%</a:t>
                </a:r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665577" y="5125365"/>
              <a:ext cx="1115291" cy="26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</p:grpSp>
      <p:sp>
        <p:nvSpPr>
          <p:cNvPr id="48" name="Rectangle: Rounded Corners 4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834761" y="1709716"/>
            <a:ext cx="2511088" cy="3585730"/>
          </a:xfrm>
          <a:prstGeom prst="roundRect">
            <a:avLst>
              <a:gd name="adj" fmla="val 221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939800" dist="546100" dir="5400000" sx="85000" sy="85000" algn="t" rotWithShape="0">
              <a:schemeClr val="accent1">
                <a:lumMod val="60000"/>
                <a:lumOff val="40000"/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9" name="Rectangle: Rounded Corners 4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1715847" y="1709716"/>
            <a:ext cx="2511088" cy="3585730"/>
          </a:xfrm>
          <a:prstGeom prst="roundRect">
            <a:avLst>
              <a:gd name="adj" fmla="val 2217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939800" dist="546100" dir="5400000" sx="85000" sy="85000" algn="t" rotWithShape="0">
              <a:schemeClr val="accent1">
                <a:lumMod val="60000"/>
                <a:lumOff val="40000"/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6" name="TextBox 5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110464" y="2340115"/>
            <a:ext cx="2197510" cy="109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TextBox 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110465" y="1959383"/>
            <a:ext cx="219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Nice Colors</a:t>
            </a:r>
          </a:p>
        </p:txBody>
      </p:sp>
      <p:sp>
        <p:nvSpPr>
          <p:cNvPr id="58" name="TextBox 5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110464" y="4529285"/>
            <a:ext cx="21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63" name="Rectangle: Rounded Corners 6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834761" y="1709715"/>
            <a:ext cx="2511088" cy="3585730"/>
          </a:xfrm>
          <a:prstGeom prst="roundRect">
            <a:avLst>
              <a:gd name="adj" fmla="val 221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939800" dist="546100" dir="5400000" sx="85000" sy="85000" algn="t" rotWithShape="0">
              <a:schemeClr val="accent1">
                <a:lumMod val="60000"/>
                <a:lumOff val="40000"/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6" name="TextBox 6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991550" y="3353338"/>
            <a:ext cx="2197510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" name="Group 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991550" y="2501620"/>
            <a:ext cx="1773259" cy="853906"/>
            <a:chOff x="8991550" y="2501620"/>
            <a:chExt cx="1773259" cy="853906"/>
          </a:xfrm>
        </p:grpSpPr>
        <p:sp>
          <p:nvSpPr>
            <p:cNvPr id="65" name="Freeform 19"/>
            <p:cNvSpPr>
              <a:spLocks noEditPoints="1"/>
            </p:cNvSpPr>
            <p:nvPr/>
          </p:nvSpPr>
          <p:spPr bwMode="auto">
            <a:xfrm>
              <a:off x="9114172" y="2501620"/>
              <a:ext cx="473388" cy="345574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91550" y="2832306"/>
              <a:ext cx="1773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1,700+</a:t>
              </a:r>
            </a:p>
          </p:txBody>
        </p:sp>
      </p:grpSp>
      <p:cxnSp>
        <p:nvCxnSpPr>
          <p:cNvPr id="69" name="Straight Connector 6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6249099" y="4434840"/>
            <a:ext cx="1920240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9593891" y="4631243"/>
            <a:ext cx="992829" cy="263669"/>
          </a:xfrm>
          <a:prstGeom prst="roundRect">
            <a:avLst>
              <a:gd name="adj" fmla="val 50000"/>
            </a:avLst>
          </a:prstGeom>
          <a:solidFill>
            <a:schemeClr val="bg1">
              <a:alpha val="28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Details</a:t>
            </a:r>
          </a:p>
        </p:txBody>
      </p:sp>
      <p:sp>
        <p:nvSpPr>
          <p:cNvPr id="72" name="TextBox 7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9" y="1735979"/>
            <a:ext cx="286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Two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Business Box</a:t>
            </a:r>
          </a:p>
        </p:txBody>
      </p:sp>
      <p:cxnSp>
        <p:nvCxnSpPr>
          <p:cNvPr id="73" name="Straight Connector 7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739287" y="2006409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502378" y="1474369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75" name="TextBox 7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0336027" y="1955704"/>
            <a:ext cx="857563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April 20XX</a:t>
            </a:r>
          </a:p>
        </p:txBody>
      </p:sp>
      <p:sp>
        <p:nvSpPr>
          <p:cNvPr id="5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图片 4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344" y="-534171"/>
            <a:ext cx="11085094" cy="7392171"/>
          </a:xfrm>
          <a:prstGeom prst="rect">
            <a:avLst/>
          </a:prstGeom>
        </p:spPr>
      </p:pic>
      <p:sp>
        <p:nvSpPr>
          <p:cNvPr id="16" name="e7d195523061f1c0" descr="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2" name="组合 8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621632" y="517358"/>
            <a:ext cx="806769" cy="444295"/>
            <a:chOff x="561474" y="890337"/>
            <a:chExt cx="806769" cy="444295"/>
          </a:xfrm>
        </p:grpSpPr>
        <p:sp>
          <p:nvSpPr>
            <p:cNvPr id="43" name="椭圆 42"/>
            <p:cNvSpPr/>
            <p:nvPr/>
          </p:nvSpPr>
          <p:spPr>
            <a:xfrm>
              <a:off x="561474" y="898358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86801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07822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1474" y="117421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6801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07822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9" name="椭圆 4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07759" y="408880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0" name="椭圆 4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33086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1" name="椭圆 5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54107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2" name="椭圆 5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6587" y="408511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椭圆 5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1914" y="407709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5" name="椭圆 5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864016" y="440639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6" name="椭圆 5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189343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椭圆 5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10364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椭圆 5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52844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椭圆 5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8171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椭圆 5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9192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椭圆 6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9348" y="438834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椭圆 6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54675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椭圆 6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75696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6" name="椭圆 6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529941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7" name="椭圆 6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9193" y="470320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8" name="椭圆 6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504520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9" name="椭圆 6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5541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0" name="椭圆 6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68021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1" name="椭圆 7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93348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2" name="椭圆 7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814369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3" name="椭圆 7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144525" y="468515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4" name="椭圆 7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469852" y="4677131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6" name="椭圆 7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45118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7" name="Text Placeholder 2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 txBox="1"/>
          <p:nvPr/>
        </p:nvSpPr>
        <p:spPr>
          <a:xfrm>
            <a:off x="1053635" y="2703865"/>
            <a:ext cx="10094960" cy="1714201"/>
          </a:xfrm>
          <a:prstGeom prst="rect">
            <a:avLst/>
          </a:prstGeom>
          <a:noFill/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3800" b="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PART 04</a:t>
            </a:r>
          </a:p>
        </p:txBody>
      </p:sp>
      <p:sp>
        <p:nvSpPr>
          <p:cNvPr id="80" name="平行四边形 7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21895" y="6043863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1" name="平行四边形 8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21632" y="6223048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83" name="图片 82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7614" y="263931"/>
            <a:ext cx="1741962" cy="1213176"/>
          </a:xfrm>
          <a:prstGeom prst="rect">
            <a:avLst/>
          </a:prstGeom>
        </p:spPr>
      </p:pic>
      <p:pic>
        <p:nvPicPr>
          <p:cNvPr id="54" name="图片 53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2861" y="5707760"/>
            <a:ext cx="2439272" cy="8701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e7d195523061f1c0" descr="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2" name="组合 8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621632" y="517358"/>
            <a:ext cx="806769" cy="444295"/>
            <a:chOff x="561474" y="890337"/>
            <a:chExt cx="806769" cy="444295"/>
          </a:xfrm>
        </p:grpSpPr>
        <p:sp>
          <p:nvSpPr>
            <p:cNvPr id="43" name="椭圆 42"/>
            <p:cNvSpPr/>
            <p:nvPr/>
          </p:nvSpPr>
          <p:spPr>
            <a:xfrm>
              <a:off x="561474" y="898358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86801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07822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1474" y="117421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6801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07822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9" name="椭圆 4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07759" y="408880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0" name="椭圆 4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33086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1" name="椭圆 5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54107" y="408078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2" name="椭圆 5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6587" y="408511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椭圆 5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1914" y="407709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5" name="椭圆 5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864016" y="440639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6" name="椭圆 5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189343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椭圆 5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510364" y="439837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椭圆 5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52844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椭圆 5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8171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椭圆 5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499192" y="4394686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椭圆 6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9348" y="438834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椭圆 6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54675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椭圆 6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75696" y="438032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6" name="椭圆 6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4529941" y="4402707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7" name="椭圆 6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179193" y="470320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8" name="椭圆 6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504520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9" name="椭圆 68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825541" y="4695183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0" name="椭圆 6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168021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1" name="椭圆 7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493348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2" name="椭圆 7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814369" y="4691494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3" name="椭圆 7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144525" y="4685152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4" name="椭圆 73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8469852" y="4677131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6" name="椭圆 75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5845118" y="4699515"/>
            <a:ext cx="160421" cy="16042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7" name="Text Placeholder 2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 txBox="1"/>
          <p:nvPr/>
        </p:nvSpPr>
        <p:spPr>
          <a:xfrm>
            <a:off x="1053635" y="2703865"/>
            <a:ext cx="10094960" cy="1714201"/>
          </a:xfrm>
          <a:prstGeom prst="rect">
            <a:avLst/>
          </a:prstGeom>
          <a:noFill/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3800" b="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PART 01</a:t>
            </a:r>
          </a:p>
        </p:txBody>
      </p:sp>
      <p:sp>
        <p:nvSpPr>
          <p:cNvPr id="80" name="平行四边形 7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21895" y="6043863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1" name="平行四边形 8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21632" y="6223048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83" name="图片 82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7614" y="263931"/>
            <a:ext cx="1741962" cy="1213176"/>
          </a:xfrm>
          <a:prstGeom prst="rect">
            <a:avLst/>
          </a:prstGeom>
        </p:spPr>
      </p:pic>
      <p:pic>
        <p:nvPicPr>
          <p:cNvPr id="54" name="图片 53" descr="e7d195523061f1c08d347f6bf0421bdacd46f3c1815d51b81E1CE79090F8942429A56C6AE2B3163BABA1A3FCE285BEC4FF43A5085572A94AD2C0A17AE448F24FA68DD62479D8C0666FEB6710638384D2062DFED8368AADF521AA1B13272CB249C8AD6238E9741D66B3229FD79098527316EC9AC25487C12C560AF0853D04EB957320133B77BF182468290BE97DFD02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2861" y="5707760"/>
            <a:ext cx="2439272" cy="8701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6161229" y="2746150"/>
            <a:ext cx="4901742" cy="1365700"/>
          </a:xfrm>
          <a:prstGeom prst="roundRect">
            <a:avLst>
              <a:gd name="adj" fmla="val 5529"/>
            </a:avLst>
          </a:prstGeom>
          <a:gradFill>
            <a:gsLst>
              <a:gs pos="9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6" name="Group 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064260" y="1535355"/>
            <a:ext cx="3812034" cy="838985"/>
            <a:chOff x="1099179" y="4530282"/>
            <a:chExt cx="3812034" cy="838985"/>
          </a:xfrm>
        </p:grpSpPr>
        <p:sp>
          <p:nvSpPr>
            <p:cNvPr id="7" name="Rectangle 9"/>
            <p:cNvSpPr/>
            <p:nvPr/>
          </p:nvSpPr>
          <p:spPr bwMode="auto">
            <a:xfrm>
              <a:off x="1099179" y="4530282"/>
              <a:ext cx="2803640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46B5ED">
                          <a:lumMod val="75000"/>
                        </a:srgbClr>
                      </a:gs>
                      <a:gs pos="0">
                        <a:srgbClr val="46B5ED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One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9179" y="4852522"/>
              <a:ext cx="3812034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1" name="Group 1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064260" y="3000115"/>
            <a:ext cx="3812034" cy="838985"/>
            <a:chOff x="1099179" y="4530282"/>
            <a:chExt cx="3812034" cy="838985"/>
          </a:xfrm>
        </p:grpSpPr>
        <p:sp>
          <p:nvSpPr>
            <p:cNvPr id="12" name="Rectangle 9"/>
            <p:cNvSpPr/>
            <p:nvPr/>
          </p:nvSpPr>
          <p:spPr bwMode="auto">
            <a:xfrm>
              <a:off x="1099179" y="4530282"/>
              <a:ext cx="2232140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Two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99179" y="4852522"/>
              <a:ext cx="3812034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6" name="Group 1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064260" y="4461909"/>
            <a:ext cx="3812034" cy="838985"/>
            <a:chOff x="1099179" y="4530282"/>
            <a:chExt cx="3812034" cy="838985"/>
          </a:xfrm>
        </p:grpSpPr>
        <p:sp>
          <p:nvSpPr>
            <p:cNvPr id="17" name="Rectangle 9"/>
            <p:cNvSpPr/>
            <p:nvPr/>
          </p:nvSpPr>
          <p:spPr bwMode="auto">
            <a:xfrm>
              <a:off x="1099179" y="4530282"/>
              <a:ext cx="2232140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Three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99179" y="4852522"/>
              <a:ext cx="3812034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1" name="Rectangle 2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1117323" y="4266580"/>
            <a:ext cx="4367043" cy="11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 I am alone, and feel the charm of existence in this spot, which was created for the bliss of souls like mine.</a:t>
            </a:r>
          </a:p>
        </p:txBody>
      </p:sp>
      <p:grpSp>
        <p:nvGrpSpPr>
          <p:cNvPr id="2" name="Group 1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1117323" y="1612691"/>
            <a:ext cx="3420981" cy="2807543"/>
            <a:chOff x="1117323" y="1612691"/>
            <a:chExt cx="3420981" cy="2807543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1117323" y="2088438"/>
              <a:ext cx="3420981" cy="233179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Beautiful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Design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 begins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with a clear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mind.</a:t>
              </a:r>
              <a:endPara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 flipH="1">
              <a:off x="1117323" y="1612691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CREATIVE_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5" name="Group 24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6481546" y="4629194"/>
            <a:ext cx="367698" cy="490822"/>
            <a:chOff x="2639219" y="3510757"/>
            <a:chExt cx="348456" cy="465138"/>
          </a:xfr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</p:grpSpPr>
        <p:sp>
          <p:nvSpPr>
            <p:cNvPr id="2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30" name="AutoShape 117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 bwMode="auto">
          <a:xfrm>
            <a:off x="6420402" y="1702850"/>
            <a:ext cx="489986" cy="36769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33" name="Group 3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6420402" y="3245151"/>
            <a:ext cx="489986" cy="367698"/>
            <a:chOff x="712110" y="4037334"/>
            <a:chExt cx="464344" cy="348456"/>
          </a:xfrm>
          <a:solidFill>
            <a:schemeClr val="bg1"/>
          </a:solidFill>
        </p:grpSpPr>
        <p:sp>
          <p:nvSpPr>
            <p:cNvPr id="34" name="AutoShape 118"/>
            <p:cNvSpPr/>
            <p:nvPr/>
          </p:nvSpPr>
          <p:spPr bwMode="auto">
            <a:xfrm>
              <a:off x="712110" y="403733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5" name="AutoShape 119"/>
            <p:cNvSpPr/>
            <p:nvPr/>
          </p:nvSpPr>
          <p:spPr bwMode="auto">
            <a:xfrm>
              <a:off x="1001829" y="416750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4" name="e7d195523061f1c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75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75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1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1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1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1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1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20878" y="943897"/>
            <a:ext cx="9969910" cy="5161936"/>
            <a:chOff x="1120878" y="943897"/>
            <a:chExt cx="9969910" cy="5161936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120878" y="943897"/>
              <a:ext cx="9969910" cy="5161935"/>
            </a:xfrm>
            <a:prstGeom prst="roundRect">
              <a:avLst>
                <a:gd name="adj" fmla="val 2667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270000" dist="6985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2" name="Rectangle: Top Corners Rounded 61"/>
            <p:cNvSpPr/>
            <p:nvPr/>
          </p:nvSpPr>
          <p:spPr>
            <a:xfrm rot="5400000">
              <a:off x="6813754" y="1828800"/>
              <a:ext cx="5161935" cy="3392131"/>
            </a:xfrm>
            <a:prstGeom prst="round2SameRect">
              <a:avLst>
                <a:gd name="adj1" fmla="val 3189"/>
                <a:gd name="adj2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40" name="Rectangle: Rounded Corners 13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429001" y="3742090"/>
            <a:ext cx="2667000" cy="3152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46" name="Group 14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713702" y="1103783"/>
            <a:ext cx="3392131" cy="692467"/>
            <a:chOff x="2573916" y="1208522"/>
            <a:chExt cx="3392131" cy="692467"/>
          </a:xfrm>
        </p:grpSpPr>
        <p:sp>
          <p:nvSpPr>
            <p:cNvPr id="143" name="TextBox 142"/>
            <p:cNvSpPr txBox="1"/>
            <p:nvPr/>
          </p:nvSpPr>
          <p:spPr>
            <a:xfrm>
              <a:off x="3333138" y="1208522"/>
              <a:ext cx="1873686" cy="25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573916" y="1377769"/>
              <a:ext cx="3392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December</a:t>
              </a:r>
              <a:endPara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56" name="Group 15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23651" y="3171109"/>
            <a:ext cx="2567367" cy="513533"/>
            <a:chOff x="7923651" y="3185857"/>
            <a:chExt cx="2567367" cy="513533"/>
          </a:xfrm>
        </p:grpSpPr>
        <p:sp>
          <p:nvSpPr>
            <p:cNvPr id="154" name="TextBox 153"/>
            <p:cNvSpPr txBox="1"/>
            <p:nvPr/>
          </p:nvSpPr>
          <p:spPr>
            <a:xfrm>
              <a:off x="7923651" y="3185857"/>
              <a:ext cx="2567367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12-15, Frankfurt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923651" y="3370197"/>
              <a:ext cx="2567367" cy="3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Team Schedule #1</a:t>
              </a:r>
            </a:p>
          </p:txBody>
        </p:sp>
      </p:grpSp>
      <p:sp>
        <p:nvSpPr>
          <p:cNvPr id="157" name="TextBox 1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922825" y="3682946"/>
            <a:ext cx="3057341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158" name="Group 15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22825" y="4824600"/>
            <a:ext cx="2567367" cy="513276"/>
            <a:chOff x="7923651" y="3185857"/>
            <a:chExt cx="2567367" cy="513276"/>
          </a:xfrm>
        </p:grpSpPr>
        <p:sp>
          <p:nvSpPr>
            <p:cNvPr id="159" name="TextBox 158"/>
            <p:cNvSpPr txBox="1"/>
            <p:nvPr/>
          </p:nvSpPr>
          <p:spPr>
            <a:xfrm>
              <a:off x="7923651" y="3185857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18, Manchester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923651" y="3370197"/>
              <a:ext cx="256736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Team Schedule #2</a:t>
              </a:r>
            </a:p>
          </p:txBody>
        </p:sp>
      </p:grpSp>
      <p:grpSp>
        <p:nvGrpSpPr>
          <p:cNvPr id="161" name="Group 16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7922825" y="5368582"/>
            <a:ext cx="2567367" cy="513276"/>
            <a:chOff x="7923651" y="3185857"/>
            <a:chExt cx="2567367" cy="513276"/>
          </a:xfrm>
        </p:grpSpPr>
        <p:sp>
          <p:nvSpPr>
            <p:cNvPr id="162" name="TextBox 161"/>
            <p:cNvSpPr txBox="1"/>
            <p:nvPr/>
          </p:nvSpPr>
          <p:spPr>
            <a:xfrm>
              <a:off x="7923651" y="3185857"/>
              <a:ext cx="2567367" cy="24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29, London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923651" y="3370197"/>
              <a:ext cx="256736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Team Schedule #3</a:t>
              </a:r>
            </a:p>
          </p:txBody>
        </p:sp>
      </p:grpSp>
      <p:grpSp>
        <p:nvGrpSpPr>
          <p:cNvPr id="166" name="Group 16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788235" y="1394935"/>
            <a:ext cx="5243062" cy="257984"/>
            <a:chOff x="1865667" y="1559158"/>
            <a:chExt cx="5243062" cy="257984"/>
          </a:xfrm>
        </p:grpSpPr>
        <p:sp>
          <p:nvSpPr>
            <p:cNvPr id="164" name="Freeform 4561"/>
            <p:cNvSpPr/>
            <p:nvPr/>
          </p:nvSpPr>
          <p:spPr bwMode="auto">
            <a:xfrm>
              <a:off x="6820499" y="1559158"/>
              <a:ext cx="288230" cy="25798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5" name="Freeform 4561"/>
            <p:cNvSpPr/>
            <p:nvPr/>
          </p:nvSpPr>
          <p:spPr bwMode="auto">
            <a:xfrm flipH="1">
              <a:off x="1865667" y="1559158"/>
              <a:ext cx="288230" cy="25798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75" name="Group 17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149198" y="2012797"/>
            <a:ext cx="4521140" cy="3938177"/>
            <a:chOff x="2149198" y="2012797"/>
            <a:chExt cx="4521140" cy="3938177"/>
          </a:xfrm>
        </p:grpSpPr>
        <p:sp>
          <p:nvSpPr>
            <p:cNvPr id="95" name="Rectangle: Rounded Corners 94"/>
            <p:cNvSpPr/>
            <p:nvPr/>
          </p:nvSpPr>
          <p:spPr>
            <a:xfrm>
              <a:off x="2204887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26</a:t>
              </a:r>
            </a:p>
          </p:txBody>
        </p:sp>
        <p:sp>
          <p:nvSpPr>
            <p:cNvPr id="96" name="Rectangle: Rounded Corners 95"/>
            <p:cNvSpPr/>
            <p:nvPr/>
          </p:nvSpPr>
          <p:spPr>
            <a:xfrm>
              <a:off x="2861189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27</a:t>
              </a:r>
            </a:p>
          </p:txBody>
        </p:sp>
        <p:sp>
          <p:nvSpPr>
            <p:cNvPr id="97" name="Rectangle: Rounded Corners 96"/>
            <p:cNvSpPr/>
            <p:nvPr/>
          </p:nvSpPr>
          <p:spPr>
            <a:xfrm>
              <a:off x="3517491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28</a:t>
              </a:r>
            </a:p>
          </p:txBody>
        </p:sp>
        <p:sp>
          <p:nvSpPr>
            <p:cNvPr id="98" name="Rectangle: Rounded Corners 97"/>
            <p:cNvSpPr/>
            <p:nvPr/>
          </p:nvSpPr>
          <p:spPr>
            <a:xfrm>
              <a:off x="4173793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29</a:t>
              </a:r>
            </a:p>
          </p:txBody>
        </p:sp>
        <p:sp>
          <p:nvSpPr>
            <p:cNvPr id="99" name="Rectangle: Rounded Corners 98"/>
            <p:cNvSpPr/>
            <p:nvPr/>
          </p:nvSpPr>
          <p:spPr>
            <a:xfrm>
              <a:off x="4830095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30</a:t>
              </a:r>
            </a:p>
          </p:txBody>
        </p:sp>
        <p:sp>
          <p:nvSpPr>
            <p:cNvPr id="100" name="Rectangle: Rounded Corners 99"/>
            <p:cNvSpPr/>
            <p:nvPr/>
          </p:nvSpPr>
          <p:spPr>
            <a:xfrm>
              <a:off x="5486397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</a:t>
              </a:r>
            </a:p>
          </p:txBody>
        </p:sp>
        <p:sp>
          <p:nvSpPr>
            <p:cNvPr id="101" name="Rectangle: Rounded Corners 100"/>
            <p:cNvSpPr/>
            <p:nvPr/>
          </p:nvSpPr>
          <p:spPr>
            <a:xfrm>
              <a:off x="6142699" y="245559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</a:t>
              </a:r>
            </a:p>
          </p:txBody>
        </p:sp>
        <p:sp>
          <p:nvSpPr>
            <p:cNvPr id="102" name="Rectangle: Rounded Corners 101"/>
            <p:cNvSpPr/>
            <p:nvPr/>
          </p:nvSpPr>
          <p:spPr>
            <a:xfrm>
              <a:off x="2204887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</a:t>
              </a:r>
            </a:p>
          </p:txBody>
        </p:sp>
        <p:sp>
          <p:nvSpPr>
            <p:cNvPr id="103" name="Rectangle: Rounded Corners 102"/>
            <p:cNvSpPr/>
            <p:nvPr/>
          </p:nvSpPr>
          <p:spPr>
            <a:xfrm>
              <a:off x="2861189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4</a:t>
              </a:r>
            </a:p>
          </p:txBody>
        </p:sp>
        <p:sp>
          <p:nvSpPr>
            <p:cNvPr id="104" name="Rectangle: Rounded Corners 103"/>
            <p:cNvSpPr/>
            <p:nvPr/>
          </p:nvSpPr>
          <p:spPr>
            <a:xfrm>
              <a:off x="3517491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5</a:t>
              </a:r>
            </a:p>
          </p:txBody>
        </p:sp>
        <p:sp>
          <p:nvSpPr>
            <p:cNvPr id="105" name="Rectangle: Rounded Corners 104"/>
            <p:cNvSpPr/>
            <p:nvPr/>
          </p:nvSpPr>
          <p:spPr>
            <a:xfrm>
              <a:off x="4173793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6</a:t>
              </a:r>
            </a:p>
          </p:txBody>
        </p:sp>
        <p:sp>
          <p:nvSpPr>
            <p:cNvPr id="106" name="Rectangle: Rounded Corners 105"/>
            <p:cNvSpPr/>
            <p:nvPr/>
          </p:nvSpPr>
          <p:spPr>
            <a:xfrm>
              <a:off x="4830095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</a:t>
              </a:r>
            </a:p>
          </p:txBody>
        </p:sp>
        <p:sp>
          <p:nvSpPr>
            <p:cNvPr id="107" name="Rectangle: Rounded Corners 106"/>
            <p:cNvSpPr/>
            <p:nvPr/>
          </p:nvSpPr>
          <p:spPr>
            <a:xfrm>
              <a:off x="5486397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8</a:t>
              </a:r>
            </a:p>
          </p:txBody>
        </p:sp>
        <p:sp>
          <p:nvSpPr>
            <p:cNvPr id="108" name="Rectangle: Rounded Corners 107"/>
            <p:cNvSpPr/>
            <p:nvPr/>
          </p:nvSpPr>
          <p:spPr>
            <a:xfrm>
              <a:off x="6142699" y="3060281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9</a:t>
              </a:r>
            </a:p>
          </p:txBody>
        </p:sp>
        <p:sp>
          <p:nvSpPr>
            <p:cNvPr id="109" name="Rectangle: Rounded Corners 108"/>
            <p:cNvSpPr/>
            <p:nvPr/>
          </p:nvSpPr>
          <p:spPr>
            <a:xfrm>
              <a:off x="2204887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10</a:t>
              </a:r>
            </a:p>
          </p:txBody>
        </p:sp>
        <p:sp>
          <p:nvSpPr>
            <p:cNvPr id="110" name="Rectangle: Rounded Corners 109"/>
            <p:cNvSpPr/>
            <p:nvPr/>
          </p:nvSpPr>
          <p:spPr>
            <a:xfrm>
              <a:off x="2861189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11</a:t>
              </a:r>
            </a:p>
          </p:txBody>
        </p:sp>
        <p:sp>
          <p:nvSpPr>
            <p:cNvPr id="111" name="Rectangle: Rounded Corners 110"/>
            <p:cNvSpPr/>
            <p:nvPr/>
          </p:nvSpPr>
          <p:spPr>
            <a:xfrm>
              <a:off x="3517491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12</a:t>
              </a:r>
            </a:p>
          </p:txBody>
        </p:sp>
        <p:sp>
          <p:nvSpPr>
            <p:cNvPr id="112" name="Rectangle: Rounded Corners 111"/>
            <p:cNvSpPr/>
            <p:nvPr/>
          </p:nvSpPr>
          <p:spPr>
            <a:xfrm>
              <a:off x="4173793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13</a:t>
              </a:r>
            </a:p>
          </p:txBody>
        </p:sp>
        <p:sp>
          <p:nvSpPr>
            <p:cNvPr id="113" name="Rectangle: Rounded Corners 112"/>
            <p:cNvSpPr/>
            <p:nvPr/>
          </p:nvSpPr>
          <p:spPr>
            <a:xfrm>
              <a:off x="4830095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14</a:t>
              </a:r>
            </a:p>
          </p:txBody>
        </p:sp>
        <p:sp>
          <p:nvSpPr>
            <p:cNvPr id="114" name="Rectangle: Rounded Corners 113"/>
            <p:cNvSpPr/>
            <p:nvPr/>
          </p:nvSpPr>
          <p:spPr>
            <a:xfrm>
              <a:off x="5486397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15</a:t>
              </a:r>
            </a:p>
          </p:txBody>
        </p:sp>
        <p:sp>
          <p:nvSpPr>
            <p:cNvPr id="115" name="Rectangle: Rounded Corners 114"/>
            <p:cNvSpPr/>
            <p:nvPr/>
          </p:nvSpPr>
          <p:spPr>
            <a:xfrm>
              <a:off x="6142699" y="3664967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16</a:t>
              </a:r>
            </a:p>
          </p:txBody>
        </p:sp>
        <p:sp>
          <p:nvSpPr>
            <p:cNvPr id="116" name="Rectangle: Rounded Corners 115"/>
            <p:cNvSpPr/>
            <p:nvPr/>
          </p:nvSpPr>
          <p:spPr>
            <a:xfrm>
              <a:off x="2204887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17</a:t>
              </a:r>
            </a:p>
          </p:txBody>
        </p:sp>
        <p:sp>
          <p:nvSpPr>
            <p:cNvPr id="117" name="Rectangle: Rounded Corners 116"/>
            <p:cNvSpPr/>
            <p:nvPr/>
          </p:nvSpPr>
          <p:spPr>
            <a:xfrm>
              <a:off x="2861189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18</a:t>
              </a:r>
            </a:p>
          </p:txBody>
        </p:sp>
        <p:sp>
          <p:nvSpPr>
            <p:cNvPr id="118" name="Rectangle: Rounded Corners 117"/>
            <p:cNvSpPr/>
            <p:nvPr/>
          </p:nvSpPr>
          <p:spPr>
            <a:xfrm>
              <a:off x="3517491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19</a:t>
              </a:r>
            </a:p>
          </p:txBody>
        </p:sp>
        <p:sp>
          <p:nvSpPr>
            <p:cNvPr id="119" name="Rectangle: Rounded Corners 118"/>
            <p:cNvSpPr/>
            <p:nvPr/>
          </p:nvSpPr>
          <p:spPr>
            <a:xfrm>
              <a:off x="4173793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</a:t>
              </a:r>
            </a:p>
          </p:txBody>
        </p:sp>
        <p:sp>
          <p:nvSpPr>
            <p:cNvPr id="120" name="Rectangle: Rounded Corners 119"/>
            <p:cNvSpPr/>
            <p:nvPr/>
          </p:nvSpPr>
          <p:spPr>
            <a:xfrm>
              <a:off x="4830095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21</a:t>
              </a:r>
            </a:p>
          </p:txBody>
        </p:sp>
        <p:sp>
          <p:nvSpPr>
            <p:cNvPr id="121" name="Rectangle: Rounded Corners 120"/>
            <p:cNvSpPr/>
            <p:nvPr/>
          </p:nvSpPr>
          <p:spPr>
            <a:xfrm>
              <a:off x="5486397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22</a:t>
              </a:r>
            </a:p>
          </p:txBody>
        </p:sp>
        <p:sp>
          <p:nvSpPr>
            <p:cNvPr id="122" name="Rectangle: Rounded Corners 121"/>
            <p:cNvSpPr/>
            <p:nvPr/>
          </p:nvSpPr>
          <p:spPr>
            <a:xfrm>
              <a:off x="6142699" y="4269653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23</a:t>
              </a:r>
            </a:p>
          </p:txBody>
        </p:sp>
        <p:sp>
          <p:nvSpPr>
            <p:cNvPr id="123" name="Rectangle: Rounded Corners 122"/>
            <p:cNvSpPr/>
            <p:nvPr/>
          </p:nvSpPr>
          <p:spPr>
            <a:xfrm>
              <a:off x="2204887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24</a:t>
              </a:r>
            </a:p>
          </p:txBody>
        </p:sp>
        <p:sp>
          <p:nvSpPr>
            <p:cNvPr id="124" name="Rectangle: Rounded Corners 123"/>
            <p:cNvSpPr/>
            <p:nvPr/>
          </p:nvSpPr>
          <p:spPr>
            <a:xfrm>
              <a:off x="2861189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25</a:t>
              </a:r>
            </a:p>
          </p:txBody>
        </p:sp>
        <p:sp>
          <p:nvSpPr>
            <p:cNvPr id="125" name="Rectangle: Rounded Corners 124"/>
            <p:cNvSpPr/>
            <p:nvPr/>
          </p:nvSpPr>
          <p:spPr>
            <a:xfrm>
              <a:off x="3517491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26</a:t>
              </a:r>
            </a:p>
          </p:txBody>
        </p:sp>
        <p:sp>
          <p:nvSpPr>
            <p:cNvPr id="126" name="Rectangle: Rounded Corners 125"/>
            <p:cNvSpPr/>
            <p:nvPr/>
          </p:nvSpPr>
          <p:spPr>
            <a:xfrm>
              <a:off x="4173793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27</a:t>
              </a:r>
            </a:p>
          </p:txBody>
        </p:sp>
        <p:sp>
          <p:nvSpPr>
            <p:cNvPr id="127" name="Rectangle: Rounded Corners 126"/>
            <p:cNvSpPr/>
            <p:nvPr/>
          </p:nvSpPr>
          <p:spPr>
            <a:xfrm>
              <a:off x="4830095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28</a:t>
              </a:r>
            </a:p>
          </p:txBody>
        </p:sp>
        <p:sp>
          <p:nvSpPr>
            <p:cNvPr id="128" name="Rectangle: Rounded Corners 127"/>
            <p:cNvSpPr/>
            <p:nvPr/>
          </p:nvSpPr>
          <p:spPr>
            <a:xfrm>
              <a:off x="5486397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29</a:t>
              </a:r>
            </a:p>
          </p:txBody>
        </p:sp>
        <p:sp>
          <p:nvSpPr>
            <p:cNvPr id="129" name="Rectangle: Rounded Corners 128"/>
            <p:cNvSpPr/>
            <p:nvPr/>
          </p:nvSpPr>
          <p:spPr>
            <a:xfrm>
              <a:off x="6142699" y="4874339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30</a:t>
              </a:r>
            </a:p>
          </p:txBody>
        </p:sp>
        <p:sp>
          <p:nvSpPr>
            <p:cNvPr id="132" name="Rectangle: Rounded Corners 131"/>
            <p:cNvSpPr/>
            <p:nvPr/>
          </p:nvSpPr>
          <p:spPr>
            <a:xfrm>
              <a:off x="2204887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31</a:t>
              </a:r>
            </a:p>
          </p:txBody>
        </p:sp>
        <p:sp>
          <p:nvSpPr>
            <p:cNvPr id="133" name="Rectangle: Rounded Corners 132"/>
            <p:cNvSpPr/>
            <p:nvPr/>
          </p:nvSpPr>
          <p:spPr>
            <a:xfrm>
              <a:off x="2861189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</a:t>
              </a:r>
            </a:p>
          </p:txBody>
        </p:sp>
        <p:sp>
          <p:nvSpPr>
            <p:cNvPr id="134" name="Rectangle: Rounded Corners 133"/>
            <p:cNvSpPr/>
            <p:nvPr/>
          </p:nvSpPr>
          <p:spPr>
            <a:xfrm>
              <a:off x="3517491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</a:t>
              </a:r>
            </a:p>
          </p:txBody>
        </p:sp>
        <p:sp>
          <p:nvSpPr>
            <p:cNvPr id="135" name="Rectangle: Rounded Corners 134"/>
            <p:cNvSpPr/>
            <p:nvPr/>
          </p:nvSpPr>
          <p:spPr>
            <a:xfrm>
              <a:off x="4173793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</a:t>
              </a:r>
            </a:p>
          </p:txBody>
        </p:sp>
        <p:sp>
          <p:nvSpPr>
            <p:cNvPr id="136" name="Rectangle: Rounded Corners 135"/>
            <p:cNvSpPr/>
            <p:nvPr/>
          </p:nvSpPr>
          <p:spPr>
            <a:xfrm>
              <a:off x="4830095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4</a:t>
              </a:r>
            </a:p>
          </p:txBody>
        </p:sp>
        <p:sp>
          <p:nvSpPr>
            <p:cNvPr id="137" name="Rectangle: Rounded Corners 136"/>
            <p:cNvSpPr/>
            <p:nvPr/>
          </p:nvSpPr>
          <p:spPr>
            <a:xfrm>
              <a:off x="5486397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5</a:t>
              </a:r>
            </a:p>
          </p:txBody>
        </p:sp>
        <p:sp>
          <p:nvSpPr>
            <p:cNvPr id="138" name="Rectangle: Rounded Corners 137"/>
            <p:cNvSpPr/>
            <p:nvPr/>
          </p:nvSpPr>
          <p:spPr>
            <a:xfrm>
              <a:off x="6142699" y="5479025"/>
              <a:ext cx="471949" cy="47194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6</a:t>
              </a:r>
            </a:p>
          </p:txBody>
        </p:sp>
        <p:sp>
          <p:nvSpPr>
            <p:cNvPr id="168" name="Rectangle: Rounded Corners 167"/>
            <p:cNvSpPr/>
            <p:nvPr/>
          </p:nvSpPr>
          <p:spPr>
            <a:xfrm>
              <a:off x="2149198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Sun</a:t>
              </a:r>
            </a:p>
          </p:txBody>
        </p:sp>
        <p:sp>
          <p:nvSpPr>
            <p:cNvPr id="169" name="Rectangle: Rounded Corners 168"/>
            <p:cNvSpPr/>
            <p:nvPr/>
          </p:nvSpPr>
          <p:spPr>
            <a:xfrm>
              <a:off x="2805500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Mon</a:t>
              </a:r>
            </a:p>
          </p:txBody>
        </p:sp>
        <p:sp>
          <p:nvSpPr>
            <p:cNvPr id="170" name="Rectangle: Rounded Corners 169"/>
            <p:cNvSpPr/>
            <p:nvPr/>
          </p:nvSpPr>
          <p:spPr>
            <a:xfrm>
              <a:off x="3461802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Tue</a:t>
              </a:r>
            </a:p>
          </p:txBody>
        </p:sp>
        <p:sp>
          <p:nvSpPr>
            <p:cNvPr id="171" name="Rectangle: Rounded Corners 170"/>
            <p:cNvSpPr/>
            <p:nvPr/>
          </p:nvSpPr>
          <p:spPr>
            <a:xfrm>
              <a:off x="4118104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Wed</a:t>
              </a:r>
            </a:p>
          </p:txBody>
        </p:sp>
        <p:sp>
          <p:nvSpPr>
            <p:cNvPr id="172" name="Rectangle: Rounded Corners 171"/>
            <p:cNvSpPr/>
            <p:nvPr/>
          </p:nvSpPr>
          <p:spPr>
            <a:xfrm>
              <a:off x="4774406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Thu</a:t>
              </a:r>
            </a:p>
          </p:txBody>
        </p:sp>
        <p:sp>
          <p:nvSpPr>
            <p:cNvPr id="173" name="Rectangle: Rounded Corners 172"/>
            <p:cNvSpPr/>
            <p:nvPr/>
          </p:nvSpPr>
          <p:spPr>
            <a:xfrm>
              <a:off x="5430708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Fri</a:t>
              </a:r>
            </a:p>
          </p:txBody>
        </p:sp>
        <p:sp>
          <p:nvSpPr>
            <p:cNvPr id="174" name="Rectangle: Rounded Corners 173"/>
            <p:cNvSpPr/>
            <p:nvPr/>
          </p:nvSpPr>
          <p:spPr>
            <a:xfrm>
              <a:off x="6087010" y="2012797"/>
              <a:ext cx="583328" cy="29130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Sat</a:t>
              </a:r>
            </a:p>
          </p:txBody>
        </p:sp>
      </p:grpSp>
      <p:sp>
        <p:nvSpPr>
          <p:cNvPr id="149" name="Oval 14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181969" y="4356540"/>
            <a:ext cx="73742" cy="737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50" name="Oval 14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807177" y="4957330"/>
            <a:ext cx="73742" cy="737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8" name="图片占位符 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Box 1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1742068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Laptop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Mockup Slide</a:t>
            </a:r>
          </a:p>
        </p:txBody>
      </p:sp>
      <p:cxnSp>
        <p:nvCxnSpPr>
          <p:cNvPr id="14" name="Straight Connector 1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721516" y="2056742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1480458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70" name="TextBox 6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3794381"/>
            <a:ext cx="3057341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1" name="Rectangle: Rounded Corners 7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557179" y="5076826"/>
            <a:ext cx="1127136" cy="3419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Read more</a:t>
            </a:r>
          </a:p>
        </p:txBody>
      </p:sp>
      <p:sp>
        <p:nvSpPr>
          <p:cNvPr id="72" name="TextBox 7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3351718"/>
            <a:ext cx="305734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73" name="TextBox 7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3033390"/>
            <a:ext cx="305734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business</a:t>
            </a:r>
          </a:p>
        </p:txBody>
      </p:sp>
      <p:sp>
        <p:nvSpPr>
          <p:cNvPr id="86" name="TextBox 8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988536" y="5422006"/>
            <a:ext cx="4035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67" name="Rectangle: Rounded Corners 6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151891" y="1553028"/>
            <a:ext cx="1888218" cy="1483440"/>
          </a:xfrm>
          <a:prstGeom prst="roundRect">
            <a:avLst>
              <a:gd name="adj" fmla="val 2608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762000" dist="723900" dir="5400000" sx="85000" sy="8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7" name="Group 7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257800" y="2136650"/>
            <a:ext cx="1676400" cy="911574"/>
            <a:chOff x="5257800" y="2136650"/>
            <a:chExt cx="1676400" cy="911574"/>
          </a:xfrm>
        </p:grpSpPr>
        <p:sp>
          <p:nvSpPr>
            <p:cNvPr id="75" name="TextBox 74"/>
            <p:cNvSpPr txBox="1"/>
            <p:nvPr/>
          </p:nvSpPr>
          <p:spPr>
            <a:xfrm>
              <a:off x="5257800" y="21366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790,000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57800" y="2471143"/>
              <a:ext cx="16764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79" name="Freeform 3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5935265" y="1742068"/>
            <a:ext cx="321470" cy="330869"/>
          </a:xfrm>
          <a:custGeom>
            <a:avLst/>
            <a:gdLst>
              <a:gd name="T0" fmla="*/ 94 w 188"/>
              <a:gd name="T1" fmla="*/ 96 h 192"/>
              <a:gd name="T2" fmla="*/ 188 w 188"/>
              <a:gd name="T3" fmla="*/ 48 h 192"/>
              <a:gd name="T4" fmla="*/ 94 w 188"/>
              <a:gd name="T5" fmla="*/ 0 h 192"/>
              <a:gd name="T6" fmla="*/ 0 w 188"/>
              <a:gd name="T7" fmla="*/ 48 h 192"/>
              <a:gd name="T8" fmla="*/ 94 w 188"/>
              <a:gd name="T9" fmla="*/ 96 h 192"/>
              <a:gd name="T10" fmla="*/ 94 w 188"/>
              <a:gd name="T11" fmla="*/ 8 h 192"/>
              <a:gd name="T12" fmla="*/ 180 w 188"/>
              <a:gd name="T13" fmla="*/ 48 h 192"/>
              <a:gd name="T14" fmla="*/ 94 w 188"/>
              <a:gd name="T15" fmla="*/ 88 h 192"/>
              <a:gd name="T16" fmla="*/ 8 w 188"/>
              <a:gd name="T17" fmla="*/ 48 h 192"/>
              <a:gd name="T18" fmla="*/ 94 w 188"/>
              <a:gd name="T19" fmla="*/ 8 h 192"/>
              <a:gd name="T20" fmla="*/ 94 w 188"/>
              <a:gd name="T21" fmla="*/ 120 h 192"/>
              <a:gd name="T22" fmla="*/ 8 w 188"/>
              <a:gd name="T23" fmla="*/ 80 h 192"/>
              <a:gd name="T24" fmla="*/ 0 w 188"/>
              <a:gd name="T25" fmla="*/ 80 h 192"/>
              <a:gd name="T26" fmla="*/ 94 w 188"/>
              <a:gd name="T27" fmla="*/ 128 h 192"/>
              <a:gd name="T28" fmla="*/ 188 w 188"/>
              <a:gd name="T29" fmla="*/ 80 h 192"/>
              <a:gd name="T30" fmla="*/ 180 w 188"/>
              <a:gd name="T31" fmla="*/ 80 h 192"/>
              <a:gd name="T32" fmla="*/ 94 w 188"/>
              <a:gd name="T33" fmla="*/ 120 h 192"/>
              <a:gd name="T34" fmla="*/ 94 w 188"/>
              <a:gd name="T35" fmla="*/ 152 h 192"/>
              <a:gd name="T36" fmla="*/ 8 w 188"/>
              <a:gd name="T37" fmla="*/ 112 h 192"/>
              <a:gd name="T38" fmla="*/ 0 w 188"/>
              <a:gd name="T39" fmla="*/ 112 h 192"/>
              <a:gd name="T40" fmla="*/ 94 w 188"/>
              <a:gd name="T41" fmla="*/ 160 h 192"/>
              <a:gd name="T42" fmla="*/ 188 w 188"/>
              <a:gd name="T43" fmla="*/ 112 h 192"/>
              <a:gd name="T44" fmla="*/ 180 w 188"/>
              <a:gd name="T45" fmla="*/ 112 h 192"/>
              <a:gd name="T46" fmla="*/ 94 w 188"/>
              <a:gd name="T47" fmla="*/ 152 h 192"/>
              <a:gd name="T48" fmla="*/ 94 w 188"/>
              <a:gd name="T49" fmla="*/ 184 h 192"/>
              <a:gd name="T50" fmla="*/ 8 w 188"/>
              <a:gd name="T51" fmla="*/ 144 h 192"/>
              <a:gd name="T52" fmla="*/ 0 w 188"/>
              <a:gd name="T53" fmla="*/ 144 h 192"/>
              <a:gd name="T54" fmla="*/ 94 w 188"/>
              <a:gd name="T55" fmla="*/ 192 h 192"/>
              <a:gd name="T56" fmla="*/ 188 w 188"/>
              <a:gd name="T57" fmla="*/ 144 h 192"/>
              <a:gd name="T58" fmla="*/ 180 w 188"/>
              <a:gd name="T59" fmla="*/ 144 h 192"/>
              <a:gd name="T60" fmla="*/ 94 w 188"/>
              <a:gd name="T61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192">
                <a:moveTo>
                  <a:pt x="94" y="96"/>
                </a:moveTo>
                <a:cubicBezTo>
                  <a:pt x="147" y="96"/>
                  <a:pt x="188" y="75"/>
                  <a:pt x="188" y="48"/>
                </a:cubicBezTo>
                <a:cubicBezTo>
                  <a:pt x="188" y="21"/>
                  <a:pt x="147" y="0"/>
                  <a:pt x="94" y="0"/>
                </a:cubicBezTo>
                <a:cubicBezTo>
                  <a:pt x="41" y="0"/>
                  <a:pt x="0" y="21"/>
                  <a:pt x="0" y="48"/>
                </a:cubicBezTo>
                <a:cubicBezTo>
                  <a:pt x="0" y="75"/>
                  <a:pt x="41" y="96"/>
                  <a:pt x="94" y="96"/>
                </a:cubicBezTo>
                <a:close/>
                <a:moveTo>
                  <a:pt x="94" y="8"/>
                </a:moveTo>
                <a:cubicBezTo>
                  <a:pt x="141" y="8"/>
                  <a:pt x="180" y="26"/>
                  <a:pt x="180" y="48"/>
                </a:cubicBezTo>
                <a:cubicBezTo>
                  <a:pt x="180" y="70"/>
                  <a:pt x="141" y="88"/>
                  <a:pt x="94" y="88"/>
                </a:cubicBezTo>
                <a:cubicBezTo>
                  <a:pt x="47" y="88"/>
                  <a:pt x="8" y="70"/>
                  <a:pt x="8" y="48"/>
                </a:cubicBezTo>
                <a:cubicBezTo>
                  <a:pt x="8" y="26"/>
                  <a:pt x="47" y="8"/>
                  <a:pt x="94" y="8"/>
                </a:cubicBezTo>
                <a:close/>
                <a:moveTo>
                  <a:pt x="94" y="120"/>
                </a:moveTo>
                <a:cubicBezTo>
                  <a:pt x="47" y="120"/>
                  <a:pt x="8" y="102"/>
                  <a:pt x="8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7"/>
                  <a:pt x="41" y="128"/>
                  <a:pt x="94" y="128"/>
                </a:cubicBezTo>
                <a:cubicBezTo>
                  <a:pt x="147" y="128"/>
                  <a:pt x="188" y="107"/>
                  <a:pt x="188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102"/>
                  <a:pt x="141" y="120"/>
                  <a:pt x="94" y="120"/>
                </a:cubicBezTo>
                <a:close/>
                <a:moveTo>
                  <a:pt x="94" y="152"/>
                </a:moveTo>
                <a:cubicBezTo>
                  <a:pt x="47" y="152"/>
                  <a:pt x="8" y="134"/>
                  <a:pt x="8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9"/>
                  <a:pt x="41" y="160"/>
                  <a:pt x="94" y="160"/>
                </a:cubicBezTo>
                <a:cubicBezTo>
                  <a:pt x="147" y="160"/>
                  <a:pt x="188" y="139"/>
                  <a:pt x="188" y="112"/>
                </a:cubicBezTo>
                <a:cubicBezTo>
                  <a:pt x="180" y="112"/>
                  <a:pt x="180" y="112"/>
                  <a:pt x="180" y="112"/>
                </a:cubicBezTo>
                <a:cubicBezTo>
                  <a:pt x="180" y="134"/>
                  <a:pt x="141" y="152"/>
                  <a:pt x="94" y="152"/>
                </a:cubicBezTo>
                <a:close/>
                <a:moveTo>
                  <a:pt x="94" y="184"/>
                </a:moveTo>
                <a:cubicBezTo>
                  <a:pt x="47" y="184"/>
                  <a:pt x="8" y="166"/>
                  <a:pt x="8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71"/>
                  <a:pt x="41" y="192"/>
                  <a:pt x="94" y="192"/>
                </a:cubicBezTo>
                <a:cubicBezTo>
                  <a:pt x="147" y="192"/>
                  <a:pt x="188" y="171"/>
                  <a:pt x="188" y="144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0" y="166"/>
                  <a:pt x="141" y="184"/>
                  <a:pt x="94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0" name="Rectangle: Rounded Corners 7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151891" y="3178806"/>
            <a:ext cx="1888218" cy="1483440"/>
          </a:xfrm>
          <a:prstGeom prst="roundRect">
            <a:avLst>
              <a:gd name="adj" fmla="val 2608"/>
            </a:avLst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762000" dist="723900" dir="5400000" sx="85000" sy="8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1" name="Group 8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257800" y="3762428"/>
            <a:ext cx="1676400" cy="911574"/>
            <a:chOff x="5257800" y="2136650"/>
            <a:chExt cx="1676400" cy="911574"/>
          </a:xfrm>
        </p:grpSpPr>
        <p:sp>
          <p:nvSpPr>
            <p:cNvPr id="82" name="TextBox 81"/>
            <p:cNvSpPr txBox="1"/>
            <p:nvPr/>
          </p:nvSpPr>
          <p:spPr>
            <a:xfrm>
              <a:off x="5257800" y="21366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12,500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57800" y="2471143"/>
              <a:ext cx="16764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84" name="Freeform 2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5924926" y="3361329"/>
            <a:ext cx="342149" cy="342149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75 w 200"/>
              <a:gd name="T11" fmla="*/ 47 h 200"/>
              <a:gd name="T12" fmla="*/ 148 w 200"/>
              <a:gd name="T13" fmla="*/ 64 h 200"/>
              <a:gd name="T14" fmla="*/ 132 w 200"/>
              <a:gd name="T15" fmla="*/ 49 h 200"/>
              <a:gd name="T16" fmla="*/ 149 w 200"/>
              <a:gd name="T17" fmla="*/ 22 h 200"/>
              <a:gd name="T18" fmla="*/ 175 w 200"/>
              <a:gd name="T19" fmla="*/ 47 h 200"/>
              <a:gd name="T20" fmla="*/ 100 w 200"/>
              <a:gd name="T21" fmla="*/ 152 h 200"/>
              <a:gd name="T22" fmla="*/ 48 w 200"/>
              <a:gd name="T23" fmla="*/ 100 h 200"/>
              <a:gd name="T24" fmla="*/ 100 w 200"/>
              <a:gd name="T25" fmla="*/ 48 h 200"/>
              <a:gd name="T26" fmla="*/ 152 w 200"/>
              <a:gd name="T27" fmla="*/ 100 h 200"/>
              <a:gd name="T28" fmla="*/ 100 w 200"/>
              <a:gd name="T29" fmla="*/ 152 h 200"/>
              <a:gd name="T30" fmla="*/ 100 w 200"/>
              <a:gd name="T31" fmla="*/ 8 h 200"/>
              <a:gd name="T32" fmla="*/ 142 w 200"/>
              <a:gd name="T33" fmla="*/ 18 h 200"/>
              <a:gd name="T34" fmla="*/ 125 w 200"/>
              <a:gd name="T35" fmla="*/ 45 h 200"/>
              <a:gd name="T36" fmla="*/ 100 w 200"/>
              <a:gd name="T37" fmla="*/ 40 h 200"/>
              <a:gd name="T38" fmla="*/ 47 w 200"/>
              <a:gd name="T39" fmla="*/ 71 h 200"/>
              <a:gd name="T40" fmla="*/ 18 w 200"/>
              <a:gd name="T41" fmla="*/ 58 h 200"/>
              <a:gd name="T42" fmla="*/ 100 w 200"/>
              <a:gd name="T43" fmla="*/ 8 h 200"/>
              <a:gd name="T44" fmla="*/ 100 w 200"/>
              <a:gd name="T45" fmla="*/ 192 h 200"/>
              <a:gd name="T46" fmla="*/ 8 w 200"/>
              <a:gd name="T47" fmla="*/ 100 h 200"/>
              <a:gd name="T48" fmla="*/ 15 w 200"/>
              <a:gd name="T49" fmla="*/ 66 h 200"/>
              <a:gd name="T50" fmla="*/ 44 w 200"/>
              <a:gd name="T51" fmla="*/ 79 h 200"/>
              <a:gd name="T52" fmla="*/ 40 w 200"/>
              <a:gd name="T53" fmla="*/ 100 h 200"/>
              <a:gd name="T54" fmla="*/ 100 w 200"/>
              <a:gd name="T55" fmla="*/ 160 h 200"/>
              <a:gd name="T56" fmla="*/ 121 w 200"/>
              <a:gd name="T57" fmla="*/ 156 h 200"/>
              <a:gd name="T58" fmla="*/ 132 w 200"/>
              <a:gd name="T59" fmla="*/ 185 h 200"/>
              <a:gd name="T60" fmla="*/ 140 w 200"/>
              <a:gd name="T61" fmla="*/ 183 h 200"/>
              <a:gd name="T62" fmla="*/ 129 w 200"/>
              <a:gd name="T63" fmla="*/ 153 h 200"/>
              <a:gd name="T64" fmla="*/ 160 w 200"/>
              <a:gd name="T65" fmla="*/ 100 h 200"/>
              <a:gd name="T66" fmla="*/ 152 w 200"/>
              <a:gd name="T67" fmla="*/ 70 h 200"/>
              <a:gd name="T68" fmla="*/ 179 w 200"/>
              <a:gd name="T69" fmla="*/ 53 h 200"/>
              <a:gd name="T70" fmla="*/ 192 w 200"/>
              <a:gd name="T71" fmla="*/ 100 h 200"/>
              <a:gd name="T72" fmla="*/ 100 w 200"/>
              <a:gd name="T73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75" y="47"/>
                </a:moveTo>
                <a:cubicBezTo>
                  <a:pt x="148" y="64"/>
                  <a:pt x="148" y="64"/>
                  <a:pt x="148" y="64"/>
                </a:cubicBezTo>
                <a:cubicBezTo>
                  <a:pt x="143" y="58"/>
                  <a:pt x="138" y="53"/>
                  <a:pt x="132" y="49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59" y="29"/>
                  <a:pt x="168" y="37"/>
                  <a:pt x="175" y="47"/>
                </a:cubicBezTo>
                <a:close/>
                <a:moveTo>
                  <a:pt x="100" y="152"/>
                </a:moveTo>
                <a:cubicBezTo>
                  <a:pt x="71" y="152"/>
                  <a:pt x="48" y="129"/>
                  <a:pt x="48" y="100"/>
                </a:cubicBezTo>
                <a:cubicBezTo>
                  <a:pt x="48" y="71"/>
                  <a:pt x="71" y="48"/>
                  <a:pt x="100" y="48"/>
                </a:cubicBezTo>
                <a:cubicBezTo>
                  <a:pt x="129" y="48"/>
                  <a:pt x="152" y="71"/>
                  <a:pt x="152" y="100"/>
                </a:cubicBezTo>
                <a:cubicBezTo>
                  <a:pt x="152" y="129"/>
                  <a:pt x="129" y="152"/>
                  <a:pt x="100" y="152"/>
                </a:cubicBezTo>
                <a:close/>
                <a:moveTo>
                  <a:pt x="100" y="8"/>
                </a:moveTo>
                <a:cubicBezTo>
                  <a:pt x="115" y="8"/>
                  <a:pt x="129" y="12"/>
                  <a:pt x="142" y="18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7" y="42"/>
                  <a:pt x="109" y="40"/>
                  <a:pt x="100" y="40"/>
                </a:cubicBezTo>
                <a:cubicBezTo>
                  <a:pt x="77" y="40"/>
                  <a:pt x="58" y="53"/>
                  <a:pt x="47" y="71"/>
                </a:cubicBezTo>
                <a:cubicBezTo>
                  <a:pt x="18" y="58"/>
                  <a:pt x="18" y="58"/>
                  <a:pt x="18" y="58"/>
                </a:cubicBezTo>
                <a:cubicBezTo>
                  <a:pt x="33" y="28"/>
                  <a:pt x="64" y="8"/>
                  <a:pt x="100" y="8"/>
                </a:cubicBezTo>
                <a:close/>
                <a:moveTo>
                  <a:pt x="100" y="192"/>
                </a:moveTo>
                <a:cubicBezTo>
                  <a:pt x="49" y="192"/>
                  <a:pt x="8" y="151"/>
                  <a:pt x="8" y="100"/>
                </a:cubicBezTo>
                <a:cubicBezTo>
                  <a:pt x="8" y="88"/>
                  <a:pt x="10" y="76"/>
                  <a:pt x="15" y="66"/>
                </a:cubicBezTo>
                <a:cubicBezTo>
                  <a:pt x="44" y="79"/>
                  <a:pt x="44" y="79"/>
                  <a:pt x="44" y="79"/>
                </a:cubicBezTo>
                <a:cubicBezTo>
                  <a:pt x="41" y="85"/>
                  <a:pt x="40" y="92"/>
                  <a:pt x="40" y="100"/>
                </a:cubicBezTo>
                <a:cubicBezTo>
                  <a:pt x="40" y="133"/>
                  <a:pt x="67" y="160"/>
                  <a:pt x="100" y="160"/>
                </a:cubicBezTo>
                <a:cubicBezTo>
                  <a:pt x="107" y="160"/>
                  <a:pt x="115" y="159"/>
                  <a:pt x="121" y="156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40" y="183"/>
                  <a:pt x="140" y="183"/>
                  <a:pt x="140" y="18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47" y="143"/>
                  <a:pt x="160" y="123"/>
                  <a:pt x="160" y="100"/>
                </a:cubicBezTo>
                <a:cubicBezTo>
                  <a:pt x="160" y="89"/>
                  <a:pt x="157" y="79"/>
                  <a:pt x="152" y="7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87" y="67"/>
                  <a:pt x="192" y="83"/>
                  <a:pt x="192" y="100"/>
                </a:cubicBezTo>
                <a:cubicBezTo>
                  <a:pt x="192" y="151"/>
                  <a:pt x="151" y="192"/>
                  <a:pt x="100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6096000" y="4067599"/>
            <a:ext cx="1550973" cy="1572623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  <a:ln w="15875">
            <a:solidFill>
              <a:schemeClr val="tx1">
                <a:lumMod val="65000"/>
                <a:lumOff val="35000"/>
                <a:alpha val="22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Rectangle 5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9574227" y="4067599"/>
            <a:ext cx="1550973" cy="1572623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  <a:ln w="15875">
            <a:solidFill>
              <a:schemeClr val="tx1">
                <a:lumMod val="65000"/>
                <a:lumOff val="35000"/>
                <a:alpha val="22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7" name="Rectangle 5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7835113" y="4067599"/>
            <a:ext cx="1550973" cy="15726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20700" dist="495300" dir="5400000" sx="92000" sy="92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4" name="TextBox 6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019800" y="1479388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Smartphone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Mockup</a:t>
            </a:r>
          </a:p>
        </p:txBody>
      </p:sp>
      <p:cxnSp>
        <p:nvCxnSpPr>
          <p:cNvPr id="65" name="Straight Connector 6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5256707" y="1794062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019800" y="1217778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67" name="TextBox 6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019801" y="2818216"/>
            <a:ext cx="5105399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7" name="Group 7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270378" y="4360975"/>
            <a:ext cx="1202217" cy="1147453"/>
            <a:chOff x="4079621" y="3998157"/>
            <a:chExt cx="1202217" cy="114745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4468148" y="3998157"/>
              <a:ext cx="425162" cy="415499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79621" y="4568529"/>
              <a:ext cx="120221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The quick, brown fox jumps.</a:t>
              </a:r>
            </a:p>
          </p:txBody>
        </p:sp>
      </p:grpSp>
      <p:grpSp>
        <p:nvGrpSpPr>
          <p:cNvPr id="78" name="Group 7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8009491" y="4373054"/>
            <a:ext cx="1202217" cy="1123296"/>
            <a:chOff x="5519804" y="4022314"/>
            <a:chExt cx="1202217" cy="1123296"/>
          </a:xfrm>
        </p:grpSpPr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5867265" y="4022314"/>
              <a:ext cx="507295" cy="367185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19804" y="4568529"/>
              <a:ext cx="120221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The quick, brown fox jumps.</a:t>
              </a:r>
            </a:p>
          </p:txBody>
        </p:sp>
      </p:grpSp>
      <p:grpSp>
        <p:nvGrpSpPr>
          <p:cNvPr id="76" name="Group 7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9748605" y="4355762"/>
            <a:ext cx="1202217" cy="1157880"/>
            <a:chOff x="9726044" y="4389499"/>
            <a:chExt cx="1202217" cy="11578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0" name="Freeform 31"/>
            <p:cNvSpPr>
              <a:spLocks noEditPoints="1"/>
            </p:cNvSpPr>
            <p:nvPr/>
          </p:nvSpPr>
          <p:spPr bwMode="auto">
            <a:xfrm>
              <a:off x="10133897" y="4389499"/>
              <a:ext cx="386511" cy="388928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726044" y="4970298"/>
              <a:ext cx="120221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The quick, brown fox jumps.</a:t>
              </a: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7" name="图片占位符 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9" name="Picture 7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664979"/>
            <a:ext cx="5014116" cy="5528041"/>
          </a:xfrm>
          <a:prstGeom prst="rect">
            <a:avLst/>
          </a:prstGeom>
          <a:effectLst/>
        </p:spPr>
      </p:pic>
      <p:sp>
        <p:nvSpPr>
          <p:cNvPr id="50" name="TextBox 4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1685483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Laptop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Mockup Slide</a:t>
            </a:r>
          </a:p>
        </p:txBody>
      </p:sp>
      <p:cxnSp>
        <p:nvCxnSpPr>
          <p:cNvPr id="51" name="Straight Connector 5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721516" y="2000157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1423873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grpSp>
        <p:nvGrpSpPr>
          <p:cNvPr id="72" name="Group 7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484609" y="4941261"/>
            <a:ext cx="1887520" cy="1111341"/>
            <a:chOff x="1121151" y="4916330"/>
            <a:chExt cx="1887520" cy="1111341"/>
          </a:xfrm>
        </p:grpSpPr>
        <p:sp>
          <p:nvSpPr>
            <p:cNvPr id="67" name="TextBox 66"/>
            <p:cNvSpPr txBox="1"/>
            <p:nvPr/>
          </p:nvSpPr>
          <p:spPr>
            <a:xfrm>
              <a:off x="1121151" y="4916330"/>
              <a:ext cx="1267809" cy="56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21151" y="5427507"/>
              <a:ext cx="18875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1" name="Group 7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3721753" y="4941261"/>
            <a:ext cx="1887520" cy="1111341"/>
            <a:chOff x="3358295" y="4916330"/>
            <a:chExt cx="1887520" cy="1111341"/>
          </a:xfrm>
        </p:grpSpPr>
        <p:sp>
          <p:nvSpPr>
            <p:cNvPr id="69" name="TextBox 68"/>
            <p:cNvSpPr txBox="1"/>
            <p:nvPr/>
          </p:nvSpPr>
          <p:spPr>
            <a:xfrm>
              <a:off x="3358295" y="4916330"/>
              <a:ext cx="1267809" cy="56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358295" y="5427507"/>
              <a:ext cx="18875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6" name="TextBox 7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2923012"/>
            <a:ext cx="41246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7" name="Rectangle: Rounded Corners 7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593403" y="3959664"/>
            <a:ext cx="1127136" cy="3419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Read more</a:t>
            </a:r>
          </a:p>
        </p:txBody>
      </p:sp>
      <p:sp>
        <p:nvSpPr>
          <p:cNvPr id="78" name="Rectangle: Rounded Corners 7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2829781" y="3959664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</a:gra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 got it!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5" name="图片占位符 1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占位符 2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Group 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47865" y="4584453"/>
            <a:ext cx="282079" cy="224469"/>
            <a:chOff x="1038205" y="2662798"/>
            <a:chExt cx="431383" cy="343280"/>
          </a:xfrm>
        </p:grpSpPr>
        <p:sp>
          <p:nvSpPr>
            <p:cNvPr id="6" name="Freeform 8"/>
            <p:cNvSpPr>
              <a:spLocks noEditPoints="1"/>
            </p:cNvSpPr>
            <p:nvPr/>
          </p:nvSpPr>
          <p:spPr bwMode="auto">
            <a:xfrm rot="19800000">
              <a:off x="1120847" y="2701366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 rot="19800000">
              <a:off x="1038205" y="2662798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8" name="Group 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1095598" y="2192174"/>
            <a:ext cx="308416" cy="283778"/>
            <a:chOff x="10539042" y="1658299"/>
            <a:chExt cx="539614" cy="496507"/>
          </a:xfrm>
        </p:grpSpPr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0621684" y="1696866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0539042" y="1658299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1" name="Group 1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77775" y="1383685"/>
            <a:ext cx="168220" cy="439422"/>
            <a:chOff x="454918" y="2338868"/>
            <a:chExt cx="133573" cy="348917"/>
          </a:xfrm>
        </p:grpSpPr>
        <p:sp>
          <p:nvSpPr>
            <p:cNvPr id="12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4" name="Group 1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0954071" y="5166221"/>
            <a:ext cx="222632" cy="195900"/>
            <a:chOff x="1408659" y="4399010"/>
            <a:chExt cx="361762" cy="318324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 rot="20700000">
              <a:off x="1491301" y="4437578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 rot="20700000">
              <a:off x="1408659" y="4399010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7" name="Group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839873" y="2057469"/>
            <a:ext cx="198924" cy="155118"/>
            <a:chOff x="1453368" y="1325519"/>
            <a:chExt cx="198924" cy="155118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536010" y="1364087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453368" y="1325519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8" name="Group 2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0455021" y="3688987"/>
            <a:ext cx="198924" cy="155118"/>
            <a:chOff x="1453368" y="1325519"/>
            <a:chExt cx="198924" cy="155118"/>
          </a:xfrm>
        </p:grpSpPr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1536010" y="1364087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1453368" y="1325519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2" name="Group 3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489492"/>
            <a:ext cx="9104670" cy="846385"/>
            <a:chOff x="1543665" y="824265"/>
            <a:chExt cx="9104670" cy="846385"/>
          </a:xfrm>
        </p:grpSpPr>
        <p:sp>
          <p:nvSpPr>
            <p:cNvPr id="33" name="TextBox 32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Website </a:t>
              </a:r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Mock Up</a:t>
              </a:r>
            </a:p>
          </p:txBody>
        </p:sp>
      </p:grpSp>
      <p:sp>
        <p:nvSpPr>
          <p:cNvPr id="31" name="Rectangle: Rounded Corners 3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257283" y="2475952"/>
            <a:ext cx="3009917" cy="3630946"/>
          </a:xfrm>
          <a:prstGeom prst="roundRect">
            <a:avLst>
              <a:gd name="adj" fmla="val 2608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143000" dist="546100" dir="5400000" sx="85000" sy="8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6" name="Rectangle: Rounded Corners 4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746118" y="5460714"/>
            <a:ext cx="2032246" cy="2779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23900" dist="63500" dir="5400000" sx="93000" sy="93000" algn="t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 want this!</a:t>
            </a:r>
          </a:p>
        </p:txBody>
      </p:sp>
      <p:sp>
        <p:nvSpPr>
          <p:cNvPr id="47" name="TextBox 4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62983" y="2759477"/>
            <a:ext cx="2598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Application Preview</a:t>
            </a:r>
          </a:p>
        </p:txBody>
      </p:sp>
      <p:sp>
        <p:nvSpPr>
          <p:cNvPr id="49" name="Rectangle: Rounded Corners 4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462983" y="3368147"/>
            <a:ext cx="2598516" cy="519854"/>
          </a:xfrm>
          <a:prstGeom prst="roundRect">
            <a:avLst>
              <a:gd name="adj" fmla="val 5674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8" name="TextBox 4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956155" y="3412631"/>
            <a:ext cx="2026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2" name="Rectangle: Rounded Corners 5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462983" y="3961512"/>
            <a:ext cx="2598516" cy="519854"/>
          </a:xfrm>
          <a:prstGeom prst="roundRect">
            <a:avLst>
              <a:gd name="adj" fmla="val 5674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3" name="TextBox 5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956155" y="4005996"/>
            <a:ext cx="2026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5" name="Rectangle: Rounded Corners 5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462983" y="4554877"/>
            <a:ext cx="2598516" cy="519854"/>
          </a:xfrm>
          <a:prstGeom prst="roundRect">
            <a:avLst>
              <a:gd name="adj" fmla="val 5674"/>
            </a:avLst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6" name="TextBox 5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956155" y="4599361"/>
            <a:ext cx="2026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7" name="Freeform 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1602970" y="3512187"/>
            <a:ext cx="317500" cy="231775"/>
          </a:xfrm>
          <a:custGeom>
            <a:avLst/>
            <a:gdLst>
              <a:gd name="T0" fmla="*/ 200 w 220"/>
              <a:gd name="T1" fmla="*/ 0 h 160"/>
              <a:gd name="T2" fmla="*/ 180 w 220"/>
              <a:gd name="T3" fmla="*/ 20 h 160"/>
              <a:gd name="T4" fmla="*/ 188 w 220"/>
              <a:gd name="T5" fmla="*/ 36 h 160"/>
              <a:gd name="T6" fmla="*/ 184 w 220"/>
              <a:gd name="T7" fmla="*/ 34 h 160"/>
              <a:gd name="T8" fmla="*/ 136 w 220"/>
              <a:gd name="T9" fmla="*/ 124 h 160"/>
              <a:gd name="T10" fmla="*/ 124 w 220"/>
              <a:gd name="T11" fmla="*/ 120 h 160"/>
              <a:gd name="T12" fmla="*/ 113 w 220"/>
              <a:gd name="T13" fmla="*/ 123 h 160"/>
              <a:gd name="T14" fmla="*/ 76 w 220"/>
              <a:gd name="T15" fmla="*/ 71 h 160"/>
              <a:gd name="T16" fmla="*/ 80 w 220"/>
              <a:gd name="T17" fmla="*/ 60 h 160"/>
              <a:gd name="T18" fmla="*/ 60 w 220"/>
              <a:gd name="T19" fmla="*/ 40 h 160"/>
              <a:gd name="T20" fmla="*/ 40 w 220"/>
              <a:gd name="T21" fmla="*/ 60 h 160"/>
              <a:gd name="T22" fmla="*/ 43 w 220"/>
              <a:gd name="T23" fmla="*/ 71 h 160"/>
              <a:gd name="T24" fmla="*/ 28 w 220"/>
              <a:gd name="T25" fmla="*/ 90 h 160"/>
              <a:gd name="T26" fmla="*/ 20 w 220"/>
              <a:gd name="T27" fmla="*/ 88 h 160"/>
              <a:gd name="T28" fmla="*/ 0 w 220"/>
              <a:gd name="T29" fmla="*/ 108 h 160"/>
              <a:gd name="T30" fmla="*/ 20 w 220"/>
              <a:gd name="T31" fmla="*/ 128 h 160"/>
              <a:gd name="T32" fmla="*/ 40 w 220"/>
              <a:gd name="T33" fmla="*/ 108 h 160"/>
              <a:gd name="T34" fmla="*/ 35 w 220"/>
              <a:gd name="T35" fmla="*/ 94 h 160"/>
              <a:gd name="T36" fmla="*/ 49 w 220"/>
              <a:gd name="T37" fmla="*/ 77 h 160"/>
              <a:gd name="T38" fmla="*/ 60 w 220"/>
              <a:gd name="T39" fmla="*/ 80 h 160"/>
              <a:gd name="T40" fmla="*/ 71 w 220"/>
              <a:gd name="T41" fmla="*/ 77 h 160"/>
              <a:gd name="T42" fmla="*/ 108 w 220"/>
              <a:gd name="T43" fmla="*/ 129 h 160"/>
              <a:gd name="T44" fmla="*/ 104 w 220"/>
              <a:gd name="T45" fmla="*/ 140 h 160"/>
              <a:gd name="T46" fmla="*/ 124 w 220"/>
              <a:gd name="T47" fmla="*/ 160 h 160"/>
              <a:gd name="T48" fmla="*/ 144 w 220"/>
              <a:gd name="T49" fmla="*/ 140 h 160"/>
              <a:gd name="T50" fmla="*/ 141 w 220"/>
              <a:gd name="T51" fmla="*/ 130 h 160"/>
              <a:gd name="T52" fmla="*/ 191 w 220"/>
              <a:gd name="T53" fmla="*/ 38 h 160"/>
              <a:gd name="T54" fmla="*/ 200 w 220"/>
              <a:gd name="T55" fmla="*/ 40 h 160"/>
              <a:gd name="T56" fmla="*/ 220 w 220"/>
              <a:gd name="T57" fmla="*/ 20 h 160"/>
              <a:gd name="T58" fmla="*/ 200 w 220"/>
              <a:gd name="T59" fmla="*/ 0 h 160"/>
              <a:gd name="T60" fmla="*/ 20 w 220"/>
              <a:gd name="T61" fmla="*/ 120 h 160"/>
              <a:gd name="T62" fmla="*/ 8 w 220"/>
              <a:gd name="T63" fmla="*/ 108 h 160"/>
              <a:gd name="T64" fmla="*/ 20 w 220"/>
              <a:gd name="T65" fmla="*/ 96 h 160"/>
              <a:gd name="T66" fmla="*/ 32 w 220"/>
              <a:gd name="T67" fmla="*/ 108 h 160"/>
              <a:gd name="T68" fmla="*/ 20 w 220"/>
              <a:gd name="T69" fmla="*/ 120 h 160"/>
              <a:gd name="T70" fmla="*/ 60 w 220"/>
              <a:gd name="T71" fmla="*/ 72 h 160"/>
              <a:gd name="T72" fmla="*/ 48 w 220"/>
              <a:gd name="T73" fmla="*/ 60 h 160"/>
              <a:gd name="T74" fmla="*/ 60 w 220"/>
              <a:gd name="T75" fmla="*/ 48 h 160"/>
              <a:gd name="T76" fmla="*/ 72 w 220"/>
              <a:gd name="T77" fmla="*/ 60 h 160"/>
              <a:gd name="T78" fmla="*/ 60 w 220"/>
              <a:gd name="T79" fmla="*/ 72 h 160"/>
              <a:gd name="T80" fmla="*/ 124 w 220"/>
              <a:gd name="T81" fmla="*/ 152 h 160"/>
              <a:gd name="T82" fmla="*/ 112 w 220"/>
              <a:gd name="T83" fmla="*/ 140 h 160"/>
              <a:gd name="T84" fmla="*/ 124 w 220"/>
              <a:gd name="T85" fmla="*/ 128 h 160"/>
              <a:gd name="T86" fmla="*/ 136 w 220"/>
              <a:gd name="T87" fmla="*/ 140 h 160"/>
              <a:gd name="T88" fmla="*/ 124 w 220"/>
              <a:gd name="T89" fmla="*/ 152 h 160"/>
              <a:gd name="T90" fmla="*/ 200 w 220"/>
              <a:gd name="T91" fmla="*/ 32 h 160"/>
              <a:gd name="T92" fmla="*/ 188 w 220"/>
              <a:gd name="T93" fmla="*/ 20 h 160"/>
              <a:gd name="T94" fmla="*/ 200 w 220"/>
              <a:gd name="T95" fmla="*/ 8 h 160"/>
              <a:gd name="T96" fmla="*/ 212 w 220"/>
              <a:gd name="T97" fmla="*/ 20 h 160"/>
              <a:gd name="T98" fmla="*/ 200 w 220"/>
              <a:gd name="T99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60"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27"/>
                  <a:pt x="183" y="33"/>
                  <a:pt x="188" y="36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2" y="122"/>
                  <a:pt x="128" y="120"/>
                  <a:pt x="124" y="120"/>
                </a:cubicBezTo>
                <a:cubicBezTo>
                  <a:pt x="120" y="120"/>
                  <a:pt x="116" y="121"/>
                  <a:pt x="113" y="123"/>
                </a:cubicBezTo>
                <a:cubicBezTo>
                  <a:pt x="76" y="71"/>
                  <a:pt x="76" y="71"/>
                  <a:pt x="76" y="71"/>
                </a:cubicBezTo>
                <a:cubicBezTo>
                  <a:pt x="79" y="68"/>
                  <a:pt x="80" y="64"/>
                  <a:pt x="80" y="60"/>
                </a:cubicBezTo>
                <a:cubicBezTo>
                  <a:pt x="80" y="49"/>
                  <a:pt x="71" y="40"/>
                  <a:pt x="60" y="40"/>
                </a:cubicBezTo>
                <a:cubicBezTo>
                  <a:pt x="49" y="40"/>
                  <a:pt x="40" y="49"/>
                  <a:pt x="40" y="60"/>
                </a:cubicBezTo>
                <a:cubicBezTo>
                  <a:pt x="40" y="64"/>
                  <a:pt x="41" y="68"/>
                  <a:pt x="43" y="71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89"/>
                  <a:pt x="23" y="88"/>
                  <a:pt x="20" y="88"/>
                </a:cubicBezTo>
                <a:cubicBezTo>
                  <a:pt x="9" y="88"/>
                  <a:pt x="0" y="97"/>
                  <a:pt x="0" y="108"/>
                </a:cubicBezTo>
                <a:cubicBezTo>
                  <a:pt x="0" y="119"/>
                  <a:pt x="9" y="128"/>
                  <a:pt x="20" y="128"/>
                </a:cubicBezTo>
                <a:cubicBezTo>
                  <a:pt x="31" y="128"/>
                  <a:pt x="40" y="119"/>
                  <a:pt x="40" y="108"/>
                </a:cubicBezTo>
                <a:cubicBezTo>
                  <a:pt x="40" y="103"/>
                  <a:pt x="38" y="98"/>
                  <a:pt x="35" y="94"/>
                </a:cubicBezTo>
                <a:cubicBezTo>
                  <a:pt x="49" y="77"/>
                  <a:pt x="49" y="77"/>
                  <a:pt x="49" y="77"/>
                </a:cubicBezTo>
                <a:cubicBezTo>
                  <a:pt x="52" y="79"/>
                  <a:pt x="56" y="80"/>
                  <a:pt x="60" y="80"/>
                </a:cubicBezTo>
                <a:cubicBezTo>
                  <a:pt x="64" y="80"/>
                  <a:pt x="68" y="79"/>
                  <a:pt x="71" y="77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5" y="132"/>
                  <a:pt x="104" y="136"/>
                  <a:pt x="104" y="140"/>
                </a:cubicBezTo>
                <a:cubicBezTo>
                  <a:pt x="104" y="151"/>
                  <a:pt x="113" y="160"/>
                  <a:pt x="124" y="160"/>
                </a:cubicBezTo>
                <a:cubicBezTo>
                  <a:pt x="135" y="160"/>
                  <a:pt x="144" y="151"/>
                  <a:pt x="144" y="140"/>
                </a:cubicBezTo>
                <a:cubicBezTo>
                  <a:pt x="144" y="136"/>
                  <a:pt x="143" y="133"/>
                  <a:pt x="141" y="13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4" y="39"/>
                  <a:pt x="197" y="40"/>
                  <a:pt x="200" y="40"/>
                </a:cubicBezTo>
                <a:cubicBezTo>
                  <a:pt x="211" y="40"/>
                  <a:pt x="220" y="31"/>
                  <a:pt x="220" y="20"/>
                </a:cubicBezTo>
                <a:cubicBezTo>
                  <a:pt x="220" y="9"/>
                  <a:pt x="211" y="0"/>
                  <a:pt x="200" y="0"/>
                </a:cubicBezTo>
                <a:close/>
                <a:moveTo>
                  <a:pt x="20" y="120"/>
                </a:moveTo>
                <a:cubicBezTo>
                  <a:pt x="13" y="120"/>
                  <a:pt x="8" y="115"/>
                  <a:pt x="8" y="108"/>
                </a:cubicBezTo>
                <a:cubicBezTo>
                  <a:pt x="8" y="101"/>
                  <a:pt x="13" y="96"/>
                  <a:pt x="20" y="96"/>
                </a:cubicBezTo>
                <a:cubicBezTo>
                  <a:pt x="27" y="96"/>
                  <a:pt x="32" y="101"/>
                  <a:pt x="32" y="108"/>
                </a:cubicBezTo>
                <a:cubicBezTo>
                  <a:pt x="32" y="115"/>
                  <a:pt x="27" y="120"/>
                  <a:pt x="20" y="120"/>
                </a:cubicBezTo>
                <a:close/>
                <a:moveTo>
                  <a:pt x="60" y="72"/>
                </a:moveTo>
                <a:cubicBezTo>
                  <a:pt x="53" y="72"/>
                  <a:pt x="48" y="67"/>
                  <a:pt x="48" y="60"/>
                </a:cubicBezTo>
                <a:cubicBezTo>
                  <a:pt x="48" y="53"/>
                  <a:pt x="53" y="48"/>
                  <a:pt x="60" y="48"/>
                </a:cubicBezTo>
                <a:cubicBezTo>
                  <a:pt x="67" y="48"/>
                  <a:pt x="72" y="53"/>
                  <a:pt x="72" y="60"/>
                </a:cubicBezTo>
                <a:cubicBezTo>
                  <a:pt x="72" y="67"/>
                  <a:pt x="67" y="72"/>
                  <a:pt x="60" y="72"/>
                </a:cubicBezTo>
                <a:close/>
                <a:moveTo>
                  <a:pt x="124" y="152"/>
                </a:moveTo>
                <a:cubicBezTo>
                  <a:pt x="117" y="152"/>
                  <a:pt x="112" y="147"/>
                  <a:pt x="112" y="140"/>
                </a:cubicBezTo>
                <a:cubicBezTo>
                  <a:pt x="112" y="133"/>
                  <a:pt x="117" y="128"/>
                  <a:pt x="124" y="128"/>
                </a:cubicBezTo>
                <a:cubicBezTo>
                  <a:pt x="131" y="128"/>
                  <a:pt x="136" y="133"/>
                  <a:pt x="136" y="140"/>
                </a:cubicBezTo>
                <a:cubicBezTo>
                  <a:pt x="136" y="147"/>
                  <a:pt x="131" y="152"/>
                  <a:pt x="124" y="152"/>
                </a:cubicBezTo>
                <a:close/>
                <a:moveTo>
                  <a:pt x="200" y="32"/>
                </a:moveTo>
                <a:cubicBezTo>
                  <a:pt x="193" y="32"/>
                  <a:pt x="188" y="27"/>
                  <a:pt x="188" y="20"/>
                </a:cubicBezTo>
                <a:cubicBezTo>
                  <a:pt x="188" y="13"/>
                  <a:pt x="193" y="8"/>
                  <a:pt x="200" y="8"/>
                </a:cubicBezTo>
                <a:cubicBezTo>
                  <a:pt x="207" y="8"/>
                  <a:pt x="212" y="13"/>
                  <a:pt x="212" y="20"/>
                </a:cubicBezTo>
                <a:cubicBezTo>
                  <a:pt x="212" y="27"/>
                  <a:pt x="207" y="32"/>
                  <a:pt x="20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Freeform 3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1654564" y="4675898"/>
            <a:ext cx="214313" cy="277813"/>
          </a:xfrm>
          <a:custGeom>
            <a:avLst/>
            <a:gdLst>
              <a:gd name="T0" fmla="*/ 74 w 148"/>
              <a:gd name="T1" fmla="*/ 59 h 192"/>
              <a:gd name="T2" fmla="*/ 0 w 148"/>
              <a:gd name="T3" fmla="*/ 164 h 192"/>
              <a:gd name="T4" fmla="*/ 2 w 148"/>
              <a:gd name="T5" fmla="*/ 189 h 192"/>
              <a:gd name="T6" fmla="*/ 3 w 148"/>
              <a:gd name="T7" fmla="*/ 192 h 192"/>
              <a:gd name="T8" fmla="*/ 145 w 148"/>
              <a:gd name="T9" fmla="*/ 192 h 192"/>
              <a:gd name="T10" fmla="*/ 146 w 148"/>
              <a:gd name="T11" fmla="*/ 189 h 192"/>
              <a:gd name="T12" fmla="*/ 148 w 148"/>
              <a:gd name="T13" fmla="*/ 164 h 192"/>
              <a:gd name="T14" fmla="*/ 74 w 148"/>
              <a:gd name="T15" fmla="*/ 59 h 192"/>
              <a:gd name="T16" fmla="*/ 139 w 148"/>
              <a:gd name="T17" fmla="*/ 184 h 192"/>
              <a:gd name="T18" fmla="*/ 9 w 148"/>
              <a:gd name="T19" fmla="*/ 184 h 192"/>
              <a:gd name="T20" fmla="*/ 8 w 148"/>
              <a:gd name="T21" fmla="*/ 164 h 192"/>
              <a:gd name="T22" fmla="*/ 74 w 148"/>
              <a:gd name="T23" fmla="*/ 67 h 192"/>
              <a:gd name="T24" fmla="*/ 140 w 148"/>
              <a:gd name="T25" fmla="*/ 164 h 192"/>
              <a:gd name="T26" fmla="*/ 139 w 148"/>
              <a:gd name="T27" fmla="*/ 184 h 192"/>
              <a:gd name="T28" fmla="*/ 89 w 148"/>
              <a:gd name="T29" fmla="*/ 52 h 192"/>
              <a:gd name="T30" fmla="*/ 113 w 148"/>
              <a:gd name="T31" fmla="*/ 8 h 192"/>
              <a:gd name="T32" fmla="*/ 78 w 148"/>
              <a:gd name="T33" fmla="*/ 8 h 192"/>
              <a:gd name="T34" fmla="*/ 73 w 148"/>
              <a:gd name="T35" fmla="*/ 14 h 192"/>
              <a:gd name="T36" fmla="*/ 60 w 148"/>
              <a:gd name="T37" fmla="*/ 0 h 192"/>
              <a:gd name="T38" fmla="*/ 36 w 148"/>
              <a:gd name="T39" fmla="*/ 0 h 192"/>
              <a:gd name="T40" fmla="*/ 56 w 148"/>
              <a:gd name="T41" fmla="*/ 52 h 192"/>
              <a:gd name="T42" fmla="*/ 89 w 148"/>
              <a:gd name="T43" fmla="*/ 52 h 192"/>
              <a:gd name="T44" fmla="*/ 57 w 148"/>
              <a:gd name="T45" fmla="*/ 8 h 192"/>
              <a:gd name="T46" fmla="*/ 73 w 148"/>
              <a:gd name="T47" fmla="*/ 26 h 192"/>
              <a:gd name="T48" fmla="*/ 82 w 148"/>
              <a:gd name="T49" fmla="*/ 16 h 192"/>
              <a:gd name="T50" fmla="*/ 99 w 148"/>
              <a:gd name="T51" fmla="*/ 16 h 192"/>
              <a:gd name="T52" fmla="*/ 85 w 148"/>
              <a:gd name="T53" fmla="*/ 44 h 192"/>
              <a:gd name="T54" fmla="*/ 61 w 148"/>
              <a:gd name="T55" fmla="*/ 44 h 192"/>
              <a:gd name="T56" fmla="*/ 48 w 148"/>
              <a:gd name="T57" fmla="*/ 8 h 192"/>
              <a:gd name="T58" fmla="*/ 57 w 148"/>
              <a:gd name="T59" fmla="*/ 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92">
                <a:moveTo>
                  <a:pt x="74" y="59"/>
                </a:moveTo>
                <a:cubicBezTo>
                  <a:pt x="33" y="59"/>
                  <a:pt x="0" y="106"/>
                  <a:pt x="0" y="164"/>
                </a:cubicBezTo>
                <a:cubicBezTo>
                  <a:pt x="0" y="171"/>
                  <a:pt x="1" y="184"/>
                  <a:pt x="2" y="189"/>
                </a:cubicBezTo>
                <a:cubicBezTo>
                  <a:pt x="3" y="192"/>
                  <a:pt x="3" y="192"/>
                  <a:pt x="3" y="192"/>
                </a:cubicBezTo>
                <a:cubicBezTo>
                  <a:pt x="145" y="192"/>
                  <a:pt x="145" y="192"/>
                  <a:pt x="145" y="192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47" y="184"/>
                  <a:pt x="148" y="171"/>
                  <a:pt x="148" y="164"/>
                </a:cubicBezTo>
                <a:cubicBezTo>
                  <a:pt x="148" y="106"/>
                  <a:pt x="115" y="59"/>
                  <a:pt x="74" y="59"/>
                </a:cubicBezTo>
                <a:close/>
                <a:moveTo>
                  <a:pt x="139" y="184"/>
                </a:moveTo>
                <a:cubicBezTo>
                  <a:pt x="9" y="184"/>
                  <a:pt x="9" y="184"/>
                  <a:pt x="9" y="184"/>
                </a:cubicBezTo>
                <a:cubicBezTo>
                  <a:pt x="9" y="179"/>
                  <a:pt x="8" y="171"/>
                  <a:pt x="8" y="164"/>
                </a:cubicBezTo>
                <a:cubicBezTo>
                  <a:pt x="8" y="110"/>
                  <a:pt x="38" y="67"/>
                  <a:pt x="74" y="67"/>
                </a:cubicBezTo>
                <a:cubicBezTo>
                  <a:pt x="110" y="67"/>
                  <a:pt x="140" y="111"/>
                  <a:pt x="140" y="164"/>
                </a:cubicBezTo>
                <a:cubicBezTo>
                  <a:pt x="140" y="171"/>
                  <a:pt x="139" y="179"/>
                  <a:pt x="139" y="184"/>
                </a:cubicBezTo>
                <a:close/>
                <a:moveTo>
                  <a:pt x="89" y="52"/>
                </a:moveTo>
                <a:cubicBezTo>
                  <a:pt x="113" y="8"/>
                  <a:pt x="113" y="8"/>
                  <a:pt x="113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3" y="14"/>
                  <a:pt x="73" y="14"/>
                  <a:pt x="73" y="14"/>
                </a:cubicBezTo>
                <a:cubicBezTo>
                  <a:pt x="60" y="0"/>
                  <a:pt x="60" y="0"/>
                  <a:pt x="6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56" y="52"/>
                  <a:pt x="56" y="52"/>
                  <a:pt x="56" y="52"/>
                </a:cubicBezTo>
                <a:lnTo>
                  <a:pt x="89" y="52"/>
                </a:lnTo>
                <a:close/>
                <a:moveTo>
                  <a:pt x="57" y="8"/>
                </a:moveTo>
                <a:cubicBezTo>
                  <a:pt x="73" y="26"/>
                  <a:pt x="73" y="26"/>
                  <a:pt x="73" y="26"/>
                </a:cubicBezTo>
                <a:cubicBezTo>
                  <a:pt x="82" y="16"/>
                  <a:pt x="82" y="16"/>
                  <a:pt x="82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85" y="44"/>
                  <a:pt x="85" y="44"/>
                  <a:pt x="85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48" y="8"/>
                  <a:pt x="48" y="8"/>
                  <a:pt x="48" y="8"/>
                </a:cubicBezTo>
                <a:lnTo>
                  <a:pt x="57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Freeform 3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>
            <a:spLocks noEditPoints="1"/>
          </p:cNvSpPr>
          <p:nvPr/>
        </p:nvSpPr>
        <p:spPr bwMode="auto">
          <a:xfrm>
            <a:off x="1640276" y="4088089"/>
            <a:ext cx="242888" cy="266700"/>
          </a:xfrm>
          <a:custGeom>
            <a:avLst/>
            <a:gdLst>
              <a:gd name="T0" fmla="*/ 40 w 168"/>
              <a:gd name="T1" fmla="*/ 21 h 184"/>
              <a:gd name="T2" fmla="*/ 54 w 168"/>
              <a:gd name="T3" fmla="*/ 8 h 184"/>
              <a:gd name="T4" fmla="*/ 114 w 168"/>
              <a:gd name="T5" fmla="*/ 8 h 184"/>
              <a:gd name="T6" fmla="*/ 128 w 168"/>
              <a:gd name="T7" fmla="*/ 21 h 184"/>
              <a:gd name="T8" fmla="*/ 128 w 168"/>
              <a:gd name="T9" fmla="*/ 92 h 184"/>
              <a:gd name="T10" fmla="*/ 136 w 168"/>
              <a:gd name="T11" fmla="*/ 92 h 184"/>
              <a:gd name="T12" fmla="*/ 136 w 168"/>
              <a:gd name="T13" fmla="*/ 21 h 184"/>
              <a:gd name="T14" fmla="*/ 114 w 168"/>
              <a:gd name="T15" fmla="*/ 0 h 184"/>
              <a:gd name="T16" fmla="*/ 54 w 168"/>
              <a:gd name="T17" fmla="*/ 0 h 184"/>
              <a:gd name="T18" fmla="*/ 32 w 168"/>
              <a:gd name="T19" fmla="*/ 21 h 184"/>
              <a:gd name="T20" fmla="*/ 32 w 168"/>
              <a:gd name="T21" fmla="*/ 92 h 184"/>
              <a:gd name="T22" fmla="*/ 40 w 168"/>
              <a:gd name="T23" fmla="*/ 92 h 184"/>
              <a:gd name="T24" fmla="*/ 40 w 168"/>
              <a:gd name="T25" fmla="*/ 21 h 184"/>
              <a:gd name="T26" fmla="*/ 144 w 168"/>
              <a:gd name="T27" fmla="*/ 68 h 184"/>
              <a:gd name="T28" fmla="*/ 144 w 168"/>
              <a:gd name="T29" fmla="*/ 76 h 184"/>
              <a:gd name="T30" fmla="*/ 160 w 168"/>
              <a:gd name="T31" fmla="*/ 76 h 184"/>
              <a:gd name="T32" fmla="*/ 84 w 168"/>
              <a:gd name="T33" fmla="*/ 149 h 184"/>
              <a:gd name="T34" fmla="*/ 8 w 168"/>
              <a:gd name="T35" fmla="*/ 76 h 184"/>
              <a:gd name="T36" fmla="*/ 24 w 168"/>
              <a:gd name="T37" fmla="*/ 76 h 184"/>
              <a:gd name="T38" fmla="*/ 24 w 168"/>
              <a:gd name="T39" fmla="*/ 68 h 184"/>
              <a:gd name="T40" fmla="*/ 0 w 168"/>
              <a:gd name="T41" fmla="*/ 68 h 184"/>
              <a:gd name="T42" fmla="*/ 0 w 168"/>
              <a:gd name="T43" fmla="*/ 72 h 184"/>
              <a:gd name="T44" fmla="*/ 80 w 168"/>
              <a:gd name="T45" fmla="*/ 156 h 184"/>
              <a:gd name="T46" fmla="*/ 80 w 168"/>
              <a:gd name="T47" fmla="*/ 176 h 184"/>
              <a:gd name="T48" fmla="*/ 64 w 168"/>
              <a:gd name="T49" fmla="*/ 176 h 184"/>
              <a:gd name="T50" fmla="*/ 64 w 168"/>
              <a:gd name="T51" fmla="*/ 184 h 184"/>
              <a:gd name="T52" fmla="*/ 104 w 168"/>
              <a:gd name="T53" fmla="*/ 184 h 184"/>
              <a:gd name="T54" fmla="*/ 104 w 168"/>
              <a:gd name="T55" fmla="*/ 176 h 184"/>
              <a:gd name="T56" fmla="*/ 88 w 168"/>
              <a:gd name="T57" fmla="*/ 176 h 184"/>
              <a:gd name="T58" fmla="*/ 88 w 168"/>
              <a:gd name="T59" fmla="*/ 156 h 184"/>
              <a:gd name="T60" fmla="*/ 168 w 168"/>
              <a:gd name="T61" fmla="*/ 72 h 184"/>
              <a:gd name="T62" fmla="*/ 168 w 168"/>
              <a:gd name="T63" fmla="*/ 68 h 184"/>
              <a:gd name="T64" fmla="*/ 144 w 168"/>
              <a:gd name="T65" fmla="*/ 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84">
                <a:moveTo>
                  <a:pt x="40" y="21"/>
                </a:moveTo>
                <a:cubicBezTo>
                  <a:pt x="40" y="14"/>
                  <a:pt x="47" y="8"/>
                  <a:pt x="54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121" y="8"/>
                  <a:pt x="128" y="14"/>
                  <a:pt x="128" y="21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10"/>
                  <a:pt x="125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3" y="0"/>
                  <a:pt x="32" y="10"/>
                  <a:pt x="32" y="21"/>
                </a:cubicBezTo>
                <a:cubicBezTo>
                  <a:pt x="32" y="92"/>
                  <a:pt x="32" y="92"/>
                  <a:pt x="32" y="92"/>
                </a:cubicBezTo>
                <a:cubicBezTo>
                  <a:pt x="40" y="92"/>
                  <a:pt x="40" y="92"/>
                  <a:pt x="40" y="92"/>
                </a:cubicBezTo>
                <a:lnTo>
                  <a:pt x="40" y="21"/>
                </a:lnTo>
                <a:close/>
                <a:moveTo>
                  <a:pt x="144" y="68"/>
                </a:moveTo>
                <a:cubicBezTo>
                  <a:pt x="144" y="76"/>
                  <a:pt x="144" y="76"/>
                  <a:pt x="144" y="7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8" y="116"/>
                  <a:pt x="125" y="149"/>
                  <a:pt x="84" y="149"/>
                </a:cubicBezTo>
                <a:cubicBezTo>
                  <a:pt x="43" y="149"/>
                  <a:pt x="10" y="116"/>
                  <a:pt x="8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68"/>
                  <a:pt x="24" y="68"/>
                  <a:pt x="24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17"/>
                  <a:pt x="35" y="154"/>
                  <a:pt x="80" y="15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133" y="154"/>
                  <a:pt x="168" y="117"/>
                  <a:pt x="168" y="72"/>
                </a:cubicBezTo>
                <a:cubicBezTo>
                  <a:pt x="168" y="68"/>
                  <a:pt x="168" y="68"/>
                  <a:pt x="168" y="68"/>
                </a:cubicBezTo>
                <a:lnTo>
                  <a:pt x="14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7" name="Freeform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 bwMode="auto">
          <a:xfrm rot="17100000">
            <a:off x="9309211" y="4024205"/>
            <a:ext cx="1030161" cy="1150311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717753" y="2606709"/>
            <a:ext cx="3404802" cy="2098027"/>
          </a:xfrm>
          <a:prstGeom prst="roundRect">
            <a:avLst>
              <a:gd name="adj" fmla="val 1884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06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Rectangle: Rounded Corners 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8128437" y="2606709"/>
            <a:ext cx="3404802" cy="2098027"/>
          </a:xfrm>
          <a:prstGeom prst="roundRect">
            <a:avLst>
              <a:gd name="adj" fmla="val 1884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06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Rectangle: Rounded Corners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3968605" y="1956016"/>
            <a:ext cx="4250368" cy="2347358"/>
          </a:xfrm>
          <a:prstGeom prst="roundRect">
            <a:avLst>
              <a:gd name="adj" fmla="val 1884"/>
            </a:avLst>
          </a:prstGeom>
          <a:gradFill flip="none" rotWithShape="1">
            <a:gsLst>
              <a:gs pos="100000">
                <a:schemeClr val="accent4">
                  <a:alpha val="88000"/>
                </a:schemeClr>
              </a:gs>
              <a:gs pos="0">
                <a:schemeClr val="accent1">
                  <a:alpha val="92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914400" dist="342900" dir="5400000" sx="93000" sy="93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" name="Group 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489492"/>
            <a:ext cx="9104670" cy="846385"/>
            <a:chOff x="1543665" y="824265"/>
            <a:chExt cx="9104670" cy="846385"/>
          </a:xfrm>
        </p:grpSpPr>
        <p:sp>
          <p:nvSpPr>
            <p:cNvPr id="9" name="TextBox 8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Modern </a:t>
              </a:r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Testimonial</a:t>
              </a:r>
            </a:p>
          </p:txBody>
        </p:sp>
      </p:grpSp>
      <p:sp>
        <p:nvSpPr>
          <p:cNvPr id="14" name="TextBox 1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20554" y="5526274"/>
            <a:ext cx="1999201" cy="25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Company</a:t>
            </a:r>
          </a:p>
        </p:txBody>
      </p:sp>
      <p:sp>
        <p:nvSpPr>
          <p:cNvPr id="15" name="TextBox 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20554" y="5207945"/>
            <a:ext cx="199920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Daisy Doe</a:t>
            </a:r>
          </a:p>
        </p:txBody>
      </p:sp>
      <p:sp>
        <p:nvSpPr>
          <p:cNvPr id="16" name="TextBox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831238" y="5526274"/>
            <a:ext cx="1999201" cy="25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Company</a:t>
            </a:r>
          </a:p>
        </p:txBody>
      </p:sp>
      <p:sp>
        <p:nvSpPr>
          <p:cNvPr id="17" name="TextBox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831238" y="5207945"/>
            <a:ext cx="199920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Ellie </a:t>
            </a:r>
            <a:r>
              <a:rPr lang="en-US" sz="1600" dirty="0" err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Cuze</a:t>
            </a:r>
            <a:endParaRPr lang="en-US" sz="1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8" name="TextBox 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094189" y="5078005"/>
            <a:ext cx="1999201" cy="25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Company</a:t>
            </a:r>
          </a:p>
        </p:txBody>
      </p:sp>
      <p:sp>
        <p:nvSpPr>
          <p:cNvPr id="19" name="TextBox 1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094189" y="4759676"/>
            <a:ext cx="1999201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Martin </a:t>
            </a:r>
            <a:r>
              <a:rPr lang="en-US" sz="1600" dirty="0" err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Micker</a:t>
            </a:r>
            <a:endParaRPr lang="en-US" sz="1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0" name="TextBox 1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025039" y="3338445"/>
            <a:ext cx="2790230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1" name="Freeform: Shape 2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5782414" y="2203501"/>
            <a:ext cx="622750" cy="403201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2" name="TextBox 21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197011" y="2767399"/>
            <a:ext cx="379355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3" name="TextBox 2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435723" y="3338445"/>
            <a:ext cx="2790230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" name="Freeform: Shape 2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2172844" y="2843933"/>
            <a:ext cx="498413" cy="322699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5" name="Freeform: Shape 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9581632" y="2843933"/>
            <a:ext cx="498413" cy="322699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5" name="Group 3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5593852" y="3584754"/>
            <a:ext cx="1004296" cy="141936"/>
            <a:chOff x="2640910" y="3832165"/>
            <a:chExt cx="1004296" cy="141936"/>
          </a:xfrm>
          <a:solidFill>
            <a:srgbClr val="FFFF00"/>
          </a:solidFill>
        </p:grpSpPr>
        <p:sp>
          <p:nvSpPr>
            <p:cNvPr id="36" name="Star: 5 Points 35"/>
            <p:cNvSpPr/>
            <p:nvPr/>
          </p:nvSpPr>
          <p:spPr>
            <a:xfrm>
              <a:off x="350327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Star: 5 Points 36"/>
            <p:cNvSpPr/>
            <p:nvPr/>
          </p:nvSpPr>
          <p:spPr>
            <a:xfrm>
              <a:off x="328768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8" name="Star: 5 Points 37"/>
            <p:cNvSpPr/>
            <p:nvPr/>
          </p:nvSpPr>
          <p:spPr>
            <a:xfrm>
              <a:off x="307209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9" name="Star: 5 Points 38"/>
            <p:cNvSpPr/>
            <p:nvPr/>
          </p:nvSpPr>
          <p:spPr>
            <a:xfrm>
              <a:off x="285650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0" name="Star: 5 Points 39"/>
            <p:cNvSpPr/>
            <p:nvPr/>
          </p:nvSpPr>
          <p:spPr>
            <a:xfrm>
              <a:off x="2640910" y="3832165"/>
              <a:ext cx="141936" cy="141936"/>
            </a:xfrm>
            <a:prstGeom prst="star5">
              <a:avLst>
                <a:gd name="adj" fmla="val 25677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31" name="图片占位符 3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图片占位符 3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图片占位符 4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238862" y="822705"/>
            <a:ext cx="4350778" cy="5212592"/>
          </a:xfrm>
          <a:prstGeom prst="rect">
            <a:avLst/>
          </a:prstGeom>
          <a:gradFill>
            <a:gsLst>
              <a:gs pos="100000">
                <a:schemeClr val="accent4">
                  <a:alpha val="88000"/>
                </a:schemeClr>
              </a:gs>
              <a:gs pos="0">
                <a:schemeClr val="accent1">
                  <a:alpha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Rectangle 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4793227" y="1759145"/>
            <a:ext cx="6292644" cy="3339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270000" dist="381000" dir="5400000" sx="90000" sy="9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TextBox 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484609" y="1936206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Inspiring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Stories Slide</a:t>
            </a:r>
          </a:p>
        </p:txBody>
      </p:sp>
      <p:cxnSp>
        <p:nvCxnSpPr>
          <p:cNvPr id="10" name="Straight Connector 9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721516" y="2250880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346184" y="2156766"/>
            <a:ext cx="867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01.</a:t>
            </a:r>
          </a:p>
        </p:txBody>
      </p:sp>
      <p:sp>
        <p:nvSpPr>
          <p:cNvPr id="17" name="TextBox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5346184" y="2900967"/>
            <a:ext cx="5096419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“ </a:t>
            </a:r>
            <a:r>
              <a:rPr lang="en-US" sz="11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r>
              <a:rPr lang="en-US" sz="11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 ”</a:t>
            </a:r>
          </a:p>
        </p:txBody>
      </p:sp>
      <p:sp>
        <p:nvSpPr>
          <p:cNvPr id="23" name="TextBox 22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404921" y="4371442"/>
            <a:ext cx="1999201" cy="261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The Company, CEO</a:t>
            </a:r>
          </a:p>
        </p:txBody>
      </p:sp>
      <p:sp>
        <p:nvSpPr>
          <p:cNvPr id="24" name="TextBox 2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6404921" y="4053113"/>
            <a:ext cx="1999201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Daisy Doe</a:t>
            </a:r>
          </a:p>
        </p:txBody>
      </p:sp>
      <p:grpSp>
        <p:nvGrpSpPr>
          <p:cNvPr id="25" name="Group 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9885878" y="4498181"/>
            <a:ext cx="556725" cy="75768"/>
            <a:chOff x="3042288" y="4730750"/>
            <a:chExt cx="642968" cy="87505"/>
          </a:xfrm>
        </p:grpSpPr>
        <p:sp>
          <p:nvSpPr>
            <p:cNvPr id="26" name="Oval 25"/>
            <p:cNvSpPr/>
            <p:nvPr/>
          </p:nvSpPr>
          <p:spPr>
            <a:xfrm>
              <a:off x="3042288" y="4730750"/>
              <a:ext cx="87505" cy="87505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chemeClr val="bg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320020" y="4730750"/>
              <a:ext cx="87505" cy="8750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97751" y="4730750"/>
              <a:ext cx="87505" cy="8750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9" name="Freeform: Shape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/>
          <p:nvPr/>
        </p:nvSpPr>
        <p:spPr>
          <a:xfrm>
            <a:off x="10084641" y="2045952"/>
            <a:ext cx="622750" cy="403201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18" name="图片占位符 17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e7d195523061f1c0" descr="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C5508DDC720282D851F5072A73462DFBF6EEE844139005D608F4074F9F02F8403DCEA771EDD3FD4263CC56D0E235112EC3F2EBBBB5AADD31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2" name="组合 8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621632" y="517358"/>
            <a:ext cx="806769" cy="444295"/>
            <a:chOff x="561474" y="890337"/>
            <a:chExt cx="806769" cy="444295"/>
          </a:xfrm>
        </p:grpSpPr>
        <p:sp>
          <p:nvSpPr>
            <p:cNvPr id="43" name="椭圆 42"/>
            <p:cNvSpPr/>
            <p:nvPr/>
          </p:nvSpPr>
          <p:spPr>
            <a:xfrm>
              <a:off x="561474" y="898358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86801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07822" y="890337"/>
              <a:ext cx="160421" cy="16042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1474" y="117421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6801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07822" y="1166190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1" name="组合 2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GrpSpPr/>
          <p:nvPr/>
        </p:nvGrpSpPr>
        <p:grpSpPr>
          <a:xfrm>
            <a:off x="4239485" y="4084551"/>
            <a:ext cx="3477341" cy="667029"/>
            <a:chOff x="4529941" y="4077093"/>
            <a:chExt cx="4100332" cy="786532"/>
          </a:xfrm>
        </p:grpSpPr>
        <p:sp>
          <p:nvSpPr>
            <p:cNvPr id="49" name="椭圆 48"/>
            <p:cNvSpPr/>
            <p:nvPr/>
          </p:nvSpPr>
          <p:spPr>
            <a:xfrm>
              <a:off x="5507759" y="4088803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5833086" y="4080782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154107" y="4080782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496587" y="4085114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821914" y="4077093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864016" y="4406396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189343" y="4398375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510364" y="4398375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852844" y="4402707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6178171" y="4394686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499192" y="4394686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829348" y="4388344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154675" y="4380323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475696" y="4380323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529941" y="4402707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6179193" y="4703204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504520" y="4695183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6825541" y="4695183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168021" y="4699515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7493348" y="4691494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7814369" y="4691494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8144525" y="4685152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8469852" y="4677131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5845118" y="4699515"/>
              <a:ext cx="160421" cy="16042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7" name="Text Placeholder 2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 txBox="1"/>
          <p:nvPr/>
        </p:nvSpPr>
        <p:spPr>
          <a:xfrm>
            <a:off x="1053635" y="2703865"/>
            <a:ext cx="10094960" cy="1714201"/>
          </a:xfrm>
          <a:prstGeom prst="rect">
            <a:avLst/>
          </a:prstGeom>
          <a:noFill/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13800" b="0" dirty="0">
                <a:solidFill>
                  <a:schemeClr val="bg1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THANKS</a:t>
            </a:r>
          </a:p>
        </p:txBody>
      </p:sp>
      <p:sp>
        <p:nvSpPr>
          <p:cNvPr id="80" name="平行四边形 79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721895" y="6043863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1" name="平行四边形 80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SpPr/>
          <p:nvPr/>
        </p:nvSpPr>
        <p:spPr>
          <a:xfrm>
            <a:off x="621632" y="6223048"/>
            <a:ext cx="529390" cy="117594"/>
          </a:xfrm>
          <a:prstGeom prst="parallelogram">
            <a:avLst>
              <a:gd name="adj" fmla="val 46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E4BEB01-7A1D-FBED-EAF5-0DDE7FF747F2}"/>
              </a:ext>
            </a:extLst>
          </p:cNvPr>
          <p:cNvSpPr/>
          <p:nvPr/>
        </p:nvSpPr>
        <p:spPr>
          <a:xfrm>
            <a:off x="9627013" y="5864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56E821-9219-5274-6016-756EDAACD2B2}"/>
              </a:ext>
            </a:extLst>
          </p:cNvPr>
          <p:cNvGrpSpPr/>
          <p:nvPr/>
        </p:nvGrpSpPr>
        <p:grpSpPr>
          <a:xfrm>
            <a:off x="3964188" y="5046454"/>
            <a:ext cx="4022319" cy="327543"/>
            <a:chOff x="4414802" y="4745227"/>
            <a:chExt cx="4022319" cy="32754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BF3F012-7C08-CFB8-8A13-ABF4BF5B6831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7E1AE18C-21FD-7B9D-40F0-1CD19E8A9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265AF337-F012-D885-3E9C-29F1762AA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35D5D10F-D301-9CCD-F3F0-A7777AA99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6A4E7E93-8803-2E0E-2F9E-831A61F04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64E4458-9D6E-9FE9-1FB5-94C718D7E2E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DDEE07C-5CF2-4E72-68C6-0BCF38201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E4ABCCB3-9AFB-F10E-25A5-55E30406A4E9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085E85-6260-B86D-B0D0-C20615D5C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E1277DB-6580-B510-74CB-A168A3B3F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DF480415-27E9-44CA-A0FC-479FF098E9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642732-D836-CE8F-7DB2-7C838E9F6414}"/>
                </a:ext>
              </a:extLst>
            </p:cNvPr>
            <p:cNvSpPr/>
            <p:nvPr/>
          </p:nvSpPr>
          <p:spPr>
            <a:xfrm>
              <a:off x="4705028" y="4751931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1117323" y="4089225"/>
            <a:ext cx="3027957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2" name="Group 1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1117323" y="1435336"/>
            <a:ext cx="3420981" cy="2807543"/>
            <a:chOff x="1117323" y="1435336"/>
            <a:chExt cx="3420981" cy="2807543"/>
          </a:xfrm>
        </p:grpSpPr>
        <p:sp>
          <p:nvSpPr>
            <p:cNvPr id="5" name="Text Placeholder 2"/>
            <p:cNvSpPr txBox="1"/>
            <p:nvPr/>
          </p:nvSpPr>
          <p:spPr>
            <a:xfrm>
              <a:off x="1117323" y="1911083"/>
              <a:ext cx="3420981" cy="233179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Beautiful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Design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 begins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with a clear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mind.</a:t>
              </a:r>
              <a:endPara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Text Placeholder 2"/>
            <p:cNvSpPr txBox="1"/>
            <p:nvPr/>
          </p:nvSpPr>
          <p:spPr>
            <a:xfrm flipH="1">
              <a:off x="1117323" y="1435336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CREATIVE_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" name="Rectangle: Rounded Corners 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4642236" y="1192809"/>
            <a:ext cx="2078825" cy="2172606"/>
          </a:xfrm>
          <a:prstGeom prst="roundRect">
            <a:avLst>
              <a:gd name="adj" fmla="val 4365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Freeform 6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>
            <a:spLocks noChangeArrowheads="1"/>
          </p:cNvSpPr>
          <p:nvPr/>
        </p:nvSpPr>
        <p:spPr bwMode="auto">
          <a:xfrm>
            <a:off x="7823517" y="1536505"/>
            <a:ext cx="320772" cy="318074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Freeform 67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>
            <a:spLocks noChangeArrowheads="1"/>
          </p:cNvSpPr>
          <p:nvPr/>
        </p:nvSpPr>
        <p:spPr bwMode="auto">
          <a:xfrm>
            <a:off x="5507785" y="1459243"/>
            <a:ext cx="347726" cy="404332"/>
          </a:xfrm>
          <a:custGeom>
            <a:avLst/>
            <a:gdLst>
              <a:gd name="T0" fmla="*/ 196198 w 453"/>
              <a:gd name="T1" fmla="*/ 83098 h 533"/>
              <a:gd name="T2" fmla="*/ 196198 w 453"/>
              <a:gd name="T3" fmla="*/ 83098 h 533"/>
              <a:gd name="T4" fmla="*/ 19891 w 453"/>
              <a:gd name="T5" fmla="*/ 71482 h 533"/>
              <a:gd name="T6" fmla="*/ 0 w 453"/>
              <a:gd name="T7" fmla="*/ 79524 h 533"/>
              <a:gd name="T8" fmla="*/ 39782 w 453"/>
              <a:gd name="T9" fmla="*/ 237678 h 533"/>
              <a:gd name="T10" fmla="*/ 63742 w 453"/>
              <a:gd name="T11" fmla="*/ 237678 h 533"/>
              <a:gd name="T12" fmla="*/ 43851 w 453"/>
              <a:gd name="T13" fmla="*/ 158601 h 533"/>
              <a:gd name="T14" fmla="*/ 200266 w 453"/>
              <a:gd name="T15" fmla="*/ 87119 h 533"/>
              <a:gd name="T16" fmla="*/ 196198 w 453"/>
              <a:gd name="T17" fmla="*/ 83098 h 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2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Freeform 10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>
            <a:spLocks noChangeArrowheads="1"/>
          </p:cNvSpPr>
          <p:nvPr/>
        </p:nvSpPr>
        <p:spPr bwMode="auto">
          <a:xfrm>
            <a:off x="10097468" y="1523589"/>
            <a:ext cx="377378" cy="339640"/>
          </a:xfrm>
          <a:custGeom>
            <a:avLst/>
            <a:gdLst>
              <a:gd name="T0" fmla="*/ 35703 w 498"/>
              <a:gd name="T1" fmla="*/ 67874 h 445"/>
              <a:gd name="T2" fmla="*/ 35703 w 498"/>
              <a:gd name="T3" fmla="*/ 67874 h 445"/>
              <a:gd name="T4" fmla="*/ 63372 w 498"/>
              <a:gd name="T5" fmla="*/ 75965 h 445"/>
              <a:gd name="T6" fmla="*/ 67389 w 498"/>
              <a:gd name="T7" fmla="*/ 75965 h 445"/>
              <a:gd name="T8" fmla="*/ 87026 w 498"/>
              <a:gd name="T9" fmla="*/ 60232 h 445"/>
              <a:gd name="T10" fmla="*/ 87026 w 498"/>
              <a:gd name="T11" fmla="*/ 56187 h 445"/>
              <a:gd name="T12" fmla="*/ 79439 w 498"/>
              <a:gd name="T13" fmla="*/ 48096 h 445"/>
              <a:gd name="T14" fmla="*/ 122728 w 498"/>
              <a:gd name="T15" fmla="*/ 4495 h 445"/>
              <a:gd name="T16" fmla="*/ 87026 w 498"/>
              <a:gd name="T17" fmla="*/ 0 h 445"/>
              <a:gd name="T18" fmla="*/ 47753 w 498"/>
              <a:gd name="T19" fmla="*/ 24273 h 445"/>
              <a:gd name="T20" fmla="*/ 32133 w 498"/>
              <a:gd name="T21" fmla="*/ 36409 h 445"/>
              <a:gd name="T22" fmla="*/ 23653 w 498"/>
              <a:gd name="T23" fmla="*/ 52141 h 445"/>
              <a:gd name="T24" fmla="*/ 8033 w 498"/>
              <a:gd name="T25" fmla="*/ 56187 h 445"/>
              <a:gd name="T26" fmla="*/ 0 w 498"/>
              <a:gd name="T27" fmla="*/ 64278 h 445"/>
              <a:gd name="T28" fmla="*/ 0 w 498"/>
              <a:gd name="T29" fmla="*/ 67874 h 445"/>
              <a:gd name="T30" fmla="*/ 16066 w 498"/>
              <a:gd name="T31" fmla="*/ 84055 h 445"/>
              <a:gd name="T32" fmla="*/ 23653 w 498"/>
              <a:gd name="T33" fmla="*/ 88101 h 445"/>
              <a:gd name="T34" fmla="*/ 32133 w 498"/>
              <a:gd name="T35" fmla="*/ 80010 h 445"/>
              <a:gd name="T36" fmla="*/ 35703 w 498"/>
              <a:gd name="T37" fmla="*/ 67874 h 445"/>
              <a:gd name="T38" fmla="*/ 99075 w 498"/>
              <a:gd name="T39" fmla="*/ 71919 h 445"/>
              <a:gd name="T40" fmla="*/ 99075 w 498"/>
              <a:gd name="T41" fmla="*/ 71919 h 445"/>
              <a:gd name="T42" fmla="*/ 95059 w 498"/>
              <a:gd name="T43" fmla="*/ 71919 h 445"/>
              <a:gd name="T44" fmla="*/ 79439 w 498"/>
              <a:gd name="T45" fmla="*/ 84055 h 445"/>
              <a:gd name="T46" fmla="*/ 75422 w 498"/>
              <a:gd name="T47" fmla="*/ 91697 h 445"/>
              <a:gd name="T48" fmla="*/ 170035 w 498"/>
              <a:gd name="T49" fmla="*/ 195530 h 445"/>
              <a:gd name="T50" fmla="*/ 178068 w 498"/>
              <a:gd name="T51" fmla="*/ 195530 h 445"/>
              <a:gd name="T52" fmla="*/ 190117 w 498"/>
              <a:gd name="T53" fmla="*/ 187439 h 445"/>
              <a:gd name="T54" fmla="*/ 190117 w 498"/>
              <a:gd name="T55" fmla="*/ 179798 h 445"/>
              <a:gd name="T56" fmla="*/ 99075 w 498"/>
              <a:gd name="T57" fmla="*/ 71919 h 445"/>
              <a:gd name="T58" fmla="*/ 221804 w 498"/>
              <a:gd name="T59" fmla="*/ 28318 h 445"/>
              <a:gd name="T60" fmla="*/ 221804 w 498"/>
              <a:gd name="T61" fmla="*/ 28318 h 445"/>
              <a:gd name="T62" fmla="*/ 213771 w 498"/>
              <a:gd name="T63" fmla="*/ 24273 h 445"/>
              <a:gd name="T64" fmla="*/ 205737 w 498"/>
              <a:gd name="T65" fmla="*/ 40005 h 445"/>
              <a:gd name="T66" fmla="*/ 182084 w 498"/>
              <a:gd name="T67" fmla="*/ 48096 h 445"/>
              <a:gd name="T68" fmla="*/ 178068 w 498"/>
              <a:gd name="T69" fmla="*/ 28318 h 445"/>
              <a:gd name="T70" fmla="*/ 186101 w 498"/>
              <a:gd name="T71" fmla="*/ 8540 h 445"/>
              <a:gd name="T72" fmla="*/ 182084 w 498"/>
              <a:gd name="T73" fmla="*/ 4495 h 445"/>
              <a:gd name="T74" fmla="*/ 150398 w 498"/>
              <a:gd name="T75" fmla="*/ 32364 h 445"/>
              <a:gd name="T76" fmla="*/ 142365 w 498"/>
              <a:gd name="T77" fmla="*/ 67874 h 445"/>
              <a:gd name="T78" fmla="*/ 126745 w 498"/>
              <a:gd name="T79" fmla="*/ 84055 h 445"/>
              <a:gd name="T80" fmla="*/ 142365 w 498"/>
              <a:gd name="T81" fmla="*/ 103833 h 445"/>
              <a:gd name="T82" fmla="*/ 162448 w 498"/>
              <a:gd name="T83" fmla="*/ 84055 h 445"/>
              <a:gd name="T84" fmla="*/ 182084 w 498"/>
              <a:gd name="T85" fmla="*/ 80010 h 445"/>
              <a:gd name="T86" fmla="*/ 217787 w 498"/>
              <a:gd name="T87" fmla="*/ 64278 h 445"/>
              <a:gd name="T88" fmla="*/ 221804 w 498"/>
              <a:gd name="T89" fmla="*/ 28318 h 445"/>
              <a:gd name="T90" fmla="*/ 32133 w 498"/>
              <a:gd name="T91" fmla="*/ 179798 h 445"/>
              <a:gd name="T92" fmla="*/ 32133 w 498"/>
              <a:gd name="T93" fmla="*/ 179798 h 445"/>
              <a:gd name="T94" fmla="*/ 32133 w 498"/>
              <a:gd name="T95" fmla="*/ 187439 h 445"/>
              <a:gd name="T96" fmla="*/ 39719 w 498"/>
              <a:gd name="T97" fmla="*/ 199576 h 445"/>
              <a:gd name="T98" fmla="*/ 47753 w 498"/>
              <a:gd name="T99" fmla="*/ 195530 h 445"/>
              <a:gd name="T100" fmla="*/ 103092 w 498"/>
              <a:gd name="T101" fmla="*/ 143838 h 445"/>
              <a:gd name="T102" fmla="*/ 87026 w 498"/>
              <a:gd name="T103" fmla="*/ 123611 h 445"/>
              <a:gd name="T104" fmla="*/ 32133 w 498"/>
              <a:gd name="T105" fmla="*/ 179798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8" name="Freeform 2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>
            <a:spLocks noChangeArrowheads="1"/>
          </p:cNvSpPr>
          <p:nvPr/>
        </p:nvSpPr>
        <p:spPr bwMode="auto">
          <a:xfrm>
            <a:off x="7793866" y="3858562"/>
            <a:ext cx="380074" cy="385464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gradFill>
            <a:gsLst>
              <a:gs pos="100000">
                <a:schemeClr val="accent5"/>
              </a:gs>
              <a:gs pos="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Freeform 24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>
            <a:spLocks noChangeArrowheads="1"/>
          </p:cNvSpPr>
          <p:nvPr/>
        </p:nvSpPr>
        <p:spPr bwMode="auto">
          <a:xfrm>
            <a:off x="10096120" y="3899277"/>
            <a:ext cx="380074" cy="301902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6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Freeform 29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>
            <a:spLocks noChangeArrowheads="1"/>
          </p:cNvSpPr>
          <p:nvPr/>
        </p:nvSpPr>
        <p:spPr bwMode="auto">
          <a:xfrm>
            <a:off x="5511828" y="3872885"/>
            <a:ext cx="339640" cy="35042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2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66" name="Group 6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4809448" y="2061754"/>
            <a:ext cx="1744400" cy="1037227"/>
            <a:chOff x="3356900" y="4306879"/>
            <a:chExt cx="1744400" cy="1037227"/>
          </a:xfrm>
        </p:grpSpPr>
        <p:sp>
          <p:nvSpPr>
            <p:cNvPr id="64" name="Rectangle 63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#1 Your Title Here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67" name="Group 66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111703" y="2061754"/>
            <a:ext cx="1744400" cy="1037227"/>
            <a:chOff x="3356900" y="4306879"/>
            <a:chExt cx="1744400" cy="1037227"/>
          </a:xfrm>
        </p:grpSpPr>
        <p:sp>
          <p:nvSpPr>
            <p:cNvPr id="68" name="Rectangle 67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69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#2 Your Title Here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0" name="Group 69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9413957" y="2061754"/>
            <a:ext cx="1744400" cy="1037227"/>
            <a:chOff x="3356900" y="4306879"/>
            <a:chExt cx="1744400" cy="1037227"/>
          </a:xfrm>
        </p:grpSpPr>
        <p:sp>
          <p:nvSpPr>
            <p:cNvPr id="71" name="Rectangle 70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72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#3 Your Title Here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3" name="Group 7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4809448" y="4438963"/>
            <a:ext cx="1744400" cy="1037227"/>
            <a:chOff x="3356900" y="4306879"/>
            <a:chExt cx="1744400" cy="1037227"/>
          </a:xfrm>
        </p:grpSpPr>
        <p:sp>
          <p:nvSpPr>
            <p:cNvPr id="74" name="Rectangle 73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75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#4 Your Title Here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6" name="Group 7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111703" y="4438963"/>
            <a:ext cx="1744400" cy="1037227"/>
            <a:chOff x="3356900" y="4306879"/>
            <a:chExt cx="1744400" cy="1037227"/>
          </a:xfrm>
        </p:grpSpPr>
        <p:sp>
          <p:nvSpPr>
            <p:cNvPr id="77" name="Rectangle 76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78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#5 Your Title Here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9" name="Group 78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9413957" y="4438963"/>
            <a:ext cx="1744400" cy="1037227"/>
            <a:chOff x="3356900" y="4306879"/>
            <a:chExt cx="1744400" cy="1037227"/>
          </a:xfrm>
        </p:grpSpPr>
        <p:sp>
          <p:nvSpPr>
            <p:cNvPr id="80" name="Rectangle 79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  <p:sp>
          <p:nvSpPr>
            <p:cNvPr id="81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#6 Your Title Here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" name="e7d195523061f1c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75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ur="50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ur="50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ur="50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ur="50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ur="50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61" grpId="0" animBg="1"/>
      <p:bldP spid="62" grpId="0" animBg="1"/>
      <p:bldP spid="63" grpId="0" animBg="1"/>
      <p:bldP spid="58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470044" y="5036222"/>
            <a:ext cx="3057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6" name="TextBox 2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470044" y="2200003"/>
            <a:ext cx="305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Creative</a:t>
            </a:r>
          </a:p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Image Layout</a:t>
            </a:r>
          </a:p>
        </p:txBody>
      </p:sp>
      <p:cxnSp>
        <p:nvCxnSpPr>
          <p:cNvPr id="27" name="Straight Connector 2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CxnSpPr/>
          <p:nvPr/>
        </p:nvCxnSpPr>
        <p:spPr>
          <a:xfrm>
            <a:off x="6706951" y="2514677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470044" y="3501157"/>
            <a:ext cx="3681754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9" name="TextBox 28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7470044" y="1938393"/>
            <a:ext cx="1873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7" name="图片占位符 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Rectangle: Rounded Corners 33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6610350" y="1082633"/>
            <a:ext cx="4368800" cy="1143464"/>
          </a:xfrm>
          <a:prstGeom prst="roundRect">
            <a:avLst>
              <a:gd name="adj" fmla="val 1623"/>
            </a:avLst>
          </a:prstGeom>
          <a:solidFill>
            <a:srgbClr val="392469"/>
          </a:solidFill>
          <a:ln>
            <a:noFill/>
          </a:ln>
          <a:effectLst>
            <a:outerShdw blurRad="1270000" dist="508000" dir="5400000" sx="66000" sy="66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" name="Group 3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732469" y="1255074"/>
            <a:ext cx="2954581" cy="840093"/>
            <a:chOff x="1099179" y="4588338"/>
            <a:chExt cx="2954581" cy="840093"/>
          </a:xfrm>
        </p:grpSpPr>
        <p:sp>
          <p:nvSpPr>
            <p:cNvPr id="5" name="Rectangle 9"/>
            <p:cNvSpPr/>
            <p:nvPr/>
          </p:nvSpPr>
          <p:spPr bwMode="auto">
            <a:xfrm>
              <a:off x="1099179" y="4588338"/>
              <a:ext cx="1826821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#1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>
                          <a:lumMod val="75000"/>
                        </a:srgbClr>
                      </a:gs>
                      <a:gs pos="0">
                        <a:srgbClr val="7048C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One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99179" y="4913482"/>
              <a:ext cx="2954581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7" name="Group 6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732469" y="2417828"/>
            <a:ext cx="2954581" cy="860675"/>
            <a:chOff x="1099179" y="4588338"/>
            <a:chExt cx="2954581" cy="860675"/>
          </a:xfrm>
        </p:grpSpPr>
        <p:sp>
          <p:nvSpPr>
            <p:cNvPr id="8" name="Rectangle 9"/>
            <p:cNvSpPr/>
            <p:nvPr/>
          </p:nvSpPr>
          <p:spPr bwMode="auto">
            <a:xfrm>
              <a:off x="1099179" y="4588338"/>
              <a:ext cx="1826821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#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2 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Two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9179" y="4913482"/>
              <a:ext cx="29545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0" name="Group 9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732469" y="3573916"/>
            <a:ext cx="2954581" cy="860675"/>
            <a:chOff x="1099179" y="4588338"/>
            <a:chExt cx="2954581" cy="860675"/>
          </a:xfrm>
        </p:grpSpPr>
        <p:sp>
          <p:nvSpPr>
            <p:cNvPr id="11" name="Rectangle 9"/>
            <p:cNvSpPr/>
            <p:nvPr/>
          </p:nvSpPr>
          <p:spPr bwMode="auto">
            <a:xfrm>
              <a:off x="1099179" y="4588338"/>
              <a:ext cx="1826821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#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3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Three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99179" y="4913482"/>
              <a:ext cx="29545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3" name="Group 1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7732469" y="4736670"/>
            <a:ext cx="2954581" cy="860675"/>
            <a:chOff x="1099179" y="4588338"/>
            <a:chExt cx="2954581" cy="860675"/>
          </a:xfrm>
        </p:grpSpPr>
        <p:sp>
          <p:nvSpPr>
            <p:cNvPr id="14" name="Rectangle 9"/>
            <p:cNvSpPr/>
            <p:nvPr/>
          </p:nvSpPr>
          <p:spPr bwMode="auto">
            <a:xfrm>
              <a:off x="1099179" y="4588338"/>
              <a:ext cx="1826821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#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4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Feature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rPr>
                <a:t>Four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9179" y="4913482"/>
              <a:ext cx="29545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16" name="AutoShape 4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 bwMode="auto">
          <a:xfrm>
            <a:off x="6872573" y="4755461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17" name="Group 16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6937264" y="3605550"/>
            <a:ext cx="319881" cy="465138"/>
            <a:chOff x="10146507" y="3505994"/>
            <a:chExt cx="319881" cy="465138"/>
          </a:xfrm>
          <a:solidFill>
            <a:schemeClr val="bg1">
              <a:lumMod val="65000"/>
            </a:schemeClr>
          </a:solidFill>
        </p:grpSpPr>
        <p:sp>
          <p:nvSpPr>
            <p:cNvPr id="18" name="AutoShape 30"/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9" name="AutoShape 31"/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20" name="Group 19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6894004" y="2521510"/>
            <a:ext cx="406400" cy="464344"/>
            <a:chOff x="9162373" y="3045147"/>
            <a:chExt cx="406400" cy="464344"/>
          </a:xfrm>
          <a:solidFill>
            <a:schemeClr val="bg1">
              <a:lumMod val="65000"/>
            </a:schemeClr>
          </a:solidFill>
        </p:grpSpPr>
        <p:sp>
          <p:nvSpPr>
            <p:cNvPr id="21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2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3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4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25" name="Group 24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6865032" y="1348046"/>
            <a:ext cx="464344" cy="464344"/>
            <a:chOff x="8216107" y="2577307"/>
            <a:chExt cx="464344" cy="464344"/>
          </a:xfr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</p:grpSpPr>
        <p:sp>
          <p:nvSpPr>
            <p:cNvPr id="26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7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8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9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4097" name="Group 4096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2005167" y="2025229"/>
            <a:ext cx="3420981" cy="2807543"/>
            <a:chOff x="1117323" y="1612691"/>
            <a:chExt cx="3420981" cy="2807543"/>
          </a:xfrm>
        </p:grpSpPr>
        <p:sp>
          <p:nvSpPr>
            <p:cNvPr id="35" name="Text Placeholder 2"/>
            <p:cNvSpPr txBox="1"/>
            <p:nvPr/>
          </p:nvSpPr>
          <p:spPr>
            <a:xfrm>
              <a:off x="1117323" y="2088438"/>
              <a:ext cx="3420981" cy="233179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Beautiful Design begins with a clear mind.</a:t>
              </a:r>
              <a:endPara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Text Placeholder 2"/>
            <p:cNvSpPr txBox="1"/>
            <p:nvPr/>
          </p:nvSpPr>
          <p:spPr>
            <a:xfrm flipH="1">
              <a:off x="1117323" y="1612691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CREATIVE_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75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75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75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75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75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75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75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1415092" y="1280646"/>
            <a:ext cx="3009424" cy="4296708"/>
          </a:xfrm>
          <a:prstGeom prst="roundRect">
            <a:avLst>
              <a:gd name="adj" fmla="val 4365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13716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" name="Group 3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1725952" y="3507318"/>
            <a:ext cx="2387705" cy="1661974"/>
            <a:chOff x="1725952" y="3507318"/>
            <a:chExt cx="2387705" cy="1661974"/>
          </a:xfrm>
        </p:grpSpPr>
        <p:grpSp>
          <p:nvGrpSpPr>
            <p:cNvPr id="30" name="Group 29"/>
            <p:cNvGrpSpPr/>
            <p:nvPr/>
          </p:nvGrpSpPr>
          <p:grpSpPr>
            <a:xfrm>
              <a:off x="1888569" y="3507318"/>
              <a:ext cx="2046295" cy="1375965"/>
              <a:chOff x="1888569" y="3503547"/>
              <a:chExt cx="2046295" cy="1375965"/>
            </a:xfrm>
          </p:grpSpPr>
          <p:sp>
            <p:nvSpPr>
              <p:cNvPr id="5" name="Rectangle: Rounded Corners 4"/>
              <p:cNvSpPr/>
              <p:nvPr/>
            </p:nvSpPr>
            <p:spPr>
              <a:xfrm rot="16200000">
                <a:off x="2240707" y="4435113"/>
                <a:ext cx="725879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 rot="16200000">
                <a:off x="2496355" y="4376865"/>
                <a:ext cx="842375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" name="Rectangle: Rounded Corners 6"/>
              <p:cNvSpPr/>
              <p:nvPr/>
            </p:nvSpPr>
            <p:spPr>
              <a:xfrm rot="16200000">
                <a:off x="2602684" y="4169302"/>
                <a:ext cx="1257503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 rot="16200000">
                <a:off x="2860258" y="4112982"/>
                <a:ext cx="1370143" cy="15127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 rot="16200000">
                <a:off x="3310320" y="4249146"/>
                <a:ext cx="1097814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 rot="16200000">
                <a:off x="2456161" y="4656387"/>
                <a:ext cx="294970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 rot="16200000">
                <a:off x="2818634" y="4704965"/>
                <a:ext cx="197814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 rot="16200000">
                <a:off x="2942265" y="4514703"/>
                <a:ext cx="578342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 rot="16200000">
                <a:off x="3121719" y="4380263"/>
                <a:ext cx="847224" cy="1512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 rot="16200000">
                <a:off x="3638875" y="4583522"/>
                <a:ext cx="440704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 rot="16200000">
                <a:off x="1780140" y="4294265"/>
                <a:ext cx="1007574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" name="Rectangle: Rounded Corners 17"/>
              <p:cNvSpPr/>
              <p:nvPr/>
            </p:nvSpPr>
            <p:spPr>
              <a:xfrm rot="16200000">
                <a:off x="2020629" y="4540575"/>
                <a:ext cx="526596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" name="Rectangle: Rounded Corners 18"/>
              <p:cNvSpPr/>
              <p:nvPr/>
            </p:nvSpPr>
            <p:spPr>
              <a:xfrm rot="16200000">
                <a:off x="1410296" y="4244141"/>
                <a:ext cx="1107822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" name="Rectangle: Rounded Corners 19"/>
              <p:cNvSpPr/>
              <p:nvPr/>
            </p:nvSpPr>
            <p:spPr>
              <a:xfrm rot="16200000">
                <a:off x="1765027" y="4604693"/>
                <a:ext cx="398360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25952" y="4949173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5673" y="4949174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Tue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5392" y="4952262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Wed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79286" y="4952262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Thu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7708" y="4950759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Fri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17428" y="4950759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Sat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7149" y="4953848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Sun</a:t>
              </a:r>
            </a:p>
          </p:txBody>
        </p:sp>
      </p:grpSp>
      <p:grpSp>
        <p:nvGrpSpPr>
          <p:cNvPr id="32" name="Group 31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1776752" y="1688709"/>
            <a:ext cx="2174413" cy="1509372"/>
            <a:chOff x="984877" y="4259387"/>
            <a:chExt cx="2174413" cy="1509372"/>
          </a:xfrm>
        </p:grpSpPr>
        <p:sp>
          <p:nvSpPr>
            <p:cNvPr id="33" name="Text Placeholder 2"/>
            <p:cNvSpPr txBox="1"/>
            <p:nvPr/>
          </p:nvSpPr>
          <p:spPr>
            <a:xfrm>
              <a:off x="984877" y="4259387"/>
              <a:ext cx="2041063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/January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84877" y="4808816"/>
              <a:ext cx="2174413" cy="959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53" name="Rectangle: Rounded Corners 5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5490669" y="1347299"/>
            <a:ext cx="4901742" cy="1365700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50" name="Group 49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5633831" y="1476151"/>
            <a:ext cx="4678583" cy="2123658"/>
            <a:chOff x="5633831" y="1486247"/>
            <a:chExt cx="4678583" cy="2123658"/>
          </a:xfrm>
        </p:grpSpPr>
        <p:sp>
          <p:nvSpPr>
            <p:cNvPr id="37" name="Rectangle 36"/>
            <p:cNvSpPr/>
            <p:nvPr/>
          </p:nvSpPr>
          <p:spPr>
            <a:xfrm>
              <a:off x="5633831" y="1486247"/>
              <a:ext cx="82481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7048C9"/>
                      </a:gs>
                      <a:gs pos="0">
                        <a:srgbClr val="7048C9">
                          <a:lumMod val="75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1.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00380" y="1545451"/>
              <a:ext cx="3812034" cy="838985"/>
              <a:chOff x="1099179" y="4530282"/>
              <a:chExt cx="3812034" cy="838985"/>
            </a:xfrm>
          </p:grpSpPr>
          <p:sp>
            <p:nvSpPr>
              <p:cNvPr id="39" name="Rectangle 9"/>
              <p:cNvSpPr/>
              <p:nvPr/>
            </p:nvSpPr>
            <p:spPr bwMode="auto">
              <a:xfrm>
                <a:off x="1099179" y="4530282"/>
                <a:ext cx="28036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100000">
                          <a:srgbClr val="7048C9">
                            <a:lumMod val="75000"/>
                          </a:srgbClr>
                        </a:gs>
                        <a:gs pos="0">
                          <a:srgbClr val="7048C9"/>
                        </a:gs>
                      </a:gsLst>
                      <a:lin ang="2700000" scaled="1"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Feature</a:t>
                </a:r>
                <a:r>
                  <a:rPr kumimoji="0" lang="id-ID" sz="16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100000">
                          <a:srgbClr val="7048C9">
                            <a:lumMod val="75000"/>
                          </a:srgbClr>
                        </a:gs>
                        <a:gs pos="0">
                          <a:srgbClr val="7048C9"/>
                        </a:gs>
                      </a:gsLst>
                      <a:lin ang="2700000" scaled="1"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One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99179" y="4852522"/>
                <a:ext cx="3812034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text content, such as keywords, some brief introductions, etc.</a:t>
                </a:r>
              </a:p>
            </p:txBody>
          </p:sp>
        </p:grpSp>
      </p:grpSp>
      <p:grpSp>
        <p:nvGrpSpPr>
          <p:cNvPr id="49" name="Group 48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5550359" y="2939428"/>
            <a:ext cx="4762055" cy="1107996"/>
            <a:chOff x="5550359" y="2782767"/>
            <a:chExt cx="4762055" cy="1107996"/>
          </a:xfrm>
        </p:grpSpPr>
        <p:sp>
          <p:nvSpPr>
            <p:cNvPr id="41" name="Rectangle 40"/>
            <p:cNvSpPr/>
            <p:nvPr/>
          </p:nvSpPr>
          <p:spPr>
            <a:xfrm>
              <a:off x="5550359" y="2782767"/>
              <a:ext cx="991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2.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500380" y="2841971"/>
              <a:ext cx="3812034" cy="838985"/>
              <a:chOff x="1099179" y="4530282"/>
              <a:chExt cx="3812034" cy="838985"/>
            </a:xfrm>
          </p:grpSpPr>
          <p:sp>
            <p:nvSpPr>
              <p:cNvPr id="43" name="Rectangle 9"/>
              <p:cNvSpPr/>
              <p:nvPr/>
            </p:nvSpPr>
            <p:spPr bwMode="auto">
              <a:xfrm>
                <a:off x="1099179" y="4530282"/>
                <a:ext cx="22321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Feature</a:t>
                </a:r>
                <a:r>
                  <a:rPr kumimoji="0" lang="id-ID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Two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99179" y="4852522"/>
                <a:ext cx="3812034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text content, such as keywords, some brief introductions, etc.</a:t>
                </a:r>
              </a:p>
            </p:txBody>
          </p:sp>
        </p:grpSp>
      </p:grpSp>
      <p:grpSp>
        <p:nvGrpSpPr>
          <p:cNvPr id="51" name="Group 5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5566663" y="4402705"/>
            <a:ext cx="4745751" cy="1107996"/>
            <a:chOff x="5566663" y="4059633"/>
            <a:chExt cx="4745751" cy="1107996"/>
          </a:xfrm>
        </p:grpSpPr>
        <p:sp>
          <p:nvSpPr>
            <p:cNvPr id="45" name="Rectangle 44"/>
            <p:cNvSpPr/>
            <p:nvPr/>
          </p:nvSpPr>
          <p:spPr>
            <a:xfrm>
              <a:off x="5566663" y="4059633"/>
              <a:ext cx="9591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3.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500380" y="4118837"/>
              <a:ext cx="3812034" cy="838985"/>
              <a:chOff x="1099179" y="4530282"/>
              <a:chExt cx="3812034" cy="838985"/>
            </a:xfrm>
          </p:grpSpPr>
          <p:sp>
            <p:nvSpPr>
              <p:cNvPr id="47" name="Rectangle 9"/>
              <p:cNvSpPr/>
              <p:nvPr/>
            </p:nvSpPr>
            <p:spPr bwMode="auto">
              <a:xfrm>
                <a:off x="1099179" y="4530282"/>
                <a:ext cx="22321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Feature</a:t>
                </a:r>
                <a:r>
                  <a:rPr kumimoji="0" lang="id-ID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  <a:sym typeface="等线" panose="02010600030101010101" charset="-122"/>
                  </a:rPr>
                  <a:t>Three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99179" y="4852522"/>
                <a:ext cx="3812034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text content, such as keywords, some brief introductions, etc.</a:t>
                </a:r>
              </a:p>
            </p:txBody>
          </p:sp>
        </p:grpSp>
      </p:grpSp>
      <p:grpSp>
        <p:nvGrpSpPr>
          <p:cNvPr id="2" name="Group 1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4254592" y="3260566"/>
            <a:ext cx="336868" cy="336868"/>
            <a:chOff x="4254592" y="3260566"/>
            <a:chExt cx="336868" cy="336868"/>
          </a:xfrm>
        </p:grpSpPr>
        <p:sp>
          <p:nvSpPr>
            <p:cNvPr id="31" name="Oval 30"/>
            <p:cNvSpPr/>
            <p:nvPr/>
          </p:nvSpPr>
          <p:spPr>
            <a:xfrm>
              <a:off x="4254592" y="3260566"/>
              <a:ext cx="336868" cy="336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52400" dir="10800000" sx="85000" sy="8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5" name="Freeform 5"/>
            <p:cNvSpPr>
              <a:spLocks noChangeArrowheads="1"/>
            </p:cNvSpPr>
            <p:nvPr/>
          </p:nvSpPr>
          <p:spPr bwMode="auto">
            <a:xfrm>
              <a:off x="4379291" y="3353304"/>
              <a:ext cx="87471" cy="151392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0" name="e7d195523061f1c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ur="50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ur="1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75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75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4535521" y="2840824"/>
            <a:ext cx="3120959" cy="2451919"/>
          </a:xfrm>
          <a:prstGeom prst="roundRect">
            <a:avLst>
              <a:gd name="adj" fmla="val 2608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762000" dist="723900" dir="5400000" sx="85000" sy="85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2" name="Group 71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5803408" y="5000151"/>
            <a:ext cx="585185" cy="585184"/>
            <a:chOff x="3864305" y="7386725"/>
            <a:chExt cx="936296" cy="936294"/>
          </a:xfrm>
        </p:grpSpPr>
        <p:sp>
          <p:nvSpPr>
            <p:cNvPr id="73" name="Oval 72"/>
            <p:cNvSpPr/>
            <p:nvPr/>
          </p:nvSpPr>
          <p:spPr>
            <a:xfrm>
              <a:off x="3864305" y="7386725"/>
              <a:ext cx="936296" cy="9362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397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100281" y="7622700"/>
              <a:ext cx="464344" cy="464344"/>
              <a:chOff x="8204317" y="2115665"/>
              <a:chExt cx="464344" cy="464344"/>
            </a:xfrm>
            <a:solidFill>
              <a:schemeClr val="accent1"/>
            </a:solidFill>
          </p:grpSpPr>
          <p:sp>
            <p:nvSpPr>
              <p:cNvPr id="75" name="AutoShape 81"/>
              <p:cNvSpPr/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marL="0" marR="0" lvl="0" indent="0" algn="ctr" defTabSz="14287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4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endParaRPr>
              </a:p>
            </p:txBody>
          </p:sp>
          <p:sp>
            <p:nvSpPr>
              <p:cNvPr id="76" name="AutoShape 82"/>
              <p:cNvSpPr/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906" tIns="11906" rIns="11906" bIns="11906" anchor="ctr"/>
              <a:lstStyle/>
              <a:p>
                <a:pPr marL="0" marR="0" lvl="0" indent="0" algn="ctr" defTabSz="14287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4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  <a:sym typeface="等线" panose="02010600030101010101" charset="-122"/>
                </a:endParaRPr>
              </a:p>
            </p:txBody>
          </p:sp>
        </p:grpSp>
      </p:grpSp>
      <p:grpSp>
        <p:nvGrpSpPr>
          <p:cNvPr id="27" name="Group 26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2433440" y="3254433"/>
            <a:ext cx="567537" cy="528071"/>
            <a:chOff x="7850188" y="3944938"/>
            <a:chExt cx="2579688" cy="24003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59"/>
            <p:cNvSpPr>
              <a:spLocks noEditPoints="1"/>
            </p:cNvSpPr>
            <p:nvPr/>
          </p:nvSpPr>
          <p:spPr bwMode="auto">
            <a:xfrm>
              <a:off x="8231188" y="4168776"/>
              <a:ext cx="698500" cy="717550"/>
            </a:xfrm>
            <a:custGeom>
              <a:avLst/>
              <a:gdLst>
                <a:gd name="T0" fmla="*/ 216 w 282"/>
                <a:gd name="T1" fmla="*/ 26 h 290"/>
                <a:gd name="T2" fmla="*/ 79 w 282"/>
                <a:gd name="T3" fmla="*/ 21 h 290"/>
                <a:gd name="T4" fmla="*/ 5 w 282"/>
                <a:gd name="T5" fmla="*/ 133 h 290"/>
                <a:gd name="T6" fmla="*/ 62 w 282"/>
                <a:gd name="T7" fmla="*/ 257 h 290"/>
                <a:gd name="T8" fmla="*/ 208 w 282"/>
                <a:gd name="T9" fmla="*/ 267 h 290"/>
                <a:gd name="T10" fmla="*/ 282 w 282"/>
                <a:gd name="T11" fmla="*/ 144 h 290"/>
                <a:gd name="T12" fmla="*/ 216 w 282"/>
                <a:gd name="T13" fmla="*/ 26 h 290"/>
                <a:gd name="T14" fmla="*/ 219 w 282"/>
                <a:gd name="T15" fmla="*/ 198 h 290"/>
                <a:gd name="T16" fmla="*/ 178 w 282"/>
                <a:gd name="T17" fmla="*/ 230 h 290"/>
                <a:gd name="T18" fmla="*/ 74 w 282"/>
                <a:gd name="T19" fmla="*/ 205 h 290"/>
                <a:gd name="T20" fmla="*/ 62 w 282"/>
                <a:gd name="T21" fmla="*/ 101 h 290"/>
                <a:gd name="T22" fmla="*/ 157 w 282"/>
                <a:gd name="T23" fmla="*/ 52 h 290"/>
                <a:gd name="T24" fmla="*/ 213 w 282"/>
                <a:gd name="T25" fmla="*/ 83 h 290"/>
                <a:gd name="T26" fmla="*/ 229 w 282"/>
                <a:gd name="T27" fmla="*/ 109 h 290"/>
                <a:gd name="T28" fmla="*/ 236 w 282"/>
                <a:gd name="T29" fmla="*/ 144 h 290"/>
                <a:gd name="T30" fmla="*/ 219 w 282"/>
                <a:gd name="T31" fmla="*/ 19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90">
                  <a:moveTo>
                    <a:pt x="216" y="26"/>
                  </a:moveTo>
                  <a:cubicBezTo>
                    <a:pt x="175" y="0"/>
                    <a:pt x="122" y="0"/>
                    <a:pt x="79" y="21"/>
                  </a:cubicBezTo>
                  <a:cubicBezTo>
                    <a:pt x="36" y="42"/>
                    <a:pt x="10" y="87"/>
                    <a:pt x="5" y="133"/>
                  </a:cubicBezTo>
                  <a:cubicBezTo>
                    <a:pt x="0" y="182"/>
                    <a:pt x="25" y="228"/>
                    <a:pt x="62" y="257"/>
                  </a:cubicBezTo>
                  <a:cubicBezTo>
                    <a:pt x="104" y="288"/>
                    <a:pt x="162" y="290"/>
                    <a:pt x="208" y="267"/>
                  </a:cubicBezTo>
                  <a:cubicBezTo>
                    <a:pt x="254" y="244"/>
                    <a:pt x="282" y="195"/>
                    <a:pt x="282" y="144"/>
                  </a:cubicBezTo>
                  <a:cubicBezTo>
                    <a:pt x="282" y="96"/>
                    <a:pt x="257" y="52"/>
                    <a:pt x="216" y="26"/>
                  </a:cubicBezTo>
                  <a:close/>
                  <a:moveTo>
                    <a:pt x="219" y="198"/>
                  </a:moveTo>
                  <a:cubicBezTo>
                    <a:pt x="210" y="211"/>
                    <a:pt x="193" y="224"/>
                    <a:pt x="178" y="230"/>
                  </a:cubicBezTo>
                  <a:cubicBezTo>
                    <a:pt x="140" y="245"/>
                    <a:pt x="101" y="234"/>
                    <a:pt x="74" y="205"/>
                  </a:cubicBezTo>
                  <a:cubicBezTo>
                    <a:pt x="49" y="178"/>
                    <a:pt x="44" y="134"/>
                    <a:pt x="62" y="101"/>
                  </a:cubicBezTo>
                  <a:cubicBezTo>
                    <a:pt x="80" y="66"/>
                    <a:pt x="117" y="48"/>
                    <a:pt x="157" y="52"/>
                  </a:cubicBezTo>
                  <a:cubicBezTo>
                    <a:pt x="177" y="54"/>
                    <a:pt x="198" y="67"/>
                    <a:pt x="213" y="83"/>
                  </a:cubicBezTo>
                  <a:cubicBezTo>
                    <a:pt x="219" y="89"/>
                    <a:pt x="227" y="102"/>
                    <a:pt x="229" y="109"/>
                  </a:cubicBezTo>
                  <a:cubicBezTo>
                    <a:pt x="234" y="122"/>
                    <a:pt x="236" y="132"/>
                    <a:pt x="236" y="144"/>
                  </a:cubicBezTo>
                  <a:cubicBezTo>
                    <a:pt x="236" y="164"/>
                    <a:pt x="230" y="181"/>
                    <a:pt x="219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9" name="Freeform 160"/>
            <p:cNvSpPr/>
            <p:nvPr/>
          </p:nvSpPr>
          <p:spPr bwMode="auto">
            <a:xfrm>
              <a:off x="9061450" y="4421188"/>
              <a:ext cx="782638" cy="114300"/>
            </a:xfrm>
            <a:custGeom>
              <a:avLst/>
              <a:gdLst>
                <a:gd name="T0" fmla="*/ 286 w 316"/>
                <a:gd name="T1" fmla="*/ 0 h 46"/>
                <a:gd name="T2" fmla="*/ 30 w 316"/>
                <a:gd name="T3" fmla="*/ 0 h 46"/>
                <a:gd name="T4" fmla="*/ 30 w 316"/>
                <a:gd name="T5" fmla="*/ 46 h 46"/>
                <a:gd name="T6" fmla="*/ 286 w 316"/>
                <a:gd name="T7" fmla="*/ 46 h 46"/>
                <a:gd name="T8" fmla="*/ 286 w 31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46">
                  <a:moveTo>
                    <a:pt x="2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46"/>
                    <a:pt x="30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316" y="46"/>
                    <a:pt x="316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Freeform 161"/>
            <p:cNvSpPr/>
            <p:nvPr/>
          </p:nvSpPr>
          <p:spPr bwMode="auto">
            <a:xfrm>
              <a:off x="9967913" y="4625976"/>
              <a:ext cx="115888" cy="363538"/>
            </a:xfrm>
            <a:custGeom>
              <a:avLst/>
              <a:gdLst>
                <a:gd name="T0" fmla="*/ 0 w 47"/>
                <a:gd name="T1" fmla="*/ 30 h 147"/>
                <a:gd name="T2" fmla="*/ 0 w 47"/>
                <a:gd name="T3" fmla="*/ 118 h 147"/>
                <a:gd name="T4" fmla="*/ 47 w 47"/>
                <a:gd name="T5" fmla="*/ 118 h 147"/>
                <a:gd name="T6" fmla="*/ 47 w 47"/>
                <a:gd name="T7" fmla="*/ 30 h 147"/>
                <a:gd name="T8" fmla="*/ 0 w 47"/>
                <a:gd name="T9" fmla="*/ 3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7">
                  <a:moveTo>
                    <a:pt x="0" y="3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47"/>
                    <a:pt x="47" y="147"/>
                    <a:pt x="47" y="11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0"/>
                    <a:pt x="0" y="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1" name="Freeform 162"/>
            <p:cNvSpPr>
              <a:spLocks noEditPoints="1"/>
            </p:cNvSpPr>
            <p:nvPr/>
          </p:nvSpPr>
          <p:spPr bwMode="auto">
            <a:xfrm>
              <a:off x="7850188" y="3944938"/>
              <a:ext cx="2579688" cy="2400300"/>
            </a:xfrm>
            <a:custGeom>
              <a:avLst/>
              <a:gdLst>
                <a:gd name="T0" fmla="*/ 1001 w 1042"/>
                <a:gd name="T1" fmla="*/ 511 h 971"/>
                <a:gd name="T2" fmla="*/ 8 w 1042"/>
                <a:gd name="T3" fmla="*/ 24 h 971"/>
                <a:gd name="T4" fmla="*/ 507 w 1042"/>
                <a:gd name="T5" fmla="*/ 694 h 971"/>
                <a:gd name="T6" fmla="*/ 566 w 1042"/>
                <a:gd name="T7" fmla="*/ 969 h 971"/>
                <a:gd name="T8" fmla="*/ 428 w 1042"/>
                <a:gd name="T9" fmla="*/ 483 h 971"/>
                <a:gd name="T10" fmla="*/ 274 w 1042"/>
                <a:gd name="T11" fmla="*/ 554 h 971"/>
                <a:gd name="T12" fmla="*/ 168 w 1042"/>
                <a:gd name="T13" fmla="*/ 475 h 971"/>
                <a:gd name="T14" fmla="*/ 274 w 1042"/>
                <a:gd name="T15" fmla="*/ 478 h 971"/>
                <a:gd name="T16" fmla="*/ 414 w 1042"/>
                <a:gd name="T17" fmla="*/ 465 h 971"/>
                <a:gd name="T18" fmla="*/ 428 w 1042"/>
                <a:gd name="T19" fmla="*/ 483 h 971"/>
                <a:gd name="T20" fmla="*/ 473 w 1042"/>
                <a:gd name="T21" fmla="*/ 467 h 971"/>
                <a:gd name="T22" fmla="*/ 121 w 1042"/>
                <a:gd name="T23" fmla="*/ 484 h 971"/>
                <a:gd name="T24" fmla="*/ 48 w 1042"/>
                <a:gd name="T25" fmla="*/ 51 h 971"/>
                <a:gd name="T26" fmla="*/ 955 w 1042"/>
                <a:gd name="T27" fmla="*/ 47 h 971"/>
                <a:gd name="T28" fmla="*/ 923 w 1042"/>
                <a:gd name="T29" fmla="*/ 523 h 971"/>
                <a:gd name="T30" fmla="*/ 749 w 1042"/>
                <a:gd name="T31" fmla="*/ 509 h 971"/>
                <a:gd name="T32" fmla="*/ 606 w 1042"/>
                <a:gd name="T33" fmla="*/ 337 h 971"/>
                <a:gd name="T34" fmla="*/ 512 w 1042"/>
                <a:gd name="T35" fmla="*/ 648 h 971"/>
                <a:gd name="T36" fmla="*/ 995 w 1042"/>
                <a:gd name="T37" fmla="*/ 923 h 971"/>
                <a:gd name="T38" fmla="*/ 554 w 1042"/>
                <a:gd name="T39" fmla="*/ 671 h 971"/>
                <a:gd name="T40" fmla="*/ 557 w 1042"/>
                <a:gd name="T41" fmla="*/ 658 h 971"/>
                <a:gd name="T42" fmla="*/ 563 w 1042"/>
                <a:gd name="T43" fmla="*/ 649 h 971"/>
                <a:gd name="T44" fmla="*/ 575 w 1042"/>
                <a:gd name="T45" fmla="*/ 645 h 971"/>
                <a:gd name="T46" fmla="*/ 590 w 1042"/>
                <a:gd name="T47" fmla="*/ 646 h 971"/>
                <a:gd name="T48" fmla="*/ 598 w 1042"/>
                <a:gd name="T49" fmla="*/ 652 h 971"/>
                <a:gd name="T50" fmla="*/ 604 w 1042"/>
                <a:gd name="T51" fmla="*/ 671 h 971"/>
                <a:gd name="T52" fmla="*/ 605 w 1042"/>
                <a:gd name="T53" fmla="*/ 715 h 971"/>
                <a:gd name="T54" fmla="*/ 652 w 1042"/>
                <a:gd name="T55" fmla="*/ 347 h 971"/>
                <a:gd name="T56" fmla="*/ 654 w 1042"/>
                <a:gd name="T57" fmla="*/ 331 h 971"/>
                <a:gd name="T58" fmla="*/ 659 w 1042"/>
                <a:gd name="T59" fmla="*/ 324 h 971"/>
                <a:gd name="T60" fmla="*/ 671 w 1042"/>
                <a:gd name="T61" fmla="*/ 321 h 971"/>
                <a:gd name="T62" fmla="*/ 695 w 1042"/>
                <a:gd name="T63" fmla="*/ 324 h 971"/>
                <a:gd name="T64" fmla="*/ 699 w 1042"/>
                <a:gd name="T65" fmla="*/ 329 h 971"/>
                <a:gd name="T66" fmla="*/ 703 w 1042"/>
                <a:gd name="T67" fmla="*/ 352 h 971"/>
                <a:gd name="T68" fmla="*/ 749 w 1042"/>
                <a:gd name="T69" fmla="*/ 578 h 971"/>
                <a:gd name="T70" fmla="*/ 755 w 1042"/>
                <a:gd name="T71" fmla="*/ 560 h 971"/>
                <a:gd name="T72" fmla="*/ 762 w 1042"/>
                <a:gd name="T73" fmla="*/ 553 h 971"/>
                <a:gd name="T74" fmla="*/ 781 w 1042"/>
                <a:gd name="T75" fmla="*/ 552 h 971"/>
                <a:gd name="T76" fmla="*/ 792 w 1042"/>
                <a:gd name="T77" fmla="*/ 557 h 971"/>
                <a:gd name="T78" fmla="*/ 797 w 1042"/>
                <a:gd name="T79" fmla="*/ 564 h 971"/>
                <a:gd name="T80" fmla="*/ 800 w 1042"/>
                <a:gd name="T81" fmla="*/ 579 h 971"/>
                <a:gd name="T82" fmla="*/ 847 w 1042"/>
                <a:gd name="T83" fmla="*/ 577 h 971"/>
                <a:gd name="T84" fmla="*/ 852 w 1042"/>
                <a:gd name="T85" fmla="*/ 560 h 971"/>
                <a:gd name="T86" fmla="*/ 856 w 1042"/>
                <a:gd name="T87" fmla="*/ 556 h 971"/>
                <a:gd name="T88" fmla="*/ 874 w 1042"/>
                <a:gd name="T89" fmla="*/ 551 h 971"/>
                <a:gd name="T90" fmla="*/ 891 w 1042"/>
                <a:gd name="T91" fmla="*/ 555 h 971"/>
                <a:gd name="T92" fmla="*/ 896 w 1042"/>
                <a:gd name="T93" fmla="*/ 563 h 971"/>
                <a:gd name="T94" fmla="*/ 898 w 1042"/>
                <a:gd name="T95" fmla="*/ 606 h 971"/>
                <a:gd name="T96" fmla="*/ 947 w 1042"/>
                <a:gd name="T97" fmla="*/ 568 h 971"/>
                <a:gd name="T98" fmla="*/ 953 w 1042"/>
                <a:gd name="T99" fmla="*/ 557 h 971"/>
                <a:gd name="T100" fmla="*/ 964 w 1042"/>
                <a:gd name="T101" fmla="*/ 552 h 971"/>
                <a:gd name="T102" fmla="*/ 983 w 1042"/>
                <a:gd name="T103" fmla="*/ 553 h 971"/>
                <a:gd name="T104" fmla="*/ 990 w 1042"/>
                <a:gd name="T105" fmla="*/ 558 h 971"/>
                <a:gd name="T106" fmla="*/ 995 w 1042"/>
                <a:gd name="T107" fmla="*/ 572 h 971"/>
                <a:gd name="T108" fmla="*/ 996 w 1042"/>
                <a:gd name="T109" fmla="*/ 923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2" h="971">
                  <a:moveTo>
                    <a:pt x="1042" y="926"/>
                  </a:moveTo>
                  <a:cubicBezTo>
                    <a:pt x="1042" y="582"/>
                    <a:pt x="1042" y="582"/>
                    <a:pt x="1042" y="582"/>
                  </a:cubicBezTo>
                  <a:cubicBezTo>
                    <a:pt x="1042" y="567"/>
                    <a:pt x="1039" y="553"/>
                    <a:pt x="1033" y="540"/>
                  </a:cubicBezTo>
                  <a:cubicBezTo>
                    <a:pt x="1026" y="526"/>
                    <a:pt x="1015" y="517"/>
                    <a:pt x="1001" y="511"/>
                  </a:cubicBezTo>
                  <a:cubicBezTo>
                    <a:pt x="1001" y="51"/>
                    <a:pt x="1001" y="51"/>
                    <a:pt x="1001" y="51"/>
                  </a:cubicBezTo>
                  <a:cubicBezTo>
                    <a:pt x="1001" y="22"/>
                    <a:pt x="979" y="0"/>
                    <a:pt x="95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8" y="0"/>
                    <a:pt x="21" y="6"/>
                    <a:pt x="8" y="24"/>
                  </a:cubicBezTo>
                  <a:cubicBezTo>
                    <a:pt x="0" y="36"/>
                    <a:pt x="1" y="50"/>
                    <a:pt x="1" y="64"/>
                  </a:cubicBezTo>
                  <a:cubicBezTo>
                    <a:pt x="1" y="640"/>
                    <a:pt x="1" y="640"/>
                    <a:pt x="1" y="640"/>
                  </a:cubicBezTo>
                  <a:cubicBezTo>
                    <a:pt x="1" y="669"/>
                    <a:pt x="22" y="694"/>
                    <a:pt x="52" y="694"/>
                  </a:cubicBezTo>
                  <a:cubicBezTo>
                    <a:pt x="507" y="694"/>
                    <a:pt x="507" y="694"/>
                    <a:pt x="507" y="694"/>
                  </a:cubicBezTo>
                  <a:cubicBezTo>
                    <a:pt x="507" y="707"/>
                    <a:pt x="508" y="719"/>
                    <a:pt x="508" y="730"/>
                  </a:cubicBezTo>
                  <a:cubicBezTo>
                    <a:pt x="508" y="906"/>
                    <a:pt x="508" y="906"/>
                    <a:pt x="508" y="906"/>
                  </a:cubicBezTo>
                  <a:cubicBezTo>
                    <a:pt x="508" y="923"/>
                    <a:pt x="504" y="944"/>
                    <a:pt x="517" y="958"/>
                  </a:cubicBezTo>
                  <a:cubicBezTo>
                    <a:pt x="529" y="971"/>
                    <a:pt x="549" y="969"/>
                    <a:pt x="566" y="969"/>
                  </a:cubicBezTo>
                  <a:cubicBezTo>
                    <a:pt x="1000" y="969"/>
                    <a:pt x="1000" y="969"/>
                    <a:pt x="1000" y="969"/>
                  </a:cubicBezTo>
                  <a:cubicBezTo>
                    <a:pt x="1019" y="969"/>
                    <a:pt x="1035" y="960"/>
                    <a:pt x="1041" y="942"/>
                  </a:cubicBezTo>
                  <a:cubicBezTo>
                    <a:pt x="1042" y="937"/>
                    <a:pt x="1042" y="931"/>
                    <a:pt x="1042" y="926"/>
                  </a:cubicBezTo>
                  <a:close/>
                  <a:moveTo>
                    <a:pt x="428" y="483"/>
                  </a:moveTo>
                  <a:cubicBezTo>
                    <a:pt x="428" y="648"/>
                    <a:pt x="428" y="648"/>
                    <a:pt x="428" y="648"/>
                  </a:cubicBezTo>
                  <a:cubicBezTo>
                    <a:pt x="321" y="648"/>
                    <a:pt x="321" y="648"/>
                    <a:pt x="321" y="648"/>
                  </a:cubicBezTo>
                  <a:cubicBezTo>
                    <a:pt x="321" y="554"/>
                    <a:pt x="321" y="554"/>
                    <a:pt x="321" y="554"/>
                  </a:cubicBezTo>
                  <a:cubicBezTo>
                    <a:pt x="321" y="524"/>
                    <a:pt x="274" y="524"/>
                    <a:pt x="274" y="554"/>
                  </a:cubicBezTo>
                  <a:cubicBezTo>
                    <a:pt x="274" y="648"/>
                    <a:pt x="274" y="648"/>
                    <a:pt x="274" y="648"/>
                  </a:cubicBezTo>
                  <a:cubicBezTo>
                    <a:pt x="167" y="648"/>
                    <a:pt x="167" y="648"/>
                    <a:pt x="167" y="648"/>
                  </a:cubicBezTo>
                  <a:cubicBezTo>
                    <a:pt x="167" y="481"/>
                    <a:pt x="167" y="481"/>
                    <a:pt x="167" y="481"/>
                  </a:cubicBezTo>
                  <a:cubicBezTo>
                    <a:pt x="167" y="478"/>
                    <a:pt x="167" y="477"/>
                    <a:pt x="168" y="475"/>
                  </a:cubicBezTo>
                  <a:cubicBezTo>
                    <a:pt x="169" y="469"/>
                    <a:pt x="173" y="467"/>
                    <a:pt x="179" y="465"/>
                  </a:cubicBezTo>
                  <a:cubicBezTo>
                    <a:pt x="178" y="465"/>
                    <a:pt x="183" y="465"/>
                    <a:pt x="184" y="465"/>
                  </a:cubicBezTo>
                  <a:cubicBezTo>
                    <a:pt x="274" y="465"/>
                    <a:pt x="274" y="465"/>
                    <a:pt x="274" y="465"/>
                  </a:cubicBezTo>
                  <a:cubicBezTo>
                    <a:pt x="274" y="478"/>
                    <a:pt x="274" y="478"/>
                    <a:pt x="274" y="478"/>
                  </a:cubicBezTo>
                  <a:cubicBezTo>
                    <a:pt x="274" y="491"/>
                    <a:pt x="285" y="501"/>
                    <a:pt x="297" y="501"/>
                  </a:cubicBezTo>
                  <a:cubicBezTo>
                    <a:pt x="310" y="501"/>
                    <a:pt x="321" y="491"/>
                    <a:pt x="321" y="478"/>
                  </a:cubicBezTo>
                  <a:cubicBezTo>
                    <a:pt x="321" y="465"/>
                    <a:pt x="321" y="465"/>
                    <a:pt x="321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5" y="465"/>
                    <a:pt x="415" y="465"/>
                    <a:pt x="416" y="465"/>
                  </a:cubicBezTo>
                  <a:cubicBezTo>
                    <a:pt x="413" y="465"/>
                    <a:pt x="421" y="467"/>
                    <a:pt x="420" y="466"/>
                  </a:cubicBezTo>
                  <a:cubicBezTo>
                    <a:pt x="425" y="469"/>
                    <a:pt x="428" y="473"/>
                    <a:pt x="428" y="479"/>
                  </a:cubicBezTo>
                  <a:cubicBezTo>
                    <a:pt x="428" y="480"/>
                    <a:pt x="428" y="482"/>
                    <a:pt x="428" y="483"/>
                  </a:cubicBezTo>
                  <a:close/>
                  <a:moveTo>
                    <a:pt x="512" y="648"/>
                  </a:moveTo>
                  <a:cubicBezTo>
                    <a:pt x="474" y="648"/>
                    <a:pt x="474" y="648"/>
                    <a:pt x="474" y="648"/>
                  </a:cubicBezTo>
                  <a:cubicBezTo>
                    <a:pt x="474" y="524"/>
                    <a:pt x="474" y="524"/>
                    <a:pt x="474" y="524"/>
                  </a:cubicBezTo>
                  <a:cubicBezTo>
                    <a:pt x="474" y="506"/>
                    <a:pt x="476" y="486"/>
                    <a:pt x="473" y="467"/>
                  </a:cubicBezTo>
                  <a:cubicBezTo>
                    <a:pt x="468" y="439"/>
                    <a:pt x="444" y="422"/>
                    <a:pt x="416" y="419"/>
                  </a:cubicBezTo>
                  <a:cubicBezTo>
                    <a:pt x="412" y="418"/>
                    <a:pt x="407" y="419"/>
                    <a:pt x="403" y="419"/>
                  </a:cubicBezTo>
                  <a:cubicBezTo>
                    <a:pt x="182" y="419"/>
                    <a:pt x="182" y="419"/>
                    <a:pt x="182" y="419"/>
                  </a:cubicBezTo>
                  <a:cubicBezTo>
                    <a:pt x="145" y="419"/>
                    <a:pt x="121" y="448"/>
                    <a:pt x="121" y="484"/>
                  </a:cubicBezTo>
                  <a:cubicBezTo>
                    <a:pt x="121" y="648"/>
                    <a:pt x="121" y="648"/>
                    <a:pt x="121" y="648"/>
                  </a:cubicBezTo>
                  <a:cubicBezTo>
                    <a:pt x="52" y="648"/>
                    <a:pt x="52" y="648"/>
                    <a:pt x="52" y="648"/>
                  </a:cubicBezTo>
                  <a:cubicBezTo>
                    <a:pt x="49" y="648"/>
                    <a:pt x="48" y="646"/>
                    <a:pt x="48" y="6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48"/>
                    <a:pt x="49" y="46"/>
                    <a:pt x="52" y="46"/>
                  </a:cubicBezTo>
                  <a:cubicBezTo>
                    <a:pt x="951" y="46"/>
                    <a:pt x="951" y="46"/>
                    <a:pt x="951" y="46"/>
                  </a:cubicBezTo>
                  <a:cubicBezTo>
                    <a:pt x="951" y="46"/>
                    <a:pt x="954" y="47"/>
                    <a:pt x="953" y="46"/>
                  </a:cubicBezTo>
                  <a:cubicBezTo>
                    <a:pt x="954" y="47"/>
                    <a:pt x="954" y="47"/>
                    <a:pt x="955" y="47"/>
                  </a:cubicBezTo>
                  <a:cubicBezTo>
                    <a:pt x="955" y="48"/>
                    <a:pt x="955" y="48"/>
                    <a:pt x="955" y="49"/>
                  </a:cubicBezTo>
                  <a:cubicBezTo>
                    <a:pt x="954" y="47"/>
                    <a:pt x="955" y="52"/>
                    <a:pt x="955" y="51"/>
                  </a:cubicBezTo>
                  <a:cubicBezTo>
                    <a:pt x="955" y="507"/>
                    <a:pt x="955" y="507"/>
                    <a:pt x="955" y="507"/>
                  </a:cubicBezTo>
                  <a:cubicBezTo>
                    <a:pt x="943" y="509"/>
                    <a:pt x="932" y="515"/>
                    <a:pt x="923" y="523"/>
                  </a:cubicBezTo>
                  <a:cubicBezTo>
                    <a:pt x="910" y="511"/>
                    <a:pt x="893" y="505"/>
                    <a:pt x="874" y="505"/>
                  </a:cubicBezTo>
                  <a:cubicBezTo>
                    <a:pt x="854" y="504"/>
                    <a:pt x="836" y="512"/>
                    <a:pt x="824" y="524"/>
                  </a:cubicBezTo>
                  <a:cubicBezTo>
                    <a:pt x="811" y="512"/>
                    <a:pt x="794" y="505"/>
                    <a:pt x="774" y="505"/>
                  </a:cubicBezTo>
                  <a:cubicBezTo>
                    <a:pt x="765" y="505"/>
                    <a:pt x="757" y="506"/>
                    <a:pt x="749" y="509"/>
                  </a:cubicBezTo>
                  <a:cubicBezTo>
                    <a:pt x="749" y="349"/>
                    <a:pt x="749" y="349"/>
                    <a:pt x="749" y="349"/>
                  </a:cubicBezTo>
                  <a:cubicBezTo>
                    <a:pt x="749" y="314"/>
                    <a:pt x="732" y="284"/>
                    <a:pt x="696" y="276"/>
                  </a:cubicBezTo>
                  <a:cubicBezTo>
                    <a:pt x="672" y="271"/>
                    <a:pt x="647" y="276"/>
                    <a:pt x="627" y="291"/>
                  </a:cubicBezTo>
                  <a:cubicBezTo>
                    <a:pt x="613" y="302"/>
                    <a:pt x="608" y="320"/>
                    <a:pt x="606" y="337"/>
                  </a:cubicBezTo>
                  <a:cubicBezTo>
                    <a:pt x="605" y="346"/>
                    <a:pt x="605" y="356"/>
                    <a:pt x="605" y="365"/>
                  </a:cubicBezTo>
                  <a:cubicBezTo>
                    <a:pt x="605" y="603"/>
                    <a:pt x="605" y="603"/>
                    <a:pt x="605" y="603"/>
                  </a:cubicBezTo>
                  <a:cubicBezTo>
                    <a:pt x="580" y="594"/>
                    <a:pt x="549" y="599"/>
                    <a:pt x="529" y="618"/>
                  </a:cubicBezTo>
                  <a:cubicBezTo>
                    <a:pt x="520" y="626"/>
                    <a:pt x="515" y="636"/>
                    <a:pt x="512" y="648"/>
                  </a:cubicBezTo>
                  <a:close/>
                  <a:moveTo>
                    <a:pt x="547" y="923"/>
                  </a:moveTo>
                  <a:cubicBezTo>
                    <a:pt x="546" y="923"/>
                    <a:pt x="546" y="923"/>
                    <a:pt x="547" y="923"/>
                  </a:cubicBezTo>
                  <a:close/>
                  <a:moveTo>
                    <a:pt x="996" y="923"/>
                  </a:moveTo>
                  <a:cubicBezTo>
                    <a:pt x="995" y="923"/>
                    <a:pt x="995" y="923"/>
                    <a:pt x="995" y="923"/>
                  </a:cubicBezTo>
                  <a:cubicBezTo>
                    <a:pt x="554" y="923"/>
                    <a:pt x="554" y="923"/>
                    <a:pt x="554" y="923"/>
                  </a:cubicBezTo>
                  <a:cubicBezTo>
                    <a:pt x="554" y="679"/>
                    <a:pt x="554" y="679"/>
                    <a:pt x="554" y="679"/>
                  </a:cubicBezTo>
                  <a:cubicBezTo>
                    <a:pt x="554" y="678"/>
                    <a:pt x="554" y="677"/>
                    <a:pt x="554" y="676"/>
                  </a:cubicBezTo>
                  <a:cubicBezTo>
                    <a:pt x="554" y="674"/>
                    <a:pt x="554" y="673"/>
                    <a:pt x="554" y="671"/>
                  </a:cubicBezTo>
                  <a:cubicBezTo>
                    <a:pt x="554" y="670"/>
                    <a:pt x="554" y="669"/>
                    <a:pt x="554" y="668"/>
                  </a:cubicBezTo>
                  <a:cubicBezTo>
                    <a:pt x="555" y="668"/>
                    <a:pt x="555" y="668"/>
                    <a:pt x="555" y="668"/>
                  </a:cubicBezTo>
                  <a:cubicBezTo>
                    <a:pt x="555" y="665"/>
                    <a:pt x="556" y="662"/>
                    <a:pt x="557" y="659"/>
                  </a:cubicBezTo>
                  <a:cubicBezTo>
                    <a:pt x="557" y="659"/>
                    <a:pt x="557" y="658"/>
                    <a:pt x="557" y="658"/>
                  </a:cubicBezTo>
                  <a:cubicBezTo>
                    <a:pt x="557" y="658"/>
                    <a:pt x="558" y="656"/>
                    <a:pt x="558" y="655"/>
                  </a:cubicBezTo>
                  <a:cubicBezTo>
                    <a:pt x="559" y="654"/>
                    <a:pt x="559" y="654"/>
                    <a:pt x="560" y="653"/>
                  </a:cubicBezTo>
                  <a:cubicBezTo>
                    <a:pt x="560" y="653"/>
                    <a:pt x="561" y="651"/>
                    <a:pt x="562" y="650"/>
                  </a:cubicBezTo>
                  <a:cubicBezTo>
                    <a:pt x="562" y="650"/>
                    <a:pt x="563" y="649"/>
                    <a:pt x="563" y="649"/>
                  </a:cubicBezTo>
                  <a:cubicBezTo>
                    <a:pt x="565" y="648"/>
                    <a:pt x="567" y="647"/>
                    <a:pt x="567" y="647"/>
                  </a:cubicBezTo>
                  <a:cubicBezTo>
                    <a:pt x="568" y="646"/>
                    <a:pt x="570" y="646"/>
                    <a:pt x="571" y="646"/>
                  </a:cubicBezTo>
                  <a:cubicBezTo>
                    <a:pt x="572" y="645"/>
                    <a:pt x="573" y="645"/>
                    <a:pt x="573" y="645"/>
                  </a:cubicBezTo>
                  <a:cubicBezTo>
                    <a:pt x="573" y="645"/>
                    <a:pt x="574" y="645"/>
                    <a:pt x="575" y="645"/>
                  </a:cubicBezTo>
                  <a:cubicBezTo>
                    <a:pt x="577" y="645"/>
                    <a:pt x="580" y="645"/>
                    <a:pt x="582" y="645"/>
                  </a:cubicBezTo>
                  <a:cubicBezTo>
                    <a:pt x="583" y="645"/>
                    <a:pt x="584" y="645"/>
                    <a:pt x="584" y="645"/>
                  </a:cubicBezTo>
                  <a:cubicBezTo>
                    <a:pt x="585" y="645"/>
                    <a:pt x="585" y="645"/>
                    <a:pt x="585" y="645"/>
                  </a:cubicBezTo>
                  <a:cubicBezTo>
                    <a:pt x="587" y="645"/>
                    <a:pt x="588" y="646"/>
                    <a:pt x="590" y="646"/>
                  </a:cubicBezTo>
                  <a:cubicBezTo>
                    <a:pt x="589" y="646"/>
                    <a:pt x="592" y="647"/>
                    <a:pt x="593" y="648"/>
                  </a:cubicBezTo>
                  <a:cubicBezTo>
                    <a:pt x="593" y="648"/>
                    <a:pt x="594" y="648"/>
                    <a:pt x="594" y="648"/>
                  </a:cubicBezTo>
                  <a:cubicBezTo>
                    <a:pt x="594" y="648"/>
                    <a:pt x="594" y="648"/>
                    <a:pt x="594" y="648"/>
                  </a:cubicBezTo>
                  <a:cubicBezTo>
                    <a:pt x="595" y="649"/>
                    <a:pt x="597" y="652"/>
                    <a:pt x="598" y="652"/>
                  </a:cubicBezTo>
                  <a:cubicBezTo>
                    <a:pt x="598" y="653"/>
                    <a:pt x="599" y="654"/>
                    <a:pt x="599" y="655"/>
                  </a:cubicBezTo>
                  <a:cubicBezTo>
                    <a:pt x="600" y="656"/>
                    <a:pt x="600" y="657"/>
                    <a:pt x="601" y="658"/>
                  </a:cubicBezTo>
                  <a:cubicBezTo>
                    <a:pt x="602" y="661"/>
                    <a:pt x="603" y="664"/>
                    <a:pt x="603" y="668"/>
                  </a:cubicBezTo>
                  <a:cubicBezTo>
                    <a:pt x="604" y="669"/>
                    <a:pt x="604" y="670"/>
                    <a:pt x="604" y="671"/>
                  </a:cubicBezTo>
                  <a:cubicBezTo>
                    <a:pt x="604" y="671"/>
                    <a:pt x="604" y="675"/>
                    <a:pt x="605" y="675"/>
                  </a:cubicBezTo>
                  <a:cubicBezTo>
                    <a:pt x="605" y="680"/>
                    <a:pt x="605" y="685"/>
                    <a:pt x="605" y="690"/>
                  </a:cubicBezTo>
                  <a:cubicBezTo>
                    <a:pt x="605" y="691"/>
                    <a:pt x="605" y="693"/>
                    <a:pt x="605" y="695"/>
                  </a:cubicBezTo>
                  <a:cubicBezTo>
                    <a:pt x="605" y="715"/>
                    <a:pt x="605" y="715"/>
                    <a:pt x="605" y="715"/>
                  </a:cubicBezTo>
                  <a:cubicBezTo>
                    <a:pt x="605" y="745"/>
                    <a:pt x="652" y="745"/>
                    <a:pt x="652" y="715"/>
                  </a:cubicBezTo>
                  <a:cubicBezTo>
                    <a:pt x="652" y="713"/>
                    <a:pt x="652" y="711"/>
                    <a:pt x="652" y="708"/>
                  </a:cubicBezTo>
                  <a:cubicBezTo>
                    <a:pt x="652" y="442"/>
                    <a:pt x="652" y="442"/>
                    <a:pt x="652" y="442"/>
                  </a:cubicBezTo>
                  <a:cubicBezTo>
                    <a:pt x="652" y="410"/>
                    <a:pt x="652" y="379"/>
                    <a:pt x="652" y="347"/>
                  </a:cubicBezTo>
                  <a:cubicBezTo>
                    <a:pt x="652" y="345"/>
                    <a:pt x="652" y="343"/>
                    <a:pt x="652" y="341"/>
                  </a:cubicBezTo>
                  <a:cubicBezTo>
                    <a:pt x="652" y="340"/>
                    <a:pt x="652" y="339"/>
                    <a:pt x="652" y="338"/>
                  </a:cubicBezTo>
                  <a:cubicBezTo>
                    <a:pt x="653" y="336"/>
                    <a:pt x="653" y="333"/>
                    <a:pt x="654" y="331"/>
                  </a:cubicBezTo>
                  <a:cubicBezTo>
                    <a:pt x="654" y="331"/>
                    <a:pt x="654" y="331"/>
                    <a:pt x="654" y="331"/>
                  </a:cubicBezTo>
                  <a:cubicBezTo>
                    <a:pt x="655" y="330"/>
                    <a:pt x="656" y="328"/>
                    <a:pt x="657" y="327"/>
                  </a:cubicBezTo>
                  <a:cubicBezTo>
                    <a:pt x="657" y="326"/>
                    <a:pt x="658" y="326"/>
                    <a:pt x="658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9" y="325"/>
                    <a:pt x="659" y="325"/>
                    <a:pt x="659" y="324"/>
                  </a:cubicBezTo>
                  <a:cubicBezTo>
                    <a:pt x="660" y="324"/>
                    <a:pt x="662" y="323"/>
                    <a:pt x="663" y="323"/>
                  </a:cubicBezTo>
                  <a:cubicBezTo>
                    <a:pt x="664" y="322"/>
                    <a:pt x="666" y="322"/>
                    <a:pt x="667" y="321"/>
                  </a:cubicBezTo>
                  <a:cubicBezTo>
                    <a:pt x="668" y="321"/>
                    <a:pt x="669" y="321"/>
                    <a:pt x="669" y="321"/>
                  </a:cubicBezTo>
                  <a:cubicBezTo>
                    <a:pt x="670" y="321"/>
                    <a:pt x="670" y="321"/>
                    <a:pt x="671" y="321"/>
                  </a:cubicBezTo>
                  <a:cubicBezTo>
                    <a:pt x="674" y="321"/>
                    <a:pt x="677" y="321"/>
                    <a:pt x="680" y="321"/>
                  </a:cubicBezTo>
                  <a:cubicBezTo>
                    <a:pt x="680" y="321"/>
                    <a:pt x="686" y="321"/>
                    <a:pt x="685" y="321"/>
                  </a:cubicBezTo>
                  <a:cubicBezTo>
                    <a:pt x="687" y="322"/>
                    <a:pt x="690" y="322"/>
                    <a:pt x="692" y="323"/>
                  </a:cubicBezTo>
                  <a:cubicBezTo>
                    <a:pt x="690" y="322"/>
                    <a:pt x="694" y="324"/>
                    <a:pt x="695" y="324"/>
                  </a:cubicBezTo>
                  <a:cubicBezTo>
                    <a:pt x="695" y="325"/>
                    <a:pt x="695" y="325"/>
                    <a:pt x="696" y="325"/>
                  </a:cubicBezTo>
                  <a:cubicBezTo>
                    <a:pt x="696" y="325"/>
                    <a:pt x="696" y="325"/>
                    <a:pt x="696" y="325"/>
                  </a:cubicBezTo>
                  <a:cubicBezTo>
                    <a:pt x="696" y="326"/>
                    <a:pt x="697" y="326"/>
                    <a:pt x="697" y="327"/>
                  </a:cubicBezTo>
                  <a:cubicBezTo>
                    <a:pt x="698" y="327"/>
                    <a:pt x="699" y="329"/>
                    <a:pt x="699" y="329"/>
                  </a:cubicBezTo>
                  <a:cubicBezTo>
                    <a:pt x="700" y="330"/>
                    <a:pt x="700" y="330"/>
                    <a:pt x="700" y="331"/>
                  </a:cubicBezTo>
                  <a:cubicBezTo>
                    <a:pt x="700" y="331"/>
                    <a:pt x="701" y="333"/>
                    <a:pt x="701" y="333"/>
                  </a:cubicBezTo>
                  <a:cubicBezTo>
                    <a:pt x="702" y="335"/>
                    <a:pt x="703" y="340"/>
                    <a:pt x="703" y="341"/>
                  </a:cubicBezTo>
                  <a:cubicBezTo>
                    <a:pt x="703" y="345"/>
                    <a:pt x="703" y="348"/>
                    <a:pt x="703" y="352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3" y="588"/>
                    <a:pt x="703" y="597"/>
                    <a:pt x="703" y="606"/>
                  </a:cubicBezTo>
                  <a:cubicBezTo>
                    <a:pt x="704" y="635"/>
                    <a:pt x="749" y="635"/>
                    <a:pt x="749" y="606"/>
                  </a:cubicBezTo>
                  <a:cubicBezTo>
                    <a:pt x="749" y="578"/>
                    <a:pt x="749" y="578"/>
                    <a:pt x="749" y="578"/>
                  </a:cubicBezTo>
                  <a:cubicBezTo>
                    <a:pt x="750" y="577"/>
                    <a:pt x="750" y="574"/>
                    <a:pt x="750" y="573"/>
                  </a:cubicBezTo>
                  <a:cubicBezTo>
                    <a:pt x="751" y="571"/>
                    <a:pt x="751" y="569"/>
                    <a:pt x="752" y="567"/>
                  </a:cubicBezTo>
                  <a:cubicBezTo>
                    <a:pt x="752" y="566"/>
                    <a:pt x="753" y="564"/>
                    <a:pt x="753" y="563"/>
                  </a:cubicBezTo>
                  <a:cubicBezTo>
                    <a:pt x="754" y="562"/>
                    <a:pt x="754" y="561"/>
                    <a:pt x="755" y="560"/>
                  </a:cubicBezTo>
                  <a:cubicBezTo>
                    <a:pt x="755" y="559"/>
                    <a:pt x="756" y="559"/>
                    <a:pt x="756" y="558"/>
                  </a:cubicBezTo>
                  <a:cubicBezTo>
                    <a:pt x="756" y="558"/>
                    <a:pt x="756" y="558"/>
                    <a:pt x="756" y="558"/>
                  </a:cubicBezTo>
                  <a:cubicBezTo>
                    <a:pt x="757" y="557"/>
                    <a:pt x="759" y="555"/>
                    <a:pt x="760" y="555"/>
                  </a:cubicBezTo>
                  <a:cubicBezTo>
                    <a:pt x="761" y="554"/>
                    <a:pt x="762" y="554"/>
                    <a:pt x="762" y="553"/>
                  </a:cubicBezTo>
                  <a:cubicBezTo>
                    <a:pt x="761" y="554"/>
                    <a:pt x="766" y="552"/>
                    <a:pt x="767" y="552"/>
                  </a:cubicBezTo>
                  <a:cubicBezTo>
                    <a:pt x="768" y="551"/>
                    <a:pt x="769" y="551"/>
                    <a:pt x="769" y="551"/>
                  </a:cubicBezTo>
                  <a:cubicBezTo>
                    <a:pt x="771" y="551"/>
                    <a:pt x="773" y="551"/>
                    <a:pt x="774" y="551"/>
                  </a:cubicBezTo>
                  <a:cubicBezTo>
                    <a:pt x="775" y="551"/>
                    <a:pt x="781" y="552"/>
                    <a:pt x="781" y="552"/>
                  </a:cubicBezTo>
                  <a:cubicBezTo>
                    <a:pt x="782" y="552"/>
                    <a:pt x="784" y="552"/>
                    <a:pt x="785" y="553"/>
                  </a:cubicBezTo>
                  <a:cubicBezTo>
                    <a:pt x="784" y="553"/>
                    <a:pt x="789" y="554"/>
                    <a:pt x="790" y="555"/>
                  </a:cubicBezTo>
                  <a:cubicBezTo>
                    <a:pt x="790" y="555"/>
                    <a:pt x="790" y="555"/>
                    <a:pt x="790" y="555"/>
                  </a:cubicBezTo>
                  <a:cubicBezTo>
                    <a:pt x="790" y="556"/>
                    <a:pt x="791" y="556"/>
                    <a:pt x="792" y="557"/>
                  </a:cubicBezTo>
                  <a:cubicBezTo>
                    <a:pt x="792" y="557"/>
                    <a:pt x="793" y="558"/>
                    <a:pt x="793" y="558"/>
                  </a:cubicBezTo>
                  <a:cubicBezTo>
                    <a:pt x="793" y="558"/>
                    <a:pt x="793" y="558"/>
                    <a:pt x="793" y="558"/>
                  </a:cubicBezTo>
                  <a:cubicBezTo>
                    <a:pt x="794" y="560"/>
                    <a:pt x="795" y="562"/>
                    <a:pt x="796" y="564"/>
                  </a:cubicBezTo>
                  <a:cubicBezTo>
                    <a:pt x="796" y="564"/>
                    <a:pt x="797" y="564"/>
                    <a:pt x="797" y="564"/>
                  </a:cubicBezTo>
                  <a:cubicBezTo>
                    <a:pt x="797" y="565"/>
                    <a:pt x="797" y="565"/>
                    <a:pt x="797" y="566"/>
                  </a:cubicBezTo>
                  <a:cubicBezTo>
                    <a:pt x="798" y="568"/>
                    <a:pt x="799" y="571"/>
                    <a:pt x="799" y="573"/>
                  </a:cubicBezTo>
                  <a:cubicBezTo>
                    <a:pt x="800" y="574"/>
                    <a:pt x="800" y="576"/>
                    <a:pt x="800" y="577"/>
                  </a:cubicBezTo>
                  <a:cubicBezTo>
                    <a:pt x="800" y="577"/>
                    <a:pt x="800" y="578"/>
                    <a:pt x="800" y="579"/>
                  </a:cubicBezTo>
                  <a:cubicBezTo>
                    <a:pt x="800" y="588"/>
                    <a:pt x="800" y="597"/>
                    <a:pt x="801" y="606"/>
                  </a:cubicBezTo>
                  <a:cubicBezTo>
                    <a:pt x="801" y="635"/>
                    <a:pt x="846" y="635"/>
                    <a:pt x="847" y="606"/>
                  </a:cubicBezTo>
                  <a:cubicBezTo>
                    <a:pt x="847" y="597"/>
                    <a:pt x="847" y="588"/>
                    <a:pt x="847" y="579"/>
                  </a:cubicBezTo>
                  <a:cubicBezTo>
                    <a:pt x="847" y="578"/>
                    <a:pt x="847" y="578"/>
                    <a:pt x="847" y="577"/>
                  </a:cubicBezTo>
                  <a:cubicBezTo>
                    <a:pt x="847" y="576"/>
                    <a:pt x="847" y="575"/>
                    <a:pt x="847" y="574"/>
                  </a:cubicBezTo>
                  <a:cubicBezTo>
                    <a:pt x="848" y="572"/>
                    <a:pt x="848" y="570"/>
                    <a:pt x="849" y="568"/>
                  </a:cubicBezTo>
                  <a:cubicBezTo>
                    <a:pt x="849" y="567"/>
                    <a:pt x="850" y="565"/>
                    <a:pt x="850" y="564"/>
                  </a:cubicBezTo>
                  <a:cubicBezTo>
                    <a:pt x="851" y="563"/>
                    <a:pt x="852" y="562"/>
                    <a:pt x="852" y="560"/>
                  </a:cubicBezTo>
                  <a:cubicBezTo>
                    <a:pt x="852" y="560"/>
                    <a:pt x="852" y="560"/>
                    <a:pt x="853" y="560"/>
                  </a:cubicBezTo>
                  <a:cubicBezTo>
                    <a:pt x="853" y="560"/>
                    <a:pt x="854" y="558"/>
                    <a:pt x="855" y="557"/>
                  </a:cubicBezTo>
                  <a:cubicBezTo>
                    <a:pt x="855" y="557"/>
                    <a:pt x="856" y="556"/>
                    <a:pt x="856" y="556"/>
                  </a:cubicBezTo>
                  <a:cubicBezTo>
                    <a:pt x="856" y="556"/>
                    <a:pt x="856" y="556"/>
                    <a:pt x="856" y="556"/>
                  </a:cubicBezTo>
                  <a:cubicBezTo>
                    <a:pt x="857" y="555"/>
                    <a:pt x="861" y="553"/>
                    <a:pt x="861" y="553"/>
                  </a:cubicBezTo>
                  <a:cubicBezTo>
                    <a:pt x="863" y="553"/>
                    <a:pt x="865" y="552"/>
                    <a:pt x="866" y="552"/>
                  </a:cubicBezTo>
                  <a:cubicBezTo>
                    <a:pt x="867" y="552"/>
                    <a:pt x="868" y="551"/>
                    <a:pt x="868" y="551"/>
                  </a:cubicBezTo>
                  <a:cubicBezTo>
                    <a:pt x="870" y="551"/>
                    <a:pt x="872" y="551"/>
                    <a:pt x="874" y="551"/>
                  </a:cubicBezTo>
                  <a:cubicBezTo>
                    <a:pt x="875" y="551"/>
                    <a:pt x="881" y="552"/>
                    <a:pt x="881" y="551"/>
                  </a:cubicBezTo>
                  <a:cubicBezTo>
                    <a:pt x="882" y="552"/>
                    <a:pt x="884" y="552"/>
                    <a:pt x="885" y="553"/>
                  </a:cubicBezTo>
                  <a:cubicBezTo>
                    <a:pt x="885" y="553"/>
                    <a:pt x="889" y="554"/>
                    <a:pt x="890" y="555"/>
                  </a:cubicBezTo>
                  <a:cubicBezTo>
                    <a:pt x="890" y="555"/>
                    <a:pt x="890" y="555"/>
                    <a:pt x="891" y="555"/>
                  </a:cubicBezTo>
                  <a:cubicBezTo>
                    <a:pt x="891" y="555"/>
                    <a:pt x="891" y="556"/>
                    <a:pt x="892" y="556"/>
                  </a:cubicBezTo>
                  <a:cubicBezTo>
                    <a:pt x="892" y="557"/>
                    <a:pt x="893" y="557"/>
                    <a:pt x="893" y="557"/>
                  </a:cubicBezTo>
                  <a:cubicBezTo>
                    <a:pt x="893" y="558"/>
                    <a:pt x="893" y="558"/>
                    <a:pt x="893" y="558"/>
                  </a:cubicBezTo>
                  <a:cubicBezTo>
                    <a:pt x="894" y="559"/>
                    <a:pt x="895" y="561"/>
                    <a:pt x="896" y="563"/>
                  </a:cubicBezTo>
                  <a:cubicBezTo>
                    <a:pt x="896" y="564"/>
                    <a:pt x="897" y="564"/>
                    <a:pt x="897" y="565"/>
                  </a:cubicBezTo>
                  <a:cubicBezTo>
                    <a:pt x="898" y="567"/>
                    <a:pt x="898" y="570"/>
                    <a:pt x="899" y="573"/>
                  </a:cubicBezTo>
                  <a:cubicBezTo>
                    <a:pt x="899" y="573"/>
                    <a:pt x="899" y="573"/>
                    <a:pt x="899" y="573"/>
                  </a:cubicBezTo>
                  <a:cubicBezTo>
                    <a:pt x="898" y="584"/>
                    <a:pt x="898" y="595"/>
                    <a:pt x="898" y="606"/>
                  </a:cubicBezTo>
                  <a:cubicBezTo>
                    <a:pt x="899" y="635"/>
                    <a:pt x="944" y="635"/>
                    <a:pt x="944" y="606"/>
                  </a:cubicBezTo>
                  <a:cubicBezTo>
                    <a:pt x="945" y="595"/>
                    <a:pt x="945" y="586"/>
                    <a:pt x="945" y="576"/>
                  </a:cubicBezTo>
                  <a:cubicBezTo>
                    <a:pt x="945" y="575"/>
                    <a:pt x="945" y="574"/>
                    <a:pt x="945" y="574"/>
                  </a:cubicBezTo>
                  <a:cubicBezTo>
                    <a:pt x="946" y="572"/>
                    <a:pt x="946" y="570"/>
                    <a:pt x="947" y="568"/>
                  </a:cubicBezTo>
                  <a:cubicBezTo>
                    <a:pt x="947" y="567"/>
                    <a:pt x="948" y="565"/>
                    <a:pt x="948" y="564"/>
                  </a:cubicBezTo>
                  <a:cubicBezTo>
                    <a:pt x="949" y="563"/>
                    <a:pt x="950" y="561"/>
                    <a:pt x="951" y="560"/>
                  </a:cubicBezTo>
                  <a:cubicBezTo>
                    <a:pt x="951" y="560"/>
                    <a:pt x="951" y="560"/>
                    <a:pt x="951" y="560"/>
                  </a:cubicBezTo>
                  <a:cubicBezTo>
                    <a:pt x="951" y="559"/>
                    <a:pt x="952" y="558"/>
                    <a:pt x="953" y="557"/>
                  </a:cubicBezTo>
                  <a:cubicBezTo>
                    <a:pt x="953" y="557"/>
                    <a:pt x="954" y="556"/>
                    <a:pt x="954" y="556"/>
                  </a:cubicBezTo>
                  <a:cubicBezTo>
                    <a:pt x="954" y="556"/>
                    <a:pt x="954" y="556"/>
                    <a:pt x="955" y="556"/>
                  </a:cubicBezTo>
                  <a:cubicBezTo>
                    <a:pt x="955" y="555"/>
                    <a:pt x="959" y="553"/>
                    <a:pt x="959" y="553"/>
                  </a:cubicBezTo>
                  <a:cubicBezTo>
                    <a:pt x="961" y="552"/>
                    <a:pt x="963" y="552"/>
                    <a:pt x="964" y="552"/>
                  </a:cubicBezTo>
                  <a:cubicBezTo>
                    <a:pt x="965" y="551"/>
                    <a:pt x="965" y="551"/>
                    <a:pt x="965" y="551"/>
                  </a:cubicBezTo>
                  <a:cubicBezTo>
                    <a:pt x="967" y="551"/>
                    <a:pt x="969" y="551"/>
                    <a:pt x="972" y="551"/>
                  </a:cubicBezTo>
                  <a:cubicBezTo>
                    <a:pt x="977" y="551"/>
                    <a:pt x="976" y="551"/>
                    <a:pt x="982" y="553"/>
                  </a:cubicBezTo>
                  <a:cubicBezTo>
                    <a:pt x="983" y="553"/>
                    <a:pt x="983" y="553"/>
                    <a:pt x="983" y="553"/>
                  </a:cubicBezTo>
                  <a:cubicBezTo>
                    <a:pt x="983" y="553"/>
                    <a:pt x="984" y="553"/>
                    <a:pt x="984" y="553"/>
                  </a:cubicBezTo>
                  <a:cubicBezTo>
                    <a:pt x="985" y="554"/>
                    <a:pt x="986" y="554"/>
                    <a:pt x="987" y="555"/>
                  </a:cubicBezTo>
                  <a:cubicBezTo>
                    <a:pt x="986" y="555"/>
                    <a:pt x="989" y="557"/>
                    <a:pt x="989" y="557"/>
                  </a:cubicBezTo>
                  <a:cubicBezTo>
                    <a:pt x="990" y="557"/>
                    <a:pt x="990" y="558"/>
                    <a:pt x="990" y="558"/>
                  </a:cubicBezTo>
                  <a:cubicBezTo>
                    <a:pt x="991" y="559"/>
                    <a:pt x="992" y="561"/>
                    <a:pt x="992" y="562"/>
                  </a:cubicBezTo>
                  <a:cubicBezTo>
                    <a:pt x="992" y="562"/>
                    <a:pt x="993" y="562"/>
                    <a:pt x="993" y="563"/>
                  </a:cubicBezTo>
                  <a:cubicBezTo>
                    <a:pt x="993" y="563"/>
                    <a:pt x="993" y="563"/>
                    <a:pt x="993" y="563"/>
                  </a:cubicBezTo>
                  <a:cubicBezTo>
                    <a:pt x="994" y="566"/>
                    <a:pt x="995" y="569"/>
                    <a:pt x="995" y="572"/>
                  </a:cubicBezTo>
                  <a:cubicBezTo>
                    <a:pt x="995" y="572"/>
                    <a:pt x="995" y="572"/>
                    <a:pt x="995" y="572"/>
                  </a:cubicBezTo>
                  <a:cubicBezTo>
                    <a:pt x="995" y="573"/>
                    <a:pt x="995" y="574"/>
                    <a:pt x="995" y="574"/>
                  </a:cubicBezTo>
                  <a:cubicBezTo>
                    <a:pt x="996" y="577"/>
                    <a:pt x="996" y="579"/>
                    <a:pt x="996" y="582"/>
                  </a:cubicBezTo>
                  <a:lnTo>
                    <a:pt x="996" y="9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Freeform 163"/>
            <p:cNvSpPr/>
            <p:nvPr/>
          </p:nvSpPr>
          <p:spPr bwMode="auto">
            <a:xfrm>
              <a:off x="9061450" y="4225926"/>
              <a:ext cx="957263" cy="114300"/>
            </a:xfrm>
            <a:custGeom>
              <a:avLst/>
              <a:gdLst>
                <a:gd name="T0" fmla="*/ 30 w 387"/>
                <a:gd name="T1" fmla="*/ 46 h 46"/>
                <a:gd name="T2" fmla="*/ 357 w 387"/>
                <a:gd name="T3" fmla="*/ 46 h 46"/>
                <a:gd name="T4" fmla="*/ 357 w 387"/>
                <a:gd name="T5" fmla="*/ 0 h 46"/>
                <a:gd name="T6" fmla="*/ 30 w 387"/>
                <a:gd name="T7" fmla="*/ 0 h 46"/>
                <a:gd name="T8" fmla="*/ 30 w 38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46">
                  <a:moveTo>
                    <a:pt x="30" y="46"/>
                  </a:moveTo>
                  <a:cubicBezTo>
                    <a:pt x="357" y="46"/>
                    <a:pt x="357" y="46"/>
                    <a:pt x="357" y="46"/>
                  </a:cubicBezTo>
                  <a:cubicBezTo>
                    <a:pt x="387" y="46"/>
                    <a:pt x="387" y="0"/>
                    <a:pt x="35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46"/>
                    <a:pt x="3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3" name="Group 32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5788331" y="3257775"/>
            <a:ext cx="615338" cy="452934"/>
            <a:chOff x="7756525" y="8162925"/>
            <a:chExt cx="2508250" cy="1846263"/>
          </a:xfrm>
          <a:solidFill>
            <a:schemeClr val="bg1"/>
          </a:solidFill>
        </p:grpSpPr>
        <p:sp>
          <p:nvSpPr>
            <p:cNvPr id="34" name="Freeform 428"/>
            <p:cNvSpPr/>
            <p:nvPr/>
          </p:nvSpPr>
          <p:spPr bwMode="auto">
            <a:xfrm>
              <a:off x="7804150" y="8162925"/>
              <a:ext cx="460375" cy="111125"/>
            </a:xfrm>
            <a:custGeom>
              <a:avLst/>
              <a:gdLst>
                <a:gd name="T0" fmla="*/ 29 w 186"/>
                <a:gd name="T1" fmla="*/ 45 h 45"/>
                <a:gd name="T2" fmla="*/ 157 w 186"/>
                <a:gd name="T3" fmla="*/ 45 h 45"/>
                <a:gd name="T4" fmla="*/ 157 w 186"/>
                <a:gd name="T5" fmla="*/ 0 h 45"/>
                <a:gd name="T6" fmla="*/ 29 w 186"/>
                <a:gd name="T7" fmla="*/ 0 h 45"/>
                <a:gd name="T8" fmla="*/ 29 w 18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5">
                  <a:moveTo>
                    <a:pt x="29" y="45"/>
                  </a:moveTo>
                  <a:cubicBezTo>
                    <a:pt x="71" y="45"/>
                    <a:pt x="114" y="45"/>
                    <a:pt x="157" y="45"/>
                  </a:cubicBezTo>
                  <a:cubicBezTo>
                    <a:pt x="186" y="45"/>
                    <a:pt x="186" y="0"/>
                    <a:pt x="157" y="0"/>
                  </a:cubicBezTo>
                  <a:cubicBezTo>
                    <a:pt x="114" y="0"/>
                    <a:pt x="71" y="0"/>
                    <a:pt x="29" y="0"/>
                  </a:cubicBezTo>
                  <a:cubicBezTo>
                    <a:pt x="0" y="0"/>
                    <a:pt x="0" y="45"/>
                    <a:pt x="29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Freeform 429"/>
            <p:cNvSpPr>
              <a:spLocks noEditPoints="1"/>
            </p:cNvSpPr>
            <p:nvPr/>
          </p:nvSpPr>
          <p:spPr bwMode="auto">
            <a:xfrm>
              <a:off x="8410575" y="8521700"/>
              <a:ext cx="1219200" cy="1276350"/>
            </a:xfrm>
            <a:custGeom>
              <a:avLst/>
              <a:gdLst>
                <a:gd name="T0" fmla="*/ 364 w 492"/>
                <a:gd name="T1" fmla="*/ 42 h 515"/>
                <a:gd name="T2" fmla="*/ 119 w 492"/>
                <a:gd name="T3" fmla="*/ 47 h 515"/>
                <a:gd name="T4" fmla="*/ 0 w 492"/>
                <a:gd name="T5" fmla="*/ 257 h 515"/>
                <a:gd name="T6" fmla="*/ 123 w 492"/>
                <a:gd name="T7" fmla="*/ 470 h 515"/>
                <a:gd name="T8" fmla="*/ 372 w 492"/>
                <a:gd name="T9" fmla="*/ 468 h 515"/>
                <a:gd name="T10" fmla="*/ 491 w 492"/>
                <a:gd name="T11" fmla="*/ 252 h 515"/>
                <a:gd name="T12" fmla="*/ 364 w 492"/>
                <a:gd name="T13" fmla="*/ 42 h 515"/>
                <a:gd name="T14" fmla="*/ 437 w 492"/>
                <a:gd name="T15" fmla="*/ 318 h 515"/>
                <a:gd name="T16" fmla="*/ 273 w 492"/>
                <a:gd name="T17" fmla="*/ 457 h 515"/>
                <a:gd name="T18" fmla="*/ 113 w 492"/>
                <a:gd name="T19" fmla="*/ 409 h 515"/>
                <a:gd name="T20" fmla="*/ 44 w 492"/>
                <a:gd name="T21" fmla="*/ 257 h 515"/>
                <a:gd name="T22" fmla="*/ 162 w 492"/>
                <a:gd name="T23" fmla="*/ 74 h 515"/>
                <a:gd name="T24" fmla="*/ 378 w 492"/>
                <a:gd name="T25" fmla="*/ 106 h 515"/>
                <a:gd name="T26" fmla="*/ 437 w 492"/>
                <a:gd name="T27" fmla="*/ 31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515">
                  <a:moveTo>
                    <a:pt x="364" y="42"/>
                  </a:moveTo>
                  <a:cubicBezTo>
                    <a:pt x="288" y="0"/>
                    <a:pt x="193" y="3"/>
                    <a:pt x="119" y="47"/>
                  </a:cubicBezTo>
                  <a:cubicBezTo>
                    <a:pt x="45" y="91"/>
                    <a:pt x="1" y="172"/>
                    <a:pt x="0" y="257"/>
                  </a:cubicBezTo>
                  <a:cubicBezTo>
                    <a:pt x="1" y="345"/>
                    <a:pt x="47" y="426"/>
                    <a:pt x="123" y="470"/>
                  </a:cubicBezTo>
                  <a:cubicBezTo>
                    <a:pt x="199" y="515"/>
                    <a:pt x="297" y="513"/>
                    <a:pt x="372" y="468"/>
                  </a:cubicBezTo>
                  <a:cubicBezTo>
                    <a:pt x="447" y="423"/>
                    <a:pt x="492" y="339"/>
                    <a:pt x="491" y="252"/>
                  </a:cubicBezTo>
                  <a:cubicBezTo>
                    <a:pt x="489" y="165"/>
                    <a:pt x="440" y="84"/>
                    <a:pt x="364" y="42"/>
                  </a:cubicBezTo>
                  <a:close/>
                  <a:moveTo>
                    <a:pt x="437" y="318"/>
                  </a:moveTo>
                  <a:cubicBezTo>
                    <a:pt x="415" y="391"/>
                    <a:pt x="348" y="447"/>
                    <a:pt x="273" y="457"/>
                  </a:cubicBezTo>
                  <a:cubicBezTo>
                    <a:pt x="214" y="465"/>
                    <a:pt x="156" y="447"/>
                    <a:pt x="113" y="409"/>
                  </a:cubicBezTo>
                  <a:cubicBezTo>
                    <a:pt x="69" y="370"/>
                    <a:pt x="45" y="315"/>
                    <a:pt x="44" y="257"/>
                  </a:cubicBezTo>
                  <a:cubicBezTo>
                    <a:pt x="45" y="178"/>
                    <a:pt x="90" y="108"/>
                    <a:pt x="162" y="74"/>
                  </a:cubicBezTo>
                  <a:cubicBezTo>
                    <a:pt x="232" y="41"/>
                    <a:pt x="320" y="55"/>
                    <a:pt x="378" y="106"/>
                  </a:cubicBezTo>
                  <a:cubicBezTo>
                    <a:pt x="438" y="159"/>
                    <a:pt x="461" y="242"/>
                    <a:pt x="437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Freeform 430"/>
            <p:cNvSpPr/>
            <p:nvPr/>
          </p:nvSpPr>
          <p:spPr bwMode="auto">
            <a:xfrm>
              <a:off x="8623300" y="9175750"/>
              <a:ext cx="111125" cy="141288"/>
            </a:xfrm>
            <a:custGeom>
              <a:avLst/>
              <a:gdLst>
                <a:gd name="T0" fmla="*/ 22 w 45"/>
                <a:gd name="T1" fmla="*/ 0 h 57"/>
                <a:gd name="T2" fmla="*/ 0 w 45"/>
                <a:gd name="T3" fmla="*/ 22 h 57"/>
                <a:gd name="T4" fmla="*/ 0 w 45"/>
                <a:gd name="T5" fmla="*/ 35 h 57"/>
                <a:gd name="T6" fmla="*/ 22 w 45"/>
                <a:gd name="T7" fmla="*/ 57 h 57"/>
                <a:gd name="T8" fmla="*/ 44 w 45"/>
                <a:gd name="T9" fmla="*/ 35 h 57"/>
                <a:gd name="T10" fmla="*/ 44 w 45"/>
                <a:gd name="T11" fmla="*/ 22 h 57"/>
                <a:gd name="T12" fmla="*/ 22 w 45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7">
                  <a:moveTo>
                    <a:pt x="22" y="0"/>
                  </a:moveTo>
                  <a:cubicBezTo>
                    <a:pt x="10" y="0"/>
                    <a:pt x="1" y="10"/>
                    <a:pt x="0" y="22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0" y="47"/>
                    <a:pt x="10" y="57"/>
                    <a:pt x="22" y="57"/>
                  </a:cubicBezTo>
                  <a:cubicBezTo>
                    <a:pt x="34" y="57"/>
                    <a:pt x="45" y="47"/>
                    <a:pt x="44" y="35"/>
                  </a:cubicBezTo>
                  <a:cubicBezTo>
                    <a:pt x="44" y="31"/>
                    <a:pt x="44" y="27"/>
                    <a:pt x="44" y="22"/>
                  </a:cubicBezTo>
                  <a:cubicBezTo>
                    <a:pt x="45" y="10"/>
                    <a:pt x="3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Freeform 431"/>
            <p:cNvSpPr/>
            <p:nvPr/>
          </p:nvSpPr>
          <p:spPr bwMode="auto">
            <a:xfrm>
              <a:off x="9637713" y="8520113"/>
              <a:ext cx="460375" cy="111125"/>
            </a:xfrm>
            <a:custGeom>
              <a:avLst/>
              <a:gdLst>
                <a:gd name="T0" fmla="*/ 158 w 186"/>
                <a:gd name="T1" fmla="*/ 0 h 45"/>
                <a:gd name="T2" fmla="*/ 29 w 186"/>
                <a:gd name="T3" fmla="*/ 0 h 45"/>
                <a:gd name="T4" fmla="*/ 29 w 186"/>
                <a:gd name="T5" fmla="*/ 45 h 45"/>
                <a:gd name="T6" fmla="*/ 158 w 186"/>
                <a:gd name="T7" fmla="*/ 45 h 45"/>
                <a:gd name="T8" fmla="*/ 158 w 18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5">
                  <a:moveTo>
                    <a:pt x="158" y="0"/>
                  </a:moveTo>
                  <a:cubicBezTo>
                    <a:pt x="115" y="0"/>
                    <a:pt x="72" y="0"/>
                    <a:pt x="29" y="0"/>
                  </a:cubicBezTo>
                  <a:cubicBezTo>
                    <a:pt x="0" y="0"/>
                    <a:pt x="0" y="45"/>
                    <a:pt x="29" y="45"/>
                  </a:cubicBezTo>
                  <a:cubicBezTo>
                    <a:pt x="72" y="45"/>
                    <a:pt x="115" y="45"/>
                    <a:pt x="158" y="45"/>
                  </a:cubicBezTo>
                  <a:cubicBezTo>
                    <a:pt x="186" y="45"/>
                    <a:pt x="186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8" name="Freeform 432"/>
            <p:cNvSpPr>
              <a:spLocks noEditPoints="1"/>
            </p:cNvSpPr>
            <p:nvPr/>
          </p:nvSpPr>
          <p:spPr bwMode="auto">
            <a:xfrm>
              <a:off x="7756525" y="8177213"/>
              <a:ext cx="2508250" cy="1831975"/>
            </a:xfrm>
            <a:custGeom>
              <a:avLst/>
              <a:gdLst>
                <a:gd name="T0" fmla="*/ 968 w 1012"/>
                <a:gd name="T1" fmla="*/ 57 h 739"/>
                <a:gd name="T2" fmla="*/ 662 w 1012"/>
                <a:gd name="T3" fmla="*/ 57 h 739"/>
                <a:gd name="T4" fmla="*/ 630 w 1012"/>
                <a:gd name="T5" fmla="*/ 5 h 739"/>
                <a:gd name="T6" fmla="*/ 420 w 1012"/>
                <a:gd name="T7" fmla="*/ 4 h 739"/>
                <a:gd name="T8" fmla="*/ 361 w 1012"/>
                <a:gd name="T9" fmla="*/ 46 h 739"/>
                <a:gd name="T10" fmla="*/ 95 w 1012"/>
                <a:gd name="T11" fmla="*/ 57 h 739"/>
                <a:gd name="T12" fmla="*/ 0 w 1012"/>
                <a:gd name="T13" fmla="*/ 103 h 739"/>
                <a:gd name="T14" fmla="*/ 0 w 1012"/>
                <a:gd name="T15" fmla="*/ 524 h 739"/>
                <a:gd name="T16" fmla="*/ 0 w 1012"/>
                <a:gd name="T17" fmla="*/ 692 h 739"/>
                <a:gd name="T18" fmla="*/ 216 w 1012"/>
                <a:gd name="T19" fmla="*/ 739 h 739"/>
                <a:gd name="T20" fmla="*/ 878 w 1012"/>
                <a:gd name="T21" fmla="*/ 739 h 739"/>
                <a:gd name="T22" fmla="*/ 983 w 1012"/>
                <a:gd name="T23" fmla="*/ 736 h 739"/>
                <a:gd name="T24" fmla="*/ 1012 w 1012"/>
                <a:gd name="T25" fmla="*/ 686 h 739"/>
                <a:gd name="T26" fmla="*/ 1012 w 1012"/>
                <a:gd name="T27" fmla="*/ 119 h 739"/>
                <a:gd name="T28" fmla="*/ 973 w 1012"/>
                <a:gd name="T29" fmla="*/ 58 h 739"/>
                <a:gd name="T30" fmla="*/ 44 w 1012"/>
                <a:gd name="T31" fmla="*/ 102 h 739"/>
                <a:gd name="T32" fmla="*/ 43 w 1012"/>
                <a:gd name="T33" fmla="*/ 102 h 739"/>
                <a:gd name="T34" fmla="*/ 44 w 1012"/>
                <a:gd name="T35" fmla="*/ 102 h 739"/>
                <a:gd name="T36" fmla="*/ 43 w 1012"/>
                <a:gd name="T37" fmla="*/ 694 h 739"/>
                <a:gd name="T38" fmla="*/ 44 w 1012"/>
                <a:gd name="T39" fmla="*/ 695 h 739"/>
                <a:gd name="T40" fmla="*/ 968 w 1012"/>
                <a:gd name="T41" fmla="*/ 104 h 739"/>
                <a:gd name="T42" fmla="*/ 968 w 1012"/>
                <a:gd name="T43" fmla="*/ 157 h 739"/>
                <a:gd name="T44" fmla="*/ 968 w 1012"/>
                <a:gd name="T45" fmla="*/ 638 h 739"/>
                <a:gd name="T46" fmla="*/ 968 w 1012"/>
                <a:gd name="T47" fmla="*/ 693 h 739"/>
                <a:gd name="T48" fmla="*/ 968 w 1012"/>
                <a:gd name="T49" fmla="*/ 695 h 739"/>
                <a:gd name="T50" fmla="*/ 965 w 1012"/>
                <a:gd name="T51" fmla="*/ 695 h 739"/>
                <a:gd name="T52" fmla="*/ 924 w 1012"/>
                <a:gd name="T53" fmla="*/ 695 h 739"/>
                <a:gd name="T54" fmla="*/ 288 w 1012"/>
                <a:gd name="T55" fmla="*/ 695 h 739"/>
                <a:gd name="T56" fmla="*/ 44 w 1012"/>
                <a:gd name="T57" fmla="*/ 695 h 739"/>
                <a:gd name="T58" fmla="*/ 44 w 1012"/>
                <a:gd name="T59" fmla="*/ 694 h 739"/>
                <a:gd name="T60" fmla="*/ 44 w 1012"/>
                <a:gd name="T61" fmla="*/ 579 h 739"/>
                <a:gd name="T62" fmla="*/ 44 w 1012"/>
                <a:gd name="T63" fmla="*/ 117 h 739"/>
                <a:gd name="T64" fmla="*/ 44 w 1012"/>
                <a:gd name="T65" fmla="*/ 102 h 739"/>
                <a:gd name="T66" fmla="*/ 44 w 1012"/>
                <a:gd name="T67" fmla="*/ 102 h 739"/>
                <a:gd name="T68" fmla="*/ 49 w 1012"/>
                <a:gd name="T69" fmla="*/ 102 h 739"/>
                <a:gd name="T70" fmla="*/ 365 w 1012"/>
                <a:gd name="T71" fmla="*/ 102 h 739"/>
                <a:gd name="T72" fmla="*/ 393 w 1012"/>
                <a:gd name="T73" fmla="*/ 85 h 739"/>
                <a:gd name="T74" fmla="*/ 408 w 1012"/>
                <a:gd name="T75" fmla="*/ 48 h 739"/>
                <a:gd name="T76" fmla="*/ 610 w 1012"/>
                <a:gd name="T77" fmla="*/ 48 h 739"/>
                <a:gd name="T78" fmla="*/ 626 w 1012"/>
                <a:gd name="T79" fmla="*/ 85 h 739"/>
                <a:gd name="T80" fmla="*/ 923 w 1012"/>
                <a:gd name="T81" fmla="*/ 102 h 739"/>
                <a:gd name="T82" fmla="*/ 967 w 1012"/>
                <a:gd name="T83" fmla="*/ 102 h 739"/>
                <a:gd name="T84" fmla="*/ 968 w 1012"/>
                <a:gd name="T85" fmla="*/ 102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2" h="739">
                  <a:moveTo>
                    <a:pt x="973" y="58"/>
                  </a:moveTo>
                  <a:cubicBezTo>
                    <a:pt x="971" y="58"/>
                    <a:pt x="970" y="57"/>
                    <a:pt x="968" y="57"/>
                  </a:cubicBezTo>
                  <a:cubicBezTo>
                    <a:pt x="876" y="57"/>
                    <a:pt x="784" y="57"/>
                    <a:pt x="692" y="57"/>
                  </a:cubicBezTo>
                  <a:cubicBezTo>
                    <a:pt x="682" y="57"/>
                    <a:pt x="672" y="57"/>
                    <a:pt x="662" y="57"/>
                  </a:cubicBezTo>
                  <a:cubicBezTo>
                    <a:pt x="660" y="53"/>
                    <a:pt x="659" y="48"/>
                    <a:pt x="657" y="43"/>
                  </a:cubicBezTo>
                  <a:cubicBezTo>
                    <a:pt x="652" y="30"/>
                    <a:pt x="647" y="7"/>
                    <a:pt x="630" y="5"/>
                  </a:cubicBezTo>
                  <a:cubicBezTo>
                    <a:pt x="615" y="2"/>
                    <a:pt x="600" y="4"/>
                    <a:pt x="585" y="4"/>
                  </a:cubicBezTo>
                  <a:cubicBezTo>
                    <a:pt x="530" y="4"/>
                    <a:pt x="475" y="4"/>
                    <a:pt x="420" y="4"/>
                  </a:cubicBezTo>
                  <a:cubicBezTo>
                    <a:pt x="404" y="4"/>
                    <a:pt x="381" y="0"/>
                    <a:pt x="372" y="17"/>
                  </a:cubicBezTo>
                  <a:cubicBezTo>
                    <a:pt x="368" y="26"/>
                    <a:pt x="365" y="37"/>
                    <a:pt x="361" y="46"/>
                  </a:cubicBezTo>
                  <a:cubicBezTo>
                    <a:pt x="359" y="50"/>
                    <a:pt x="358" y="54"/>
                    <a:pt x="357" y="57"/>
                  </a:cubicBezTo>
                  <a:cubicBezTo>
                    <a:pt x="270" y="57"/>
                    <a:pt x="182" y="57"/>
                    <a:pt x="95" y="57"/>
                  </a:cubicBezTo>
                  <a:cubicBezTo>
                    <a:pt x="79" y="57"/>
                    <a:pt x="64" y="57"/>
                    <a:pt x="48" y="57"/>
                  </a:cubicBezTo>
                  <a:cubicBezTo>
                    <a:pt x="21" y="57"/>
                    <a:pt x="0" y="75"/>
                    <a:pt x="0" y="103"/>
                  </a:cubicBezTo>
                  <a:cubicBezTo>
                    <a:pt x="0" y="129"/>
                    <a:pt x="0" y="156"/>
                    <a:pt x="0" y="183"/>
                  </a:cubicBezTo>
                  <a:cubicBezTo>
                    <a:pt x="0" y="296"/>
                    <a:pt x="0" y="410"/>
                    <a:pt x="0" y="524"/>
                  </a:cubicBezTo>
                  <a:cubicBezTo>
                    <a:pt x="0" y="570"/>
                    <a:pt x="0" y="615"/>
                    <a:pt x="0" y="660"/>
                  </a:cubicBezTo>
                  <a:cubicBezTo>
                    <a:pt x="0" y="671"/>
                    <a:pt x="0" y="681"/>
                    <a:pt x="0" y="692"/>
                  </a:cubicBezTo>
                  <a:cubicBezTo>
                    <a:pt x="0" y="717"/>
                    <a:pt x="17" y="739"/>
                    <a:pt x="44" y="739"/>
                  </a:cubicBezTo>
                  <a:cubicBezTo>
                    <a:pt x="102" y="739"/>
                    <a:pt x="159" y="739"/>
                    <a:pt x="216" y="739"/>
                  </a:cubicBezTo>
                  <a:cubicBezTo>
                    <a:pt x="332" y="739"/>
                    <a:pt x="448" y="739"/>
                    <a:pt x="564" y="739"/>
                  </a:cubicBezTo>
                  <a:cubicBezTo>
                    <a:pt x="668" y="739"/>
                    <a:pt x="773" y="739"/>
                    <a:pt x="878" y="739"/>
                  </a:cubicBezTo>
                  <a:cubicBezTo>
                    <a:pt x="905" y="739"/>
                    <a:pt x="932" y="739"/>
                    <a:pt x="958" y="739"/>
                  </a:cubicBezTo>
                  <a:cubicBezTo>
                    <a:pt x="967" y="739"/>
                    <a:pt x="975" y="739"/>
                    <a:pt x="983" y="736"/>
                  </a:cubicBezTo>
                  <a:cubicBezTo>
                    <a:pt x="1000" y="729"/>
                    <a:pt x="1012" y="713"/>
                    <a:pt x="1012" y="694"/>
                  </a:cubicBezTo>
                  <a:cubicBezTo>
                    <a:pt x="1012" y="692"/>
                    <a:pt x="1012" y="689"/>
                    <a:pt x="1012" y="686"/>
                  </a:cubicBezTo>
                  <a:cubicBezTo>
                    <a:pt x="1012" y="595"/>
                    <a:pt x="1012" y="504"/>
                    <a:pt x="1012" y="412"/>
                  </a:cubicBezTo>
                  <a:cubicBezTo>
                    <a:pt x="1012" y="314"/>
                    <a:pt x="1012" y="217"/>
                    <a:pt x="1012" y="119"/>
                  </a:cubicBezTo>
                  <a:cubicBezTo>
                    <a:pt x="1012" y="114"/>
                    <a:pt x="1012" y="108"/>
                    <a:pt x="1012" y="103"/>
                  </a:cubicBezTo>
                  <a:cubicBezTo>
                    <a:pt x="1012" y="79"/>
                    <a:pt x="996" y="61"/>
                    <a:pt x="973" y="58"/>
                  </a:cubicBezTo>
                  <a:close/>
                  <a:moveTo>
                    <a:pt x="44" y="101"/>
                  </a:moveTo>
                  <a:cubicBezTo>
                    <a:pt x="46" y="101"/>
                    <a:pt x="45" y="101"/>
                    <a:pt x="44" y="102"/>
                  </a:cubicBezTo>
                  <a:cubicBezTo>
                    <a:pt x="44" y="101"/>
                    <a:pt x="44" y="101"/>
                    <a:pt x="44" y="101"/>
                  </a:cubicBezTo>
                  <a:close/>
                  <a:moveTo>
                    <a:pt x="43" y="102"/>
                  </a:moveTo>
                  <a:cubicBezTo>
                    <a:pt x="43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3" y="102"/>
                    <a:pt x="43" y="102"/>
                  </a:cubicBezTo>
                  <a:close/>
                  <a:moveTo>
                    <a:pt x="43" y="694"/>
                  </a:moveTo>
                  <a:cubicBezTo>
                    <a:pt x="44" y="694"/>
                    <a:pt x="44" y="695"/>
                    <a:pt x="44" y="695"/>
                  </a:cubicBezTo>
                  <a:cubicBezTo>
                    <a:pt x="44" y="695"/>
                    <a:pt x="44" y="695"/>
                    <a:pt x="44" y="695"/>
                  </a:cubicBezTo>
                  <a:cubicBezTo>
                    <a:pt x="44" y="695"/>
                    <a:pt x="44" y="694"/>
                    <a:pt x="43" y="694"/>
                  </a:cubicBezTo>
                  <a:close/>
                  <a:moveTo>
                    <a:pt x="968" y="104"/>
                  </a:moveTo>
                  <a:cubicBezTo>
                    <a:pt x="968" y="107"/>
                    <a:pt x="968" y="110"/>
                    <a:pt x="968" y="114"/>
                  </a:cubicBezTo>
                  <a:cubicBezTo>
                    <a:pt x="968" y="128"/>
                    <a:pt x="968" y="142"/>
                    <a:pt x="968" y="157"/>
                  </a:cubicBezTo>
                  <a:cubicBezTo>
                    <a:pt x="968" y="207"/>
                    <a:pt x="968" y="257"/>
                    <a:pt x="968" y="307"/>
                  </a:cubicBezTo>
                  <a:cubicBezTo>
                    <a:pt x="968" y="417"/>
                    <a:pt x="968" y="528"/>
                    <a:pt x="968" y="638"/>
                  </a:cubicBezTo>
                  <a:cubicBezTo>
                    <a:pt x="968" y="653"/>
                    <a:pt x="968" y="668"/>
                    <a:pt x="968" y="682"/>
                  </a:cubicBezTo>
                  <a:cubicBezTo>
                    <a:pt x="968" y="686"/>
                    <a:pt x="968" y="689"/>
                    <a:pt x="968" y="693"/>
                  </a:cubicBezTo>
                  <a:cubicBezTo>
                    <a:pt x="968" y="693"/>
                    <a:pt x="968" y="694"/>
                    <a:pt x="968" y="695"/>
                  </a:cubicBezTo>
                  <a:cubicBezTo>
                    <a:pt x="968" y="695"/>
                    <a:pt x="968" y="695"/>
                    <a:pt x="968" y="695"/>
                  </a:cubicBezTo>
                  <a:cubicBezTo>
                    <a:pt x="968" y="695"/>
                    <a:pt x="967" y="695"/>
                    <a:pt x="967" y="695"/>
                  </a:cubicBezTo>
                  <a:cubicBezTo>
                    <a:pt x="969" y="694"/>
                    <a:pt x="966" y="695"/>
                    <a:pt x="965" y="695"/>
                  </a:cubicBezTo>
                  <a:cubicBezTo>
                    <a:pt x="962" y="695"/>
                    <a:pt x="959" y="695"/>
                    <a:pt x="957" y="695"/>
                  </a:cubicBezTo>
                  <a:cubicBezTo>
                    <a:pt x="946" y="695"/>
                    <a:pt x="935" y="695"/>
                    <a:pt x="924" y="695"/>
                  </a:cubicBezTo>
                  <a:cubicBezTo>
                    <a:pt x="832" y="695"/>
                    <a:pt x="739" y="695"/>
                    <a:pt x="646" y="695"/>
                  </a:cubicBezTo>
                  <a:cubicBezTo>
                    <a:pt x="527" y="695"/>
                    <a:pt x="408" y="695"/>
                    <a:pt x="288" y="695"/>
                  </a:cubicBezTo>
                  <a:cubicBezTo>
                    <a:pt x="211" y="695"/>
                    <a:pt x="134" y="695"/>
                    <a:pt x="57" y="695"/>
                  </a:cubicBezTo>
                  <a:cubicBezTo>
                    <a:pt x="53" y="695"/>
                    <a:pt x="48" y="695"/>
                    <a:pt x="44" y="695"/>
                  </a:cubicBezTo>
                  <a:cubicBezTo>
                    <a:pt x="44" y="695"/>
                    <a:pt x="44" y="695"/>
                    <a:pt x="44" y="695"/>
                  </a:cubicBezTo>
                  <a:cubicBezTo>
                    <a:pt x="44" y="695"/>
                    <a:pt x="44" y="694"/>
                    <a:pt x="44" y="694"/>
                  </a:cubicBezTo>
                  <a:cubicBezTo>
                    <a:pt x="44" y="691"/>
                    <a:pt x="44" y="688"/>
                    <a:pt x="44" y="685"/>
                  </a:cubicBezTo>
                  <a:cubicBezTo>
                    <a:pt x="44" y="650"/>
                    <a:pt x="44" y="614"/>
                    <a:pt x="44" y="579"/>
                  </a:cubicBezTo>
                  <a:cubicBezTo>
                    <a:pt x="44" y="463"/>
                    <a:pt x="44" y="347"/>
                    <a:pt x="44" y="231"/>
                  </a:cubicBezTo>
                  <a:cubicBezTo>
                    <a:pt x="44" y="193"/>
                    <a:pt x="44" y="155"/>
                    <a:pt x="44" y="117"/>
                  </a:cubicBezTo>
                  <a:cubicBezTo>
                    <a:pt x="44" y="113"/>
                    <a:pt x="44" y="109"/>
                    <a:pt x="44" y="105"/>
                  </a:cubicBezTo>
                  <a:cubicBezTo>
                    <a:pt x="44" y="104"/>
                    <a:pt x="44" y="103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3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6" y="102"/>
                    <a:pt x="48" y="102"/>
                    <a:pt x="49" y="102"/>
                  </a:cubicBezTo>
                  <a:cubicBezTo>
                    <a:pt x="56" y="102"/>
                    <a:pt x="62" y="102"/>
                    <a:pt x="69" y="102"/>
                  </a:cubicBezTo>
                  <a:cubicBezTo>
                    <a:pt x="167" y="102"/>
                    <a:pt x="266" y="102"/>
                    <a:pt x="365" y="102"/>
                  </a:cubicBezTo>
                  <a:cubicBezTo>
                    <a:pt x="367" y="102"/>
                    <a:pt x="370" y="102"/>
                    <a:pt x="372" y="102"/>
                  </a:cubicBezTo>
                  <a:cubicBezTo>
                    <a:pt x="382" y="102"/>
                    <a:pt x="389" y="95"/>
                    <a:pt x="393" y="85"/>
                  </a:cubicBezTo>
                  <a:cubicBezTo>
                    <a:pt x="397" y="75"/>
                    <a:pt x="401" y="65"/>
                    <a:pt x="405" y="55"/>
                  </a:cubicBezTo>
                  <a:cubicBezTo>
                    <a:pt x="406" y="53"/>
                    <a:pt x="407" y="50"/>
                    <a:pt x="408" y="48"/>
                  </a:cubicBezTo>
                  <a:cubicBezTo>
                    <a:pt x="421" y="48"/>
                    <a:pt x="435" y="48"/>
                    <a:pt x="449" y="48"/>
                  </a:cubicBezTo>
                  <a:cubicBezTo>
                    <a:pt x="503" y="48"/>
                    <a:pt x="556" y="48"/>
                    <a:pt x="610" y="48"/>
                  </a:cubicBezTo>
                  <a:cubicBezTo>
                    <a:pt x="610" y="48"/>
                    <a:pt x="611" y="48"/>
                    <a:pt x="611" y="48"/>
                  </a:cubicBezTo>
                  <a:cubicBezTo>
                    <a:pt x="616" y="60"/>
                    <a:pt x="621" y="73"/>
                    <a:pt x="626" y="85"/>
                  </a:cubicBezTo>
                  <a:cubicBezTo>
                    <a:pt x="630" y="95"/>
                    <a:pt x="637" y="102"/>
                    <a:pt x="647" y="102"/>
                  </a:cubicBezTo>
                  <a:cubicBezTo>
                    <a:pt x="739" y="102"/>
                    <a:pt x="831" y="102"/>
                    <a:pt x="923" y="102"/>
                  </a:cubicBezTo>
                  <a:cubicBezTo>
                    <a:pt x="938" y="102"/>
                    <a:pt x="952" y="102"/>
                    <a:pt x="967" y="102"/>
                  </a:cubicBezTo>
                  <a:cubicBezTo>
                    <a:pt x="966" y="102"/>
                    <a:pt x="967" y="102"/>
                    <a:pt x="967" y="102"/>
                  </a:cubicBezTo>
                  <a:cubicBezTo>
                    <a:pt x="967" y="103"/>
                    <a:pt x="968" y="103"/>
                    <a:pt x="968" y="102"/>
                  </a:cubicBezTo>
                  <a:cubicBezTo>
                    <a:pt x="968" y="102"/>
                    <a:pt x="968" y="102"/>
                    <a:pt x="968" y="102"/>
                  </a:cubicBezTo>
                  <a:cubicBezTo>
                    <a:pt x="968" y="103"/>
                    <a:pt x="968" y="103"/>
                    <a:pt x="9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9" name="Freeform 433"/>
            <p:cNvSpPr/>
            <p:nvPr/>
          </p:nvSpPr>
          <p:spPr bwMode="auto">
            <a:xfrm>
              <a:off x="8632825" y="8772525"/>
              <a:ext cx="427038" cy="363538"/>
            </a:xfrm>
            <a:custGeom>
              <a:avLst/>
              <a:gdLst>
                <a:gd name="T0" fmla="*/ 150 w 172"/>
                <a:gd name="T1" fmla="*/ 4 h 147"/>
                <a:gd name="T2" fmla="*/ 3 w 172"/>
                <a:gd name="T3" fmla="*/ 117 h 147"/>
                <a:gd name="T4" fmla="*/ 18 w 172"/>
                <a:gd name="T5" fmla="*/ 144 h 147"/>
                <a:gd name="T6" fmla="*/ 45 w 172"/>
                <a:gd name="T7" fmla="*/ 129 h 147"/>
                <a:gd name="T8" fmla="*/ 150 w 172"/>
                <a:gd name="T9" fmla="*/ 49 h 147"/>
                <a:gd name="T10" fmla="*/ 172 w 172"/>
                <a:gd name="T11" fmla="*/ 26 h 147"/>
                <a:gd name="T12" fmla="*/ 150 w 172"/>
                <a:gd name="T13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47">
                  <a:moveTo>
                    <a:pt x="150" y="4"/>
                  </a:moveTo>
                  <a:cubicBezTo>
                    <a:pt x="80" y="0"/>
                    <a:pt x="16" y="49"/>
                    <a:pt x="3" y="117"/>
                  </a:cubicBezTo>
                  <a:cubicBezTo>
                    <a:pt x="0" y="129"/>
                    <a:pt x="6" y="141"/>
                    <a:pt x="18" y="144"/>
                  </a:cubicBezTo>
                  <a:cubicBezTo>
                    <a:pt x="29" y="147"/>
                    <a:pt x="43" y="140"/>
                    <a:pt x="45" y="129"/>
                  </a:cubicBezTo>
                  <a:cubicBezTo>
                    <a:pt x="55" y="78"/>
                    <a:pt x="98" y="45"/>
                    <a:pt x="150" y="49"/>
                  </a:cubicBezTo>
                  <a:cubicBezTo>
                    <a:pt x="162" y="49"/>
                    <a:pt x="172" y="38"/>
                    <a:pt x="172" y="26"/>
                  </a:cubicBezTo>
                  <a:cubicBezTo>
                    <a:pt x="172" y="14"/>
                    <a:pt x="162" y="5"/>
                    <a:pt x="1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2" name="Group 21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9211155" y="3299437"/>
            <a:ext cx="527276" cy="438063"/>
            <a:chOff x="7783513" y="4014788"/>
            <a:chExt cx="2720975" cy="22606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" name="Freeform 134"/>
            <p:cNvSpPr/>
            <p:nvPr/>
          </p:nvSpPr>
          <p:spPr bwMode="auto">
            <a:xfrm>
              <a:off x="8940801" y="4214813"/>
              <a:ext cx="442913" cy="415925"/>
            </a:xfrm>
            <a:custGeom>
              <a:avLst/>
              <a:gdLst>
                <a:gd name="T0" fmla="*/ 49 w 179"/>
                <a:gd name="T1" fmla="*/ 144 h 168"/>
                <a:gd name="T2" fmla="*/ 58 w 179"/>
                <a:gd name="T3" fmla="*/ 106 h 168"/>
                <a:gd name="T4" fmla="*/ 61 w 179"/>
                <a:gd name="T5" fmla="*/ 100 h 168"/>
                <a:gd name="T6" fmla="*/ 66 w 179"/>
                <a:gd name="T7" fmla="*/ 91 h 168"/>
                <a:gd name="T8" fmla="*/ 78 w 179"/>
                <a:gd name="T9" fmla="*/ 77 h 168"/>
                <a:gd name="T10" fmla="*/ 148 w 179"/>
                <a:gd name="T11" fmla="*/ 48 h 168"/>
                <a:gd name="T12" fmla="*/ 148 w 179"/>
                <a:gd name="T13" fmla="*/ 1 h 168"/>
                <a:gd name="T14" fmla="*/ 46 w 179"/>
                <a:gd name="T15" fmla="*/ 41 h 168"/>
                <a:gd name="T16" fmla="*/ 1 w 179"/>
                <a:gd name="T17" fmla="*/ 144 h 168"/>
                <a:gd name="T18" fmla="*/ 25 w 179"/>
                <a:gd name="T19" fmla="*/ 168 h 168"/>
                <a:gd name="T20" fmla="*/ 49 w 179"/>
                <a:gd name="T21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68">
                  <a:moveTo>
                    <a:pt x="49" y="144"/>
                  </a:moveTo>
                  <a:cubicBezTo>
                    <a:pt x="50" y="133"/>
                    <a:pt x="53" y="119"/>
                    <a:pt x="58" y="106"/>
                  </a:cubicBezTo>
                  <a:cubicBezTo>
                    <a:pt x="58" y="108"/>
                    <a:pt x="61" y="101"/>
                    <a:pt x="61" y="100"/>
                  </a:cubicBezTo>
                  <a:cubicBezTo>
                    <a:pt x="63" y="97"/>
                    <a:pt x="65" y="94"/>
                    <a:pt x="66" y="91"/>
                  </a:cubicBezTo>
                  <a:cubicBezTo>
                    <a:pt x="70" y="85"/>
                    <a:pt x="72" y="83"/>
                    <a:pt x="78" y="77"/>
                  </a:cubicBezTo>
                  <a:cubicBezTo>
                    <a:pt x="96" y="58"/>
                    <a:pt x="121" y="49"/>
                    <a:pt x="148" y="48"/>
                  </a:cubicBezTo>
                  <a:cubicBezTo>
                    <a:pt x="179" y="48"/>
                    <a:pt x="179" y="0"/>
                    <a:pt x="148" y="1"/>
                  </a:cubicBezTo>
                  <a:cubicBezTo>
                    <a:pt x="110" y="1"/>
                    <a:pt x="74" y="15"/>
                    <a:pt x="46" y="41"/>
                  </a:cubicBezTo>
                  <a:cubicBezTo>
                    <a:pt x="18" y="68"/>
                    <a:pt x="4" y="106"/>
                    <a:pt x="1" y="144"/>
                  </a:cubicBezTo>
                  <a:cubicBezTo>
                    <a:pt x="0" y="157"/>
                    <a:pt x="13" y="168"/>
                    <a:pt x="25" y="168"/>
                  </a:cubicBezTo>
                  <a:cubicBezTo>
                    <a:pt x="39" y="168"/>
                    <a:pt x="48" y="157"/>
                    <a:pt x="49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4" name="Freeform 135"/>
            <p:cNvSpPr>
              <a:spLocks noEditPoints="1"/>
            </p:cNvSpPr>
            <p:nvPr/>
          </p:nvSpPr>
          <p:spPr bwMode="auto">
            <a:xfrm>
              <a:off x="7783513" y="4014788"/>
              <a:ext cx="2720975" cy="2260600"/>
            </a:xfrm>
            <a:custGeom>
              <a:avLst/>
              <a:gdLst>
                <a:gd name="T0" fmla="*/ 1050 w 1098"/>
                <a:gd name="T1" fmla="*/ 396 h 913"/>
                <a:gd name="T2" fmla="*/ 1044 w 1098"/>
                <a:gd name="T3" fmla="*/ 396 h 913"/>
                <a:gd name="T4" fmla="*/ 816 w 1098"/>
                <a:gd name="T5" fmla="*/ 510 h 913"/>
                <a:gd name="T6" fmla="*/ 816 w 1098"/>
                <a:gd name="T7" fmla="*/ 434 h 913"/>
                <a:gd name="T8" fmla="*/ 764 w 1098"/>
                <a:gd name="T9" fmla="*/ 382 h 913"/>
                <a:gd name="T10" fmla="*/ 730 w 1098"/>
                <a:gd name="T11" fmla="*/ 382 h 913"/>
                <a:gd name="T12" fmla="*/ 811 w 1098"/>
                <a:gd name="T13" fmla="*/ 214 h 913"/>
                <a:gd name="T14" fmla="*/ 597 w 1098"/>
                <a:gd name="T15" fmla="*/ 0 h 913"/>
                <a:gd name="T16" fmla="*/ 407 w 1098"/>
                <a:gd name="T17" fmla="*/ 115 h 913"/>
                <a:gd name="T18" fmla="*/ 217 w 1098"/>
                <a:gd name="T19" fmla="*/ 0 h 913"/>
                <a:gd name="T20" fmla="*/ 3 w 1098"/>
                <a:gd name="T21" fmla="*/ 214 h 913"/>
                <a:gd name="T22" fmla="*/ 84 w 1098"/>
                <a:gd name="T23" fmla="*/ 382 h 913"/>
                <a:gd name="T24" fmla="*/ 53 w 1098"/>
                <a:gd name="T25" fmla="*/ 382 h 913"/>
                <a:gd name="T26" fmla="*/ 0 w 1098"/>
                <a:gd name="T27" fmla="*/ 434 h 913"/>
                <a:gd name="T28" fmla="*/ 0 w 1098"/>
                <a:gd name="T29" fmla="*/ 861 h 913"/>
                <a:gd name="T30" fmla="*/ 53 w 1098"/>
                <a:gd name="T31" fmla="*/ 913 h 913"/>
                <a:gd name="T32" fmla="*/ 764 w 1098"/>
                <a:gd name="T33" fmla="*/ 913 h 913"/>
                <a:gd name="T34" fmla="*/ 816 w 1098"/>
                <a:gd name="T35" fmla="*/ 861 h 913"/>
                <a:gd name="T36" fmla="*/ 816 w 1098"/>
                <a:gd name="T37" fmla="*/ 743 h 913"/>
                <a:gd name="T38" fmla="*/ 1044 w 1098"/>
                <a:gd name="T39" fmla="*/ 858 h 913"/>
                <a:gd name="T40" fmla="*/ 1050 w 1098"/>
                <a:gd name="T41" fmla="*/ 858 h 913"/>
                <a:gd name="T42" fmla="*/ 1098 w 1098"/>
                <a:gd name="T43" fmla="*/ 799 h 913"/>
                <a:gd name="T44" fmla="*/ 1098 w 1098"/>
                <a:gd name="T45" fmla="*/ 455 h 913"/>
                <a:gd name="T46" fmla="*/ 1050 w 1098"/>
                <a:gd name="T47" fmla="*/ 396 h 913"/>
                <a:gd name="T48" fmla="*/ 597 w 1098"/>
                <a:gd name="T49" fmla="*/ 48 h 913"/>
                <a:gd name="T50" fmla="*/ 763 w 1098"/>
                <a:gd name="T51" fmla="*/ 214 h 913"/>
                <a:gd name="T52" fmla="*/ 597 w 1098"/>
                <a:gd name="T53" fmla="*/ 380 h 913"/>
                <a:gd name="T54" fmla="*/ 431 w 1098"/>
                <a:gd name="T55" fmla="*/ 214 h 913"/>
                <a:gd name="T56" fmla="*/ 597 w 1098"/>
                <a:gd name="T57" fmla="*/ 48 h 913"/>
                <a:gd name="T58" fmla="*/ 465 w 1098"/>
                <a:gd name="T59" fmla="*/ 382 h 913"/>
                <a:gd name="T60" fmla="*/ 349 w 1098"/>
                <a:gd name="T61" fmla="*/ 382 h 913"/>
                <a:gd name="T62" fmla="*/ 407 w 1098"/>
                <a:gd name="T63" fmla="*/ 312 h 913"/>
                <a:gd name="T64" fmla="*/ 465 w 1098"/>
                <a:gd name="T65" fmla="*/ 382 h 913"/>
                <a:gd name="T66" fmla="*/ 51 w 1098"/>
                <a:gd name="T67" fmla="*/ 214 h 913"/>
                <a:gd name="T68" fmla="*/ 217 w 1098"/>
                <a:gd name="T69" fmla="*/ 48 h 913"/>
                <a:gd name="T70" fmla="*/ 383 w 1098"/>
                <a:gd name="T71" fmla="*/ 214 h 913"/>
                <a:gd name="T72" fmla="*/ 217 w 1098"/>
                <a:gd name="T73" fmla="*/ 380 h 913"/>
                <a:gd name="T74" fmla="*/ 51 w 1098"/>
                <a:gd name="T75" fmla="*/ 214 h 913"/>
                <a:gd name="T76" fmla="*/ 768 w 1098"/>
                <a:gd name="T77" fmla="*/ 861 h 913"/>
                <a:gd name="T78" fmla="*/ 764 w 1098"/>
                <a:gd name="T79" fmla="*/ 865 h 913"/>
                <a:gd name="T80" fmla="*/ 53 w 1098"/>
                <a:gd name="T81" fmla="*/ 865 h 913"/>
                <a:gd name="T82" fmla="*/ 48 w 1098"/>
                <a:gd name="T83" fmla="*/ 861 h 913"/>
                <a:gd name="T84" fmla="*/ 48 w 1098"/>
                <a:gd name="T85" fmla="*/ 434 h 913"/>
                <a:gd name="T86" fmla="*/ 53 w 1098"/>
                <a:gd name="T87" fmla="*/ 430 h 913"/>
                <a:gd name="T88" fmla="*/ 764 w 1098"/>
                <a:gd name="T89" fmla="*/ 430 h 913"/>
                <a:gd name="T90" fmla="*/ 768 w 1098"/>
                <a:gd name="T91" fmla="*/ 434 h 913"/>
                <a:gd name="T92" fmla="*/ 768 w 1098"/>
                <a:gd name="T93" fmla="*/ 861 h 913"/>
                <a:gd name="T94" fmla="*/ 1050 w 1098"/>
                <a:gd name="T95" fmla="*/ 799 h 913"/>
                <a:gd name="T96" fmla="*/ 1048 w 1098"/>
                <a:gd name="T97" fmla="*/ 807 h 913"/>
                <a:gd name="T98" fmla="*/ 822 w 1098"/>
                <a:gd name="T99" fmla="*/ 692 h 913"/>
                <a:gd name="T100" fmla="*/ 819 w 1098"/>
                <a:gd name="T101" fmla="*/ 692 h 913"/>
                <a:gd name="T102" fmla="*/ 816 w 1098"/>
                <a:gd name="T103" fmla="*/ 681 h 913"/>
                <a:gd name="T104" fmla="*/ 816 w 1098"/>
                <a:gd name="T105" fmla="*/ 573 h 913"/>
                <a:gd name="T106" fmla="*/ 819 w 1098"/>
                <a:gd name="T107" fmla="*/ 561 h 913"/>
                <a:gd name="T108" fmla="*/ 822 w 1098"/>
                <a:gd name="T109" fmla="*/ 561 h 913"/>
                <a:gd name="T110" fmla="*/ 1048 w 1098"/>
                <a:gd name="T111" fmla="*/ 447 h 913"/>
                <a:gd name="T112" fmla="*/ 1050 w 1098"/>
                <a:gd name="T113" fmla="*/ 455 h 913"/>
                <a:gd name="T114" fmla="*/ 1050 w 1098"/>
                <a:gd name="T115" fmla="*/ 799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913">
                  <a:moveTo>
                    <a:pt x="1050" y="396"/>
                  </a:moveTo>
                  <a:cubicBezTo>
                    <a:pt x="1044" y="396"/>
                    <a:pt x="1044" y="396"/>
                    <a:pt x="1044" y="396"/>
                  </a:cubicBezTo>
                  <a:cubicBezTo>
                    <a:pt x="816" y="510"/>
                    <a:pt x="816" y="510"/>
                    <a:pt x="816" y="510"/>
                  </a:cubicBezTo>
                  <a:cubicBezTo>
                    <a:pt x="816" y="434"/>
                    <a:pt x="816" y="434"/>
                    <a:pt x="816" y="434"/>
                  </a:cubicBezTo>
                  <a:cubicBezTo>
                    <a:pt x="816" y="405"/>
                    <a:pt x="793" y="382"/>
                    <a:pt x="764" y="382"/>
                  </a:cubicBezTo>
                  <a:cubicBezTo>
                    <a:pt x="730" y="382"/>
                    <a:pt x="730" y="382"/>
                    <a:pt x="730" y="382"/>
                  </a:cubicBezTo>
                  <a:cubicBezTo>
                    <a:pt x="779" y="342"/>
                    <a:pt x="811" y="282"/>
                    <a:pt x="811" y="214"/>
                  </a:cubicBezTo>
                  <a:cubicBezTo>
                    <a:pt x="811" y="96"/>
                    <a:pt x="715" y="0"/>
                    <a:pt x="597" y="0"/>
                  </a:cubicBezTo>
                  <a:cubicBezTo>
                    <a:pt x="514" y="0"/>
                    <a:pt x="443" y="47"/>
                    <a:pt x="407" y="115"/>
                  </a:cubicBezTo>
                  <a:cubicBezTo>
                    <a:pt x="371" y="47"/>
                    <a:pt x="300" y="0"/>
                    <a:pt x="217" y="0"/>
                  </a:cubicBezTo>
                  <a:cubicBezTo>
                    <a:pt x="99" y="0"/>
                    <a:pt x="3" y="96"/>
                    <a:pt x="3" y="214"/>
                  </a:cubicBezTo>
                  <a:cubicBezTo>
                    <a:pt x="3" y="282"/>
                    <a:pt x="35" y="342"/>
                    <a:pt x="84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24" y="382"/>
                    <a:pt x="0" y="405"/>
                    <a:pt x="0" y="434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889"/>
                    <a:pt x="24" y="913"/>
                    <a:pt x="53" y="913"/>
                  </a:cubicBezTo>
                  <a:cubicBezTo>
                    <a:pt x="764" y="913"/>
                    <a:pt x="764" y="913"/>
                    <a:pt x="764" y="913"/>
                  </a:cubicBezTo>
                  <a:cubicBezTo>
                    <a:pt x="793" y="913"/>
                    <a:pt x="816" y="889"/>
                    <a:pt x="816" y="861"/>
                  </a:cubicBezTo>
                  <a:cubicBezTo>
                    <a:pt x="816" y="743"/>
                    <a:pt x="816" y="743"/>
                    <a:pt x="816" y="743"/>
                  </a:cubicBezTo>
                  <a:cubicBezTo>
                    <a:pt x="1044" y="858"/>
                    <a:pt x="1044" y="858"/>
                    <a:pt x="1044" y="858"/>
                  </a:cubicBezTo>
                  <a:cubicBezTo>
                    <a:pt x="1050" y="858"/>
                    <a:pt x="1050" y="858"/>
                    <a:pt x="1050" y="858"/>
                  </a:cubicBezTo>
                  <a:cubicBezTo>
                    <a:pt x="1076" y="858"/>
                    <a:pt x="1098" y="832"/>
                    <a:pt x="1098" y="799"/>
                  </a:cubicBezTo>
                  <a:cubicBezTo>
                    <a:pt x="1098" y="455"/>
                    <a:pt x="1098" y="455"/>
                    <a:pt x="1098" y="455"/>
                  </a:cubicBezTo>
                  <a:cubicBezTo>
                    <a:pt x="1098" y="422"/>
                    <a:pt x="1076" y="396"/>
                    <a:pt x="1050" y="396"/>
                  </a:cubicBezTo>
                  <a:close/>
                  <a:moveTo>
                    <a:pt x="597" y="48"/>
                  </a:moveTo>
                  <a:cubicBezTo>
                    <a:pt x="689" y="48"/>
                    <a:pt x="763" y="122"/>
                    <a:pt x="763" y="214"/>
                  </a:cubicBezTo>
                  <a:cubicBezTo>
                    <a:pt x="763" y="305"/>
                    <a:pt x="689" y="380"/>
                    <a:pt x="597" y="380"/>
                  </a:cubicBezTo>
                  <a:cubicBezTo>
                    <a:pt x="505" y="380"/>
                    <a:pt x="431" y="305"/>
                    <a:pt x="431" y="214"/>
                  </a:cubicBezTo>
                  <a:cubicBezTo>
                    <a:pt x="431" y="122"/>
                    <a:pt x="505" y="48"/>
                    <a:pt x="597" y="48"/>
                  </a:cubicBezTo>
                  <a:close/>
                  <a:moveTo>
                    <a:pt x="465" y="382"/>
                  </a:moveTo>
                  <a:cubicBezTo>
                    <a:pt x="349" y="382"/>
                    <a:pt x="349" y="382"/>
                    <a:pt x="349" y="382"/>
                  </a:cubicBezTo>
                  <a:cubicBezTo>
                    <a:pt x="373" y="363"/>
                    <a:pt x="393" y="339"/>
                    <a:pt x="407" y="312"/>
                  </a:cubicBezTo>
                  <a:cubicBezTo>
                    <a:pt x="421" y="339"/>
                    <a:pt x="441" y="363"/>
                    <a:pt x="465" y="382"/>
                  </a:cubicBezTo>
                  <a:close/>
                  <a:moveTo>
                    <a:pt x="51" y="214"/>
                  </a:moveTo>
                  <a:cubicBezTo>
                    <a:pt x="51" y="122"/>
                    <a:pt x="125" y="48"/>
                    <a:pt x="217" y="48"/>
                  </a:cubicBezTo>
                  <a:cubicBezTo>
                    <a:pt x="309" y="48"/>
                    <a:pt x="383" y="122"/>
                    <a:pt x="383" y="214"/>
                  </a:cubicBezTo>
                  <a:cubicBezTo>
                    <a:pt x="383" y="305"/>
                    <a:pt x="309" y="380"/>
                    <a:pt x="217" y="380"/>
                  </a:cubicBezTo>
                  <a:cubicBezTo>
                    <a:pt x="125" y="380"/>
                    <a:pt x="51" y="305"/>
                    <a:pt x="51" y="214"/>
                  </a:cubicBezTo>
                  <a:close/>
                  <a:moveTo>
                    <a:pt x="768" y="861"/>
                  </a:moveTo>
                  <a:cubicBezTo>
                    <a:pt x="768" y="863"/>
                    <a:pt x="767" y="865"/>
                    <a:pt x="764" y="865"/>
                  </a:cubicBezTo>
                  <a:cubicBezTo>
                    <a:pt x="53" y="865"/>
                    <a:pt x="53" y="865"/>
                    <a:pt x="53" y="865"/>
                  </a:cubicBezTo>
                  <a:cubicBezTo>
                    <a:pt x="50" y="865"/>
                    <a:pt x="48" y="863"/>
                    <a:pt x="48" y="861"/>
                  </a:cubicBezTo>
                  <a:cubicBezTo>
                    <a:pt x="48" y="434"/>
                    <a:pt x="48" y="434"/>
                    <a:pt x="48" y="434"/>
                  </a:cubicBezTo>
                  <a:cubicBezTo>
                    <a:pt x="48" y="431"/>
                    <a:pt x="50" y="430"/>
                    <a:pt x="53" y="430"/>
                  </a:cubicBezTo>
                  <a:cubicBezTo>
                    <a:pt x="764" y="430"/>
                    <a:pt x="764" y="430"/>
                    <a:pt x="764" y="430"/>
                  </a:cubicBezTo>
                  <a:cubicBezTo>
                    <a:pt x="767" y="430"/>
                    <a:pt x="768" y="431"/>
                    <a:pt x="768" y="434"/>
                  </a:cubicBezTo>
                  <a:lnTo>
                    <a:pt x="768" y="861"/>
                  </a:lnTo>
                  <a:close/>
                  <a:moveTo>
                    <a:pt x="1050" y="799"/>
                  </a:moveTo>
                  <a:cubicBezTo>
                    <a:pt x="1050" y="802"/>
                    <a:pt x="1049" y="805"/>
                    <a:pt x="1048" y="807"/>
                  </a:cubicBezTo>
                  <a:cubicBezTo>
                    <a:pt x="822" y="692"/>
                    <a:pt x="822" y="692"/>
                    <a:pt x="822" y="692"/>
                  </a:cubicBezTo>
                  <a:cubicBezTo>
                    <a:pt x="819" y="692"/>
                    <a:pt x="819" y="692"/>
                    <a:pt x="819" y="692"/>
                  </a:cubicBezTo>
                  <a:cubicBezTo>
                    <a:pt x="818" y="691"/>
                    <a:pt x="816" y="687"/>
                    <a:pt x="816" y="681"/>
                  </a:cubicBezTo>
                  <a:cubicBezTo>
                    <a:pt x="816" y="573"/>
                    <a:pt x="816" y="573"/>
                    <a:pt x="816" y="573"/>
                  </a:cubicBezTo>
                  <a:cubicBezTo>
                    <a:pt x="816" y="567"/>
                    <a:pt x="818" y="563"/>
                    <a:pt x="819" y="561"/>
                  </a:cubicBezTo>
                  <a:cubicBezTo>
                    <a:pt x="822" y="561"/>
                    <a:pt x="822" y="561"/>
                    <a:pt x="822" y="561"/>
                  </a:cubicBezTo>
                  <a:cubicBezTo>
                    <a:pt x="1048" y="447"/>
                    <a:pt x="1048" y="447"/>
                    <a:pt x="1048" y="447"/>
                  </a:cubicBezTo>
                  <a:cubicBezTo>
                    <a:pt x="1049" y="449"/>
                    <a:pt x="1050" y="452"/>
                    <a:pt x="1050" y="455"/>
                  </a:cubicBezTo>
                  <a:lnTo>
                    <a:pt x="1050" y="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5" name="Freeform 136"/>
            <p:cNvSpPr/>
            <p:nvPr/>
          </p:nvSpPr>
          <p:spPr bwMode="auto">
            <a:xfrm>
              <a:off x="7985126" y="4214813"/>
              <a:ext cx="439738" cy="415925"/>
            </a:xfrm>
            <a:custGeom>
              <a:avLst/>
              <a:gdLst>
                <a:gd name="T0" fmla="*/ 49 w 178"/>
                <a:gd name="T1" fmla="*/ 144 h 168"/>
                <a:gd name="T2" fmla="*/ 58 w 178"/>
                <a:gd name="T3" fmla="*/ 106 h 168"/>
                <a:gd name="T4" fmla="*/ 61 w 178"/>
                <a:gd name="T5" fmla="*/ 100 h 168"/>
                <a:gd name="T6" fmla="*/ 66 w 178"/>
                <a:gd name="T7" fmla="*/ 91 h 168"/>
                <a:gd name="T8" fmla="*/ 78 w 178"/>
                <a:gd name="T9" fmla="*/ 77 h 168"/>
                <a:gd name="T10" fmla="*/ 147 w 178"/>
                <a:gd name="T11" fmla="*/ 48 h 168"/>
                <a:gd name="T12" fmla="*/ 147 w 178"/>
                <a:gd name="T13" fmla="*/ 1 h 168"/>
                <a:gd name="T14" fmla="*/ 46 w 178"/>
                <a:gd name="T15" fmla="*/ 41 h 168"/>
                <a:gd name="T16" fmla="*/ 1 w 178"/>
                <a:gd name="T17" fmla="*/ 144 h 168"/>
                <a:gd name="T18" fmla="*/ 25 w 178"/>
                <a:gd name="T19" fmla="*/ 168 h 168"/>
                <a:gd name="T20" fmla="*/ 49 w 178"/>
                <a:gd name="T21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68">
                  <a:moveTo>
                    <a:pt x="49" y="144"/>
                  </a:moveTo>
                  <a:cubicBezTo>
                    <a:pt x="50" y="133"/>
                    <a:pt x="53" y="119"/>
                    <a:pt x="58" y="106"/>
                  </a:cubicBezTo>
                  <a:cubicBezTo>
                    <a:pt x="58" y="108"/>
                    <a:pt x="61" y="101"/>
                    <a:pt x="61" y="100"/>
                  </a:cubicBezTo>
                  <a:cubicBezTo>
                    <a:pt x="63" y="97"/>
                    <a:pt x="64" y="94"/>
                    <a:pt x="66" y="91"/>
                  </a:cubicBezTo>
                  <a:cubicBezTo>
                    <a:pt x="70" y="85"/>
                    <a:pt x="72" y="83"/>
                    <a:pt x="78" y="77"/>
                  </a:cubicBezTo>
                  <a:cubicBezTo>
                    <a:pt x="96" y="58"/>
                    <a:pt x="121" y="49"/>
                    <a:pt x="147" y="48"/>
                  </a:cubicBezTo>
                  <a:cubicBezTo>
                    <a:pt x="178" y="48"/>
                    <a:pt x="178" y="0"/>
                    <a:pt x="147" y="1"/>
                  </a:cubicBezTo>
                  <a:cubicBezTo>
                    <a:pt x="109" y="1"/>
                    <a:pt x="74" y="15"/>
                    <a:pt x="46" y="41"/>
                  </a:cubicBezTo>
                  <a:cubicBezTo>
                    <a:pt x="18" y="68"/>
                    <a:pt x="4" y="106"/>
                    <a:pt x="1" y="144"/>
                  </a:cubicBezTo>
                  <a:cubicBezTo>
                    <a:pt x="0" y="157"/>
                    <a:pt x="13" y="168"/>
                    <a:pt x="25" y="168"/>
                  </a:cubicBezTo>
                  <a:cubicBezTo>
                    <a:pt x="39" y="168"/>
                    <a:pt x="48" y="157"/>
                    <a:pt x="49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6" name="Freeform 137"/>
            <p:cNvSpPr>
              <a:spLocks noEditPoints="1"/>
            </p:cNvSpPr>
            <p:nvPr/>
          </p:nvSpPr>
          <p:spPr bwMode="auto">
            <a:xfrm>
              <a:off x="8153401" y="5299076"/>
              <a:ext cx="1265238" cy="681038"/>
            </a:xfrm>
            <a:custGeom>
              <a:avLst/>
              <a:gdLst>
                <a:gd name="T0" fmla="*/ 470 w 511"/>
                <a:gd name="T1" fmla="*/ 0 h 275"/>
                <a:gd name="T2" fmla="*/ 41 w 511"/>
                <a:gd name="T3" fmla="*/ 0 h 275"/>
                <a:gd name="T4" fmla="*/ 0 w 511"/>
                <a:gd name="T5" fmla="*/ 38 h 275"/>
                <a:gd name="T6" fmla="*/ 0 w 511"/>
                <a:gd name="T7" fmla="*/ 237 h 275"/>
                <a:gd name="T8" fmla="*/ 41 w 511"/>
                <a:gd name="T9" fmla="*/ 275 h 275"/>
                <a:gd name="T10" fmla="*/ 470 w 511"/>
                <a:gd name="T11" fmla="*/ 275 h 275"/>
                <a:gd name="T12" fmla="*/ 511 w 511"/>
                <a:gd name="T13" fmla="*/ 237 h 275"/>
                <a:gd name="T14" fmla="*/ 511 w 511"/>
                <a:gd name="T15" fmla="*/ 38 h 275"/>
                <a:gd name="T16" fmla="*/ 470 w 511"/>
                <a:gd name="T17" fmla="*/ 0 h 275"/>
                <a:gd name="T18" fmla="*/ 463 w 511"/>
                <a:gd name="T19" fmla="*/ 227 h 275"/>
                <a:gd name="T20" fmla="*/ 48 w 511"/>
                <a:gd name="T21" fmla="*/ 227 h 275"/>
                <a:gd name="T22" fmla="*/ 48 w 511"/>
                <a:gd name="T23" fmla="*/ 48 h 275"/>
                <a:gd name="T24" fmla="*/ 463 w 511"/>
                <a:gd name="T25" fmla="*/ 48 h 275"/>
                <a:gd name="T26" fmla="*/ 463 w 511"/>
                <a:gd name="T27" fmla="*/ 22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275">
                  <a:moveTo>
                    <a:pt x="47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7"/>
                    <a:pt x="0" y="38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58"/>
                    <a:pt x="18" y="275"/>
                    <a:pt x="41" y="275"/>
                  </a:cubicBezTo>
                  <a:cubicBezTo>
                    <a:pt x="470" y="275"/>
                    <a:pt x="470" y="275"/>
                    <a:pt x="470" y="275"/>
                  </a:cubicBezTo>
                  <a:cubicBezTo>
                    <a:pt x="493" y="275"/>
                    <a:pt x="511" y="258"/>
                    <a:pt x="511" y="237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11" y="17"/>
                    <a:pt x="493" y="0"/>
                    <a:pt x="470" y="0"/>
                  </a:cubicBezTo>
                  <a:close/>
                  <a:moveTo>
                    <a:pt x="463" y="227"/>
                  </a:moveTo>
                  <a:cubicBezTo>
                    <a:pt x="48" y="227"/>
                    <a:pt x="48" y="227"/>
                    <a:pt x="48" y="2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3" y="48"/>
                    <a:pt x="463" y="48"/>
                    <a:pt x="463" y="48"/>
                  </a:cubicBezTo>
                  <a:lnTo>
                    <a:pt x="463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4" name="Group 43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1477160" y="3862760"/>
            <a:ext cx="2480097" cy="962360"/>
            <a:chOff x="2703486" y="5964830"/>
            <a:chExt cx="3968156" cy="1539776"/>
          </a:xfrm>
        </p:grpSpPr>
        <p:sp>
          <p:nvSpPr>
            <p:cNvPr id="40" name="Rectangle 39"/>
            <p:cNvSpPr/>
            <p:nvPr/>
          </p:nvSpPr>
          <p:spPr>
            <a:xfrm>
              <a:off x="2997716" y="5964830"/>
              <a:ext cx="337969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Project #1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03486" y="6495510"/>
              <a:ext cx="3968156" cy="1009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kumimoji="0" lang="id-ID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6" name="Group 45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4855952" y="3841356"/>
            <a:ext cx="2480098" cy="962360"/>
            <a:chOff x="2703486" y="5964830"/>
            <a:chExt cx="3968156" cy="1539776"/>
          </a:xfrm>
        </p:grpSpPr>
        <p:sp>
          <p:nvSpPr>
            <p:cNvPr id="47" name="Rectangle 46"/>
            <p:cNvSpPr/>
            <p:nvPr/>
          </p:nvSpPr>
          <p:spPr>
            <a:xfrm>
              <a:off x="2997716" y="5964830"/>
              <a:ext cx="337969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Project #2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03486" y="6495510"/>
              <a:ext cx="3968156" cy="1009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kumimoji="0" lang="id-ID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9" name="Group 48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8234744" y="3862760"/>
            <a:ext cx="2480098" cy="962360"/>
            <a:chOff x="2703486" y="5964830"/>
            <a:chExt cx="3968156" cy="1539776"/>
          </a:xfrm>
        </p:grpSpPr>
        <p:sp>
          <p:nvSpPr>
            <p:cNvPr id="50" name="Rectangle 49"/>
            <p:cNvSpPr/>
            <p:nvPr/>
          </p:nvSpPr>
          <p:spPr>
            <a:xfrm>
              <a:off x="2997716" y="5964830"/>
              <a:ext cx="337969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Project #3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03486" y="6495510"/>
              <a:ext cx="3968156" cy="1009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text content, such as keywords, some brief introductions, etc.</a:t>
              </a:r>
              <a:endParaRPr kumimoji="0" lang="id-ID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8" name="Oval 17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5875095" y="5823210"/>
            <a:ext cx="112500" cy="11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Oval 18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6069209" y="5837196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0" name="Oval 19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6232377" y="5837196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54" name="Group 53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Special Feature</a:t>
              </a:r>
              <a:endPara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6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思源黑体 CN Regular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DESIGN OF_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57" name="Rectangle 56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/>
          <p:cNvSpPr/>
          <p:nvPr/>
        </p:nvSpPr>
        <p:spPr>
          <a:xfrm>
            <a:off x="2431189" y="1895209"/>
            <a:ext cx="732962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We provide professional-quality free PowerPoint templates to help you with your business presentations - freeppt7.com I am alone, and feel the charm of existence in this spot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BE43780DC8DE8739594943E1FBE39D5BE4B8A03EA33D854256963D1319A6B583555A22864934936AC6BD217E941B8CE1489ECE71517E869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ur="1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ur="1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ur="1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ur="1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ur="1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ur="50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ur="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ur="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dur="5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dur="5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8" grpId="0" animBg="1"/>
      <p:bldP spid="19" grpId="0" animBg="1"/>
      <p:bldP spid="20" grpId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1543665" y="489492"/>
            <a:ext cx="9104670" cy="846385"/>
            <a:chOff x="1543665" y="824265"/>
            <a:chExt cx="9104670" cy="846385"/>
          </a:xfrm>
        </p:grpSpPr>
        <p:sp>
          <p:nvSpPr>
            <p:cNvPr id="8" name="TextBox 7"/>
            <p:cNvSpPr txBox="1"/>
            <p:nvPr/>
          </p:nvSpPr>
          <p:spPr>
            <a:xfrm>
              <a:off x="5159157" y="824265"/>
              <a:ext cx="1873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3665" y="1085875"/>
              <a:ext cx="9104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Our 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Creative Team</a:t>
              </a:r>
            </a:p>
          </p:txBody>
        </p:sp>
      </p:grpSp>
      <p:sp>
        <p:nvSpPr>
          <p:cNvPr id="15" name="TextBox 1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316891" y="4914376"/>
            <a:ext cx="2603480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6" name="TextBox 1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316891" y="4359998"/>
            <a:ext cx="1461842" cy="261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Designer</a:t>
            </a:r>
          </a:p>
        </p:txBody>
      </p:sp>
      <p:sp>
        <p:nvSpPr>
          <p:cNvPr id="17" name="TextBox 1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1316890" y="4529723"/>
            <a:ext cx="2469837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Gaufrid</a:t>
            </a:r>
            <a:r>
              <a:rPr lang="en-US" sz="1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 Yam</a:t>
            </a:r>
          </a:p>
        </p:txBody>
      </p:sp>
      <p:grpSp>
        <p:nvGrpSpPr>
          <p:cNvPr id="18" name="Group 17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2929686" y="6180861"/>
            <a:ext cx="741204" cy="129102"/>
            <a:chOff x="5510618" y="5867489"/>
            <a:chExt cx="741204" cy="129102"/>
          </a:xfrm>
          <a:solidFill>
            <a:schemeClr val="accent1"/>
          </a:solidFill>
        </p:grpSpPr>
        <p:sp>
          <p:nvSpPr>
            <p:cNvPr id="19" name="Freeform 75"/>
            <p:cNvSpPr>
              <a:spLocks noChangeArrowheads="1"/>
            </p:cNvSpPr>
            <p:nvPr/>
          </p:nvSpPr>
          <p:spPr bwMode="auto">
            <a:xfrm>
              <a:off x="5824996" y="5867489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0" name="Freeform 85"/>
            <p:cNvSpPr>
              <a:spLocks noChangeArrowheads="1"/>
            </p:cNvSpPr>
            <p:nvPr/>
          </p:nvSpPr>
          <p:spPr bwMode="auto">
            <a:xfrm>
              <a:off x="5510618" y="5879488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1" name="Freeform 87"/>
            <p:cNvSpPr>
              <a:spLocks noChangeArrowheads="1"/>
            </p:cNvSpPr>
            <p:nvPr/>
          </p:nvSpPr>
          <p:spPr bwMode="auto">
            <a:xfrm>
              <a:off x="6130995" y="5870385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64" name="TextBox 6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837008" y="4914376"/>
            <a:ext cx="2603480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65" name="TextBox 6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837008" y="4359998"/>
            <a:ext cx="1461842" cy="25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Presenter</a:t>
            </a:r>
          </a:p>
        </p:txBody>
      </p:sp>
      <p:sp>
        <p:nvSpPr>
          <p:cNvPr id="66" name="TextBox 6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4837007" y="4529723"/>
            <a:ext cx="2469837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Barbora</a:t>
            </a:r>
            <a:r>
              <a:rPr lang="en-US" sz="1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 Lamont</a:t>
            </a:r>
          </a:p>
        </p:txBody>
      </p:sp>
      <p:grpSp>
        <p:nvGrpSpPr>
          <p:cNvPr id="67" name="Group 6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6449803" y="6180861"/>
            <a:ext cx="741204" cy="129102"/>
            <a:chOff x="5510618" y="5867489"/>
            <a:chExt cx="741204" cy="129102"/>
          </a:xfrm>
          <a:solidFill>
            <a:schemeClr val="accent1"/>
          </a:solidFill>
        </p:grpSpPr>
        <p:sp>
          <p:nvSpPr>
            <p:cNvPr id="68" name="Freeform 75"/>
            <p:cNvSpPr>
              <a:spLocks noChangeArrowheads="1"/>
            </p:cNvSpPr>
            <p:nvPr/>
          </p:nvSpPr>
          <p:spPr bwMode="auto">
            <a:xfrm>
              <a:off x="5824996" y="5867489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9" name="Freeform 85"/>
            <p:cNvSpPr>
              <a:spLocks noChangeArrowheads="1"/>
            </p:cNvSpPr>
            <p:nvPr/>
          </p:nvSpPr>
          <p:spPr bwMode="auto">
            <a:xfrm>
              <a:off x="5510618" y="5879488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0" name="Freeform 87"/>
            <p:cNvSpPr>
              <a:spLocks noChangeArrowheads="1"/>
            </p:cNvSpPr>
            <p:nvPr/>
          </p:nvSpPr>
          <p:spPr bwMode="auto">
            <a:xfrm>
              <a:off x="6130995" y="5870385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4" name="TextBox 73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357125" y="4914376"/>
            <a:ext cx="2603480" cy="6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75" name="TextBox 74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357125" y="4359998"/>
            <a:ext cx="1461842" cy="25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Editor</a:t>
            </a:r>
          </a:p>
        </p:txBody>
      </p:sp>
      <p:sp>
        <p:nvSpPr>
          <p:cNvPr id="76" name="TextBox 75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SpPr txBox="1"/>
          <p:nvPr/>
        </p:nvSpPr>
        <p:spPr>
          <a:xfrm>
            <a:off x="8357124" y="4529723"/>
            <a:ext cx="2469837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Avgust</a:t>
            </a:r>
            <a:r>
              <a:rPr lang="en-US" sz="1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 </a:t>
            </a:r>
            <a:r>
              <a:rPr lang="en-US" sz="1600" b="1" dirty="0" err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Völundr</a:t>
            </a:r>
            <a:endParaRPr lang="en-US" sz="16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7" name="Group 76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/>
          <p:cNvGrpSpPr/>
          <p:nvPr/>
        </p:nvGrpSpPr>
        <p:grpSpPr>
          <a:xfrm>
            <a:off x="9969920" y="6180861"/>
            <a:ext cx="741204" cy="129102"/>
            <a:chOff x="5510618" y="5867489"/>
            <a:chExt cx="741204" cy="129102"/>
          </a:xfrm>
          <a:solidFill>
            <a:schemeClr val="accent1"/>
          </a:solidFill>
        </p:grpSpPr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5824996" y="5867489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9" name="Freeform 85"/>
            <p:cNvSpPr>
              <a:spLocks noChangeArrowheads="1"/>
            </p:cNvSpPr>
            <p:nvPr/>
          </p:nvSpPr>
          <p:spPr bwMode="auto">
            <a:xfrm>
              <a:off x="5510618" y="5879488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0" name="Freeform 87"/>
            <p:cNvSpPr>
              <a:spLocks noChangeArrowheads="1"/>
            </p:cNvSpPr>
            <p:nvPr/>
          </p:nvSpPr>
          <p:spPr bwMode="auto">
            <a:xfrm>
              <a:off x="6130995" y="5870385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3481C472DA454938A1C91D921B9C58ADDE5DBBC7D12F92E2A1704AAEC359837BBD9C33CF132B72DEE2C671799B6E92CCD2FFDC44B6CCA00B00C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pic>
        <p:nvPicPr>
          <p:cNvPr id="23" name="图片占位符 22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 descr="e7d195523061f1c08d347f6bf0421bdacd46f3c1815d51b81E1CE79090F8942429A56C6AE2B3163BABA1A3FCE285BEC4FF43A5085572A94AD2C0A17AE448F24FA68DD62479D8C0666FEB6710638384D2062DFED8368AADF51B7AF0D14574FFA91E20799B308B2C8BF07BE68EB2755DF3CFC81A0A3DAF6371798BDF0F8EF1C8E6DC98EA21A2841943261C092359514E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d75c2f92-fb7b-431e-bea6-224e8d5d4a16"/>
</p:tagLst>
</file>

<file path=ppt/theme/theme1.xml><?xml version="1.0" encoding="utf-8"?>
<a:theme xmlns:a="http://schemas.openxmlformats.org/drawingml/2006/main" name="www.freeppt7.com">
  <a:themeElements>
    <a:clrScheme name="自定义 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11CB0"/>
      </a:accent1>
      <a:accent2>
        <a:srgbClr val="DA0000"/>
      </a:accent2>
      <a:accent3>
        <a:srgbClr val="91C6FB"/>
      </a:accent3>
      <a:accent4>
        <a:srgbClr val="1387FA"/>
      </a:accent4>
      <a:accent5>
        <a:srgbClr val="AE78D6"/>
      </a:accent5>
      <a:accent6>
        <a:srgbClr val="6F3B55"/>
      </a:accent6>
      <a:hlink>
        <a:srgbClr val="0563C1"/>
      </a:hlink>
      <a:folHlink>
        <a:srgbClr val="954F72"/>
      </a:folHlink>
    </a:clrScheme>
    <a:fontScheme name="Custom 25">
      <a:majorFont>
        <a:latin typeface="思源黑体 CN Regular"/>
        <a:ea typeface="思源黑体 CN Regular"/>
        <a:cs typeface="Arial"/>
      </a:majorFont>
      <a:minorFont>
        <a:latin typeface="思源黑体 CN Regular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0069"/>
      </a:accent1>
      <a:accent2>
        <a:srgbClr val="DA0000"/>
      </a:accent2>
      <a:accent3>
        <a:srgbClr val="91C6FB"/>
      </a:accent3>
      <a:accent4>
        <a:srgbClr val="1387FA"/>
      </a:accent4>
      <a:accent5>
        <a:srgbClr val="AE78D6"/>
      </a:accent5>
      <a:accent6>
        <a:srgbClr val="6F3B55"/>
      </a:accent6>
      <a:hlink>
        <a:srgbClr val="0563C1"/>
      </a:hlink>
      <a:folHlink>
        <a:srgbClr val="954F72"/>
      </a:folHlink>
    </a:clrScheme>
    <a:fontScheme name="Custom 25">
      <a:majorFont>
        <a:latin typeface="思源黑体 CN Regular"/>
        <a:ea typeface="思源黑体 CN Regular"/>
        <a:cs typeface="Arial"/>
      </a:majorFont>
      <a:minorFont>
        <a:latin typeface="思源黑体 CN Regular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xcellen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48C9"/>
      </a:accent1>
      <a:accent2>
        <a:srgbClr val="46B5ED"/>
      </a:accent2>
      <a:accent3>
        <a:srgbClr val="EA4FAD"/>
      </a:accent3>
      <a:accent4>
        <a:srgbClr val="25C9EF"/>
      </a:accent4>
      <a:accent5>
        <a:srgbClr val="D0459E"/>
      </a:accent5>
      <a:accent6>
        <a:srgbClr val="7C50D9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思源黑体 CN Regular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excellen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48C9"/>
      </a:accent1>
      <a:accent2>
        <a:srgbClr val="46B5ED"/>
      </a:accent2>
      <a:accent3>
        <a:srgbClr val="EA4FAD"/>
      </a:accent3>
      <a:accent4>
        <a:srgbClr val="25C9EF"/>
      </a:accent4>
      <a:accent5>
        <a:srgbClr val="D0459E"/>
      </a:accent5>
      <a:accent6>
        <a:srgbClr val="7C50D9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思源黑体 CN Regular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charset="-122"/>
        <a:ea typeface="等线" charset="-122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思源黑体 CN Regular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56</TotalTime>
  <Words>2265</Words>
  <Application>Microsoft Office PowerPoint</Application>
  <PresentationFormat>宽屏</PresentationFormat>
  <Paragraphs>485</Paragraphs>
  <Slides>39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思源黑体 CN Regular</vt:lpstr>
      <vt:lpstr>微软雅黑</vt:lpstr>
      <vt:lpstr>Arial</vt:lpstr>
      <vt:lpstr>Gill Sans MT</vt:lpstr>
      <vt:lpstr>MS Reference Sans Serif</vt:lpstr>
      <vt:lpstr>www.freeppt7.com</vt:lpstr>
      <vt:lpstr>1_Office Theme</vt:lpstr>
      <vt:lpstr>2_Office Theme</vt:lpstr>
      <vt:lpstr>3_Office Theme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抽象艺术</dc:title>
  <dc:creator>www.freeppt7.com</dc:creator>
  <cp:keywords>www.freeppt7.com</cp:keywords>
  <dc:description>www.freeppt7.com</dc:description>
  <cp:lastModifiedBy>kaiweiliu9209@outlook.com</cp:lastModifiedBy>
  <cp:revision>683</cp:revision>
  <dcterms:created xsi:type="dcterms:W3CDTF">2017-11-06T06:31:00Z</dcterms:created>
  <dcterms:modified xsi:type="dcterms:W3CDTF">2024-11-25T09:40:38Z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0B2CCE9B24544556B39A56D9E101183E</vt:lpwstr>
  </property>
  <property fmtid="{D5CDD505-2E9C-101B-9397-08002B2CF9AE}" pid="3" name="KSOProductBuildVer">
    <vt:lpwstr>2052-12.1.0.18276</vt:lpwstr>
  </property>
</Properties>
</file>