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</p:sldMasterIdLst>
  <p:notesMasterIdLst>
    <p:notesMasterId r:id="rId27"/>
  </p:notesMasterIdLst>
  <p:handoutMasterIdLst>
    <p:handoutMasterId r:id="rId28"/>
  </p:handoutMasterIdLst>
  <p:sldIdLst>
    <p:sldId id="357" r:id="rId3"/>
    <p:sldId id="262" r:id="rId4"/>
    <p:sldId id="264" r:id="rId5"/>
    <p:sldId id="312" r:id="rId6"/>
    <p:sldId id="316" r:id="rId7"/>
    <p:sldId id="265" r:id="rId8"/>
    <p:sldId id="317" r:id="rId9"/>
    <p:sldId id="382" r:id="rId10"/>
    <p:sldId id="322" r:id="rId11"/>
    <p:sldId id="320" r:id="rId12"/>
    <p:sldId id="324" r:id="rId13"/>
    <p:sldId id="321" r:id="rId14"/>
    <p:sldId id="383" r:id="rId15"/>
    <p:sldId id="310" r:id="rId16"/>
    <p:sldId id="323" r:id="rId17"/>
    <p:sldId id="325" r:id="rId18"/>
    <p:sldId id="385" r:id="rId19"/>
    <p:sldId id="384" r:id="rId20"/>
    <p:sldId id="326" r:id="rId21"/>
    <p:sldId id="311" r:id="rId22"/>
    <p:sldId id="313" r:id="rId23"/>
    <p:sldId id="318" r:id="rId24"/>
    <p:sldId id="386" r:id="rId25"/>
    <p:sldId id="388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ts" initials="p" lastIdx="0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13" autoAdjust="0"/>
    <p:restoredTop sz="94707" autoAdjust="0"/>
  </p:normalViewPr>
  <p:slideViewPr>
    <p:cSldViewPr snapToGrid="0">
      <p:cViewPr varScale="1">
        <p:scale>
          <a:sx n="89" d="100"/>
          <a:sy n="89" d="100"/>
        </p:scale>
        <p:origin x="5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5501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0704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3794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 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271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A532BA-F4C4-55CA-F583-F14D2A56B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41056C2-1EB6-922B-1046-E802D73C20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8EB817-2208-68F4-5171-A0EAA0CB5ADB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https://www.freeppt7.com/</a:t>
            </a:r>
          </a:p>
        </p:txBody>
      </p:sp>
    </p:spTree>
    <p:extLst>
      <p:ext uri="{BB962C8B-B14F-4D97-AF65-F5344CB8AC3E}">
        <p14:creationId xmlns:p14="http://schemas.microsoft.com/office/powerpoint/2010/main" val="827447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686DB028-A452-43A0-B0F8-553447D9E844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5031" y="3367444"/>
            <a:ext cx="453650" cy="14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7509627" y="2215277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CA660C20-97A7-4698-8C07-780297F31A46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zh-CN" altLang="en-US" smtClean="0"/>
              <a:t>‹#›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65031" y="3367444"/>
            <a:ext cx="453650" cy="14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  <p:sp>
        <p:nvSpPr>
          <p:cNvPr id="6" name="TextBox 8"/>
          <p:cNvSpPr txBox="1"/>
          <p:nvPr/>
        </p:nvSpPr>
        <p:spPr>
          <a:xfrm>
            <a:off x="7509627" y="2215277"/>
            <a:ext cx="54006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  <p:sp>
        <p:nvSpPr>
          <p:cNvPr id="7" name="标题 1"/>
          <p:cNvSpPr txBox="1"/>
          <p:nvPr/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4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j-lt"/>
                <a:ea typeface="+mj-ea"/>
                <a:cs typeface="+mj-cs"/>
                <a:sym typeface="Wingdings" panose="05000000000000000000"/>
              </a:defRPr>
            </a:lvl1pPr>
            <a:lvl2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2pPr>
            <a:lvl3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3pPr>
            <a:lvl4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4pPr>
            <a:lvl5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5pPr>
            <a:lvl6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6pPr>
            <a:lvl7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7pPr>
            <a:lvl8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8pPr>
            <a:lvl9pPr marL="0" marR="0" indent="0" algn="l" defTabSz="914400" rtl="0" eaLnBrk="0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sz="1800" b="0" i="0" u="none" strike="noStrike" kern="1200" cap="none" spc="0" normalizeH="0" baseline="0" noProof="0">
                <a:solidFill>
                  <a:schemeClr val="phClr"/>
                </a:solidFill>
                <a:uLnTx/>
                <a:uFillTx/>
                <a:latin typeface="Arial"/>
                <a:ea typeface="Arial"/>
                <a:cs typeface="Arial"/>
                <a:sym typeface="Wingdings" panose="05000000000000000000"/>
              </a:defRPr>
            </a:lvl9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8" name="文本占位符 2"/>
          <p:cNvSpPr txBox="1"/>
          <p:nvPr/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4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20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914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8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371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18288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2860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743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2004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6576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kumimoji="0" sz="1600" b="1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9" name="内容占位符 3"/>
          <p:cNvSpPr txBox="1"/>
          <p:nvPr/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lIns="91440" tIns="45720" rIns="91440" bIns="4572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4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20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5pPr>
            <a:lvl6pPr marL="25146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6pPr>
            <a:lvl7pPr marL="2971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7pPr>
            <a:lvl8pPr marL="3429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8pPr>
            <a:lvl9pPr marL="3886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 kumimoji="0" sz="1800" b="0" i="0" u="none" strike="noStrike" kern="1200" cap="none" spc="0" normalizeH="0" baseline="0" noProof="0">
                <a:solidFill>
                  <a:schemeClr val="tx1"/>
                </a:solidFill>
                <a:uLnTx/>
                <a:uFillTx/>
                <a:latin typeface="+mn-lt"/>
                <a:ea typeface="+mn-ea"/>
                <a:cs typeface="+mn-cs"/>
                <a:sym typeface="Wingdings" panose="05000000000000000000"/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0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1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12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3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9B957CC-A438-4D82-B305-22914934740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D1B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hyperlink" Target="https://www.freeppt7.com/ggslide-school/" TargetMode="External"/><Relationship Id="rId3" Type="http://schemas.openxmlformats.org/officeDocument/2006/relationships/hyperlink" Target="https://www.facebook.com/freeppt7/" TargetMode="External"/><Relationship Id="rId7" Type="http://schemas.openxmlformats.org/officeDocument/2006/relationships/hyperlink" Target="https://www.youtube.com/@Slidestemplatesfree" TargetMode="Externa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11" Type="http://schemas.openxmlformats.org/officeDocument/2006/relationships/hyperlink" Target="https://www.linkedin.com/in/liu-kaiwei-b180991a9/" TargetMode="External"/><Relationship Id="rId5" Type="http://schemas.openxmlformats.org/officeDocument/2006/relationships/hyperlink" Target="https://www.instagram.com/slidesfree/" TargetMode="External"/><Relationship Id="rId15" Type="http://schemas.openxmlformats.org/officeDocument/2006/relationships/hyperlink" Target="http://www.freeppt7.com/" TargetMode="External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hyperlink" Target="https://twitter.com/freeppt7_com" TargetMode="External"/><Relationship Id="rId1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8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t="-1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空心弧 38"/>
          <p:cNvSpPr/>
          <p:nvPr/>
        </p:nvSpPr>
        <p:spPr>
          <a:xfrm rot="6480000">
            <a:off x="-530765" y="3975218"/>
            <a:ext cx="1842135" cy="2003425"/>
          </a:xfrm>
          <a:prstGeom prst="blockArc">
            <a:avLst>
              <a:gd name="adj1" fmla="val 9603478"/>
              <a:gd name="adj2" fmla="val 20841118"/>
              <a:gd name="adj3" fmla="val 14028"/>
            </a:avLst>
          </a:prstGeom>
          <a:solidFill>
            <a:srgbClr val="F56870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7" name="空心弧 36"/>
          <p:cNvSpPr>
            <a:spLocks noChangeAspect="1"/>
          </p:cNvSpPr>
          <p:nvPr/>
        </p:nvSpPr>
        <p:spPr>
          <a:xfrm rot="10800000">
            <a:off x="4200601" y="-194234"/>
            <a:ext cx="1293419" cy="1293419"/>
          </a:xfrm>
          <a:prstGeom prst="blockArc">
            <a:avLst>
              <a:gd name="adj1" fmla="val 10800000"/>
              <a:gd name="adj2" fmla="val 0"/>
              <a:gd name="adj3" fmla="val 15460"/>
            </a:avLst>
          </a:prstGeom>
          <a:solidFill>
            <a:srgbClr val="5BB5E7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5" name="同心圆 44"/>
          <p:cNvSpPr>
            <a:spLocks noChangeAspect="1"/>
          </p:cNvSpPr>
          <p:nvPr/>
        </p:nvSpPr>
        <p:spPr>
          <a:xfrm rot="6900000">
            <a:off x="3146662" y="5247814"/>
            <a:ext cx="548178" cy="548178"/>
          </a:xfrm>
          <a:prstGeom prst="donut">
            <a:avLst>
              <a:gd name="adj" fmla="val 25773"/>
            </a:avLst>
          </a:prstGeom>
          <a:gradFill>
            <a:gsLst>
              <a:gs pos="100000">
                <a:srgbClr val="DBDEE6"/>
              </a:gs>
              <a:gs pos="0">
                <a:srgbClr val="F9A825"/>
              </a:gs>
              <a:gs pos="55000">
                <a:schemeClr val="accent1">
                  <a:lumMod val="30000"/>
                  <a:lumOff val="70000"/>
                </a:schemeClr>
              </a:gs>
            </a:gsLst>
            <a:lin ang="8100000" scaled="0"/>
          </a:gra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4" name="同心圆 43"/>
          <p:cNvSpPr/>
          <p:nvPr/>
        </p:nvSpPr>
        <p:spPr>
          <a:xfrm>
            <a:off x="10802620" y="5433695"/>
            <a:ext cx="648335" cy="648335"/>
          </a:xfrm>
          <a:prstGeom prst="donut">
            <a:avLst>
              <a:gd name="adj" fmla="val 25773"/>
            </a:avLst>
          </a:prstGeom>
          <a:solidFill>
            <a:srgbClr val="0044FE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12427" y="1257985"/>
            <a:ext cx="18303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6000" b="1" dirty="0">
                <a:solidFill>
                  <a:srgbClr val="3B4F9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Free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706271" y="2273648"/>
            <a:ext cx="6551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大黑简体" panose="02000000000000000000" charset="-122"/>
                <a:ea typeface="方正正大黑简体" panose="02000000000000000000" charset="-122"/>
              </a:rPr>
              <a:t>PPT Templates</a:t>
            </a:r>
            <a:endParaRPr lang="zh-CN" alt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大黑简体" panose="02000000000000000000" charset="-122"/>
              <a:ea typeface="方正正大黑简体" panose="02000000000000000000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815059" y="3320771"/>
            <a:ext cx="461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Tx/>
              <a:buSzTx/>
              <a:buFontTx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sym typeface="+mn-ea"/>
              </a:rPr>
              <a:t>Insert the Subtitle of Your Presentation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231775" y="287020"/>
            <a:ext cx="11728450" cy="6284595"/>
          </a:xfrm>
          <a:prstGeom prst="rect">
            <a:avLst/>
          </a:prstGeom>
          <a:noFill/>
          <a:ln w="254000"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4230995-C3AF-6B4F-F689-CCB6B7F1EACC}"/>
              </a:ext>
            </a:extLst>
          </p:cNvPr>
          <p:cNvGrpSpPr/>
          <p:nvPr/>
        </p:nvGrpSpPr>
        <p:grpSpPr>
          <a:xfrm>
            <a:off x="898602" y="3932050"/>
            <a:ext cx="4022319" cy="327543"/>
            <a:chOff x="4414802" y="4745227"/>
            <a:chExt cx="4022319" cy="327543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C0A2FDA3-4D81-7688-B7A5-0E2F9ED13C74}"/>
                </a:ext>
              </a:extLst>
            </p:cNvPr>
            <p:cNvGrpSpPr/>
            <p:nvPr/>
          </p:nvGrpSpPr>
          <p:grpSpPr>
            <a:xfrm>
              <a:off x="6916771" y="4765241"/>
              <a:ext cx="290407" cy="290407"/>
              <a:chOff x="2895100" y="5545226"/>
              <a:chExt cx="290407" cy="290407"/>
            </a:xfrm>
            <a:solidFill>
              <a:schemeClr val="bg1"/>
            </a:solidFill>
          </p:grpSpPr>
          <p:sp>
            <p:nvSpPr>
              <p:cNvPr id="12" name="Oval 15">
                <a:extLst>
                  <a:ext uri="{FF2B5EF4-FFF2-40B4-BE49-F238E27FC236}">
                    <a16:creationId xmlns:a16="http://schemas.microsoft.com/office/drawing/2014/main" id="{13FFC6C0-B10B-3460-C489-71A361E8D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100" y="5545226"/>
                <a:ext cx="290407" cy="290407"/>
              </a:xfrm>
              <a:prstGeom prst="ellipse">
                <a:avLst/>
              </a:prstGeom>
              <a:solidFill>
                <a:srgbClr val="14416B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3" name="Group 16">
                <a:extLst>
                  <a:ext uri="{FF2B5EF4-FFF2-40B4-BE49-F238E27FC236}">
                    <a16:creationId xmlns:a16="http://schemas.microsoft.com/office/drawing/2014/main" id="{7F110023-1AEC-17ED-FDE8-E9C5B22252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88289" y="5588481"/>
                <a:ext cx="104062" cy="190050"/>
                <a:chOff x="4982" y="3116"/>
                <a:chExt cx="215" cy="392"/>
              </a:xfrm>
              <a:grpFill/>
            </p:grpSpPr>
            <p:sp>
              <p:nvSpPr>
                <p:cNvPr id="14" name="Freeform 17">
                  <a:extLst>
                    <a:ext uri="{FF2B5EF4-FFF2-40B4-BE49-F238E27FC236}">
                      <a16:creationId xmlns:a16="http://schemas.microsoft.com/office/drawing/2014/main" id="{4319253C-DDFD-93CE-5254-DB2B26C333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5" y="3116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18">
                  <a:extLst>
                    <a:ext uri="{FF2B5EF4-FFF2-40B4-BE49-F238E27FC236}">
                      <a16:creationId xmlns:a16="http://schemas.microsoft.com/office/drawing/2014/main" id="{59052783-3DF6-9863-E2CB-7D04434A7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2" y="3286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08E44AFD-8467-D099-F40E-07C0BCE6A734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8" name="Oval 10">
                <a:extLst>
                  <a:ext uri="{FF2B5EF4-FFF2-40B4-BE49-F238E27FC236}">
                    <a16:creationId xmlns:a16="http://schemas.microsoft.com/office/drawing/2014/main" id="{7CE0C055-6D28-5544-0DAA-1A14DA2A66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14416B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9992749C-9CCF-C548-E90B-9F35ACA7424D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0" name="Freeform 12">
                  <a:extLst>
                    <a:ext uri="{FF2B5EF4-FFF2-40B4-BE49-F238E27FC236}">
                      <a16:creationId xmlns:a16="http://schemas.microsoft.com/office/drawing/2014/main" id="{CA743BFC-B45C-1084-49BF-04798E702B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Freeform 13">
                  <a:extLst>
                    <a:ext uri="{FF2B5EF4-FFF2-40B4-BE49-F238E27FC236}">
                      <a16:creationId xmlns:a16="http://schemas.microsoft.com/office/drawing/2014/main" id="{11DA3096-1A6F-420A-6E89-4A812BA57C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Text Box 20">
              <a:extLst>
                <a:ext uri="{FF2B5EF4-FFF2-40B4-BE49-F238E27FC236}">
                  <a16:creationId xmlns:a16="http://schemas.microsoft.com/office/drawing/2014/main" id="{DC9EC490-31FD-A62B-7003-55C337B355C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32945" y="4764993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F96F30FF-5FC1-C175-FA3E-36F8F5429C64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1F64DAA2-3CFD-84D3-B27B-DF4D3266908E}"/>
              </a:ext>
            </a:extLst>
          </p:cNvPr>
          <p:cNvSpPr/>
          <p:nvPr/>
        </p:nvSpPr>
        <p:spPr>
          <a:xfrm>
            <a:off x="815059" y="63376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dur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4" presetClass="entr" presetSubtype="1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7" grpId="0" animBg="1"/>
      <p:bldP spid="45" grpId="0" animBg="1"/>
      <p:bldP spid="44" grpId="0" animBg="1"/>
      <p:bldP spid="36" grpId="0"/>
      <p:bldP spid="35" grpId="0"/>
      <p:bldP spid="34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31775" y="287020"/>
            <a:ext cx="11728450" cy="6284595"/>
          </a:xfrm>
          <a:prstGeom prst="rect">
            <a:avLst/>
          </a:prstGeom>
          <a:solidFill>
            <a:schemeClr val="bg1"/>
          </a:solidFill>
          <a:ln w="254000"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17216" y="465264"/>
            <a:ext cx="3348993" cy="6110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14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方正正大黑简体" panose="02000000000000000000" pitchFamily="2" charset="-122"/>
                <a:ea typeface="方正正大黑简体" panose="02000000000000000000" pitchFamily="2" charset="-122"/>
                <a:cs typeface="字魂5号-无外润黑体" panose="00000500000000000000" charset="-122"/>
              </a:rPr>
              <a:t>02.Add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方正正大黑简体" panose="02000000000000000000" pitchFamily="2" charset="-122"/>
              <a:ea typeface="方正正大黑简体" panose="02000000000000000000" pitchFamily="2" charset="-122"/>
              <a:cs typeface="字魂5号-无外润黑体" panose="00000500000000000000" charset="-122"/>
            </a:endParaRPr>
          </a:p>
        </p:txBody>
      </p:sp>
      <p:pic>
        <p:nvPicPr>
          <p:cNvPr id="3" name="图片 2" descr="C:\Users\Am'be'r\Desktop\千库网_3D微立体黄金金色手表情鼓掌_元素编号13164922.png千库网_3D微立体黄金金色手表情鼓掌_元素编号131649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6065" y="3750945"/>
            <a:ext cx="3332480" cy="3333115"/>
          </a:xfrm>
          <a:prstGeom prst="rect">
            <a:avLst/>
          </a:prstGeom>
        </p:spPr>
      </p:pic>
      <p:sp>
        <p:nvSpPr>
          <p:cNvPr id="28" name="íśḷídê"/>
          <p:cNvSpPr txBox="1"/>
          <p:nvPr/>
        </p:nvSpPr>
        <p:spPr>
          <a:xfrm>
            <a:off x="8666863" y="2657041"/>
            <a:ext cx="2758234" cy="653986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>
              <a:buSzPct val="25000"/>
              <a:defRPr/>
            </a:pPr>
            <a:r>
              <a:rPr lang="en-US" altLang="zh-CN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9" name="ïṧḻiďê"/>
          <p:cNvSpPr/>
          <p:nvPr/>
        </p:nvSpPr>
        <p:spPr>
          <a:xfrm>
            <a:off x="8708882" y="3067236"/>
            <a:ext cx="2674196" cy="952666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/>
          <a:p>
            <a:pPr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26" name="íṩľîḋê"/>
          <p:cNvSpPr txBox="1"/>
          <p:nvPr/>
        </p:nvSpPr>
        <p:spPr>
          <a:xfrm>
            <a:off x="2560320" y="4556065"/>
            <a:ext cx="2793219" cy="343752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r">
              <a:buSzPct val="25000"/>
              <a:defRPr/>
            </a:pPr>
            <a:r>
              <a:rPr lang="en-US" altLang="zh-CN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ïşļîďé"/>
          <p:cNvSpPr/>
          <p:nvPr/>
        </p:nvSpPr>
        <p:spPr>
          <a:xfrm>
            <a:off x="2194560" y="4915399"/>
            <a:ext cx="3201659" cy="632821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/>
          <a:p>
            <a:pPr algn="r"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18" name="îŝḷïḓe"/>
          <p:cNvSpPr/>
          <p:nvPr/>
        </p:nvSpPr>
        <p:spPr>
          <a:xfrm>
            <a:off x="1418576" y="2569791"/>
            <a:ext cx="3038655" cy="632821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lstStyle/>
          <a:p>
            <a:pPr algn="r"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533169" y="1907177"/>
            <a:ext cx="4067174" cy="3393048"/>
            <a:chOff x="4533169" y="1907177"/>
            <a:chExt cx="4067174" cy="3393048"/>
          </a:xfrm>
        </p:grpSpPr>
        <p:sp>
          <p:nvSpPr>
            <p:cNvPr id="8" name="íSlíḑé"/>
            <p:cNvSpPr/>
            <p:nvPr/>
          </p:nvSpPr>
          <p:spPr>
            <a:xfrm>
              <a:off x="5657355" y="4014170"/>
              <a:ext cx="1286055" cy="128605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44F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9" name="íşḻidé"/>
            <p:cNvSpPr/>
            <p:nvPr/>
          </p:nvSpPr>
          <p:spPr>
            <a:xfrm>
              <a:off x="6828738" y="2502994"/>
              <a:ext cx="1647833" cy="164783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D0E1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íSlíďè"/>
            <p:cNvSpPr/>
            <p:nvPr/>
          </p:nvSpPr>
          <p:spPr>
            <a:xfrm>
              <a:off x="4571268" y="1907177"/>
              <a:ext cx="2429983" cy="2429982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9A8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1" name="íṧľïdê"/>
            <p:cNvSpPr/>
            <p:nvPr/>
          </p:nvSpPr>
          <p:spPr>
            <a:xfrm>
              <a:off x="4967925" y="2303833"/>
              <a:ext cx="1636669" cy="1636669"/>
            </a:xfrm>
            <a:prstGeom prst="ellipse">
              <a:avLst/>
            </a:prstGeom>
            <a:solidFill>
              <a:srgbClr val="F9A825"/>
            </a:solidFill>
            <a:ln>
              <a:noFill/>
            </a:ln>
            <a:effectLst>
              <a:innerShdw blurRad="1778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2" name="íṩlîḍé"/>
            <p:cNvSpPr/>
            <p:nvPr/>
          </p:nvSpPr>
          <p:spPr>
            <a:xfrm>
              <a:off x="5990911" y="4350265"/>
              <a:ext cx="613683" cy="613682"/>
            </a:xfrm>
            <a:prstGeom prst="ellipse">
              <a:avLst/>
            </a:prstGeom>
            <a:solidFill>
              <a:srgbClr val="0044FE"/>
            </a:solidFill>
            <a:ln>
              <a:noFill/>
            </a:ln>
            <a:effectLst>
              <a:innerShdw blurRad="1778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3" name="íṧļîḋé"/>
            <p:cNvSpPr/>
            <p:nvPr/>
          </p:nvSpPr>
          <p:spPr>
            <a:xfrm>
              <a:off x="7038881" y="2713137"/>
              <a:ext cx="1227365" cy="1227365"/>
            </a:xfrm>
            <a:prstGeom prst="ellipse">
              <a:avLst/>
            </a:prstGeom>
            <a:solidFill>
              <a:srgbClr val="D0E1F2"/>
            </a:solidFill>
            <a:ln>
              <a:noFill/>
            </a:ln>
            <a:effectLst>
              <a:innerShdw blurRad="1778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4" name="ïṣḻíďe"/>
            <p:cNvSpPr/>
            <p:nvPr/>
          </p:nvSpPr>
          <p:spPr>
            <a:xfrm>
              <a:off x="4533169" y="2167696"/>
              <a:ext cx="442231" cy="442231"/>
            </a:xfrm>
            <a:prstGeom prst="ellipse">
              <a:avLst/>
            </a:prstGeom>
            <a:solidFill>
              <a:srgbClr val="F9A825"/>
            </a:solidFill>
            <a:ln>
              <a:noFill/>
            </a:ln>
            <a:effectLst>
              <a:innerShdw blurRad="1778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5" name="ïṣļide"/>
            <p:cNvSpPr/>
            <p:nvPr/>
          </p:nvSpPr>
          <p:spPr>
            <a:xfrm>
              <a:off x="8211722" y="2713137"/>
              <a:ext cx="388621" cy="388621"/>
            </a:xfrm>
            <a:prstGeom prst="ellipse">
              <a:avLst/>
            </a:prstGeom>
            <a:solidFill>
              <a:srgbClr val="D0E1F2"/>
            </a:solidFill>
            <a:ln>
              <a:noFill/>
            </a:ln>
            <a:effectLst>
              <a:innerShdw blurRad="1778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9" name="iślíďé"/>
            <p:cNvSpPr/>
            <p:nvPr/>
          </p:nvSpPr>
          <p:spPr>
            <a:xfrm>
              <a:off x="5454615" y="4564481"/>
              <a:ext cx="388621" cy="388621"/>
            </a:xfrm>
            <a:prstGeom prst="ellipse">
              <a:avLst/>
            </a:prstGeom>
            <a:solidFill>
              <a:srgbClr val="0044FE"/>
            </a:solidFill>
            <a:ln>
              <a:noFill/>
            </a:ln>
            <a:effectLst>
              <a:innerShdw blurRad="1778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3" name="TextBox 80"/>
            <p:cNvSpPr txBox="1"/>
            <p:nvPr/>
          </p:nvSpPr>
          <p:spPr>
            <a:xfrm>
              <a:off x="4545538" y="2230659"/>
              <a:ext cx="4058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24" name="TextBox 80"/>
            <p:cNvSpPr txBox="1"/>
            <p:nvPr/>
          </p:nvSpPr>
          <p:spPr>
            <a:xfrm>
              <a:off x="5430150" y="4594909"/>
              <a:ext cx="4058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25" name="TextBox 80"/>
            <p:cNvSpPr txBox="1"/>
            <p:nvPr/>
          </p:nvSpPr>
          <p:spPr>
            <a:xfrm>
              <a:off x="8187852" y="2732086"/>
              <a:ext cx="4058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02</a:t>
              </a:r>
            </a:p>
          </p:txBody>
        </p:sp>
        <p:grpSp>
          <p:nvGrpSpPr>
            <p:cNvPr id="35" name="Group 162"/>
            <p:cNvGrpSpPr/>
            <p:nvPr/>
          </p:nvGrpSpPr>
          <p:grpSpPr>
            <a:xfrm>
              <a:off x="5504888" y="2865042"/>
              <a:ext cx="562741" cy="473431"/>
              <a:chOff x="5356342" y="3093565"/>
              <a:chExt cx="465138" cy="391319"/>
            </a:xfrm>
            <a:solidFill>
              <a:schemeClr val="bg1"/>
            </a:solidFill>
          </p:grpSpPr>
          <p:sp>
            <p:nvSpPr>
              <p:cNvPr id="36" name="AutoShape 120"/>
              <p:cNvSpPr/>
              <p:nvPr/>
            </p:nvSpPr>
            <p:spPr bwMode="auto">
              <a:xfrm>
                <a:off x="5473023" y="319516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1528" tIns="11528" rIns="11528" bIns="11528" anchor="ctr"/>
              <a:lstStyle/>
              <a:p>
                <a:pPr algn="ctr" defTabSz="13843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45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等线" panose="02010600030101010101" charset="-122"/>
                </a:endParaRPr>
              </a:p>
            </p:txBody>
          </p:sp>
          <p:sp>
            <p:nvSpPr>
              <p:cNvPr id="37" name="AutoShape 121"/>
              <p:cNvSpPr/>
              <p:nvPr/>
            </p:nvSpPr>
            <p:spPr bwMode="auto">
              <a:xfrm>
                <a:off x="5530967" y="325310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1528" tIns="11528" rIns="11528" bIns="11528" anchor="ctr"/>
              <a:lstStyle/>
              <a:p>
                <a:pPr algn="ctr" defTabSz="13843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45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等线" panose="02010600030101010101" charset="-122"/>
                </a:endParaRPr>
              </a:p>
            </p:txBody>
          </p:sp>
          <p:sp>
            <p:nvSpPr>
              <p:cNvPr id="38" name="AutoShape 122"/>
              <p:cNvSpPr/>
              <p:nvPr/>
            </p:nvSpPr>
            <p:spPr bwMode="auto">
              <a:xfrm>
                <a:off x="5356342" y="309356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1528" tIns="11528" rIns="11528" bIns="11528" anchor="ctr"/>
              <a:lstStyle/>
              <a:p>
                <a:pPr algn="ctr" defTabSz="13843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845">
                  <a:solidFill>
                    <a:schemeClr val="bg1">
                      <a:lumMod val="65000"/>
                    </a:schemeClr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等线" panose="02010600030101010101" charset="-122"/>
                </a:endParaRPr>
              </a:p>
            </p:txBody>
          </p:sp>
        </p:grpSp>
        <p:sp>
          <p:nvSpPr>
            <p:cNvPr id="40" name="AutoShape 4"/>
            <p:cNvSpPr/>
            <p:nvPr/>
          </p:nvSpPr>
          <p:spPr bwMode="auto">
            <a:xfrm>
              <a:off x="7478532" y="3133951"/>
              <a:ext cx="407604" cy="40904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28" y="17466"/>
                  </a:moveTo>
                  <a:cubicBezTo>
                    <a:pt x="16669" y="16923"/>
                    <a:pt x="15846" y="16465"/>
                    <a:pt x="14963" y="16121"/>
                  </a:cubicBezTo>
                  <a:cubicBezTo>
                    <a:pt x="15595" y="14609"/>
                    <a:pt x="15967" y="12928"/>
                    <a:pt x="16010" y="11148"/>
                  </a:cubicBezTo>
                  <a:lnTo>
                    <a:pt x="20188" y="11148"/>
                  </a:lnTo>
                  <a:cubicBezTo>
                    <a:pt x="20097" y="13612"/>
                    <a:pt x="19065" y="15838"/>
                    <a:pt x="17428" y="17466"/>
                  </a:cubicBezTo>
                  <a:moveTo>
                    <a:pt x="1411" y="11148"/>
                  </a:moveTo>
                  <a:lnTo>
                    <a:pt x="5589" y="11148"/>
                  </a:lnTo>
                  <a:cubicBezTo>
                    <a:pt x="5632" y="12928"/>
                    <a:pt x="6004" y="14609"/>
                    <a:pt x="6636" y="16121"/>
                  </a:cubicBezTo>
                  <a:cubicBezTo>
                    <a:pt x="5753" y="16465"/>
                    <a:pt x="4931" y="16923"/>
                    <a:pt x="4171" y="17466"/>
                  </a:cubicBezTo>
                  <a:cubicBezTo>
                    <a:pt x="2534" y="15838"/>
                    <a:pt x="1502" y="13612"/>
                    <a:pt x="1411" y="11148"/>
                  </a:cubicBezTo>
                  <a:moveTo>
                    <a:pt x="3785" y="4553"/>
                  </a:moveTo>
                  <a:cubicBezTo>
                    <a:pt x="4579" y="5170"/>
                    <a:pt x="5448" y="5691"/>
                    <a:pt x="6388" y="6084"/>
                  </a:cubicBezTo>
                  <a:cubicBezTo>
                    <a:pt x="5901" y="7433"/>
                    <a:pt x="5627" y="8908"/>
                    <a:pt x="5589" y="10451"/>
                  </a:cubicBezTo>
                  <a:lnTo>
                    <a:pt x="1411" y="10451"/>
                  </a:lnTo>
                  <a:cubicBezTo>
                    <a:pt x="1494" y="8190"/>
                    <a:pt x="2376" y="6135"/>
                    <a:pt x="3785" y="4553"/>
                  </a:cubicBezTo>
                  <a:moveTo>
                    <a:pt x="11148" y="10451"/>
                  </a:moveTo>
                  <a:lnTo>
                    <a:pt x="11148" y="6950"/>
                  </a:lnTo>
                  <a:cubicBezTo>
                    <a:pt x="12339" y="6913"/>
                    <a:pt x="13484" y="6696"/>
                    <a:pt x="14558" y="6324"/>
                  </a:cubicBezTo>
                  <a:cubicBezTo>
                    <a:pt x="15018" y="7598"/>
                    <a:pt x="15276" y="8992"/>
                    <a:pt x="15314" y="10451"/>
                  </a:cubicBezTo>
                  <a:cubicBezTo>
                    <a:pt x="15314" y="10451"/>
                    <a:pt x="11148" y="10451"/>
                    <a:pt x="11148" y="10451"/>
                  </a:cubicBezTo>
                  <a:close/>
                  <a:moveTo>
                    <a:pt x="14311" y="15882"/>
                  </a:moveTo>
                  <a:cubicBezTo>
                    <a:pt x="13309" y="15559"/>
                    <a:pt x="12247" y="15380"/>
                    <a:pt x="11148" y="15346"/>
                  </a:cubicBezTo>
                  <a:lnTo>
                    <a:pt x="11148" y="11148"/>
                  </a:lnTo>
                  <a:lnTo>
                    <a:pt x="15314" y="11148"/>
                  </a:lnTo>
                  <a:cubicBezTo>
                    <a:pt x="15270" y="12844"/>
                    <a:pt x="14914" y="14445"/>
                    <a:pt x="14311" y="15882"/>
                  </a:cubicBezTo>
                  <a:moveTo>
                    <a:pt x="14683" y="16757"/>
                  </a:moveTo>
                  <a:cubicBezTo>
                    <a:pt x="15476" y="17063"/>
                    <a:pt x="16218" y="17466"/>
                    <a:pt x="16904" y="17941"/>
                  </a:cubicBezTo>
                  <a:cubicBezTo>
                    <a:pt x="15632" y="19031"/>
                    <a:pt x="14067" y="19781"/>
                    <a:pt x="12344" y="20068"/>
                  </a:cubicBezTo>
                  <a:cubicBezTo>
                    <a:pt x="13280" y="19136"/>
                    <a:pt x="14076" y="18017"/>
                    <a:pt x="14683" y="16757"/>
                  </a:cubicBezTo>
                  <a:moveTo>
                    <a:pt x="11148" y="20188"/>
                  </a:moveTo>
                  <a:lnTo>
                    <a:pt x="11148" y="16043"/>
                  </a:lnTo>
                  <a:cubicBezTo>
                    <a:pt x="12146" y="16075"/>
                    <a:pt x="13113" y="16231"/>
                    <a:pt x="14025" y="16516"/>
                  </a:cubicBezTo>
                  <a:cubicBezTo>
                    <a:pt x="13314" y="17970"/>
                    <a:pt x="12343" y="19223"/>
                    <a:pt x="11185" y="20186"/>
                  </a:cubicBezTo>
                  <a:cubicBezTo>
                    <a:pt x="11185" y="20186"/>
                    <a:pt x="11148" y="20188"/>
                    <a:pt x="11148" y="20188"/>
                  </a:cubicBezTo>
                  <a:close/>
                  <a:moveTo>
                    <a:pt x="9255" y="20068"/>
                  </a:moveTo>
                  <a:cubicBezTo>
                    <a:pt x="7532" y="19781"/>
                    <a:pt x="5967" y="19031"/>
                    <a:pt x="4695" y="17941"/>
                  </a:cubicBezTo>
                  <a:cubicBezTo>
                    <a:pt x="5381" y="17466"/>
                    <a:pt x="6123" y="17063"/>
                    <a:pt x="6916" y="16757"/>
                  </a:cubicBezTo>
                  <a:cubicBezTo>
                    <a:pt x="7523" y="18017"/>
                    <a:pt x="8319" y="19136"/>
                    <a:pt x="9255" y="20068"/>
                  </a:cubicBezTo>
                  <a:moveTo>
                    <a:pt x="10451" y="11148"/>
                  </a:moveTo>
                  <a:lnTo>
                    <a:pt x="10451" y="15346"/>
                  </a:lnTo>
                  <a:cubicBezTo>
                    <a:pt x="9352" y="15380"/>
                    <a:pt x="8290" y="15559"/>
                    <a:pt x="7288" y="15882"/>
                  </a:cubicBezTo>
                  <a:cubicBezTo>
                    <a:pt x="6685" y="14445"/>
                    <a:pt x="6329" y="12844"/>
                    <a:pt x="6285" y="11148"/>
                  </a:cubicBezTo>
                  <a:cubicBezTo>
                    <a:pt x="6285" y="11148"/>
                    <a:pt x="10451" y="11148"/>
                    <a:pt x="10451" y="11148"/>
                  </a:cubicBezTo>
                  <a:close/>
                  <a:moveTo>
                    <a:pt x="7041" y="6324"/>
                  </a:moveTo>
                  <a:cubicBezTo>
                    <a:pt x="8115" y="6696"/>
                    <a:pt x="9260" y="6913"/>
                    <a:pt x="10451" y="6950"/>
                  </a:cubicBezTo>
                  <a:lnTo>
                    <a:pt x="10451" y="10451"/>
                  </a:lnTo>
                  <a:lnTo>
                    <a:pt x="6285" y="10451"/>
                  </a:lnTo>
                  <a:cubicBezTo>
                    <a:pt x="6324" y="8992"/>
                    <a:pt x="6581" y="7598"/>
                    <a:pt x="7041" y="6324"/>
                  </a:cubicBezTo>
                  <a:moveTo>
                    <a:pt x="6651" y="5442"/>
                  </a:moveTo>
                  <a:cubicBezTo>
                    <a:pt x="5790" y="5084"/>
                    <a:pt x="4993" y="4609"/>
                    <a:pt x="4263" y="4050"/>
                  </a:cubicBezTo>
                  <a:cubicBezTo>
                    <a:pt x="5606" y="2749"/>
                    <a:pt x="7332" y="1851"/>
                    <a:pt x="9255" y="1531"/>
                  </a:cubicBezTo>
                  <a:cubicBezTo>
                    <a:pt x="8175" y="2610"/>
                    <a:pt x="7286" y="3939"/>
                    <a:pt x="6651" y="5442"/>
                  </a:cubicBezTo>
                  <a:moveTo>
                    <a:pt x="10451" y="1411"/>
                  </a:moveTo>
                  <a:lnTo>
                    <a:pt x="10451" y="6253"/>
                  </a:lnTo>
                  <a:cubicBezTo>
                    <a:pt x="9352" y="6217"/>
                    <a:pt x="8296" y="6021"/>
                    <a:pt x="7303" y="5681"/>
                  </a:cubicBezTo>
                  <a:cubicBezTo>
                    <a:pt x="8029" y="3972"/>
                    <a:pt x="9101" y="2507"/>
                    <a:pt x="10415" y="1413"/>
                  </a:cubicBezTo>
                  <a:cubicBezTo>
                    <a:pt x="10427" y="1412"/>
                    <a:pt x="10439" y="1411"/>
                    <a:pt x="10451" y="1411"/>
                  </a:cubicBezTo>
                  <a:moveTo>
                    <a:pt x="12344" y="1531"/>
                  </a:moveTo>
                  <a:cubicBezTo>
                    <a:pt x="14267" y="1851"/>
                    <a:pt x="15993" y="2749"/>
                    <a:pt x="17336" y="4050"/>
                  </a:cubicBezTo>
                  <a:cubicBezTo>
                    <a:pt x="16606" y="4609"/>
                    <a:pt x="15809" y="5084"/>
                    <a:pt x="14948" y="5442"/>
                  </a:cubicBezTo>
                  <a:cubicBezTo>
                    <a:pt x="14313" y="3939"/>
                    <a:pt x="13424" y="2610"/>
                    <a:pt x="12344" y="1531"/>
                  </a:cubicBezTo>
                  <a:moveTo>
                    <a:pt x="11184" y="1413"/>
                  </a:moveTo>
                  <a:cubicBezTo>
                    <a:pt x="12498" y="2507"/>
                    <a:pt x="13570" y="3972"/>
                    <a:pt x="14296" y="5681"/>
                  </a:cubicBezTo>
                  <a:cubicBezTo>
                    <a:pt x="13303" y="6021"/>
                    <a:pt x="12247" y="6217"/>
                    <a:pt x="11148" y="6253"/>
                  </a:cubicBezTo>
                  <a:lnTo>
                    <a:pt x="11148" y="1411"/>
                  </a:lnTo>
                  <a:cubicBezTo>
                    <a:pt x="11160" y="1411"/>
                    <a:pt x="11172" y="1412"/>
                    <a:pt x="11184" y="1413"/>
                  </a:cubicBezTo>
                  <a:moveTo>
                    <a:pt x="10414" y="20186"/>
                  </a:moveTo>
                  <a:cubicBezTo>
                    <a:pt x="9256" y="19223"/>
                    <a:pt x="8285" y="17970"/>
                    <a:pt x="7574" y="16516"/>
                  </a:cubicBezTo>
                  <a:cubicBezTo>
                    <a:pt x="8486" y="16231"/>
                    <a:pt x="9453" y="16075"/>
                    <a:pt x="10451" y="16043"/>
                  </a:cubicBezTo>
                  <a:lnTo>
                    <a:pt x="10451" y="20188"/>
                  </a:lnTo>
                  <a:cubicBezTo>
                    <a:pt x="10451" y="20188"/>
                    <a:pt x="10414" y="20186"/>
                    <a:pt x="10414" y="20186"/>
                  </a:cubicBezTo>
                  <a:close/>
                  <a:moveTo>
                    <a:pt x="20188" y="10451"/>
                  </a:moveTo>
                  <a:lnTo>
                    <a:pt x="16010" y="10451"/>
                  </a:lnTo>
                  <a:cubicBezTo>
                    <a:pt x="15972" y="8908"/>
                    <a:pt x="15698" y="7433"/>
                    <a:pt x="15211" y="6084"/>
                  </a:cubicBezTo>
                  <a:cubicBezTo>
                    <a:pt x="16151" y="5691"/>
                    <a:pt x="17020" y="5170"/>
                    <a:pt x="17814" y="4553"/>
                  </a:cubicBezTo>
                  <a:cubicBezTo>
                    <a:pt x="19223" y="6135"/>
                    <a:pt x="20105" y="8190"/>
                    <a:pt x="20188" y="10451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1528" tIns="11528" rIns="11528" bIns="11528" anchor="ctr"/>
            <a:lstStyle/>
            <a:p>
              <a:pPr algn="ctr" defTabSz="13843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845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等线" panose="02010600030101010101" charset="-122"/>
              </a:endParaRPr>
            </a:p>
          </p:txBody>
        </p:sp>
        <p:grpSp>
          <p:nvGrpSpPr>
            <p:cNvPr id="41" name="Group 85"/>
            <p:cNvGrpSpPr/>
            <p:nvPr/>
          </p:nvGrpSpPr>
          <p:grpSpPr>
            <a:xfrm>
              <a:off x="6151075" y="4511440"/>
              <a:ext cx="297436" cy="297436"/>
              <a:chOff x="4427654" y="3049909"/>
              <a:chExt cx="464344" cy="464344"/>
            </a:xfrm>
            <a:solidFill>
              <a:schemeClr val="bg1"/>
            </a:solidFill>
          </p:grpSpPr>
          <p:sp>
            <p:nvSpPr>
              <p:cNvPr id="42" name="AutoShape 123"/>
              <p:cNvSpPr/>
              <p:nvPr/>
            </p:nvSpPr>
            <p:spPr bwMode="auto">
              <a:xfrm>
                <a:off x="4427654" y="3049909"/>
                <a:ext cx="464344" cy="46434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等线" panose="02010600030101010101" charset="-122"/>
                </a:endParaRPr>
              </a:p>
            </p:txBody>
          </p:sp>
          <p:sp>
            <p:nvSpPr>
              <p:cNvPr id="43" name="AutoShape 124"/>
              <p:cNvSpPr/>
              <p:nvPr/>
            </p:nvSpPr>
            <p:spPr bwMode="auto">
              <a:xfrm>
                <a:off x="4558623" y="3180084"/>
                <a:ext cx="203200" cy="20320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等线" panose="02010600030101010101" charset="-122"/>
                </a:endParaRPr>
              </a:p>
            </p:txBody>
          </p:sp>
          <p:sp>
            <p:nvSpPr>
              <p:cNvPr id="45" name="AutoShape 125"/>
              <p:cNvSpPr/>
              <p:nvPr/>
            </p:nvSpPr>
            <p:spPr bwMode="auto">
              <a:xfrm>
                <a:off x="4601485" y="3223740"/>
                <a:ext cx="116682" cy="11668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5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等线" panose="02010600030101010101" charset="-122"/>
                </a:endParaRPr>
              </a:p>
            </p:txBody>
          </p:sp>
        </p:grpSp>
      </p:grpSp>
      <p:sp>
        <p:nvSpPr>
          <p:cNvPr id="46" name="íṩľîḋê"/>
          <p:cNvSpPr txBox="1"/>
          <p:nvPr/>
        </p:nvSpPr>
        <p:spPr>
          <a:xfrm>
            <a:off x="1904104" y="2158095"/>
            <a:ext cx="2493401" cy="343752"/>
          </a:xfrm>
          <a:prstGeom prst="rect">
            <a:avLst/>
          </a:prstGeom>
          <a:noFill/>
        </p:spPr>
        <p:txBody>
          <a:bodyPr wrap="square" lIns="91440" tIns="45720" rIns="91440" bIns="45720">
            <a:noAutofit/>
          </a:bodyPr>
          <a:lstStyle/>
          <a:p>
            <a:pPr algn="r">
              <a:buSzPct val="25000"/>
              <a:defRPr/>
            </a:pPr>
            <a:r>
              <a:rPr lang="en-US" altLang="zh-CN" sz="2000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2000" b="1" cap="all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31775" y="287020"/>
            <a:ext cx="11728450" cy="6284595"/>
          </a:xfrm>
          <a:prstGeom prst="rect">
            <a:avLst/>
          </a:prstGeom>
          <a:solidFill>
            <a:schemeClr val="bg1"/>
          </a:solidFill>
          <a:ln w="254000"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17216" y="465264"/>
            <a:ext cx="3348993" cy="6110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14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方正正大黑简体" panose="02000000000000000000" pitchFamily="2" charset="-122"/>
                <a:ea typeface="方正正大黑简体" panose="02000000000000000000" pitchFamily="2" charset="-122"/>
                <a:cs typeface="字魂5号-无外润黑体" panose="00000500000000000000" charset="-122"/>
              </a:rPr>
              <a:t>02.Add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方正正大黑简体" panose="02000000000000000000" pitchFamily="2" charset="-122"/>
              <a:ea typeface="方正正大黑简体" panose="02000000000000000000" pitchFamily="2" charset="-122"/>
              <a:cs typeface="字魂5号-无外润黑体" panose="00000500000000000000" charset="-122"/>
            </a:endParaRPr>
          </a:p>
        </p:txBody>
      </p:sp>
      <p:sp>
        <p:nvSpPr>
          <p:cNvPr id="9" name="图形"/>
          <p:cNvSpPr txBox="1"/>
          <p:nvPr/>
        </p:nvSpPr>
        <p:spPr>
          <a:xfrm>
            <a:off x="8140065" y="1866900"/>
            <a:ext cx="2283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02.Add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10" name="图形"/>
          <p:cNvSpPr txBox="1"/>
          <p:nvPr/>
        </p:nvSpPr>
        <p:spPr>
          <a:xfrm>
            <a:off x="8140065" y="2235200"/>
            <a:ext cx="2707640" cy="90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11" name="图形"/>
          <p:cNvSpPr txBox="1"/>
          <p:nvPr/>
        </p:nvSpPr>
        <p:spPr>
          <a:xfrm>
            <a:off x="7713345" y="4267835"/>
            <a:ext cx="2283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04.Add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12" name="图形"/>
          <p:cNvSpPr txBox="1"/>
          <p:nvPr/>
        </p:nvSpPr>
        <p:spPr>
          <a:xfrm>
            <a:off x="7713345" y="4636135"/>
            <a:ext cx="2707640" cy="90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13" name="图形"/>
          <p:cNvSpPr txBox="1"/>
          <p:nvPr/>
        </p:nvSpPr>
        <p:spPr>
          <a:xfrm>
            <a:off x="2056130" y="2039620"/>
            <a:ext cx="2360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01.</a:t>
            </a: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 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14" name="图形"/>
          <p:cNvSpPr txBox="1"/>
          <p:nvPr/>
        </p:nvSpPr>
        <p:spPr>
          <a:xfrm>
            <a:off x="2056130" y="2407920"/>
            <a:ext cx="2707640" cy="90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15" name="图形"/>
          <p:cNvSpPr txBox="1"/>
          <p:nvPr/>
        </p:nvSpPr>
        <p:spPr>
          <a:xfrm>
            <a:off x="1374775" y="3911600"/>
            <a:ext cx="22834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03.Add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16" name="图形"/>
          <p:cNvSpPr txBox="1"/>
          <p:nvPr/>
        </p:nvSpPr>
        <p:spPr>
          <a:xfrm>
            <a:off x="1374775" y="4279900"/>
            <a:ext cx="2707640" cy="90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pic>
        <p:nvPicPr>
          <p:cNvPr id="3" name="图片 2" descr="C:\Users\Am'be'r\Desktop\千库网_奔跑C4D立体人物_元素编号13380605.png千库网_奔跑C4D立体人物_元素编号1338060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025" y="1345565"/>
            <a:ext cx="4551680" cy="4551681"/>
          </a:xfrm>
          <a:prstGeom prst="rect">
            <a:avLst/>
          </a:prstGeom>
        </p:spPr>
      </p:pic>
      <p:sp>
        <p:nvSpPr>
          <p:cNvPr id="28" name="同心圆 43"/>
          <p:cNvSpPr/>
          <p:nvPr/>
        </p:nvSpPr>
        <p:spPr>
          <a:xfrm>
            <a:off x="6632296" y="1659571"/>
            <a:ext cx="380048" cy="380048"/>
          </a:xfrm>
          <a:prstGeom prst="donut">
            <a:avLst>
              <a:gd name="adj" fmla="val 25773"/>
            </a:avLst>
          </a:prstGeom>
          <a:solidFill>
            <a:srgbClr val="D1BEE6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9" name="同心圆 44"/>
          <p:cNvSpPr/>
          <p:nvPr/>
        </p:nvSpPr>
        <p:spPr>
          <a:xfrm rot="6900000">
            <a:off x="7127510" y="3676686"/>
            <a:ext cx="695513" cy="695513"/>
          </a:xfrm>
          <a:prstGeom prst="donut">
            <a:avLst>
              <a:gd name="adj" fmla="val 25773"/>
            </a:avLst>
          </a:prstGeom>
          <a:solidFill>
            <a:srgbClr val="EB0557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0" name="同心圆 43"/>
          <p:cNvSpPr/>
          <p:nvPr/>
        </p:nvSpPr>
        <p:spPr>
          <a:xfrm>
            <a:off x="4264026" y="4479130"/>
            <a:ext cx="499744" cy="499744"/>
          </a:xfrm>
          <a:prstGeom prst="donut">
            <a:avLst>
              <a:gd name="adj" fmla="val 25773"/>
            </a:avLst>
          </a:prstGeom>
          <a:solidFill>
            <a:srgbClr val="F9A825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31775" y="287020"/>
            <a:ext cx="11728450" cy="6284595"/>
          </a:xfrm>
          <a:prstGeom prst="rect">
            <a:avLst/>
          </a:prstGeom>
          <a:solidFill>
            <a:schemeClr val="bg1"/>
          </a:solidFill>
          <a:ln w="254000"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17216" y="465264"/>
            <a:ext cx="3348993" cy="6110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14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方正正大黑简体" panose="02000000000000000000" pitchFamily="2" charset="-122"/>
                <a:ea typeface="方正正大黑简体" panose="02000000000000000000" pitchFamily="2" charset="-122"/>
                <a:cs typeface="字魂5号-无外润黑体" panose="00000500000000000000" charset="-122"/>
              </a:rPr>
              <a:t>02.Add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方正正大黑简体" panose="02000000000000000000" pitchFamily="2" charset="-122"/>
              <a:ea typeface="方正正大黑简体" panose="02000000000000000000" pitchFamily="2" charset="-122"/>
              <a:cs typeface="字魂5号-无外润黑体" panose="00000500000000000000" charset="-122"/>
            </a:endParaRPr>
          </a:p>
        </p:txBody>
      </p:sp>
      <p:pic>
        <p:nvPicPr>
          <p:cNvPr id="3" name="图片 2" descr="C:\Users\Am'be'r\Desktop\千库网_C4D立体教育培训人物电脑设计师商务办公学习软件3D_元素编号13388361.png千库网_C4D立体教育培训人物电脑设计师商务办公学习软件3D_元素编号1338836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345" y="2617470"/>
            <a:ext cx="3929380" cy="3930015"/>
          </a:xfrm>
          <a:prstGeom prst="rect">
            <a:avLst/>
          </a:prstGeom>
        </p:spPr>
      </p:pic>
      <p:sp>
        <p:nvSpPr>
          <p:cNvPr id="7" name="Arc 117"/>
          <p:cNvSpPr/>
          <p:nvPr/>
        </p:nvSpPr>
        <p:spPr>
          <a:xfrm>
            <a:off x="6595251" y="2054081"/>
            <a:ext cx="6380869" cy="6380869"/>
          </a:xfrm>
          <a:prstGeom prst="arc">
            <a:avLst>
              <a:gd name="adj1" fmla="val 9943633"/>
              <a:gd name="adj2" fmla="val 17900128"/>
            </a:avLst>
          </a:prstGeom>
          <a:ln>
            <a:solidFill>
              <a:schemeClr val="bg1">
                <a:lumMod val="8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sz="1125"/>
          </a:p>
        </p:txBody>
      </p:sp>
      <p:sp>
        <p:nvSpPr>
          <p:cNvPr id="29" name="TextBox 45"/>
          <p:cNvSpPr txBox="1"/>
          <p:nvPr/>
        </p:nvSpPr>
        <p:spPr>
          <a:xfrm>
            <a:off x="6555359" y="1109697"/>
            <a:ext cx="245984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Add title text</a:t>
            </a:r>
          </a:p>
        </p:txBody>
      </p:sp>
      <p:sp>
        <p:nvSpPr>
          <p:cNvPr id="30" name="Rectangle 46"/>
          <p:cNvSpPr/>
          <p:nvPr/>
        </p:nvSpPr>
        <p:spPr>
          <a:xfrm>
            <a:off x="5156200" y="1474976"/>
            <a:ext cx="3846307" cy="622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31" name="TextBox 45"/>
          <p:cNvSpPr txBox="1"/>
          <p:nvPr/>
        </p:nvSpPr>
        <p:spPr>
          <a:xfrm>
            <a:off x="4561640" y="2306255"/>
            <a:ext cx="245984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Add title text</a:t>
            </a:r>
          </a:p>
        </p:txBody>
      </p:sp>
      <p:sp>
        <p:nvSpPr>
          <p:cNvPr id="32" name="Rectangle 46"/>
          <p:cNvSpPr/>
          <p:nvPr/>
        </p:nvSpPr>
        <p:spPr>
          <a:xfrm>
            <a:off x="3048000" y="2633434"/>
            <a:ext cx="3973488" cy="622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33" name="TextBox 45"/>
          <p:cNvSpPr txBox="1"/>
          <p:nvPr/>
        </p:nvSpPr>
        <p:spPr>
          <a:xfrm>
            <a:off x="3837563" y="3801615"/>
            <a:ext cx="245984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Add title text</a:t>
            </a:r>
          </a:p>
        </p:txBody>
      </p:sp>
      <p:sp>
        <p:nvSpPr>
          <p:cNvPr id="34" name="Rectangle 46"/>
          <p:cNvSpPr/>
          <p:nvPr/>
        </p:nvSpPr>
        <p:spPr>
          <a:xfrm>
            <a:off x="1981200" y="4128794"/>
            <a:ext cx="4316211" cy="616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35" name="TextBox 45"/>
          <p:cNvSpPr txBox="1"/>
          <p:nvPr/>
        </p:nvSpPr>
        <p:spPr>
          <a:xfrm>
            <a:off x="3743661" y="5385181"/>
            <a:ext cx="245984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</a:rPr>
              <a:t>Add title text</a:t>
            </a:r>
          </a:p>
        </p:txBody>
      </p:sp>
      <p:sp>
        <p:nvSpPr>
          <p:cNvPr id="36" name="Rectangle 46"/>
          <p:cNvSpPr/>
          <p:nvPr/>
        </p:nvSpPr>
        <p:spPr>
          <a:xfrm>
            <a:off x="1181100" y="5712360"/>
            <a:ext cx="5022409" cy="616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43" name="图形"/>
          <p:cNvSpPr/>
          <p:nvPr/>
        </p:nvSpPr>
        <p:spPr>
          <a:xfrm>
            <a:off x="9161726" y="1840074"/>
            <a:ext cx="623959" cy="623959"/>
          </a:xfrm>
          <a:prstGeom prst="ellipse">
            <a:avLst/>
          </a:prstGeom>
          <a:solidFill>
            <a:srgbClr val="0044FE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45" name="图形"/>
          <p:cNvSpPr/>
          <p:nvPr/>
        </p:nvSpPr>
        <p:spPr>
          <a:xfrm>
            <a:off x="7245585" y="2633607"/>
            <a:ext cx="623959" cy="623959"/>
          </a:xfrm>
          <a:prstGeom prst="ellipse">
            <a:avLst/>
          </a:prstGeom>
          <a:solidFill>
            <a:srgbClr val="D1BEE6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46" name="图形"/>
          <p:cNvSpPr/>
          <p:nvPr/>
        </p:nvSpPr>
        <p:spPr>
          <a:xfrm>
            <a:off x="6484817" y="3880190"/>
            <a:ext cx="623959" cy="623959"/>
          </a:xfrm>
          <a:prstGeom prst="ellipse">
            <a:avLst/>
          </a:prstGeom>
          <a:solidFill>
            <a:srgbClr val="F24C54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47" name="图形"/>
          <p:cNvSpPr/>
          <p:nvPr/>
        </p:nvSpPr>
        <p:spPr>
          <a:xfrm>
            <a:off x="6283271" y="5504934"/>
            <a:ext cx="623959" cy="623959"/>
          </a:xfrm>
          <a:prstGeom prst="ellipse">
            <a:avLst/>
          </a:prstGeom>
          <a:solidFill>
            <a:srgbClr val="F9A825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43" grpId="0" animBg="1"/>
      <p:bldP spid="45" grpId="0" animBg="1"/>
      <p:bldP spid="46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空心弧 4"/>
          <p:cNvSpPr/>
          <p:nvPr/>
        </p:nvSpPr>
        <p:spPr>
          <a:xfrm rot="12840000">
            <a:off x="9495790" y="-761365"/>
            <a:ext cx="3175635" cy="3175635"/>
          </a:xfrm>
          <a:prstGeom prst="blockArc">
            <a:avLst>
              <a:gd name="adj1" fmla="val 11180259"/>
              <a:gd name="adj2" fmla="val 20841118"/>
              <a:gd name="adj3" fmla="val 14028"/>
            </a:avLst>
          </a:prstGeom>
          <a:solidFill>
            <a:srgbClr val="F56870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63650" y="3030855"/>
            <a:ext cx="4217274" cy="8055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4400" dirty="0">
                <a:solidFill>
                  <a:srgbClr val="3B4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  <a:sym typeface="+mn-ea"/>
              </a:rPr>
              <a:t>Add title text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大黑简体" panose="02000000000000000000" pitchFamily="2" charset="-122"/>
              <a:ea typeface="方正正大黑简体" panose="02000000000000000000" pitchFamily="2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77280" y="2444925"/>
            <a:ext cx="27406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>
                <a:solidFill>
                  <a:srgbClr val="3B4F9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PART </a:t>
            </a:r>
            <a:r>
              <a:rPr lang="en-US" altLang="zh-CN" sz="3200" b="1">
                <a:solidFill>
                  <a:srgbClr val="3B4F9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THREE</a:t>
            </a:r>
          </a:p>
        </p:txBody>
      </p:sp>
      <p:sp>
        <p:nvSpPr>
          <p:cNvPr id="20" name="矩形 19"/>
          <p:cNvSpPr/>
          <p:nvPr/>
        </p:nvSpPr>
        <p:spPr>
          <a:xfrm>
            <a:off x="1356360" y="3982720"/>
            <a:ext cx="3963670" cy="6136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about to enter a new life, the road ahead is still very long very long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1456498" y="4814409"/>
            <a:ext cx="515177" cy="0"/>
          </a:xfrm>
          <a:prstGeom prst="line">
            <a:avLst/>
          </a:prstGeom>
          <a:ln w="57150">
            <a:solidFill>
              <a:srgbClr val="0044FE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C:\Users\Am'be'r\Desktop\千库网_C4D立体商务办公女生_元素编号13388594.png千库网_C4D立体商务办公女生_元素编号1338859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88318" y="1216343"/>
            <a:ext cx="5641340" cy="5641340"/>
          </a:xfrm>
          <a:prstGeom prst="rect">
            <a:avLst/>
          </a:prstGeom>
        </p:spPr>
      </p:pic>
      <p:sp>
        <p:nvSpPr>
          <p:cNvPr id="44" name="同心圆 43"/>
          <p:cNvSpPr/>
          <p:nvPr/>
        </p:nvSpPr>
        <p:spPr>
          <a:xfrm>
            <a:off x="10144125" y="3244850"/>
            <a:ext cx="648335" cy="648335"/>
          </a:xfrm>
          <a:prstGeom prst="donut">
            <a:avLst>
              <a:gd name="adj" fmla="val 25773"/>
            </a:avLst>
          </a:prstGeom>
          <a:solidFill>
            <a:srgbClr val="0044FE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5" name="同心圆 44"/>
          <p:cNvSpPr/>
          <p:nvPr/>
        </p:nvSpPr>
        <p:spPr>
          <a:xfrm rot="6900000">
            <a:off x="5633085" y="1599565"/>
            <a:ext cx="925195" cy="925195"/>
          </a:xfrm>
          <a:prstGeom prst="donut">
            <a:avLst>
              <a:gd name="adj" fmla="val 25773"/>
            </a:avLst>
          </a:prstGeom>
          <a:solidFill>
            <a:srgbClr val="FFAB00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231775" y="287020"/>
            <a:ext cx="11728450" cy="6284595"/>
          </a:xfrm>
          <a:prstGeom prst="rect">
            <a:avLst/>
          </a:prstGeom>
          <a:noFill/>
          <a:ln w="254000"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9" grpId="0"/>
      <p:bldP spid="20" grpId="0"/>
      <p:bldP spid="44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31775" y="287020"/>
            <a:ext cx="11728450" cy="6284595"/>
          </a:xfrm>
          <a:prstGeom prst="rect">
            <a:avLst/>
          </a:prstGeom>
          <a:solidFill>
            <a:schemeClr val="bg1"/>
          </a:solidFill>
          <a:ln w="254000"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17216" y="465264"/>
            <a:ext cx="3348993" cy="6110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14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方正正大黑简体" panose="02000000000000000000" pitchFamily="2" charset="-122"/>
                <a:ea typeface="方正正大黑简体" panose="02000000000000000000" pitchFamily="2" charset="-122"/>
                <a:cs typeface="字魂5号-无外润黑体" panose="00000500000000000000" charset="-122"/>
              </a:rPr>
              <a:t>03.Add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方正正大黑简体" panose="02000000000000000000" pitchFamily="2" charset="-122"/>
              <a:ea typeface="方正正大黑简体" panose="02000000000000000000" pitchFamily="2" charset="-122"/>
              <a:cs typeface="字魂5号-无外润黑体" panose="00000500000000000000" charset="-122"/>
            </a:endParaRPr>
          </a:p>
        </p:txBody>
      </p:sp>
      <p:sp>
        <p:nvSpPr>
          <p:cNvPr id="26" name="图形"/>
          <p:cNvSpPr/>
          <p:nvPr/>
        </p:nvSpPr>
        <p:spPr>
          <a:xfrm>
            <a:off x="5450637" y="3054747"/>
            <a:ext cx="657825" cy="657825"/>
          </a:xfrm>
          <a:prstGeom prst="ellipse">
            <a:avLst/>
          </a:prstGeom>
          <a:solidFill>
            <a:srgbClr val="D0E1F2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27" name="图形"/>
          <p:cNvSpPr/>
          <p:nvPr/>
        </p:nvSpPr>
        <p:spPr>
          <a:xfrm>
            <a:off x="5447586" y="4011920"/>
            <a:ext cx="657825" cy="657825"/>
          </a:xfrm>
          <a:prstGeom prst="ellipse">
            <a:avLst/>
          </a:prstGeom>
          <a:solidFill>
            <a:srgbClr val="F24C54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28" name="图形"/>
          <p:cNvSpPr/>
          <p:nvPr/>
        </p:nvSpPr>
        <p:spPr>
          <a:xfrm>
            <a:off x="5440920" y="4975861"/>
            <a:ext cx="657825" cy="657825"/>
          </a:xfrm>
          <a:prstGeom prst="ellipse">
            <a:avLst/>
          </a:prstGeom>
          <a:solidFill>
            <a:srgbClr val="F9A825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8" name="单圆角矩形 7"/>
          <p:cNvSpPr/>
          <p:nvPr/>
        </p:nvSpPr>
        <p:spPr>
          <a:xfrm>
            <a:off x="5798013" y="3063100"/>
            <a:ext cx="4960957" cy="654922"/>
          </a:xfrm>
          <a:prstGeom prst="snipRoundRect">
            <a:avLst>
              <a:gd name="adj1" fmla="val 16667"/>
              <a:gd name="adj2" fmla="val 0"/>
            </a:avLst>
          </a:prstGeom>
          <a:solidFill>
            <a:srgbClr val="CFE1F2">
              <a:alpha val="16000"/>
            </a:srgbClr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00396" y="2121501"/>
            <a:ext cx="22883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algn="ctr">
              <a:defRPr>
                <a:solidFill>
                  <a:srgbClr val="0085D0"/>
                </a:solidFill>
                <a:cs typeface="+mn-ea"/>
              </a:defRPr>
            </a:lvl1pPr>
          </a:lstStyle>
          <a:p>
            <a:pPr algn="l">
              <a:buSzPct val="25000"/>
              <a:defRPr/>
            </a:pPr>
            <a:r>
              <a:rPr lang="en-US" altLang="zh-CN" sz="2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Add title text</a:t>
            </a:r>
            <a:endParaRPr lang="zh-CN" altLang="en-US" sz="2000" b="1" cap="all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469299" y="2693665"/>
            <a:ext cx="5400000" cy="0"/>
          </a:xfrm>
          <a:prstGeom prst="line">
            <a:avLst/>
          </a:prstGeom>
          <a:ln w="47625" cap="sq">
            <a:solidFill>
              <a:srgbClr val="D1BEE6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单圆角矩形 6"/>
          <p:cNvSpPr/>
          <p:nvPr/>
        </p:nvSpPr>
        <p:spPr>
          <a:xfrm>
            <a:off x="5823361" y="4977460"/>
            <a:ext cx="4960958" cy="654922"/>
          </a:xfrm>
          <a:prstGeom prst="snipRoundRect">
            <a:avLst>
              <a:gd name="adj1" fmla="val 16667"/>
              <a:gd name="adj2" fmla="val 0"/>
            </a:avLst>
          </a:prstGeom>
          <a:solidFill>
            <a:srgbClr val="F9A825">
              <a:alpha val="10000"/>
            </a:srgbClr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endParaRPr lang="zh-CN" altLang="en-US" sz="2000" b="1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单圆角矩形 7"/>
          <p:cNvSpPr/>
          <p:nvPr/>
        </p:nvSpPr>
        <p:spPr>
          <a:xfrm>
            <a:off x="5776706" y="4018364"/>
            <a:ext cx="4960958" cy="654922"/>
          </a:xfrm>
          <a:prstGeom prst="snipRoundRect">
            <a:avLst>
              <a:gd name="adj1" fmla="val 16667"/>
              <a:gd name="adj2" fmla="val 0"/>
            </a:avLst>
          </a:prstGeom>
          <a:solidFill>
            <a:srgbClr val="F24C54">
              <a:alpha val="10000"/>
            </a:srgbClr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54126" y="4940300"/>
            <a:ext cx="4245836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07471" y="4001143"/>
            <a:ext cx="4245836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354126" y="3036035"/>
            <a:ext cx="4245836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pic>
        <p:nvPicPr>
          <p:cNvPr id="9" name="图形" descr="C:\Users\Am'be'r\Desktop\千库网_3d立体商务场景办公人物_元素编号13330925.png千库网_3d立体商务场景办公人物_元素编号133309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30" y="1938020"/>
            <a:ext cx="3853180" cy="3853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 animBg="1"/>
      <p:bldP spid="27" grpId="0" animBg="1"/>
      <p:bldP spid="28" grpId="0" animBg="1"/>
      <p:bldP spid="8" grpId="0" animBg="1"/>
      <p:bldP spid="10" grpId="0"/>
      <p:bldP spid="12" grpId="0" animBg="1"/>
      <p:bldP spid="13" grpId="0" animBg="1"/>
      <p:bldP spid="18" grpId="0"/>
      <p:bldP spid="19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31775" y="287020"/>
            <a:ext cx="11728450" cy="6284595"/>
          </a:xfrm>
          <a:prstGeom prst="rect">
            <a:avLst/>
          </a:prstGeom>
          <a:solidFill>
            <a:schemeClr val="bg1"/>
          </a:solidFill>
          <a:ln w="254000"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17216" y="465264"/>
            <a:ext cx="3348993" cy="6110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14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方正正大黑简体" panose="02000000000000000000" pitchFamily="2" charset="-122"/>
                <a:ea typeface="方正正大黑简体" panose="02000000000000000000" pitchFamily="2" charset="-122"/>
                <a:cs typeface="字魂5号-无外润黑体" panose="00000500000000000000" charset="-122"/>
              </a:rPr>
              <a:t>03.Add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方正正大黑简体" panose="02000000000000000000" pitchFamily="2" charset="-122"/>
              <a:ea typeface="方正正大黑简体" panose="02000000000000000000" pitchFamily="2" charset="-122"/>
              <a:cs typeface="字魂5号-无外润黑体" panose="00000500000000000000" charset="-122"/>
            </a:endParaRPr>
          </a:p>
        </p:txBody>
      </p:sp>
      <p:sp>
        <p:nvSpPr>
          <p:cNvPr id="7" name="Freeform 11"/>
          <p:cNvSpPr>
            <a:spLocks noEditPoints="1"/>
          </p:cNvSpPr>
          <p:nvPr/>
        </p:nvSpPr>
        <p:spPr bwMode="auto">
          <a:xfrm>
            <a:off x="4770746" y="2850227"/>
            <a:ext cx="2650508" cy="2650506"/>
          </a:xfrm>
          <a:custGeom>
            <a:avLst/>
            <a:gdLst>
              <a:gd name="T0" fmla="*/ 1115 w 2180"/>
              <a:gd name="T1" fmla="*/ 2180 h 2180"/>
              <a:gd name="T2" fmla="*/ 922 w 2180"/>
              <a:gd name="T3" fmla="*/ 2168 h 2180"/>
              <a:gd name="T4" fmla="*/ 1256 w 2180"/>
              <a:gd name="T5" fmla="*/ 2152 h 2180"/>
              <a:gd name="T6" fmla="*/ 878 w 2180"/>
              <a:gd name="T7" fmla="*/ 2144 h 2180"/>
              <a:gd name="T8" fmla="*/ 1306 w 2180"/>
              <a:gd name="T9" fmla="*/ 2159 h 2180"/>
              <a:gd name="T10" fmla="*/ 1400 w 2180"/>
              <a:gd name="T11" fmla="*/ 2136 h 2180"/>
              <a:gd name="T12" fmla="*/ 645 w 2180"/>
              <a:gd name="T13" fmla="*/ 2086 h 2180"/>
              <a:gd name="T14" fmla="*/ 1529 w 2180"/>
              <a:gd name="T15" fmla="*/ 2071 h 2180"/>
              <a:gd name="T16" fmla="*/ 609 w 2180"/>
              <a:gd name="T17" fmla="*/ 2051 h 2180"/>
              <a:gd name="T18" fmla="*/ 1579 w 2180"/>
              <a:gd name="T19" fmla="*/ 2065 h 2180"/>
              <a:gd name="T20" fmla="*/ 1663 w 2180"/>
              <a:gd name="T21" fmla="*/ 2018 h 2180"/>
              <a:gd name="T22" fmla="*/ 400 w 2180"/>
              <a:gd name="T23" fmla="*/ 1934 h 2180"/>
              <a:gd name="T24" fmla="*/ 1770 w 2180"/>
              <a:gd name="T25" fmla="*/ 1922 h 2180"/>
              <a:gd name="T26" fmla="*/ 1852 w 2180"/>
              <a:gd name="T27" fmla="*/ 1870 h 2180"/>
              <a:gd name="T28" fmla="*/ 363 w 2180"/>
              <a:gd name="T29" fmla="*/ 1903 h 2180"/>
              <a:gd name="T30" fmla="*/ 294 w 2180"/>
              <a:gd name="T31" fmla="*/ 1835 h 2180"/>
              <a:gd name="T32" fmla="*/ 202 w 2180"/>
              <a:gd name="T33" fmla="*/ 1724 h 2180"/>
              <a:gd name="T34" fmla="*/ 1965 w 2180"/>
              <a:gd name="T35" fmla="*/ 1714 h 2180"/>
              <a:gd name="T36" fmla="*/ 189 w 2180"/>
              <a:gd name="T37" fmla="*/ 1675 h 2180"/>
              <a:gd name="T38" fmla="*/ 2005 w 2180"/>
              <a:gd name="T39" fmla="*/ 1684 h 2180"/>
              <a:gd name="T40" fmla="*/ 2054 w 2180"/>
              <a:gd name="T41" fmla="*/ 1600 h 2180"/>
              <a:gd name="T42" fmla="*/ 67 w 2180"/>
              <a:gd name="T43" fmla="*/ 1469 h 2180"/>
              <a:gd name="T44" fmla="*/ 2098 w 2180"/>
              <a:gd name="T45" fmla="*/ 1463 h 2180"/>
              <a:gd name="T46" fmla="*/ 67 w 2180"/>
              <a:gd name="T47" fmla="*/ 1419 h 2180"/>
              <a:gd name="T48" fmla="*/ 2129 w 2180"/>
              <a:gd name="T49" fmla="*/ 1423 h 2180"/>
              <a:gd name="T50" fmla="*/ 2154 w 2180"/>
              <a:gd name="T51" fmla="*/ 1329 h 2180"/>
              <a:gd name="T52" fmla="*/ 4 w 2180"/>
              <a:gd name="T53" fmla="*/ 1188 h 2180"/>
              <a:gd name="T54" fmla="*/ 2160 w 2180"/>
              <a:gd name="T55" fmla="*/ 1185 h 2180"/>
              <a:gd name="T56" fmla="*/ 17 w 2180"/>
              <a:gd name="T57" fmla="*/ 1139 h 2180"/>
              <a:gd name="T58" fmla="*/ 2180 w 2180"/>
              <a:gd name="T59" fmla="*/ 1088 h 2180"/>
              <a:gd name="T60" fmla="*/ 20 w 2180"/>
              <a:gd name="T61" fmla="*/ 996 h 2180"/>
              <a:gd name="T62" fmla="*/ 2163 w 2180"/>
              <a:gd name="T63" fmla="*/ 1040 h 2180"/>
              <a:gd name="T64" fmla="*/ 2155 w 2180"/>
              <a:gd name="T65" fmla="*/ 946 h 2180"/>
              <a:gd name="T66" fmla="*/ 26 w 2180"/>
              <a:gd name="T67" fmla="*/ 852 h 2180"/>
              <a:gd name="T68" fmla="*/ 2142 w 2180"/>
              <a:gd name="T69" fmla="*/ 802 h 2180"/>
              <a:gd name="T70" fmla="*/ 82 w 2180"/>
              <a:gd name="T71" fmla="*/ 719 h 2180"/>
              <a:gd name="T72" fmla="*/ 2113 w 2180"/>
              <a:gd name="T73" fmla="*/ 761 h 2180"/>
              <a:gd name="T74" fmla="*/ 2080 w 2180"/>
              <a:gd name="T75" fmla="*/ 672 h 2180"/>
              <a:gd name="T76" fmla="*/ 126 w 2180"/>
              <a:gd name="T77" fmla="*/ 581 h 2180"/>
              <a:gd name="T78" fmla="*/ 2029 w 2180"/>
              <a:gd name="T79" fmla="*/ 537 h 2180"/>
              <a:gd name="T80" fmla="*/ 215 w 2180"/>
              <a:gd name="T81" fmla="*/ 467 h 2180"/>
              <a:gd name="T82" fmla="*/ 1991 w 2180"/>
              <a:gd name="T83" fmla="*/ 504 h 2180"/>
              <a:gd name="T84" fmla="*/ 1935 w 2180"/>
              <a:gd name="T85" fmla="*/ 427 h 2180"/>
              <a:gd name="T86" fmla="*/ 293 w 2180"/>
              <a:gd name="T87" fmla="*/ 346 h 2180"/>
              <a:gd name="T88" fmla="*/ 1851 w 2180"/>
              <a:gd name="T89" fmla="*/ 310 h 2180"/>
              <a:gd name="T90" fmla="*/ 409 w 2180"/>
              <a:gd name="T91" fmla="*/ 259 h 2180"/>
              <a:gd name="T92" fmla="*/ 1805 w 2180"/>
              <a:gd name="T93" fmla="*/ 289 h 2180"/>
              <a:gd name="T94" fmla="*/ 1732 w 2180"/>
              <a:gd name="T95" fmla="*/ 229 h 2180"/>
              <a:gd name="T96" fmla="*/ 516 w 2180"/>
              <a:gd name="T97" fmla="*/ 163 h 2180"/>
              <a:gd name="T98" fmla="*/ 1620 w 2180"/>
              <a:gd name="T99" fmla="*/ 137 h 2180"/>
              <a:gd name="T100" fmla="*/ 650 w 2180"/>
              <a:gd name="T101" fmla="*/ 110 h 2180"/>
              <a:gd name="T102" fmla="*/ 1570 w 2180"/>
              <a:gd name="T103" fmla="*/ 129 h 2180"/>
              <a:gd name="T104" fmla="*/ 1483 w 2180"/>
              <a:gd name="T105" fmla="*/ 90 h 2180"/>
              <a:gd name="T106" fmla="*/ 779 w 2180"/>
              <a:gd name="T107" fmla="*/ 45 h 2180"/>
              <a:gd name="T108" fmla="*/ 1351 w 2180"/>
              <a:gd name="T109" fmla="*/ 31 h 2180"/>
              <a:gd name="T110" fmla="*/ 923 w 2180"/>
              <a:gd name="T111" fmla="*/ 29 h 2180"/>
              <a:gd name="T112" fmla="*/ 1301 w 2180"/>
              <a:gd name="T113" fmla="*/ 37 h 2180"/>
              <a:gd name="T114" fmla="*/ 1207 w 2180"/>
              <a:gd name="T115" fmla="*/ 22 h 2180"/>
              <a:gd name="T116" fmla="*/ 1064 w 2180"/>
              <a:gd name="T117" fmla="*/ 0 h 2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0" h="2180">
                <a:moveTo>
                  <a:pt x="1066" y="2180"/>
                </a:moveTo>
                <a:cubicBezTo>
                  <a:pt x="1050" y="2180"/>
                  <a:pt x="1034" y="2179"/>
                  <a:pt x="1018" y="2178"/>
                </a:cubicBezTo>
                <a:cubicBezTo>
                  <a:pt x="1019" y="2162"/>
                  <a:pt x="1019" y="2162"/>
                  <a:pt x="1019" y="2162"/>
                </a:cubicBezTo>
                <a:cubicBezTo>
                  <a:pt x="1035" y="2163"/>
                  <a:pt x="1051" y="2164"/>
                  <a:pt x="1067" y="2164"/>
                </a:cubicBezTo>
                <a:lnTo>
                  <a:pt x="1066" y="2180"/>
                </a:lnTo>
                <a:close/>
                <a:moveTo>
                  <a:pt x="1115" y="2180"/>
                </a:moveTo>
                <a:cubicBezTo>
                  <a:pt x="1114" y="2164"/>
                  <a:pt x="1114" y="2164"/>
                  <a:pt x="1114" y="2164"/>
                </a:cubicBezTo>
                <a:cubicBezTo>
                  <a:pt x="1130" y="2164"/>
                  <a:pt x="1146" y="2163"/>
                  <a:pt x="1162" y="2162"/>
                </a:cubicBezTo>
                <a:cubicBezTo>
                  <a:pt x="1163" y="2178"/>
                  <a:pt x="1163" y="2178"/>
                  <a:pt x="1163" y="2178"/>
                </a:cubicBezTo>
                <a:cubicBezTo>
                  <a:pt x="1147" y="2179"/>
                  <a:pt x="1131" y="2180"/>
                  <a:pt x="1115" y="2180"/>
                </a:cubicBezTo>
                <a:close/>
                <a:moveTo>
                  <a:pt x="970" y="2174"/>
                </a:moveTo>
                <a:cubicBezTo>
                  <a:pt x="954" y="2172"/>
                  <a:pt x="938" y="2170"/>
                  <a:pt x="922" y="2168"/>
                </a:cubicBezTo>
                <a:cubicBezTo>
                  <a:pt x="925" y="2152"/>
                  <a:pt x="925" y="2152"/>
                  <a:pt x="925" y="2152"/>
                </a:cubicBezTo>
                <a:cubicBezTo>
                  <a:pt x="940" y="2154"/>
                  <a:pt x="956" y="2156"/>
                  <a:pt x="972" y="2158"/>
                </a:cubicBezTo>
                <a:lnTo>
                  <a:pt x="970" y="2174"/>
                </a:lnTo>
                <a:close/>
                <a:moveTo>
                  <a:pt x="1211" y="2174"/>
                </a:moveTo>
                <a:cubicBezTo>
                  <a:pt x="1209" y="2158"/>
                  <a:pt x="1209" y="2158"/>
                  <a:pt x="1209" y="2158"/>
                </a:cubicBezTo>
                <a:cubicBezTo>
                  <a:pt x="1225" y="2156"/>
                  <a:pt x="1241" y="2154"/>
                  <a:pt x="1256" y="2152"/>
                </a:cubicBezTo>
                <a:cubicBezTo>
                  <a:pt x="1259" y="2168"/>
                  <a:pt x="1259" y="2168"/>
                  <a:pt x="1259" y="2168"/>
                </a:cubicBezTo>
                <a:cubicBezTo>
                  <a:pt x="1243" y="2170"/>
                  <a:pt x="1227" y="2172"/>
                  <a:pt x="1211" y="2174"/>
                </a:cubicBezTo>
                <a:close/>
                <a:moveTo>
                  <a:pt x="875" y="2159"/>
                </a:moveTo>
                <a:cubicBezTo>
                  <a:pt x="859" y="2156"/>
                  <a:pt x="843" y="2153"/>
                  <a:pt x="828" y="2149"/>
                </a:cubicBezTo>
                <a:cubicBezTo>
                  <a:pt x="832" y="2133"/>
                  <a:pt x="832" y="2133"/>
                  <a:pt x="832" y="2133"/>
                </a:cubicBezTo>
                <a:cubicBezTo>
                  <a:pt x="847" y="2137"/>
                  <a:pt x="863" y="2141"/>
                  <a:pt x="878" y="2144"/>
                </a:cubicBezTo>
                <a:lnTo>
                  <a:pt x="875" y="2159"/>
                </a:lnTo>
                <a:close/>
                <a:moveTo>
                  <a:pt x="1306" y="2159"/>
                </a:moveTo>
                <a:cubicBezTo>
                  <a:pt x="1303" y="2143"/>
                  <a:pt x="1303" y="2143"/>
                  <a:pt x="1303" y="2143"/>
                </a:cubicBezTo>
                <a:cubicBezTo>
                  <a:pt x="1318" y="2140"/>
                  <a:pt x="1334" y="2137"/>
                  <a:pt x="1349" y="2133"/>
                </a:cubicBezTo>
                <a:cubicBezTo>
                  <a:pt x="1353" y="2149"/>
                  <a:pt x="1353" y="2149"/>
                  <a:pt x="1353" y="2149"/>
                </a:cubicBezTo>
                <a:cubicBezTo>
                  <a:pt x="1338" y="2152"/>
                  <a:pt x="1322" y="2156"/>
                  <a:pt x="1306" y="2159"/>
                </a:cubicBezTo>
                <a:close/>
                <a:moveTo>
                  <a:pt x="781" y="2136"/>
                </a:moveTo>
                <a:cubicBezTo>
                  <a:pt x="766" y="2132"/>
                  <a:pt x="750" y="2127"/>
                  <a:pt x="735" y="2122"/>
                </a:cubicBezTo>
                <a:cubicBezTo>
                  <a:pt x="741" y="2106"/>
                  <a:pt x="741" y="2106"/>
                  <a:pt x="741" y="2106"/>
                </a:cubicBezTo>
                <a:cubicBezTo>
                  <a:pt x="755" y="2112"/>
                  <a:pt x="771" y="2116"/>
                  <a:pt x="786" y="2121"/>
                </a:cubicBezTo>
                <a:lnTo>
                  <a:pt x="781" y="2136"/>
                </a:lnTo>
                <a:close/>
                <a:moveTo>
                  <a:pt x="1400" y="2136"/>
                </a:moveTo>
                <a:cubicBezTo>
                  <a:pt x="1395" y="2121"/>
                  <a:pt x="1395" y="2121"/>
                  <a:pt x="1395" y="2121"/>
                </a:cubicBezTo>
                <a:cubicBezTo>
                  <a:pt x="1410" y="2116"/>
                  <a:pt x="1426" y="2111"/>
                  <a:pt x="1440" y="2106"/>
                </a:cubicBezTo>
                <a:cubicBezTo>
                  <a:pt x="1446" y="2121"/>
                  <a:pt x="1446" y="2121"/>
                  <a:pt x="1446" y="2121"/>
                </a:cubicBezTo>
                <a:cubicBezTo>
                  <a:pt x="1431" y="2126"/>
                  <a:pt x="1415" y="2131"/>
                  <a:pt x="1400" y="2136"/>
                </a:cubicBezTo>
                <a:close/>
                <a:moveTo>
                  <a:pt x="690" y="2105"/>
                </a:moveTo>
                <a:cubicBezTo>
                  <a:pt x="675" y="2099"/>
                  <a:pt x="660" y="2093"/>
                  <a:pt x="645" y="2086"/>
                </a:cubicBezTo>
                <a:cubicBezTo>
                  <a:pt x="652" y="2071"/>
                  <a:pt x="652" y="2071"/>
                  <a:pt x="652" y="2071"/>
                </a:cubicBezTo>
                <a:cubicBezTo>
                  <a:pt x="666" y="2078"/>
                  <a:pt x="681" y="2084"/>
                  <a:pt x="696" y="2090"/>
                </a:cubicBezTo>
                <a:lnTo>
                  <a:pt x="690" y="2105"/>
                </a:lnTo>
                <a:close/>
                <a:moveTo>
                  <a:pt x="1491" y="2104"/>
                </a:moveTo>
                <a:cubicBezTo>
                  <a:pt x="1485" y="2090"/>
                  <a:pt x="1485" y="2090"/>
                  <a:pt x="1485" y="2090"/>
                </a:cubicBezTo>
                <a:cubicBezTo>
                  <a:pt x="1500" y="2084"/>
                  <a:pt x="1514" y="2078"/>
                  <a:pt x="1529" y="2071"/>
                </a:cubicBezTo>
                <a:cubicBezTo>
                  <a:pt x="1535" y="2086"/>
                  <a:pt x="1535" y="2086"/>
                  <a:pt x="1535" y="2086"/>
                </a:cubicBezTo>
                <a:cubicBezTo>
                  <a:pt x="1521" y="2092"/>
                  <a:pt x="1506" y="2099"/>
                  <a:pt x="1491" y="2104"/>
                </a:cubicBezTo>
                <a:close/>
                <a:moveTo>
                  <a:pt x="602" y="2065"/>
                </a:moveTo>
                <a:cubicBezTo>
                  <a:pt x="587" y="2058"/>
                  <a:pt x="573" y="2051"/>
                  <a:pt x="559" y="2043"/>
                </a:cubicBezTo>
                <a:cubicBezTo>
                  <a:pt x="567" y="2029"/>
                  <a:pt x="567" y="2029"/>
                  <a:pt x="567" y="2029"/>
                </a:cubicBezTo>
                <a:cubicBezTo>
                  <a:pt x="581" y="2037"/>
                  <a:pt x="595" y="2044"/>
                  <a:pt x="609" y="2051"/>
                </a:cubicBezTo>
                <a:lnTo>
                  <a:pt x="602" y="2065"/>
                </a:lnTo>
                <a:close/>
                <a:moveTo>
                  <a:pt x="1579" y="2065"/>
                </a:moveTo>
                <a:cubicBezTo>
                  <a:pt x="1572" y="2051"/>
                  <a:pt x="1572" y="2051"/>
                  <a:pt x="1572" y="2051"/>
                </a:cubicBezTo>
                <a:cubicBezTo>
                  <a:pt x="1586" y="2044"/>
                  <a:pt x="1600" y="2036"/>
                  <a:pt x="1613" y="2029"/>
                </a:cubicBezTo>
                <a:cubicBezTo>
                  <a:pt x="1621" y="2043"/>
                  <a:pt x="1621" y="2043"/>
                  <a:pt x="1621" y="2043"/>
                </a:cubicBezTo>
                <a:cubicBezTo>
                  <a:pt x="1607" y="2050"/>
                  <a:pt x="1593" y="2058"/>
                  <a:pt x="1579" y="2065"/>
                </a:cubicBezTo>
                <a:close/>
                <a:moveTo>
                  <a:pt x="517" y="2018"/>
                </a:moveTo>
                <a:cubicBezTo>
                  <a:pt x="504" y="2010"/>
                  <a:pt x="490" y="2001"/>
                  <a:pt x="477" y="1992"/>
                </a:cubicBezTo>
                <a:cubicBezTo>
                  <a:pt x="486" y="1979"/>
                  <a:pt x="486" y="1979"/>
                  <a:pt x="486" y="1979"/>
                </a:cubicBezTo>
                <a:cubicBezTo>
                  <a:pt x="499" y="1988"/>
                  <a:pt x="512" y="1996"/>
                  <a:pt x="526" y="2005"/>
                </a:cubicBezTo>
                <a:lnTo>
                  <a:pt x="517" y="2018"/>
                </a:lnTo>
                <a:close/>
                <a:moveTo>
                  <a:pt x="1663" y="2018"/>
                </a:moveTo>
                <a:cubicBezTo>
                  <a:pt x="1654" y="2005"/>
                  <a:pt x="1654" y="2005"/>
                  <a:pt x="1654" y="2005"/>
                </a:cubicBezTo>
                <a:cubicBezTo>
                  <a:pt x="1668" y="1996"/>
                  <a:pt x="1681" y="1988"/>
                  <a:pt x="1694" y="1979"/>
                </a:cubicBezTo>
                <a:cubicBezTo>
                  <a:pt x="1703" y="1992"/>
                  <a:pt x="1703" y="1992"/>
                  <a:pt x="1703" y="1992"/>
                </a:cubicBezTo>
                <a:cubicBezTo>
                  <a:pt x="1690" y="2001"/>
                  <a:pt x="1676" y="2010"/>
                  <a:pt x="1663" y="2018"/>
                </a:cubicBezTo>
                <a:close/>
                <a:moveTo>
                  <a:pt x="438" y="1964"/>
                </a:moveTo>
                <a:cubicBezTo>
                  <a:pt x="425" y="1954"/>
                  <a:pt x="412" y="1944"/>
                  <a:pt x="400" y="1934"/>
                </a:cubicBezTo>
                <a:cubicBezTo>
                  <a:pt x="410" y="1922"/>
                  <a:pt x="410" y="1922"/>
                  <a:pt x="410" y="1922"/>
                </a:cubicBezTo>
                <a:cubicBezTo>
                  <a:pt x="422" y="1932"/>
                  <a:pt x="435" y="1942"/>
                  <a:pt x="447" y="1951"/>
                </a:cubicBezTo>
                <a:lnTo>
                  <a:pt x="438" y="1964"/>
                </a:lnTo>
                <a:close/>
                <a:moveTo>
                  <a:pt x="1742" y="1964"/>
                </a:moveTo>
                <a:cubicBezTo>
                  <a:pt x="1733" y="1951"/>
                  <a:pt x="1733" y="1951"/>
                  <a:pt x="1733" y="1951"/>
                </a:cubicBezTo>
                <a:cubicBezTo>
                  <a:pt x="1745" y="1942"/>
                  <a:pt x="1758" y="1932"/>
                  <a:pt x="1770" y="1922"/>
                </a:cubicBezTo>
                <a:cubicBezTo>
                  <a:pt x="1780" y="1934"/>
                  <a:pt x="1780" y="1934"/>
                  <a:pt x="1780" y="1934"/>
                </a:cubicBezTo>
                <a:cubicBezTo>
                  <a:pt x="1768" y="1944"/>
                  <a:pt x="1755" y="1954"/>
                  <a:pt x="1742" y="1964"/>
                </a:cubicBezTo>
                <a:close/>
                <a:moveTo>
                  <a:pt x="1817" y="1903"/>
                </a:moveTo>
                <a:cubicBezTo>
                  <a:pt x="1806" y="1891"/>
                  <a:pt x="1806" y="1891"/>
                  <a:pt x="1806" y="1891"/>
                </a:cubicBezTo>
                <a:cubicBezTo>
                  <a:pt x="1818" y="1880"/>
                  <a:pt x="1830" y="1870"/>
                  <a:pt x="1841" y="1858"/>
                </a:cubicBezTo>
                <a:cubicBezTo>
                  <a:pt x="1852" y="1870"/>
                  <a:pt x="1852" y="1870"/>
                  <a:pt x="1852" y="1870"/>
                </a:cubicBezTo>
                <a:cubicBezTo>
                  <a:pt x="1841" y="1881"/>
                  <a:pt x="1829" y="1892"/>
                  <a:pt x="1817" y="1903"/>
                </a:cubicBezTo>
                <a:close/>
                <a:moveTo>
                  <a:pt x="363" y="1903"/>
                </a:moveTo>
                <a:cubicBezTo>
                  <a:pt x="351" y="1892"/>
                  <a:pt x="339" y="1881"/>
                  <a:pt x="328" y="1870"/>
                </a:cubicBezTo>
                <a:cubicBezTo>
                  <a:pt x="339" y="1858"/>
                  <a:pt x="339" y="1858"/>
                  <a:pt x="339" y="1858"/>
                </a:cubicBezTo>
                <a:cubicBezTo>
                  <a:pt x="350" y="1869"/>
                  <a:pt x="362" y="1880"/>
                  <a:pt x="374" y="1891"/>
                </a:cubicBezTo>
                <a:lnTo>
                  <a:pt x="363" y="1903"/>
                </a:lnTo>
                <a:close/>
                <a:moveTo>
                  <a:pt x="1886" y="1835"/>
                </a:moveTo>
                <a:cubicBezTo>
                  <a:pt x="1874" y="1825"/>
                  <a:pt x="1874" y="1825"/>
                  <a:pt x="1874" y="1825"/>
                </a:cubicBezTo>
                <a:cubicBezTo>
                  <a:pt x="1885" y="1813"/>
                  <a:pt x="1896" y="1801"/>
                  <a:pt x="1906" y="1789"/>
                </a:cubicBezTo>
                <a:cubicBezTo>
                  <a:pt x="1918" y="1800"/>
                  <a:pt x="1918" y="1800"/>
                  <a:pt x="1918" y="1800"/>
                </a:cubicBezTo>
                <a:cubicBezTo>
                  <a:pt x="1908" y="1812"/>
                  <a:pt x="1897" y="1824"/>
                  <a:pt x="1886" y="1835"/>
                </a:cubicBezTo>
                <a:close/>
                <a:moveTo>
                  <a:pt x="294" y="1835"/>
                </a:moveTo>
                <a:cubicBezTo>
                  <a:pt x="283" y="1824"/>
                  <a:pt x="272" y="1812"/>
                  <a:pt x="262" y="1800"/>
                </a:cubicBezTo>
                <a:cubicBezTo>
                  <a:pt x="274" y="1789"/>
                  <a:pt x="274" y="1789"/>
                  <a:pt x="274" y="1789"/>
                </a:cubicBezTo>
                <a:cubicBezTo>
                  <a:pt x="284" y="1801"/>
                  <a:pt x="295" y="1813"/>
                  <a:pt x="306" y="1824"/>
                </a:cubicBezTo>
                <a:lnTo>
                  <a:pt x="294" y="1835"/>
                </a:lnTo>
                <a:close/>
                <a:moveTo>
                  <a:pt x="231" y="1762"/>
                </a:moveTo>
                <a:cubicBezTo>
                  <a:pt x="221" y="1750"/>
                  <a:pt x="212" y="1737"/>
                  <a:pt x="202" y="1724"/>
                </a:cubicBezTo>
                <a:cubicBezTo>
                  <a:pt x="215" y="1714"/>
                  <a:pt x="215" y="1714"/>
                  <a:pt x="215" y="1714"/>
                </a:cubicBezTo>
                <a:cubicBezTo>
                  <a:pt x="225" y="1727"/>
                  <a:pt x="234" y="1740"/>
                  <a:pt x="244" y="1752"/>
                </a:cubicBezTo>
                <a:lnTo>
                  <a:pt x="231" y="1762"/>
                </a:lnTo>
                <a:close/>
                <a:moveTo>
                  <a:pt x="1949" y="1762"/>
                </a:moveTo>
                <a:cubicBezTo>
                  <a:pt x="1936" y="1752"/>
                  <a:pt x="1936" y="1752"/>
                  <a:pt x="1936" y="1752"/>
                </a:cubicBezTo>
                <a:cubicBezTo>
                  <a:pt x="1946" y="1740"/>
                  <a:pt x="1955" y="1727"/>
                  <a:pt x="1965" y="1714"/>
                </a:cubicBezTo>
                <a:cubicBezTo>
                  <a:pt x="1978" y="1724"/>
                  <a:pt x="1978" y="1724"/>
                  <a:pt x="1978" y="1724"/>
                </a:cubicBezTo>
                <a:cubicBezTo>
                  <a:pt x="1968" y="1737"/>
                  <a:pt x="1959" y="1750"/>
                  <a:pt x="1949" y="1762"/>
                </a:cubicBezTo>
                <a:close/>
                <a:moveTo>
                  <a:pt x="175" y="1684"/>
                </a:moveTo>
                <a:cubicBezTo>
                  <a:pt x="167" y="1670"/>
                  <a:pt x="158" y="1657"/>
                  <a:pt x="150" y="1643"/>
                </a:cubicBezTo>
                <a:cubicBezTo>
                  <a:pt x="164" y="1635"/>
                  <a:pt x="164" y="1635"/>
                  <a:pt x="164" y="1635"/>
                </a:cubicBezTo>
                <a:cubicBezTo>
                  <a:pt x="172" y="1648"/>
                  <a:pt x="180" y="1662"/>
                  <a:pt x="189" y="1675"/>
                </a:cubicBezTo>
                <a:lnTo>
                  <a:pt x="175" y="1684"/>
                </a:lnTo>
                <a:close/>
                <a:moveTo>
                  <a:pt x="2005" y="1684"/>
                </a:moveTo>
                <a:cubicBezTo>
                  <a:pt x="1991" y="1675"/>
                  <a:pt x="1991" y="1675"/>
                  <a:pt x="1991" y="1675"/>
                </a:cubicBezTo>
                <a:cubicBezTo>
                  <a:pt x="2000" y="1662"/>
                  <a:pt x="2008" y="1648"/>
                  <a:pt x="2016" y="1635"/>
                </a:cubicBezTo>
                <a:cubicBezTo>
                  <a:pt x="2030" y="1643"/>
                  <a:pt x="2030" y="1643"/>
                  <a:pt x="2030" y="1643"/>
                </a:cubicBezTo>
                <a:cubicBezTo>
                  <a:pt x="2022" y="1656"/>
                  <a:pt x="2014" y="1670"/>
                  <a:pt x="2005" y="1684"/>
                </a:cubicBezTo>
                <a:close/>
                <a:moveTo>
                  <a:pt x="126" y="1601"/>
                </a:moveTo>
                <a:cubicBezTo>
                  <a:pt x="119" y="1587"/>
                  <a:pt x="112" y="1572"/>
                  <a:pt x="105" y="1558"/>
                </a:cubicBezTo>
                <a:cubicBezTo>
                  <a:pt x="119" y="1551"/>
                  <a:pt x="119" y="1551"/>
                  <a:pt x="119" y="1551"/>
                </a:cubicBezTo>
                <a:cubicBezTo>
                  <a:pt x="126" y="1565"/>
                  <a:pt x="133" y="1579"/>
                  <a:pt x="141" y="1593"/>
                </a:cubicBezTo>
                <a:lnTo>
                  <a:pt x="126" y="1601"/>
                </a:lnTo>
                <a:close/>
                <a:moveTo>
                  <a:pt x="2054" y="1600"/>
                </a:moveTo>
                <a:cubicBezTo>
                  <a:pt x="2040" y="1593"/>
                  <a:pt x="2040" y="1593"/>
                  <a:pt x="2040" y="1593"/>
                </a:cubicBezTo>
                <a:cubicBezTo>
                  <a:pt x="2047" y="1579"/>
                  <a:pt x="2054" y="1565"/>
                  <a:pt x="2061" y="1550"/>
                </a:cubicBezTo>
                <a:cubicBezTo>
                  <a:pt x="2076" y="1557"/>
                  <a:pt x="2076" y="1557"/>
                  <a:pt x="2076" y="1557"/>
                </a:cubicBezTo>
                <a:cubicBezTo>
                  <a:pt x="2069" y="1572"/>
                  <a:pt x="2061" y="1586"/>
                  <a:pt x="2054" y="1600"/>
                </a:cubicBezTo>
                <a:close/>
                <a:moveTo>
                  <a:pt x="85" y="1514"/>
                </a:moveTo>
                <a:cubicBezTo>
                  <a:pt x="79" y="1499"/>
                  <a:pt x="73" y="1484"/>
                  <a:pt x="67" y="1469"/>
                </a:cubicBezTo>
                <a:cubicBezTo>
                  <a:pt x="82" y="1464"/>
                  <a:pt x="82" y="1464"/>
                  <a:pt x="82" y="1464"/>
                </a:cubicBezTo>
                <a:cubicBezTo>
                  <a:pt x="88" y="1478"/>
                  <a:pt x="94" y="1493"/>
                  <a:pt x="100" y="1508"/>
                </a:cubicBezTo>
                <a:lnTo>
                  <a:pt x="85" y="1514"/>
                </a:lnTo>
                <a:close/>
                <a:moveTo>
                  <a:pt x="2095" y="1513"/>
                </a:moveTo>
                <a:cubicBezTo>
                  <a:pt x="2081" y="1507"/>
                  <a:pt x="2081" y="1507"/>
                  <a:pt x="2081" y="1507"/>
                </a:cubicBezTo>
                <a:cubicBezTo>
                  <a:pt x="2087" y="1492"/>
                  <a:pt x="2093" y="1477"/>
                  <a:pt x="2098" y="1463"/>
                </a:cubicBezTo>
                <a:cubicBezTo>
                  <a:pt x="2113" y="1468"/>
                  <a:pt x="2113" y="1468"/>
                  <a:pt x="2113" y="1468"/>
                </a:cubicBezTo>
                <a:cubicBezTo>
                  <a:pt x="2107" y="1483"/>
                  <a:pt x="2101" y="1498"/>
                  <a:pt x="2095" y="1513"/>
                </a:cubicBezTo>
                <a:close/>
                <a:moveTo>
                  <a:pt x="52" y="1424"/>
                </a:moveTo>
                <a:cubicBezTo>
                  <a:pt x="47" y="1408"/>
                  <a:pt x="42" y="1393"/>
                  <a:pt x="38" y="1377"/>
                </a:cubicBezTo>
                <a:cubicBezTo>
                  <a:pt x="53" y="1373"/>
                  <a:pt x="53" y="1373"/>
                  <a:pt x="53" y="1373"/>
                </a:cubicBezTo>
                <a:cubicBezTo>
                  <a:pt x="57" y="1388"/>
                  <a:pt x="62" y="1404"/>
                  <a:pt x="67" y="1419"/>
                </a:cubicBezTo>
                <a:lnTo>
                  <a:pt x="52" y="1424"/>
                </a:lnTo>
                <a:close/>
                <a:moveTo>
                  <a:pt x="2129" y="1423"/>
                </a:moveTo>
                <a:cubicBezTo>
                  <a:pt x="2114" y="1418"/>
                  <a:pt x="2114" y="1418"/>
                  <a:pt x="2114" y="1418"/>
                </a:cubicBezTo>
                <a:cubicBezTo>
                  <a:pt x="2118" y="1403"/>
                  <a:pt x="2123" y="1387"/>
                  <a:pt x="2127" y="1372"/>
                </a:cubicBezTo>
                <a:cubicBezTo>
                  <a:pt x="2142" y="1376"/>
                  <a:pt x="2142" y="1376"/>
                  <a:pt x="2142" y="1376"/>
                </a:cubicBezTo>
                <a:cubicBezTo>
                  <a:pt x="2138" y="1392"/>
                  <a:pt x="2134" y="1407"/>
                  <a:pt x="2129" y="1423"/>
                </a:cubicBezTo>
                <a:close/>
                <a:moveTo>
                  <a:pt x="26" y="1331"/>
                </a:moveTo>
                <a:cubicBezTo>
                  <a:pt x="23" y="1315"/>
                  <a:pt x="20" y="1299"/>
                  <a:pt x="17" y="1283"/>
                </a:cubicBezTo>
                <a:cubicBezTo>
                  <a:pt x="32" y="1281"/>
                  <a:pt x="32" y="1281"/>
                  <a:pt x="32" y="1281"/>
                </a:cubicBezTo>
                <a:cubicBezTo>
                  <a:pt x="35" y="1296"/>
                  <a:pt x="38" y="1312"/>
                  <a:pt x="42" y="1327"/>
                </a:cubicBezTo>
                <a:lnTo>
                  <a:pt x="26" y="1331"/>
                </a:lnTo>
                <a:close/>
                <a:moveTo>
                  <a:pt x="2154" y="1329"/>
                </a:moveTo>
                <a:cubicBezTo>
                  <a:pt x="2138" y="1326"/>
                  <a:pt x="2138" y="1326"/>
                  <a:pt x="2138" y="1326"/>
                </a:cubicBezTo>
                <a:cubicBezTo>
                  <a:pt x="2142" y="1311"/>
                  <a:pt x="2145" y="1295"/>
                  <a:pt x="2148" y="1279"/>
                </a:cubicBezTo>
                <a:cubicBezTo>
                  <a:pt x="2164" y="1282"/>
                  <a:pt x="2164" y="1282"/>
                  <a:pt x="2164" y="1282"/>
                </a:cubicBezTo>
                <a:cubicBezTo>
                  <a:pt x="2161" y="1298"/>
                  <a:pt x="2158" y="1314"/>
                  <a:pt x="2154" y="1329"/>
                </a:cubicBezTo>
                <a:close/>
                <a:moveTo>
                  <a:pt x="9" y="1236"/>
                </a:moveTo>
                <a:cubicBezTo>
                  <a:pt x="7" y="1220"/>
                  <a:pt x="5" y="1204"/>
                  <a:pt x="4" y="1188"/>
                </a:cubicBezTo>
                <a:cubicBezTo>
                  <a:pt x="20" y="1186"/>
                  <a:pt x="20" y="1186"/>
                  <a:pt x="20" y="1186"/>
                </a:cubicBezTo>
                <a:cubicBezTo>
                  <a:pt x="21" y="1202"/>
                  <a:pt x="23" y="1218"/>
                  <a:pt x="25" y="1234"/>
                </a:cubicBezTo>
                <a:lnTo>
                  <a:pt x="9" y="1236"/>
                </a:lnTo>
                <a:close/>
                <a:moveTo>
                  <a:pt x="2171" y="1234"/>
                </a:moveTo>
                <a:cubicBezTo>
                  <a:pt x="2155" y="1232"/>
                  <a:pt x="2155" y="1232"/>
                  <a:pt x="2155" y="1232"/>
                </a:cubicBezTo>
                <a:cubicBezTo>
                  <a:pt x="2157" y="1217"/>
                  <a:pt x="2159" y="1201"/>
                  <a:pt x="2160" y="1185"/>
                </a:cubicBezTo>
                <a:cubicBezTo>
                  <a:pt x="2176" y="1187"/>
                  <a:pt x="2176" y="1187"/>
                  <a:pt x="2176" y="1187"/>
                </a:cubicBezTo>
                <a:cubicBezTo>
                  <a:pt x="2175" y="1203"/>
                  <a:pt x="2173" y="1219"/>
                  <a:pt x="2171" y="1234"/>
                </a:cubicBezTo>
                <a:close/>
                <a:moveTo>
                  <a:pt x="1" y="1140"/>
                </a:moveTo>
                <a:cubicBezTo>
                  <a:pt x="0" y="1124"/>
                  <a:pt x="0" y="1107"/>
                  <a:pt x="0" y="1091"/>
                </a:cubicBezTo>
                <a:cubicBezTo>
                  <a:pt x="16" y="1091"/>
                  <a:pt x="16" y="1091"/>
                  <a:pt x="16" y="1091"/>
                </a:cubicBezTo>
                <a:cubicBezTo>
                  <a:pt x="16" y="1107"/>
                  <a:pt x="16" y="1123"/>
                  <a:pt x="17" y="1139"/>
                </a:cubicBezTo>
                <a:lnTo>
                  <a:pt x="1" y="1140"/>
                </a:lnTo>
                <a:close/>
                <a:moveTo>
                  <a:pt x="2179" y="1138"/>
                </a:moveTo>
                <a:cubicBezTo>
                  <a:pt x="2163" y="1138"/>
                  <a:pt x="2163" y="1138"/>
                  <a:pt x="2163" y="1138"/>
                </a:cubicBezTo>
                <a:cubicBezTo>
                  <a:pt x="2164" y="1122"/>
                  <a:pt x="2164" y="1106"/>
                  <a:pt x="2164" y="1090"/>
                </a:cubicBezTo>
                <a:cubicBezTo>
                  <a:pt x="2164" y="1088"/>
                  <a:pt x="2164" y="1088"/>
                  <a:pt x="2164" y="1088"/>
                </a:cubicBezTo>
                <a:cubicBezTo>
                  <a:pt x="2180" y="1088"/>
                  <a:pt x="2180" y="1088"/>
                  <a:pt x="2180" y="1088"/>
                </a:cubicBezTo>
                <a:cubicBezTo>
                  <a:pt x="2180" y="1090"/>
                  <a:pt x="2180" y="1090"/>
                  <a:pt x="2180" y="1090"/>
                </a:cubicBezTo>
                <a:cubicBezTo>
                  <a:pt x="2180" y="1106"/>
                  <a:pt x="2180" y="1122"/>
                  <a:pt x="2179" y="1138"/>
                </a:cubicBezTo>
                <a:close/>
                <a:moveTo>
                  <a:pt x="17" y="1044"/>
                </a:moveTo>
                <a:cubicBezTo>
                  <a:pt x="1" y="1043"/>
                  <a:pt x="1" y="1043"/>
                  <a:pt x="1" y="1043"/>
                </a:cubicBezTo>
                <a:cubicBezTo>
                  <a:pt x="1" y="1027"/>
                  <a:pt x="2" y="1011"/>
                  <a:pt x="4" y="995"/>
                </a:cubicBezTo>
                <a:cubicBezTo>
                  <a:pt x="20" y="996"/>
                  <a:pt x="20" y="996"/>
                  <a:pt x="20" y="996"/>
                </a:cubicBezTo>
                <a:cubicBezTo>
                  <a:pt x="18" y="1012"/>
                  <a:pt x="17" y="1028"/>
                  <a:pt x="17" y="1044"/>
                </a:cubicBezTo>
                <a:close/>
                <a:moveTo>
                  <a:pt x="2163" y="1040"/>
                </a:moveTo>
                <a:cubicBezTo>
                  <a:pt x="2162" y="1025"/>
                  <a:pt x="2161" y="1009"/>
                  <a:pt x="2160" y="993"/>
                </a:cubicBezTo>
                <a:cubicBezTo>
                  <a:pt x="2176" y="992"/>
                  <a:pt x="2176" y="992"/>
                  <a:pt x="2176" y="992"/>
                </a:cubicBezTo>
                <a:cubicBezTo>
                  <a:pt x="2177" y="1007"/>
                  <a:pt x="2178" y="1024"/>
                  <a:pt x="2179" y="1040"/>
                </a:cubicBezTo>
                <a:lnTo>
                  <a:pt x="2163" y="1040"/>
                </a:lnTo>
                <a:close/>
                <a:moveTo>
                  <a:pt x="25" y="949"/>
                </a:moveTo>
                <a:cubicBezTo>
                  <a:pt x="9" y="947"/>
                  <a:pt x="9" y="947"/>
                  <a:pt x="9" y="947"/>
                </a:cubicBezTo>
                <a:cubicBezTo>
                  <a:pt x="11" y="931"/>
                  <a:pt x="14" y="915"/>
                  <a:pt x="16" y="899"/>
                </a:cubicBezTo>
                <a:cubicBezTo>
                  <a:pt x="32" y="902"/>
                  <a:pt x="32" y="902"/>
                  <a:pt x="32" y="902"/>
                </a:cubicBezTo>
                <a:cubicBezTo>
                  <a:pt x="29" y="918"/>
                  <a:pt x="27" y="934"/>
                  <a:pt x="25" y="949"/>
                </a:cubicBezTo>
                <a:close/>
                <a:moveTo>
                  <a:pt x="2155" y="946"/>
                </a:moveTo>
                <a:cubicBezTo>
                  <a:pt x="2153" y="930"/>
                  <a:pt x="2150" y="914"/>
                  <a:pt x="2147" y="899"/>
                </a:cubicBezTo>
                <a:cubicBezTo>
                  <a:pt x="2163" y="896"/>
                  <a:pt x="2163" y="896"/>
                  <a:pt x="2163" y="896"/>
                </a:cubicBezTo>
                <a:cubicBezTo>
                  <a:pt x="2166" y="912"/>
                  <a:pt x="2168" y="928"/>
                  <a:pt x="2171" y="944"/>
                </a:cubicBezTo>
                <a:lnTo>
                  <a:pt x="2155" y="946"/>
                </a:lnTo>
                <a:close/>
                <a:moveTo>
                  <a:pt x="41" y="856"/>
                </a:moveTo>
                <a:cubicBezTo>
                  <a:pt x="26" y="852"/>
                  <a:pt x="26" y="852"/>
                  <a:pt x="26" y="852"/>
                </a:cubicBezTo>
                <a:cubicBezTo>
                  <a:pt x="29" y="837"/>
                  <a:pt x="33" y="821"/>
                  <a:pt x="37" y="805"/>
                </a:cubicBezTo>
                <a:cubicBezTo>
                  <a:pt x="53" y="810"/>
                  <a:pt x="53" y="810"/>
                  <a:pt x="53" y="810"/>
                </a:cubicBezTo>
                <a:cubicBezTo>
                  <a:pt x="49" y="825"/>
                  <a:pt x="45" y="840"/>
                  <a:pt x="41" y="856"/>
                </a:cubicBezTo>
                <a:close/>
                <a:moveTo>
                  <a:pt x="2138" y="852"/>
                </a:moveTo>
                <a:cubicBezTo>
                  <a:pt x="2134" y="837"/>
                  <a:pt x="2131" y="821"/>
                  <a:pt x="2126" y="806"/>
                </a:cubicBezTo>
                <a:cubicBezTo>
                  <a:pt x="2142" y="802"/>
                  <a:pt x="2142" y="802"/>
                  <a:pt x="2142" y="802"/>
                </a:cubicBezTo>
                <a:cubicBezTo>
                  <a:pt x="2146" y="817"/>
                  <a:pt x="2150" y="833"/>
                  <a:pt x="2153" y="849"/>
                </a:cubicBezTo>
                <a:lnTo>
                  <a:pt x="2138" y="852"/>
                </a:lnTo>
                <a:close/>
                <a:moveTo>
                  <a:pt x="66" y="764"/>
                </a:moveTo>
                <a:cubicBezTo>
                  <a:pt x="51" y="759"/>
                  <a:pt x="51" y="759"/>
                  <a:pt x="51" y="759"/>
                </a:cubicBezTo>
                <a:cubicBezTo>
                  <a:pt x="56" y="744"/>
                  <a:pt x="61" y="728"/>
                  <a:pt x="67" y="713"/>
                </a:cubicBezTo>
                <a:cubicBezTo>
                  <a:pt x="82" y="719"/>
                  <a:pt x="82" y="719"/>
                  <a:pt x="82" y="719"/>
                </a:cubicBezTo>
                <a:cubicBezTo>
                  <a:pt x="76" y="734"/>
                  <a:pt x="71" y="749"/>
                  <a:pt x="66" y="764"/>
                </a:cubicBezTo>
                <a:close/>
                <a:moveTo>
                  <a:pt x="2113" y="761"/>
                </a:moveTo>
                <a:cubicBezTo>
                  <a:pt x="2108" y="746"/>
                  <a:pt x="2103" y="730"/>
                  <a:pt x="2097" y="716"/>
                </a:cubicBezTo>
                <a:cubicBezTo>
                  <a:pt x="2112" y="710"/>
                  <a:pt x="2112" y="710"/>
                  <a:pt x="2112" y="710"/>
                </a:cubicBezTo>
                <a:cubicBezTo>
                  <a:pt x="2118" y="725"/>
                  <a:pt x="2123" y="740"/>
                  <a:pt x="2128" y="756"/>
                </a:cubicBezTo>
                <a:lnTo>
                  <a:pt x="2113" y="761"/>
                </a:lnTo>
                <a:close/>
                <a:moveTo>
                  <a:pt x="99" y="675"/>
                </a:moveTo>
                <a:cubicBezTo>
                  <a:pt x="84" y="668"/>
                  <a:pt x="84" y="668"/>
                  <a:pt x="84" y="668"/>
                </a:cubicBezTo>
                <a:cubicBezTo>
                  <a:pt x="90" y="654"/>
                  <a:pt x="97" y="639"/>
                  <a:pt x="104" y="624"/>
                </a:cubicBezTo>
                <a:cubicBezTo>
                  <a:pt x="118" y="631"/>
                  <a:pt x="118" y="631"/>
                  <a:pt x="118" y="631"/>
                </a:cubicBezTo>
                <a:cubicBezTo>
                  <a:pt x="112" y="645"/>
                  <a:pt x="105" y="660"/>
                  <a:pt x="99" y="675"/>
                </a:cubicBezTo>
                <a:close/>
                <a:moveTo>
                  <a:pt x="2080" y="672"/>
                </a:moveTo>
                <a:cubicBezTo>
                  <a:pt x="2074" y="657"/>
                  <a:pt x="2067" y="643"/>
                  <a:pt x="2060" y="628"/>
                </a:cubicBezTo>
                <a:cubicBezTo>
                  <a:pt x="2075" y="622"/>
                  <a:pt x="2075" y="622"/>
                  <a:pt x="2075" y="622"/>
                </a:cubicBezTo>
                <a:cubicBezTo>
                  <a:pt x="2082" y="636"/>
                  <a:pt x="2088" y="651"/>
                  <a:pt x="2094" y="665"/>
                </a:cubicBezTo>
                <a:lnTo>
                  <a:pt x="2080" y="672"/>
                </a:lnTo>
                <a:close/>
                <a:moveTo>
                  <a:pt x="140" y="589"/>
                </a:moveTo>
                <a:cubicBezTo>
                  <a:pt x="126" y="581"/>
                  <a:pt x="126" y="581"/>
                  <a:pt x="126" y="581"/>
                </a:cubicBezTo>
                <a:cubicBezTo>
                  <a:pt x="133" y="567"/>
                  <a:pt x="141" y="553"/>
                  <a:pt x="149" y="539"/>
                </a:cubicBezTo>
                <a:cubicBezTo>
                  <a:pt x="163" y="547"/>
                  <a:pt x="163" y="547"/>
                  <a:pt x="163" y="547"/>
                </a:cubicBezTo>
                <a:cubicBezTo>
                  <a:pt x="155" y="561"/>
                  <a:pt x="147" y="575"/>
                  <a:pt x="140" y="589"/>
                </a:cubicBezTo>
                <a:close/>
                <a:moveTo>
                  <a:pt x="2039" y="586"/>
                </a:moveTo>
                <a:cubicBezTo>
                  <a:pt x="2032" y="572"/>
                  <a:pt x="2024" y="558"/>
                  <a:pt x="2016" y="545"/>
                </a:cubicBezTo>
                <a:cubicBezTo>
                  <a:pt x="2029" y="537"/>
                  <a:pt x="2029" y="537"/>
                  <a:pt x="2029" y="537"/>
                </a:cubicBezTo>
                <a:cubicBezTo>
                  <a:pt x="2038" y="550"/>
                  <a:pt x="2046" y="564"/>
                  <a:pt x="2053" y="579"/>
                </a:cubicBezTo>
                <a:lnTo>
                  <a:pt x="2039" y="586"/>
                </a:lnTo>
                <a:close/>
                <a:moveTo>
                  <a:pt x="188" y="506"/>
                </a:moveTo>
                <a:cubicBezTo>
                  <a:pt x="175" y="498"/>
                  <a:pt x="175" y="498"/>
                  <a:pt x="175" y="498"/>
                </a:cubicBezTo>
                <a:cubicBezTo>
                  <a:pt x="183" y="484"/>
                  <a:pt x="192" y="471"/>
                  <a:pt x="202" y="458"/>
                </a:cubicBezTo>
                <a:cubicBezTo>
                  <a:pt x="215" y="467"/>
                  <a:pt x="215" y="467"/>
                  <a:pt x="215" y="467"/>
                </a:cubicBezTo>
                <a:cubicBezTo>
                  <a:pt x="206" y="480"/>
                  <a:pt x="197" y="493"/>
                  <a:pt x="188" y="506"/>
                </a:cubicBezTo>
                <a:close/>
                <a:moveTo>
                  <a:pt x="1991" y="504"/>
                </a:moveTo>
                <a:cubicBezTo>
                  <a:pt x="1982" y="491"/>
                  <a:pt x="1973" y="478"/>
                  <a:pt x="1964" y="465"/>
                </a:cubicBezTo>
                <a:cubicBezTo>
                  <a:pt x="1977" y="456"/>
                  <a:pt x="1977" y="456"/>
                  <a:pt x="1977" y="456"/>
                </a:cubicBezTo>
                <a:cubicBezTo>
                  <a:pt x="1986" y="469"/>
                  <a:pt x="1995" y="482"/>
                  <a:pt x="2004" y="496"/>
                </a:cubicBezTo>
                <a:lnTo>
                  <a:pt x="1991" y="504"/>
                </a:lnTo>
                <a:close/>
                <a:moveTo>
                  <a:pt x="243" y="429"/>
                </a:moveTo>
                <a:cubicBezTo>
                  <a:pt x="231" y="419"/>
                  <a:pt x="231" y="419"/>
                  <a:pt x="231" y="419"/>
                </a:cubicBezTo>
                <a:cubicBezTo>
                  <a:pt x="240" y="407"/>
                  <a:pt x="251" y="394"/>
                  <a:pt x="261" y="382"/>
                </a:cubicBezTo>
                <a:cubicBezTo>
                  <a:pt x="273" y="392"/>
                  <a:pt x="273" y="392"/>
                  <a:pt x="273" y="392"/>
                </a:cubicBezTo>
                <a:cubicBezTo>
                  <a:pt x="263" y="404"/>
                  <a:pt x="253" y="417"/>
                  <a:pt x="243" y="429"/>
                </a:cubicBezTo>
                <a:close/>
                <a:moveTo>
                  <a:pt x="1935" y="427"/>
                </a:moveTo>
                <a:cubicBezTo>
                  <a:pt x="1926" y="415"/>
                  <a:pt x="1915" y="402"/>
                  <a:pt x="1905" y="390"/>
                </a:cubicBezTo>
                <a:cubicBezTo>
                  <a:pt x="1917" y="380"/>
                  <a:pt x="1917" y="380"/>
                  <a:pt x="1917" y="380"/>
                </a:cubicBezTo>
                <a:cubicBezTo>
                  <a:pt x="1928" y="392"/>
                  <a:pt x="1938" y="405"/>
                  <a:pt x="1948" y="417"/>
                </a:cubicBezTo>
                <a:lnTo>
                  <a:pt x="1935" y="427"/>
                </a:lnTo>
                <a:close/>
                <a:moveTo>
                  <a:pt x="305" y="357"/>
                </a:moveTo>
                <a:cubicBezTo>
                  <a:pt x="293" y="346"/>
                  <a:pt x="293" y="346"/>
                  <a:pt x="293" y="346"/>
                </a:cubicBezTo>
                <a:cubicBezTo>
                  <a:pt x="304" y="334"/>
                  <a:pt x="316" y="323"/>
                  <a:pt x="327" y="311"/>
                </a:cubicBezTo>
                <a:cubicBezTo>
                  <a:pt x="338" y="323"/>
                  <a:pt x="338" y="323"/>
                  <a:pt x="338" y="323"/>
                </a:cubicBezTo>
                <a:cubicBezTo>
                  <a:pt x="327" y="334"/>
                  <a:pt x="316" y="345"/>
                  <a:pt x="305" y="357"/>
                </a:cubicBezTo>
                <a:close/>
                <a:moveTo>
                  <a:pt x="1873" y="355"/>
                </a:moveTo>
                <a:cubicBezTo>
                  <a:pt x="1863" y="344"/>
                  <a:pt x="1851" y="332"/>
                  <a:pt x="1840" y="321"/>
                </a:cubicBezTo>
                <a:cubicBezTo>
                  <a:pt x="1851" y="310"/>
                  <a:pt x="1851" y="310"/>
                  <a:pt x="1851" y="310"/>
                </a:cubicBezTo>
                <a:cubicBezTo>
                  <a:pt x="1863" y="321"/>
                  <a:pt x="1874" y="332"/>
                  <a:pt x="1885" y="344"/>
                </a:cubicBezTo>
                <a:lnTo>
                  <a:pt x="1873" y="355"/>
                </a:lnTo>
                <a:close/>
                <a:moveTo>
                  <a:pt x="373" y="290"/>
                </a:moveTo>
                <a:cubicBezTo>
                  <a:pt x="362" y="278"/>
                  <a:pt x="362" y="278"/>
                  <a:pt x="362" y="278"/>
                </a:cubicBezTo>
                <a:cubicBezTo>
                  <a:pt x="374" y="268"/>
                  <a:pt x="386" y="257"/>
                  <a:pt x="399" y="247"/>
                </a:cubicBezTo>
                <a:cubicBezTo>
                  <a:pt x="409" y="259"/>
                  <a:pt x="409" y="259"/>
                  <a:pt x="409" y="259"/>
                </a:cubicBezTo>
                <a:cubicBezTo>
                  <a:pt x="397" y="269"/>
                  <a:pt x="385" y="280"/>
                  <a:pt x="373" y="290"/>
                </a:cubicBezTo>
                <a:close/>
                <a:moveTo>
                  <a:pt x="1805" y="289"/>
                </a:moveTo>
                <a:cubicBezTo>
                  <a:pt x="1794" y="278"/>
                  <a:pt x="1782" y="268"/>
                  <a:pt x="1769" y="258"/>
                </a:cubicBezTo>
                <a:cubicBezTo>
                  <a:pt x="1779" y="245"/>
                  <a:pt x="1779" y="245"/>
                  <a:pt x="1779" y="245"/>
                </a:cubicBezTo>
                <a:cubicBezTo>
                  <a:pt x="1792" y="256"/>
                  <a:pt x="1804" y="266"/>
                  <a:pt x="1816" y="277"/>
                </a:cubicBezTo>
                <a:lnTo>
                  <a:pt x="1805" y="289"/>
                </a:lnTo>
                <a:close/>
                <a:moveTo>
                  <a:pt x="446" y="230"/>
                </a:moveTo>
                <a:cubicBezTo>
                  <a:pt x="437" y="217"/>
                  <a:pt x="437" y="217"/>
                  <a:pt x="437" y="217"/>
                </a:cubicBezTo>
                <a:cubicBezTo>
                  <a:pt x="449" y="208"/>
                  <a:pt x="463" y="198"/>
                  <a:pt x="476" y="189"/>
                </a:cubicBezTo>
                <a:cubicBezTo>
                  <a:pt x="485" y="202"/>
                  <a:pt x="485" y="202"/>
                  <a:pt x="485" y="202"/>
                </a:cubicBezTo>
                <a:cubicBezTo>
                  <a:pt x="472" y="211"/>
                  <a:pt x="459" y="221"/>
                  <a:pt x="446" y="230"/>
                </a:cubicBezTo>
                <a:close/>
                <a:moveTo>
                  <a:pt x="1732" y="229"/>
                </a:moveTo>
                <a:cubicBezTo>
                  <a:pt x="1719" y="219"/>
                  <a:pt x="1706" y="210"/>
                  <a:pt x="1693" y="201"/>
                </a:cubicBezTo>
                <a:cubicBezTo>
                  <a:pt x="1702" y="188"/>
                  <a:pt x="1702" y="188"/>
                  <a:pt x="1702" y="188"/>
                </a:cubicBezTo>
                <a:cubicBezTo>
                  <a:pt x="1715" y="197"/>
                  <a:pt x="1729" y="206"/>
                  <a:pt x="1741" y="216"/>
                </a:cubicBezTo>
                <a:lnTo>
                  <a:pt x="1732" y="229"/>
                </a:lnTo>
                <a:close/>
                <a:moveTo>
                  <a:pt x="525" y="176"/>
                </a:moveTo>
                <a:cubicBezTo>
                  <a:pt x="516" y="163"/>
                  <a:pt x="516" y="163"/>
                  <a:pt x="516" y="163"/>
                </a:cubicBezTo>
                <a:cubicBezTo>
                  <a:pt x="530" y="154"/>
                  <a:pt x="544" y="146"/>
                  <a:pt x="558" y="138"/>
                </a:cubicBezTo>
                <a:cubicBezTo>
                  <a:pt x="566" y="152"/>
                  <a:pt x="566" y="152"/>
                  <a:pt x="566" y="152"/>
                </a:cubicBezTo>
                <a:cubicBezTo>
                  <a:pt x="552" y="160"/>
                  <a:pt x="538" y="168"/>
                  <a:pt x="525" y="176"/>
                </a:cubicBezTo>
                <a:close/>
                <a:moveTo>
                  <a:pt x="1653" y="175"/>
                </a:moveTo>
                <a:cubicBezTo>
                  <a:pt x="1640" y="167"/>
                  <a:pt x="1626" y="159"/>
                  <a:pt x="1612" y="151"/>
                </a:cubicBezTo>
                <a:cubicBezTo>
                  <a:pt x="1620" y="137"/>
                  <a:pt x="1620" y="137"/>
                  <a:pt x="1620" y="137"/>
                </a:cubicBezTo>
                <a:cubicBezTo>
                  <a:pt x="1634" y="145"/>
                  <a:pt x="1648" y="153"/>
                  <a:pt x="1662" y="162"/>
                </a:cubicBezTo>
                <a:lnTo>
                  <a:pt x="1653" y="175"/>
                </a:lnTo>
                <a:close/>
                <a:moveTo>
                  <a:pt x="607" y="130"/>
                </a:moveTo>
                <a:cubicBezTo>
                  <a:pt x="600" y="116"/>
                  <a:pt x="600" y="116"/>
                  <a:pt x="600" y="116"/>
                </a:cubicBezTo>
                <a:cubicBezTo>
                  <a:pt x="614" y="109"/>
                  <a:pt x="629" y="102"/>
                  <a:pt x="644" y="95"/>
                </a:cubicBezTo>
                <a:cubicBezTo>
                  <a:pt x="650" y="110"/>
                  <a:pt x="650" y="110"/>
                  <a:pt x="650" y="110"/>
                </a:cubicBezTo>
                <a:cubicBezTo>
                  <a:pt x="636" y="116"/>
                  <a:pt x="621" y="123"/>
                  <a:pt x="607" y="130"/>
                </a:cubicBezTo>
                <a:close/>
                <a:moveTo>
                  <a:pt x="1570" y="129"/>
                </a:moveTo>
                <a:cubicBezTo>
                  <a:pt x="1556" y="122"/>
                  <a:pt x="1541" y="115"/>
                  <a:pt x="1527" y="108"/>
                </a:cubicBezTo>
                <a:cubicBezTo>
                  <a:pt x="1534" y="94"/>
                  <a:pt x="1534" y="94"/>
                  <a:pt x="1534" y="94"/>
                </a:cubicBezTo>
                <a:cubicBezTo>
                  <a:pt x="1548" y="100"/>
                  <a:pt x="1563" y="107"/>
                  <a:pt x="1577" y="115"/>
                </a:cubicBezTo>
                <a:lnTo>
                  <a:pt x="1570" y="129"/>
                </a:lnTo>
                <a:close/>
                <a:moveTo>
                  <a:pt x="694" y="91"/>
                </a:moveTo>
                <a:cubicBezTo>
                  <a:pt x="688" y="76"/>
                  <a:pt x="688" y="76"/>
                  <a:pt x="688" y="76"/>
                </a:cubicBezTo>
                <a:cubicBezTo>
                  <a:pt x="703" y="70"/>
                  <a:pt x="718" y="65"/>
                  <a:pt x="733" y="60"/>
                </a:cubicBezTo>
                <a:cubicBezTo>
                  <a:pt x="738" y="75"/>
                  <a:pt x="738" y="75"/>
                  <a:pt x="738" y="75"/>
                </a:cubicBezTo>
                <a:cubicBezTo>
                  <a:pt x="724" y="80"/>
                  <a:pt x="709" y="85"/>
                  <a:pt x="694" y="91"/>
                </a:cubicBezTo>
                <a:close/>
                <a:moveTo>
                  <a:pt x="1483" y="90"/>
                </a:moveTo>
                <a:cubicBezTo>
                  <a:pt x="1468" y="84"/>
                  <a:pt x="1453" y="79"/>
                  <a:pt x="1438" y="74"/>
                </a:cubicBezTo>
                <a:cubicBezTo>
                  <a:pt x="1444" y="58"/>
                  <a:pt x="1444" y="58"/>
                  <a:pt x="1444" y="58"/>
                </a:cubicBezTo>
                <a:cubicBezTo>
                  <a:pt x="1459" y="64"/>
                  <a:pt x="1474" y="69"/>
                  <a:pt x="1489" y="75"/>
                </a:cubicBezTo>
                <a:lnTo>
                  <a:pt x="1483" y="90"/>
                </a:lnTo>
                <a:close/>
                <a:moveTo>
                  <a:pt x="784" y="60"/>
                </a:moveTo>
                <a:cubicBezTo>
                  <a:pt x="779" y="45"/>
                  <a:pt x="779" y="45"/>
                  <a:pt x="779" y="45"/>
                </a:cubicBezTo>
                <a:cubicBezTo>
                  <a:pt x="794" y="40"/>
                  <a:pt x="810" y="36"/>
                  <a:pt x="826" y="32"/>
                </a:cubicBezTo>
                <a:cubicBezTo>
                  <a:pt x="830" y="48"/>
                  <a:pt x="830" y="48"/>
                  <a:pt x="830" y="48"/>
                </a:cubicBezTo>
                <a:cubicBezTo>
                  <a:pt x="814" y="51"/>
                  <a:pt x="799" y="56"/>
                  <a:pt x="784" y="60"/>
                </a:cubicBezTo>
                <a:close/>
                <a:moveTo>
                  <a:pt x="1393" y="59"/>
                </a:moveTo>
                <a:cubicBezTo>
                  <a:pt x="1378" y="55"/>
                  <a:pt x="1363" y="51"/>
                  <a:pt x="1347" y="47"/>
                </a:cubicBezTo>
                <a:cubicBezTo>
                  <a:pt x="1351" y="31"/>
                  <a:pt x="1351" y="31"/>
                  <a:pt x="1351" y="31"/>
                </a:cubicBezTo>
                <a:cubicBezTo>
                  <a:pt x="1367" y="35"/>
                  <a:pt x="1382" y="39"/>
                  <a:pt x="1398" y="44"/>
                </a:cubicBezTo>
                <a:lnTo>
                  <a:pt x="1393" y="59"/>
                </a:lnTo>
                <a:close/>
                <a:moveTo>
                  <a:pt x="876" y="37"/>
                </a:moveTo>
                <a:cubicBezTo>
                  <a:pt x="873" y="22"/>
                  <a:pt x="873" y="22"/>
                  <a:pt x="873" y="22"/>
                </a:cubicBezTo>
                <a:cubicBezTo>
                  <a:pt x="888" y="18"/>
                  <a:pt x="904" y="16"/>
                  <a:pt x="920" y="13"/>
                </a:cubicBezTo>
                <a:cubicBezTo>
                  <a:pt x="923" y="29"/>
                  <a:pt x="923" y="29"/>
                  <a:pt x="923" y="29"/>
                </a:cubicBezTo>
                <a:cubicBezTo>
                  <a:pt x="907" y="31"/>
                  <a:pt x="891" y="34"/>
                  <a:pt x="876" y="37"/>
                </a:cubicBezTo>
                <a:close/>
                <a:moveTo>
                  <a:pt x="1301" y="37"/>
                </a:moveTo>
                <a:cubicBezTo>
                  <a:pt x="1285" y="33"/>
                  <a:pt x="1270" y="31"/>
                  <a:pt x="1254" y="28"/>
                </a:cubicBezTo>
                <a:cubicBezTo>
                  <a:pt x="1256" y="12"/>
                  <a:pt x="1256" y="12"/>
                  <a:pt x="1256" y="12"/>
                </a:cubicBezTo>
                <a:cubicBezTo>
                  <a:pt x="1272" y="15"/>
                  <a:pt x="1288" y="18"/>
                  <a:pt x="1304" y="21"/>
                </a:cubicBezTo>
                <a:lnTo>
                  <a:pt x="1301" y="37"/>
                </a:lnTo>
                <a:close/>
                <a:moveTo>
                  <a:pt x="970" y="23"/>
                </a:moveTo>
                <a:cubicBezTo>
                  <a:pt x="968" y="7"/>
                  <a:pt x="968" y="7"/>
                  <a:pt x="968" y="7"/>
                </a:cubicBezTo>
                <a:cubicBezTo>
                  <a:pt x="984" y="5"/>
                  <a:pt x="1000" y="3"/>
                  <a:pt x="1016" y="2"/>
                </a:cubicBezTo>
                <a:cubicBezTo>
                  <a:pt x="1017" y="18"/>
                  <a:pt x="1017" y="18"/>
                  <a:pt x="1017" y="18"/>
                </a:cubicBezTo>
                <a:cubicBezTo>
                  <a:pt x="1001" y="19"/>
                  <a:pt x="985" y="21"/>
                  <a:pt x="970" y="23"/>
                </a:cubicBezTo>
                <a:close/>
                <a:moveTo>
                  <a:pt x="1207" y="22"/>
                </a:moveTo>
                <a:cubicBezTo>
                  <a:pt x="1191" y="20"/>
                  <a:pt x="1175" y="19"/>
                  <a:pt x="1160" y="18"/>
                </a:cubicBezTo>
                <a:cubicBezTo>
                  <a:pt x="1161" y="2"/>
                  <a:pt x="1161" y="2"/>
                  <a:pt x="1161" y="2"/>
                </a:cubicBezTo>
                <a:cubicBezTo>
                  <a:pt x="1177" y="3"/>
                  <a:pt x="1193" y="5"/>
                  <a:pt x="1209" y="6"/>
                </a:cubicBezTo>
                <a:lnTo>
                  <a:pt x="1207" y="22"/>
                </a:lnTo>
                <a:close/>
                <a:moveTo>
                  <a:pt x="1065" y="16"/>
                </a:moveTo>
                <a:cubicBezTo>
                  <a:pt x="1064" y="0"/>
                  <a:pt x="1064" y="0"/>
                  <a:pt x="1064" y="0"/>
                </a:cubicBezTo>
                <a:cubicBezTo>
                  <a:pt x="1080" y="0"/>
                  <a:pt x="1096" y="0"/>
                  <a:pt x="1112" y="0"/>
                </a:cubicBezTo>
                <a:cubicBezTo>
                  <a:pt x="1112" y="16"/>
                  <a:pt x="1112" y="16"/>
                  <a:pt x="1112" y="16"/>
                </a:cubicBezTo>
                <a:cubicBezTo>
                  <a:pt x="1096" y="16"/>
                  <a:pt x="1080" y="16"/>
                  <a:pt x="1065" y="1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88395" tIns="44198" rIns="88395" bIns="44198" numCol="1" anchor="t" anchorCtr="0" compatLnSpc="1"/>
          <a:lstStyle/>
          <a:p>
            <a:endParaRPr lang="en-US" sz="174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Freeform 62"/>
          <p:cNvSpPr/>
          <p:nvPr/>
        </p:nvSpPr>
        <p:spPr bwMode="auto">
          <a:xfrm flipH="1">
            <a:off x="6671077" y="2944543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D2DE"/>
          </a:solidFill>
          <a:ln>
            <a:noFill/>
          </a:ln>
        </p:spPr>
        <p:txBody>
          <a:bodyPr vert="horz" wrap="square" lIns="88395" tIns="44198" rIns="88395" bIns="44198" numCol="1" anchor="t" anchorCtr="0" compatLnSpc="1"/>
          <a:lstStyle/>
          <a:p>
            <a:endParaRPr lang="en-US" sz="174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1" name="Rectangle 180"/>
          <p:cNvSpPr/>
          <p:nvPr/>
        </p:nvSpPr>
        <p:spPr>
          <a:xfrm flipH="1">
            <a:off x="2511910" y="2049348"/>
            <a:ext cx="20489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Heavy" panose="020F0502020204030203" pitchFamily="34" charset="0"/>
              </a:rPr>
              <a:t>Add title text</a:t>
            </a:r>
          </a:p>
        </p:txBody>
      </p:sp>
      <p:sp>
        <p:nvSpPr>
          <p:cNvPr id="72" name="Rectangle 181"/>
          <p:cNvSpPr/>
          <p:nvPr/>
        </p:nvSpPr>
        <p:spPr>
          <a:xfrm flipH="1">
            <a:off x="1766025" y="2429449"/>
            <a:ext cx="2794820" cy="904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74" name="Rectangle 178"/>
          <p:cNvSpPr/>
          <p:nvPr/>
        </p:nvSpPr>
        <p:spPr>
          <a:xfrm>
            <a:off x="7750294" y="2210694"/>
            <a:ext cx="23457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Heavy" panose="020F0502020204030203" pitchFamily="34" charset="0"/>
              </a:rPr>
              <a:t>Add title text</a:t>
            </a:r>
          </a:p>
        </p:txBody>
      </p:sp>
      <p:sp>
        <p:nvSpPr>
          <p:cNvPr id="76" name="Rectangle 179"/>
          <p:cNvSpPr/>
          <p:nvPr/>
        </p:nvSpPr>
        <p:spPr>
          <a:xfrm>
            <a:off x="7750295" y="2590795"/>
            <a:ext cx="2841482" cy="904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78" name="Rectangle 174"/>
          <p:cNvSpPr/>
          <p:nvPr/>
        </p:nvSpPr>
        <p:spPr>
          <a:xfrm flipH="1">
            <a:off x="1898725" y="3967106"/>
            <a:ext cx="2168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Heavy" panose="020F0502020204030203" pitchFamily="34" charset="0"/>
              </a:rPr>
              <a:t>Add title text</a:t>
            </a:r>
          </a:p>
        </p:txBody>
      </p:sp>
      <p:sp>
        <p:nvSpPr>
          <p:cNvPr id="79" name="Rectangle 175"/>
          <p:cNvSpPr/>
          <p:nvPr/>
        </p:nvSpPr>
        <p:spPr>
          <a:xfrm flipH="1">
            <a:off x="1493649" y="4347207"/>
            <a:ext cx="2573230" cy="904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81" name="Rectangle 172"/>
          <p:cNvSpPr/>
          <p:nvPr/>
        </p:nvSpPr>
        <p:spPr>
          <a:xfrm>
            <a:off x="8134415" y="4118559"/>
            <a:ext cx="23627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Heavy" panose="020F0502020204030203" pitchFamily="34" charset="0"/>
              </a:rPr>
              <a:t>Add title text</a:t>
            </a:r>
          </a:p>
        </p:txBody>
      </p:sp>
      <p:sp>
        <p:nvSpPr>
          <p:cNvPr id="82" name="Rectangle 173"/>
          <p:cNvSpPr/>
          <p:nvPr/>
        </p:nvSpPr>
        <p:spPr>
          <a:xfrm>
            <a:off x="8134414" y="4498660"/>
            <a:ext cx="2668325" cy="904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87" name="图形"/>
          <p:cNvSpPr/>
          <p:nvPr/>
        </p:nvSpPr>
        <p:spPr>
          <a:xfrm>
            <a:off x="7255740" y="4226215"/>
            <a:ext cx="760849" cy="760849"/>
          </a:xfrm>
          <a:prstGeom prst="ellipse">
            <a:avLst/>
          </a:prstGeom>
          <a:solidFill>
            <a:srgbClr val="D0E1F2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88" name="图形"/>
          <p:cNvSpPr/>
          <p:nvPr/>
        </p:nvSpPr>
        <p:spPr>
          <a:xfrm>
            <a:off x="6858888" y="2659581"/>
            <a:ext cx="760849" cy="760849"/>
          </a:xfrm>
          <a:prstGeom prst="ellipse">
            <a:avLst/>
          </a:prstGeom>
          <a:solidFill>
            <a:srgbClr val="D1BEE6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89" name="图形"/>
          <p:cNvSpPr/>
          <p:nvPr/>
        </p:nvSpPr>
        <p:spPr>
          <a:xfrm>
            <a:off x="4681758" y="2659581"/>
            <a:ext cx="760849" cy="760849"/>
          </a:xfrm>
          <a:prstGeom prst="ellipse">
            <a:avLst/>
          </a:prstGeom>
          <a:solidFill>
            <a:srgbClr val="F24C54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90" name="图形"/>
          <p:cNvSpPr/>
          <p:nvPr/>
        </p:nvSpPr>
        <p:spPr>
          <a:xfrm>
            <a:off x="4156204" y="4063298"/>
            <a:ext cx="760849" cy="760849"/>
          </a:xfrm>
          <a:prstGeom prst="ellipse">
            <a:avLst/>
          </a:prstGeom>
          <a:solidFill>
            <a:srgbClr val="F9A825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pic>
        <p:nvPicPr>
          <p:cNvPr id="5" name="图片 4" descr="C:\Users\Am'be'r\Desktop\千库网_可爱卡通眼睛对话框3d元素_元素编号13009623.png千库网_可爱卡通眼睛对话框3d元素_元素编号130096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0357" y="3071131"/>
            <a:ext cx="3451860" cy="34519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  <p:bldP spid="87" grpId="0" animBg="1"/>
      <p:bldP spid="88" grpId="0" animBg="1"/>
      <p:bldP spid="89" grpId="0" animBg="1"/>
      <p:bldP spid="9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31775" y="287020"/>
            <a:ext cx="11728450" cy="6284595"/>
          </a:xfrm>
          <a:prstGeom prst="rect">
            <a:avLst/>
          </a:prstGeom>
          <a:solidFill>
            <a:schemeClr val="bg1"/>
          </a:solidFill>
          <a:ln w="254000"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17216" y="465264"/>
            <a:ext cx="3348993" cy="6110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14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方正正大黑简体" panose="02000000000000000000" pitchFamily="2" charset="-122"/>
                <a:ea typeface="方正正大黑简体" panose="02000000000000000000" pitchFamily="2" charset="-122"/>
                <a:cs typeface="字魂5号-无外润黑体" panose="00000500000000000000" charset="-122"/>
              </a:rPr>
              <a:t>03.Add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方正正大黑简体" panose="02000000000000000000" pitchFamily="2" charset="-122"/>
              <a:ea typeface="方正正大黑简体" panose="02000000000000000000" pitchFamily="2" charset="-122"/>
              <a:cs typeface="字魂5号-无外润黑体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73480" y="2052955"/>
            <a:ext cx="5741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73480" y="2539365"/>
            <a:ext cx="574040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11" name="圆角矩形 5"/>
          <p:cNvSpPr/>
          <p:nvPr/>
        </p:nvSpPr>
        <p:spPr>
          <a:xfrm>
            <a:off x="741680" y="3806825"/>
            <a:ext cx="2471420" cy="17195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019810" y="4142105"/>
            <a:ext cx="1983740" cy="118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1782127" y="3589972"/>
            <a:ext cx="408305" cy="408305"/>
          </a:xfrm>
          <a:prstGeom prst="ellipse">
            <a:avLst/>
          </a:prstGeom>
          <a:solidFill>
            <a:srgbClr val="F24C54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5"/>
          <p:cNvSpPr/>
          <p:nvPr/>
        </p:nvSpPr>
        <p:spPr>
          <a:xfrm>
            <a:off x="3632744" y="4381960"/>
            <a:ext cx="2471420" cy="17195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910874" y="4717240"/>
            <a:ext cx="1983740" cy="118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673191" y="4165107"/>
            <a:ext cx="408305" cy="408305"/>
          </a:xfrm>
          <a:prstGeom prst="ellipse">
            <a:avLst/>
          </a:prstGeom>
          <a:solidFill>
            <a:srgbClr val="F9A825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圆角矩形 5"/>
          <p:cNvSpPr/>
          <p:nvPr/>
        </p:nvSpPr>
        <p:spPr>
          <a:xfrm>
            <a:off x="6523808" y="3806825"/>
            <a:ext cx="2471420" cy="171958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黑体" panose="02010609060101010101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801938" y="4142105"/>
            <a:ext cx="1983740" cy="1186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7564255" y="3589972"/>
            <a:ext cx="408305" cy="408305"/>
          </a:xfrm>
          <a:prstGeom prst="ellipse">
            <a:avLst/>
          </a:prstGeom>
          <a:solidFill>
            <a:srgbClr val="0044FE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图片 17" descr="千库网_C4D蓝色卡通商务男_元素编号1302098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2425" y="1511300"/>
            <a:ext cx="4564380" cy="4564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 animBg="1"/>
      <p:bldP spid="13" grpId="0"/>
      <p:bldP spid="15" grpId="0" animBg="1"/>
      <p:bldP spid="22" grpId="0" animBg="1"/>
      <p:bldP spid="23" grpId="0"/>
      <p:bldP spid="24" grpId="0" animBg="1"/>
      <p:bldP spid="25" grpId="0" animBg="1"/>
      <p:bldP spid="26" grpId="0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31775" y="287020"/>
            <a:ext cx="11728450" cy="6284595"/>
          </a:xfrm>
          <a:prstGeom prst="rect">
            <a:avLst/>
          </a:prstGeom>
          <a:solidFill>
            <a:schemeClr val="bg1"/>
          </a:solidFill>
          <a:ln w="254000"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Rectangle: Rounded Corners 21"/>
          <p:cNvSpPr/>
          <p:nvPr/>
        </p:nvSpPr>
        <p:spPr>
          <a:xfrm>
            <a:off x="1086467" y="2123594"/>
            <a:ext cx="2333716" cy="3213571"/>
          </a:xfrm>
          <a:prstGeom prst="roundRect">
            <a:avLst>
              <a:gd name="adj" fmla="val 1351"/>
            </a:avLst>
          </a:prstGeom>
          <a:solidFill>
            <a:schemeClr val="bg1"/>
          </a:solidFill>
          <a:ln>
            <a:noFill/>
          </a:ln>
          <a:effectLst>
            <a:outerShdw blurRad="965200" dist="647700" dir="2700000" sx="85000" sy="85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37"/>
          <p:cNvSpPr txBox="1"/>
          <p:nvPr/>
        </p:nvSpPr>
        <p:spPr>
          <a:xfrm>
            <a:off x="1524589" y="3767505"/>
            <a:ext cx="1895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1">
                <a:solidFill>
                  <a:schemeClr val="tx1">
                    <a:lumMod val="65000"/>
                    <a:lumOff val="35000"/>
                    <a:alpha val="4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16" name="TextBox 34"/>
          <p:cNvSpPr txBox="1"/>
          <p:nvPr/>
        </p:nvSpPr>
        <p:spPr>
          <a:xfrm>
            <a:off x="1232508" y="2984669"/>
            <a:ext cx="2041634" cy="118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17" name="TextBox 35"/>
          <p:cNvSpPr txBox="1"/>
          <p:nvPr/>
        </p:nvSpPr>
        <p:spPr>
          <a:xfrm>
            <a:off x="1232508" y="2492206"/>
            <a:ext cx="2041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Rectangle: Rounded Corners 36"/>
          <p:cNvSpPr/>
          <p:nvPr/>
        </p:nvSpPr>
        <p:spPr>
          <a:xfrm>
            <a:off x="1643725" y="4704938"/>
            <a:ext cx="1219200" cy="319313"/>
          </a:xfrm>
          <a:prstGeom prst="roundRect">
            <a:avLst>
              <a:gd name="adj" fmla="val 50000"/>
            </a:avLst>
          </a:prstGeom>
          <a:solidFill>
            <a:srgbClr val="D1BEE6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START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210034" y="2123593"/>
            <a:ext cx="2333716" cy="4041211"/>
            <a:chOff x="6210034" y="2123593"/>
            <a:chExt cx="2333716" cy="4041211"/>
          </a:xfrm>
        </p:grpSpPr>
        <p:sp>
          <p:nvSpPr>
            <p:cNvPr id="14" name="Rectangle: Rounded Corners 23"/>
            <p:cNvSpPr/>
            <p:nvPr/>
          </p:nvSpPr>
          <p:spPr>
            <a:xfrm>
              <a:off x="6210034" y="2123593"/>
              <a:ext cx="2333716" cy="4041211"/>
            </a:xfrm>
            <a:prstGeom prst="roundRect">
              <a:avLst>
                <a:gd name="adj" fmla="val 1351"/>
              </a:avLst>
            </a:prstGeom>
            <a:solidFill>
              <a:srgbClr val="CFE1F2">
                <a:alpha val="4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39"/>
            <p:cNvSpPr txBox="1"/>
            <p:nvPr/>
          </p:nvSpPr>
          <p:spPr>
            <a:xfrm>
              <a:off x="6648156" y="4595144"/>
              <a:ext cx="189559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600" b="1">
                  <a:solidFill>
                    <a:schemeClr val="bg1">
                      <a:alpha val="8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  <p:sp>
          <p:nvSpPr>
            <p:cNvPr id="26" name="TextBox 90"/>
            <p:cNvSpPr txBox="1"/>
            <p:nvPr/>
          </p:nvSpPr>
          <p:spPr>
            <a:xfrm>
              <a:off x="6356075" y="2984669"/>
              <a:ext cx="2041634" cy="2033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</a:rPr>
                <a:t>Click here to add text content, such as keywords, some brief introductions, etc.</a:t>
              </a:r>
              <a:r>
                <a: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</a:rPr>
                <a:t>，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</a:rPr>
                <a:t>Click here to add text content, such as keywords, some brief introductions, etc.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endParaRPr>
            </a:p>
          </p:txBody>
        </p:sp>
        <p:sp>
          <p:nvSpPr>
            <p:cNvPr id="27" name="TextBox 91"/>
            <p:cNvSpPr txBox="1"/>
            <p:nvPr/>
          </p:nvSpPr>
          <p:spPr>
            <a:xfrm>
              <a:off x="6356075" y="2492206"/>
              <a:ext cx="20416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Rectangle: Rounded Corners 92"/>
            <p:cNvSpPr/>
            <p:nvPr/>
          </p:nvSpPr>
          <p:spPr>
            <a:xfrm>
              <a:off x="6767292" y="5451225"/>
              <a:ext cx="1219200" cy="3193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innerShdw blurRad="1778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140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START</a:t>
              </a:r>
            </a:p>
          </p:txBody>
        </p:sp>
      </p:grpSp>
      <p:sp>
        <p:nvSpPr>
          <p:cNvPr id="11" name="Rectangle: Rounded Corners 22"/>
          <p:cNvSpPr/>
          <p:nvPr/>
        </p:nvSpPr>
        <p:spPr>
          <a:xfrm>
            <a:off x="3648250" y="2123594"/>
            <a:ext cx="2333716" cy="3213571"/>
          </a:xfrm>
          <a:prstGeom prst="roundRect">
            <a:avLst>
              <a:gd name="adj" fmla="val 1351"/>
            </a:avLst>
          </a:prstGeom>
          <a:solidFill>
            <a:schemeClr val="bg1"/>
          </a:solidFill>
          <a:ln>
            <a:noFill/>
          </a:ln>
          <a:effectLst>
            <a:outerShdw blurRad="965200" dist="647700" dir="2700000" sx="85000" sy="85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38"/>
          <p:cNvSpPr txBox="1"/>
          <p:nvPr/>
        </p:nvSpPr>
        <p:spPr>
          <a:xfrm>
            <a:off x="4086372" y="3767505"/>
            <a:ext cx="1895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1">
                <a:solidFill>
                  <a:schemeClr val="tx1">
                    <a:lumMod val="65000"/>
                    <a:lumOff val="35000"/>
                    <a:alpha val="4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23" name="TextBox 59"/>
          <p:cNvSpPr txBox="1"/>
          <p:nvPr/>
        </p:nvSpPr>
        <p:spPr>
          <a:xfrm>
            <a:off x="3794291" y="2492206"/>
            <a:ext cx="2041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</a:p>
        </p:txBody>
      </p:sp>
      <p:sp>
        <p:nvSpPr>
          <p:cNvPr id="24" name="Rectangle: Rounded Corners 60"/>
          <p:cNvSpPr/>
          <p:nvPr/>
        </p:nvSpPr>
        <p:spPr>
          <a:xfrm>
            <a:off x="4205508" y="4704938"/>
            <a:ext cx="1219200" cy="319313"/>
          </a:xfrm>
          <a:prstGeom prst="roundRect">
            <a:avLst>
              <a:gd name="adj" fmla="val 50000"/>
            </a:avLst>
          </a:prstGeom>
          <a:solidFill>
            <a:srgbClr val="F9A825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START</a:t>
            </a:r>
          </a:p>
        </p:txBody>
      </p:sp>
      <p:sp>
        <p:nvSpPr>
          <p:cNvPr id="43" name="TextBox 34"/>
          <p:cNvSpPr txBox="1"/>
          <p:nvPr/>
        </p:nvSpPr>
        <p:spPr>
          <a:xfrm>
            <a:off x="3794290" y="2984669"/>
            <a:ext cx="2041634" cy="118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34" name="Rectangle: Rounded Corners 24"/>
          <p:cNvSpPr/>
          <p:nvPr/>
        </p:nvSpPr>
        <p:spPr>
          <a:xfrm>
            <a:off x="8771817" y="2123594"/>
            <a:ext cx="2333716" cy="3213571"/>
          </a:xfrm>
          <a:prstGeom prst="roundRect">
            <a:avLst>
              <a:gd name="adj" fmla="val 1351"/>
            </a:avLst>
          </a:prstGeom>
          <a:solidFill>
            <a:schemeClr val="bg1"/>
          </a:solidFill>
          <a:ln>
            <a:noFill/>
          </a:ln>
          <a:effectLst>
            <a:outerShdw blurRad="965200" dist="647700" dir="2700000" sx="85000" sy="85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40"/>
          <p:cNvSpPr txBox="1"/>
          <p:nvPr/>
        </p:nvSpPr>
        <p:spPr>
          <a:xfrm>
            <a:off x="9209939" y="3767505"/>
            <a:ext cx="1895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1">
                <a:solidFill>
                  <a:schemeClr val="tx1">
                    <a:lumMod val="65000"/>
                    <a:lumOff val="35000"/>
                    <a:alpha val="4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36" name="TextBox 75"/>
          <p:cNvSpPr txBox="1"/>
          <p:nvPr/>
        </p:nvSpPr>
        <p:spPr>
          <a:xfrm>
            <a:off x="8917858" y="2492206"/>
            <a:ext cx="2041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</a:p>
        </p:txBody>
      </p:sp>
      <p:sp>
        <p:nvSpPr>
          <p:cNvPr id="37" name="Rectangle: Rounded Corners 76"/>
          <p:cNvSpPr/>
          <p:nvPr/>
        </p:nvSpPr>
        <p:spPr>
          <a:xfrm>
            <a:off x="9329075" y="4704938"/>
            <a:ext cx="1219200" cy="319313"/>
          </a:xfrm>
          <a:prstGeom prst="roundRect">
            <a:avLst>
              <a:gd name="adj" fmla="val 50000"/>
            </a:avLst>
          </a:prstGeom>
          <a:solidFill>
            <a:srgbClr val="F24C54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START</a:t>
            </a:r>
          </a:p>
        </p:txBody>
      </p:sp>
      <p:sp>
        <p:nvSpPr>
          <p:cNvPr id="45" name="TextBox 34"/>
          <p:cNvSpPr txBox="1"/>
          <p:nvPr/>
        </p:nvSpPr>
        <p:spPr>
          <a:xfrm>
            <a:off x="8917858" y="2984669"/>
            <a:ext cx="2041634" cy="1186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50" name="Freeform 62"/>
          <p:cNvSpPr/>
          <p:nvPr/>
        </p:nvSpPr>
        <p:spPr bwMode="auto">
          <a:xfrm flipH="1">
            <a:off x="8836814" y="-903882"/>
            <a:ext cx="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D2DE"/>
          </a:solidFill>
          <a:ln>
            <a:noFill/>
          </a:ln>
        </p:spPr>
        <p:txBody>
          <a:bodyPr vert="horz" wrap="square" lIns="88395" tIns="44198" rIns="88395" bIns="44198" numCol="1" anchor="t" anchorCtr="0" compatLnSpc="1"/>
          <a:lstStyle/>
          <a:p>
            <a:endParaRPr lang="en-US" sz="174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17216" y="465264"/>
            <a:ext cx="3348993" cy="6110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14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方正正大黑简体" panose="02000000000000000000" pitchFamily="2" charset="-122"/>
                <a:ea typeface="方正正大黑简体" panose="02000000000000000000" pitchFamily="2" charset="-122"/>
                <a:cs typeface="字魂5号-无外润黑体" panose="00000500000000000000" charset="-122"/>
              </a:rPr>
              <a:t>03.Add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方正正大黑简体" panose="02000000000000000000" pitchFamily="2" charset="-122"/>
              <a:ea typeface="方正正大黑简体" panose="02000000000000000000" pitchFamily="2" charset="-122"/>
              <a:cs typeface="字魂5号-无外润黑体" panose="0000050000000000000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空心弧 4"/>
          <p:cNvSpPr/>
          <p:nvPr/>
        </p:nvSpPr>
        <p:spPr>
          <a:xfrm rot="12840000">
            <a:off x="9495790" y="-761365"/>
            <a:ext cx="3175635" cy="3175635"/>
          </a:xfrm>
          <a:prstGeom prst="blockArc">
            <a:avLst>
              <a:gd name="adj1" fmla="val 11180259"/>
              <a:gd name="adj2" fmla="val 20841118"/>
              <a:gd name="adj3" fmla="val 14028"/>
            </a:avLst>
          </a:prstGeom>
          <a:solidFill>
            <a:srgbClr val="F56870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63650" y="3030855"/>
            <a:ext cx="4408515" cy="8055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4400" dirty="0">
                <a:solidFill>
                  <a:srgbClr val="3B4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  <a:sym typeface="+mn-ea"/>
              </a:rPr>
              <a:t>Add title text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大黑简体" panose="02000000000000000000" pitchFamily="2" charset="-122"/>
              <a:ea typeface="方正正大黑简体" panose="02000000000000000000" pitchFamily="2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77280" y="2444925"/>
            <a:ext cx="2564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>
                <a:solidFill>
                  <a:srgbClr val="3B4F9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PART </a:t>
            </a:r>
            <a:r>
              <a:rPr lang="en-US" altLang="zh-CN" sz="3200" b="1">
                <a:solidFill>
                  <a:srgbClr val="3B4F9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FOUR</a:t>
            </a:r>
          </a:p>
        </p:txBody>
      </p:sp>
      <p:sp>
        <p:nvSpPr>
          <p:cNvPr id="20" name="矩形 19"/>
          <p:cNvSpPr/>
          <p:nvPr/>
        </p:nvSpPr>
        <p:spPr>
          <a:xfrm>
            <a:off x="1356360" y="3982720"/>
            <a:ext cx="3963670" cy="6136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about to enter a new life, the road ahead is still very long very long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1456498" y="4814409"/>
            <a:ext cx="515177" cy="0"/>
          </a:xfrm>
          <a:prstGeom prst="line">
            <a:avLst/>
          </a:prstGeom>
          <a:ln w="57150">
            <a:solidFill>
              <a:srgbClr val="0044FE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C:\Users\Am'be'r\Desktop\千库网_C4D立体商务办公女生_元素编号13388594.png千库网_C4D立体商务办公女生_元素编号1338859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88318" y="1216343"/>
            <a:ext cx="5641340" cy="5641340"/>
          </a:xfrm>
          <a:prstGeom prst="rect">
            <a:avLst/>
          </a:prstGeom>
        </p:spPr>
      </p:pic>
      <p:sp>
        <p:nvSpPr>
          <p:cNvPr id="44" name="同心圆 43"/>
          <p:cNvSpPr/>
          <p:nvPr/>
        </p:nvSpPr>
        <p:spPr>
          <a:xfrm>
            <a:off x="10144125" y="3244850"/>
            <a:ext cx="648335" cy="648335"/>
          </a:xfrm>
          <a:prstGeom prst="donut">
            <a:avLst>
              <a:gd name="adj" fmla="val 25773"/>
            </a:avLst>
          </a:prstGeom>
          <a:solidFill>
            <a:srgbClr val="0044FE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5" name="同心圆 44"/>
          <p:cNvSpPr/>
          <p:nvPr/>
        </p:nvSpPr>
        <p:spPr>
          <a:xfrm rot="6900000">
            <a:off x="5633085" y="1599565"/>
            <a:ext cx="925195" cy="925195"/>
          </a:xfrm>
          <a:prstGeom prst="donut">
            <a:avLst>
              <a:gd name="adj" fmla="val 25773"/>
            </a:avLst>
          </a:prstGeom>
          <a:solidFill>
            <a:srgbClr val="FFAB00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231775" y="287020"/>
            <a:ext cx="11728450" cy="6284595"/>
          </a:xfrm>
          <a:prstGeom prst="rect">
            <a:avLst/>
          </a:prstGeom>
          <a:noFill/>
          <a:ln w="254000"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9" grpId="0"/>
      <p:bldP spid="20" grpId="0"/>
      <p:bldP spid="44" grpId="0" animBg="1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31775" y="287020"/>
            <a:ext cx="11728450" cy="6284595"/>
          </a:xfrm>
          <a:prstGeom prst="rect">
            <a:avLst/>
          </a:prstGeom>
          <a:solidFill>
            <a:schemeClr val="bg1"/>
          </a:solidFill>
          <a:ln w="254000"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17216" y="465264"/>
            <a:ext cx="3348993" cy="6110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14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方正正大黑简体" panose="02000000000000000000" pitchFamily="2" charset="-122"/>
                <a:ea typeface="方正正大黑简体" panose="02000000000000000000" pitchFamily="2" charset="-122"/>
                <a:cs typeface="字魂5号-无外润黑体" panose="00000500000000000000" charset="-122"/>
              </a:rPr>
              <a:t>04.Add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方正正大黑简体" panose="02000000000000000000" pitchFamily="2" charset="-122"/>
              <a:ea typeface="方正正大黑简体" panose="02000000000000000000" pitchFamily="2" charset="-122"/>
              <a:cs typeface="字魂5号-无外润黑体" panose="00000500000000000000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1683697" y="4551730"/>
            <a:ext cx="2066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Light" panose="020B0300000000000000" pitchFamily="34" charset="-122"/>
              </a:rPr>
              <a:t>Add title text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545185" y="4968223"/>
            <a:ext cx="2343948" cy="904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5110747" y="4551730"/>
            <a:ext cx="2066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Light" panose="020B0300000000000000" pitchFamily="34" charset="-122"/>
              </a:rPr>
              <a:t>Add title text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4972235" y="4968223"/>
            <a:ext cx="2343948" cy="9047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ts val="22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  <a:cs typeface="字魂创中黑" panose="00000500000000000000" charset="-122"/>
              </a:defRPr>
            </a:lvl1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8334905" y="4551730"/>
            <a:ext cx="20669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Light" panose="020B0300000000000000" pitchFamily="34" charset="-122"/>
              </a:rPr>
              <a:t>Add title text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思源黑体 CN Light" panose="020B0300000000000000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196393" y="4968223"/>
            <a:ext cx="2343948" cy="9047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ts val="22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  <a:cs typeface="字魂创中黑" panose="00000500000000000000" charset="-122"/>
              </a:defRPr>
            </a:lvl1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23967" y="1685610"/>
            <a:ext cx="10424077" cy="2778039"/>
            <a:chOff x="883962" y="1619570"/>
            <a:chExt cx="10424077" cy="2778039"/>
          </a:xfrm>
        </p:grpSpPr>
        <p:grpSp>
          <p:nvGrpSpPr>
            <p:cNvPr id="11" name="组合 10"/>
            <p:cNvGrpSpPr/>
            <p:nvPr/>
          </p:nvGrpSpPr>
          <p:grpSpPr>
            <a:xfrm>
              <a:off x="883962" y="1800462"/>
              <a:ext cx="10424077" cy="2597147"/>
              <a:chOff x="883962" y="1800462"/>
              <a:chExt cx="10424077" cy="2597147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1660005" y="1800462"/>
                <a:ext cx="2171700" cy="2171700"/>
              </a:xfrm>
              <a:prstGeom prst="ellipse">
                <a:avLst/>
              </a:prstGeom>
              <a:noFill/>
              <a:ln>
                <a:solidFill>
                  <a:srgbClr val="0044F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0" name="Straight Connector 69"/>
              <p:cNvCxnSpPr/>
              <p:nvPr/>
            </p:nvCxnSpPr>
            <p:spPr>
              <a:xfrm>
                <a:off x="883962" y="4378763"/>
                <a:ext cx="10424077" cy="0"/>
              </a:xfrm>
              <a:prstGeom prst="line">
                <a:avLst/>
              </a:prstGeom>
              <a:ln w="31750">
                <a:solidFill>
                  <a:srgbClr val="D1BE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riangle 70"/>
              <p:cNvSpPr/>
              <p:nvPr/>
            </p:nvSpPr>
            <p:spPr>
              <a:xfrm>
                <a:off x="9279467" y="4241492"/>
                <a:ext cx="181096" cy="156117"/>
              </a:xfrm>
              <a:prstGeom prst="triangle">
                <a:avLst/>
              </a:prstGeom>
              <a:solidFill>
                <a:srgbClr val="F9A825"/>
              </a:solidFill>
              <a:ln>
                <a:solidFill>
                  <a:srgbClr val="F9A8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/>
                <a:endParaRPr lang="en-US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2" name="Triangle 73"/>
              <p:cNvSpPr/>
              <p:nvPr/>
            </p:nvSpPr>
            <p:spPr>
              <a:xfrm>
                <a:off x="2628259" y="4241491"/>
                <a:ext cx="181096" cy="156117"/>
              </a:xfrm>
              <a:prstGeom prst="triangle">
                <a:avLst/>
              </a:prstGeom>
              <a:solidFill>
                <a:srgbClr val="0044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/>
                <a:endParaRPr lang="en-US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33" name="Triangle 77"/>
              <p:cNvSpPr/>
              <p:nvPr/>
            </p:nvSpPr>
            <p:spPr>
              <a:xfrm>
                <a:off x="6017815" y="4241491"/>
                <a:ext cx="181096" cy="156117"/>
              </a:xfrm>
              <a:prstGeom prst="triangle">
                <a:avLst/>
              </a:prstGeom>
              <a:solidFill>
                <a:srgbClr val="F24C54"/>
              </a:solidFill>
              <a:ln>
                <a:solidFill>
                  <a:srgbClr val="F24C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3765"/>
                <a:endParaRPr lang="en-US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1" name="椭圆 40"/>
              <p:cNvSpPr/>
              <p:nvPr/>
            </p:nvSpPr>
            <p:spPr>
              <a:xfrm>
                <a:off x="5088062" y="1800462"/>
                <a:ext cx="2171700" cy="2171700"/>
              </a:xfrm>
              <a:prstGeom prst="ellipse">
                <a:avLst/>
              </a:prstGeom>
              <a:noFill/>
              <a:ln>
                <a:solidFill>
                  <a:srgbClr val="F24C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椭圆 41"/>
              <p:cNvSpPr/>
              <p:nvPr/>
            </p:nvSpPr>
            <p:spPr>
              <a:xfrm>
                <a:off x="8350624" y="1800462"/>
                <a:ext cx="2171700" cy="2171700"/>
              </a:xfrm>
              <a:prstGeom prst="ellipse">
                <a:avLst/>
              </a:prstGeom>
              <a:noFill/>
              <a:ln>
                <a:solidFill>
                  <a:srgbClr val="F9A8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4" name="图片 3" descr="C:\Users\Am'be'r\Desktop\千库网_C4D立体卡通粘土3D培训教育教具_元素编号13147429.png千库网_C4D立体卡通粘土3D培训教育教具_元素编号13147429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36582" y="1924172"/>
                <a:ext cx="1923415" cy="1923415"/>
              </a:xfrm>
              <a:prstGeom prst="rect">
                <a:avLst/>
              </a:prstGeom>
            </p:spPr>
          </p:pic>
        </p:grpSp>
        <p:pic>
          <p:nvPicPr>
            <p:cNvPr id="8" name="图片 7" descr="C:\Users\Am'be'r\Desktop\千库网_仿真喇叭C4D立体_元素编号12877879.png千库网_仿真喇叭C4D立体_元素编号1287787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0647" y="1800545"/>
              <a:ext cx="1955165" cy="1955800"/>
            </a:xfrm>
            <a:prstGeom prst="rect">
              <a:avLst/>
            </a:prstGeom>
          </p:spPr>
        </p:pic>
        <p:pic>
          <p:nvPicPr>
            <p:cNvPr id="10" name="图片 9" descr="C:\Users\Am'be'r\Desktop\千库网_卡通3D小手_元素编号12880135.png千库网_卡通3D小手_元素编号128801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5627" y="1619570"/>
              <a:ext cx="2046605" cy="204660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  <p:bldP spid="36" grpId="0"/>
      <p:bldP spid="37" grpId="0"/>
      <p:bldP spid="38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31775" y="287020"/>
            <a:ext cx="11728450" cy="6284595"/>
          </a:xfrm>
          <a:prstGeom prst="rect">
            <a:avLst/>
          </a:prstGeom>
          <a:noFill/>
          <a:ln w="254000"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C:\Users\Am'be'r\Desktop\千库网_C4D立体商务办公女生_元素编号13388594.png千库网_C4D立体商务办公女生_元素编号1338859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115" y="1370330"/>
            <a:ext cx="4328795" cy="4328160"/>
          </a:xfrm>
          <a:prstGeom prst="rect">
            <a:avLst/>
          </a:prstGeom>
        </p:spPr>
      </p:pic>
      <p:sp>
        <p:nvSpPr>
          <p:cNvPr id="4" name="同心圆 3"/>
          <p:cNvSpPr/>
          <p:nvPr/>
        </p:nvSpPr>
        <p:spPr>
          <a:xfrm>
            <a:off x="6696710" y="1205865"/>
            <a:ext cx="786765" cy="786765"/>
          </a:xfrm>
          <a:prstGeom prst="donut">
            <a:avLst>
              <a:gd name="adj" fmla="val 25773"/>
            </a:avLst>
          </a:prstGeom>
          <a:solidFill>
            <a:srgbClr val="9BC9E7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7703182" y="1187259"/>
            <a:ext cx="3320668" cy="5462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7719272" y="1642872"/>
            <a:ext cx="3460911" cy="2959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0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Company marketing company introduction</a:t>
            </a:r>
          </a:p>
        </p:txBody>
      </p:sp>
      <p:sp>
        <p:nvSpPr>
          <p:cNvPr id="78" name="Title 1"/>
          <p:cNvSpPr txBox="1"/>
          <p:nvPr/>
        </p:nvSpPr>
        <p:spPr>
          <a:xfrm>
            <a:off x="6582890" y="1409414"/>
            <a:ext cx="1014037" cy="6452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7" name="同心圆 6"/>
          <p:cNvSpPr/>
          <p:nvPr/>
        </p:nvSpPr>
        <p:spPr>
          <a:xfrm rot="4920000">
            <a:off x="6168390" y="2486660"/>
            <a:ext cx="786765" cy="786765"/>
          </a:xfrm>
          <a:prstGeom prst="donut">
            <a:avLst>
              <a:gd name="adj" fmla="val 25773"/>
            </a:avLst>
          </a:prstGeom>
          <a:solidFill>
            <a:srgbClr val="0044FE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7173038" y="2472919"/>
            <a:ext cx="3320668" cy="5462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7189128" y="2928532"/>
            <a:ext cx="3460911" cy="2959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0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Company marketing company introduction</a:t>
            </a:r>
          </a:p>
        </p:txBody>
      </p:sp>
      <p:sp>
        <p:nvSpPr>
          <p:cNvPr id="106" name="Title 1"/>
          <p:cNvSpPr txBox="1"/>
          <p:nvPr/>
        </p:nvSpPr>
        <p:spPr>
          <a:xfrm>
            <a:off x="6052746" y="2690629"/>
            <a:ext cx="1014037" cy="6452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8" name="同心圆 7"/>
          <p:cNvSpPr/>
          <p:nvPr/>
        </p:nvSpPr>
        <p:spPr>
          <a:xfrm rot="8580000">
            <a:off x="5988050" y="3815715"/>
            <a:ext cx="786765" cy="786765"/>
          </a:xfrm>
          <a:prstGeom prst="donut">
            <a:avLst>
              <a:gd name="adj" fmla="val 25773"/>
            </a:avLst>
          </a:prstGeom>
          <a:solidFill>
            <a:srgbClr val="FFAB00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6994948" y="3814638"/>
            <a:ext cx="3320668" cy="5462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7011038" y="4270251"/>
            <a:ext cx="3460911" cy="2959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0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Company marketing company introduction</a:t>
            </a:r>
          </a:p>
        </p:txBody>
      </p:sp>
      <p:sp>
        <p:nvSpPr>
          <p:cNvPr id="113" name="Title 1"/>
          <p:cNvSpPr txBox="1"/>
          <p:nvPr/>
        </p:nvSpPr>
        <p:spPr>
          <a:xfrm>
            <a:off x="5874656" y="3984269"/>
            <a:ext cx="1014037" cy="6452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9" name="同心圆 8"/>
          <p:cNvSpPr/>
          <p:nvPr/>
        </p:nvSpPr>
        <p:spPr>
          <a:xfrm rot="15000000">
            <a:off x="6264910" y="5110480"/>
            <a:ext cx="786765" cy="786765"/>
          </a:xfrm>
          <a:prstGeom prst="donut">
            <a:avLst>
              <a:gd name="adj" fmla="val 25773"/>
            </a:avLst>
          </a:prstGeom>
          <a:solidFill>
            <a:srgbClr val="F56870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7271698" y="5117080"/>
            <a:ext cx="3320668" cy="5462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28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7287788" y="5572693"/>
            <a:ext cx="3460911" cy="2959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0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Company marketing company introduction</a:t>
            </a:r>
          </a:p>
        </p:txBody>
      </p:sp>
      <p:sp>
        <p:nvSpPr>
          <p:cNvPr id="120" name="Title 1"/>
          <p:cNvSpPr txBox="1"/>
          <p:nvPr/>
        </p:nvSpPr>
        <p:spPr>
          <a:xfrm>
            <a:off x="6146961" y="5277821"/>
            <a:ext cx="1014037" cy="6452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4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613341" y="5278362"/>
            <a:ext cx="344932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4400" b="1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C</a:t>
            </a:r>
            <a:r>
              <a:rPr lang="en-US" altLang="zh-CN" sz="4400" b="1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ONTENTS</a:t>
            </a:r>
          </a:p>
        </p:txBody>
      </p:sp>
      <p:sp>
        <p:nvSpPr>
          <p:cNvPr id="37" name="空心弧 36"/>
          <p:cNvSpPr>
            <a:spLocks noChangeAspect="1"/>
          </p:cNvSpPr>
          <p:nvPr/>
        </p:nvSpPr>
        <p:spPr>
          <a:xfrm rot="5400000">
            <a:off x="-968926" y="698584"/>
            <a:ext cx="2625641" cy="2625641"/>
          </a:xfrm>
          <a:prstGeom prst="blockArc">
            <a:avLst>
              <a:gd name="adj1" fmla="val 10800000"/>
              <a:gd name="adj2" fmla="val 0"/>
              <a:gd name="adj3" fmla="val 15460"/>
            </a:avLst>
          </a:prstGeom>
          <a:solidFill>
            <a:srgbClr val="5BB5E7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9" name="空心弧 38"/>
          <p:cNvSpPr>
            <a:spLocks noChangeAspect="1"/>
          </p:cNvSpPr>
          <p:nvPr/>
        </p:nvSpPr>
        <p:spPr>
          <a:xfrm rot="17280000">
            <a:off x="11056909" y="4693280"/>
            <a:ext cx="1418444" cy="1542637"/>
          </a:xfrm>
          <a:prstGeom prst="blockArc">
            <a:avLst>
              <a:gd name="adj1" fmla="val 9603478"/>
              <a:gd name="adj2" fmla="val 20841118"/>
              <a:gd name="adj3" fmla="val 14028"/>
            </a:avLst>
          </a:prstGeom>
          <a:gradFill>
            <a:gsLst>
              <a:gs pos="100000">
                <a:srgbClr val="DBDEE6"/>
              </a:gs>
              <a:gs pos="0">
                <a:srgbClr val="F9A825"/>
              </a:gs>
              <a:gs pos="55000">
                <a:srgbClr val="5BB5E7"/>
              </a:gs>
            </a:gsLst>
            <a:lin ang="8100000" scaled="0"/>
          </a:gra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7" grpId="0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31775" y="287020"/>
            <a:ext cx="11728450" cy="6284595"/>
          </a:xfrm>
          <a:prstGeom prst="rect">
            <a:avLst/>
          </a:prstGeom>
          <a:solidFill>
            <a:schemeClr val="bg1"/>
          </a:solidFill>
          <a:ln w="254000"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17216" y="465264"/>
            <a:ext cx="3348993" cy="6110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14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方正正大黑简体" panose="02000000000000000000" pitchFamily="2" charset="-122"/>
                <a:ea typeface="方正正大黑简体" panose="02000000000000000000" pitchFamily="2" charset="-122"/>
                <a:cs typeface="字魂5号-无外润黑体" panose="00000500000000000000" charset="-122"/>
              </a:rPr>
              <a:t>04.Add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方正正大黑简体" panose="02000000000000000000" pitchFamily="2" charset="-122"/>
              <a:ea typeface="方正正大黑简体" panose="02000000000000000000" pitchFamily="2" charset="-122"/>
              <a:cs typeface="字魂5号-无外润黑体" panose="00000500000000000000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098971" y="2441793"/>
            <a:ext cx="3026230" cy="909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98970" y="2032899"/>
            <a:ext cx="1892313" cy="430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098970" y="4928140"/>
            <a:ext cx="3163441" cy="622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98970" y="4519246"/>
            <a:ext cx="1892313" cy="430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defRPr>
            </a:lvl1pPr>
          </a:lstStyle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66799" y="2441793"/>
            <a:ext cx="2982686" cy="909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838897" y="2032899"/>
            <a:ext cx="1892313" cy="430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defRPr>
            </a:lvl1pPr>
          </a:lstStyle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029822" y="4928140"/>
            <a:ext cx="3019663" cy="8989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841388" y="4519246"/>
            <a:ext cx="1892313" cy="4303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</a:defRPr>
            </a:lvl1pPr>
          </a:lstStyle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图形"/>
          <p:cNvSpPr/>
          <p:nvPr/>
        </p:nvSpPr>
        <p:spPr>
          <a:xfrm>
            <a:off x="4121477" y="2032899"/>
            <a:ext cx="634327" cy="634327"/>
          </a:xfrm>
          <a:prstGeom prst="ellipse">
            <a:avLst/>
          </a:prstGeom>
          <a:solidFill>
            <a:srgbClr val="D0E1F2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43" name="图形"/>
          <p:cNvSpPr/>
          <p:nvPr/>
        </p:nvSpPr>
        <p:spPr>
          <a:xfrm>
            <a:off x="7439168" y="2081625"/>
            <a:ext cx="634327" cy="634327"/>
          </a:xfrm>
          <a:prstGeom prst="ellipse">
            <a:avLst/>
          </a:prstGeom>
          <a:solidFill>
            <a:srgbClr val="D1BEE6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45" name="图形"/>
          <p:cNvSpPr/>
          <p:nvPr/>
        </p:nvSpPr>
        <p:spPr>
          <a:xfrm>
            <a:off x="4132288" y="4417365"/>
            <a:ext cx="634327" cy="634327"/>
          </a:xfrm>
          <a:prstGeom prst="ellipse">
            <a:avLst/>
          </a:prstGeom>
          <a:solidFill>
            <a:srgbClr val="F24C54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46" name="图形"/>
          <p:cNvSpPr/>
          <p:nvPr/>
        </p:nvSpPr>
        <p:spPr>
          <a:xfrm>
            <a:off x="7425386" y="4417365"/>
            <a:ext cx="634327" cy="634327"/>
          </a:xfrm>
          <a:prstGeom prst="ellipse">
            <a:avLst/>
          </a:prstGeom>
          <a:solidFill>
            <a:srgbClr val="F9A825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pic>
        <p:nvPicPr>
          <p:cNvPr id="5" name="图形" descr="C:\Users\Am'be'r\Desktop\千库网_微立体3d插画商务办公室电脑人物_元素编号12964944.png千库网_微立体3d插画商务办公室电脑人物_元素编号129649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686935" y="2317115"/>
            <a:ext cx="2818130" cy="2818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2" grpId="0" animBg="1"/>
      <p:bldP spid="43" grpId="0" animBg="1"/>
      <p:bldP spid="45" grpId="0" animBg="1"/>
      <p:bldP spid="4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31775" y="287020"/>
            <a:ext cx="11728450" cy="6284595"/>
          </a:xfrm>
          <a:prstGeom prst="rect">
            <a:avLst/>
          </a:prstGeom>
          <a:solidFill>
            <a:schemeClr val="bg1"/>
          </a:solidFill>
          <a:ln w="254000"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617216" y="465264"/>
            <a:ext cx="3348993" cy="6110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14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方正正大黑简体" panose="02000000000000000000" pitchFamily="2" charset="-122"/>
                <a:ea typeface="方正正大黑简体" panose="02000000000000000000" pitchFamily="2" charset="-122"/>
                <a:cs typeface="字魂5号-无外润黑体" panose="00000500000000000000" charset="-122"/>
              </a:rPr>
              <a:t>04.Add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方正正大黑简体" panose="02000000000000000000" pitchFamily="2" charset="-122"/>
              <a:ea typeface="方正正大黑简体" panose="02000000000000000000" pitchFamily="2" charset="-122"/>
              <a:cs typeface="字魂5号-无外润黑体" panose="00000500000000000000" charset="-122"/>
            </a:endParaRPr>
          </a:p>
        </p:txBody>
      </p:sp>
      <p:pic>
        <p:nvPicPr>
          <p:cNvPr id="230" name="图片 229" descr="C:\Users\Am'be'r\Desktop\千库网_微立体3d插画游戏娱乐_元素编号12961799.png千库网_微立体3d插画游戏娱乐_元素编号1296179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20000">
            <a:off x="241300" y="2005330"/>
            <a:ext cx="2593975" cy="2594610"/>
          </a:xfrm>
          <a:prstGeom prst="rect">
            <a:avLst/>
          </a:prstGeom>
        </p:spPr>
      </p:pic>
      <p:sp>
        <p:nvSpPr>
          <p:cNvPr id="210" name="形状"/>
          <p:cNvSpPr/>
          <p:nvPr/>
        </p:nvSpPr>
        <p:spPr>
          <a:xfrm>
            <a:off x="1557290" y="4531460"/>
            <a:ext cx="2462769" cy="731465"/>
          </a:xfrm>
          <a:prstGeom prst="roundRect">
            <a:avLst>
              <a:gd name="adj" fmla="val 50000"/>
            </a:avLst>
          </a:prstGeom>
          <a:solidFill>
            <a:srgbClr val="D0E1F2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ru-RU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  <a:sym typeface="思源宋体 CN" panose="02020700000000000000" pitchFamily="18" charset="-122"/>
            </a:endParaRPr>
          </a:p>
        </p:txBody>
      </p:sp>
      <p:sp>
        <p:nvSpPr>
          <p:cNvPr id="211" name="形状"/>
          <p:cNvSpPr/>
          <p:nvPr/>
        </p:nvSpPr>
        <p:spPr>
          <a:xfrm>
            <a:off x="1642632" y="4602951"/>
            <a:ext cx="577940" cy="5779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0000" lnSpcReduction="10000"/>
          </a:bodyPr>
          <a:lstStyle/>
          <a:p>
            <a:pPr algn="ctr"/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宋体 CN" panose="02020700000000000000" pitchFamily="18" charset="-122"/>
              </a:rPr>
              <a:t>01</a:t>
            </a:r>
            <a:endParaRPr lang="ru-RU" sz="2400" b="1">
              <a:solidFill>
                <a:schemeClr val="tx1">
                  <a:lumMod val="75000"/>
                  <a:lumOff val="25000"/>
                </a:schemeClr>
              </a:solidFill>
              <a:latin typeface="思源宋体 CN" panose="02020700000000000000" pitchFamily="18" charset="-122"/>
              <a:ea typeface="微软雅黑" panose="020B0503020204020204" pitchFamily="34" charset="-122"/>
              <a:sym typeface="思源宋体 CN" panose="02020700000000000000" pitchFamily="18" charset="-122"/>
            </a:endParaRPr>
          </a:p>
        </p:txBody>
      </p:sp>
      <p:sp>
        <p:nvSpPr>
          <p:cNvPr id="212" name="文本"/>
          <p:cNvSpPr txBox="1"/>
          <p:nvPr/>
        </p:nvSpPr>
        <p:spPr>
          <a:xfrm>
            <a:off x="1837050" y="4548036"/>
            <a:ext cx="2380085" cy="711641"/>
          </a:xfrm>
          <a:prstGeom prst="rect">
            <a:avLst/>
          </a:prstGeom>
          <a:noFill/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algn="r" defTabSz="914400">
              <a:defRPr sz="1400" b="1">
                <a:solidFill>
                  <a:schemeClr val="lt1"/>
                </a:solidFill>
                <a:latin typeface="三极准柔宋" panose="00000500000000000000" pitchFamily="2" charset="-122"/>
                <a:ea typeface="三极准柔宋" panose="00000500000000000000" pitchFamily="2" charset="-122"/>
                <a:cs typeface="Open Sans" panose="020B060603050402020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思源宋体 CN" panose="02020700000000000000" pitchFamily="18" charset="-122"/>
              </a:rPr>
              <a:t>Add title text</a:t>
            </a:r>
            <a:endParaRPr lang="zh-CN" alt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思源宋体 CN" panose="02020700000000000000" pitchFamily="18" charset="-122"/>
            </a:endParaRPr>
          </a:p>
        </p:txBody>
      </p:sp>
      <p:sp>
        <p:nvSpPr>
          <p:cNvPr id="214" name="形状"/>
          <p:cNvSpPr/>
          <p:nvPr/>
        </p:nvSpPr>
        <p:spPr>
          <a:xfrm>
            <a:off x="3553853" y="3734022"/>
            <a:ext cx="2462769" cy="731465"/>
          </a:xfrm>
          <a:prstGeom prst="roundRect">
            <a:avLst>
              <a:gd name="adj" fmla="val 50000"/>
            </a:avLst>
          </a:prstGeom>
          <a:solidFill>
            <a:srgbClr val="F9A825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ru-RU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  <a:sym typeface="思源宋体 CN" panose="02020700000000000000" pitchFamily="18" charset="-122"/>
            </a:endParaRPr>
          </a:p>
        </p:txBody>
      </p:sp>
      <p:sp>
        <p:nvSpPr>
          <p:cNvPr id="215" name="形状"/>
          <p:cNvSpPr/>
          <p:nvPr/>
        </p:nvSpPr>
        <p:spPr>
          <a:xfrm>
            <a:off x="3639195" y="3805513"/>
            <a:ext cx="577940" cy="5779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0000" lnSpcReduction="10000"/>
          </a:bodyPr>
          <a:lstStyle/>
          <a:p>
            <a:pPr algn="ctr"/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宋体 CN" panose="02020700000000000000" pitchFamily="18" charset="-122"/>
              </a:rPr>
              <a:t>02</a:t>
            </a:r>
            <a:endParaRPr lang="ru-RU" sz="2400" b="1">
              <a:solidFill>
                <a:schemeClr val="tx1">
                  <a:lumMod val="75000"/>
                  <a:lumOff val="25000"/>
                </a:schemeClr>
              </a:solidFill>
              <a:latin typeface="思源宋体 CN" panose="02020700000000000000" pitchFamily="18" charset="-122"/>
              <a:ea typeface="微软雅黑" panose="020B0503020204020204" pitchFamily="34" charset="-122"/>
              <a:sym typeface="思源宋体 CN" panose="02020700000000000000" pitchFamily="18" charset="-122"/>
            </a:endParaRPr>
          </a:p>
        </p:txBody>
      </p:sp>
      <p:sp>
        <p:nvSpPr>
          <p:cNvPr id="216" name="文本"/>
          <p:cNvSpPr txBox="1"/>
          <p:nvPr/>
        </p:nvSpPr>
        <p:spPr>
          <a:xfrm>
            <a:off x="4130490" y="3738662"/>
            <a:ext cx="2075941" cy="711641"/>
          </a:xfrm>
          <a:prstGeom prst="rect">
            <a:avLst/>
          </a:prstGeom>
          <a:noFill/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360000" bIns="4572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algn="r" defTabSz="914400">
              <a:defRPr sz="1400" b="1">
                <a:solidFill>
                  <a:schemeClr val="lt1"/>
                </a:solidFill>
                <a:latin typeface="三极准柔宋" panose="00000500000000000000" pitchFamily="2" charset="-122"/>
                <a:ea typeface="三极准柔宋" panose="00000500000000000000" pitchFamily="2" charset="-122"/>
                <a:cs typeface="Open Sans" panose="020B060603050402020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思源宋体 CN" panose="02020700000000000000" pitchFamily="18" charset="-122"/>
              </a:rPr>
              <a:t>Add title text</a:t>
            </a:r>
            <a:endParaRPr lang="zh-CN" alt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思源宋体 CN" panose="02020700000000000000" pitchFamily="18" charset="-122"/>
            </a:endParaRPr>
          </a:p>
        </p:txBody>
      </p:sp>
      <p:sp>
        <p:nvSpPr>
          <p:cNvPr id="218" name="形状"/>
          <p:cNvSpPr/>
          <p:nvPr/>
        </p:nvSpPr>
        <p:spPr>
          <a:xfrm>
            <a:off x="5550415" y="2936585"/>
            <a:ext cx="2462769" cy="731465"/>
          </a:xfrm>
          <a:prstGeom prst="roundRect">
            <a:avLst>
              <a:gd name="adj" fmla="val 50000"/>
            </a:avLst>
          </a:prstGeom>
          <a:solidFill>
            <a:srgbClr val="0044FE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ru-RU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  <a:sym typeface="思源宋体 CN" panose="02020700000000000000" pitchFamily="18" charset="-122"/>
            </a:endParaRPr>
          </a:p>
        </p:txBody>
      </p:sp>
      <p:sp>
        <p:nvSpPr>
          <p:cNvPr id="219" name="形状"/>
          <p:cNvSpPr/>
          <p:nvPr/>
        </p:nvSpPr>
        <p:spPr>
          <a:xfrm>
            <a:off x="5635757" y="3008076"/>
            <a:ext cx="577940" cy="5779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0000" lnSpcReduction="10000"/>
          </a:bodyPr>
          <a:lstStyle/>
          <a:p>
            <a:pPr algn="ctr"/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宋体 CN" panose="02020700000000000000" pitchFamily="18" charset="-122"/>
              </a:rPr>
              <a:t>03</a:t>
            </a:r>
            <a:endParaRPr lang="ru-RU" sz="2400" b="1">
              <a:solidFill>
                <a:schemeClr val="tx1">
                  <a:lumMod val="75000"/>
                  <a:lumOff val="25000"/>
                </a:schemeClr>
              </a:solidFill>
              <a:latin typeface="思源宋体 CN" panose="02020700000000000000" pitchFamily="18" charset="-122"/>
              <a:ea typeface="微软雅黑" panose="020B0503020204020204" pitchFamily="34" charset="-122"/>
              <a:sym typeface="思源宋体 CN" panose="02020700000000000000" pitchFamily="18" charset="-122"/>
            </a:endParaRPr>
          </a:p>
        </p:txBody>
      </p:sp>
      <p:sp>
        <p:nvSpPr>
          <p:cNvPr id="220" name="文本"/>
          <p:cNvSpPr txBox="1"/>
          <p:nvPr/>
        </p:nvSpPr>
        <p:spPr>
          <a:xfrm>
            <a:off x="6206431" y="2952417"/>
            <a:ext cx="1684887" cy="711641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altLang="zh-CN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思源宋体 CN" panose="02020700000000000000" pitchFamily="18" charset="-122"/>
              </a:rPr>
              <a:t>Add title text</a:t>
            </a:r>
            <a:endParaRPr lang="zh-CN" alt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思源宋体 CN" panose="02020700000000000000" pitchFamily="18" charset="-122"/>
            </a:endParaRPr>
          </a:p>
        </p:txBody>
      </p:sp>
      <p:sp>
        <p:nvSpPr>
          <p:cNvPr id="222" name="形状"/>
          <p:cNvSpPr/>
          <p:nvPr/>
        </p:nvSpPr>
        <p:spPr>
          <a:xfrm>
            <a:off x="7546978" y="2139148"/>
            <a:ext cx="2462769" cy="731465"/>
          </a:xfrm>
          <a:prstGeom prst="roundRect">
            <a:avLst>
              <a:gd name="adj" fmla="val 50000"/>
            </a:avLst>
          </a:prstGeom>
          <a:solidFill>
            <a:srgbClr val="F24C54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ru-RU" sz="16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微软雅黑" panose="020B0503020204020204" pitchFamily="34" charset="-122"/>
              <a:sym typeface="思源宋体 CN" panose="02020700000000000000" pitchFamily="18" charset="-122"/>
            </a:endParaRPr>
          </a:p>
        </p:txBody>
      </p:sp>
      <p:sp>
        <p:nvSpPr>
          <p:cNvPr id="223" name="形状"/>
          <p:cNvSpPr/>
          <p:nvPr/>
        </p:nvSpPr>
        <p:spPr>
          <a:xfrm>
            <a:off x="7632320" y="2210639"/>
            <a:ext cx="577940" cy="5779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fontScale="90000" lnSpcReduction="10000"/>
          </a:bodyPr>
          <a:lstStyle/>
          <a:p>
            <a:pPr algn="ctr"/>
            <a:r>
              <a:rPr lang="en-US" sz="24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宋体 CN" panose="02020700000000000000" pitchFamily="18" charset="-122"/>
              </a:rPr>
              <a:t>04</a:t>
            </a:r>
            <a:endParaRPr lang="ru-RU" sz="2400" b="1">
              <a:solidFill>
                <a:schemeClr val="tx1">
                  <a:lumMod val="75000"/>
                  <a:lumOff val="25000"/>
                </a:schemeClr>
              </a:solidFill>
              <a:latin typeface="思源宋体 CN" panose="02020700000000000000" pitchFamily="18" charset="-122"/>
              <a:ea typeface="微软雅黑" panose="020B0503020204020204" pitchFamily="34" charset="-122"/>
              <a:sym typeface="思源宋体 CN" panose="02020700000000000000" pitchFamily="18" charset="-122"/>
            </a:endParaRPr>
          </a:p>
        </p:txBody>
      </p:sp>
      <p:sp>
        <p:nvSpPr>
          <p:cNvPr id="224" name="文本"/>
          <p:cNvSpPr txBox="1"/>
          <p:nvPr/>
        </p:nvSpPr>
        <p:spPr>
          <a:xfrm>
            <a:off x="8202994" y="2154980"/>
            <a:ext cx="1684887" cy="711641"/>
          </a:xfrm>
          <a:prstGeom prst="rect">
            <a:avLst/>
          </a:prstGeom>
          <a:noFill/>
        </p:spPr>
        <p:txBody>
          <a:bodyPr wrap="none" rtlCol="0" anchor="ctr">
            <a:norm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altLang="zh-CN" sz="20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思源宋体 CN" panose="02020700000000000000" pitchFamily="18" charset="-122"/>
              </a:rPr>
              <a:t>Add title text</a:t>
            </a:r>
            <a:endParaRPr lang="zh-CN" altLang="en-US" sz="20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思源宋体 CN" panose="02020700000000000000" pitchFamily="18" charset="-122"/>
            </a:endParaRPr>
          </a:p>
        </p:txBody>
      </p:sp>
      <p:sp>
        <p:nvSpPr>
          <p:cNvPr id="225" name="文本8"/>
          <p:cNvSpPr/>
          <p:nvPr/>
        </p:nvSpPr>
        <p:spPr bwMode="auto">
          <a:xfrm>
            <a:off x="1538727" y="5288598"/>
            <a:ext cx="2866267" cy="88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226" name="文本8"/>
          <p:cNvSpPr/>
          <p:nvPr/>
        </p:nvSpPr>
        <p:spPr bwMode="auto">
          <a:xfrm>
            <a:off x="3603201" y="2670381"/>
            <a:ext cx="1870437" cy="88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227" name="文本8"/>
          <p:cNvSpPr/>
          <p:nvPr/>
        </p:nvSpPr>
        <p:spPr bwMode="auto">
          <a:xfrm>
            <a:off x="6165085" y="3790028"/>
            <a:ext cx="2876422" cy="88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228" name="文本8"/>
          <p:cNvSpPr/>
          <p:nvPr/>
        </p:nvSpPr>
        <p:spPr bwMode="auto">
          <a:xfrm>
            <a:off x="7441761" y="1310542"/>
            <a:ext cx="2857939" cy="92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pic>
        <p:nvPicPr>
          <p:cNvPr id="23" name="图形" descr="C:\Users\Am'be'r\Desktop\千库网_3d立体商务场景办公人物高效准时时钟人物_元素编号13326901.png千库网_3d立体商务场景办公人物高效准时时钟人物_元素编号133269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305" y="3551555"/>
            <a:ext cx="2587625" cy="2588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2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0" grpId="0" animBg="1"/>
      <p:bldP spid="211" grpId="0" animBg="1"/>
      <p:bldP spid="212" grpId="0"/>
      <p:bldP spid="214" grpId="0" animBg="1"/>
      <p:bldP spid="215" grpId="0" animBg="1"/>
      <p:bldP spid="216" grpId="0"/>
      <p:bldP spid="218" grpId="0" animBg="1"/>
      <p:bldP spid="219" grpId="0" animBg="1"/>
      <p:bldP spid="220" grpId="0"/>
      <p:bldP spid="222" grpId="0" animBg="1"/>
      <p:bldP spid="223" grpId="0" animBg="1"/>
      <p:bldP spid="224" grpId="0"/>
      <p:bldP spid="225" grpId="0"/>
      <p:bldP spid="226" grpId="0"/>
      <p:bldP spid="227" grpId="0"/>
      <p:bldP spid="2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31775" y="287020"/>
            <a:ext cx="11728450" cy="6284595"/>
          </a:xfrm>
          <a:prstGeom prst="rect">
            <a:avLst/>
          </a:prstGeom>
          <a:solidFill>
            <a:schemeClr val="bg1"/>
          </a:solidFill>
          <a:ln w="254000"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17216" y="465264"/>
            <a:ext cx="3348993" cy="6110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14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方正正大黑简体" panose="02000000000000000000" pitchFamily="2" charset="-122"/>
                <a:ea typeface="方正正大黑简体" panose="02000000000000000000" pitchFamily="2" charset="-122"/>
                <a:cs typeface="字魂5号-无外润黑体" panose="00000500000000000000" charset="-122"/>
              </a:rPr>
              <a:t>04.Add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方正正大黑简体" panose="02000000000000000000" pitchFamily="2" charset="-122"/>
              <a:ea typeface="方正正大黑简体" panose="02000000000000000000" pitchFamily="2" charset="-122"/>
              <a:cs typeface="字魂5号-无外润黑体" panose="00000500000000000000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308510" y="2101617"/>
            <a:ext cx="3803370" cy="3728012"/>
            <a:chOff x="1511710" y="2127017"/>
            <a:chExt cx="3803370" cy="3728012"/>
          </a:xfrm>
        </p:grpSpPr>
        <p:sp>
          <p:nvSpPr>
            <p:cNvPr id="8" name="空心弧 7"/>
            <p:cNvSpPr/>
            <p:nvPr/>
          </p:nvSpPr>
          <p:spPr>
            <a:xfrm>
              <a:off x="1727443" y="2127017"/>
              <a:ext cx="3587637" cy="3298206"/>
            </a:xfrm>
            <a:prstGeom prst="blockArc">
              <a:avLst>
                <a:gd name="adj1" fmla="val 12738796"/>
                <a:gd name="adj2" fmla="val 19211678"/>
                <a:gd name="adj3" fmla="val 3042"/>
              </a:avLst>
            </a:prstGeom>
            <a:solidFill>
              <a:srgbClr val="F24C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Light" panose="020B0300000000000000" pitchFamily="34" charset="-122"/>
              </a:endParaRPr>
            </a:p>
          </p:txBody>
        </p:sp>
        <p:sp>
          <p:nvSpPr>
            <p:cNvPr id="9" name="空心弧 8"/>
            <p:cNvSpPr/>
            <p:nvPr/>
          </p:nvSpPr>
          <p:spPr>
            <a:xfrm rot="4913473">
              <a:off x="2046152" y="2694310"/>
              <a:ext cx="2997895" cy="2944851"/>
            </a:xfrm>
            <a:prstGeom prst="blockArc">
              <a:avLst>
                <a:gd name="adj1" fmla="val 11936732"/>
                <a:gd name="adj2" fmla="val 17503451"/>
                <a:gd name="adj3" fmla="val 2798"/>
              </a:avLst>
            </a:prstGeom>
            <a:solidFill>
              <a:srgbClr val="6EC5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Light" panose="020B0300000000000000" pitchFamily="34" charset="-122"/>
              </a:endParaRPr>
            </a:p>
          </p:txBody>
        </p:sp>
        <p:sp>
          <p:nvSpPr>
            <p:cNvPr id="10" name="空心弧 9"/>
            <p:cNvSpPr/>
            <p:nvPr/>
          </p:nvSpPr>
          <p:spPr>
            <a:xfrm rot="13232028">
              <a:off x="1511710" y="2276982"/>
              <a:ext cx="3603448" cy="3578047"/>
            </a:xfrm>
            <a:prstGeom prst="blockArc">
              <a:avLst>
                <a:gd name="adj1" fmla="val 15264966"/>
                <a:gd name="adj2" fmla="val 20821653"/>
                <a:gd name="adj3" fmla="val 2756"/>
              </a:avLst>
            </a:prstGeom>
            <a:solidFill>
              <a:srgbClr val="D1BE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Light" panose="020B0300000000000000" pitchFamily="34" charset="-122"/>
              </a:endParaRPr>
            </a:p>
          </p:txBody>
        </p:sp>
        <p:sp>
          <p:nvSpPr>
            <p:cNvPr id="11" name="空心弧 10"/>
            <p:cNvSpPr/>
            <p:nvPr/>
          </p:nvSpPr>
          <p:spPr>
            <a:xfrm rot="13587871">
              <a:off x="2318477" y="2928915"/>
              <a:ext cx="2453247" cy="2683653"/>
            </a:xfrm>
            <a:prstGeom prst="blockArc">
              <a:avLst>
                <a:gd name="adj1" fmla="val 10800000"/>
                <a:gd name="adj2" fmla="val 16502739"/>
                <a:gd name="adj3" fmla="val 1777"/>
              </a:avLst>
            </a:prstGeom>
            <a:solidFill>
              <a:srgbClr val="F9A8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Light" panose="020B0300000000000000" pitchFamily="34" charset="-122"/>
              </a:endParaRPr>
            </a:p>
          </p:txBody>
        </p:sp>
        <p:sp>
          <p:nvSpPr>
            <p:cNvPr id="12" name="iconfont-1191-801543"/>
            <p:cNvSpPr/>
            <p:nvPr/>
          </p:nvSpPr>
          <p:spPr>
            <a:xfrm>
              <a:off x="4604410" y="2442833"/>
              <a:ext cx="666469" cy="666643"/>
            </a:xfrm>
            <a:custGeom>
              <a:avLst/>
              <a:gdLst>
                <a:gd name="T0" fmla="*/ 7651 w 7964"/>
                <a:gd name="T1" fmla="*/ 2432 h 7964"/>
                <a:gd name="T2" fmla="*/ 6798 w 7964"/>
                <a:gd name="T3" fmla="*/ 1166 h 7964"/>
                <a:gd name="T4" fmla="*/ 5532 w 7964"/>
                <a:gd name="T5" fmla="*/ 313 h 7964"/>
                <a:gd name="T6" fmla="*/ 3982 w 7964"/>
                <a:gd name="T7" fmla="*/ 0 h 7964"/>
                <a:gd name="T8" fmla="*/ 2432 w 7964"/>
                <a:gd name="T9" fmla="*/ 313 h 7964"/>
                <a:gd name="T10" fmla="*/ 1166 w 7964"/>
                <a:gd name="T11" fmla="*/ 1166 h 7964"/>
                <a:gd name="T12" fmla="*/ 313 w 7964"/>
                <a:gd name="T13" fmla="*/ 2432 h 7964"/>
                <a:gd name="T14" fmla="*/ 0 w 7964"/>
                <a:gd name="T15" fmla="*/ 3982 h 7964"/>
                <a:gd name="T16" fmla="*/ 313 w 7964"/>
                <a:gd name="T17" fmla="*/ 5532 h 7964"/>
                <a:gd name="T18" fmla="*/ 1166 w 7964"/>
                <a:gd name="T19" fmla="*/ 6798 h 7964"/>
                <a:gd name="T20" fmla="*/ 2432 w 7964"/>
                <a:gd name="T21" fmla="*/ 7651 h 7964"/>
                <a:gd name="T22" fmla="*/ 3982 w 7964"/>
                <a:gd name="T23" fmla="*/ 7964 h 7964"/>
                <a:gd name="T24" fmla="*/ 5532 w 7964"/>
                <a:gd name="T25" fmla="*/ 7651 h 7964"/>
                <a:gd name="T26" fmla="*/ 6798 w 7964"/>
                <a:gd name="T27" fmla="*/ 6798 h 7964"/>
                <a:gd name="T28" fmla="*/ 7651 w 7964"/>
                <a:gd name="T29" fmla="*/ 5532 h 7964"/>
                <a:gd name="T30" fmla="*/ 7964 w 7964"/>
                <a:gd name="T31" fmla="*/ 3982 h 7964"/>
                <a:gd name="T32" fmla="*/ 7651 w 7964"/>
                <a:gd name="T33" fmla="*/ 2432 h 7964"/>
                <a:gd name="T34" fmla="*/ 2637 w 7964"/>
                <a:gd name="T35" fmla="*/ 5323 h 7964"/>
                <a:gd name="T36" fmla="*/ 2926 w 7964"/>
                <a:gd name="T37" fmla="*/ 4585 h 7964"/>
                <a:gd name="T38" fmla="*/ 3506 w 7964"/>
                <a:gd name="T39" fmla="*/ 5109 h 7964"/>
                <a:gd name="T40" fmla="*/ 2637 w 7964"/>
                <a:gd name="T41" fmla="*/ 5323 h 7964"/>
                <a:gd name="T42" fmla="*/ 3674 w 7964"/>
                <a:gd name="T43" fmla="*/ 4918 h 7964"/>
                <a:gd name="T44" fmla="*/ 3080 w 7964"/>
                <a:gd name="T45" fmla="*/ 4394 h 7964"/>
                <a:gd name="T46" fmla="*/ 4399 w 7964"/>
                <a:gd name="T47" fmla="*/ 3020 h 7964"/>
                <a:gd name="T48" fmla="*/ 4990 w 7964"/>
                <a:gd name="T49" fmla="*/ 3547 h 7964"/>
                <a:gd name="T50" fmla="*/ 3674 w 7964"/>
                <a:gd name="T51" fmla="*/ 4918 h 7964"/>
                <a:gd name="T52" fmla="*/ 5326 w 7964"/>
                <a:gd name="T53" fmla="*/ 3195 h 7964"/>
                <a:gd name="T54" fmla="*/ 5171 w 7964"/>
                <a:gd name="T55" fmla="*/ 3388 h 7964"/>
                <a:gd name="T56" fmla="*/ 4587 w 7964"/>
                <a:gd name="T57" fmla="*/ 2871 h 7964"/>
                <a:gd name="T58" fmla="*/ 5051 w 7964"/>
                <a:gd name="T59" fmla="*/ 2753 h 7964"/>
                <a:gd name="T60" fmla="*/ 5326 w 7964"/>
                <a:gd name="T61" fmla="*/ 3083 h 7964"/>
                <a:gd name="T62" fmla="*/ 5326 w 7964"/>
                <a:gd name="T63" fmla="*/ 3195 h 7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962" h="7962">
                  <a:moveTo>
                    <a:pt x="7651" y="2432"/>
                  </a:moveTo>
                  <a:cubicBezTo>
                    <a:pt x="7451" y="1958"/>
                    <a:pt x="7164" y="1532"/>
                    <a:pt x="6798" y="1166"/>
                  </a:cubicBezTo>
                  <a:cubicBezTo>
                    <a:pt x="6432" y="800"/>
                    <a:pt x="6006" y="513"/>
                    <a:pt x="5532" y="313"/>
                  </a:cubicBezTo>
                  <a:cubicBezTo>
                    <a:pt x="5041" y="105"/>
                    <a:pt x="4520" y="0"/>
                    <a:pt x="3982" y="0"/>
                  </a:cubicBezTo>
                  <a:cubicBezTo>
                    <a:pt x="3444" y="0"/>
                    <a:pt x="2923" y="105"/>
                    <a:pt x="2432" y="313"/>
                  </a:cubicBezTo>
                  <a:cubicBezTo>
                    <a:pt x="1958" y="513"/>
                    <a:pt x="1532" y="800"/>
                    <a:pt x="1166" y="1166"/>
                  </a:cubicBezTo>
                  <a:cubicBezTo>
                    <a:pt x="800" y="1532"/>
                    <a:pt x="513" y="1958"/>
                    <a:pt x="313" y="2432"/>
                  </a:cubicBezTo>
                  <a:cubicBezTo>
                    <a:pt x="105" y="2923"/>
                    <a:pt x="0" y="3444"/>
                    <a:pt x="0" y="3982"/>
                  </a:cubicBezTo>
                  <a:cubicBezTo>
                    <a:pt x="0" y="4520"/>
                    <a:pt x="105" y="5041"/>
                    <a:pt x="313" y="5532"/>
                  </a:cubicBezTo>
                  <a:cubicBezTo>
                    <a:pt x="513" y="6006"/>
                    <a:pt x="800" y="6432"/>
                    <a:pt x="1166" y="6798"/>
                  </a:cubicBezTo>
                  <a:cubicBezTo>
                    <a:pt x="1532" y="7164"/>
                    <a:pt x="1958" y="7451"/>
                    <a:pt x="2432" y="7651"/>
                  </a:cubicBezTo>
                  <a:cubicBezTo>
                    <a:pt x="2923" y="7859"/>
                    <a:pt x="3444" y="7964"/>
                    <a:pt x="3982" y="7964"/>
                  </a:cubicBezTo>
                  <a:cubicBezTo>
                    <a:pt x="4520" y="7964"/>
                    <a:pt x="5041" y="7859"/>
                    <a:pt x="5532" y="7651"/>
                  </a:cubicBezTo>
                  <a:cubicBezTo>
                    <a:pt x="6006" y="7451"/>
                    <a:pt x="6432" y="7164"/>
                    <a:pt x="6798" y="6798"/>
                  </a:cubicBezTo>
                  <a:cubicBezTo>
                    <a:pt x="7164" y="6432"/>
                    <a:pt x="7451" y="6006"/>
                    <a:pt x="7651" y="5532"/>
                  </a:cubicBezTo>
                  <a:cubicBezTo>
                    <a:pt x="7859" y="5041"/>
                    <a:pt x="7964" y="4520"/>
                    <a:pt x="7964" y="3982"/>
                  </a:cubicBezTo>
                  <a:cubicBezTo>
                    <a:pt x="7964" y="3444"/>
                    <a:pt x="7859" y="2923"/>
                    <a:pt x="7651" y="2432"/>
                  </a:cubicBezTo>
                  <a:close/>
                  <a:moveTo>
                    <a:pt x="2637" y="5323"/>
                  </a:moveTo>
                  <a:cubicBezTo>
                    <a:pt x="2743" y="5053"/>
                    <a:pt x="2838" y="4809"/>
                    <a:pt x="2926" y="4585"/>
                  </a:cubicBezTo>
                  <a:cubicBezTo>
                    <a:pt x="3113" y="4753"/>
                    <a:pt x="3297" y="4920"/>
                    <a:pt x="3506" y="5109"/>
                  </a:cubicBezTo>
                  <a:cubicBezTo>
                    <a:pt x="3204" y="5184"/>
                    <a:pt x="2934" y="5250"/>
                    <a:pt x="2637" y="5323"/>
                  </a:cubicBezTo>
                  <a:close/>
                  <a:moveTo>
                    <a:pt x="3674" y="4918"/>
                  </a:moveTo>
                  <a:cubicBezTo>
                    <a:pt x="3472" y="4740"/>
                    <a:pt x="3278" y="4569"/>
                    <a:pt x="3080" y="4394"/>
                  </a:cubicBezTo>
                  <a:cubicBezTo>
                    <a:pt x="3535" y="3921"/>
                    <a:pt x="3979" y="3458"/>
                    <a:pt x="4399" y="3020"/>
                  </a:cubicBezTo>
                  <a:cubicBezTo>
                    <a:pt x="4598" y="3198"/>
                    <a:pt x="4788" y="3367"/>
                    <a:pt x="4990" y="3547"/>
                  </a:cubicBezTo>
                  <a:cubicBezTo>
                    <a:pt x="4530" y="4027"/>
                    <a:pt x="4083" y="4492"/>
                    <a:pt x="3674" y="4918"/>
                  </a:cubicBezTo>
                  <a:close/>
                  <a:moveTo>
                    <a:pt x="5326" y="3195"/>
                  </a:moveTo>
                  <a:cubicBezTo>
                    <a:pt x="5269" y="3267"/>
                    <a:pt x="5211" y="3338"/>
                    <a:pt x="5171" y="3388"/>
                  </a:cubicBezTo>
                  <a:cubicBezTo>
                    <a:pt x="4969" y="3209"/>
                    <a:pt x="4775" y="3037"/>
                    <a:pt x="4587" y="2871"/>
                  </a:cubicBezTo>
                  <a:cubicBezTo>
                    <a:pt x="4712" y="2609"/>
                    <a:pt x="4862" y="2573"/>
                    <a:pt x="5051" y="2753"/>
                  </a:cubicBezTo>
                  <a:cubicBezTo>
                    <a:pt x="5154" y="2852"/>
                    <a:pt x="5235" y="2972"/>
                    <a:pt x="5326" y="3083"/>
                  </a:cubicBezTo>
                  <a:cubicBezTo>
                    <a:pt x="5326" y="3121"/>
                    <a:pt x="5326" y="3158"/>
                    <a:pt x="5326" y="3195"/>
                  </a:cubicBezTo>
                  <a:close/>
                </a:path>
              </a:pathLst>
            </a:custGeom>
            <a:solidFill>
              <a:srgbClr val="F9A825"/>
            </a:solidFill>
            <a:ln>
              <a:noFill/>
            </a:ln>
            <a:effectLst>
              <a:innerShdw blurRad="1778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思源黑体 CN Light" panose="020B0300000000000000" pitchFamily="34" charset="-122"/>
              </a:endParaRPr>
            </a:p>
          </p:txBody>
        </p:sp>
        <p:sp>
          <p:nvSpPr>
            <p:cNvPr id="13" name="iconfont-1191-801538"/>
            <p:cNvSpPr/>
            <p:nvPr/>
          </p:nvSpPr>
          <p:spPr>
            <a:xfrm>
              <a:off x="1542642" y="2605849"/>
              <a:ext cx="666644" cy="666643"/>
            </a:xfrm>
            <a:custGeom>
              <a:avLst/>
              <a:gdLst>
                <a:gd name="T0" fmla="*/ 12800 w 12800"/>
                <a:gd name="T1" fmla="*/ 6400 h 12800"/>
                <a:gd name="T2" fmla="*/ 6400 w 12800"/>
                <a:gd name="T3" fmla="*/ 0 h 12800"/>
                <a:gd name="T4" fmla="*/ 0 w 12800"/>
                <a:gd name="T5" fmla="*/ 6400 h 12800"/>
                <a:gd name="T6" fmla="*/ 6400 w 12800"/>
                <a:gd name="T7" fmla="*/ 12800 h 12800"/>
                <a:gd name="T8" fmla="*/ 12800 w 12800"/>
                <a:gd name="T9" fmla="*/ 6400 h 12800"/>
                <a:gd name="T10" fmla="*/ 3200 w 12800"/>
                <a:gd name="T11" fmla="*/ 6109 h 12800"/>
                <a:gd name="T12" fmla="*/ 6109 w 12800"/>
                <a:gd name="T13" fmla="*/ 6109 h 12800"/>
                <a:gd name="T14" fmla="*/ 6109 w 12800"/>
                <a:gd name="T15" fmla="*/ 2036 h 12800"/>
                <a:gd name="T16" fmla="*/ 6691 w 12800"/>
                <a:gd name="T17" fmla="*/ 2036 h 12800"/>
                <a:gd name="T18" fmla="*/ 6691 w 12800"/>
                <a:gd name="T19" fmla="*/ 6691 h 12800"/>
                <a:gd name="T20" fmla="*/ 3200 w 12800"/>
                <a:gd name="T21" fmla="*/ 6691 h 12800"/>
                <a:gd name="T22" fmla="*/ 3200 w 12800"/>
                <a:gd name="T23" fmla="*/ 6109 h 1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00" h="12800">
                  <a:moveTo>
                    <a:pt x="12800" y="6400"/>
                  </a:moveTo>
                  <a:cubicBezTo>
                    <a:pt x="12800" y="2865"/>
                    <a:pt x="9935" y="0"/>
                    <a:pt x="6400" y="0"/>
                  </a:cubicBezTo>
                  <a:cubicBezTo>
                    <a:pt x="2865" y="0"/>
                    <a:pt x="0" y="2865"/>
                    <a:pt x="0" y="6400"/>
                  </a:cubicBezTo>
                  <a:cubicBezTo>
                    <a:pt x="0" y="9935"/>
                    <a:pt x="2865" y="12800"/>
                    <a:pt x="6400" y="12800"/>
                  </a:cubicBezTo>
                  <a:cubicBezTo>
                    <a:pt x="9935" y="12800"/>
                    <a:pt x="12800" y="9935"/>
                    <a:pt x="12800" y="6400"/>
                  </a:cubicBezTo>
                  <a:close/>
                  <a:moveTo>
                    <a:pt x="3200" y="6109"/>
                  </a:moveTo>
                  <a:lnTo>
                    <a:pt x="6109" y="6109"/>
                  </a:lnTo>
                  <a:lnTo>
                    <a:pt x="6109" y="2036"/>
                  </a:lnTo>
                  <a:lnTo>
                    <a:pt x="6691" y="2036"/>
                  </a:lnTo>
                  <a:lnTo>
                    <a:pt x="6691" y="6691"/>
                  </a:lnTo>
                  <a:lnTo>
                    <a:pt x="3200" y="6691"/>
                  </a:lnTo>
                  <a:lnTo>
                    <a:pt x="3200" y="6109"/>
                  </a:lnTo>
                  <a:close/>
                </a:path>
              </a:pathLst>
            </a:custGeom>
            <a:solidFill>
              <a:srgbClr val="D1BEE6"/>
            </a:solidFill>
            <a:ln>
              <a:noFill/>
            </a:ln>
            <a:effectLst>
              <a:innerShdw blurRad="1778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思源黑体 CN Light" panose="020B0300000000000000" pitchFamily="34" charset="-122"/>
              </a:endParaRPr>
            </a:p>
          </p:txBody>
        </p:sp>
        <p:sp>
          <p:nvSpPr>
            <p:cNvPr id="14" name="24-hours_57464"/>
            <p:cNvSpPr/>
            <p:nvPr/>
          </p:nvSpPr>
          <p:spPr>
            <a:xfrm>
              <a:off x="4564385" y="4871504"/>
              <a:ext cx="608532" cy="666643"/>
            </a:xfrm>
            <a:custGeom>
              <a:avLst/>
              <a:gdLst>
                <a:gd name="connsiteX0" fmla="*/ 354851 w 555632"/>
                <a:gd name="connsiteY0" fmla="*/ 290098 h 608691"/>
                <a:gd name="connsiteX1" fmla="*/ 323804 w 555632"/>
                <a:gd name="connsiteY1" fmla="*/ 344936 h 608691"/>
                <a:gd name="connsiteX2" fmla="*/ 354851 w 555632"/>
                <a:gd name="connsiteY2" fmla="*/ 344936 h 608691"/>
                <a:gd name="connsiteX3" fmla="*/ 351261 w 555632"/>
                <a:gd name="connsiteY3" fmla="*/ 236035 h 608691"/>
                <a:gd name="connsiteX4" fmla="*/ 392107 w 555632"/>
                <a:gd name="connsiteY4" fmla="*/ 236035 h 608691"/>
                <a:gd name="connsiteX5" fmla="*/ 404041 w 555632"/>
                <a:gd name="connsiteY5" fmla="*/ 247952 h 608691"/>
                <a:gd name="connsiteX6" fmla="*/ 404041 w 555632"/>
                <a:gd name="connsiteY6" fmla="*/ 344936 h 608691"/>
                <a:gd name="connsiteX7" fmla="*/ 414422 w 555632"/>
                <a:gd name="connsiteY7" fmla="*/ 344936 h 608691"/>
                <a:gd name="connsiteX8" fmla="*/ 426356 w 555632"/>
                <a:gd name="connsiteY8" fmla="*/ 356853 h 608691"/>
                <a:gd name="connsiteX9" fmla="*/ 426356 w 555632"/>
                <a:gd name="connsiteY9" fmla="*/ 373517 h 608691"/>
                <a:gd name="connsiteX10" fmla="*/ 414422 w 555632"/>
                <a:gd name="connsiteY10" fmla="*/ 385434 h 608691"/>
                <a:gd name="connsiteX11" fmla="*/ 404041 w 555632"/>
                <a:gd name="connsiteY11" fmla="*/ 385434 h 608691"/>
                <a:gd name="connsiteX12" fmla="*/ 404041 w 555632"/>
                <a:gd name="connsiteY12" fmla="*/ 417891 h 608691"/>
                <a:gd name="connsiteX13" fmla="*/ 392107 w 555632"/>
                <a:gd name="connsiteY13" fmla="*/ 429808 h 608691"/>
                <a:gd name="connsiteX14" fmla="*/ 366784 w 555632"/>
                <a:gd name="connsiteY14" fmla="*/ 429808 h 608691"/>
                <a:gd name="connsiteX15" fmla="*/ 354851 w 555632"/>
                <a:gd name="connsiteY15" fmla="*/ 417891 h 608691"/>
                <a:gd name="connsiteX16" fmla="*/ 354851 w 555632"/>
                <a:gd name="connsiteY16" fmla="*/ 385434 h 608691"/>
                <a:gd name="connsiteX17" fmla="*/ 284316 w 555632"/>
                <a:gd name="connsiteY17" fmla="*/ 385434 h 608691"/>
                <a:gd name="connsiteX18" fmla="*/ 272382 w 555632"/>
                <a:gd name="connsiteY18" fmla="*/ 373517 h 608691"/>
                <a:gd name="connsiteX19" fmla="*/ 272382 w 555632"/>
                <a:gd name="connsiteY19" fmla="*/ 355496 h 608691"/>
                <a:gd name="connsiteX20" fmla="*/ 274225 w 555632"/>
                <a:gd name="connsiteY20" fmla="*/ 349199 h 608691"/>
                <a:gd name="connsiteX21" fmla="*/ 341074 w 555632"/>
                <a:gd name="connsiteY21" fmla="*/ 241655 h 608691"/>
                <a:gd name="connsiteX22" fmla="*/ 351261 w 555632"/>
                <a:gd name="connsiteY22" fmla="*/ 236035 h 608691"/>
                <a:gd name="connsiteX23" fmla="*/ 196524 w 555632"/>
                <a:gd name="connsiteY23" fmla="*/ 232859 h 608691"/>
                <a:gd name="connsiteX24" fmla="*/ 265811 w 555632"/>
                <a:gd name="connsiteY24" fmla="*/ 295150 h 608691"/>
                <a:gd name="connsiteX25" fmla="*/ 215059 w 555632"/>
                <a:gd name="connsiteY25" fmla="*/ 378076 h 608691"/>
                <a:gd name="connsiteX26" fmla="*/ 214768 w 555632"/>
                <a:gd name="connsiteY26" fmla="*/ 378366 h 608691"/>
                <a:gd name="connsiteX27" fmla="*/ 205452 w 555632"/>
                <a:gd name="connsiteY27" fmla="*/ 386116 h 608691"/>
                <a:gd name="connsiteX28" fmla="*/ 257271 w 555632"/>
                <a:gd name="connsiteY28" fmla="*/ 386116 h 608691"/>
                <a:gd name="connsiteX29" fmla="*/ 269207 w 555632"/>
                <a:gd name="connsiteY29" fmla="*/ 398032 h 608691"/>
                <a:gd name="connsiteX30" fmla="*/ 269207 w 555632"/>
                <a:gd name="connsiteY30" fmla="*/ 417892 h 608691"/>
                <a:gd name="connsiteX31" fmla="*/ 257271 w 555632"/>
                <a:gd name="connsiteY31" fmla="*/ 429807 h 608691"/>
                <a:gd name="connsiteX32" fmla="*/ 141212 w 555632"/>
                <a:gd name="connsiteY32" fmla="*/ 429807 h 608691"/>
                <a:gd name="connsiteX33" fmla="*/ 129276 w 555632"/>
                <a:gd name="connsiteY33" fmla="*/ 417892 h 608691"/>
                <a:gd name="connsiteX34" fmla="*/ 129276 w 555632"/>
                <a:gd name="connsiteY34" fmla="*/ 403070 h 608691"/>
                <a:gd name="connsiteX35" fmla="*/ 133255 w 555632"/>
                <a:gd name="connsiteY35" fmla="*/ 394157 h 608691"/>
                <a:gd name="connsiteX36" fmla="*/ 154603 w 555632"/>
                <a:gd name="connsiteY36" fmla="*/ 374879 h 608691"/>
                <a:gd name="connsiteX37" fmla="*/ 214380 w 555632"/>
                <a:gd name="connsiteY37" fmla="*/ 298831 h 608691"/>
                <a:gd name="connsiteX38" fmla="*/ 187694 w 555632"/>
                <a:gd name="connsiteY38" fmla="*/ 275678 h 608691"/>
                <a:gd name="connsiteX39" fmla="*/ 157903 w 555632"/>
                <a:gd name="connsiteY39" fmla="*/ 285075 h 608691"/>
                <a:gd name="connsiteX40" fmla="*/ 147811 w 555632"/>
                <a:gd name="connsiteY40" fmla="*/ 286238 h 608691"/>
                <a:gd name="connsiteX41" fmla="*/ 140533 w 555632"/>
                <a:gd name="connsiteY41" fmla="*/ 279360 h 608691"/>
                <a:gd name="connsiteX42" fmla="*/ 134128 w 555632"/>
                <a:gd name="connsiteY42" fmla="*/ 263278 h 608691"/>
                <a:gd name="connsiteX43" fmla="*/ 138883 w 555632"/>
                <a:gd name="connsiteY43" fmla="*/ 248844 h 608691"/>
                <a:gd name="connsiteX44" fmla="*/ 196524 w 555632"/>
                <a:gd name="connsiteY44" fmla="*/ 232859 h 608691"/>
                <a:gd name="connsiteX45" fmla="*/ 287229 w 555632"/>
                <a:gd name="connsiteY45" fmla="*/ 485 h 608691"/>
                <a:gd name="connsiteX46" fmla="*/ 304113 w 555632"/>
                <a:gd name="connsiteY46" fmla="*/ 6202 h 608691"/>
                <a:gd name="connsiteX47" fmla="*/ 376502 w 555632"/>
                <a:gd name="connsiteY47" fmla="*/ 96120 h 608691"/>
                <a:gd name="connsiteX48" fmla="*/ 379899 w 555632"/>
                <a:gd name="connsiteY48" fmla="*/ 109782 h 608691"/>
                <a:gd name="connsiteX49" fmla="*/ 371553 w 555632"/>
                <a:gd name="connsiteY49" fmla="*/ 121119 h 608691"/>
                <a:gd name="connsiteX50" fmla="*/ 269859 w 555632"/>
                <a:gd name="connsiteY50" fmla="*/ 176058 h 608691"/>
                <a:gd name="connsiteX51" fmla="*/ 252101 w 555632"/>
                <a:gd name="connsiteY51" fmla="*/ 174798 h 608691"/>
                <a:gd name="connsiteX52" fmla="*/ 245697 w 555632"/>
                <a:gd name="connsiteY52" fmla="*/ 158132 h 608691"/>
                <a:gd name="connsiteX53" fmla="*/ 254527 w 555632"/>
                <a:gd name="connsiteY53" fmla="*/ 114336 h 608691"/>
                <a:gd name="connsiteX54" fmla="*/ 59289 w 555632"/>
                <a:gd name="connsiteY54" fmla="*/ 331283 h 608691"/>
                <a:gd name="connsiteX55" fmla="*/ 277816 w 555632"/>
                <a:gd name="connsiteY55" fmla="*/ 549586 h 608691"/>
                <a:gd name="connsiteX56" fmla="*/ 496343 w 555632"/>
                <a:gd name="connsiteY56" fmla="*/ 331283 h 608691"/>
                <a:gd name="connsiteX57" fmla="*/ 448018 w 555632"/>
                <a:gd name="connsiteY57" fmla="*/ 194371 h 608691"/>
                <a:gd name="connsiteX58" fmla="*/ 452482 w 555632"/>
                <a:gd name="connsiteY58" fmla="*/ 152803 h 608691"/>
                <a:gd name="connsiteX59" fmla="*/ 494208 w 555632"/>
                <a:gd name="connsiteY59" fmla="*/ 157260 h 608691"/>
                <a:gd name="connsiteX60" fmla="*/ 555632 w 555632"/>
                <a:gd name="connsiteY60" fmla="*/ 331283 h 608691"/>
                <a:gd name="connsiteX61" fmla="*/ 277816 w 555632"/>
                <a:gd name="connsiteY61" fmla="*/ 608691 h 608691"/>
                <a:gd name="connsiteX62" fmla="*/ 0 w 555632"/>
                <a:gd name="connsiteY62" fmla="*/ 331283 h 608691"/>
                <a:gd name="connsiteX63" fmla="*/ 266657 w 555632"/>
                <a:gd name="connsiteY63" fmla="*/ 54165 h 608691"/>
                <a:gd name="connsiteX64" fmla="*/ 274905 w 555632"/>
                <a:gd name="connsiteY64" fmla="*/ 13275 h 608691"/>
                <a:gd name="connsiteX65" fmla="*/ 287229 w 555632"/>
                <a:gd name="connsiteY65" fmla="*/ 485 h 608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55632" h="608691">
                  <a:moveTo>
                    <a:pt x="354851" y="290098"/>
                  </a:moveTo>
                  <a:lnTo>
                    <a:pt x="323804" y="344936"/>
                  </a:lnTo>
                  <a:lnTo>
                    <a:pt x="354851" y="344936"/>
                  </a:lnTo>
                  <a:close/>
                  <a:moveTo>
                    <a:pt x="351261" y="236035"/>
                  </a:moveTo>
                  <a:lnTo>
                    <a:pt x="392107" y="236035"/>
                  </a:lnTo>
                  <a:cubicBezTo>
                    <a:pt x="398705" y="236035"/>
                    <a:pt x="404041" y="241364"/>
                    <a:pt x="404041" y="247952"/>
                  </a:cubicBezTo>
                  <a:lnTo>
                    <a:pt x="404041" y="344936"/>
                  </a:lnTo>
                  <a:lnTo>
                    <a:pt x="414422" y="344936"/>
                  </a:lnTo>
                  <a:cubicBezTo>
                    <a:pt x="421020" y="344936"/>
                    <a:pt x="426356" y="350264"/>
                    <a:pt x="426356" y="356853"/>
                  </a:cubicBezTo>
                  <a:lnTo>
                    <a:pt x="426356" y="373517"/>
                  </a:lnTo>
                  <a:cubicBezTo>
                    <a:pt x="426356" y="380105"/>
                    <a:pt x="421020" y="385434"/>
                    <a:pt x="414422" y="385434"/>
                  </a:cubicBezTo>
                  <a:lnTo>
                    <a:pt x="404041" y="385434"/>
                  </a:lnTo>
                  <a:lnTo>
                    <a:pt x="404041" y="417891"/>
                  </a:lnTo>
                  <a:cubicBezTo>
                    <a:pt x="404041" y="424479"/>
                    <a:pt x="398705" y="429808"/>
                    <a:pt x="392107" y="429808"/>
                  </a:cubicBezTo>
                  <a:lnTo>
                    <a:pt x="366784" y="429808"/>
                  </a:lnTo>
                  <a:cubicBezTo>
                    <a:pt x="360187" y="429808"/>
                    <a:pt x="354851" y="424479"/>
                    <a:pt x="354851" y="417891"/>
                  </a:cubicBezTo>
                  <a:lnTo>
                    <a:pt x="354851" y="385434"/>
                  </a:lnTo>
                  <a:lnTo>
                    <a:pt x="284316" y="385434"/>
                  </a:lnTo>
                  <a:cubicBezTo>
                    <a:pt x="277718" y="385434"/>
                    <a:pt x="272382" y="380105"/>
                    <a:pt x="272382" y="373517"/>
                  </a:cubicBezTo>
                  <a:lnTo>
                    <a:pt x="272382" y="355496"/>
                  </a:lnTo>
                  <a:cubicBezTo>
                    <a:pt x="272382" y="353268"/>
                    <a:pt x="273061" y="351040"/>
                    <a:pt x="274225" y="349199"/>
                  </a:cubicBezTo>
                  <a:lnTo>
                    <a:pt x="341074" y="241655"/>
                  </a:lnTo>
                  <a:cubicBezTo>
                    <a:pt x="343305" y="238167"/>
                    <a:pt x="347089" y="236035"/>
                    <a:pt x="351261" y="236035"/>
                  </a:cubicBezTo>
                  <a:close/>
                  <a:moveTo>
                    <a:pt x="196524" y="232859"/>
                  </a:moveTo>
                  <a:cubicBezTo>
                    <a:pt x="238640" y="232859"/>
                    <a:pt x="265811" y="257272"/>
                    <a:pt x="265811" y="295150"/>
                  </a:cubicBezTo>
                  <a:cubicBezTo>
                    <a:pt x="265811" y="326344"/>
                    <a:pt x="245529" y="350854"/>
                    <a:pt x="215059" y="378076"/>
                  </a:cubicBezTo>
                  <a:cubicBezTo>
                    <a:pt x="214962" y="378173"/>
                    <a:pt x="214865" y="378269"/>
                    <a:pt x="214768" y="378366"/>
                  </a:cubicBezTo>
                  <a:lnTo>
                    <a:pt x="205452" y="386116"/>
                  </a:lnTo>
                  <a:lnTo>
                    <a:pt x="257271" y="386116"/>
                  </a:lnTo>
                  <a:cubicBezTo>
                    <a:pt x="263870" y="386116"/>
                    <a:pt x="269207" y="391445"/>
                    <a:pt x="269207" y="398032"/>
                  </a:cubicBezTo>
                  <a:lnTo>
                    <a:pt x="269207" y="417892"/>
                  </a:lnTo>
                  <a:cubicBezTo>
                    <a:pt x="269207" y="424479"/>
                    <a:pt x="263870" y="429807"/>
                    <a:pt x="257271" y="429807"/>
                  </a:cubicBezTo>
                  <a:lnTo>
                    <a:pt x="141212" y="429807"/>
                  </a:lnTo>
                  <a:cubicBezTo>
                    <a:pt x="134613" y="429807"/>
                    <a:pt x="129276" y="424479"/>
                    <a:pt x="129276" y="417892"/>
                  </a:cubicBezTo>
                  <a:lnTo>
                    <a:pt x="129276" y="403070"/>
                  </a:lnTo>
                  <a:cubicBezTo>
                    <a:pt x="129276" y="399679"/>
                    <a:pt x="130732" y="396482"/>
                    <a:pt x="133255" y="394157"/>
                  </a:cubicBezTo>
                  <a:lnTo>
                    <a:pt x="154603" y="374879"/>
                  </a:lnTo>
                  <a:cubicBezTo>
                    <a:pt x="194681" y="339132"/>
                    <a:pt x="213797" y="318594"/>
                    <a:pt x="214380" y="298831"/>
                  </a:cubicBezTo>
                  <a:cubicBezTo>
                    <a:pt x="214283" y="290113"/>
                    <a:pt x="210789" y="275678"/>
                    <a:pt x="187694" y="275678"/>
                  </a:cubicBezTo>
                  <a:cubicBezTo>
                    <a:pt x="177990" y="275678"/>
                    <a:pt x="167995" y="278875"/>
                    <a:pt x="157903" y="285075"/>
                  </a:cubicBezTo>
                  <a:cubicBezTo>
                    <a:pt x="154894" y="286916"/>
                    <a:pt x="151207" y="287400"/>
                    <a:pt x="147811" y="286238"/>
                  </a:cubicBezTo>
                  <a:cubicBezTo>
                    <a:pt x="144511" y="285172"/>
                    <a:pt x="141794" y="282556"/>
                    <a:pt x="140533" y="279360"/>
                  </a:cubicBezTo>
                  <a:lnTo>
                    <a:pt x="134128" y="263278"/>
                  </a:lnTo>
                  <a:cubicBezTo>
                    <a:pt x="132090" y="257950"/>
                    <a:pt x="134031" y="251944"/>
                    <a:pt x="138883" y="248844"/>
                  </a:cubicBezTo>
                  <a:cubicBezTo>
                    <a:pt x="155089" y="238575"/>
                    <a:pt x="175661" y="232859"/>
                    <a:pt x="196524" y="232859"/>
                  </a:cubicBezTo>
                  <a:close/>
                  <a:moveTo>
                    <a:pt x="287229" y="485"/>
                  </a:moveTo>
                  <a:cubicBezTo>
                    <a:pt x="293536" y="-1065"/>
                    <a:pt x="300134" y="1163"/>
                    <a:pt x="304113" y="6202"/>
                  </a:cubicBezTo>
                  <a:lnTo>
                    <a:pt x="376502" y="96120"/>
                  </a:lnTo>
                  <a:cubicBezTo>
                    <a:pt x="379607" y="99996"/>
                    <a:pt x="380869" y="104937"/>
                    <a:pt x="379899" y="109782"/>
                  </a:cubicBezTo>
                  <a:cubicBezTo>
                    <a:pt x="378928" y="114627"/>
                    <a:pt x="375823" y="118793"/>
                    <a:pt x="371553" y="121119"/>
                  </a:cubicBezTo>
                  <a:lnTo>
                    <a:pt x="269859" y="176058"/>
                  </a:lnTo>
                  <a:cubicBezTo>
                    <a:pt x="264231" y="179061"/>
                    <a:pt x="257244" y="178577"/>
                    <a:pt x="252101" y="174798"/>
                  </a:cubicBezTo>
                  <a:cubicBezTo>
                    <a:pt x="246958" y="170922"/>
                    <a:pt x="244435" y="164430"/>
                    <a:pt x="245697" y="158132"/>
                  </a:cubicBezTo>
                  <a:lnTo>
                    <a:pt x="254527" y="114336"/>
                  </a:lnTo>
                  <a:cubicBezTo>
                    <a:pt x="144973" y="125963"/>
                    <a:pt x="59289" y="218885"/>
                    <a:pt x="59289" y="331283"/>
                  </a:cubicBezTo>
                  <a:cubicBezTo>
                    <a:pt x="59289" y="451626"/>
                    <a:pt x="157296" y="549586"/>
                    <a:pt x="277816" y="549586"/>
                  </a:cubicBezTo>
                  <a:cubicBezTo>
                    <a:pt x="398336" y="549586"/>
                    <a:pt x="496343" y="451626"/>
                    <a:pt x="496343" y="331283"/>
                  </a:cubicBezTo>
                  <a:cubicBezTo>
                    <a:pt x="496343" y="280898"/>
                    <a:pt x="479652" y="233613"/>
                    <a:pt x="448018" y="194371"/>
                  </a:cubicBezTo>
                  <a:cubicBezTo>
                    <a:pt x="437732" y="181677"/>
                    <a:pt x="439770" y="163074"/>
                    <a:pt x="452482" y="152803"/>
                  </a:cubicBezTo>
                  <a:cubicBezTo>
                    <a:pt x="465194" y="142532"/>
                    <a:pt x="483922" y="144567"/>
                    <a:pt x="494208" y="157260"/>
                  </a:cubicBezTo>
                  <a:cubicBezTo>
                    <a:pt x="533799" y="206386"/>
                    <a:pt x="555632" y="268108"/>
                    <a:pt x="555632" y="331283"/>
                  </a:cubicBezTo>
                  <a:cubicBezTo>
                    <a:pt x="555632" y="484279"/>
                    <a:pt x="431037" y="608691"/>
                    <a:pt x="277816" y="608691"/>
                  </a:cubicBezTo>
                  <a:cubicBezTo>
                    <a:pt x="124692" y="608691"/>
                    <a:pt x="0" y="484279"/>
                    <a:pt x="0" y="331283"/>
                  </a:cubicBezTo>
                  <a:cubicBezTo>
                    <a:pt x="0" y="182065"/>
                    <a:pt x="118676" y="59978"/>
                    <a:pt x="266657" y="54165"/>
                  </a:cubicBezTo>
                  <a:lnTo>
                    <a:pt x="274905" y="13275"/>
                  </a:lnTo>
                  <a:cubicBezTo>
                    <a:pt x="276166" y="6977"/>
                    <a:pt x="281018" y="2035"/>
                    <a:pt x="287229" y="485"/>
                  </a:cubicBezTo>
                  <a:close/>
                </a:path>
              </a:pathLst>
            </a:custGeom>
            <a:solidFill>
              <a:srgbClr val="F24C54"/>
            </a:solidFill>
            <a:ln>
              <a:noFill/>
            </a:ln>
            <a:effectLst>
              <a:innerShdw blurRad="1778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latin typeface="微软雅黑" panose="020B0503020204020204" pitchFamily="34" charset="-122"/>
                <a:ea typeface="微软雅黑" panose="020B0503020204020204" pitchFamily="34" charset="-122"/>
                <a:sym typeface="思源黑体 CN Light" panose="020B0300000000000000" pitchFamily="34" charset="-122"/>
              </a:endParaRPr>
            </a:p>
          </p:txBody>
        </p:sp>
        <p:pic>
          <p:nvPicPr>
            <p:cNvPr id="3" name="图片 2" descr="C:\Users\Am'be'r\Desktop\千库网_黏土教师节教育培训3D教具_元素编号13147446.png千库网_黏土教师节教育培训3D教具_元素编号1314744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30917" y="2385808"/>
              <a:ext cx="3428365" cy="3429000"/>
            </a:xfrm>
            <a:prstGeom prst="rect">
              <a:avLst/>
            </a:prstGeom>
          </p:spPr>
        </p:pic>
      </p:grpSp>
      <p:sp>
        <p:nvSpPr>
          <p:cNvPr id="25" name="图形"/>
          <p:cNvSpPr/>
          <p:nvPr/>
        </p:nvSpPr>
        <p:spPr>
          <a:xfrm>
            <a:off x="5964348" y="1789637"/>
            <a:ext cx="623959" cy="623959"/>
          </a:xfrm>
          <a:prstGeom prst="ellipse">
            <a:avLst/>
          </a:prstGeom>
          <a:solidFill>
            <a:srgbClr val="D1BEE6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26" name="图形"/>
          <p:cNvSpPr/>
          <p:nvPr/>
        </p:nvSpPr>
        <p:spPr>
          <a:xfrm>
            <a:off x="8550703" y="1789637"/>
            <a:ext cx="623959" cy="623959"/>
          </a:xfrm>
          <a:prstGeom prst="ellipse">
            <a:avLst/>
          </a:prstGeom>
          <a:solidFill>
            <a:srgbClr val="6EC5D9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27" name="图形"/>
          <p:cNvSpPr txBox="1"/>
          <p:nvPr/>
        </p:nvSpPr>
        <p:spPr>
          <a:xfrm flipH="1">
            <a:off x="5248262" y="2563456"/>
            <a:ext cx="2025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Add title text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28" name="图形"/>
          <p:cNvSpPr txBox="1"/>
          <p:nvPr/>
        </p:nvSpPr>
        <p:spPr>
          <a:xfrm flipH="1">
            <a:off x="5340142" y="2906991"/>
            <a:ext cx="2086999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29" name="图形"/>
          <p:cNvSpPr txBox="1"/>
          <p:nvPr/>
        </p:nvSpPr>
        <p:spPr>
          <a:xfrm flipH="1">
            <a:off x="7972218" y="2563456"/>
            <a:ext cx="1908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Add title text</a:t>
            </a:r>
            <a:endParaRPr lang="zh-CN" altLang="en-US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30" name="图形"/>
          <p:cNvSpPr txBox="1"/>
          <p:nvPr/>
        </p:nvSpPr>
        <p:spPr>
          <a:xfrm flipH="1">
            <a:off x="7917607" y="2894291"/>
            <a:ext cx="2086999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34" name="图形"/>
          <p:cNvSpPr/>
          <p:nvPr/>
        </p:nvSpPr>
        <p:spPr>
          <a:xfrm>
            <a:off x="7274029" y="3967052"/>
            <a:ext cx="623959" cy="623959"/>
          </a:xfrm>
          <a:prstGeom prst="ellipse">
            <a:avLst/>
          </a:prstGeom>
          <a:solidFill>
            <a:srgbClr val="F24C54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35" name="图形"/>
          <p:cNvSpPr/>
          <p:nvPr/>
        </p:nvSpPr>
        <p:spPr>
          <a:xfrm>
            <a:off x="9860384" y="3967052"/>
            <a:ext cx="623959" cy="623959"/>
          </a:xfrm>
          <a:prstGeom prst="ellipse">
            <a:avLst/>
          </a:prstGeom>
          <a:solidFill>
            <a:srgbClr val="F9A825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36" name="图形"/>
          <p:cNvSpPr txBox="1"/>
          <p:nvPr/>
        </p:nvSpPr>
        <p:spPr>
          <a:xfrm flipH="1">
            <a:off x="6679034" y="4740871"/>
            <a:ext cx="1908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Add title text</a:t>
            </a:r>
            <a:endParaRPr lang="zh-CN" altLang="en-US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37" name="图形"/>
          <p:cNvSpPr txBox="1"/>
          <p:nvPr/>
        </p:nvSpPr>
        <p:spPr>
          <a:xfrm flipH="1">
            <a:off x="6599023" y="5097106"/>
            <a:ext cx="2086999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38" name="图形"/>
          <p:cNvSpPr txBox="1"/>
          <p:nvPr/>
        </p:nvSpPr>
        <p:spPr>
          <a:xfrm flipH="1">
            <a:off x="9281899" y="4740871"/>
            <a:ext cx="19081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Add title text</a:t>
            </a:r>
            <a:endParaRPr lang="zh-CN" altLang="en-US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40" name="图形"/>
          <p:cNvSpPr txBox="1"/>
          <p:nvPr/>
        </p:nvSpPr>
        <p:spPr>
          <a:xfrm flipH="1">
            <a:off x="9227288" y="5097106"/>
            <a:ext cx="2086999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0" y="5"/>
            <a:ext cx="604867" cy="12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dur="1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 animBg="1"/>
      <p:bldP spid="26" grpId="0" animBg="1"/>
      <p:bldP spid="27" grpId="0"/>
      <p:bldP spid="28" grpId="0"/>
      <p:bldP spid="29" grpId="0"/>
      <p:bldP spid="30" grpId="0"/>
      <p:bldP spid="34" grpId="0" animBg="1"/>
      <p:bldP spid="35" grpId="0" animBg="1"/>
      <p:bldP spid="36" grpId="0"/>
      <p:bldP spid="37" grpId="0"/>
      <p:bldP spid="38" grpId="0"/>
      <p:bldP spid="4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8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 t="-1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空心弧 38"/>
          <p:cNvSpPr/>
          <p:nvPr/>
        </p:nvSpPr>
        <p:spPr>
          <a:xfrm rot="6480000">
            <a:off x="-492125" y="3830320"/>
            <a:ext cx="1842135" cy="2003425"/>
          </a:xfrm>
          <a:prstGeom prst="blockArc">
            <a:avLst>
              <a:gd name="adj1" fmla="val 9603478"/>
              <a:gd name="adj2" fmla="val 20841118"/>
              <a:gd name="adj3" fmla="val 14028"/>
            </a:avLst>
          </a:prstGeom>
          <a:solidFill>
            <a:srgbClr val="F56870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37" name="空心弧 36"/>
          <p:cNvSpPr>
            <a:spLocks noChangeAspect="1"/>
          </p:cNvSpPr>
          <p:nvPr/>
        </p:nvSpPr>
        <p:spPr>
          <a:xfrm rot="10800000">
            <a:off x="4200601" y="-194234"/>
            <a:ext cx="1293419" cy="1293419"/>
          </a:xfrm>
          <a:prstGeom prst="blockArc">
            <a:avLst>
              <a:gd name="adj1" fmla="val 10800000"/>
              <a:gd name="adj2" fmla="val 0"/>
              <a:gd name="adj3" fmla="val 15460"/>
            </a:avLst>
          </a:prstGeom>
          <a:solidFill>
            <a:srgbClr val="5BB5E7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5" name="同心圆 44"/>
          <p:cNvSpPr>
            <a:spLocks noChangeAspect="1"/>
          </p:cNvSpPr>
          <p:nvPr/>
        </p:nvSpPr>
        <p:spPr>
          <a:xfrm rot="6900000">
            <a:off x="3146662" y="5247814"/>
            <a:ext cx="548178" cy="548178"/>
          </a:xfrm>
          <a:prstGeom prst="donut">
            <a:avLst>
              <a:gd name="adj" fmla="val 25773"/>
            </a:avLst>
          </a:prstGeom>
          <a:gradFill>
            <a:gsLst>
              <a:gs pos="100000">
                <a:srgbClr val="DBDEE6"/>
              </a:gs>
              <a:gs pos="0">
                <a:srgbClr val="F9A825"/>
              </a:gs>
              <a:gs pos="55000">
                <a:schemeClr val="accent1">
                  <a:lumMod val="30000"/>
                  <a:lumOff val="70000"/>
                </a:schemeClr>
              </a:gs>
            </a:gsLst>
            <a:lin ang="8100000" scaled="0"/>
          </a:gra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4" name="同心圆 43"/>
          <p:cNvSpPr/>
          <p:nvPr/>
        </p:nvSpPr>
        <p:spPr>
          <a:xfrm>
            <a:off x="10802620" y="5433695"/>
            <a:ext cx="648335" cy="648335"/>
          </a:xfrm>
          <a:prstGeom prst="donut">
            <a:avLst>
              <a:gd name="adj" fmla="val 25773"/>
            </a:avLst>
          </a:prstGeom>
          <a:solidFill>
            <a:srgbClr val="0044FE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pic>
        <p:nvPicPr>
          <p:cNvPr id="47" name="图片 46" descr="C:\Users\Am'be'r\Desktop\千库网_C4D立体3D喇叭扩音器_元素编号13392845.png千库网_C4D立体3D喇叭扩音器_元素编号133928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">
            <a:off x="741680" y="1183640"/>
            <a:ext cx="1395095" cy="139573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2213608" y="1421012"/>
            <a:ext cx="22108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6000" b="1">
                <a:solidFill>
                  <a:srgbClr val="3B4F9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</a:t>
            </a:r>
            <a:r>
              <a:rPr lang="en-US" altLang="zh-CN" sz="6000" b="1">
                <a:solidFill>
                  <a:srgbClr val="3B4F9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XX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136635" y="2635070"/>
            <a:ext cx="3974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rPr>
              <a:t>THANKS </a:t>
            </a:r>
            <a:endParaRPr lang="zh-CN" altLang="en-US" sz="7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大黑简体" panose="02000000000000000000" pitchFamily="2" charset="-122"/>
              <a:ea typeface="方正正大黑简体" panose="02000000000000000000" pitchFamily="2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31775" y="287020"/>
            <a:ext cx="11728450" cy="6284595"/>
          </a:xfrm>
          <a:prstGeom prst="rect">
            <a:avLst/>
          </a:prstGeom>
          <a:noFill/>
          <a:ln w="254000"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872BF40C-C4D6-5766-724E-F23CC960F68D}"/>
              </a:ext>
            </a:extLst>
          </p:cNvPr>
          <p:cNvGrpSpPr/>
          <p:nvPr/>
        </p:nvGrpSpPr>
        <p:grpSpPr>
          <a:xfrm>
            <a:off x="1242846" y="3993549"/>
            <a:ext cx="4022319" cy="327543"/>
            <a:chOff x="4414802" y="4745227"/>
            <a:chExt cx="4022319" cy="327543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3B5A68A2-DFD4-3B1F-9B1B-32FCC9245A1E}"/>
                </a:ext>
              </a:extLst>
            </p:cNvPr>
            <p:cNvGrpSpPr/>
            <p:nvPr/>
          </p:nvGrpSpPr>
          <p:grpSpPr>
            <a:xfrm>
              <a:off x="6916771" y="4765241"/>
              <a:ext cx="290407" cy="290407"/>
              <a:chOff x="2895100" y="5545226"/>
              <a:chExt cx="290407" cy="290407"/>
            </a:xfrm>
            <a:solidFill>
              <a:schemeClr val="bg1"/>
            </a:solidFill>
          </p:grpSpPr>
          <p:sp>
            <p:nvSpPr>
              <p:cNvPr id="12" name="Oval 15">
                <a:extLst>
                  <a:ext uri="{FF2B5EF4-FFF2-40B4-BE49-F238E27FC236}">
                    <a16:creationId xmlns:a16="http://schemas.microsoft.com/office/drawing/2014/main" id="{E6A00F17-0897-7A09-F9B6-8D1603A17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5100" y="5545226"/>
                <a:ext cx="290407" cy="290407"/>
              </a:xfrm>
              <a:prstGeom prst="ellipse">
                <a:avLst/>
              </a:prstGeom>
              <a:solidFill>
                <a:srgbClr val="14416B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3" name="Group 16">
                <a:extLst>
                  <a:ext uri="{FF2B5EF4-FFF2-40B4-BE49-F238E27FC236}">
                    <a16:creationId xmlns:a16="http://schemas.microsoft.com/office/drawing/2014/main" id="{3C7A5AFD-ACF1-4E57-30D1-5664681AAE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88289" y="5588481"/>
                <a:ext cx="104062" cy="190050"/>
                <a:chOff x="4982" y="3116"/>
                <a:chExt cx="215" cy="392"/>
              </a:xfrm>
              <a:grpFill/>
            </p:grpSpPr>
            <p:sp>
              <p:nvSpPr>
                <p:cNvPr id="14" name="Freeform 17">
                  <a:extLst>
                    <a:ext uri="{FF2B5EF4-FFF2-40B4-BE49-F238E27FC236}">
                      <a16:creationId xmlns:a16="http://schemas.microsoft.com/office/drawing/2014/main" id="{E0D783AC-54DA-F9EC-AD30-7B41EB168E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5" y="3116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18">
                  <a:extLst>
                    <a:ext uri="{FF2B5EF4-FFF2-40B4-BE49-F238E27FC236}">
                      <a16:creationId xmlns:a16="http://schemas.microsoft.com/office/drawing/2014/main" id="{81003BAF-7143-32D5-B2D6-B1E2F3E101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2" y="3286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C5B85A51-0CEB-D345-C873-C3AA27D21775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8" name="Oval 10">
                <a:extLst>
                  <a:ext uri="{FF2B5EF4-FFF2-40B4-BE49-F238E27FC236}">
                    <a16:creationId xmlns:a16="http://schemas.microsoft.com/office/drawing/2014/main" id="{4B284EEE-B74F-9464-573A-3D83596F1C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14416B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0F6D74A1-5E7A-C140-4DE0-9C36DBBB8338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0" name="Freeform 12">
                  <a:extLst>
                    <a:ext uri="{FF2B5EF4-FFF2-40B4-BE49-F238E27FC236}">
                      <a16:creationId xmlns:a16="http://schemas.microsoft.com/office/drawing/2014/main" id="{ADF6B5EA-2C06-8E4C-B385-9B3D740B90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Freeform 13">
                  <a:extLst>
                    <a:ext uri="{FF2B5EF4-FFF2-40B4-BE49-F238E27FC236}">
                      <a16:creationId xmlns:a16="http://schemas.microsoft.com/office/drawing/2014/main" id="{61818422-7D79-4555-CAF1-DA589982C9C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" name="Text Box 20">
              <a:extLst>
                <a:ext uri="{FF2B5EF4-FFF2-40B4-BE49-F238E27FC236}">
                  <a16:creationId xmlns:a16="http://schemas.microsoft.com/office/drawing/2014/main" id="{AD4BE30A-7FE8-9109-64D0-D77011B06E6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232945" y="4764993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132EA946-CF44-BBFF-7791-98B764351352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36396E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36396E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36396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6D363A14-132E-7715-15D3-0A47992EA7CD}"/>
              </a:ext>
            </a:extLst>
          </p:cNvPr>
          <p:cNvSpPr/>
          <p:nvPr/>
        </p:nvSpPr>
        <p:spPr>
          <a:xfrm>
            <a:off x="815059" y="63376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4" presetClass="entr" presetSubtype="10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7" grpId="0" animBg="1"/>
      <p:bldP spid="45" grpId="0" animBg="1"/>
      <p:bldP spid="44" grpId="0" animBg="1"/>
      <p:bldP spid="36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FB728A-70F2-8977-53F0-30E364591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A4CE7DF-CA34-971C-C75F-37CB83559B17}"/>
              </a:ext>
            </a:extLst>
          </p:cNvPr>
          <p:cNvSpPr/>
          <p:nvPr userDrawn="1"/>
        </p:nvSpPr>
        <p:spPr>
          <a:xfrm>
            <a:off x="231775" y="287020"/>
            <a:ext cx="11728450" cy="6284595"/>
          </a:xfrm>
          <a:prstGeom prst="rect">
            <a:avLst/>
          </a:prstGeom>
          <a:solidFill>
            <a:schemeClr val="bg1"/>
          </a:solidFill>
          <a:ln w="254000"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383FEFE3-6F57-D92B-B50C-A3F13C9BE615}"/>
              </a:ext>
            </a:extLst>
          </p:cNvPr>
          <p:cNvSpPr txBox="1"/>
          <p:nvPr/>
        </p:nvSpPr>
        <p:spPr>
          <a:xfrm>
            <a:off x="0" y="5"/>
            <a:ext cx="604867" cy="127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5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08163E49-D3B9-81B7-BC0E-7764FF19C442}"/>
              </a:ext>
            </a:extLst>
          </p:cNvPr>
          <p:cNvGrpSpPr/>
          <p:nvPr/>
        </p:nvGrpSpPr>
        <p:grpSpPr>
          <a:xfrm>
            <a:off x="1568485" y="1183741"/>
            <a:ext cx="8872151" cy="3560070"/>
            <a:chOff x="1659925" y="1622451"/>
            <a:chExt cx="8872151" cy="3560070"/>
          </a:xfrm>
        </p:grpSpPr>
        <p:sp>
          <p:nvSpPr>
            <p:cNvPr id="15" name="TextBox 3">
              <a:extLst>
                <a:ext uri="{FF2B5EF4-FFF2-40B4-BE49-F238E27FC236}">
                  <a16:creationId xmlns:a16="http://schemas.microsoft.com/office/drawing/2014/main" id="{2CB63625-0DA5-2301-6EF0-6D980135C4E0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id="{C63B4E2E-B3D4-81C7-B142-7306C2987276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19" name="Picture 4" descr="Facebook icon circle Logo PNG Vector (EPS) Free Download">
                <a:hlinkClick r:id="rId3"/>
                <a:extLst>
                  <a:ext uri="{FF2B5EF4-FFF2-40B4-BE49-F238E27FC236}">
                    <a16:creationId xmlns:a16="http://schemas.microsoft.com/office/drawing/2014/main" id="{E6A08688-A70A-76D0-192E-C59F38B882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6" descr="Instagram Logo Icon Png #96303 - Free Icons Library">
                <a:hlinkClick r:id="rId5"/>
                <a:extLst>
                  <a:ext uri="{FF2B5EF4-FFF2-40B4-BE49-F238E27FC236}">
                    <a16:creationId xmlns:a16="http://schemas.microsoft.com/office/drawing/2014/main" id="{1360C9CB-9571-E0CD-CC09-A54A20D021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8" descr="Youtube PNG images free download">
                <a:hlinkClick r:id="rId7"/>
                <a:extLst>
                  <a:ext uri="{FF2B5EF4-FFF2-40B4-BE49-F238E27FC236}">
                    <a16:creationId xmlns:a16="http://schemas.microsoft.com/office/drawing/2014/main" id="{1657C703-19D1-F5B3-10D6-92F2EB496A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0" descr="Download Twitter Logo Png Transparent Background - Logo Twitter Png PNG  Image with No Background - PNGkey.com">
                <a:hlinkClick r:id="rId9"/>
                <a:extLst>
                  <a:ext uri="{FF2B5EF4-FFF2-40B4-BE49-F238E27FC236}">
                    <a16:creationId xmlns:a16="http://schemas.microsoft.com/office/drawing/2014/main" id="{1A43FBE5-2662-32A4-9A27-880F012F58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2" descr="LinkedIn Logo – Free PNG format download (2022)">
                <a:hlinkClick r:id="rId11"/>
                <a:extLst>
                  <a:ext uri="{FF2B5EF4-FFF2-40B4-BE49-F238E27FC236}">
                    <a16:creationId xmlns:a16="http://schemas.microsoft.com/office/drawing/2014/main" id="{62583F97-6E27-8B0F-BAA7-6D82616857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F7388F35-5BB5-C684-BE6A-781C37DD5FEC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18" name="Rectangle 6">
              <a:extLst>
                <a:ext uri="{FF2B5EF4-FFF2-40B4-BE49-F238E27FC236}">
                  <a16:creationId xmlns:a16="http://schemas.microsoft.com/office/drawing/2014/main" id="{E68A5BEA-330C-E19B-B183-74C50F46A88C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24" name="TextBox 3">
            <a:hlinkClick r:id="rId14"/>
            <a:extLst>
              <a:ext uri="{FF2B5EF4-FFF2-40B4-BE49-F238E27FC236}">
                <a16:creationId xmlns:a16="http://schemas.microsoft.com/office/drawing/2014/main" id="{13ABB969-8B43-00D7-00D5-2FCF31978224}"/>
              </a:ext>
            </a:extLst>
          </p:cNvPr>
          <p:cNvSpPr txBox="1"/>
          <p:nvPr/>
        </p:nvSpPr>
        <p:spPr>
          <a:xfrm>
            <a:off x="3580861" y="5277194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64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空心弧 4"/>
          <p:cNvSpPr/>
          <p:nvPr/>
        </p:nvSpPr>
        <p:spPr>
          <a:xfrm rot="12840000">
            <a:off x="9495790" y="-761365"/>
            <a:ext cx="3175635" cy="3175635"/>
          </a:xfrm>
          <a:prstGeom prst="blockArc">
            <a:avLst>
              <a:gd name="adj1" fmla="val 11180259"/>
              <a:gd name="adj2" fmla="val 20841118"/>
              <a:gd name="adj3" fmla="val 14028"/>
            </a:avLst>
          </a:prstGeom>
          <a:solidFill>
            <a:srgbClr val="F56870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63650" y="3030855"/>
            <a:ext cx="4158204" cy="8055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4400" dirty="0">
                <a:solidFill>
                  <a:srgbClr val="3B4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  <a:sym typeface="+mn-ea"/>
              </a:rPr>
              <a:t>Add title text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大黑简体" panose="02000000000000000000" pitchFamily="2" charset="-122"/>
              <a:ea typeface="方正正大黑简体" panose="02000000000000000000" pitchFamily="2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77280" y="2444925"/>
            <a:ext cx="2311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>
                <a:solidFill>
                  <a:srgbClr val="3B4F9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PART ONE</a:t>
            </a:r>
          </a:p>
        </p:txBody>
      </p:sp>
      <p:sp>
        <p:nvSpPr>
          <p:cNvPr id="20" name="矩形 19"/>
          <p:cNvSpPr/>
          <p:nvPr/>
        </p:nvSpPr>
        <p:spPr>
          <a:xfrm>
            <a:off x="1356360" y="3982720"/>
            <a:ext cx="3963670" cy="6136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about to enter a new life, the road ahead is still very long very long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1456498" y="4814409"/>
            <a:ext cx="515177" cy="0"/>
          </a:xfrm>
          <a:prstGeom prst="line">
            <a:avLst/>
          </a:prstGeom>
          <a:ln w="57150">
            <a:solidFill>
              <a:srgbClr val="0044FE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C:\Users\Am'be'r\Desktop\千库网_C4D立体商务办公女生_元素编号13388594.png千库网_C4D立体商务办公女生_元素编号1338859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88318" y="1216343"/>
            <a:ext cx="5641340" cy="5641340"/>
          </a:xfrm>
          <a:prstGeom prst="rect">
            <a:avLst/>
          </a:prstGeom>
        </p:spPr>
      </p:pic>
      <p:sp>
        <p:nvSpPr>
          <p:cNvPr id="44" name="同心圆 43"/>
          <p:cNvSpPr/>
          <p:nvPr/>
        </p:nvSpPr>
        <p:spPr>
          <a:xfrm>
            <a:off x="10144125" y="3244850"/>
            <a:ext cx="648335" cy="648335"/>
          </a:xfrm>
          <a:prstGeom prst="donut">
            <a:avLst>
              <a:gd name="adj" fmla="val 25773"/>
            </a:avLst>
          </a:prstGeom>
          <a:solidFill>
            <a:srgbClr val="0044FE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5" name="同心圆 44"/>
          <p:cNvSpPr/>
          <p:nvPr/>
        </p:nvSpPr>
        <p:spPr>
          <a:xfrm rot="6900000">
            <a:off x="5633085" y="1599565"/>
            <a:ext cx="925195" cy="925195"/>
          </a:xfrm>
          <a:prstGeom prst="donut">
            <a:avLst>
              <a:gd name="adj" fmla="val 25773"/>
            </a:avLst>
          </a:prstGeom>
          <a:solidFill>
            <a:srgbClr val="FFAB00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31140" y="286385"/>
            <a:ext cx="11728450" cy="6284595"/>
          </a:xfrm>
          <a:prstGeom prst="rect">
            <a:avLst/>
          </a:prstGeom>
          <a:noFill/>
          <a:ln w="254000"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9" grpId="0"/>
      <p:bldP spid="20" grpId="0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31775" y="287020"/>
            <a:ext cx="11728450" cy="6284595"/>
          </a:xfrm>
          <a:prstGeom prst="rect">
            <a:avLst/>
          </a:prstGeom>
          <a:solidFill>
            <a:schemeClr val="bg1"/>
          </a:solidFill>
          <a:ln w="254000"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17216" y="465264"/>
            <a:ext cx="3348993" cy="6110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14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方正正大黑简体" panose="02000000000000000000" pitchFamily="2" charset="-122"/>
                <a:ea typeface="方正正大黑简体" panose="02000000000000000000" pitchFamily="2" charset="-122"/>
                <a:cs typeface="字魂5号-无外润黑体" panose="00000500000000000000" charset="-122"/>
              </a:rPr>
              <a:t>01.Add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方正正大黑简体" panose="02000000000000000000" pitchFamily="2" charset="-122"/>
              <a:ea typeface="方正正大黑简体" panose="02000000000000000000" pitchFamily="2" charset="-122"/>
              <a:cs typeface="字魂5号-无外润黑体" panose="00000500000000000000" charset="-122"/>
            </a:endParaRPr>
          </a:p>
        </p:txBody>
      </p:sp>
      <p:pic>
        <p:nvPicPr>
          <p:cNvPr id="3" name="图片 2" descr="C:\Users\Am'be'r\Desktop\千库网_透视飘逸人物飞翔通话C4D立体奔跑商务办公_元素编号13380603.png千库网_透视飘逸人物飞翔通话C4D立体奔跑商务办公_元素编号1338060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125" y="1764030"/>
            <a:ext cx="4075430" cy="407543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102303" y="2171838"/>
            <a:ext cx="1241752" cy="1229352"/>
            <a:chOff x="2207434" y="1928355"/>
            <a:chExt cx="1581755" cy="1565960"/>
          </a:xfrm>
        </p:grpSpPr>
        <p:sp>
          <p:nvSpPr>
            <p:cNvPr id="7" name="Shape 301"/>
            <p:cNvSpPr/>
            <p:nvPr/>
          </p:nvSpPr>
          <p:spPr>
            <a:xfrm>
              <a:off x="2207434" y="1928355"/>
              <a:ext cx="1565960" cy="1565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19050">
              <a:solidFill>
                <a:srgbClr val="F9A825"/>
              </a:solidFill>
              <a:prstDash val="sysDot"/>
              <a:miter lim="400000"/>
            </a:ln>
          </p:spPr>
          <p:txBody>
            <a:bodyPr lIns="50800" tIns="50800" rIns="50800" bIns="50800" anchor="ctr"/>
            <a:lstStyle/>
            <a:p>
              <a:endParaRPr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8" name="Shape 302"/>
            <p:cNvSpPr/>
            <p:nvPr/>
          </p:nvSpPr>
          <p:spPr>
            <a:xfrm>
              <a:off x="2742626" y="2228000"/>
              <a:ext cx="1046563" cy="1046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9A825"/>
            </a:solidFill>
            <a:ln>
              <a:noFill/>
            </a:ln>
            <a:effectLst>
              <a:innerShdw blurRad="1778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01</a:t>
              </a:r>
              <a:endPara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069419" y="4125561"/>
            <a:ext cx="1241750" cy="1229352"/>
            <a:chOff x="2174550" y="3882078"/>
            <a:chExt cx="1581753" cy="1565960"/>
          </a:xfrm>
        </p:grpSpPr>
        <p:sp>
          <p:nvSpPr>
            <p:cNvPr id="9" name="Shape 305"/>
            <p:cNvSpPr/>
            <p:nvPr/>
          </p:nvSpPr>
          <p:spPr>
            <a:xfrm>
              <a:off x="2174550" y="3882078"/>
              <a:ext cx="1565960" cy="1565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ln w="19050">
              <a:solidFill>
                <a:srgbClr val="F24C54"/>
              </a:solidFill>
              <a:prstDash val="sysDot"/>
              <a:miter lim="400000"/>
            </a:ln>
          </p:spPr>
          <p:txBody>
            <a:bodyPr lIns="50800" tIns="50800" rIns="50800" bIns="50800" anchor="ctr"/>
            <a:lstStyle/>
            <a:p>
              <a:endParaRPr>
                <a:solidFill>
                  <a:srgbClr val="FF0000"/>
                </a:solidFill>
                <a:cs typeface="+mn-ea"/>
                <a:sym typeface="+mn-lt"/>
              </a:endParaRPr>
            </a:p>
          </p:txBody>
        </p:sp>
        <p:sp>
          <p:nvSpPr>
            <p:cNvPr id="10" name="Shape 306"/>
            <p:cNvSpPr/>
            <p:nvPr/>
          </p:nvSpPr>
          <p:spPr>
            <a:xfrm>
              <a:off x="2709740" y="4181723"/>
              <a:ext cx="1046563" cy="1046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24C54"/>
            </a:solidFill>
            <a:ln>
              <a:noFill/>
            </a:ln>
            <a:effectLst>
              <a:innerShdw blurRad="1778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02</a:t>
              </a:r>
              <a:endPara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4" name="TextBox 46"/>
          <p:cNvSpPr txBox="1"/>
          <p:nvPr/>
        </p:nvSpPr>
        <p:spPr>
          <a:xfrm>
            <a:off x="5552954" y="2450267"/>
            <a:ext cx="5478464" cy="887879"/>
          </a:xfrm>
          <a:prstGeom prst="rect">
            <a:avLst/>
          </a:prstGeom>
        </p:spPr>
        <p:txBody>
          <a:bodyPr vert="horz" wrap="square" lIns="0" tIns="0" rIns="0" bIns="0" anchor="t" anchorCtr="1">
            <a:noAutofit/>
          </a:bodyPr>
          <a:lstStyle/>
          <a:p>
            <a:pPr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</a:p>
          <a:p>
            <a:pPr>
              <a:lnSpc>
                <a:spcPts val="22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>
              <a:lnSpc>
                <a:spcPts val="22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23" name="TextBox 46"/>
          <p:cNvSpPr txBox="1"/>
          <p:nvPr/>
        </p:nvSpPr>
        <p:spPr>
          <a:xfrm>
            <a:off x="5552954" y="4360796"/>
            <a:ext cx="5478464" cy="887879"/>
          </a:xfrm>
          <a:prstGeom prst="rect">
            <a:avLst/>
          </a:prstGeom>
        </p:spPr>
        <p:txBody>
          <a:bodyPr vert="horz" wrap="square" lIns="0" tIns="0" rIns="0" bIns="0" anchor="t" anchorCtr="1">
            <a:noAutofit/>
          </a:bodyPr>
          <a:lstStyle/>
          <a:p>
            <a:pPr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</a:p>
          <a:p>
            <a:pPr>
              <a:lnSpc>
                <a:spcPts val="22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  <a:p>
            <a:pPr>
              <a:lnSpc>
                <a:spcPts val="2200"/>
              </a:lnSpc>
            </a:pP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31775" y="287020"/>
            <a:ext cx="11728450" cy="6284595"/>
          </a:xfrm>
          <a:prstGeom prst="rect">
            <a:avLst/>
          </a:prstGeom>
          <a:solidFill>
            <a:schemeClr val="bg1"/>
          </a:solidFill>
          <a:ln w="254000"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617216" y="465264"/>
            <a:ext cx="3348993" cy="6110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14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方正正大黑简体" panose="02000000000000000000" pitchFamily="2" charset="-122"/>
                <a:ea typeface="方正正大黑简体" panose="02000000000000000000" pitchFamily="2" charset="-122"/>
                <a:cs typeface="字魂5号-无外润黑体" panose="00000500000000000000" charset="-122"/>
              </a:rPr>
              <a:t>01.Add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方正正大黑简体" panose="02000000000000000000" pitchFamily="2" charset="-122"/>
              <a:ea typeface="方正正大黑简体" panose="02000000000000000000" pitchFamily="2" charset="-122"/>
              <a:cs typeface="字魂5号-无外润黑体" panose="00000500000000000000" charset="-122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5888413" y="1784044"/>
            <a:ext cx="2127081" cy="436333"/>
          </a:xfrm>
          <a:prstGeom prst="roundRect">
            <a:avLst>
              <a:gd name="adj" fmla="val 35618"/>
            </a:avLst>
          </a:prstGeom>
          <a:solidFill>
            <a:srgbClr val="F9A825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88414" y="2220377"/>
            <a:ext cx="5039106" cy="632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891002" y="3697559"/>
            <a:ext cx="5039106" cy="632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  <a:cs typeface="字魂创中黑" panose="00000500000000000000" charset="-122"/>
              </a:defRPr>
            </a:lvl1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891002" y="5205787"/>
            <a:ext cx="5039106" cy="632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22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字魂95号-手刻宋" panose="00000500000000000000" pitchFamily="2" charset="-122"/>
                <a:ea typeface="字魂95号-手刻宋" panose="00000500000000000000" pitchFamily="2" charset="-122"/>
                <a:cs typeface="字魂创中黑" panose="00000500000000000000" charset="-122"/>
              </a:defRPr>
            </a:lvl1pPr>
          </a:lstStyle>
          <a:p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27" name="同心圆 44"/>
          <p:cNvSpPr/>
          <p:nvPr/>
        </p:nvSpPr>
        <p:spPr>
          <a:xfrm rot="6900000">
            <a:off x="812001" y="5164481"/>
            <a:ext cx="631700" cy="631700"/>
          </a:xfrm>
          <a:prstGeom prst="donut">
            <a:avLst>
              <a:gd name="adj" fmla="val 25773"/>
            </a:avLst>
          </a:prstGeom>
          <a:solidFill>
            <a:srgbClr val="0044FE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8" name="同心圆 44"/>
          <p:cNvSpPr/>
          <p:nvPr/>
        </p:nvSpPr>
        <p:spPr>
          <a:xfrm rot="6900000">
            <a:off x="3760958" y="4402974"/>
            <a:ext cx="925195" cy="925195"/>
          </a:xfrm>
          <a:prstGeom prst="donut">
            <a:avLst>
              <a:gd name="adj" fmla="val 25773"/>
            </a:avLst>
          </a:prstGeom>
          <a:solidFill>
            <a:srgbClr val="D1BEE6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pic>
        <p:nvPicPr>
          <p:cNvPr id="3" name="图片 2" descr="C:\Users\Am'be'r\Desktop\千库网_C4D立体卡通粘土3D培训教育教具_元素编号13147429.png千库网_C4D立体卡通粘土3D培训教育教具_元素编号131474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935" y="1480820"/>
            <a:ext cx="4211955" cy="4211955"/>
          </a:xfrm>
          <a:prstGeom prst="rect">
            <a:avLst/>
          </a:prstGeom>
        </p:spPr>
      </p:pic>
      <p:sp>
        <p:nvSpPr>
          <p:cNvPr id="30" name="矩形: 圆角 29"/>
          <p:cNvSpPr/>
          <p:nvPr/>
        </p:nvSpPr>
        <p:spPr>
          <a:xfrm>
            <a:off x="5891001" y="3250182"/>
            <a:ext cx="2127081" cy="436333"/>
          </a:xfrm>
          <a:prstGeom prst="roundRect">
            <a:avLst>
              <a:gd name="adj" fmla="val 35618"/>
            </a:avLst>
          </a:prstGeom>
          <a:solidFill>
            <a:srgbClr val="D1BEE6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: 圆角 32"/>
          <p:cNvSpPr/>
          <p:nvPr/>
        </p:nvSpPr>
        <p:spPr>
          <a:xfrm>
            <a:off x="5887365" y="4745758"/>
            <a:ext cx="2127081" cy="436333"/>
          </a:xfrm>
          <a:prstGeom prst="roundRect">
            <a:avLst>
              <a:gd name="adj" fmla="val 35618"/>
            </a:avLst>
          </a:prstGeom>
          <a:solidFill>
            <a:srgbClr val="F56870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0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20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8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13" grpId="0" animBg="1"/>
      <p:bldP spid="12" grpId="0"/>
      <p:bldP spid="18" grpId="0"/>
      <p:bldP spid="23" grpId="0"/>
      <p:bldP spid="27" grpId="0" animBg="1"/>
      <p:bldP spid="28" grpId="0" animBg="1"/>
      <p:bldP spid="30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31775" y="286385"/>
            <a:ext cx="11728450" cy="6284595"/>
          </a:xfrm>
          <a:prstGeom prst="rect">
            <a:avLst/>
          </a:prstGeom>
          <a:solidFill>
            <a:schemeClr val="bg1"/>
          </a:solidFill>
          <a:ln w="254000"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矩形 74"/>
          <p:cNvSpPr/>
          <p:nvPr/>
        </p:nvSpPr>
        <p:spPr>
          <a:xfrm>
            <a:off x="617216" y="465264"/>
            <a:ext cx="3348993" cy="6110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14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方正正大黑简体" panose="02000000000000000000" pitchFamily="2" charset="-122"/>
                <a:ea typeface="方正正大黑简体" panose="02000000000000000000" pitchFamily="2" charset="-122"/>
                <a:cs typeface="字魂5号-无外润黑体" panose="00000500000000000000" charset="-122"/>
              </a:rPr>
              <a:t>01.Add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方正正大黑简体" panose="02000000000000000000" pitchFamily="2" charset="-122"/>
              <a:ea typeface="方正正大黑简体" panose="02000000000000000000" pitchFamily="2" charset="-122"/>
              <a:cs typeface="字魂5号-无外润黑体" panose="00000500000000000000" charset="-122"/>
            </a:endParaRPr>
          </a:p>
        </p:txBody>
      </p:sp>
      <p:sp>
        <p:nvSpPr>
          <p:cNvPr id="8" name="图形"/>
          <p:cNvSpPr/>
          <p:nvPr/>
        </p:nvSpPr>
        <p:spPr bwMode="auto">
          <a:xfrm flipV="1">
            <a:off x="1359535" y="2181860"/>
            <a:ext cx="4291330" cy="1570990"/>
          </a:xfrm>
          <a:custGeom>
            <a:avLst/>
            <a:gdLst>
              <a:gd name="T0" fmla="*/ 394 w 462"/>
              <a:gd name="T1" fmla="*/ 137 h 137"/>
              <a:gd name="T2" fmla="*/ 68 w 462"/>
              <a:gd name="T3" fmla="*/ 137 h 137"/>
              <a:gd name="T4" fmla="*/ 0 w 462"/>
              <a:gd name="T5" fmla="*/ 68 h 137"/>
              <a:gd name="T6" fmla="*/ 0 w 462"/>
              <a:gd name="T7" fmla="*/ 68 h 137"/>
              <a:gd name="T8" fmla="*/ 68 w 462"/>
              <a:gd name="T9" fmla="*/ 0 h 137"/>
              <a:gd name="T10" fmla="*/ 394 w 462"/>
              <a:gd name="T11" fmla="*/ 0 h 137"/>
              <a:gd name="T12" fmla="*/ 462 w 462"/>
              <a:gd name="T13" fmla="*/ 68 h 137"/>
              <a:gd name="T14" fmla="*/ 462 w 462"/>
              <a:gd name="T15" fmla="*/ 68 h 137"/>
              <a:gd name="T16" fmla="*/ 394 w 462"/>
              <a:gd name="T17" fmla="*/ 137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2" h="137">
                <a:moveTo>
                  <a:pt x="394" y="137"/>
                </a:moveTo>
                <a:cubicBezTo>
                  <a:pt x="68" y="137"/>
                  <a:pt x="68" y="137"/>
                  <a:pt x="68" y="137"/>
                </a:cubicBezTo>
                <a:cubicBezTo>
                  <a:pt x="30" y="137"/>
                  <a:pt x="0" y="106"/>
                  <a:pt x="0" y="68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31"/>
                  <a:pt x="30" y="0"/>
                  <a:pt x="68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431" y="0"/>
                  <a:pt x="462" y="31"/>
                  <a:pt x="462" y="68"/>
                </a:cubicBezTo>
                <a:cubicBezTo>
                  <a:pt x="462" y="68"/>
                  <a:pt x="462" y="68"/>
                  <a:pt x="462" y="68"/>
                </a:cubicBezTo>
                <a:cubicBezTo>
                  <a:pt x="462" y="106"/>
                  <a:pt x="431" y="137"/>
                  <a:pt x="394" y="137"/>
                </a:cubicBezTo>
                <a:close/>
              </a:path>
            </a:pathLst>
          </a:custGeom>
          <a:noFill/>
          <a:ln w="38100" cap="rnd">
            <a:solidFill>
              <a:srgbClr val="D1BEE6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9" name="图形"/>
          <p:cNvSpPr/>
          <p:nvPr/>
        </p:nvSpPr>
        <p:spPr bwMode="auto">
          <a:xfrm rot="14936969">
            <a:off x="1544320" y="2529263"/>
            <a:ext cx="1017270" cy="872431"/>
          </a:xfrm>
          <a:custGeom>
            <a:avLst/>
            <a:gdLst>
              <a:gd name="T0" fmla="*/ 123 w 123"/>
              <a:gd name="T1" fmla="*/ 52 h 104"/>
              <a:gd name="T2" fmla="*/ 120 w 123"/>
              <a:gd name="T3" fmla="*/ 51 h 104"/>
              <a:gd name="T4" fmla="*/ 97 w 123"/>
              <a:gd name="T5" fmla="*/ 28 h 104"/>
              <a:gd name="T6" fmla="*/ 48 w 123"/>
              <a:gd name="T7" fmla="*/ 1 h 104"/>
              <a:gd name="T8" fmla="*/ 1 w 123"/>
              <a:gd name="T9" fmla="*/ 50 h 104"/>
              <a:gd name="T10" fmla="*/ 52 w 123"/>
              <a:gd name="T11" fmla="*/ 104 h 104"/>
              <a:gd name="T12" fmla="*/ 98 w 123"/>
              <a:gd name="T13" fmla="*/ 76 h 104"/>
              <a:gd name="T14" fmla="*/ 120 w 123"/>
              <a:gd name="T15" fmla="*/ 54 h 104"/>
              <a:gd name="T16" fmla="*/ 123 w 123"/>
              <a:gd name="T17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" h="104">
                <a:moveTo>
                  <a:pt x="123" y="52"/>
                </a:moveTo>
                <a:cubicBezTo>
                  <a:pt x="120" y="51"/>
                  <a:pt x="120" y="51"/>
                  <a:pt x="120" y="51"/>
                </a:cubicBezTo>
                <a:cubicBezTo>
                  <a:pt x="110" y="46"/>
                  <a:pt x="102" y="38"/>
                  <a:pt x="97" y="28"/>
                </a:cubicBezTo>
                <a:cubicBezTo>
                  <a:pt x="88" y="11"/>
                  <a:pt x="69" y="0"/>
                  <a:pt x="48" y="1"/>
                </a:cubicBezTo>
                <a:cubicBezTo>
                  <a:pt x="22" y="4"/>
                  <a:pt x="2" y="25"/>
                  <a:pt x="1" y="50"/>
                </a:cubicBezTo>
                <a:cubicBezTo>
                  <a:pt x="0" y="80"/>
                  <a:pt x="23" y="104"/>
                  <a:pt x="52" y="104"/>
                </a:cubicBezTo>
                <a:cubicBezTo>
                  <a:pt x="72" y="104"/>
                  <a:pt x="89" y="93"/>
                  <a:pt x="98" y="76"/>
                </a:cubicBezTo>
                <a:cubicBezTo>
                  <a:pt x="103" y="67"/>
                  <a:pt x="110" y="59"/>
                  <a:pt x="120" y="54"/>
                </a:cubicBezTo>
                <a:lnTo>
                  <a:pt x="123" y="52"/>
                </a:lnTo>
                <a:close/>
              </a:path>
            </a:pathLst>
          </a:custGeom>
          <a:solidFill>
            <a:srgbClr val="D1BEE6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图形"/>
          <p:cNvSpPr>
            <a:spLocks noChangeArrowheads="1"/>
          </p:cNvSpPr>
          <p:nvPr/>
        </p:nvSpPr>
        <p:spPr bwMode="auto">
          <a:xfrm>
            <a:off x="1844040" y="2755900"/>
            <a:ext cx="501650" cy="50863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11" name="图形"/>
          <p:cNvSpPr/>
          <p:nvPr/>
        </p:nvSpPr>
        <p:spPr bwMode="auto">
          <a:xfrm flipV="1">
            <a:off x="1359535" y="4055110"/>
            <a:ext cx="4291330" cy="1570990"/>
          </a:xfrm>
          <a:custGeom>
            <a:avLst/>
            <a:gdLst>
              <a:gd name="T0" fmla="*/ 394 w 462"/>
              <a:gd name="T1" fmla="*/ 137 h 137"/>
              <a:gd name="T2" fmla="*/ 68 w 462"/>
              <a:gd name="T3" fmla="*/ 137 h 137"/>
              <a:gd name="T4" fmla="*/ 0 w 462"/>
              <a:gd name="T5" fmla="*/ 68 h 137"/>
              <a:gd name="T6" fmla="*/ 0 w 462"/>
              <a:gd name="T7" fmla="*/ 68 h 137"/>
              <a:gd name="T8" fmla="*/ 68 w 462"/>
              <a:gd name="T9" fmla="*/ 0 h 137"/>
              <a:gd name="T10" fmla="*/ 394 w 462"/>
              <a:gd name="T11" fmla="*/ 0 h 137"/>
              <a:gd name="T12" fmla="*/ 462 w 462"/>
              <a:gd name="T13" fmla="*/ 68 h 137"/>
              <a:gd name="T14" fmla="*/ 462 w 462"/>
              <a:gd name="T15" fmla="*/ 68 h 137"/>
              <a:gd name="T16" fmla="*/ 394 w 462"/>
              <a:gd name="T17" fmla="*/ 137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2" h="137">
                <a:moveTo>
                  <a:pt x="394" y="137"/>
                </a:moveTo>
                <a:cubicBezTo>
                  <a:pt x="68" y="137"/>
                  <a:pt x="68" y="137"/>
                  <a:pt x="68" y="137"/>
                </a:cubicBezTo>
                <a:cubicBezTo>
                  <a:pt x="30" y="137"/>
                  <a:pt x="0" y="106"/>
                  <a:pt x="0" y="68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31"/>
                  <a:pt x="30" y="0"/>
                  <a:pt x="68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431" y="0"/>
                  <a:pt x="462" y="31"/>
                  <a:pt x="462" y="68"/>
                </a:cubicBezTo>
                <a:cubicBezTo>
                  <a:pt x="462" y="68"/>
                  <a:pt x="462" y="68"/>
                  <a:pt x="462" y="68"/>
                </a:cubicBezTo>
                <a:cubicBezTo>
                  <a:pt x="462" y="106"/>
                  <a:pt x="431" y="137"/>
                  <a:pt x="394" y="137"/>
                </a:cubicBezTo>
                <a:close/>
              </a:path>
            </a:pathLst>
          </a:custGeom>
          <a:noFill/>
          <a:ln w="38100" cap="rnd">
            <a:solidFill>
              <a:srgbClr val="F56870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12" name="图形"/>
          <p:cNvSpPr/>
          <p:nvPr/>
        </p:nvSpPr>
        <p:spPr bwMode="auto">
          <a:xfrm rot="14936969">
            <a:off x="1544320" y="4403148"/>
            <a:ext cx="1017270" cy="872431"/>
          </a:xfrm>
          <a:custGeom>
            <a:avLst/>
            <a:gdLst>
              <a:gd name="T0" fmla="*/ 123 w 123"/>
              <a:gd name="T1" fmla="*/ 52 h 104"/>
              <a:gd name="T2" fmla="*/ 120 w 123"/>
              <a:gd name="T3" fmla="*/ 51 h 104"/>
              <a:gd name="T4" fmla="*/ 97 w 123"/>
              <a:gd name="T5" fmla="*/ 28 h 104"/>
              <a:gd name="T6" fmla="*/ 48 w 123"/>
              <a:gd name="T7" fmla="*/ 1 h 104"/>
              <a:gd name="T8" fmla="*/ 1 w 123"/>
              <a:gd name="T9" fmla="*/ 50 h 104"/>
              <a:gd name="T10" fmla="*/ 52 w 123"/>
              <a:gd name="T11" fmla="*/ 104 h 104"/>
              <a:gd name="T12" fmla="*/ 98 w 123"/>
              <a:gd name="T13" fmla="*/ 76 h 104"/>
              <a:gd name="T14" fmla="*/ 120 w 123"/>
              <a:gd name="T15" fmla="*/ 54 h 104"/>
              <a:gd name="T16" fmla="*/ 123 w 123"/>
              <a:gd name="T17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" h="104">
                <a:moveTo>
                  <a:pt x="123" y="52"/>
                </a:moveTo>
                <a:cubicBezTo>
                  <a:pt x="120" y="51"/>
                  <a:pt x="120" y="51"/>
                  <a:pt x="120" y="51"/>
                </a:cubicBezTo>
                <a:cubicBezTo>
                  <a:pt x="110" y="46"/>
                  <a:pt x="102" y="38"/>
                  <a:pt x="97" y="28"/>
                </a:cubicBezTo>
                <a:cubicBezTo>
                  <a:pt x="88" y="11"/>
                  <a:pt x="69" y="0"/>
                  <a:pt x="48" y="1"/>
                </a:cubicBezTo>
                <a:cubicBezTo>
                  <a:pt x="22" y="4"/>
                  <a:pt x="2" y="25"/>
                  <a:pt x="1" y="50"/>
                </a:cubicBezTo>
                <a:cubicBezTo>
                  <a:pt x="0" y="80"/>
                  <a:pt x="23" y="104"/>
                  <a:pt x="52" y="104"/>
                </a:cubicBezTo>
                <a:cubicBezTo>
                  <a:pt x="72" y="104"/>
                  <a:pt x="89" y="93"/>
                  <a:pt x="98" y="76"/>
                </a:cubicBezTo>
                <a:cubicBezTo>
                  <a:pt x="103" y="67"/>
                  <a:pt x="110" y="59"/>
                  <a:pt x="120" y="54"/>
                </a:cubicBezTo>
                <a:lnTo>
                  <a:pt x="123" y="52"/>
                </a:lnTo>
                <a:close/>
              </a:path>
            </a:pathLst>
          </a:custGeom>
          <a:solidFill>
            <a:srgbClr val="F56870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图形"/>
          <p:cNvSpPr>
            <a:spLocks noChangeArrowheads="1"/>
          </p:cNvSpPr>
          <p:nvPr/>
        </p:nvSpPr>
        <p:spPr bwMode="auto">
          <a:xfrm>
            <a:off x="1845571" y="4642485"/>
            <a:ext cx="501650" cy="50863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14" name="图形"/>
          <p:cNvSpPr/>
          <p:nvPr/>
        </p:nvSpPr>
        <p:spPr bwMode="auto">
          <a:xfrm flipV="1">
            <a:off x="6600825" y="2181860"/>
            <a:ext cx="4291330" cy="1570990"/>
          </a:xfrm>
          <a:custGeom>
            <a:avLst/>
            <a:gdLst>
              <a:gd name="T0" fmla="*/ 394 w 462"/>
              <a:gd name="T1" fmla="*/ 137 h 137"/>
              <a:gd name="T2" fmla="*/ 68 w 462"/>
              <a:gd name="T3" fmla="*/ 137 h 137"/>
              <a:gd name="T4" fmla="*/ 0 w 462"/>
              <a:gd name="T5" fmla="*/ 68 h 137"/>
              <a:gd name="T6" fmla="*/ 0 w 462"/>
              <a:gd name="T7" fmla="*/ 68 h 137"/>
              <a:gd name="T8" fmla="*/ 68 w 462"/>
              <a:gd name="T9" fmla="*/ 0 h 137"/>
              <a:gd name="T10" fmla="*/ 394 w 462"/>
              <a:gd name="T11" fmla="*/ 0 h 137"/>
              <a:gd name="T12" fmla="*/ 462 w 462"/>
              <a:gd name="T13" fmla="*/ 68 h 137"/>
              <a:gd name="T14" fmla="*/ 462 w 462"/>
              <a:gd name="T15" fmla="*/ 68 h 137"/>
              <a:gd name="T16" fmla="*/ 394 w 462"/>
              <a:gd name="T17" fmla="*/ 137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2" h="137">
                <a:moveTo>
                  <a:pt x="394" y="137"/>
                </a:moveTo>
                <a:cubicBezTo>
                  <a:pt x="68" y="137"/>
                  <a:pt x="68" y="137"/>
                  <a:pt x="68" y="137"/>
                </a:cubicBezTo>
                <a:cubicBezTo>
                  <a:pt x="30" y="137"/>
                  <a:pt x="0" y="106"/>
                  <a:pt x="0" y="68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31"/>
                  <a:pt x="30" y="0"/>
                  <a:pt x="68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431" y="0"/>
                  <a:pt x="462" y="31"/>
                  <a:pt x="462" y="68"/>
                </a:cubicBezTo>
                <a:cubicBezTo>
                  <a:pt x="462" y="68"/>
                  <a:pt x="462" y="68"/>
                  <a:pt x="462" y="68"/>
                </a:cubicBezTo>
                <a:cubicBezTo>
                  <a:pt x="462" y="106"/>
                  <a:pt x="431" y="137"/>
                  <a:pt x="394" y="137"/>
                </a:cubicBezTo>
                <a:close/>
              </a:path>
            </a:pathLst>
          </a:custGeom>
          <a:noFill/>
          <a:ln w="38100" cap="rnd">
            <a:solidFill>
              <a:srgbClr val="CEDEE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15" name="图形"/>
          <p:cNvSpPr/>
          <p:nvPr/>
        </p:nvSpPr>
        <p:spPr bwMode="auto">
          <a:xfrm rot="14936969">
            <a:off x="6785610" y="2529263"/>
            <a:ext cx="1017270" cy="872431"/>
          </a:xfrm>
          <a:custGeom>
            <a:avLst/>
            <a:gdLst>
              <a:gd name="T0" fmla="*/ 123 w 123"/>
              <a:gd name="T1" fmla="*/ 52 h 104"/>
              <a:gd name="T2" fmla="*/ 120 w 123"/>
              <a:gd name="T3" fmla="*/ 51 h 104"/>
              <a:gd name="T4" fmla="*/ 97 w 123"/>
              <a:gd name="T5" fmla="*/ 28 h 104"/>
              <a:gd name="T6" fmla="*/ 48 w 123"/>
              <a:gd name="T7" fmla="*/ 1 h 104"/>
              <a:gd name="T8" fmla="*/ 1 w 123"/>
              <a:gd name="T9" fmla="*/ 50 h 104"/>
              <a:gd name="T10" fmla="*/ 52 w 123"/>
              <a:gd name="T11" fmla="*/ 104 h 104"/>
              <a:gd name="T12" fmla="*/ 98 w 123"/>
              <a:gd name="T13" fmla="*/ 76 h 104"/>
              <a:gd name="T14" fmla="*/ 120 w 123"/>
              <a:gd name="T15" fmla="*/ 54 h 104"/>
              <a:gd name="T16" fmla="*/ 123 w 123"/>
              <a:gd name="T17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" h="104">
                <a:moveTo>
                  <a:pt x="123" y="52"/>
                </a:moveTo>
                <a:cubicBezTo>
                  <a:pt x="120" y="51"/>
                  <a:pt x="120" y="51"/>
                  <a:pt x="120" y="51"/>
                </a:cubicBezTo>
                <a:cubicBezTo>
                  <a:pt x="110" y="46"/>
                  <a:pt x="102" y="38"/>
                  <a:pt x="97" y="28"/>
                </a:cubicBezTo>
                <a:cubicBezTo>
                  <a:pt x="88" y="11"/>
                  <a:pt x="69" y="0"/>
                  <a:pt x="48" y="1"/>
                </a:cubicBezTo>
                <a:cubicBezTo>
                  <a:pt x="22" y="4"/>
                  <a:pt x="2" y="25"/>
                  <a:pt x="1" y="50"/>
                </a:cubicBezTo>
                <a:cubicBezTo>
                  <a:pt x="0" y="80"/>
                  <a:pt x="23" y="104"/>
                  <a:pt x="52" y="104"/>
                </a:cubicBezTo>
                <a:cubicBezTo>
                  <a:pt x="72" y="104"/>
                  <a:pt x="89" y="93"/>
                  <a:pt x="98" y="76"/>
                </a:cubicBezTo>
                <a:cubicBezTo>
                  <a:pt x="103" y="67"/>
                  <a:pt x="110" y="59"/>
                  <a:pt x="120" y="54"/>
                </a:cubicBezTo>
                <a:lnTo>
                  <a:pt x="123" y="52"/>
                </a:lnTo>
                <a:close/>
              </a:path>
            </a:pathLst>
          </a:custGeom>
          <a:solidFill>
            <a:srgbClr val="D0E1F2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图形"/>
          <p:cNvSpPr>
            <a:spLocks noChangeArrowheads="1"/>
          </p:cNvSpPr>
          <p:nvPr/>
        </p:nvSpPr>
        <p:spPr bwMode="auto">
          <a:xfrm>
            <a:off x="7085330" y="2789237"/>
            <a:ext cx="501650" cy="50863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17" name="图形"/>
          <p:cNvSpPr/>
          <p:nvPr/>
        </p:nvSpPr>
        <p:spPr bwMode="auto">
          <a:xfrm flipV="1">
            <a:off x="6600825" y="4055110"/>
            <a:ext cx="4291330" cy="1570990"/>
          </a:xfrm>
          <a:custGeom>
            <a:avLst/>
            <a:gdLst>
              <a:gd name="T0" fmla="*/ 394 w 462"/>
              <a:gd name="T1" fmla="*/ 137 h 137"/>
              <a:gd name="T2" fmla="*/ 68 w 462"/>
              <a:gd name="T3" fmla="*/ 137 h 137"/>
              <a:gd name="T4" fmla="*/ 0 w 462"/>
              <a:gd name="T5" fmla="*/ 68 h 137"/>
              <a:gd name="T6" fmla="*/ 0 w 462"/>
              <a:gd name="T7" fmla="*/ 68 h 137"/>
              <a:gd name="T8" fmla="*/ 68 w 462"/>
              <a:gd name="T9" fmla="*/ 0 h 137"/>
              <a:gd name="T10" fmla="*/ 394 w 462"/>
              <a:gd name="T11" fmla="*/ 0 h 137"/>
              <a:gd name="T12" fmla="*/ 462 w 462"/>
              <a:gd name="T13" fmla="*/ 68 h 137"/>
              <a:gd name="T14" fmla="*/ 462 w 462"/>
              <a:gd name="T15" fmla="*/ 68 h 137"/>
              <a:gd name="T16" fmla="*/ 394 w 462"/>
              <a:gd name="T17" fmla="*/ 137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2" h="137">
                <a:moveTo>
                  <a:pt x="394" y="137"/>
                </a:moveTo>
                <a:cubicBezTo>
                  <a:pt x="68" y="137"/>
                  <a:pt x="68" y="137"/>
                  <a:pt x="68" y="137"/>
                </a:cubicBezTo>
                <a:cubicBezTo>
                  <a:pt x="30" y="137"/>
                  <a:pt x="0" y="106"/>
                  <a:pt x="0" y="68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31"/>
                  <a:pt x="30" y="0"/>
                  <a:pt x="68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431" y="0"/>
                  <a:pt x="462" y="31"/>
                  <a:pt x="462" y="68"/>
                </a:cubicBezTo>
                <a:cubicBezTo>
                  <a:pt x="462" y="68"/>
                  <a:pt x="462" y="68"/>
                  <a:pt x="462" y="68"/>
                </a:cubicBezTo>
                <a:cubicBezTo>
                  <a:pt x="462" y="106"/>
                  <a:pt x="431" y="137"/>
                  <a:pt x="394" y="137"/>
                </a:cubicBezTo>
                <a:close/>
              </a:path>
            </a:pathLst>
          </a:custGeom>
          <a:noFill/>
          <a:ln w="38100" cap="rnd">
            <a:solidFill>
              <a:srgbClr val="F9A82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18" name="图形"/>
          <p:cNvSpPr/>
          <p:nvPr/>
        </p:nvSpPr>
        <p:spPr bwMode="auto">
          <a:xfrm rot="14936969">
            <a:off x="6785610" y="4403148"/>
            <a:ext cx="1017270" cy="872431"/>
          </a:xfrm>
          <a:custGeom>
            <a:avLst/>
            <a:gdLst>
              <a:gd name="T0" fmla="*/ 123 w 123"/>
              <a:gd name="T1" fmla="*/ 52 h 104"/>
              <a:gd name="T2" fmla="*/ 120 w 123"/>
              <a:gd name="T3" fmla="*/ 51 h 104"/>
              <a:gd name="T4" fmla="*/ 97 w 123"/>
              <a:gd name="T5" fmla="*/ 28 h 104"/>
              <a:gd name="T6" fmla="*/ 48 w 123"/>
              <a:gd name="T7" fmla="*/ 1 h 104"/>
              <a:gd name="T8" fmla="*/ 1 w 123"/>
              <a:gd name="T9" fmla="*/ 50 h 104"/>
              <a:gd name="T10" fmla="*/ 52 w 123"/>
              <a:gd name="T11" fmla="*/ 104 h 104"/>
              <a:gd name="T12" fmla="*/ 98 w 123"/>
              <a:gd name="T13" fmla="*/ 76 h 104"/>
              <a:gd name="T14" fmla="*/ 120 w 123"/>
              <a:gd name="T15" fmla="*/ 54 h 104"/>
              <a:gd name="T16" fmla="*/ 123 w 123"/>
              <a:gd name="T17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" h="104">
                <a:moveTo>
                  <a:pt x="123" y="52"/>
                </a:moveTo>
                <a:cubicBezTo>
                  <a:pt x="120" y="51"/>
                  <a:pt x="120" y="51"/>
                  <a:pt x="120" y="51"/>
                </a:cubicBezTo>
                <a:cubicBezTo>
                  <a:pt x="110" y="46"/>
                  <a:pt x="102" y="38"/>
                  <a:pt x="97" y="28"/>
                </a:cubicBezTo>
                <a:cubicBezTo>
                  <a:pt x="88" y="11"/>
                  <a:pt x="69" y="0"/>
                  <a:pt x="48" y="1"/>
                </a:cubicBezTo>
                <a:cubicBezTo>
                  <a:pt x="22" y="4"/>
                  <a:pt x="2" y="25"/>
                  <a:pt x="1" y="50"/>
                </a:cubicBezTo>
                <a:cubicBezTo>
                  <a:pt x="0" y="80"/>
                  <a:pt x="23" y="104"/>
                  <a:pt x="52" y="104"/>
                </a:cubicBezTo>
                <a:cubicBezTo>
                  <a:pt x="72" y="104"/>
                  <a:pt x="89" y="93"/>
                  <a:pt x="98" y="76"/>
                </a:cubicBezTo>
                <a:cubicBezTo>
                  <a:pt x="103" y="67"/>
                  <a:pt x="110" y="59"/>
                  <a:pt x="120" y="54"/>
                </a:cubicBezTo>
                <a:lnTo>
                  <a:pt x="123" y="52"/>
                </a:lnTo>
                <a:close/>
              </a:path>
            </a:pathLst>
          </a:custGeom>
          <a:solidFill>
            <a:srgbClr val="F9A825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图形"/>
          <p:cNvSpPr>
            <a:spLocks noChangeArrowheads="1"/>
          </p:cNvSpPr>
          <p:nvPr/>
        </p:nvSpPr>
        <p:spPr bwMode="auto">
          <a:xfrm>
            <a:off x="7074796" y="4640897"/>
            <a:ext cx="501650" cy="50863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20" name="图形"/>
          <p:cNvSpPr txBox="1"/>
          <p:nvPr/>
        </p:nvSpPr>
        <p:spPr>
          <a:xfrm>
            <a:off x="2607607" y="2371725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Add title text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21" name="图形"/>
          <p:cNvSpPr txBox="1"/>
          <p:nvPr/>
        </p:nvSpPr>
        <p:spPr>
          <a:xfrm>
            <a:off x="2623820" y="2705100"/>
            <a:ext cx="2723515" cy="90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42" name="图形"/>
          <p:cNvSpPr txBox="1"/>
          <p:nvPr/>
        </p:nvSpPr>
        <p:spPr>
          <a:xfrm>
            <a:off x="7882664" y="2371725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Add title text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43" name="图形"/>
          <p:cNvSpPr txBox="1"/>
          <p:nvPr/>
        </p:nvSpPr>
        <p:spPr>
          <a:xfrm>
            <a:off x="7898877" y="2705100"/>
            <a:ext cx="2723515" cy="90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45" name="图形"/>
          <p:cNvSpPr txBox="1"/>
          <p:nvPr/>
        </p:nvSpPr>
        <p:spPr>
          <a:xfrm>
            <a:off x="2622828" y="4222803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Add title text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46" name="图形"/>
          <p:cNvSpPr txBox="1"/>
          <p:nvPr/>
        </p:nvSpPr>
        <p:spPr>
          <a:xfrm>
            <a:off x="2639041" y="4556178"/>
            <a:ext cx="2723515" cy="90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47" name="图形"/>
          <p:cNvSpPr txBox="1"/>
          <p:nvPr/>
        </p:nvSpPr>
        <p:spPr>
          <a:xfrm>
            <a:off x="7897885" y="4222803"/>
            <a:ext cx="1892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Add title text</a:t>
            </a:r>
            <a:endParaRPr lang="zh-CN" altLang="en-US" sz="20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48" name="图形"/>
          <p:cNvSpPr txBox="1"/>
          <p:nvPr/>
        </p:nvSpPr>
        <p:spPr>
          <a:xfrm>
            <a:off x="7914098" y="4556178"/>
            <a:ext cx="2723515" cy="904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dur="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42" grpId="0"/>
      <p:bldP spid="43" grpId="0"/>
      <p:bldP spid="45" grpId="0"/>
      <p:bldP spid="46" grpId="0"/>
      <p:bldP spid="47" grpId="0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31775" y="287020"/>
            <a:ext cx="11728450" cy="6284595"/>
          </a:xfrm>
          <a:prstGeom prst="rect">
            <a:avLst/>
          </a:prstGeom>
          <a:solidFill>
            <a:schemeClr val="bg1"/>
          </a:solidFill>
          <a:ln w="254000"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17216" y="465264"/>
            <a:ext cx="3348993" cy="6110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14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方正正大黑简体" panose="02000000000000000000" pitchFamily="2" charset="-122"/>
                <a:ea typeface="方正正大黑简体" panose="02000000000000000000" pitchFamily="2" charset="-122"/>
                <a:cs typeface="字魂5号-无外润黑体" panose="00000500000000000000" charset="-122"/>
              </a:rPr>
              <a:t>01.Add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方正正大黑简体" panose="02000000000000000000" pitchFamily="2" charset="-122"/>
              <a:ea typeface="方正正大黑简体" panose="02000000000000000000" pitchFamily="2" charset="-122"/>
              <a:cs typeface="字魂5号-无外润黑体" panose="00000500000000000000" charset="-122"/>
            </a:endParaRPr>
          </a:p>
        </p:txBody>
      </p:sp>
      <p:pic>
        <p:nvPicPr>
          <p:cNvPr id="3" name="图片 2" descr="C:\Users\Am'be'r\Desktop\千库网_微立体3d插画手势_元素编号12969866.png千库网_微立体3d插画手势_元素编号1296986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" y="2028190"/>
            <a:ext cx="4829175" cy="4829810"/>
          </a:xfrm>
          <a:prstGeom prst="rect">
            <a:avLst/>
          </a:prstGeom>
        </p:spPr>
      </p:pic>
      <p:grpSp>
        <p:nvGrpSpPr>
          <p:cNvPr id="52" name="组合 51"/>
          <p:cNvGrpSpPr/>
          <p:nvPr/>
        </p:nvGrpSpPr>
        <p:grpSpPr>
          <a:xfrm>
            <a:off x="5479643" y="1628780"/>
            <a:ext cx="5814124" cy="4943006"/>
            <a:chOff x="5479643" y="1628780"/>
            <a:chExt cx="5814124" cy="4943006"/>
          </a:xfrm>
        </p:grpSpPr>
        <p:cxnSp>
          <p:nvCxnSpPr>
            <p:cNvPr id="16" name="图形"/>
            <p:cNvCxnSpPr>
              <a:stCxn id="20" idx="2"/>
            </p:cNvCxnSpPr>
            <p:nvPr/>
          </p:nvCxnSpPr>
          <p:spPr>
            <a:xfrm flipH="1" flipV="1">
              <a:off x="8397472" y="4018560"/>
              <a:ext cx="9689" cy="137728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图形"/>
            <p:cNvCxnSpPr/>
            <p:nvPr/>
          </p:nvCxnSpPr>
          <p:spPr>
            <a:xfrm flipV="1">
              <a:off x="10120113" y="3035300"/>
              <a:ext cx="24355" cy="2311667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图形"/>
            <p:cNvCxnSpPr>
              <a:stCxn id="19" idx="2"/>
            </p:cNvCxnSpPr>
            <p:nvPr/>
          </p:nvCxnSpPr>
          <p:spPr>
            <a:xfrm flipH="1" flipV="1">
              <a:off x="6694209" y="5029200"/>
              <a:ext cx="0" cy="366649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图形"/>
            <p:cNvSpPr/>
            <p:nvPr/>
          </p:nvSpPr>
          <p:spPr>
            <a:xfrm flipV="1">
              <a:off x="5626173" y="5395849"/>
              <a:ext cx="2136071" cy="1175937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rgbClr val="D0E1F2"/>
            </a:solidFill>
            <a:ln>
              <a:noFill/>
            </a:ln>
            <a:effectLst>
              <a:innerShdw blurRad="1778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图形"/>
            <p:cNvSpPr/>
            <p:nvPr/>
          </p:nvSpPr>
          <p:spPr>
            <a:xfrm flipV="1">
              <a:off x="7339125" y="5395849"/>
              <a:ext cx="2136071" cy="1175937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rgbClr val="D1BEE6"/>
            </a:solidFill>
            <a:ln>
              <a:noFill/>
            </a:ln>
            <a:effectLst>
              <a:innerShdw blurRad="1778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图形"/>
            <p:cNvSpPr/>
            <p:nvPr/>
          </p:nvSpPr>
          <p:spPr>
            <a:xfrm flipV="1">
              <a:off x="9052077" y="5385067"/>
              <a:ext cx="2136071" cy="1175937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solidFill>
              <a:srgbClr val="F56870"/>
            </a:solidFill>
            <a:ln>
              <a:noFill/>
            </a:ln>
            <a:effectLst>
              <a:innerShdw blurRad="1778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图形"/>
            <p:cNvSpPr txBox="1"/>
            <p:nvPr/>
          </p:nvSpPr>
          <p:spPr>
            <a:xfrm flipH="1">
              <a:off x="5479643" y="3593678"/>
              <a:ext cx="206606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  <a:sym typeface="+mn-ea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11" name="图形"/>
            <p:cNvSpPr txBox="1"/>
            <p:nvPr/>
          </p:nvSpPr>
          <p:spPr>
            <a:xfrm flipH="1">
              <a:off x="5613015" y="3975313"/>
              <a:ext cx="2115185" cy="622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endParaRPr>
            </a:p>
          </p:txBody>
        </p:sp>
        <p:sp>
          <p:nvSpPr>
            <p:cNvPr id="30" name="图形"/>
            <p:cNvSpPr txBox="1"/>
            <p:nvPr/>
          </p:nvSpPr>
          <p:spPr>
            <a:xfrm flipH="1">
              <a:off x="7236813" y="2541753"/>
              <a:ext cx="21151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  <a:sym typeface="+mn-ea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31" name="图形"/>
            <p:cNvSpPr txBox="1"/>
            <p:nvPr/>
          </p:nvSpPr>
          <p:spPr>
            <a:xfrm flipH="1">
              <a:off x="7360011" y="2923388"/>
              <a:ext cx="2115185" cy="622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endParaRPr>
            </a:p>
          </p:txBody>
        </p:sp>
        <p:sp>
          <p:nvSpPr>
            <p:cNvPr id="32" name="图形"/>
            <p:cNvSpPr txBox="1"/>
            <p:nvPr/>
          </p:nvSpPr>
          <p:spPr>
            <a:xfrm flipH="1">
              <a:off x="9178581" y="1628780"/>
              <a:ext cx="195931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  <a:sym typeface="+mn-ea"/>
                </a:rPr>
                <a:t>Add title text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  <a:sym typeface="+mn-ea"/>
              </a:endParaRPr>
            </a:p>
          </p:txBody>
        </p:sp>
        <p:sp>
          <p:nvSpPr>
            <p:cNvPr id="33" name="图形"/>
            <p:cNvSpPr txBox="1"/>
            <p:nvPr/>
          </p:nvSpPr>
          <p:spPr>
            <a:xfrm flipH="1">
              <a:off x="9178582" y="2010415"/>
              <a:ext cx="2115185" cy="622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2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黑体" panose="02010609060101010101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BE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空心弧 4"/>
          <p:cNvSpPr/>
          <p:nvPr/>
        </p:nvSpPr>
        <p:spPr>
          <a:xfrm rot="12840000">
            <a:off x="9495790" y="-761365"/>
            <a:ext cx="3175635" cy="3175635"/>
          </a:xfrm>
          <a:prstGeom prst="blockArc">
            <a:avLst>
              <a:gd name="adj1" fmla="val 11180259"/>
              <a:gd name="adj2" fmla="val 20841118"/>
              <a:gd name="adj3" fmla="val 14028"/>
            </a:avLst>
          </a:prstGeom>
          <a:solidFill>
            <a:srgbClr val="F56870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263650" y="3030855"/>
            <a:ext cx="4158204" cy="80554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14000"/>
              </a:lnSpc>
            </a:pPr>
            <a:r>
              <a:rPr lang="en-US" altLang="zh-CN" sz="4400" dirty="0">
                <a:solidFill>
                  <a:srgbClr val="3B4F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  <a:sym typeface="+mn-ea"/>
              </a:rPr>
              <a:t>Add title text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正大黑简体" panose="02000000000000000000" pitchFamily="2" charset="-122"/>
              <a:ea typeface="方正正大黑简体" panose="02000000000000000000" pitchFamily="2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377280" y="2444925"/>
            <a:ext cx="24366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3200" b="1">
                <a:solidFill>
                  <a:srgbClr val="3B4F9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PART </a:t>
            </a:r>
            <a:r>
              <a:rPr lang="en-US" altLang="zh-CN" sz="3200" b="1">
                <a:solidFill>
                  <a:srgbClr val="3B4F9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TWO</a:t>
            </a:r>
          </a:p>
        </p:txBody>
      </p:sp>
      <p:sp>
        <p:nvSpPr>
          <p:cNvPr id="20" name="矩形 19"/>
          <p:cNvSpPr/>
          <p:nvPr/>
        </p:nvSpPr>
        <p:spPr>
          <a:xfrm>
            <a:off x="1356360" y="3982720"/>
            <a:ext cx="3963670" cy="6136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50000"/>
              </a:lnSpc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are about to enter a new life, the road ahead is still very long very long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1456498" y="4814409"/>
            <a:ext cx="515177" cy="0"/>
          </a:xfrm>
          <a:prstGeom prst="line">
            <a:avLst/>
          </a:prstGeom>
          <a:ln w="57150">
            <a:solidFill>
              <a:srgbClr val="0044FE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C:\Users\Am'be'r\Desktop\千库网_C4D立体商务办公女生_元素编号13388594.png千库网_C4D立体商务办公女生_元素编号1338859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88318" y="1216343"/>
            <a:ext cx="5641340" cy="5641340"/>
          </a:xfrm>
          <a:prstGeom prst="rect">
            <a:avLst/>
          </a:prstGeom>
        </p:spPr>
      </p:pic>
      <p:sp>
        <p:nvSpPr>
          <p:cNvPr id="44" name="同心圆 43"/>
          <p:cNvSpPr/>
          <p:nvPr/>
        </p:nvSpPr>
        <p:spPr>
          <a:xfrm>
            <a:off x="10144125" y="3244850"/>
            <a:ext cx="648335" cy="648335"/>
          </a:xfrm>
          <a:prstGeom prst="donut">
            <a:avLst>
              <a:gd name="adj" fmla="val 25773"/>
            </a:avLst>
          </a:prstGeom>
          <a:solidFill>
            <a:srgbClr val="0044FE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45" name="同心圆 44"/>
          <p:cNvSpPr/>
          <p:nvPr/>
        </p:nvSpPr>
        <p:spPr>
          <a:xfrm rot="6900000">
            <a:off x="5633085" y="1599565"/>
            <a:ext cx="925195" cy="925195"/>
          </a:xfrm>
          <a:prstGeom prst="donut">
            <a:avLst>
              <a:gd name="adj" fmla="val 25773"/>
            </a:avLst>
          </a:prstGeom>
          <a:solidFill>
            <a:srgbClr val="FFAB00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231775" y="287020"/>
            <a:ext cx="11728450" cy="6284595"/>
          </a:xfrm>
          <a:prstGeom prst="rect">
            <a:avLst/>
          </a:prstGeom>
          <a:noFill/>
          <a:ln w="254000"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dur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dur="1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2" presetClass="entr" presetSubtype="4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9" grpId="0"/>
      <p:bldP spid="20" grpId="0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31775" y="287020"/>
            <a:ext cx="11728450" cy="6284595"/>
          </a:xfrm>
          <a:prstGeom prst="rect">
            <a:avLst/>
          </a:prstGeom>
          <a:solidFill>
            <a:schemeClr val="bg1"/>
          </a:solidFill>
          <a:ln w="254000">
            <a:solidFill>
              <a:schemeClr val="bg1">
                <a:alpha val="4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17216" y="465264"/>
            <a:ext cx="3348993" cy="6110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14000"/>
              </a:lnSpc>
            </a:pPr>
            <a:r>
              <a:rPr lang="en-US" altLang="zh-CN" sz="3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方正正大黑简体" panose="02000000000000000000" pitchFamily="2" charset="-122"/>
                <a:ea typeface="方正正大黑简体" panose="02000000000000000000" pitchFamily="2" charset="-122"/>
                <a:cs typeface="字魂5号-无外润黑体" panose="00000500000000000000" charset="-122"/>
              </a:rPr>
              <a:t>02.Add title text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方正正大黑简体" panose="02000000000000000000" pitchFamily="2" charset="-122"/>
              <a:ea typeface="方正正大黑简体" panose="02000000000000000000" pitchFamily="2" charset="-122"/>
              <a:cs typeface="字魂5号-无外润黑体" panose="00000500000000000000" charset="-122"/>
            </a:endParaRPr>
          </a:p>
        </p:txBody>
      </p:sp>
      <p:pic>
        <p:nvPicPr>
          <p:cNvPr id="3" name="图片 2" descr="C:\Users\Am'be'r\Desktop\千库网_C4D立体3D飞翔人物飞行火箭_元素编号13393617.png千库网_C4D立体3D飞翔人物飞行火箭_元素编号133936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417" y="2036350"/>
            <a:ext cx="3901339" cy="3900805"/>
          </a:xfrm>
          <a:prstGeom prst="rect">
            <a:avLst/>
          </a:prstGeom>
        </p:spPr>
      </p:pic>
      <p:sp>
        <p:nvSpPr>
          <p:cNvPr id="7" name="圆角矩形 4"/>
          <p:cNvSpPr/>
          <p:nvPr/>
        </p:nvSpPr>
        <p:spPr>
          <a:xfrm>
            <a:off x="4292521" y="2286282"/>
            <a:ext cx="6697353" cy="1216882"/>
          </a:xfrm>
          <a:prstGeom prst="roundRect">
            <a:avLst/>
          </a:prstGeom>
          <a:solidFill>
            <a:srgbClr val="CFE1F2">
              <a:alpha val="32000"/>
            </a:srgbClr>
          </a:solidFill>
          <a:ln w="19050" cmpd="sng">
            <a:noFill/>
            <a:prstDash val="solid"/>
            <a:round/>
            <a:headEnd type="none"/>
            <a:tailEnd type="none" w="med" len="me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49956" y="2709805"/>
            <a:ext cx="6139919" cy="340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45099" y="2374331"/>
            <a:ext cx="22883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ct val="25000"/>
              <a:defRPr/>
            </a:pPr>
            <a:r>
              <a:rPr lang="en-US" altLang="zh-CN" sz="2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2000" b="1" cap="all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图形"/>
          <p:cNvSpPr/>
          <p:nvPr/>
        </p:nvSpPr>
        <p:spPr>
          <a:xfrm>
            <a:off x="3853661" y="2431665"/>
            <a:ext cx="877717" cy="877717"/>
          </a:xfrm>
          <a:prstGeom prst="ellipse">
            <a:avLst/>
          </a:prstGeom>
          <a:solidFill>
            <a:srgbClr val="D0E1F2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10" name="圆角矩形 13"/>
          <p:cNvSpPr/>
          <p:nvPr/>
        </p:nvSpPr>
        <p:spPr>
          <a:xfrm flipH="1">
            <a:off x="4108828" y="4177356"/>
            <a:ext cx="6697353" cy="1321110"/>
          </a:xfrm>
          <a:prstGeom prst="roundRect">
            <a:avLst/>
          </a:prstGeom>
          <a:solidFill>
            <a:srgbClr val="F9A825">
              <a:alpha val="7000"/>
            </a:srgbClr>
          </a:solidFill>
          <a:ln w="19050" cmpd="sng">
            <a:noFill/>
            <a:prstDash val="solid"/>
            <a:round/>
            <a:headEnd type="none" w="med" len="med"/>
            <a:tailEnd type="oval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00" ker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 flipH="1">
            <a:off x="4288248" y="4655739"/>
            <a:ext cx="5925672" cy="340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黑体" panose="02010609060101010101" charset="-122"/>
              </a:rPr>
              <a:t>Click here to add text content, such as keywords, some brief introductions, etc.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黑体" panose="02010609060101010101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67443" y="4253131"/>
            <a:ext cx="22883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ct val="25000"/>
              <a:defRPr/>
            </a:pPr>
            <a:r>
              <a:rPr lang="en-US" altLang="zh-CN" sz="2000" b="1" cap="all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Add title text</a:t>
            </a:r>
            <a:endParaRPr lang="zh-CN" altLang="en-US" sz="2000" b="1" cap="all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图形"/>
          <p:cNvSpPr/>
          <p:nvPr/>
        </p:nvSpPr>
        <p:spPr>
          <a:xfrm>
            <a:off x="10264578" y="4525298"/>
            <a:ext cx="877717" cy="877717"/>
          </a:xfrm>
          <a:prstGeom prst="ellipse">
            <a:avLst/>
          </a:prstGeom>
          <a:solidFill>
            <a:srgbClr val="F9A825"/>
          </a:solidFill>
          <a:ln>
            <a:noFill/>
          </a:ln>
          <a:effectLst>
            <a:innerShdw blurRad="1778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:randomBar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dur="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dur="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mMxNzY4NzliODJmOGYzMWEyZDdkODA0MWI0NTdiODcifQ=="/>
  <p:tag name="KSO_WPP_MARK_KEY" val="c5f0eac9-7a1a-41ae-a63c-70c0e9fedba6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微软雅黑"/>
        <a:cs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30</TotalTime>
  <Words>1430</Words>
  <Application>Microsoft Office PowerPoint</Application>
  <PresentationFormat>宽屏</PresentationFormat>
  <Paragraphs>205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方正正大黑简体</vt:lpstr>
      <vt:lpstr>黑体</vt:lpstr>
      <vt:lpstr>思源宋体 CN</vt:lpstr>
      <vt:lpstr>微软雅黑</vt:lpstr>
      <vt:lpstr>Arial</vt:lpstr>
      <vt:lpstr>Calibri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3D立体风</dc:title>
  <dc:creator>www.freeppt7.com</dc:creator>
  <cp:keywords>www.freeppt7.com</cp:keywords>
  <dc:description>www.freeppt7.com</dc:description>
  <cp:lastModifiedBy>kaiweiliu9209@outlook.com</cp:lastModifiedBy>
  <cp:revision>40</cp:revision>
  <dcterms:created xsi:type="dcterms:W3CDTF">2022-03-25T08:14:00Z</dcterms:created>
  <dcterms:modified xsi:type="dcterms:W3CDTF">2024-11-27T12:43:47Z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DE1BA937AC49460E8CF60934DAADAB4B</vt:lpwstr>
  </property>
  <property fmtid="{D5CDD505-2E9C-101B-9397-08002B2CF9AE}" pid="3" name="KSOProductBuildVer">
    <vt:lpwstr>2052-12.1.0.18276</vt:lpwstr>
  </property>
</Properties>
</file>