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7"/>
  </p:notesMasterIdLst>
  <p:sldIdLst>
    <p:sldId id="283" r:id="rId3"/>
    <p:sldId id="257" r:id="rId4"/>
    <p:sldId id="260" r:id="rId5"/>
    <p:sldId id="266" r:id="rId6"/>
    <p:sldId id="258" r:id="rId7"/>
    <p:sldId id="259" r:id="rId8"/>
    <p:sldId id="281" r:id="rId9"/>
    <p:sldId id="274" r:id="rId10"/>
    <p:sldId id="262" r:id="rId11"/>
    <p:sldId id="280" r:id="rId12"/>
    <p:sldId id="261" r:id="rId13"/>
    <p:sldId id="276" r:id="rId14"/>
    <p:sldId id="282" r:id="rId15"/>
    <p:sldId id="267" r:id="rId16"/>
    <p:sldId id="265" r:id="rId17"/>
    <p:sldId id="263" r:id="rId18"/>
    <p:sldId id="275" r:id="rId19"/>
    <p:sldId id="277" r:id="rId20"/>
    <p:sldId id="271" r:id="rId21"/>
    <p:sldId id="278" r:id="rId22"/>
    <p:sldId id="279" r:id="rId23"/>
    <p:sldId id="269" r:id="rId24"/>
    <p:sldId id="284" r:id="rId25"/>
    <p:sldId id="321" r:id="rId26"/>
  </p:sldIdLst>
  <p:sldSz cx="12192000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 showGuides="1">
      <p:cViewPr varScale="1">
        <p:scale>
          <a:sx n="89" d="100"/>
          <a:sy n="89" d="100"/>
        </p:scale>
        <p:origin x="84" y="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>
                <a:cs typeface="+mn-ea"/>
              </a:defRPr>
            </a:lvl1pPr>
          </a:lstStyle>
          <a:p>
            <a:fld id="{0A9FDEA1-8EF4-4EA4-BA90-D834535BB760}" type="slidenum">
              <a:rPr lang="zh-CN" altLang="en-US"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</a:p>
          <a:p>
            <a:endParaRPr lang="en-US" altLang="zh-CN" dirty="0">
              <a:sym typeface="+mn-e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r>
              <a:rPr lang="en-US" altLang="zh-CN" sz="1200" dirty="0"/>
              <a:t>Template from: https://www.freeppt7.com/</a:t>
            </a:r>
            <a:endParaRPr lang="zh-CN" altLang="en-US" sz="1200" dirty="0"/>
          </a:p>
          <a:p>
            <a:pPr algn="r"/>
            <a:endParaRPr lang="zh-CN" altLang="en-US" sz="12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ym typeface="+mn-ea"/>
              </a:rPr>
              <a:t>Template from: https://www.freeppt7.com/</a:t>
            </a:r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93AE1883-0942-4AA3-9DB2-9C7C3A0314B1}" type="slidenum">
              <a:rPr lang="zh-CN" alt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</a:rPr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</a:rPr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</a:rPr>
              <a:t>单击此处编辑母版文本样式</a:t>
            </a:r>
          </a:p>
          <a:p>
            <a:pPr lvl="1"/>
            <a:r>
              <a: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</a:rPr>
              <a:t>二级</a:t>
            </a:r>
          </a:p>
          <a:p>
            <a:pPr lvl="2"/>
            <a:r>
              <a: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</a:rPr>
              <a:t>三级</a:t>
            </a:r>
          </a:p>
          <a:p>
            <a:pPr lvl="3"/>
            <a:r>
              <a: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</a:rPr>
              <a:t>四级</a:t>
            </a:r>
          </a:p>
          <a:p>
            <a:pPr lvl="4"/>
            <a:r>
              <a: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</a:rPr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E9B957CC-A438-4D82-B305-2291493474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 advClick="0" advTm="3000">
    <p:push dir="u"/>
  </p:transition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6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/>
              <a:t>单击此处编辑母版文本样式</a:t>
            </a:r>
          </a:p>
          <a:p>
            <a:pPr lvl="1"/>
            <a:r>
              <a:rPr lang="zh-CN" altLang="zh-CN" dirty="0"/>
              <a:t>第二级</a:t>
            </a:r>
          </a:p>
          <a:p>
            <a:pPr lvl="2"/>
            <a:r>
              <a:rPr lang="zh-CN" altLang="zh-CN" dirty="0"/>
              <a:t>第三级</a:t>
            </a:r>
          </a:p>
          <a:p>
            <a:pPr lvl="3"/>
            <a:r>
              <a:rPr lang="zh-CN" altLang="zh-CN" dirty="0"/>
              <a:t>第四级</a:t>
            </a:r>
          </a:p>
          <a:p>
            <a:pPr lvl="4"/>
            <a:r>
              <a:rPr lang="zh-CN" altLang="zh-CN" dirty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>
                <a:solidFill>
                  <a:srgbClr val="898989"/>
                </a:solidFill>
                <a:cs typeface="+mn-ea"/>
              </a:defRPr>
            </a:lvl1pPr>
          </a:lstStyle>
          <a:p>
            <a:fld id="{7310AA70-8114-4617-BAA4-2B58F86EAE05}" type="slidenum">
              <a:rPr lang="zh-CN" altLang="en-US" smtClean="0"/>
              <a:pPr/>
              <a:t>‹#›</a:t>
            </a:fld>
            <a:endParaRPr lang="zh-CN" altLang="en-US" dirty="0"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716932" y="-2713249"/>
            <a:ext cx="6858002" cy="122844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</p:sldLayoutIdLst>
  <p:transition spd="slow" advClick="0" advTm="3000">
    <p:push dir="u"/>
  </p:transition>
  <p:hf sldNum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印品灵秀体（非商用）" panose="02000000000000000000" pitchFamily="2" charset="-122"/>
          <a:ea typeface="印品灵秀体（非商用）" panose="02000000000000000000" pitchFamily="2" charset="-122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2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印品灵秀体（非商用）" panose="02000000000000000000" pitchFamily="2" charset="-122"/>
          <a:ea typeface="印品灵秀体（非商用）" panose="02000000000000000000" pitchFamily="2" charset="-122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印品灵秀体（非商用）" panose="02000000000000000000" pitchFamily="2" charset="-122"/>
          <a:ea typeface="印品灵秀体（非商用）" panose="02000000000000000000" pitchFamily="2" charset="-122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印品灵秀体（非商用）" panose="02000000000000000000" pitchFamily="2" charset="-122"/>
          <a:ea typeface="印品灵秀体（非商用）" panose="02000000000000000000" pitchFamily="2" charset="-122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印品灵秀体（非商用）" panose="02000000000000000000" pitchFamily="2" charset="-122"/>
          <a:ea typeface="印品灵秀体（非商用）" panose="02000000000000000000" pitchFamily="2" charset="-122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印品灵秀体（非商用）" panose="02000000000000000000" pitchFamily="2" charset="-122"/>
          <a:ea typeface="印品灵秀体（非商用）" panose="02000000000000000000" pitchFamily="2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6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6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notesSlide" Target="../notesSlides/notesSlide22.xml"/><Relationship Id="rId2" Type="http://schemas.openxmlformats.org/officeDocument/2006/relationships/tags" Target="../tags/tag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53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24108" y="-2051483"/>
            <a:ext cx="7872588" cy="112222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716932" y="-2713249"/>
            <a:ext cx="6858002" cy="122844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791" y="0"/>
            <a:ext cx="11414919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00" y="6488528"/>
            <a:ext cx="623298" cy="6232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181" y="873375"/>
            <a:ext cx="2286004" cy="22860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790" y="3835814"/>
            <a:ext cx="2628693" cy="26527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61" y="464071"/>
            <a:ext cx="678499" cy="6784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560" y="716413"/>
            <a:ext cx="626917" cy="6269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80" y="4703114"/>
            <a:ext cx="684007" cy="6840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333" y="-96427"/>
            <a:ext cx="635598" cy="6355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593" y="1052123"/>
            <a:ext cx="648614" cy="64861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35" y="-87746"/>
            <a:ext cx="626917" cy="62691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17" y="4208073"/>
            <a:ext cx="626917" cy="62691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544" y="89496"/>
            <a:ext cx="626917" cy="6269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223" y="2819852"/>
            <a:ext cx="626917" cy="626917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723002" y="2202129"/>
            <a:ext cx="7276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ln w="12700">
                  <a:noFill/>
                </a:ln>
                <a:solidFill>
                  <a:srgbClr val="F26F7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Free PPT Templates</a:t>
            </a:r>
            <a:endParaRPr lang="zh-CN" altLang="en-US" sz="6000" dirty="0">
              <a:ln w="12700">
                <a:noFill/>
              </a:ln>
              <a:solidFill>
                <a:srgbClr val="F26F7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380834" y="3352087"/>
            <a:ext cx="5652593" cy="369332"/>
            <a:chOff x="4073483" y="3651147"/>
            <a:chExt cx="5652593" cy="369332"/>
          </a:xfrm>
        </p:grpSpPr>
        <p:sp>
          <p:nvSpPr>
            <p:cNvPr id="2" name="文本框 1"/>
            <p:cNvSpPr txBox="1"/>
            <p:nvPr/>
          </p:nvSpPr>
          <p:spPr>
            <a:xfrm>
              <a:off x="4637380" y="3651147"/>
              <a:ext cx="4480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36F7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Insert the Subtitle of Your Presentation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073483" y="3760675"/>
              <a:ext cx="617119" cy="150277"/>
              <a:chOff x="4073483" y="3760675"/>
              <a:chExt cx="617119" cy="150277"/>
            </a:xfrm>
          </p:grpSpPr>
          <p:sp>
            <p:nvSpPr>
              <p:cNvPr id="34" name="椭圆 33"/>
              <p:cNvSpPr/>
              <p:nvPr/>
            </p:nvSpPr>
            <p:spPr bwMode="auto">
              <a:xfrm>
                <a:off x="4540325" y="3760675"/>
                <a:ext cx="150277" cy="15027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 bwMode="auto">
              <a:xfrm>
                <a:off x="4304227" y="3785338"/>
                <a:ext cx="100951" cy="10095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 bwMode="auto">
              <a:xfrm>
                <a:off x="4073483" y="3798245"/>
                <a:ext cx="75137" cy="7513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flipH="1">
              <a:off x="9108957" y="3760675"/>
              <a:ext cx="617119" cy="150277"/>
              <a:chOff x="2416809" y="3760675"/>
              <a:chExt cx="617119" cy="150277"/>
            </a:xfrm>
          </p:grpSpPr>
          <p:sp>
            <p:nvSpPr>
              <p:cNvPr id="39" name="椭圆 38"/>
              <p:cNvSpPr/>
              <p:nvPr/>
            </p:nvSpPr>
            <p:spPr bwMode="auto">
              <a:xfrm>
                <a:off x="2883651" y="3760675"/>
                <a:ext cx="150277" cy="15027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 bwMode="auto">
              <a:xfrm>
                <a:off x="2647553" y="3785338"/>
                <a:ext cx="100951" cy="10095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 bwMode="auto">
              <a:xfrm>
                <a:off x="2416809" y="3798245"/>
                <a:ext cx="75137" cy="7513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F3C8AE2-417F-2BF5-E390-22A7C09DE67E}"/>
              </a:ext>
            </a:extLst>
          </p:cNvPr>
          <p:cNvGrpSpPr/>
          <p:nvPr/>
        </p:nvGrpSpPr>
        <p:grpSpPr>
          <a:xfrm>
            <a:off x="4268629" y="3912819"/>
            <a:ext cx="3833164" cy="327543"/>
            <a:chOff x="4414802" y="4745227"/>
            <a:chExt cx="3833164" cy="327543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B8FA6148-62AA-C41C-471E-912DD7F274F1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48" name="Oval 15">
                <a:extLst>
                  <a:ext uri="{FF2B5EF4-FFF2-40B4-BE49-F238E27FC236}">
                    <a16:creationId xmlns:a16="http://schemas.microsoft.com/office/drawing/2014/main" id="{1F8EC5D3-B5EE-ECEA-CC93-0BC20ED78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F26F7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49" name="Group 16">
                <a:extLst>
                  <a:ext uri="{FF2B5EF4-FFF2-40B4-BE49-F238E27FC236}">
                    <a16:creationId xmlns:a16="http://schemas.microsoft.com/office/drawing/2014/main" id="{BC7623B9-DB9F-D1DD-8979-9E9DCF04EF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50" name="Freeform 17">
                  <a:extLst>
                    <a:ext uri="{FF2B5EF4-FFF2-40B4-BE49-F238E27FC236}">
                      <a16:creationId xmlns:a16="http://schemas.microsoft.com/office/drawing/2014/main" id="{A8D3839C-EE15-2E87-A75F-3B1762FCDA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18">
                  <a:extLst>
                    <a:ext uri="{FF2B5EF4-FFF2-40B4-BE49-F238E27FC236}">
                      <a16:creationId xmlns:a16="http://schemas.microsoft.com/office/drawing/2014/main" id="{5C76CCE4-72ED-FDD6-6D2B-AF08DDD0A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464B5D05-F17D-0CB7-000A-DD785E606B02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23" name="Oval 10">
                <a:extLst>
                  <a:ext uri="{FF2B5EF4-FFF2-40B4-BE49-F238E27FC236}">
                    <a16:creationId xmlns:a16="http://schemas.microsoft.com/office/drawing/2014/main" id="{082738FA-9E55-4B1F-B3DA-95B9125FA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26F7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A0B593F5-B09C-909F-81EA-76EA2BE05374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id="{65B5FD78-449F-A167-AB26-4B20E5DF2A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13">
                  <a:extLst>
                    <a:ext uri="{FF2B5EF4-FFF2-40B4-BE49-F238E27FC236}">
                      <a16:creationId xmlns:a16="http://schemas.microsoft.com/office/drawing/2014/main" id="{8103B4AC-DD79-1FB4-DC1A-74FA1C60B7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1" name="Text Box 20">
              <a:extLst>
                <a:ext uri="{FF2B5EF4-FFF2-40B4-BE49-F238E27FC236}">
                  <a16:creationId xmlns:a16="http://schemas.microsoft.com/office/drawing/2014/main" id="{0B2F0438-2325-E63B-FE5E-17B305388E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26F70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F26F70"/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0847E1A4-D410-3F9D-2037-529D9EDAF94C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26F70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F26F70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F26F70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F26F7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72438" y="1561505"/>
            <a:ext cx="3295650" cy="185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图片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18013" y="1577827"/>
            <a:ext cx="3294062" cy="18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58825" y="1576487"/>
            <a:ext cx="3298825" cy="185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6630" name="矩形 8"/>
          <p:cNvSpPr>
            <a:spLocks noChangeArrowheads="1"/>
          </p:cNvSpPr>
          <p:nvPr/>
        </p:nvSpPr>
        <p:spPr bwMode="auto">
          <a:xfrm>
            <a:off x="2206625" y="2967038"/>
            <a:ext cx="1851025" cy="500062"/>
          </a:xfrm>
          <a:prstGeom prst="rect">
            <a:avLst/>
          </a:prstGeom>
          <a:solidFill>
            <a:srgbClr val="F36F7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31" name="矩形 9"/>
          <p:cNvSpPr>
            <a:spLocks noChangeArrowheads="1"/>
          </p:cNvSpPr>
          <p:nvPr/>
        </p:nvSpPr>
        <p:spPr bwMode="auto">
          <a:xfrm>
            <a:off x="5861050" y="2967038"/>
            <a:ext cx="1852613" cy="500062"/>
          </a:xfrm>
          <a:prstGeom prst="rect">
            <a:avLst/>
          </a:prstGeom>
          <a:solidFill>
            <a:srgbClr val="F36F7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b="1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32" name="矩形 10"/>
          <p:cNvSpPr>
            <a:spLocks noChangeArrowheads="1"/>
          </p:cNvSpPr>
          <p:nvPr/>
        </p:nvSpPr>
        <p:spPr bwMode="auto">
          <a:xfrm>
            <a:off x="9517063" y="2967038"/>
            <a:ext cx="1851025" cy="500062"/>
          </a:xfrm>
          <a:prstGeom prst="rect">
            <a:avLst/>
          </a:prstGeom>
          <a:solidFill>
            <a:srgbClr val="F36F7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b="1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33" name="文本框 11"/>
          <p:cNvSpPr txBox="1">
            <a:spLocks noChangeArrowheads="1"/>
          </p:cNvSpPr>
          <p:nvPr/>
        </p:nvSpPr>
        <p:spPr bwMode="auto">
          <a:xfrm>
            <a:off x="762000" y="4075113"/>
            <a:ext cx="34559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34" name="文本框 12"/>
          <p:cNvSpPr txBox="1">
            <a:spLocks noChangeArrowheads="1"/>
          </p:cNvSpPr>
          <p:nvPr/>
        </p:nvSpPr>
        <p:spPr bwMode="auto">
          <a:xfrm>
            <a:off x="4710113" y="4983163"/>
            <a:ext cx="33623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35" name="文本框 13"/>
          <p:cNvSpPr txBox="1">
            <a:spLocks noChangeArrowheads="1"/>
          </p:cNvSpPr>
          <p:nvPr/>
        </p:nvSpPr>
        <p:spPr bwMode="auto">
          <a:xfrm>
            <a:off x="8439150" y="4983163"/>
            <a:ext cx="33639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6636" name="组合 14"/>
          <p:cNvGrpSpPr/>
          <p:nvPr/>
        </p:nvGrpSpPr>
        <p:grpSpPr>
          <a:xfrm>
            <a:off x="4784725" y="4075113"/>
            <a:ext cx="757238" cy="757237"/>
            <a:chOff x="0" y="0"/>
            <a:chExt cx="907941" cy="907941"/>
          </a:xfrm>
        </p:grpSpPr>
        <p:sp>
          <p:nvSpPr>
            <p:cNvPr id="26637" name="椭圆 15"/>
            <p:cNvSpPr>
              <a:spLocks noChangeArrowheads="1"/>
            </p:cNvSpPr>
            <p:nvPr/>
          </p:nvSpPr>
          <p:spPr bwMode="auto">
            <a:xfrm>
              <a:off x="0" y="0"/>
              <a:ext cx="907941" cy="907941"/>
            </a:xfrm>
            <a:prstGeom prst="ellipse">
              <a:avLst/>
            </a:prstGeom>
            <a:solidFill>
              <a:srgbClr val="F36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638" name="Freeform 293"/>
            <p:cNvSpPr>
              <a:spLocks noEditPoints="1" noChangeArrowheads="1"/>
            </p:cNvSpPr>
            <p:nvPr/>
          </p:nvSpPr>
          <p:spPr bwMode="auto">
            <a:xfrm>
              <a:off x="170602" y="241245"/>
              <a:ext cx="566737" cy="425450"/>
            </a:xfrm>
            <a:custGeom>
              <a:avLst/>
              <a:gdLst>
                <a:gd name="T0" fmla="*/ 3 w 236"/>
                <a:gd name="T1" fmla="*/ 55 h 177"/>
                <a:gd name="T2" fmla="*/ 15 w 236"/>
                <a:gd name="T3" fmla="*/ 80 h 177"/>
                <a:gd name="T4" fmla="*/ 25 w 236"/>
                <a:gd name="T5" fmla="*/ 83 h 177"/>
                <a:gd name="T6" fmla="*/ 59 w 236"/>
                <a:gd name="T7" fmla="*/ 74 h 177"/>
                <a:gd name="T8" fmla="*/ 66 w 236"/>
                <a:gd name="T9" fmla="*/ 66 h 177"/>
                <a:gd name="T10" fmla="*/ 66 w 236"/>
                <a:gd name="T11" fmla="*/ 47 h 177"/>
                <a:gd name="T12" fmla="*/ 170 w 236"/>
                <a:gd name="T13" fmla="*/ 47 h 177"/>
                <a:gd name="T14" fmla="*/ 169 w 236"/>
                <a:gd name="T15" fmla="*/ 66 h 177"/>
                <a:gd name="T16" fmla="*/ 176 w 236"/>
                <a:gd name="T17" fmla="*/ 74 h 177"/>
                <a:gd name="T18" fmla="*/ 211 w 236"/>
                <a:gd name="T19" fmla="*/ 83 h 177"/>
                <a:gd name="T20" fmla="*/ 220 w 236"/>
                <a:gd name="T21" fmla="*/ 80 h 177"/>
                <a:gd name="T22" fmla="*/ 232 w 236"/>
                <a:gd name="T23" fmla="*/ 55 h 177"/>
                <a:gd name="T24" fmla="*/ 229 w 236"/>
                <a:gd name="T25" fmla="*/ 42 h 177"/>
                <a:gd name="T26" fmla="*/ 6 w 236"/>
                <a:gd name="T27" fmla="*/ 42 h 177"/>
                <a:gd name="T28" fmla="*/ 3 w 236"/>
                <a:gd name="T29" fmla="*/ 55 h 177"/>
                <a:gd name="T30" fmla="*/ 82 w 236"/>
                <a:gd name="T31" fmla="*/ 55 h 177"/>
                <a:gd name="T32" fmla="*/ 119 w 236"/>
                <a:gd name="T33" fmla="*/ 50 h 177"/>
                <a:gd name="T34" fmla="*/ 155 w 236"/>
                <a:gd name="T35" fmla="*/ 55 h 177"/>
                <a:gd name="T36" fmla="*/ 155 w 236"/>
                <a:gd name="T37" fmla="*/ 74 h 177"/>
                <a:gd name="T38" fmla="*/ 166 w 236"/>
                <a:gd name="T39" fmla="*/ 86 h 177"/>
                <a:gd name="T40" fmla="*/ 196 w 236"/>
                <a:gd name="T41" fmla="*/ 92 h 177"/>
                <a:gd name="T42" fmla="*/ 205 w 236"/>
                <a:gd name="T43" fmla="*/ 103 h 177"/>
                <a:gd name="T44" fmla="*/ 205 w 236"/>
                <a:gd name="T45" fmla="*/ 158 h 177"/>
                <a:gd name="T46" fmla="*/ 119 w 236"/>
                <a:gd name="T47" fmla="*/ 158 h 177"/>
                <a:gd name="T48" fmla="*/ 32 w 236"/>
                <a:gd name="T49" fmla="*/ 158 h 177"/>
                <a:gd name="T50" fmla="*/ 32 w 236"/>
                <a:gd name="T51" fmla="*/ 103 h 177"/>
                <a:gd name="T52" fmla="*/ 42 w 236"/>
                <a:gd name="T53" fmla="*/ 92 h 177"/>
                <a:gd name="T54" fmla="*/ 72 w 236"/>
                <a:gd name="T55" fmla="*/ 86 h 177"/>
                <a:gd name="T56" fmla="*/ 82 w 236"/>
                <a:gd name="T57" fmla="*/ 74 h 177"/>
                <a:gd name="T58" fmla="*/ 82 w 236"/>
                <a:gd name="T59" fmla="*/ 55 h 177"/>
                <a:gd name="T60" fmla="*/ 119 w 236"/>
                <a:gd name="T61" fmla="*/ 77 h 177"/>
                <a:gd name="T62" fmla="*/ 144 w 236"/>
                <a:gd name="T63" fmla="*/ 87 h 177"/>
                <a:gd name="T64" fmla="*/ 155 w 236"/>
                <a:gd name="T65" fmla="*/ 112 h 177"/>
                <a:gd name="T66" fmla="*/ 151 w 236"/>
                <a:gd name="T67" fmla="*/ 128 h 177"/>
                <a:gd name="T68" fmla="*/ 137 w 236"/>
                <a:gd name="T69" fmla="*/ 121 h 177"/>
                <a:gd name="T70" fmla="*/ 139 w 236"/>
                <a:gd name="T71" fmla="*/ 112 h 177"/>
                <a:gd name="T72" fmla="*/ 133 w 236"/>
                <a:gd name="T73" fmla="*/ 98 h 177"/>
                <a:gd name="T74" fmla="*/ 119 w 236"/>
                <a:gd name="T75" fmla="*/ 92 h 177"/>
                <a:gd name="T76" fmla="*/ 105 w 236"/>
                <a:gd name="T77" fmla="*/ 98 h 177"/>
                <a:gd name="T78" fmla="*/ 99 w 236"/>
                <a:gd name="T79" fmla="*/ 112 h 177"/>
                <a:gd name="T80" fmla="*/ 105 w 236"/>
                <a:gd name="T81" fmla="*/ 126 h 177"/>
                <a:gd name="T82" fmla="*/ 119 w 236"/>
                <a:gd name="T83" fmla="*/ 132 h 177"/>
                <a:gd name="T84" fmla="*/ 132 w 236"/>
                <a:gd name="T85" fmla="*/ 127 h 177"/>
                <a:gd name="T86" fmla="*/ 143 w 236"/>
                <a:gd name="T87" fmla="*/ 138 h 177"/>
                <a:gd name="T88" fmla="*/ 119 w 236"/>
                <a:gd name="T89" fmla="*/ 147 h 177"/>
                <a:gd name="T90" fmla="*/ 94 w 236"/>
                <a:gd name="T91" fmla="*/ 137 h 177"/>
                <a:gd name="T92" fmla="*/ 84 w 236"/>
                <a:gd name="T93" fmla="*/ 112 h 177"/>
                <a:gd name="T94" fmla="*/ 94 w 236"/>
                <a:gd name="T95" fmla="*/ 87 h 177"/>
                <a:gd name="T96" fmla="*/ 119 w 236"/>
                <a:gd name="T97" fmla="*/ 77 h 177"/>
                <a:gd name="T98" fmla="*/ 194 w 236"/>
                <a:gd name="T99" fmla="*/ 162 h 177"/>
                <a:gd name="T100" fmla="*/ 173 w 236"/>
                <a:gd name="T101" fmla="*/ 162 h 177"/>
                <a:gd name="T102" fmla="*/ 173 w 236"/>
                <a:gd name="T103" fmla="*/ 177 h 177"/>
                <a:gd name="T104" fmla="*/ 188 w 236"/>
                <a:gd name="T105" fmla="*/ 177 h 177"/>
                <a:gd name="T106" fmla="*/ 194 w 236"/>
                <a:gd name="T107" fmla="*/ 162 h 177"/>
                <a:gd name="T108" fmla="*/ 44 w 236"/>
                <a:gd name="T109" fmla="*/ 162 h 177"/>
                <a:gd name="T110" fmla="*/ 65 w 236"/>
                <a:gd name="T111" fmla="*/ 162 h 177"/>
                <a:gd name="T112" fmla="*/ 65 w 236"/>
                <a:gd name="T113" fmla="*/ 177 h 177"/>
                <a:gd name="T114" fmla="*/ 50 w 236"/>
                <a:gd name="T115" fmla="*/ 177 h 177"/>
                <a:gd name="T116" fmla="*/ 44 w 236"/>
                <a:gd name="T117" fmla="*/ 162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" h="177">
                  <a:moveTo>
                    <a:pt x="3" y="55"/>
                  </a:moveTo>
                  <a:cubicBezTo>
                    <a:pt x="7" y="63"/>
                    <a:pt x="11" y="71"/>
                    <a:pt x="15" y="80"/>
                  </a:cubicBezTo>
                  <a:cubicBezTo>
                    <a:pt x="17" y="83"/>
                    <a:pt x="20" y="84"/>
                    <a:pt x="25" y="83"/>
                  </a:cubicBezTo>
                  <a:cubicBezTo>
                    <a:pt x="36" y="80"/>
                    <a:pt x="48" y="77"/>
                    <a:pt x="59" y="74"/>
                  </a:cubicBezTo>
                  <a:cubicBezTo>
                    <a:pt x="64" y="72"/>
                    <a:pt x="66" y="69"/>
                    <a:pt x="66" y="66"/>
                  </a:cubicBezTo>
                  <a:cubicBezTo>
                    <a:pt x="66" y="60"/>
                    <a:pt x="66" y="53"/>
                    <a:pt x="66" y="47"/>
                  </a:cubicBezTo>
                  <a:cubicBezTo>
                    <a:pt x="96" y="33"/>
                    <a:pt x="139" y="33"/>
                    <a:pt x="170" y="47"/>
                  </a:cubicBezTo>
                  <a:cubicBezTo>
                    <a:pt x="170" y="53"/>
                    <a:pt x="169" y="60"/>
                    <a:pt x="169" y="66"/>
                  </a:cubicBezTo>
                  <a:cubicBezTo>
                    <a:pt x="169" y="69"/>
                    <a:pt x="171" y="72"/>
                    <a:pt x="176" y="74"/>
                  </a:cubicBezTo>
                  <a:cubicBezTo>
                    <a:pt x="188" y="77"/>
                    <a:pt x="199" y="80"/>
                    <a:pt x="211" y="83"/>
                  </a:cubicBezTo>
                  <a:cubicBezTo>
                    <a:pt x="215" y="84"/>
                    <a:pt x="219" y="83"/>
                    <a:pt x="220" y="80"/>
                  </a:cubicBezTo>
                  <a:cubicBezTo>
                    <a:pt x="224" y="71"/>
                    <a:pt x="228" y="63"/>
                    <a:pt x="232" y="55"/>
                  </a:cubicBezTo>
                  <a:cubicBezTo>
                    <a:pt x="236" y="48"/>
                    <a:pt x="234" y="45"/>
                    <a:pt x="229" y="42"/>
                  </a:cubicBezTo>
                  <a:cubicBezTo>
                    <a:pt x="155" y="0"/>
                    <a:pt x="81" y="0"/>
                    <a:pt x="6" y="42"/>
                  </a:cubicBezTo>
                  <a:cubicBezTo>
                    <a:pt x="1" y="45"/>
                    <a:pt x="0" y="48"/>
                    <a:pt x="3" y="55"/>
                  </a:cubicBezTo>
                  <a:close/>
                  <a:moveTo>
                    <a:pt x="82" y="55"/>
                  </a:moveTo>
                  <a:cubicBezTo>
                    <a:pt x="94" y="51"/>
                    <a:pt x="106" y="49"/>
                    <a:pt x="119" y="50"/>
                  </a:cubicBezTo>
                  <a:cubicBezTo>
                    <a:pt x="131" y="49"/>
                    <a:pt x="143" y="51"/>
                    <a:pt x="155" y="55"/>
                  </a:cubicBezTo>
                  <a:cubicBezTo>
                    <a:pt x="155" y="62"/>
                    <a:pt x="155" y="68"/>
                    <a:pt x="155" y="74"/>
                  </a:cubicBezTo>
                  <a:cubicBezTo>
                    <a:pt x="156" y="82"/>
                    <a:pt x="160" y="85"/>
                    <a:pt x="166" y="86"/>
                  </a:cubicBezTo>
                  <a:cubicBezTo>
                    <a:pt x="176" y="88"/>
                    <a:pt x="186" y="90"/>
                    <a:pt x="196" y="92"/>
                  </a:cubicBezTo>
                  <a:cubicBezTo>
                    <a:pt x="202" y="93"/>
                    <a:pt x="206" y="97"/>
                    <a:pt x="205" y="103"/>
                  </a:cubicBezTo>
                  <a:cubicBezTo>
                    <a:pt x="205" y="122"/>
                    <a:pt x="205" y="140"/>
                    <a:pt x="205" y="158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2" y="140"/>
                    <a:pt x="32" y="122"/>
                    <a:pt x="32" y="103"/>
                  </a:cubicBezTo>
                  <a:cubicBezTo>
                    <a:pt x="32" y="97"/>
                    <a:pt x="36" y="93"/>
                    <a:pt x="42" y="92"/>
                  </a:cubicBezTo>
                  <a:cubicBezTo>
                    <a:pt x="52" y="90"/>
                    <a:pt x="62" y="88"/>
                    <a:pt x="72" y="86"/>
                  </a:cubicBezTo>
                  <a:cubicBezTo>
                    <a:pt x="78" y="85"/>
                    <a:pt x="82" y="82"/>
                    <a:pt x="82" y="74"/>
                  </a:cubicBezTo>
                  <a:cubicBezTo>
                    <a:pt x="82" y="68"/>
                    <a:pt x="82" y="62"/>
                    <a:pt x="82" y="55"/>
                  </a:cubicBezTo>
                  <a:close/>
                  <a:moveTo>
                    <a:pt x="119" y="77"/>
                  </a:moveTo>
                  <a:cubicBezTo>
                    <a:pt x="129" y="77"/>
                    <a:pt x="138" y="81"/>
                    <a:pt x="144" y="87"/>
                  </a:cubicBezTo>
                  <a:cubicBezTo>
                    <a:pt x="151" y="93"/>
                    <a:pt x="155" y="102"/>
                    <a:pt x="155" y="112"/>
                  </a:cubicBezTo>
                  <a:cubicBezTo>
                    <a:pt x="155" y="118"/>
                    <a:pt x="153" y="123"/>
                    <a:pt x="151" y="128"/>
                  </a:cubicBezTo>
                  <a:cubicBezTo>
                    <a:pt x="137" y="121"/>
                    <a:pt x="137" y="121"/>
                    <a:pt x="137" y="121"/>
                  </a:cubicBezTo>
                  <a:cubicBezTo>
                    <a:pt x="138" y="119"/>
                    <a:pt x="139" y="115"/>
                    <a:pt x="139" y="112"/>
                  </a:cubicBezTo>
                  <a:cubicBezTo>
                    <a:pt x="139" y="106"/>
                    <a:pt x="137" y="102"/>
                    <a:pt x="133" y="98"/>
                  </a:cubicBezTo>
                  <a:cubicBezTo>
                    <a:pt x="130" y="94"/>
                    <a:pt x="125" y="92"/>
                    <a:pt x="119" y="92"/>
                  </a:cubicBezTo>
                  <a:cubicBezTo>
                    <a:pt x="114" y="92"/>
                    <a:pt x="109" y="94"/>
                    <a:pt x="105" y="98"/>
                  </a:cubicBezTo>
                  <a:cubicBezTo>
                    <a:pt x="102" y="102"/>
                    <a:pt x="99" y="106"/>
                    <a:pt x="99" y="112"/>
                  </a:cubicBezTo>
                  <a:cubicBezTo>
                    <a:pt x="99" y="117"/>
                    <a:pt x="102" y="122"/>
                    <a:pt x="105" y="126"/>
                  </a:cubicBezTo>
                  <a:cubicBezTo>
                    <a:pt x="109" y="130"/>
                    <a:pt x="114" y="132"/>
                    <a:pt x="119" y="132"/>
                  </a:cubicBezTo>
                  <a:cubicBezTo>
                    <a:pt x="124" y="132"/>
                    <a:pt x="128" y="130"/>
                    <a:pt x="132" y="127"/>
                  </a:cubicBezTo>
                  <a:cubicBezTo>
                    <a:pt x="143" y="138"/>
                    <a:pt x="143" y="138"/>
                    <a:pt x="143" y="138"/>
                  </a:cubicBezTo>
                  <a:cubicBezTo>
                    <a:pt x="136" y="144"/>
                    <a:pt x="128" y="147"/>
                    <a:pt x="119" y="147"/>
                  </a:cubicBezTo>
                  <a:cubicBezTo>
                    <a:pt x="109" y="147"/>
                    <a:pt x="101" y="143"/>
                    <a:pt x="94" y="137"/>
                  </a:cubicBezTo>
                  <a:cubicBezTo>
                    <a:pt x="88" y="131"/>
                    <a:pt x="84" y="122"/>
                    <a:pt x="84" y="112"/>
                  </a:cubicBezTo>
                  <a:cubicBezTo>
                    <a:pt x="84" y="102"/>
                    <a:pt x="88" y="93"/>
                    <a:pt x="94" y="87"/>
                  </a:cubicBezTo>
                  <a:cubicBezTo>
                    <a:pt x="101" y="81"/>
                    <a:pt x="109" y="77"/>
                    <a:pt x="119" y="77"/>
                  </a:cubicBezTo>
                  <a:close/>
                  <a:moveTo>
                    <a:pt x="194" y="162"/>
                  </a:moveTo>
                  <a:cubicBezTo>
                    <a:pt x="187" y="162"/>
                    <a:pt x="180" y="162"/>
                    <a:pt x="173" y="162"/>
                  </a:cubicBezTo>
                  <a:cubicBezTo>
                    <a:pt x="173" y="167"/>
                    <a:pt x="173" y="172"/>
                    <a:pt x="173" y="177"/>
                  </a:cubicBezTo>
                  <a:cubicBezTo>
                    <a:pt x="178" y="177"/>
                    <a:pt x="183" y="177"/>
                    <a:pt x="188" y="177"/>
                  </a:cubicBezTo>
                  <a:cubicBezTo>
                    <a:pt x="190" y="172"/>
                    <a:pt x="192" y="167"/>
                    <a:pt x="194" y="162"/>
                  </a:cubicBezTo>
                  <a:close/>
                  <a:moveTo>
                    <a:pt x="44" y="162"/>
                  </a:moveTo>
                  <a:cubicBezTo>
                    <a:pt x="51" y="162"/>
                    <a:pt x="58" y="162"/>
                    <a:pt x="65" y="162"/>
                  </a:cubicBezTo>
                  <a:cubicBezTo>
                    <a:pt x="65" y="167"/>
                    <a:pt x="65" y="172"/>
                    <a:pt x="65" y="177"/>
                  </a:cubicBezTo>
                  <a:cubicBezTo>
                    <a:pt x="60" y="177"/>
                    <a:pt x="55" y="177"/>
                    <a:pt x="50" y="177"/>
                  </a:cubicBezTo>
                  <a:cubicBezTo>
                    <a:pt x="48" y="172"/>
                    <a:pt x="46" y="167"/>
                    <a:pt x="44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6639" name="组合 17"/>
          <p:cNvGrpSpPr/>
          <p:nvPr/>
        </p:nvGrpSpPr>
        <p:grpSpPr>
          <a:xfrm>
            <a:off x="8501063" y="4075113"/>
            <a:ext cx="757237" cy="757237"/>
            <a:chOff x="0" y="0"/>
            <a:chExt cx="907941" cy="907941"/>
          </a:xfrm>
        </p:grpSpPr>
        <p:sp>
          <p:nvSpPr>
            <p:cNvPr id="26640" name="椭圆 18"/>
            <p:cNvSpPr>
              <a:spLocks noChangeArrowheads="1"/>
            </p:cNvSpPr>
            <p:nvPr/>
          </p:nvSpPr>
          <p:spPr bwMode="auto">
            <a:xfrm>
              <a:off x="0" y="0"/>
              <a:ext cx="907941" cy="907941"/>
            </a:xfrm>
            <a:prstGeom prst="ellipse">
              <a:avLst/>
            </a:prstGeom>
            <a:solidFill>
              <a:srgbClr val="F36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6641" name="Freeform 383"/>
            <p:cNvSpPr>
              <a:spLocks noEditPoints="1" noChangeArrowheads="1"/>
            </p:cNvSpPr>
            <p:nvPr/>
          </p:nvSpPr>
          <p:spPr bwMode="auto">
            <a:xfrm>
              <a:off x="187270" y="214258"/>
              <a:ext cx="533400" cy="479425"/>
            </a:xfrm>
            <a:custGeom>
              <a:avLst/>
              <a:gdLst>
                <a:gd name="T0" fmla="*/ 0 w 383"/>
                <a:gd name="T1" fmla="*/ 0 h 344"/>
                <a:gd name="T2" fmla="*/ 383 w 383"/>
                <a:gd name="T3" fmla="*/ 0 h 344"/>
                <a:gd name="T4" fmla="*/ 383 w 383"/>
                <a:gd name="T5" fmla="*/ 252 h 344"/>
                <a:gd name="T6" fmla="*/ 269 w 383"/>
                <a:gd name="T7" fmla="*/ 283 h 344"/>
                <a:gd name="T8" fmla="*/ 269 w 383"/>
                <a:gd name="T9" fmla="*/ 313 h 344"/>
                <a:gd name="T10" fmla="*/ 316 w 383"/>
                <a:gd name="T11" fmla="*/ 313 h 344"/>
                <a:gd name="T12" fmla="*/ 316 w 383"/>
                <a:gd name="T13" fmla="*/ 344 h 344"/>
                <a:gd name="T14" fmla="*/ 69 w 383"/>
                <a:gd name="T15" fmla="*/ 344 h 344"/>
                <a:gd name="T16" fmla="*/ 69 w 383"/>
                <a:gd name="T17" fmla="*/ 313 h 344"/>
                <a:gd name="T18" fmla="*/ 124 w 383"/>
                <a:gd name="T19" fmla="*/ 313 h 344"/>
                <a:gd name="T20" fmla="*/ 124 w 383"/>
                <a:gd name="T21" fmla="*/ 287 h 344"/>
                <a:gd name="T22" fmla="*/ 0 w 383"/>
                <a:gd name="T23" fmla="*/ 252 h 344"/>
                <a:gd name="T24" fmla="*/ 0 w 383"/>
                <a:gd name="T25" fmla="*/ 0 h 344"/>
                <a:gd name="T26" fmla="*/ 43 w 383"/>
                <a:gd name="T27" fmla="*/ 42 h 344"/>
                <a:gd name="T28" fmla="*/ 43 w 383"/>
                <a:gd name="T29" fmla="*/ 220 h 344"/>
                <a:gd name="T30" fmla="*/ 342 w 383"/>
                <a:gd name="T31" fmla="*/ 220 h 344"/>
                <a:gd name="T32" fmla="*/ 342 w 383"/>
                <a:gd name="T33" fmla="*/ 42 h 344"/>
                <a:gd name="T34" fmla="*/ 43 w 383"/>
                <a:gd name="T35" fmla="*/ 4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3" h="344">
                  <a:moveTo>
                    <a:pt x="0" y="0"/>
                  </a:moveTo>
                  <a:lnTo>
                    <a:pt x="383" y="0"/>
                  </a:lnTo>
                  <a:lnTo>
                    <a:pt x="383" y="252"/>
                  </a:lnTo>
                  <a:lnTo>
                    <a:pt x="269" y="283"/>
                  </a:lnTo>
                  <a:lnTo>
                    <a:pt x="269" y="313"/>
                  </a:lnTo>
                  <a:lnTo>
                    <a:pt x="316" y="313"/>
                  </a:lnTo>
                  <a:lnTo>
                    <a:pt x="316" y="344"/>
                  </a:lnTo>
                  <a:lnTo>
                    <a:pt x="69" y="344"/>
                  </a:lnTo>
                  <a:lnTo>
                    <a:pt x="69" y="313"/>
                  </a:lnTo>
                  <a:lnTo>
                    <a:pt x="124" y="313"/>
                  </a:lnTo>
                  <a:lnTo>
                    <a:pt x="124" y="287"/>
                  </a:lnTo>
                  <a:lnTo>
                    <a:pt x="0" y="252"/>
                  </a:lnTo>
                  <a:lnTo>
                    <a:pt x="0" y="0"/>
                  </a:lnTo>
                  <a:close/>
                  <a:moveTo>
                    <a:pt x="43" y="42"/>
                  </a:moveTo>
                  <a:lnTo>
                    <a:pt x="43" y="220"/>
                  </a:lnTo>
                  <a:lnTo>
                    <a:pt x="342" y="220"/>
                  </a:lnTo>
                  <a:lnTo>
                    <a:pt x="342" y="42"/>
                  </a:lnTo>
                  <a:lnTo>
                    <a:pt x="43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6642" name="文本框 20"/>
          <p:cNvSpPr txBox="1">
            <a:spLocks noChangeArrowheads="1"/>
          </p:cNvSpPr>
          <p:nvPr/>
        </p:nvSpPr>
        <p:spPr bwMode="auto">
          <a:xfrm>
            <a:off x="5680075" y="4265613"/>
            <a:ext cx="2378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43" name="文本框 21"/>
          <p:cNvSpPr txBox="1">
            <a:spLocks noChangeArrowheads="1"/>
          </p:cNvSpPr>
          <p:nvPr/>
        </p:nvSpPr>
        <p:spPr bwMode="auto">
          <a:xfrm>
            <a:off x="9415463" y="4243388"/>
            <a:ext cx="2376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44" name="文本框 22"/>
          <p:cNvSpPr txBox="1">
            <a:spLocks noChangeArrowheads="1"/>
          </p:cNvSpPr>
          <p:nvPr/>
        </p:nvSpPr>
        <p:spPr bwMode="auto">
          <a:xfrm>
            <a:off x="2205037" y="3032125"/>
            <a:ext cx="18510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45" name="文本框 23"/>
          <p:cNvSpPr txBox="1">
            <a:spLocks noChangeArrowheads="1"/>
          </p:cNvSpPr>
          <p:nvPr/>
        </p:nvSpPr>
        <p:spPr bwMode="auto">
          <a:xfrm>
            <a:off x="5812221" y="3032125"/>
            <a:ext cx="18998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646" name="文本框 24"/>
          <p:cNvSpPr txBox="1">
            <a:spLocks noChangeArrowheads="1"/>
          </p:cNvSpPr>
          <p:nvPr/>
        </p:nvSpPr>
        <p:spPr bwMode="auto">
          <a:xfrm>
            <a:off x="9479053" y="3032125"/>
            <a:ext cx="1901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/>
      <p:bldP spid="26634" grpId="0"/>
      <p:bldP spid="26635" grpId="0"/>
      <p:bldP spid="26642" grpId="0"/>
      <p:bldP spid="26643" grpId="0"/>
      <p:bldP spid="26644" grpId="0"/>
      <p:bldP spid="26645" grpId="0"/>
      <p:bldP spid="266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6505" y="516609"/>
            <a:ext cx="5957888" cy="555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任意多边形 8"/>
          <p:cNvSpPr>
            <a:spLocks noChangeArrowheads="1"/>
          </p:cNvSpPr>
          <p:nvPr/>
        </p:nvSpPr>
        <p:spPr bwMode="auto">
          <a:xfrm>
            <a:off x="0" y="0"/>
            <a:ext cx="7639050" cy="6858000"/>
          </a:xfrm>
          <a:custGeom>
            <a:avLst/>
            <a:gdLst>
              <a:gd name="T0" fmla="*/ 0 w 7639050"/>
              <a:gd name="T1" fmla="*/ 0 h 6858000"/>
              <a:gd name="T2" fmla="*/ 2903015 w 7639050"/>
              <a:gd name="T3" fmla="*/ 0 h 6858000"/>
              <a:gd name="T4" fmla="*/ 7639050 w 7639050"/>
              <a:gd name="T5" fmla="*/ 6858000 h 6858000"/>
              <a:gd name="T6" fmla="*/ 0 w 7639050"/>
              <a:gd name="T7" fmla="*/ 6858000 h 6858000"/>
              <a:gd name="T8" fmla="*/ 0 w 7639050"/>
              <a:gd name="T9" fmla="*/ 0 h 6858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39050" h="6858000">
                <a:moveTo>
                  <a:pt x="0" y="0"/>
                </a:moveTo>
                <a:lnTo>
                  <a:pt x="2903015" y="0"/>
                </a:lnTo>
                <a:lnTo>
                  <a:pt x="763905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36F70"/>
          </a:solidFill>
          <a:ln>
            <a:noFill/>
          </a:ln>
        </p:spPr>
        <p:txBody>
          <a:bodyPr/>
          <a:lstStyle/>
          <a:p>
            <a:pPr eaLnBrk="0" hangingPunct="0"/>
            <a:endParaRPr lang="zh-CN" altLang="en-US"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7651" name="文本框 9"/>
          <p:cNvSpPr txBox="1">
            <a:spLocks noChangeArrowheads="1"/>
          </p:cNvSpPr>
          <p:nvPr/>
        </p:nvSpPr>
        <p:spPr bwMode="auto">
          <a:xfrm>
            <a:off x="746125" y="2486025"/>
            <a:ext cx="2133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02</a:t>
            </a:r>
            <a:endParaRPr lang="zh-CN" altLang="en-US" sz="11500" b="1" dirty="0">
              <a:solidFill>
                <a:schemeClr val="bg1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7652" name="文本框 10"/>
          <p:cNvSpPr txBox="1">
            <a:spLocks noChangeArrowheads="1"/>
          </p:cNvSpPr>
          <p:nvPr/>
        </p:nvSpPr>
        <p:spPr bwMode="auto">
          <a:xfrm>
            <a:off x="879475" y="4348163"/>
            <a:ext cx="28479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7653" name="矩形 11"/>
          <p:cNvSpPr>
            <a:spLocks noChangeArrowheads="1"/>
          </p:cNvSpPr>
          <p:nvPr/>
        </p:nvSpPr>
        <p:spPr bwMode="auto">
          <a:xfrm rot="-2093057">
            <a:off x="6096000" y="3065463"/>
            <a:ext cx="349250" cy="3636962"/>
          </a:xfrm>
          <a:prstGeom prst="rect">
            <a:avLst/>
          </a:prstGeom>
          <a:solidFill>
            <a:srgbClr val="EE9399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1" grpId="0"/>
      <p:bldP spid="27652" grpId="0"/>
      <p:bldP spid="276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cxnSp>
        <p:nvCxnSpPr>
          <p:cNvPr id="28675" name="直接连接符 28"/>
          <p:cNvCxnSpPr>
            <a:cxnSpLocks noChangeShapeType="1"/>
          </p:cNvCxnSpPr>
          <p:nvPr/>
        </p:nvCxnSpPr>
        <p:spPr bwMode="auto">
          <a:xfrm>
            <a:off x="1073150" y="3636963"/>
            <a:ext cx="99949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6" name="直接连接符 29"/>
          <p:cNvCxnSpPr>
            <a:cxnSpLocks noChangeShapeType="1"/>
          </p:cNvCxnSpPr>
          <p:nvPr/>
        </p:nvCxnSpPr>
        <p:spPr bwMode="auto">
          <a:xfrm flipH="1">
            <a:off x="6016625" y="1497013"/>
            <a:ext cx="0" cy="43068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677" name="组合 30"/>
          <p:cNvGrpSpPr/>
          <p:nvPr/>
        </p:nvGrpSpPr>
        <p:grpSpPr>
          <a:xfrm>
            <a:off x="1354138" y="2160588"/>
            <a:ext cx="4462462" cy="1046162"/>
            <a:chOff x="0" y="0"/>
            <a:chExt cx="4461858" cy="1045190"/>
          </a:xfrm>
        </p:grpSpPr>
        <p:sp>
          <p:nvSpPr>
            <p:cNvPr id="28678" name="椭圆 3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679" name="Freeform 95"/>
            <p:cNvSpPr>
              <a:spLocks noEditPoints="1" noChangeArrowheads="1"/>
            </p:cNvSpPr>
            <p:nvPr/>
          </p:nvSpPr>
          <p:spPr bwMode="auto">
            <a:xfrm>
              <a:off x="209781" y="257872"/>
              <a:ext cx="486949" cy="529445"/>
            </a:xfrm>
            <a:custGeom>
              <a:avLst/>
              <a:gdLst>
                <a:gd name="T0" fmla="*/ 175 w 176"/>
                <a:gd name="T1" fmla="*/ 1 h 192"/>
                <a:gd name="T2" fmla="*/ 171 w 176"/>
                <a:gd name="T3" fmla="*/ 0 h 192"/>
                <a:gd name="T4" fmla="*/ 67 w 176"/>
                <a:gd name="T5" fmla="*/ 24 h 192"/>
                <a:gd name="T6" fmla="*/ 64 w 176"/>
                <a:gd name="T7" fmla="*/ 28 h 192"/>
                <a:gd name="T8" fmla="*/ 64 w 176"/>
                <a:gd name="T9" fmla="*/ 133 h 192"/>
                <a:gd name="T10" fmla="*/ 36 w 176"/>
                <a:gd name="T11" fmla="*/ 120 h 192"/>
                <a:gd name="T12" fmla="*/ 0 w 176"/>
                <a:gd name="T13" fmla="*/ 156 h 192"/>
                <a:gd name="T14" fmla="*/ 36 w 176"/>
                <a:gd name="T15" fmla="*/ 192 h 192"/>
                <a:gd name="T16" fmla="*/ 72 w 176"/>
                <a:gd name="T17" fmla="*/ 156 h 192"/>
                <a:gd name="T18" fmla="*/ 72 w 176"/>
                <a:gd name="T19" fmla="*/ 79 h 192"/>
                <a:gd name="T20" fmla="*/ 168 w 176"/>
                <a:gd name="T21" fmla="*/ 57 h 192"/>
                <a:gd name="T22" fmla="*/ 168 w 176"/>
                <a:gd name="T23" fmla="*/ 125 h 192"/>
                <a:gd name="T24" fmla="*/ 140 w 176"/>
                <a:gd name="T25" fmla="*/ 112 h 192"/>
                <a:gd name="T26" fmla="*/ 104 w 176"/>
                <a:gd name="T27" fmla="*/ 148 h 192"/>
                <a:gd name="T28" fmla="*/ 140 w 176"/>
                <a:gd name="T29" fmla="*/ 184 h 192"/>
                <a:gd name="T30" fmla="*/ 176 w 176"/>
                <a:gd name="T31" fmla="*/ 148 h 192"/>
                <a:gd name="T32" fmla="*/ 176 w 176"/>
                <a:gd name="T33" fmla="*/ 4 h 192"/>
                <a:gd name="T34" fmla="*/ 175 w 176"/>
                <a:gd name="T35" fmla="*/ 1 h 192"/>
                <a:gd name="T36" fmla="*/ 36 w 176"/>
                <a:gd name="T37" fmla="*/ 144 h 192"/>
                <a:gd name="T38" fmla="*/ 24 w 176"/>
                <a:gd name="T39" fmla="*/ 156 h 192"/>
                <a:gd name="T40" fmla="*/ 20 w 176"/>
                <a:gd name="T41" fmla="*/ 160 h 192"/>
                <a:gd name="T42" fmla="*/ 16 w 176"/>
                <a:gd name="T43" fmla="*/ 156 h 192"/>
                <a:gd name="T44" fmla="*/ 36 w 176"/>
                <a:gd name="T45" fmla="*/ 136 h 192"/>
                <a:gd name="T46" fmla="*/ 40 w 176"/>
                <a:gd name="T47" fmla="*/ 140 h 192"/>
                <a:gd name="T48" fmla="*/ 36 w 176"/>
                <a:gd name="T49" fmla="*/ 144 h 192"/>
                <a:gd name="T50" fmla="*/ 140 w 176"/>
                <a:gd name="T51" fmla="*/ 136 h 192"/>
                <a:gd name="T52" fmla="*/ 128 w 176"/>
                <a:gd name="T53" fmla="*/ 148 h 192"/>
                <a:gd name="T54" fmla="*/ 124 w 176"/>
                <a:gd name="T55" fmla="*/ 152 h 192"/>
                <a:gd name="T56" fmla="*/ 120 w 176"/>
                <a:gd name="T57" fmla="*/ 148 h 192"/>
                <a:gd name="T58" fmla="*/ 140 w 176"/>
                <a:gd name="T59" fmla="*/ 128 h 192"/>
                <a:gd name="T60" fmla="*/ 144 w 176"/>
                <a:gd name="T61" fmla="*/ 132 h 192"/>
                <a:gd name="T62" fmla="*/ 140 w 176"/>
                <a:gd name="T63" fmla="*/ 13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6" h="192">
                  <a:moveTo>
                    <a:pt x="175" y="1"/>
                  </a:moveTo>
                  <a:cubicBezTo>
                    <a:pt x="174" y="0"/>
                    <a:pt x="172" y="0"/>
                    <a:pt x="171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4"/>
                    <a:pt x="64" y="26"/>
                    <a:pt x="64" y="28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58" y="125"/>
                    <a:pt x="47" y="120"/>
                    <a:pt x="36" y="120"/>
                  </a:cubicBezTo>
                  <a:cubicBezTo>
                    <a:pt x="16" y="120"/>
                    <a:pt x="0" y="136"/>
                    <a:pt x="0" y="156"/>
                  </a:cubicBezTo>
                  <a:cubicBezTo>
                    <a:pt x="0" y="176"/>
                    <a:pt x="16" y="192"/>
                    <a:pt x="36" y="192"/>
                  </a:cubicBezTo>
                  <a:cubicBezTo>
                    <a:pt x="56" y="192"/>
                    <a:pt x="72" y="176"/>
                    <a:pt x="72" y="156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2" y="117"/>
                    <a:pt x="151" y="112"/>
                    <a:pt x="140" y="112"/>
                  </a:cubicBezTo>
                  <a:cubicBezTo>
                    <a:pt x="120" y="112"/>
                    <a:pt x="104" y="128"/>
                    <a:pt x="104" y="148"/>
                  </a:cubicBezTo>
                  <a:cubicBezTo>
                    <a:pt x="104" y="168"/>
                    <a:pt x="120" y="184"/>
                    <a:pt x="140" y="184"/>
                  </a:cubicBezTo>
                  <a:cubicBezTo>
                    <a:pt x="160" y="184"/>
                    <a:pt x="176" y="168"/>
                    <a:pt x="176" y="14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3"/>
                    <a:pt x="176" y="1"/>
                    <a:pt x="175" y="1"/>
                  </a:cubicBezTo>
                  <a:close/>
                  <a:moveTo>
                    <a:pt x="36" y="144"/>
                  </a:moveTo>
                  <a:cubicBezTo>
                    <a:pt x="30" y="144"/>
                    <a:pt x="24" y="149"/>
                    <a:pt x="24" y="156"/>
                  </a:cubicBezTo>
                  <a:cubicBezTo>
                    <a:pt x="24" y="158"/>
                    <a:pt x="22" y="160"/>
                    <a:pt x="20" y="160"/>
                  </a:cubicBezTo>
                  <a:cubicBezTo>
                    <a:pt x="18" y="160"/>
                    <a:pt x="16" y="158"/>
                    <a:pt x="16" y="156"/>
                  </a:cubicBezTo>
                  <a:cubicBezTo>
                    <a:pt x="16" y="145"/>
                    <a:pt x="25" y="136"/>
                    <a:pt x="36" y="136"/>
                  </a:cubicBezTo>
                  <a:cubicBezTo>
                    <a:pt x="38" y="136"/>
                    <a:pt x="40" y="138"/>
                    <a:pt x="40" y="140"/>
                  </a:cubicBezTo>
                  <a:cubicBezTo>
                    <a:pt x="40" y="142"/>
                    <a:pt x="38" y="144"/>
                    <a:pt x="36" y="144"/>
                  </a:cubicBezTo>
                  <a:close/>
                  <a:moveTo>
                    <a:pt x="140" y="136"/>
                  </a:moveTo>
                  <a:cubicBezTo>
                    <a:pt x="134" y="136"/>
                    <a:pt x="128" y="141"/>
                    <a:pt x="128" y="148"/>
                  </a:cubicBezTo>
                  <a:cubicBezTo>
                    <a:pt x="128" y="150"/>
                    <a:pt x="126" y="152"/>
                    <a:pt x="124" y="152"/>
                  </a:cubicBezTo>
                  <a:cubicBezTo>
                    <a:pt x="122" y="152"/>
                    <a:pt x="120" y="150"/>
                    <a:pt x="120" y="148"/>
                  </a:cubicBezTo>
                  <a:cubicBezTo>
                    <a:pt x="120" y="137"/>
                    <a:pt x="129" y="128"/>
                    <a:pt x="140" y="128"/>
                  </a:cubicBezTo>
                  <a:cubicBezTo>
                    <a:pt x="142" y="128"/>
                    <a:pt x="144" y="130"/>
                    <a:pt x="144" y="132"/>
                  </a:cubicBezTo>
                  <a:cubicBezTo>
                    <a:pt x="144" y="134"/>
                    <a:pt x="142" y="136"/>
                    <a:pt x="14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680" name="文本框 33"/>
            <p:cNvSpPr txBox="1">
              <a:spLocks noChangeArrowheads="1"/>
            </p:cNvSpPr>
            <p:nvPr/>
          </p:nvSpPr>
          <p:spPr bwMode="auto">
            <a:xfrm>
              <a:off x="1103247" y="90800"/>
              <a:ext cx="3358611" cy="737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681" name="组合 34"/>
          <p:cNvGrpSpPr/>
          <p:nvPr/>
        </p:nvGrpSpPr>
        <p:grpSpPr>
          <a:xfrm>
            <a:off x="6418263" y="2141538"/>
            <a:ext cx="4503737" cy="1044575"/>
            <a:chOff x="0" y="0"/>
            <a:chExt cx="4504272" cy="1045190"/>
          </a:xfrm>
        </p:grpSpPr>
        <p:sp>
          <p:nvSpPr>
            <p:cNvPr id="28682" name="椭圆 3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28683" name="组合 36"/>
            <p:cNvGrpSpPr/>
            <p:nvPr/>
          </p:nvGrpSpPr>
          <p:grpSpPr>
            <a:xfrm>
              <a:off x="258757" y="324274"/>
              <a:ext cx="527675" cy="396641"/>
              <a:chOff x="0" y="0"/>
              <a:chExt cx="473075" cy="355600"/>
            </a:xfrm>
          </p:grpSpPr>
          <p:sp>
            <p:nvSpPr>
              <p:cNvPr id="28684" name="Freeform 59"/>
              <p:cNvSpPr>
                <a:spLocks noChangeArrowheads="1"/>
              </p:cNvSpPr>
              <p:nvPr/>
            </p:nvSpPr>
            <p:spPr bwMode="auto">
              <a:xfrm>
                <a:off x="0" y="71438"/>
                <a:ext cx="473075" cy="284162"/>
              </a:xfrm>
              <a:custGeom>
                <a:avLst/>
                <a:gdLst>
                  <a:gd name="T0" fmla="*/ 164 w 192"/>
                  <a:gd name="T1" fmla="*/ 51 h 115"/>
                  <a:gd name="T2" fmla="*/ 142 w 192"/>
                  <a:gd name="T3" fmla="*/ 51 h 115"/>
                  <a:gd name="T4" fmla="*/ 167 w 192"/>
                  <a:gd name="T5" fmla="*/ 76 h 115"/>
                  <a:gd name="T6" fmla="*/ 167 w 192"/>
                  <a:gd name="T7" fmla="*/ 82 h 115"/>
                  <a:gd name="T8" fmla="*/ 164 w 192"/>
                  <a:gd name="T9" fmla="*/ 83 h 115"/>
                  <a:gd name="T10" fmla="*/ 161 w 192"/>
                  <a:gd name="T11" fmla="*/ 82 h 115"/>
                  <a:gd name="T12" fmla="*/ 130 w 192"/>
                  <a:gd name="T13" fmla="*/ 51 h 115"/>
                  <a:gd name="T14" fmla="*/ 62 w 192"/>
                  <a:gd name="T15" fmla="*/ 51 h 115"/>
                  <a:gd name="T16" fmla="*/ 31 w 192"/>
                  <a:gd name="T17" fmla="*/ 82 h 115"/>
                  <a:gd name="T18" fmla="*/ 28 w 192"/>
                  <a:gd name="T19" fmla="*/ 83 h 115"/>
                  <a:gd name="T20" fmla="*/ 25 w 192"/>
                  <a:gd name="T21" fmla="*/ 82 h 115"/>
                  <a:gd name="T22" fmla="*/ 25 w 192"/>
                  <a:gd name="T23" fmla="*/ 76 h 115"/>
                  <a:gd name="T24" fmla="*/ 50 w 192"/>
                  <a:gd name="T25" fmla="*/ 51 h 115"/>
                  <a:gd name="T26" fmla="*/ 28 w 192"/>
                  <a:gd name="T27" fmla="*/ 51 h 115"/>
                  <a:gd name="T28" fmla="*/ 25 w 192"/>
                  <a:gd name="T29" fmla="*/ 49 h 115"/>
                  <a:gd name="T30" fmla="*/ 0 w 192"/>
                  <a:gd name="T31" fmla="*/ 0 h 115"/>
                  <a:gd name="T32" fmla="*/ 0 w 192"/>
                  <a:gd name="T33" fmla="*/ 95 h 115"/>
                  <a:gd name="T34" fmla="*/ 20 w 192"/>
                  <a:gd name="T35" fmla="*/ 115 h 115"/>
                  <a:gd name="T36" fmla="*/ 172 w 192"/>
                  <a:gd name="T37" fmla="*/ 115 h 115"/>
                  <a:gd name="T38" fmla="*/ 192 w 192"/>
                  <a:gd name="T39" fmla="*/ 95 h 115"/>
                  <a:gd name="T40" fmla="*/ 192 w 192"/>
                  <a:gd name="T41" fmla="*/ 0 h 115"/>
                  <a:gd name="T42" fmla="*/ 168 w 192"/>
                  <a:gd name="T43" fmla="*/ 49 h 115"/>
                  <a:gd name="T44" fmla="*/ 164 w 192"/>
                  <a:gd name="T45" fmla="*/ 5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2" h="115">
                    <a:moveTo>
                      <a:pt x="164" y="51"/>
                    </a:moveTo>
                    <a:cubicBezTo>
                      <a:pt x="142" y="51"/>
                      <a:pt x="142" y="51"/>
                      <a:pt x="142" y="51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9" y="78"/>
                      <a:pt x="169" y="80"/>
                      <a:pt x="167" y="82"/>
                    </a:cubicBezTo>
                    <a:cubicBezTo>
                      <a:pt x="166" y="82"/>
                      <a:pt x="165" y="83"/>
                      <a:pt x="164" y="83"/>
                    </a:cubicBezTo>
                    <a:cubicBezTo>
                      <a:pt x="163" y="83"/>
                      <a:pt x="162" y="82"/>
                      <a:pt x="161" y="8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0" y="82"/>
                      <a:pt x="29" y="83"/>
                      <a:pt x="28" y="83"/>
                    </a:cubicBezTo>
                    <a:cubicBezTo>
                      <a:pt x="27" y="83"/>
                      <a:pt x="26" y="82"/>
                      <a:pt x="25" y="82"/>
                    </a:cubicBezTo>
                    <a:cubicBezTo>
                      <a:pt x="24" y="80"/>
                      <a:pt x="24" y="78"/>
                      <a:pt x="25" y="76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5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6"/>
                      <a:pt x="9" y="115"/>
                      <a:pt x="20" y="115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83" y="115"/>
                      <a:pt x="192" y="106"/>
                      <a:pt x="192" y="9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67" y="50"/>
                      <a:pt x="166" y="51"/>
                      <a:pt x="164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685" name="Freeform 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3075" cy="179388"/>
              </a:xfrm>
              <a:custGeom>
                <a:avLst/>
                <a:gdLst>
                  <a:gd name="T0" fmla="*/ 188 w 192"/>
                  <a:gd name="T1" fmla="*/ 0 h 72"/>
                  <a:gd name="T2" fmla="*/ 4 w 192"/>
                  <a:gd name="T3" fmla="*/ 0 h 72"/>
                  <a:gd name="T4" fmla="*/ 1 w 192"/>
                  <a:gd name="T5" fmla="*/ 1 h 72"/>
                  <a:gd name="T6" fmla="*/ 0 w 192"/>
                  <a:gd name="T7" fmla="*/ 4 h 72"/>
                  <a:gd name="T8" fmla="*/ 0 w 192"/>
                  <a:gd name="T9" fmla="*/ 11 h 72"/>
                  <a:gd name="T10" fmla="*/ 31 w 192"/>
                  <a:gd name="T11" fmla="*/ 72 h 72"/>
                  <a:gd name="T12" fmla="*/ 162 w 192"/>
                  <a:gd name="T13" fmla="*/ 72 h 72"/>
                  <a:gd name="T14" fmla="*/ 192 w 192"/>
                  <a:gd name="T15" fmla="*/ 11 h 72"/>
                  <a:gd name="T16" fmla="*/ 192 w 192"/>
                  <a:gd name="T17" fmla="*/ 4 h 72"/>
                  <a:gd name="T18" fmla="*/ 188 w 192"/>
                  <a:gd name="T1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2" h="72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62" y="72"/>
                      <a:pt x="162" y="72"/>
                      <a:pt x="162" y="72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8686" name="文本框 37"/>
            <p:cNvSpPr txBox="1">
              <a:spLocks noChangeArrowheads="1"/>
            </p:cNvSpPr>
            <p:nvPr/>
          </p:nvSpPr>
          <p:spPr bwMode="auto">
            <a:xfrm>
              <a:off x="1145661" y="110637"/>
              <a:ext cx="3358611" cy="73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687" name="组合 40"/>
          <p:cNvGrpSpPr/>
          <p:nvPr/>
        </p:nvGrpSpPr>
        <p:grpSpPr>
          <a:xfrm>
            <a:off x="1354138" y="4092575"/>
            <a:ext cx="4462462" cy="1044575"/>
            <a:chOff x="0" y="0"/>
            <a:chExt cx="4461858" cy="1045190"/>
          </a:xfrm>
        </p:grpSpPr>
        <p:sp>
          <p:nvSpPr>
            <p:cNvPr id="28688" name="椭圆 4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689" name="Freeform 96"/>
            <p:cNvSpPr>
              <a:spLocks noEditPoints="1" noChangeArrowheads="1"/>
            </p:cNvSpPr>
            <p:nvPr/>
          </p:nvSpPr>
          <p:spPr bwMode="auto">
            <a:xfrm>
              <a:off x="334414" y="257873"/>
              <a:ext cx="352373" cy="529445"/>
            </a:xfrm>
            <a:custGeom>
              <a:avLst/>
              <a:gdLst>
                <a:gd name="T0" fmla="*/ 128 w 128"/>
                <a:gd name="T1" fmla="*/ 68 h 192"/>
                <a:gd name="T2" fmla="*/ 112 w 128"/>
                <a:gd name="T3" fmla="*/ 64 h 192"/>
                <a:gd name="T4" fmla="*/ 64 w 128"/>
                <a:gd name="T5" fmla="*/ 0 h 192"/>
                <a:gd name="T6" fmla="*/ 16 w 128"/>
                <a:gd name="T7" fmla="*/ 64 h 192"/>
                <a:gd name="T8" fmla="*/ 0 w 128"/>
                <a:gd name="T9" fmla="*/ 68 h 192"/>
                <a:gd name="T10" fmla="*/ 60 w 128"/>
                <a:gd name="T11" fmla="*/ 152 h 192"/>
                <a:gd name="T12" fmla="*/ 28 w 128"/>
                <a:gd name="T13" fmla="*/ 160 h 192"/>
                <a:gd name="T14" fmla="*/ 8 w 128"/>
                <a:gd name="T15" fmla="*/ 188 h 192"/>
                <a:gd name="T16" fmla="*/ 116 w 128"/>
                <a:gd name="T17" fmla="*/ 192 h 192"/>
                <a:gd name="T18" fmla="*/ 120 w 128"/>
                <a:gd name="T19" fmla="*/ 180 h 192"/>
                <a:gd name="T20" fmla="*/ 68 w 128"/>
                <a:gd name="T21" fmla="*/ 160 h 192"/>
                <a:gd name="T22" fmla="*/ 128 w 128"/>
                <a:gd name="T23" fmla="*/ 88 h 192"/>
                <a:gd name="T24" fmla="*/ 84 w 128"/>
                <a:gd name="T25" fmla="*/ 32 h 192"/>
                <a:gd name="T26" fmla="*/ 88 w 128"/>
                <a:gd name="T27" fmla="*/ 100 h 192"/>
                <a:gd name="T28" fmla="*/ 80 w 128"/>
                <a:gd name="T29" fmla="*/ 100 h 192"/>
                <a:gd name="T30" fmla="*/ 28 w 128"/>
                <a:gd name="T31" fmla="*/ 32 h 192"/>
                <a:gd name="T32" fmla="*/ 56 w 128"/>
                <a:gd name="T33" fmla="*/ 36 h 192"/>
                <a:gd name="T34" fmla="*/ 25 w 128"/>
                <a:gd name="T35" fmla="*/ 40 h 192"/>
                <a:gd name="T36" fmla="*/ 24 w 128"/>
                <a:gd name="T37" fmla="*/ 48 h 192"/>
                <a:gd name="T38" fmla="*/ 56 w 128"/>
                <a:gd name="T39" fmla="*/ 52 h 192"/>
                <a:gd name="T40" fmla="*/ 24 w 128"/>
                <a:gd name="T41" fmla="*/ 56 h 192"/>
                <a:gd name="T42" fmla="*/ 24 w 128"/>
                <a:gd name="T43" fmla="*/ 64 h 192"/>
                <a:gd name="T44" fmla="*/ 56 w 128"/>
                <a:gd name="T45" fmla="*/ 68 h 192"/>
                <a:gd name="T46" fmla="*/ 24 w 128"/>
                <a:gd name="T47" fmla="*/ 72 h 192"/>
                <a:gd name="T48" fmla="*/ 24 w 128"/>
                <a:gd name="T49" fmla="*/ 80 h 192"/>
                <a:gd name="T50" fmla="*/ 56 w 128"/>
                <a:gd name="T51" fmla="*/ 84 h 192"/>
                <a:gd name="T52" fmla="*/ 24 w 128"/>
                <a:gd name="T53" fmla="*/ 88 h 192"/>
                <a:gd name="T54" fmla="*/ 56 w 128"/>
                <a:gd name="T55" fmla="*/ 100 h 192"/>
                <a:gd name="T56" fmla="*/ 27 w 128"/>
                <a:gd name="T57" fmla="*/ 104 h 192"/>
                <a:gd name="T58" fmla="*/ 52 w 128"/>
                <a:gd name="T59" fmla="*/ 96 h 192"/>
                <a:gd name="T60" fmla="*/ 64 w 128"/>
                <a:gd name="T61" fmla="*/ 144 h 192"/>
                <a:gd name="T62" fmla="*/ 8 w 128"/>
                <a:gd name="T63" fmla="*/ 72 h 192"/>
                <a:gd name="T64" fmla="*/ 16 w 128"/>
                <a:gd name="T65" fmla="*/ 88 h 192"/>
                <a:gd name="T66" fmla="*/ 112 w 128"/>
                <a:gd name="T67" fmla="*/ 88 h 192"/>
                <a:gd name="T68" fmla="*/ 120 w 128"/>
                <a:gd name="T69" fmla="*/ 72 h 192"/>
                <a:gd name="T70" fmla="*/ 64 w 128"/>
                <a:gd name="T71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8" h="192">
                  <a:moveTo>
                    <a:pt x="128" y="88"/>
                  </a:move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21"/>
                    <a:pt x="91" y="0"/>
                    <a:pt x="64" y="0"/>
                  </a:cubicBezTo>
                  <a:cubicBezTo>
                    <a:pt x="38" y="0"/>
                    <a:pt x="16" y="21"/>
                    <a:pt x="16" y="4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2"/>
                    <a:pt x="27" y="150"/>
                    <a:pt x="60" y="152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17" y="160"/>
                    <a:pt x="8" y="169"/>
                    <a:pt x="8" y="180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90"/>
                    <a:pt x="10" y="192"/>
                    <a:pt x="12" y="192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8" y="192"/>
                    <a:pt x="120" y="190"/>
                    <a:pt x="120" y="188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20" y="169"/>
                    <a:pt x="111" y="160"/>
                    <a:pt x="100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102" y="150"/>
                    <a:pt x="128" y="122"/>
                    <a:pt x="128" y="88"/>
                  </a:cubicBezTo>
                  <a:close/>
                  <a:moveTo>
                    <a:pt x="80" y="36"/>
                  </a:moveTo>
                  <a:cubicBezTo>
                    <a:pt x="80" y="34"/>
                    <a:pt x="82" y="32"/>
                    <a:pt x="84" y="32"/>
                  </a:cubicBezTo>
                  <a:cubicBezTo>
                    <a:pt x="86" y="32"/>
                    <a:pt x="88" y="34"/>
                    <a:pt x="88" y="3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3"/>
                    <a:pt x="86" y="104"/>
                    <a:pt x="84" y="104"/>
                  </a:cubicBezTo>
                  <a:cubicBezTo>
                    <a:pt x="82" y="104"/>
                    <a:pt x="80" y="103"/>
                    <a:pt x="80" y="100"/>
                  </a:cubicBezTo>
                  <a:lnTo>
                    <a:pt x="80" y="36"/>
                  </a:lnTo>
                  <a:close/>
                  <a:moveTo>
                    <a:pt x="28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4"/>
                    <a:pt x="56" y="36"/>
                  </a:cubicBezTo>
                  <a:cubicBezTo>
                    <a:pt x="56" y="38"/>
                    <a:pt x="54" y="40"/>
                    <a:pt x="52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7"/>
                    <a:pt x="26" y="34"/>
                    <a:pt x="28" y="32"/>
                  </a:cubicBezTo>
                  <a:close/>
                  <a:moveTo>
                    <a:pt x="24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ubicBezTo>
                    <a:pt x="24" y="56"/>
                    <a:pt x="24" y="56"/>
                    <a:pt x="24" y="56"/>
                  </a:cubicBezTo>
                  <a:lnTo>
                    <a:pt x="24" y="48"/>
                  </a:lnTo>
                  <a:close/>
                  <a:moveTo>
                    <a:pt x="24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4" y="64"/>
                    <a:pt x="56" y="66"/>
                    <a:pt x="56" y="68"/>
                  </a:cubicBezTo>
                  <a:cubicBezTo>
                    <a:pt x="56" y="70"/>
                    <a:pt x="54" y="72"/>
                    <a:pt x="52" y="72"/>
                  </a:cubicBezTo>
                  <a:cubicBezTo>
                    <a:pt x="24" y="72"/>
                    <a:pt x="24" y="72"/>
                    <a:pt x="24" y="72"/>
                  </a:cubicBezTo>
                  <a:lnTo>
                    <a:pt x="24" y="64"/>
                  </a:lnTo>
                  <a:close/>
                  <a:moveTo>
                    <a:pt x="24" y="8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54" y="80"/>
                    <a:pt x="56" y="82"/>
                    <a:pt x="56" y="84"/>
                  </a:cubicBezTo>
                  <a:cubicBezTo>
                    <a:pt x="56" y="86"/>
                    <a:pt x="54" y="88"/>
                    <a:pt x="52" y="88"/>
                  </a:cubicBezTo>
                  <a:cubicBezTo>
                    <a:pt x="24" y="88"/>
                    <a:pt x="24" y="88"/>
                    <a:pt x="24" y="88"/>
                  </a:cubicBezTo>
                  <a:lnTo>
                    <a:pt x="24" y="80"/>
                  </a:lnTo>
                  <a:close/>
                  <a:moveTo>
                    <a:pt x="56" y="100"/>
                  </a:moveTo>
                  <a:cubicBezTo>
                    <a:pt x="56" y="102"/>
                    <a:pt x="54" y="104"/>
                    <a:pt x="52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1"/>
                    <a:pt x="25" y="99"/>
                    <a:pt x="25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6" y="98"/>
                    <a:pt x="56" y="100"/>
                  </a:cubicBezTo>
                  <a:close/>
                  <a:moveTo>
                    <a:pt x="64" y="144"/>
                  </a:moveTo>
                  <a:cubicBezTo>
                    <a:pt x="33" y="144"/>
                    <a:pt x="8" y="119"/>
                    <a:pt x="8" y="8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15"/>
                    <a:pt x="38" y="136"/>
                    <a:pt x="64" y="136"/>
                  </a:cubicBezTo>
                  <a:cubicBezTo>
                    <a:pt x="91" y="136"/>
                    <a:pt x="112" y="115"/>
                    <a:pt x="112" y="88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119"/>
                    <a:pt x="95" y="144"/>
                    <a:pt x="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690" name="文本框 43"/>
            <p:cNvSpPr txBox="1">
              <a:spLocks noChangeArrowheads="1"/>
            </p:cNvSpPr>
            <p:nvPr/>
          </p:nvSpPr>
          <p:spPr bwMode="auto">
            <a:xfrm>
              <a:off x="1103247" y="110637"/>
              <a:ext cx="3358611" cy="73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8691" name="组合 44"/>
          <p:cNvGrpSpPr/>
          <p:nvPr/>
        </p:nvGrpSpPr>
        <p:grpSpPr>
          <a:xfrm>
            <a:off x="6418263" y="4092575"/>
            <a:ext cx="4462462" cy="1044575"/>
            <a:chOff x="0" y="0"/>
            <a:chExt cx="4461857" cy="1045190"/>
          </a:xfrm>
        </p:grpSpPr>
        <p:sp>
          <p:nvSpPr>
            <p:cNvPr id="28692" name="椭圆 4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693" name="Freeform 97"/>
            <p:cNvSpPr>
              <a:spLocks noChangeArrowheads="1"/>
            </p:cNvSpPr>
            <p:nvPr/>
          </p:nvSpPr>
          <p:spPr bwMode="auto">
            <a:xfrm>
              <a:off x="258757" y="302140"/>
              <a:ext cx="531216" cy="440910"/>
            </a:xfrm>
            <a:custGeom>
              <a:avLst/>
              <a:gdLst>
                <a:gd name="T0" fmla="*/ 188 w 192"/>
                <a:gd name="T1" fmla="*/ 80 h 160"/>
                <a:gd name="T2" fmla="*/ 164 w 192"/>
                <a:gd name="T3" fmla="*/ 80 h 160"/>
                <a:gd name="T4" fmla="*/ 161 w 192"/>
                <a:gd name="T5" fmla="*/ 82 h 160"/>
                <a:gd name="T6" fmla="*/ 157 w 192"/>
                <a:gd name="T7" fmla="*/ 88 h 160"/>
                <a:gd name="T8" fmla="*/ 152 w 192"/>
                <a:gd name="T9" fmla="*/ 67 h 160"/>
                <a:gd name="T10" fmla="*/ 148 w 192"/>
                <a:gd name="T11" fmla="*/ 64 h 160"/>
                <a:gd name="T12" fmla="*/ 144 w 192"/>
                <a:gd name="T13" fmla="*/ 67 h 160"/>
                <a:gd name="T14" fmla="*/ 134 w 192"/>
                <a:gd name="T15" fmla="*/ 98 h 160"/>
                <a:gd name="T16" fmla="*/ 128 w 192"/>
                <a:gd name="T17" fmla="*/ 51 h 160"/>
                <a:gd name="T18" fmla="*/ 124 w 192"/>
                <a:gd name="T19" fmla="*/ 48 h 160"/>
                <a:gd name="T20" fmla="*/ 120 w 192"/>
                <a:gd name="T21" fmla="*/ 51 h 160"/>
                <a:gd name="T22" fmla="*/ 103 w 192"/>
                <a:gd name="T23" fmla="*/ 127 h 160"/>
                <a:gd name="T24" fmla="*/ 96 w 192"/>
                <a:gd name="T25" fmla="*/ 4 h 160"/>
                <a:gd name="T26" fmla="*/ 92 w 192"/>
                <a:gd name="T27" fmla="*/ 0 h 160"/>
                <a:gd name="T28" fmla="*/ 88 w 192"/>
                <a:gd name="T29" fmla="*/ 3 h 160"/>
                <a:gd name="T30" fmla="*/ 69 w 192"/>
                <a:gd name="T31" fmla="*/ 85 h 160"/>
                <a:gd name="T32" fmla="*/ 64 w 192"/>
                <a:gd name="T33" fmla="*/ 43 h 160"/>
                <a:gd name="T34" fmla="*/ 61 w 192"/>
                <a:gd name="T35" fmla="*/ 40 h 160"/>
                <a:gd name="T36" fmla="*/ 56 w 192"/>
                <a:gd name="T37" fmla="*/ 43 h 160"/>
                <a:gd name="T38" fmla="*/ 45 w 192"/>
                <a:gd name="T39" fmla="*/ 78 h 160"/>
                <a:gd name="T40" fmla="*/ 40 w 192"/>
                <a:gd name="T41" fmla="*/ 59 h 160"/>
                <a:gd name="T42" fmla="*/ 37 w 192"/>
                <a:gd name="T43" fmla="*/ 56 h 160"/>
                <a:gd name="T44" fmla="*/ 33 w 192"/>
                <a:gd name="T45" fmla="*/ 58 h 160"/>
                <a:gd name="T46" fmla="*/ 26 w 192"/>
                <a:gd name="T47" fmla="*/ 72 h 160"/>
                <a:gd name="T48" fmla="*/ 4 w 192"/>
                <a:gd name="T49" fmla="*/ 72 h 160"/>
                <a:gd name="T50" fmla="*/ 0 w 192"/>
                <a:gd name="T51" fmla="*/ 76 h 160"/>
                <a:gd name="T52" fmla="*/ 4 w 192"/>
                <a:gd name="T53" fmla="*/ 80 h 160"/>
                <a:gd name="T54" fmla="*/ 28 w 192"/>
                <a:gd name="T55" fmla="*/ 80 h 160"/>
                <a:gd name="T56" fmla="*/ 32 w 192"/>
                <a:gd name="T57" fmla="*/ 78 h 160"/>
                <a:gd name="T58" fmla="*/ 35 w 192"/>
                <a:gd name="T59" fmla="*/ 71 h 160"/>
                <a:gd name="T60" fmla="*/ 40 w 192"/>
                <a:gd name="T61" fmla="*/ 93 h 160"/>
                <a:gd name="T62" fmla="*/ 44 w 192"/>
                <a:gd name="T63" fmla="*/ 96 h 160"/>
                <a:gd name="T64" fmla="*/ 48 w 192"/>
                <a:gd name="T65" fmla="*/ 93 h 160"/>
                <a:gd name="T66" fmla="*/ 58 w 192"/>
                <a:gd name="T67" fmla="*/ 62 h 160"/>
                <a:gd name="T68" fmla="*/ 64 w 192"/>
                <a:gd name="T69" fmla="*/ 108 h 160"/>
                <a:gd name="T70" fmla="*/ 68 w 192"/>
                <a:gd name="T71" fmla="*/ 112 h 160"/>
                <a:gd name="T72" fmla="*/ 72 w 192"/>
                <a:gd name="T73" fmla="*/ 109 h 160"/>
                <a:gd name="T74" fmla="*/ 90 w 192"/>
                <a:gd name="T75" fmla="*/ 32 h 160"/>
                <a:gd name="T76" fmla="*/ 96 w 192"/>
                <a:gd name="T77" fmla="*/ 156 h 160"/>
                <a:gd name="T78" fmla="*/ 100 w 192"/>
                <a:gd name="T79" fmla="*/ 160 h 160"/>
                <a:gd name="T80" fmla="*/ 100 w 192"/>
                <a:gd name="T81" fmla="*/ 160 h 160"/>
                <a:gd name="T82" fmla="*/ 104 w 192"/>
                <a:gd name="T83" fmla="*/ 157 h 160"/>
                <a:gd name="T84" fmla="*/ 123 w 192"/>
                <a:gd name="T85" fmla="*/ 75 h 160"/>
                <a:gd name="T86" fmla="*/ 128 w 192"/>
                <a:gd name="T87" fmla="*/ 116 h 160"/>
                <a:gd name="T88" fmla="*/ 132 w 192"/>
                <a:gd name="T89" fmla="*/ 120 h 160"/>
                <a:gd name="T90" fmla="*/ 136 w 192"/>
                <a:gd name="T91" fmla="*/ 117 h 160"/>
                <a:gd name="T92" fmla="*/ 148 w 192"/>
                <a:gd name="T93" fmla="*/ 82 h 160"/>
                <a:gd name="T94" fmla="*/ 152 w 192"/>
                <a:gd name="T95" fmla="*/ 101 h 160"/>
                <a:gd name="T96" fmla="*/ 156 w 192"/>
                <a:gd name="T97" fmla="*/ 104 h 160"/>
                <a:gd name="T98" fmla="*/ 160 w 192"/>
                <a:gd name="T99" fmla="*/ 102 h 160"/>
                <a:gd name="T100" fmla="*/ 167 w 192"/>
                <a:gd name="T101" fmla="*/ 88 h 160"/>
                <a:gd name="T102" fmla="*/ 188 w 192"/>
                <a:gd name="T103" fmla="*/ 88 h 160"/>
                <a:gd name="T104" fmla="*/ 192 w 192"/>
                <a:gd name="T105" fmla="*/ 84 h 160"/>
                <a:gd name="T106" fmla="*/ 188 w 192"/>
                <a:gd name="T107" fmla="*/ 8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2" h="160">
                  <a:moveTo>
                    <a:pt x="188" y="80"/>
                  </a:moveTo>
                  <a:cubicBezTo>
                    <a:pt x="164" y="80"/>
                    <a:pt x="164" y="80"/>
                    <a:pt x="164" y="80"/>
                  </a:cubicBezTo>
                  <a:cubicBezTo>
                    <a:pt x="163" y="80"/>
                    <a:pt x="161" y="81"/>
                    <a:pt x="161" y="82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65"/>
                    <a:pt x="150" y="64"/>
                    <a:pt x="148" y="64"/>
                  </a:cubicBezTo>
                  <a:cubicBezTo>
                    <a:pt x="147" y="64"/>
                    <a:pt x="145" y="65"/>
                    <a:pt x="144" y="67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49"/>
                    <a:pt x="126" y="48"/>
                    <a:pt x="124" y="48"/>
                  </a:cubicBezTo>
                  <a:cubicBezTo>
                    <a:pt x="123" y="48"/>
                    <a:pt x="121" y="49"/>
                    <a:pt x="120" y="5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1" y="0"/>
                    <a:pt x="89" y="1"/>
                    <a:pt x="88" y="3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2" y="40"/>
                    <a:pt x="61" y="40"/>
                  </a:cubicBezTo>
                  <a:cubicBezTo>
                    <a:pt x="59" y="40"/>
                    <a:pt x="57" y="41"/>
                    <a:pt x="56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5" y="56"/>
                    <a:pt x="33" y="57"/>
                    <a:pt x="33" y="5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1" y="79"/>
                    <a:pt x="32" y="78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1" y="95"/>
                    <a:pt x="42" y="96"/>
                    <a:pt x="44" y="96"/>
                  </a:cubicBezTo>
                  <a:cubicBezTo>
                    <a:pt x="46" y="96"/>
                    <a:pt x="47" y="95"/>
                    <a:pt x="48" y="9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10"/>
                    <a:pt x="66" y="112"/>
                    <a:pt x="68" y="112"/>
                  </a:cubicBezTo>
                  <a:cubicBezTo>
                    <a:pt x="70" y="112"/>
                    <a:pt x="72" y="111"/>
                    <a:pt x="72" y="10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8"/>
                    <a:pt x="98" y="160"/>
                    <a:pt x="100" y="160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2" y="160"/>
                    <a:pt x="104" y="159"/>
                    <a:pt x="104" y="157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8"/>
                    <a:pt x="130" y="120"/>
                    <a:pt x="132" y="120"/>
                  </a:cubicBezTo>
                  <a:cubicBezTo>
                    <a:pt x="134" y="120"/>
                    <a:pt x="135" y="119"/>
                    <a:pt x="136" y="117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3" y="102"/>
                    <a:pt x="154" y="104"/>
                    <a:pt x="156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90" y="88"/>
                    <a:pt x="192" y="86"/>
                    <a:pt x="192" y="84"/>
                  </a:cubicBezTo>
                  <a:cubicBezTo>
                    <a:pt x="192" y="82"/>
                    <a:pt x="190" y="80"/>
                    <a:pt x="188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8694" name="文本框 47"/>
            <p:cNvSpPr txBox="1">
              <a:spLocks noChangeArrowheads="1"/>
            </p:cNvSpPr>
            <p:nvPr/>
          </p:nvSpPr>
          <p:spPr bwMode="auto">
            <a:xfrm>
              <a:off x="1103246" y="59213"/>
              <a:ext cx="3358611" cy="739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29703" name="图片 4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12931" y="4436204"/>
            <a:ext cx="2265799" cy="226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236" y="-949783"/>
            <a:ext cx="3754444" cy="3754444"/>
          </a:xfrm>
          <a:prstGeom prst="rect">
            <a:avLst/>
          </a:prstGeom>
        </p:spPr>
      </p:pic>
      <p:sp>
        <p:nvSpPr>
          <p:cNvPr id="11" name="Freeform 476"/>
          <p:cNvSpPr>
            <a:spLocks noEditPoints="1"/>
          </p:cNvSpPr>
          <p:nvPr/>
        </p:nvSpPr>
        <p:spPr bwMode="auto">
          <a:xfrm>
            <a:off x="3308343" y="1810279"/>
            <a:ext cx="777833" cy="765794"/>
          </a:xfrm>
          <a:custGeom>
            <a:avLst/>
            <a:gdLst>
              <a:gd name="connsiteX0" fmla="*/ 288119 w 576238"/>
              <a:gd name="connsiteY0" fmla="*/ 404705 h 567319"/>
              <a:gd name="connsiteX1" fmla="*/ 305001 w 576238"/>
              <a:gd name="connsiteY1" fmla="*/ 421566 h 567319"/>
              <a:gd name="connsiteX2" fmla="*/ 305001 w 576238"/>
              <a:gd name="connsiteY2" fmla="*/ 453304 h 567319"/>
              <a:gd name="connsiteX3" fmla="*/ 288119 w 576238"/>
              <a:gd name="connsiteY3" fmla="*/ 470165 h 567319"/>
              <a:gd name="connsiteX4" fmla="*/ 271236 w 576238"/>
              <a:gd name="connsiteY4" fmla="*/ 453304 h 567319"/>
              <a:gd name="connsiteX5" fmla="*/ 271236 w 576238"/>
              <a:gd name="connsiteY5" fmla="*/ 421566 h 567319"/>
              <a:gd name="connsiteX6" fmla="*/ 288119 w 576238"/>
              <a:gd name="connsiteY6" fmla="*/ 404705 h 567319"/>
              <a:gd name="connsiteX7" fmla="*/ 576238 w 576238"/>
              <a:gd name="connsiteY7" fmla="*/ 345138 h 567319"/>
              <a:gd name="connsiteX8" fmla="*/ 576238 w 576238"/>
              <a:gd name="connsiteY8" fmla="*/ 509790 h 567319"/>
              <a:gd name="connsiteX9" fmla="*/ 518614 w 576238"/>
              <a:gd name="connsiteY9" fmla="*/ 567319 h 567319"/>
              <a:gd name="connsiteX10" fmla="*/ 0 w 576238"/>
              <a:gd name="connsiteY10" fmla="*/ 567319 h 567319"/>
              <a:gd name="connsiteX11" fmla="*/ 0 w 576238"/>
              <a:gd name="connsiteY11" fmla="*/ 356049 h 567319"/>
              <a:gd name="connsiteX12" fmla="*/ 253346 w 576238"/>
              <a:gd name="connsiteY12" fmla="*/ 448293 h 567319"/>
              <a:gd name="connsiteX13" fmla="*/ 253346 w 576238"/>
              <a:gd name="connsiteY13" fmla="*/ 459204 h 567319"/>
              <a:gd name="connsiteX14" fmla="*/ 288119 w 576238"/>
              <a:gd name="connsiteY14" fmla="*/ 493920 h 567319"/>
              <a:gd name="connsiteX15" fmla="*/ 321899 w 576238"/>
              <a:gd name="connsiteY15" fmla="*/ 459204 h 567319"/>
              <a:gd name="connsiteX16" fmla="*/ 321899 w 576238"/>
              <a:gd name="connsiteY16" fmla="*/ 446310 h 567319"/>
              <a:gd name="connsiteX17" fmla="*/ 576238 w 576238"/>
              <a:gd name="connsiteY17" fmla="*/ 345138 h 567319"/>
              <a:gd name="connsiteX18" fmla="*/ 57624 w 576238"/>
              <a:gd name="connsiteY18" fmla="*/ 168667 h 567319"/>
              <a:gd name="connsiteX19" fmla="*/ 576238 w 576238"/>
              <a:gd name="connsiteY19" fmla="*/ 168667 h 567319"/>
              <a:gd name="connsiteX20" fmla="*/ 576238 w 576238"/>
              <a:gd name="connsiteY20" fmla="*/ 254953 h 567319"/>
              <a:gd name="connsiteX21" fmla="*/ 576238 w 576238"/>
              <a:gd name="connsiteY21" fmla="*/ 290657 h 567319"/>
              <a:gd name="connsiteX22" fmla="*/ 576238 w 576238"/>
              <a:gd name="connsiteY22" fmla="*/ 303550 h 567319"/>
              <a:gd name="connsiteX23" fmla="*/ 321899 w 576238"/>
              <a:gd name="connsiteY23" fmla="*/ 414631 h 567319"/>
              <a:gd name="connsiteX24" fmla="*/ 321899 w 576238"/>
              <a:gd name="connsiteY24" fmla="*/ 410664 h 567319"/>
              <a:gd name="connsiteX25" fmla="*/ 288119 w 576238"/>
              <a:gd name="connsiteY25" fmla="*/ 376943 h 567319"/>
              <a:gd name="connsiteX26" fmla="*/ 253346 w 576238"/>
              <a:gd name="connsiteY26" fmla="*/ 410664 h 567319"/>
              <a:gd name="connsiteX27" fmla="*/ 253346 w 576238"/>
              <a:gd name="connsiteY27" fmla="*/ 417606 h 567319"/>
              <a:gd name="connsiteX28" fmla="*/ 0 w 576238"/>
              <a:gd name="connsiteY28" fmla="*/ 309501 h 567319"/>
              <a:gd name="connsiteX29" fmla="*/ 0 w 576238"/>
              <a:gd name="connsiteY29" fmla="*/ 290657 h 567319"/>
              <a:gd name="connsiteX30" fmla="*/ 0 w 576238"/>
              <a:gd name="connsiteY30" fmla="*/ 254953 h 567319"/>
              <a:gd name="connsiteX31" fmla="*/ 0 w 576238"/>
              <a:gd name="connsiteY31" fmla="*/ 226191 h 567319"/>
              <a:gd name="connsiteX32" fmla="*/ 57624 w 576238"/>
              <a:gd name="connsiteY32" fmla="*/ 168667 h 567319"/>
              <a:gd name="connsiteX33" fmla="*/ 285185 w 576238"/>
              <a:gd name="connsiteY33" fmla="*/ 0 h 567319"/>
              <a:gd name="connsiteX34" fmla="*/ 446115 w 576238"/>
              <a:gd name="connsiteY34" fmla="*/ 49564 h 567319"/>
              <a:gd name="connsiteX35" fmla="*/ 446115 w 576238"/>
              <a:gd name="connsiteY35" fmla="*/ 132831 h 567319"/>
              <a:gd name="connsiteX36" fmla="*/ 410353 w 576238"/>
              <a:gd name="connsiteY36" fmla="*/ 132831 h 567319"/>
              <a:gd name="connsiteX37" fmla="*/ 410353 w 576238"/>
              <a:gd name="connsiteY37" fmla="*/ 58485 h 567319"/>
              <a:gd name="connsiteX38" fmla="*/ 285185 w 576238"/>
              <a:gd name="connsiteY38" fmla="*/ 28747 h 567319"/>
              <a:gd name="connsiteX39" fmla="*/ 172932 w 576238"/>
              <a:gd name="connsiteY39" fmla="*/ 55511 h 567319"/>
              <a:gd name="connsiteX40" fmla="*/ 172932 w 576238"/>
              <a:gd name="connsiteY40" fmla="*/ 132831 h 567319"/>
              <a:gd name="connsiteX41" fmla="*/ 137170 w 576238"/>
              <a:gd name="connsiteY41" fmla="*/ 132831 h 567319"/>
              <a:gd name="connsiteX42" fmla="*/ 137170 w 576238"/>
              <a:gd name="connsiteY42" fmla="*/ 50555 h 567319"/>
              <a:gd name="connsiteX43" fmla="*/ 136176 w 576238"/>
              <a:gd name="connsiteY43" fmla="*/ 50555 h 567319"/>
              <a:gd name="connsiteX44" fmla="*/ 137170 w 576238"/>
              <a:gd name="connsiteY44" fmla="*/ 49564 h 567319"/>
              <a:gd name="connsiteX45" fmla="*/ 285185 w 576238"/>
              <a:gd name="connsiteY45" fmla="*/ 0 h 56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76238" h="567319">
                <a:moveTo>
                  <a:pt x="288119" y="404705"/>
                </a:moveTo>
                <a:cubicBezTo>
                  <a:pt x="297057" y="404705"/>
                  <a:pt x="305001" y="412640"/>
                  <a:pt x="305001" y="421566"/>
                </a:cubicBezTo>
                <a:lnTo>
                  <a:pt x="305001" y="453304"/>
                </a:lnTo>
                <a:cubicBezTo>
                  <a:pt x="305001" y="463222"/>
                  <a:pt x="297057" y="470165"/>
                  <a:pt x="288119" y="470165"/>
                </a:cubicBezTo>
                <a:cubicBezTo>
                  <a:pt x="279181" y="470165"/>
                  <a:pt x="271236" y="463222"/>
                  <a:pt x="271236" y="453304"/>
                </a:cubicBezTo>
                <a:lnTo>
                  <a:pt x="271236" y="421566"/>
                </a:lnTo>
                <a:cubicBezTo>
                  <a:pt x="271236" y="412640"/>
                  <a:pt x="279181" y="404705"/>
                  <a:pt x="288119" y="404705"/>
                </a:cubicBezTo>
                <a:close/>
                <a:moveTo>
                  <a:pt x="576238" y="345138"/>
                </a:moveTo>
                <a:lnTo>
                  <a:pt x="576238" y="509790"/>
                </a:lnTo>
                <a:cubicBezTo>
                  <a:pt x="576238" y="541530"/>
                  <a:pt x="550407" y="567319"/>
                  <a:pt x="518614" y="567319"/>
                </a:cubicBezTo>
                <a:lnTo>
                  <a:pt x="0" y="567319"/>
                </a:lnTo>
                <a:lnTo>
                  <a:pt x="0" y="356049"/>
                </a:lnTo>
                <a:cubicBezTo>
                  <a:pt x="42721" y="396716"/>
                  <a:pt x="121209" y="445318"/>
                  <a:pt x="253346" y="448293"/>
                </a:cubicBezTo>
                <a:lnTo>
                  <a:pt x="253346" y="459204"/>
                </a:lnTo>
                <a:cubicBezTo>
                  <a:pt x="253346" y="478050"/>
                  <a:pt x="269242" y="493920"/>
                  <a:pt x="288119" y="493920"/>
                </a:cubicBezTo>
                <a:cubicBezTo>
                  <a:pt x="306996" y="493920"/>
                  <a:pt x="321899" y="478050"/>
                  <a:pt x="321899" y="459204"/>
                </a:cubicBezTo>
                <a:lnTo>
                  <a:pt x="321899" y="446310"/>
                </a:lnTo>
                <a:cubicBezTo>
                  <a:pt x="446088" y="433415"/>
                  <a:pt x="529543" y="381838"/>
                  <a:pt x="576238" y="345138"/>
                </a:cubicBezTo>
                <a:close/>
                <a:moveTo>
                  <a:pt x="57624" y="168667"/>
                </a:moveTo>
                <a:lnTo>
                  <a:pt x="576238" y="168667"/>
                </a:lnTo>
                <a:lnTo>
                  <a:pt x="576238" y="254953"/>
                </a:lnTo>
                <a:lnTo>
                  <a:pt x="576238" y="290657"/>
                </a:lnTo>
                <a:lnTo>
                  <a:pt x="576238" y="303550"/>
                </a:lnTo>
                <a:cubicBezTo>
                  <a:pt x="542459" y="335288"/>
                  <a:pt x="458010" y="399754"/>
                  <a:pt x="321899" y="414631"/>
                </a:cubicBezTo>
                <a:lnTo>
                  <a:pt x="321899" y="410664"/>
                </a:lnTo>
                <a:cubicBezTo>
                  <a:pt x="321899" y="391820"/>
                  <a:pt x="306996" y="376943"/>
                  <a:pt x="288119" y="376943"/>
                </a:cubicBezTo>
                <a:cubicBezTo>
                  <a:pt x="269242" y="376943"/>
                  <a:pt x="253346" y="391820"/>
                  <a:pt x="253346" y="410664"/>
                </a:cubicBezTo>
                <a:lnTo>
                  <a:pt x="253346" y="417606"/>
                </a:lnTo>
                <a:cubicBezTo>
                  <a:pt x="100345" y="414631"/>
                  <a:pt x="26825" y="344214"/>
                  <a:pt x="0" y="309501"/>
                </a:cubicBezTo>
                <a:lnTo>
                  <a:pt x="0" y="290657"/>
                </a:lnTo>
                <a:lnTo>
                  <a:pt x="0" y="254953"/>
                </a:lnTo>
                <a:lnTo>
                  <a:pt x="0" y="226191"/>
                </a:lnTo>
                <a:cubicBezTo>
                  <a:pt x="0" y="194454"/>
                  <a:pt x="25832" y="168667"/>
                  <a:pt x="57624" y="168667"/>
                </a:cubicBezTo>
                <a:close/>
                <a:moveTo>
                  <a:pt x="285185" y="0"/>
                </a:moveTo>
                <a:cubicBezTo>
                  <a:pt x="398432" y="0"/>
                  <a:pt x="444128" y="47581"/>
                  <a:pt x="446115" y="49564"/>
                </a:cubicBezTo>
                <a:lnTo>
                  <a:pt x="446115" y="132831"/>
                </a:lnTo>
                <a:lnTo>
                  <a:pt x="410353" y="132831"/>
                </a:lnTo>
                <a:lnTo>
                  <a:pt x="410353" y="58485"/>
                </a:lnTo>
                <a:cubicBezTo>
                  <a:pt x="390485" y="45599"/>
                  <a:pt x="350749" y="28747"/>
                  <a:pt x="285185" y="28747"/>
                </a:cubicBezTo>
                <a:cubicBezTo>
                  <a:pt x="221608" y="28747"/>
                  <a:pt x="188826" y="44607"/>
                  <a:pt x="172932" y="55511"/>
                </a:cubicBezTo>
                <a:lnTo>
                  <a:pt x="172932" y="132831"/>
                </a:lnTo>
                <a:lnTo>
                  <a:pt x="137170" y="132831"/>
                </a:lnTo>
                <a:lnTo>
                  <a:pt x="137170" y="50555"/>
                </a:lnTo>
                <a:lnTo>
                  <a:pt x="136176" y="50555"/>
                </a:lnTo>
                <a:cubicBezTo>
                  <a:pt x="136176" y="50555"/>
                  <a:pt x="136176" y="50555"/>
                  <a:pt x="137170" y="49564"/>
                </a:cubicBezTo>
                <a:cubicBezTo>
                  <a:pt x="140150" y="44607"/>
                  <a:pt x="174919" y="0"/>
                  <a:pt x="28518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2" name="Oval 493"/>
          <p:cNvSpPr>
            <a:spLocks noChangeArrowheads="1"/>
          </p:cNvSpPr>
          <p:nvPr/>
        </p:nvSpPr>
        <p:spPr bwMode="auto">
          <a:xfrm>
            <a:off x="3325636" y="4303109"/>
            <a:ext cx="730404" cy="487559"/>
          </a:xfrm>
          <a:custGeom>
            <a:avLst/>
            <a:gdLst>
              <a:gd name="connsiteX0" fmla="*/ 596670 w 607215"/>
              <a:gd name="connsiteY0" fmla="*/ 16865 h 405328"/>
              <a:gd name="connsiteX1" fmla="*/ 607215 w 607215"/>
              <a:gd name="connsiteY1" fmla="*/ 45623 h 405328"/>
              <a:gd name="connsiteX2" fmla="*/ 607215 w 607215"/>
              <a:gd name="connsiteY2" fmla="*/ 356613 h 405328"/>
              <a:gd name="connsiteX3" fmla="*/ 497513 w 607215"/>
              <a:gd name="connsiteY3" fmla="*/ 216911 h 405328"/>
              <a:gd name="connsiteX4" fmla="*/ 465720 w 607215"/>
              <a:gd name="connsiteY4" fmla="*/ 241740 h 405328"/>
              <a:gd name="connsiteX5" fmla="*/ 587698 w 607215"/>
              <a:gd name="connsiteY5" fmla="*/ 396999 h 405328"/>
              <a:gd name="connsiteX6" fmla="*/ 561572 w 607215"/>
              <a:gd name="connsiteY6" fmla="*/ 405328 h 405328"/>
              <a:gd name="connsiteX7" fmla="*/ 45643 w 607215"/>
              <a:gd name="connsiteY7" fmla="*/ 405328 h 405328"/>
              <a:gd name="connsiteX8" fmla="*/ 17628 w 607215"/>
              <a:gd name="connsiteY8" fmla="*/ 395428 h 405328"/>
              <a:gd name="connsiteX9" fmla="*/ 138189 w 607215"/>
              <a:gd name="connsiteY9" fmla="*/ 241740 h 405328"/>
              <a:gd name="connsiteX10" fmla="*/ 106554 w 607215"/>
              <a:gd name="connsiteY10" fmla="*/ 217068 h 405328"/>
              <a:gd name="connsiteX11" fmla="*/ 0 w 607215"/>
              <a:gd name="connsiteY11" fmla="*/ 352527 h 405328"/>
              <a:gd name="connsiteX12" fmla="*/ 0 w 607215"/>
              <a:gd name="connsiteY12" fmla="*/ 45623 h 405328"/>
              <a:gd name="connsiteX13" fmla="*/ 4407 w 607215"/>
              <a:gd name="connsiteY13" fmla="*/ 26294 h 405328"/>
              <a:gd name="connsiteX14" fmla="*/ 304237 w 607215"/>
              <a:gd name="connsiteY14" fmla="*/ 347184 h 405328"/>
              <a:gd name="connsiteX15" fmla="*/ 45676 w 607215"/>
              <a:gd name="connsiteY15" fmla="*/ 0 h 405328"/>
              <a:gd name="connsiteX16" fmla="*/ 557819 w 607215"/>
              <a:gd name="connsiteY16" fmla="*/ 0 h 405328"/>
              <a:gd name="connsiteX17" fmla="*/ 303479 w 607215"/>
              <a:gd name="connsiteY17" fmla="*/ 287484 h 405328"/>
              <a:gd name="connsiteX18" fmla="*/ 35918 w 607215"/>
              <a:gd name="connsiteY18" fmla="*/ 1100 h 405328"/>
              <a:gd name="connsiteX19" fmla="*/ 45676 w 607215"/>
              <a:gd name="connsiteY19" fmla="*/ 0 h 40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7215" h="405328">
                <a:moveTo>
                  <a:pt x="596670" y="16865"/>
                </a:moveTo>
                <a:cubicBezTo>
                  <a:pt x="603280" y="24722"/>
                  <a:pt x="607215" y="34623"/>
                  <a:pt x="607215" y="45623"/>
                </a:cubicBezTo>
                <a:lnTo>
                  <a:pt x="607215" y="356613"/>
                </a:lnTo>
                <a:lnTo>
                  <a:pt x="497513" y="216911"/>
                </a:lnTo>
                <a:lnTo>
                  <a:pt x="465720" y="241740"/>
                </a:lnTo>
                <a:lnTo>
                  <a:pt x="587698" y="396999"/>
                </a:lnTo>
                <a:cubicBezTo>
                  <a:pt x="580301" y="402185"/>
                  <a:pt x="571330" y="405328"/>
                  <a:pt x="561572" y="405328"/>
                </a:cubicBezTo>
                <a:lnTo>
                  <a:pt x="45643" y="405328"/>
                </a:lnTo>
                <a:cubicBezTo>
                  <a:pt x="34941" y="405328"/>
                  <a:pt x="25340" y="401400"/>
                  <a:pt x="17628" y="395428"/>
                </a:cubicBezTo>
                <a:lnTo>
                  <a:pt x="138189" y="241740"/>
                </a:lnTo>
                <a:lnTo>
                  <a:pt x="106554" y="217068"/>
                </a:lnTo>
                <a:lnTo>
                  <a:pt x="0" y="352527"/>
                </a:lnTo>
                <a:lnTo>
                  <a:pt x="0" y="45623"/>
                </a:lnTo>
                <a:cubicBezTo>
                  <a:pt x="0" y="38708"/>
                  <a:pt x="1574" y="32265"/>
                  <a:pt x="4407" y="26294"/>
                </a:cubicBezTo>
                <a:lnTo>
                  <a:pt x="304237" y="347184"/>
                </a:lnTo>
                <a:close/>
                <a:moveTo>
                  <a:pt x="45676" y="0"/>
                </a:moveTo>
                <a:lnTo>
                  <a:pt x="557819" y="0"/>
                </a:lnTo>
                <a:lnTo>
                  <a:pt x="303479" y="287484"/>
                </a:lnTo>
                <a:lnTo>
                  <a:pt x="35918" y="1100"/>
                </a:lnTo>
                <a:cubicBezTo>
                  <a:pt x="39066" y="314"/>
                  <a:pt x="42371" y="0"/>
                  <a:pt x="456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325636" y="2681786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325636" y="5037224"/>
            <a:ext cx="403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498"/>
          <p:cNvSpPr txBox="1"/>
          <p:nvPr/>
        </p:nvSpPr>
        <p:spPr>
          <a:xfrm>
            <a:off x="5779531" y="2250922"/>
            <a:ext cx="172893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6" name="TextBox 500"/>
          <p:cNvSpPr txBox="1"/>
          <p:nvPr/>
        </p:nvSpPr>
        <p:spPr>
          <a:xfrm>
            <a:off x="5779531" y="4575904"/>
            <a:ext cx="172893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/>
            <a:r>
              <a:rPr lang="en-US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7" name="TextBox 503"/>
          <p:cNvSpPr txBox="1"/>
          <p:nvPr/>
        </p:nvSpPr>
        <p:spPr>
          <a:xfrm>
            <a:off x="3200412" y="2771834"/>
            <a:ext cx="429616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TextBox 505"/>
          <p:cNvSpPr txBox="1"/>
          <p:nvPr/>
        </p:nvSpPr>
        <p:spPr>
          <a:xfrm>
            <a:off x="3200412" y="5137698"/>
            <a:ext cx="429616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7798" y="2620254"/>
            <a:ext cx="2504140" cy="3754444"/>
          </a:xfrm>
          <a:prstGeom prst="rect">
            <a:avLst/>
          </a:prstGeom>
        </p:spPr>
      </p:pic>
      <p:pic>
        <p:nvPicPr>
          <p:cNvPr id="2" name="图片 1" descr="5-(3)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2771775"/>
            <a:ext cx="1489075" cy="1450975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图片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3081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矩形 4"/>
          <p:cNvSpPr>
            <a:spLocks noChangeArrowheads="1"/>
          </p:cNvSpPr>
          <p:nvPr/>
        </p:nvSpPr>
        <p:spPr bwMode="auto">
          <a:xfrm>
            <a:off x="0" y="5705475"/>
            <a:ext cx="12308114" cy="1152525"/>
          </a:xfrm>
          <a:prstGeom prst="rect">
            <a:avLst/>
          </a:prstGeom>
          <a:solidFill>
            <a:schemeClr val="accent1">
              <a:alpha val="67842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0723" name="文本框 5"/>
          <p:cNvSpPr txBox="1">
            <a:spLocks noChangeArrowheads="1"/>
          </p:cNvSpPr>
          <p:nvPr/>
        </p:nvSpPr>
        <p:spPr bwMode="auto">
          <a:xfrm>
            <a:off x="1868488" y="5989638"/>
            <a:ext cx="8770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chemeClr val="bg1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2" name="ïs1îďé"/>
          <p:cNvSpPr/>
          <p:nvPr/>
        </p:nvSpPr>
        <p:spPr>
          <a:xfrm>
            <a:off x="7412436" y="2065586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" name="iṣḷiḓê"/>
          <p:cNvSpPr/>
          <p:nvPr/>
        </p:nvSpPr>
        <p:spPr>
          <a:xfrm>
            <a:off x="7662538" y="2315688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4" name="iṧḻiḑe"/>
          <p:cNvSpPr/>
          <p:nvPr/>
        </p:nvSpPr>
        <p:spPr>
          <a:xfrm>
            <a:off x="4651575" y="2065586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5" name="îś1ïde"/>
          <p:cNvSpPr/>
          <p:nvPr/>
        </p:nvSpPr>
        <p:spPr>
          <a:xfrm>
            <a:off x="4901677" y="2315688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" name="iSļîḑê"/>
          <p:cNvSpPr/>
          <p:nvPr/>
        </p:nvSpPr>
        <p:spPr>
          <a:xfrm>
            <a:off x="4715094" y="2129105"/>
            <a:ext cx="1409735" cy="1409734"/>
          </a:xfrm>
          <a:prstGeom prst="arc">
            <a:avLst>
              <a:gd name="adj1" fmla="val 1912232"/>
              <a:gd name="adj2" fmla="val 16025866"/>
            </a:avLst>
          </a:prstGeom>
          <a:ln w="1270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îṣḻíḓe"/>
          <p:cNvSpPr/>
          <p:nvPr/>
        </p:nvSpPr>
        <p:spPr>
          <a:xfrm>
            <a:off x="7475955" y="2129105"/>
            <a:ext cx="1409735" cy="1409734"/>
          </a:xfrm>
          <a:prstGeom prst="arc">
            <a:avLst>
              <a:gd name="adj1" fmla="val 12630923"/>
              <a:gd name="adj2" fmla="val 16810298"/>
            </a:avLst>
          </a:prstGeom>
          <a:ln w="1270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0" name="î$ļíḓé"/>
          <p:cNvSpPr/>
          <p:nvPr/>
        </p:nvSpPr>
        <p:spPr>
          <a:xfrm>
            <a:off x="10221696" y="2065586"/>
            <a:ext cx="1536775" cy="1536774"/>
          </a:xfrm>
          <a:prstGeom prst="ellipse">
            <a:avLst/>
          </a:prstGeom>
          <a:solidFill>
            <a:schemeClr val="bg2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1" name="îṣľiḍe"/>
          <p:cNvSpPr/>
          <p:nvPr/>
        </p:nvSpPr>
        <p:spPr>
          <a:xfrm>
            <a:off x="10471798" y="2315688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2" name="íṡ1îďê"/>
          <p:cNvSpPr/>
          <p:nvPr/>
        </p:nvSpPr>
        <p:spPr>
          <a:xfrm>
            <a:off x="10285215" y="2129105"/>
            <a:ext cx="1409735" cy="1409734"/>
          </a:xfrm>
          <a:prstGeom prst="arc">
            <a:avLst>
              <a:gd name="adj1" fmla="val 7003494"/>
              <a:gd name="adj2" fmla="val 16549647"/>
            </a:avLst>
          </a:prstGeom>
          <a:ln w="1270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dirty="0"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923191" y="3985514"/>
            <a:ext cx="2133782" cy="943848"/>
            <a:chOff x="1867328" y="2349127"/>
            <a:chExt cx="2133782" cy="943848"/>
          </a:xfrm>
        </p:grpSpPr>
        <p:sp>
          <p:nvSpPr>
            <p:cNvPr id="35" name="文本框 34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867328" y="2687681"/>
              <a:ext cx="213378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113931" y="3985514"/>
            <a:ext cx="2133782" cy="943848"/>
            <a:chOff x="1867328" y="2349127"/>
            <a:chExt cx="2133782" cy="943848"/>
          </a:xfrm>
        </p:grpSpPr>
        <p:sp>
          <p:nvSpPr>
            <p:cNvPr id="38" name="文本框 37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67328" y="2687681"/>
              <a:ext cx="213378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60926" y="3985514"/>
            <a:ext cx="2133782" cy="943848"/>
            <a:chOff x="1867328" y="2349127"/>
            <a:chExt cx="2133782" cy="943848"/>
          </a:xfrm>
        </p:grpSpPr>
        <p:sp>
          <p:nvSpPr>
            <p:cNvPr id="41" name="文本框 40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67328" y="2687681"/>
              <a:ext cx="213378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2264" y="2555904"/>
            <a:ext cx="495394" cy="495394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124" y="2591570"/>
            <a:ext cx="495394" cy="495394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384" y="2586275"/>
            <a:ext cx="495394" cy="4953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23" y="2235706"/>
            <a:ext cx="2606266" cy="2606266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2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任意多边形 14"/>
          <p:cNvSpPr>
            <a:spLocks noChangeArrowheads="1"/>
          </p:cNvSpPr>
          <p:nvPr/>
        </p:nvSpPr>
        <p:spPr bwMode="auto">
          <a:xfrm rot="2703552">
            <a:off x="1454150" y="1919288"/>
            <a:ext cx="2890837" cy="2941638"/>
          </a:xfrm>
          <a:custGeom>
            <a:avLst/>
            <a:gdLst>
              <a:gd name="T0" fmla="*/ 0 w 5632347"/>
              <a:gd name="T1" fmla="*/ 234207 h 5734057"/>
              <a:gd name="T2" fmla="*/ 233834 w 5632347"/>
              <a:gd name="T3" fmla="*/ 0 h 5734057"/>
              <a:gd name="T4" fmla="*/ 1483326 w 5632347"/>
              <a:gd name="T5" fmla="*/ 0 h 5734057"/>
              <a:gd name="T6" fmla="*/ 1483326 w 5632347"/>
              <a:gd name="T7" fmla="*/ 1304173 h 5734057"/>
              <a:gd name="T8" fmla="*/ 1278433 w 5632347"/>
              <a:gd name="T9" fmla="*/ 1509393 h 57340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32347"/>
              <a:gd name="T16" fmla="*/ 0 h 5734057"/>
              <a:gd name="T17" fmla="*/ 5632347 w 5632347"/>
              <a:gd name="T18" fmla="*/ 5734057 h 57340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32347" h="5734057">
                <a:moveTo>
                  <a:pt x="0" y="889732"/>
                </a:moveTo>
                <a:lnTo>
                  <a:pt x="887895" y="0"/>
                </a:lnTo>
                <a:lnTo>
                  <a:pt x="5632347" y="0"/>
                </a:lnTo>
                <a:lnTo>
                  <a:pt x="5632347" y="4954446"/>
                </a:lnTo>
                <a:lnTo>
                  <a:pt x="4854346" y="5734057"/>
                </a:lnTo>
                <a:lnTo>
                  <a:pt x="0" y="889732"/>
                </a:lnTo>
                <a:close/>
              </a:path>
            </a:pathLst>
          </a:custGeom>
          <a:solidFill>
            <a:srgbClr val="F36F70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2770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001186" y="2063978"/>
            <a:ext cx="3224212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任意多边形 13"/>
          <p:cNvSpPr>
            <a:spLocks noChangeArrowheads="1"/>
          </p:cNvSpPr>
          <p:nvPr/>
        </p:nvSpPr>
        <p:spPr bwMode="auto">
          <a:xfrm rot="2703552">
            <a:off x="-2225675" y="522287"/>
            <a:ext cx="5629275" cy="5734051"/>
          </a:xfrm>
          <a:custGeom>
            <a:avLst/>
            <a:gdLst>
              <a:gd name="T0" fmla="*/ 0 w 5632347"/>
              <a:gd name="T1" fmla="*/ 889731 h 5734057"/>
              <a:gd name="T2" fmla="*/ 887411 w 5632347"/>
              <a:gd name="T3" fmla="*/ 0 h 5734057"/>
              <a:gd name="T4" fmla="*/ 5629275 w 5632347"/>
              <a:gd name="T5" fmla="*/ 0 h 5734057"/>
              <a:gd name="T6" fmla="*/ 5629275 w 5632347"/>
              <a:gd name="T7" fmla="*/ 4954441 h 5734057"/>
              <a:gd name="T8" fmla="*/ 4851698 w 5632347"/>
              <a:gd name="T9" fmla="*/ 5734051 h 57340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32347"/>
              <a:gd name="T16" fmla="*/ 0 h 5734057"/>
              <a:gd name="T17" fmla="*/ 5632347 w 5632347"/>
              <a:gd name="T18" fmla="*/ 5734057 h 57340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32347" h="5734057">
                <a:moveTo>
                  <a:pt x="0" y="889732"/>
                </a:moveTo>
                <a:lnTo>
                  <a:pt x="887895" y="0"/>
                </a:lnTo>
                <a:lnTo>
                  <a:pt x="5632347" y="0"/>
                </a:lnTo>
                <a:lnTo>
                  <a:pt x="5632347" y="4954446"/>
                </a:lnTo>
                <a:lnTo>
                  <a:pt x="4854346" y="5734057"/>
                </a:lnTo>
                <a:lnTo>
                  <a:pt x="0" y="889732"/>
                </a:lnTo>
                <a:close/>
              </a:path>
            </a:pathLst>
          </a:custGeom>
          <a:solidFill>
            <a:srgbClr val="EE9399"/>
          </a:solidFill>
          <a:ln>
            <a:noFill/>
          </a:ln>
        </p:spPr>
        <p:txBody>
          <a:bodyPr anchor="ctr"/>
          <a:lstStyle/>
          <a:p>
            <a:pPr algn="ctr"/>
            <a:r>
              <a:rPr lang="en-US" altLang="zh-CN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 </a:t>
            </a:r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2772" name="文本框 15"/>
          <p:cNvSpPr txBox="1">
            <a:spLocks noChangeArrowheads="1"/>
          </p:cNvSpPr>
          <p:nvPr/>
        </p:nvSpPr>
        <p:spPr bwMode="auto">
          <a:xfrm>
            <a:off x="5927725" y="2989263"/>
            <a:ext cx="2847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en-US" altLang="zh-CN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32773" name="组合 16"/>
          <p:cNvGrpSpPr/>
          <p:nvPr/>
        </p:nvGrpSpPr>
        <p:grpSpPr>
          <a:xfrm>
            <a:off x="5984875" y="2316163"/>
            <a:ext cx="2890838" cy="463550"/>
            <a:chOff x="0" y="0"/>
            <a:chExt cx="3461368" cy="463553"/>
          </a:xfrm>
        </p:grpSpPr>
        <p:grpSp>
          <p:nvGrpSpPr>
            <p:cNvPr id="32774" name="组合 17"/>
            <p:cNvGrpSpPr/>
            <p:nvPr/>
          </p:nvGrpSpPr>
          <p:grpSpPr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32775" name="矩形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F36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776" name="任意多边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2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2777" name="文本框 18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2778" name="文本框 21"/>
          <p:cNvSpPr txBox="1">
            <a:spLocks noChangeArrowheads="1"/>
          </p:cNvSpPr>
          <p:nvPr/>
        </p:nvSpPr>
        <p:spPr bwMode="auto">
          <a:xfrm>
            <a:off x="657225" y="2316163"/>
            <a:ext cx="35210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3800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03</a:t>
            </a:r>
            <a:endParaRPr lang="zh-CN" altLang="en-US" sz="13800" b="1" dirty="0">
              <a:solidFill>
                <a:schemeClr val="bg1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32771" grpId="0" animBg="1"/>
      <p:bldP spid="32772" grpId="0"/>
      <p:bldP spid="327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33795" name="组合 48"/>
          <p:cNvGrpSpPr/>
          <p:nvPr/>
        </p:nvGrpSpPr>
        <p:grpSpPr>
          <a:xfrm>
            <a:off x="3105150" y="2282825"/>
            <a:ext cx="2511425" cy="861493"/>
            <a:chOff x="0" y="0"/>
            <a:chExt cx="2511426" cy="862208"/>
          </a:xfrm>
        </p:grpSpPr>
        <p:sp>
          <p:nvSpPr>
            <p:cNvPr id="33796" name="矩形 49"/>
            <p:cNvSpPr>
              <a:spLocks noChangeArrowheads="1"/>
            </p:cNvSpPr>
            <p:nvPr/>
          </p:nvSpPr>
          <p:spPr bwMode="auto">
            <a:xfrm>
              <a:off x="0" y="338554"/>
              <a:ext cx="2511426" cy="523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3797" name="矩形 50"/>
            <p:cNvSpPr>
              <a:spLocks noChangeArrowheads="1"/>
            </p:cNvSpPr>
            <p:nvPr/>
          </p:nvSpPr>
          <p:spPr bwMode="auto">
            <a:xfrm>
              <a:off x="518679" y="0"/>
              <a:ext cx="1752213" cy="338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3798" name="组合 51"/>
          <p:cNvGrpSpPr/>
          <p:nvPr/>
        </p:nvGrpSpPr>
        <p:grpSpPr>
          <a:xfrm>
            <a:off x="4297363" y="3925888"/>
            <a:ext cx="2511425" cy="861992"/>
            <a:chOff x="0" y="0"/>
            <a:chExt cx="2511426" cy="861437"/>
          </a:xfrm>
        </p:grpSpPr>
        <p:sp>
          <p:nvSpPr>
            <p:cNvPr id="33799" name="矩形 52"/>
            <p:cNvSpPr>
              <a:spLocks noChangeArrowheads="1"/>
            </p:cNvSpPr>
            <p:nvPr/>
          </p:nvSpPr>
          <p:spPr bwMode="auto">
            <a:xfrm>
              <a:off x="0" y="338554"/>
              <a:ext cx="2511426" cy="5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3800" name="矩形 53"/>
            <p:cNvSpPr>
              <a:spLocks noChangeArrowheads="1"/>
            </p:cNvSpPr>
            <p:nvPr/>
          </p:nvSpPr>
          <p:spPr bwMode="auto">
            <a:xfrm>
              <a:off x="518678" y="0"/>
              <a:ext cx="1671552" cy="33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3801" name="组合 54"/>
          <p:cNvGrpSpPr/>
          <p:nvPr/>
        </p:nvGrpSpPr>
        <p:grpSpPr>
          <a:xfrm>
            <a:off x="7729538" y="2284413"/>
            <a:ext cx="2511425" cy="861992"/>
            <a:chOff x="0" y="0"/>
            <a:chExt cx="2511426" cy="861437"/>
          </a:xfrm>
        </p:grpSpPr>
        <p:sp>
          <p:nvSpPr>
            <p:cNvPr id="33802" name="矩形 55"/>
            <p:cNvSpPr>
              <a:spLocks noChangeArrowheads="1"/>
            </p:cNvSpPr>
            <p:nvPr/>
          </p:nvSpPr>
          <p:spPr bwMode="auto">
            <a:xfrm>
              <a:off x="0" y="338554"/>
              <a:ext cx="2511426" cy="5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3803" name="矩形 56"/>
            <p:cNvSpPr>
              <a:spLocks noChangeArrowheads="1"/>
            </p:cNvSpPr>
            <p:nvPr/>
          </p:nvSpPr>
          <p:spPr bwMode="auto">
            <a:xfrm>
              <a:off x="518678" y="0"/>
              <a:ext cx="1820694" cy="33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3804" name="组合 57"/>
          <p:cNvGrpSpPr/>
          <p:nvPr/>
        </p:nvGrpSpPr>
        <p:grpSpPr>
          <a:xfrm>
            <a:off x="8928100" y="3917950"/>
            <a:ext cx="2511425" cy="861993"/>
            <a:chOff x="0" y="0"/>
            <a:chExt cx="2511426" cy="861437"/>
          </a:xfrm>
        </p:grpSpPr>
        <p:sp>
          <p:nvSpPr>
            <p:cNvPr id="33805" name="矩形 58"/>
            <p:cNvSpPr>
              <a:spLocks noChangeArrowheads="1"/>
            </p:cNvSpPr>
            <p:nvPr/>
          </p:nvSpPr>
          <p:spPr bwMode="auto">
            <a:xfrm>
              <a:off x="0" y="338554"/>
              <a:ext cx="2511426" cy="52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3806" name="矩形 59"/>
            <p:cNvSpPr>
              <a:spLocks noChangeArrowheads="1"/>
            </p:cNvSpPr>
            <p:nvPr/>
          </p:nvSpPr>
          <p:spPr bwMode="auto">
            <a:xfrm>
              <a:off x="518679" y="0"/>
              <a:ext cx="1699443" cy="33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1600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709863" y="3643313"/>
            <a:ext cx="1495425" cy="3271837"/>
            <a:chOff x="2709863" y="3643313"/>
            <a:chExt cx="1495425" cy="3271837"/>
          </a:xfrm>
        </p:grpSpPr>
        <p:sp>
          <p:nvSpPr>
            <p:cNvPr id="33808" name="六边形 61"/>
            <p:cNvSpPr>
              <a:spLocks noChangeArrowheads="1"/>
            </p:cNvSpPr>
            <p:nvPr/>
          </p:nvSpPr>
          <p:spPr bwMode="auto">
            <a:xfrm rot="5400000">
              <a:off x="2635832" y="3717344"/>
              <a:ext cx="1643487" cy="1495425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33810" name="组合 63"/>
            <p:cNvGrpSpPr/>
            <p:nvPr/>
          </p:nvGrpSpPr>
          <p:grpSpPr>
            <a:xfrm>
              <a:off x="3013525" y="4102776"/>
              <a:ext cx="842815" cy="691428"/>
              <a:chOff x="0" y="0"/>
              <a:chExt cx="352518" cy="289307"/>
            </a:xfrm>
            <a:solidFill>
              <a:schemeClr val="accent1"/>
            </a:solidFill>
          </p:grpSpPr>
          <p:sp>
            <p:nvSpPr>
              <p:cNvPr id="33811" name="Freeform 236"/>
              <p:cNvSpPr>
                <a:spLocks noChangeArrowheads="1"/>
              </p:cNvSpPr>
              <p:nvPr/>
            </p:nvSpPr>
            <p:spPr bwMode="auto">
              <a:xfrm>
                <a:off x="223666" y="70504"/>
                <a:ext cx="99677" cy="102108"/>
              </a:xfrm>
              <a:custGeom>
                <a:avLst/>
                <a:gdLst>
                  <a:gd name="T0" fmla="*/ 54 w 63"/>
                  <a:gd name="T1" fmla="*/ 41 h 65"/>
                  <a:gd name="T2" fmla="*/ 54 w 63"/>
                  <a:gd name="T3" fmla="*/ 41 h 65"/>
                  <a:gd name="T4" fmla="*/ 62 w 63"/>
                  <a:gd name="T5" fmla="*/ 34 h 65"/>
                  <a:gd name="T6" fmla="*/ 57 w 63"/>
                  <a:gd name="T7" fmla="*/ 25 h 65"/>
                  <a:gd name="T8" fmla="*/ 56 w 63"/>
                  <a:gd name="T9" fmla="*/ 25 h 65"/>
                  <a:gd name="T10" fmla="*/ 56 w 63"/>
                  <a:gd name="T11" fmla="*/ 24 h 65"/>
                  <a:gd name="T12" fmla="*/ 31 w 63"/>
                  <a:gd name="T13" fmla="*/ 0 h 65"/>
                  <a:gd name="T14" fmla="*/ 6 w 63"/>
                  <a:gd name="T15" fmla="*/ 24 h 65"/>
                  <a:gd name="T16" fmla="*/ 6 w 63"/>
                  <a:gd name="T17" fmla="*/ 25 h 65"/>
                  <a:gd name="T18" fmla="*/ 5 w 63"/>
                  <a:gd name="T19" fmla="*/ 25 h 65"/>
                  <a:gd name="T20" fmla="*/ 1 w 63"/>
                  <a:gd name="T21" fmla="*/ 34 h 65"/>
                  <a:gd name="T22" fmla="*/ 8 w 63"/>
                  <a:gd name="T23" fmla="*/ 41 h 65"/>
                  <a:gd name="T24" fmla="*/ 9 w 63"/>
                  <a:gd name="T25" fmla="*/ 41 h 65"/>
                  <a:gd name="T26" fmla="*/ 11 w 63"/>
                  <a:gd name="T27" fmla="*/ 47 h 65"/>
                  <a:gd name="T28" fmla="*/ 29 w 63"/>
                  <a:gd name="T29" fmla="*/ 65 h 65"/>
                  <a:gd name="T30" fmla="*/ 31 w 63"/>
                  <a:gd name="T31" fmla="*/ 65 h 65"/>
                  <a:gd name="T32" fmla="*/ 54 w 63"/>
                  <a:gd name="T33" fmla="*/ 4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5">
                    <a:moveTo>
                      <a:pt x="54" y="41"/>
                    </a:moveTo>
                    <a:cubicBezTo>
                      <a:pt x="54" y="41"/>
                      <a:pt x="54" y="41"/>
                      <a:pt x="54" y="41"/>
                    </a:cubicBezTo>
                    <a:cubicBezTo>
                      <a:pt x="57" y="42"/>
                      <a:pt x="61" y="39"/>
                      <a:pt x="62" y="34"/>
                    </a:cubicBezTo>
                    <a:cubicBezTo>
                      <a:pt x="63" y="30"/>
                      <a:pt x="61" y="25"/>
                      <a:pt x="57" y="25"/>
                    </a:cubicBezTo>
                    <a:cubicBezTo>
                      <a:pt x="57" y="25"/>
                      <a:pt x="57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11"/>
                      <a:pt x="45" y="0"/>
                      <a:pt x="31" y="0"/>
                    </a:cubicBezTo>
                    <a:cubicBezTo>
                      <a:pt x="17" y="0"/>
                      <a:pt x="6" y="11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ubicBezTo>
                      <a:pt x="1" y="25"/>
                      <a:pt x="0" y="30"/>
                      <a:pt x="1" y="34"/>
                    </a:cubicBezTo>
                    <a:cubicBezTo>
                      <a:pt x="2" y="39"/>
                      <a:pt x="5" y="42"/>
                      <a:pt x="8" y="41"/>
                    </a:cubicBezTo>
                    <a:cubicBezTo>
                      <a:pt x="8" y="41"/>
                      <a:pt x="8" y="41"/>
                      <a:pt x="9" y="41"/>
                    </a:cubicBezTo>
                    <a:cubicBezTo>
                      <a:pt x="9" y="43"/>
                      <a:pt x="10" y="45"/>
                      <a:pt x="11" y="47"/>
                    </a:cubicBezTo>
                    <a:cubicBezTo>
                      <a:pt x="19" y="52"/>
                      <a:pt x="25" y="58"/>
                      <a:pt x="29" y="65"/>
                    </a:cubicBezTo>
                    <a:cubicBezTo>
                      <a:pt x="30" y="65"/>
                      <a:pt x="30" y="65"/>
                      <a:pt x="31" y="65"/>
                    </a:cubicBezTo>
                    <a:cubicBezTo>
                      <a:pt x="42" y="65"/>
                      <a:pt x="51" y="54"/>
                      <a:pt x="54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12" name="Freeform 237"/>
              <p:cNvSpPr>
                <a:spLocks noChangeArrowheads="1"/>
              </p:cNvSpPr>
              <p:nvPr/>
            </p:nvSpPr>
            <p:spPr bwMode="auto">
              <a:xfrm>
                <a:off x="77797" y="145869"/>
                <a:ext cx="192061" cy="143438"/>
              </a:xfrm>
              <a:custGeom>
                <a:avLst/>
                <a:gdLst>
                  <a:gd name="T0" fmla="*/ 94 w 122"/>
                  <a:gd name="T1" fmla="*/ 0 h 91"/>
                  <a:gd name="T2" fmla="*/ 68 w 122"/>
                  <a:gd name="T3" fmla="*/ 44 h 91"/>
                  <a:gd name="T4" fmla="*/ 65 w 122"/>
                  <a:gd name="T5" fmla="*/ 24 h 91"/>
                  <a:gd name="T6" fmla="*/ 68 w 122"/>
                  <a:gd name="T7" fmla="*/ 18 h 91"/>
                  <a:gd name="T8" fmla="*/ 61 w 122"/>
                  <a:gd name="T9" fmla="*/ 11 h 91"/>
                  <a:gd name="T10" fmla="*/ 53 w 122"/>
                  <a:gd name="T11" fmla="*/ 18 h 91"/>
                  <a:gd name="T12" fmla="*/ 57 w 122"/>
                  <a:gd name="T13" fmla="*/ 24 h 91"/>
                  <a:gd name="T14" fmla="*/ 54 w 122"/>
                  <a:gd name="T15" fmla="*/ 44 h 91"/>
                  <a:gd name="T16" fmla="*/ 28 w 122"/>
                  <a:gd name="T17" fmla="*/ 0 h 91"/>
                  <a:gd name="T18" fmla="*/ 0 w 122"/>
                  <a:gd name="T19" fmla="*/ 29 h 91"/>
                  <a:gd name="T20" fmla="*/ 0 w 122"/>
                  <a:gd name="T21" fmla="*/ 84 h 91"/>
                  <a:gd name="T22" fmla="*/ 61 w 122"/>
                  <a:gd name="T23" fmla="*/ 91 h 91"/>
                  <a:gd name="T24" fmla="*/ 122 w 122"/>
                  <a:gd name="T25" fmla="*/ 84 h 91"/>
                  <a:gd name="T26" fmla="*/ 122 w 122"/>
                  <a:gd name="T27" fmla="*/ 29 h 91"/>
                  <a:gd name="T28" fmla="*/ 94 w 122"/>
                  <a:gd name="T2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" h="91">
                    <a:moveTo>
                      <a:pt x="94" y="0"/>
                    </a:moveTo>
                    <a:cubicBezTo>
                      <a:pt x="68" y="44"/>
                      <a:pt x="68" y="44"/>
                      <a:pt x="68" y="44"/>
                    </a:cubicBezTo>
                    <a:cubicBezTo>
                      <a:pt x="65" y="24"/>
                      <a:pt x="65" y="24"/>
                      <a:pt x="65" y="24"/>
                    </a:cubicBezTo>
                    <a:cubicBezTo>
                      <a:pt x="67" y="23"/>
                      <a:pt x="68" y="21"/>
                      <a:pt x="68" y="18"/>
                    </a:cubicBezTo>
                    <a:cubicBezTo>
                      <a:pt x="68" y="14"/>
                      <a:pt x="65" y="11"/>
                      <a:pt x="61" y="11"/>
                    </a:cubicBezTo>
                    <a:cubicBezTo>
                      <a:pt x="57" y="11"/>
                      <a:pt x="53" y="14"/>
                      <a:pt x="53" y="18"/>
                    </a:cubicBezTo>
                    <a:cubicBezTo>
                      <a:pt x="53" y="21"/>
                      <a:pt x="55" y="23"/>
                      <a:pt x="57" y="24"/>
                    </a:cubicBezTo>
                    <a:cubicBezTo>
                      <a:pt x="54" y="44"/>
                      <a:pt x="54" y="44"/>
                      <a:pt x="54" y="44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3" y="6"/>
                      <a:pt x="3" y="17"/>
                      <a:pt x="0" y="29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4"/>
                      <a:pt x="31" y="91"/>
                      <a:pt x="61" y="91"/>
                    </a:cubicBezTo>
                    <a:cubicBezTo>
                      <a:pt x="91" y="91"/>
                      <a:pt x="122" y="84"/>
                      <a:pt x="122" y="84"/>
                    </a:cubicBezTo>
                    <a:cubicBezTo>
                      <a:pt x="122" y="29"/>
                      <a:pt x="122" y="29"/>
                      <a:pt x="122" y="29"/>
                    </a:cubicBezTo>
                    <a:cubicBezTo>
                      <a:pt x="119" y="17"/>
                      <a:pt x="109" y="6"/>
                      <a:pt x="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13" name="Freeform 238"/>
              <p:cNvSpPr>
                <a:spLocks noChangeArrowheads="1"/>
              </p:cNvSpPr>
              <p:nvPr/>
            </p:nvSpPr>
            <p:spPr bwMode="auto">
              <a:xfrm>
                <a:off x="275936" y="173828"/>
                <a:ext cx="64425" cy="102108"/>
              </a:xfrm>
              <a:custGeom>
                <a:avLst/>
                <a:gdLst>
                  <a:gd name="T0" fmla="*/ 22 w 41"/>
                  <a:gd name="T1" fmla="*/ 0 h 64"/>
                  <a:gd name="T2" fmla="*/ 3 w 41"/>
                  <a:gd name="T3" fmla="*/ 32 h 64"/>
                  <a:gd name="T4" fmla="*/ 1 w 41"/>
                  <a:gd name="T5" fmla="*/ 18 h 64"/>
                  <a:gd name="T6" fmla="*/ 3 w 41"/>
                  <a:gd name="T7" fmla="*/ 13 h 64"/>
                  <a:gd name="T8" fmla="*/ 0 w 41"/>
                  <a:gd name="T9" fmla="*/ 8 h 64"/>
                  <a:gd name="T10" fmla="*/ 0 w 41"/>
                  <a:gd name="T11" fmla="*/ 10 h 64"/>
                  <a:gd name="T12" fmla="*/ 0 w 41"/>
                  <a:gd name="T13" fmla="*/ 11 h 64"/>
                  <a:gd name="T14" fmla="*/ 1 w 41"/>
                  <a:gd name="T15" fmla="*/ 64 h 64"/>
                  <a:gd name="T16" fmla="*/ 41 w 41"/>
                  <a:gd name="T17" fmla="*/ 60 h 64"/>
                  <a:gd name="T18" fmla="*/ 41 w 41"/>
                  <a:gd name="T19" fmla="*/ 21 h 64"/>
                  <a:gd name="T20" fmla="*/ 22 w 41"/>
                  <a:gd name="T21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64">
                    <a:moveTo>
                      <a:pt x="22" y="0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7"/>
                      <a:pt x="3" y="15"/>
                      <a:pt x="3" y="13"/>
                    </a:cubicBezTo>
                    <a:cubicBezTo>
                      <a:pt x="3" y="11"/>
                      <a:pt x="2" y="9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21" y="64"/>
                      <a:pt x="41" y="60"/>
                      <a:pt x="41" y="60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39" y="12"/>
                      <a:pt x="32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14" name="Freeform 239"/>
              <p:cNvSpPr>
                <a:spLocks noChangeArrowheads="1"/>
              </p:cNvSpPr>
              <p:nvPr/>
            </p:nvSpPr>
            <p:spPr bwMode="auto">
              <a:xfrm>
                <a:off x="26743" y="72935"/>
                <a:ext cx="99677" cy="100893"/>
              </a:xfrm>
              <a:custGeom>
                <a:avLst/>
                <a:gdLst>
                  <a:gd name="T0" fmla="*/ 52 w 63"/>
                  <a:gd name="T1" fmla="*/ 47 h 65"/>
                  <a:gd name="T2" fmla="*/ 54 w 63"/>
                  <a:gd name="T3" fmla="*/ 41 h 65"/>
                  <a:gd name="T4" fmla="*/ 54 w 63"/>
                  <a:gd name="T5" fmla="*/ 41 h 65"/>
                  <a:gd name="T6" fmla="*/ 62 w 63"/>
                  <a:gd name="T7" fmla="*/ 34 h 65"/>
                  <a:gd name="T8" fmla="*/ 58 w 63"/>
                  <a:gd name="T9" fmla="*/ 25 h 65"/>
                  <a:gd name="T10" fmla="*/ 56 w 63"/>
                  <a:gd name="T11" fmla="*/ 25 h 65"/>
                  <a:gd name="T12" fmla="*/ 56 w 63"/>
                  <a:gd name="T13" fmla="*/ 24 h 65"/>
                  <a:gd name="T14" fmla="*/ 31 w 63"/>
                  <a:gd name="T15" fmla="*/ 0 h 65"/>
                  <a:gd name="T16" fmla="*/ 6 w 63"/>
                  <a:gd name="T17" fmla="*/ 24 h 65"/>
                  <a:gd name="T18" fmla="*/ 6 w 63"/>
                  <a:gd name="T19" fmla="*/ 25 h 65"/>
                  <a:gd name="T20" fmla="*/ 5 w 63"/>
                  <a:gd name="T21" fmla="*/ 25 h 65"/>
                  <a:gd name="T22" fmla="*/ 1 w 63"/>
                  <a:gd name="T23" fmla="*/ 34 h 65"/>
                  <a:gd name="T24" fmla="*/ 8 w 63"/>
                  <a:gd name="T25" fmla="*/ 41 h 65"/>
                  <a:gd name="T26" fmla="*/ 9 w 63"/>
                  <a:gd name="T27" fmla="*/ 41 h 65"/>
                  <a:gd name="T28" fmla="*/ 31 w 63"/>
                  <a:gd name="T29" fmla="*/ 65 h 65"/>
                  <a:gd name="T30" fmla="*/ 33 w 63"/>
                  <a:gd name="T31" fmla="*/ 65 h 65"/>
                  <a:gd name="T32" fmla="*/ 52 w 63"/>
                  <a:gd name="T33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65">
                    <a:moveTo>
                      <a:pt x="52" y="47"/>
                    </a:moveTo>
                    <a:cubicBezTo>
                      <a:pt x="53" y="45"/>
                      <a:pt x="53" y="43"/>
                      <a:pt x="54" y="41"/>
                    </a:cubicBezTo>
                    <a:cubicBezTo>
                      <a:pt x="54" y="41"/>
                      <a:pt x="54" y="41"/>
                      <a:pt x="54" y="41"/>
                    </a:cubicBezTo>
                    <a:cubicBezTo>
                      <a:pt x="57" y="42"/>
                      <a:pt x="61" y="39"/>
                      <a:pt x="62" y="34"/>
                    </a:cubicBezTo>
                    <a:cubicBezTo>
                      <a:pt x="63" y="30"/>
                      <a:pt x="61" y="25"/>
                      <a:pt x="58" y="25"/>
                    </a:cubicBezTo>
                    <a:cubicBezTo>
                      <a:pt x="57" y="25"/>
                      <a:pt x="57" y="25"/>
                      <a:pt x="56" y="25"/>
                    </a:cubicBezTo>
                    <a:cubicBezTo>
                      <a:pt x="56" y="24"/>
                      <a:pt x="56" y="24"/>
                      <a:pt x="56" y="24"/>
                    </a:cubicBezTo>
                    <a:cubicBezTo>
                      <a:pt x="56" y="11"/>
                      <a:pt x="45" y="0"/>
                      <a:pt x="31" y="0"/>
                    </a:cubicBezTo>
                    <a:cubicBezTo>
                      <a:pt x="18" y="0"/>
                      <a:pt x="6" y="11"/>
                      <a:pt x="6" y="24"/>
                    </a:cubicBezTo>
                    <a:cubicBezTo>
                      <a:pt x="6" y="24"/>
                      <a:pt x="6" y="24"/>
                      <a:pt x="6" y="25"/>
                    </a:cubicBezTo>
                    <a:cubicBezTo>
                      <a:pt x="6" y="25"/>
                      <a:pt x="5" y="25"/>
                      <a:pt x="5" y="25"/>
                    </a:cubicBezTo>
                    <a:cubicBezTo>
                      <a:pt x="2" y="25"/>
                      <a:pt x="0" y="30"/>
                      <a:pt x="1" y="34"/>
                    </a:cubicBezTo>
                    <a:cubicBezTo>
                      <a:pt x="2" y="39"/>
                      <a:pt x="5" y="42"/>
                      <a:pt x="8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12" y="54"/>
                      <a:pt x="21" y="65"/>
                      <a:pt x="31" y="65"/>
                    </a:cubicBezTo>
                    <a:cubicBezTo>
                      <a:pt x="32" y="65"/>
                      <a:pt x="33" y="65"/>
                      <a:pt x="33" y="65"/>
                    </a:cubicBezTo>
                    <a:cubicBezTo>
                      <a:pt x="37" y="58"/>
                      <a:pt x="44" y="52"/>
                      <a:pt x="52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15" name="Freeform 240"/>
              <p:cNvSpPr>
                <a:spLocks noChangeArrowheads="1"/>
              </p:cNvSpPr>
              <p:nvPr/>
            </p:nvSpPr>
            <p:spPr bwMode="auto">
              <a:xfrm>
                <a:off x="8509" y="176259"/>
                <a:ext cx="65641" cy="100892"/>
              </a:xfrm>
              <a:custGeom>
                <a:avLst/>
                <a:gdLst>
                  <a:gd name="T0" fmla="*/ 38 w 42"/>
                  <a:gd name="T1" fmla="*/ 13 h 64"/>
                  <a:gd name="T2" fmla="*/ 41 w 42"/>
                  <a:gd name="T3" fmla="*/ 18 h 64"/>
                  <a:gd name="T4" fmla="*/ 38 w 42"/>
                  <a:gd name="T5" fmla="*/ 32 h 64"/>
                  <a:gd name="T6" fmla="*/ 20 w 42"/>
                  <a:gd name="T7" fmla="*/ 0 h 64"/>
                  <a:gd name="T8" fmla="*/ 0 w 42"/>
                  <a:gd name="T9" fmla="*/ 21 h 64"/>
                  <a:gd name="T10" fmla="*/ 0 w 42"/>
                  <a:gd name="T11" fmla="*/ 60 h 64"/>
                  <a:gd name="T12" fmla="*/ 41 w 42"/>
                  <a:gd name="T13" fmla="*/ 64 h 64"/>
                  <a:gd name="T14" fmla="*/ 41 w 42"/>
                  <a:gd name="T15" fmla="*/ 11 h 64"/>
                  <a:gd name="T16" fmla="*/ 41 w 42"/>
                  <a:gd name="T17" fmla="*/ 10 h 64"/>
                  <a:gd name="T18" fmla="*/ 42 w 42"/>
                  <a:gd name="T19" fmla="*/ 8 h 64"/>
                  <a:gd name="T20" fmla="*/ 38 w 42"/>
                  <a:gd name="T21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64">
                    <a:moveTo>
                      <a:pt x="38" y="13"/>
                    </a:moveTo>
                    <a:cubicBezTo>
                      <a:pt x="38" y="15"/>
                      <a:pt x="39" y="17"/>
                      <a:pt x="41" y="18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5"/>
                      <a:pt x="2" y="12"/>
                      <a:pt x="0" y="21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21" y="64"/>
                      <a:pt x="41" y="64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9"/>
                      <a:pt x="41" y="9"/>
                      <a:pt x="42" y="8"/>
                    </a:cubicBezTo>
                    <a:cubicBezTo>
                      <a:pt x="40" y="9"/>
                      <a:pt x="38" y="11"/>
                      <a:pt x="3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16" name="Freeform 241"/>
              <p:cNvSpPr>
                <a:spLocks noChangeArrowheads="1"/>
              </p:cNvSpPr>
              <p:nvPr/>
            </p:nvSpPr>
            <p:spPr bwMode="auto">
              <a:xfrm>
                <a:off x="179905" y="58348"/>
                <a:ext cx="36467" cy="29174"/>
              </a:xfrm>
              <a:custGeom>
                <a:avLst/>
                <a:gdLst>
                  <a:gd name="T0" fmla="*/ 4 w 23"/>
                  <a:gd name="T1" fmla="*/ 19 h 19"/>
                  <a:gd name="T2" fmla="*/ 19 w 23"/>
                  <a:gd name="T3" fmla="*/ 19 h 19"/>
                  <a:gd name="T4" fmla="*/ 23 w 23"/>
                  <a:gd name="T5" fmla="*/ 14 h 19"/>
                  <a:gd name="T6" fmla="*/ 23 w 23"/>
                  <a:gd name="T7" fmla="*/ 4 h 19"/>
                  <a:gd name="T8" fmla="*/ 19 w 23"/>
                  <a:gd name="T9" fmla="*/ 0 h 19"/>
                  <a:gd name="T10" fmla="*/ 4 w 23"/>
                  <a:gd name="T11" fmla="*/ 0 h 19"/>
                  <a:gd name="T12" fmla="*/ 0 w 23"/>
                  <a:gd name="T13" fmla="*/ 4 h 19"/>
                  <a:gd name="T14" fmla="*/ 0 w 23"/>
                  <a:gd name="T15" fmla="*/ 14 h 19"/>
                  <a:gd name="T16" fmla="*/ 4 w 23"/>
                  <a:gd name="T1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9">
                    <a:moveTo>
                      <a:pt x="4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9"/>
                      <a:pt x="23" y="17"/>
                      <a:pt x="23" y="1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2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17" name="Freeform 242"/>
              <p:cNvSpPr>
                <a:spLocks noEditPoints="1" noChangeArrowheads="1"/>
              </p:cNvSpPr>
              <p:nvPr/>
            </p:nvSpPr>
            <p:spPr bwMode="auto">
              <a:xfrm>
                <a:off x="104540" y="0"/>
                <a:ext cx="138576" cy="144654"/>
              </a:xfrm>
              <a:custGeom>
                <a:avLst/>
                <a:gdLst>
                  <a:gd name="T0" fmla="*/ 12 w 88"/>
                  <a:gd name="T1" fmla="*/ 57 h 92"/>
                  <a:gd name="T2" fmla="*/ 12 w 88"/>
                  <a:gd name="T3" fmla="*/ 57 h 92"/>
                  <a:gd name="T4" fmla="*/ 44 w 88"/>
                  <a:gd name="T5" fmla="*/ 92 h 92"/>
                  <a:gd name="T6" fmla="*/ 76 w 88"/>
                  <a:gd name="T7" fmla="*/ 57 h 92"/>
                  <a:gd name="T8" fmla="*/ 76 w 88"/>
                  <a:gd name="T9" fmla="*/ 57 h 92"/>
                  <a:gd name="T10" fmla="*/ 87 w 88"/>
                  <a:gd name="T11" fmla="*/ 48 h 92"/>
                  <a:gd name="T12" fmla="*/ 81 w 88"/>
                  <a:gd name="T13" fmla="*/ 34 h 92"/>
                  <a:gd name="T14" fmla="*/ 79 w 88"/>
                  <a:gd name="T15" fmla="*/ 34 h 92"/>
                  <a:gd name="T16" fmla="*/ 79 w 88"/>
                  <a:gd name="T17" fmla="*/ 33 h 92"/>
                  <a:gd name="T18" fmla="*/ 44 w 88"/>
                  <a:gd name="T19" fmla="*/ 0 h 92"/>
                  <a:gd name="T20" fmla="*/ 9 w 88"/>
                  <a:gd name="T21" fmla="*/ 33 h 92"/>
                  <a:gd name="T22" fmla="*/ 9 w 88"/>
                  <a:gd name="T23" fmla="*/ 34 h 92"/>
                  <a:gd name="T24" fmla="*/ 7 w 88"/>
                  <a:gd name="T25" fmla="*/ 34 h 92"/>
                  <a:gd name="T26" fmla="*/ 1 w 88"/>
                  <a:gd name="T27" fmla="*/ 48 h 92"/>
                  <a:gd name="T28" fmla="*/ 12 w 88"/>
                  <a:gd name="T29" fmla="*/ 57 h 92"/>
                  <a:gd name="T30" fmla="*/ 16 w 88"/>
                  <a:gd name="T31" fmla="*/ 41 h 92"/>
                  <a:gd name="T32" fmla="*/ 21 w 88"/>
                  <a:gd name="T33" fmla="*/ 36 h 92"/>
                  <a:gd name="T34" fmla="*/ 36 w 88"/>
                  <a:gd name="T35" fmla="*/ 36 h 92"/>
                  <a:gd name="T36" fmla="*/ 41 w 88"/>
                  <a:gd name="T37" fmla="*/ 41 h 92"/>
                  <a:gd name="T38" fmla="*/ 41 w 88"/>
                  <a:gd name="T39" fmla="*/ 45 h 92"/>
                  <a:gd name="T40" fmla="*/ 47 w 88"/>
                  <a:gd name="T41" fmla="*/ 45 h 92"/>
                  <a:gd name="T42" fmla="*/ 47 w 88"/>
                  <a:gd name="T43" fmla="*/ 41 h 92"/>
                  <a:gd name="T44" fmla="*/ 52 w 88"/>
                  <a:gd name="T45" fmla="*/ 36 h 92"/>
                  <a:gd name="T46" fmla="*/ 67 w 88"/>
                  <a:gd name="T47" fmla="*/ 36 h 92"/>
                  <a:gd name="T48" fmla="*/ 72 w 88"/>
                  <a:gd name="T49" fmla="*/ 41 h 92"/>
                  <a:gd name="T50" fmla="*/ 72 w 88"/>
                  <a:gd name="T51" fmla="*/ 51 h 92"/>
                  <a:gd name="T52" fmla="*/ 67 w 88"/>
                  <a:gd name="T53" fmla="*/ 57 h 92"/>
                  <a:gd name="T54" fmla="*/ 52 w 88"/>
                  <a:gd name="T55" fmla="*/ 57 h 92"/>
                  <a:gd name="T56" fmla="*/ 47 w 88"/>
                  <a:gd name="T57" fmla="*/ 51 h 92"/>
                  <a:gd name="T58" fmla="*/ 47 w 88"/>
                  <a:gd name="T59" fmla="*/ 46 h 92"/>
                  <a:gd name="T60" fmla="*/ 41 w 88"/>
                  <a:gd name="T61" fmla="*/ 46 h 92"/>
                  <a:gd name="T62" fmla="*/ 41 w 88"/>
                  <a:gd name="T63" fmla="*/ 51 h 92"/>
                  <a:gd name="T64" fmla="*/ 36 w 88"/>
                  <a:gd name="T65" fmla="*/ 57 h 92"/>
                  <a:gd name="T66" fmla="*/ 21 w 88"/>
                  <a:gd name="T67" fmla="*/ 57 h 92"/>
                  <a:gd name="T68" fmla="*/ 16 w 88"/>
                  <a:gd name="T69" fmla="*/ 51 h 92"/>
                  <a:gd name="T70" fmla="*/ 16 w 88"/>
                  <a:gd name="T71" fmla="*/ 4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92">
                    <a:moveTo>
                      <a:pt x="12" y="57"/>
                    </a:moveTo>
                    <a:cubicBezTo>
                      <a:pt x="12" y="57"/>
                      <a:pt x="12" y="57"/>
                      <a:pt x="12" y="57"/>
                    </a:cubicBezTo>
                    <a:cubicBezTo>
                      <a:pt x="16" y="76"/>
                      <a:pt x="29" y="92"/>
                      <a:pt x="44" y="92"/>
                    </a:cubicBezTo>
                    <a:cubicBezTo>
                      <a:pt x="59" y="92"/>
                      <a:pt x="72" y="76"/>
                      <a:pt x="76" y="57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81" y="58"/>
                      <a:pt x="86" y="54"/>
                      <a:pt x="87" y="48"/>
                    </a:cubicBezTo>
                    <a:cubicBezTo>
                      <a:pt x="88" y="41"/>
                      <a:pt x="86" y="35"/>
                      <a:pt x="81" y="34"/>
                    </a:cubicBezTo>
                    <a:cubicBezTo>
                      <a:pt x="81" y="34"/>
                      <a:pt x="80" y="34"/>
                      <a:pt x="79" y="34"/>
                    </a:cubicBezTo>
                    <a:cubicBezTo>
                      <a:pt x="79" y="34"/>
                      <a:pt x="79" y="34"/>
                      <a:pt x="79" y="33"/>
                    </a:cubicBezTo>
                    <a:cubicBezTo>
                      <a:pt x="79" y="15"/>
                      <a:pt x="63" y="0"/>
                      <a:pt x="44" y="0"/>
                    </a:cubicBezTo>
                    <a:cubicBezTo>
                      <a:pt x="25" y="0"/>
                      <a:pt x="9" y="15"/>
                      <a:pt x="9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8" y="34"/>
                      <a:pt x="7" y="34"/>
                      <a:pt x="7" y="34"/>
                    </a:cubicBezTo>
                    <a:cubicBezTo>
                      <a:pt x="2" y="35"/>
                      <a:pt x="0" y="41"/>
                      <a:pt x="1" y="48"/>
                    </a:cubicBezTo>
                    <a:cubicBezTo>
                      <a:pt x="2" y="54"/>
                      <a:pt x="7" y="58"/>
                      <a:pt x="12" y="57"/>
                    </a:cubicBezTo>
                    <a:close/>
                    <a:moveTo>
                      <a:pt x="16" y="41"/>
                    </a:moveTo>
                    <a:cubicBezTo>
                      <a:pt x="16" y="38"/>
                      <a:pt x="18" y="36"/>
                      <a:pt x="21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9" y="36"/>
                      <a:pt x="41" y="38"/>
                      <a:pt x="41" y="41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1"/>
                      <a:pt x="47" y="41"/>
                      <a:pt x="47" y="41"/>
                    </a:cubicBezTo>
                    <a:cubicBezTo>
                      <a:pt x="47" y="38"/>
                      <a:pt x="49" y="36"/>
                      <a:pt x="52" y="36"/>
                    </a:cubicBezTo>
                    <a:cubicBezTo>
                      <a:pt x="67" y="36"/>
                      <a:pt x="67" y="36"/>
                      <a:pt x="67" y="36"/>
                    </a:cubicBezTo>
                    <a:cubicBezTo>
                      <a:pt x="70" y="36"/>
                      <a:pt x="72" y="38"/>
                      <a:pt x="72" y="41"/>
                    </a:cubicBezTo>
                    <a:cubicBezTo>
                      <a:pt x="72" y="51"/>
                      <a:pt x="72" y="51"/>
                      <a:pt x="72" y="51"/>
                    </a:cubicBezTo>
                    <a:cubicBezTo>
                      <a:pt x="72" y="54"/>
                      <a:pt x="70" y="57"/>
                      <a:pt x="67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9" y="57"/>
                      <a:pt x="47" y="54"/>
                      <a:pt x="47" y="51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4"/>
                      <a:pt x="39" y="57"/>
                      <a:pt x="36" y="57"/>
                    </a:cubicBezTo>
                    <a:cubicBezTo>
                      <a:pt x="21" y="57"/>
                      <a:pt x="21" y="57"/>
                      <a:pt x="21" y="57"/>
                    </a:cubicBezTo>
                    <a:cubicBezTo>
                      <a:pt x="18" y="57"/>
                      <a:pt x="16" y="54"/>
                      <a:pt x="16" y="51"/>
                    </a:cubicBezTo>
                    <a:lnTo>
                      <a:pt x="16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18" name="Freeform 243"/>
              <p:cNvSpPr>
                <a:spLocks noChangeArrowheads="1"/>
              </p:cNvSpPr>
              <p:nvPr/>
            </p:nvSpPr>
            <p:spPr bwMode="auto">
              <a:xfrm>
                <a:off x="131282" y="58348"/>
                <a:ext cx="35252" cy="29174"/>
              </a:xfrm>
              <a:custGeom>
                <a:avLst/>
                <a:gdLst>
                  <a:gd name="T0" fmla="*/ 4 w 23"/>
                  <a:gd name="T1" fmla="*/ 19 h 19"/>
                  <a:gd name="T2" fmla="*/ 19 w 23"/>
                  <a:gd name="T3" fmla="*/ 19 h 19"/>
                  <a:gd name="T4" fmla="*/ 23 w 23"/>
                  <a:gd name="T5" fmla="*/ 14 h 19"/>
                  <a:gd name="T6" fmla="*/ 23 w 23"/>
                  <a:gd name="T7" fmla="*/ 9 h 19"/>
                  <a:gd name="T8" fmla="*/ 23 w 23"/>
                  <a:gd name="T9" fmla="*/ 8 h 19"/>
                  <a:gd name="T10" fmla="*/ 23 w 23"/>
                  <a:gd name="T11" fmla="*/ 4 h 19"/>
                  <a:gd name="T12" fmla="*/ 19 w 23"/>
                  <a:gd name="T13" fmla="*/ 0 h 19"/>
                  <a:gd name="T14" fmla="*/ 4 w 23"/>
                  <a:gd name="T15" fmla="*/ 0 h 19"/>
                  <a:gd name="T16" fmla="*/ 0 w 23"/>
                  <a:gd name="T17" fmla="*/ 4 h 19"/>
                  <a:gd name="T18" fmla="*/ 0 w 23"/>
                  <a:gd name="T19" fmla="*/ 14 h 19"/>
                  <a:gd name="T20" fmla="*/ 4 w 23"/>
                  <a:gd name="T2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9">
                    <a:moveTo>
                      <a:pt x="4" y="19"/>
                    </a:moveTo>
                    <a:cubicBezTo>
                      <a:pt x="19" y="19"/>
                      <a:pt x="19" y="19"/>
                      <a:pt x="19" y="19"/>
                    </a:cubicBezTo>
                    <a:cubicBezTo>
                      <a:pt x="21" y="19"/>
                      <a:pt x="23" y="17"/>
                      <a:pt x="23" y="14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2"/>
                      <a:pt x="21" y="0"/>
                      <a:pt x="19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7"/>
                      <a:pt x="2" y="19"/>
                      <a:pt x="4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19" name="Freeform 244"/>
              <p:cNvSpPr>
                <a:spLocks noEditPoints="1" noChangeArrowheads="1"/>
              </p:cNvSpPr>
              <p:nvPr/>
            </p:nvSpPr>
            <p:spPr bwMode="auto">
              <a:xfrm>
                <a:off x="262565" y="3647"/>
                <a:ext cx="89953" cy="57132"/>
              </a:xfrm>
              <a:custGeom>
                <a:avLst/>
                <a:gdLst>
                  <a:gd name="T0" fmla="*/ 7 w 84"/>
                  <a:gd name="T1" fmla="*/ 0 h 54"/>
                  <a:gd name="T2" fmla="*/ 7 w 84"/>
                  <a:gd name="T3" fmla="*/ 40 h 54"/>
                  <a:gd name="T4" fmla="*/ 0 w 84"/>
                  <a:gd name="T5" fmla="*/ 54 h 54"/>
                  <a:gd name="T6" fmla="*/ 32 w 84"/>
                  <a:gd name="T7" fmla="*/ 40 h 54"/>
                  <a:gd name="T8" fmla="*/ 84 w 84"/>
                  <a:gd name="T9" fmla="*/ 40 h 54"/>
                  <a:gd name="T10" fmla="*/ 84 w 84"/>
                  <a:gd name="T11" fmla="*/ 0 h 54"/>
                  <a:gd name="T12" fmla="*/ 7 w 84"/>
                  <a:gd name="T13" fmla="*/ 0 h 54"/>
                  <a:gd name="T14" fmla="*/ 77 w 84"/>
                  <a:gd name="T15" fmla="*/ 32 h 54"/>
                  <a:gd name="T16" fmla="*/ 31 w 84"/>
                  <a:gd name="T17" fmla="*/ 32 h 54"/>
                  <a:gd name="T18" fmla="*/ 15 w 84"/>
                  <a:gd name="T19" fmla="*/ 40 h 54"/>
                  <a:gd name="T20" fmla="*/ 15 w 84"/>
                  <a:gd name="T21" fmla="*/ 7 h 54"/>
                  <a:gd name="T22" fmla="*/ 77 w 84"/>
                  <a:gd name="T23" fmla="*/ 7 h 54"/>
                  <a:gd name="T24" fmla="*/ 77 w 84"/>
                  <a:gd name="T25" fmla="*/ 3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54">
                    <a:moveTo>
                      <a:pt x="7" y="0"/>
                    </a:moveTo>
                    <a:lnTo>
                      <a:pt x="7" y="40"/>
                    </a:lnTo>
                    <a:lnTo>
                      <a:pt x="0" y="54"/>
                    </a:lnTo>
                    <a:lnTo>
                      <a:pt x="32" y="40"/>
                    </a:lnTo>
                    <a:lnTo>
                      <a:pt x="84" y="40"/>
                    </a:lnTo>
                    <a:lnTo>
                      <a:pt x="84" y="0"/>
                    </a:lnTo>
                    <a:lnTo>
                      <a:pt x="7" y="0"/>
                    </a:lnTo>
                    <a:close/>
                    <a:moveTo>
                      <a:pt x="77" y="32"/>
                    </a:moveTo>
                    <a:lnTo>
                      <a:pt x="31" y="32"/>
                    </a:lnTo>
                    <a:lnTo>
                      <a:pt x="15" y="40"/>
                    </a:lnTo>
                    <a:lnTo>
                      <a:pt x="15" y="7"/>
                    </a:lnTo>
                    <a:lnTo>
                      <a:pt x="77" y="7"/>
                    </a:lnTo>
                    <a:lnTo>
                      <a:pt x="77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20" name="Freeform 245"/>
              <p:cNvSpPr>
                <a:spLocks noEditPoints="1" noChangeArrowheads="1"/>
              </p:cNvSpPr>
              <p:nvPr/>
            </p:nvSpPr>
            <p:spPr bwMode="auto">
              <a:xfrm>
                <a:off x="0" y="3647"/>
                <a:ext cx="89953" cy="57132"/>
              </a:xfrm>
              <a:custGeom>
                <a:avLst/>
                <a:gdLst>
                  <a:gd name="T0" fmla="*/ 84 w 84"/>
                  <a:gd name="T1" fmla="*/ 54 h 54"/>
                  <a:gd name="T2" fmla="*/ 76 w 84"/>
                  <a:gd name="T3" fmla="*/ 40 h 54"/>
                  <a:gd name="T4" fmla="*/ 76 w 84"/>
                  <a:gd name="T5" fmla="*/ 0 h 54"/>
                  <a:gd name="T6" fmla="*/ 0 w 84"/>
                  <a:gd name="T7" fmla="*/ 0 h 54"/>
                  <a:gd name="T8" fmla="*/ 0 w 84"/>
                  <a:gd name="T9" fmla="*/ 40 h 54"/>
                  <a:gd name="T10" fmla="*/ 51 w 84"/>
                  <a:gd name="T11" fmla="*/ 40 h 54"/>
                  <a:gd name="T12" fmla="*/ 84 w 84"/>
                  <a:gd name="T13" fmla="*/ 54 h 54"/>
                  <a:gd name="T14" fmla="*/ 7 w 84"/>
                  <a:gd name="T15" fmla="*/ 7 h 54"/>
                  <a:gd name="T16" fmla="*/ 69 w 84"/>
                  <a:gd name="T17" fmla="*/ 7 h 54"/>
                  <a:gd name="T18" fmla="*/ 69 w 84"/>
                  <a:gd name="T19" fmla="*/ 40 h 54"/>
                  <a:gd name="T20" fmla="*/ 53 w 84"/>
                  <a:gd name="T21" fmla="*/ 32 h 54"/>
                  <a:gd name="T22" fmla="*/ 7 w 84"/>
                  <a:gd name="T23" fmla="*/ 32 h 54"/>
                  <a:gd name="T24" fmla="*/ 7 w 84"/>
                  <a:gd name="T25" fmla="*/ 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54">
                    <a:moveTo>
                      <a:pt x="84" y="54"/>
                    </a:moveTo>
                    <a:lnTo>
                      <a:pt x="76" y="40"/>
                    </a:lnTo>
                    <a:lnTo>
                      <a:pt x="76" y="0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51" y="40"/>
                    </a:lnTo>
                    <a:lnTo>
                      <a:pt x="84" y="54"/>
                    </a:lnTo>
                    <a:close/>
                    <a:moveTo>
                      <a:pt x="7" y="7"/>
                    </a:moveTo>
                    <a:lnTo>
                      <a:pt x="69" y="7"/>
                    </a:lnTo>
                    <a:lnTo>
                      <a:pt x="69" y="40"/>
                    </a:lnTo>
                    <a:lnTo>
                      <a:pt x="53" y="32"/>
                    </a:lnTo>
                    <a:lnTo>
                      <a:pt x="7" y="32"/>
                    </a:lnTo>
                    <a:lnTo>
                      <a:pt x="7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21" name="Oval 246"/>
              <p:cNvSpPr>
                <a:spLocks noChangeArrowheads="1"/>
              </p:cNvSpPr>
              <p:nvPr/>
            </p:nvSpPr>
            <p:spPr bwMode="auto">
              <a:xfrm>
                <a:off x="15803" y="18234"/>
                <a:ext cx="12156" cy="133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22" name="Oval 247"/>
              <p:cNvSpPr>
                <a:spLocks noChangeArrowheads="1"/>
              </p:cNvSpPr>
              <p:nvPr/>
            </p:nvSpPr>
            <p:spPr bwMode="auto">
              <a:xfrm>
                <a:off x="35252" y="18234"/>
                <a:ext cx="13371" cy="133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23" name="Oval 248"/>
              <p:cNvSpPr>
                <a:spLocks noChangeArrowheads="1"/>
              </p:cNvSpPr>
              <p:nvPr/>
            </p:nvSpPr>
            <p:spPr bwMode="auto">
              <a:xfrm>
                <a:off x="57132" y="18234"/>
                <a:ext cx="12156" cy="133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24" name="Oval 249"/>
              <p:cNvSpPr>
                <a:spLocks noChangeArrowheads="1"/>
              </p:cNvSpPr>
              <p:nvPr/>
            </p:nvSpPr>
            <p:spPr bwMode="auto">
              <a:xfrm>
                <a:off x="285661" y="18234"/>
                <a:ext cx="12156" cy="133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25" name="Oval 250"/>
              <p:cNvSpPr>
                <a:spLocks noChangeArrowheads="1"/>
              </p:cNvSpPr>
              <p:nvPr/>
            </p:nvSpPr>
            <p:spPr bwMode="auto">
              <a:xfrm>
                <a:off x="306325" y="18234"/>
                <a:ext cx="10941" cy="133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26" name="Oval 251"/>
              <p:cNvSpPr>
                <a:spLocks noChangeArrowheads="1"/>
              </p:cNvSpPr>
              <p:nvPr/>
            </p:nvSpPr>
            <p:spPr bwMode="auto">
              <a:xfrm>
                <a:off x="325774" y="18234"/>
                <a:ext cx="13372" cy="1337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cxnSp>
          <p:nvCxnSpPr>
            <p:cNvPr id="33809" name="直接连接符 62"/>
            <p:cNvCxnSpPr>
              <a:cxnSpLocks noChangeShapeType="1"/>
            </p:cNvCxnSpPr>
            <p:nvPr/>
          </p:nvCxnSpPr>
          <p:spPr bwMode="auto">
            <a:xfrm flipH="1">
              <a:off x="3438520" y="5278676"/>
              <a:ext cx="0" cy="163647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组合 5"/>
          <p:cNvGrpSpPr/>
          <p:nvPr/>
        </p:nvGrpSpPr>
        <p:grpSpPr>
          <a:xfrm>
            <a:off x="1498600" y="2000250"/>
            <a:ext cx="1495425" cy="4914900"/>
            <a:chOff x="1498600" y="2000250"/>
            <a:chExt cx="1495425" cy="4914900"/>
          </a:xfrm>
        </p:grpSpPr>
        <p:cxnSp>
          <p:nvCxnSpPr>
            <p:cNvPr id="33836" name="直接连接符 89"/>
            <p:cNvCxnSpPr>
              <a:cxnSpLocks noChangeShapeType="1"/>
              <a:stCxn id="33837" idx="1"/>
            </p:cNvCxnSpPr>
            <p:nvPr/>
          </p:nvCxnSpPr>
          <p:spPr bwMode="auto">
            <a:xfrm flipH="1">
              <a:off x="2246313" y="3643596"/>
              <a:ext cx="0" cy="327155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837" name="六边形 90"/>
            <p:cNvSpPr>
              <a:spLocks noChangeArrowheads="1"/>
            </p:cNvSpPr>
            <p:nvPr/>
          </p:nvSpPr>
          <p:spPr bwMode="auto">
            <a:xfrm rot="5400000">
              <a:off x="1424640" y="2074210"/>
              <a:ext cx="1643346" cy="1495425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grpSp>
          <p:nvGrpSpPr>
            <p:cNvPr id="33838" name="组合 91"/>
            <p:cNvGrpSpPr/>
            <p:nvPr/>
          </p:nvGrpSpPr>
          <p:grpSpPr>
            <a:xfrm>
              <a:off x="1839823" y="2512208"/>
              <a:ext cx="790499" cy="546121"/>
              <a:chOff x="0" y="0"/>
              <a:chExt cx="330637" cy="228528"/>
            </a:xfrm>
            <a:solidFill>
              <a:schemeClr val="accent1"/>
            </a:solidFill>
          </p:grpSpPr>
          <p:sp>
            <p:nvSpPr>
              <p:cNvPr id="33839" name="Freeform 273"/>
              <p:cNvSpPr>
                <a:spLocks noEditPoints="1" noChangeArrowheads="1"/>
              </p:cNvSpPr>
              <p:nvPr/>
            </p:nvSpPr>
            <p:spPr bwMode="auto">
              <a:xfrm>
                <a:off x="0" y="188414"/>
                <a:ext cx="277151" cy="40114"/>
              </a:xfrm>
              <a:custGeom>
                <a:avLst/>
                <a:gdLst>
                  <a:gd name="T0" fmla="*/ 255 w 259"/>
                  <a:gd name="T1" fmla="*/ 0 h 38"/>
                  <a:gd name="T2" fmla="*/ 4 w 259"/>
                  <a:gd name="T3" fmla="*/ 0 h 38"/>
                  <a:gd name="T4" fmla="*/ 0 w 259"/>
                  <a:gd name="T5" fmla="*/ 17 h 38"/>
                  <a:gd name="T6" fmla="*/ 0 w 259"/>
                  <a:gd name="T7" fmla="*/ 38 h 38"/>
                  <a:gd name="T8" fmla="*/ 259 w 259"/>
                  <a:gd name="T9" fmla="*/ 38 h 38"/>
                  <a:gd name="T10" fmla="*/ 259 w 259"/>
                  <a:gd name="T11" fmla="*/ 17 h 38"/>
                  <a:gd name="T12" fmla="*/ 255 w 259"/>
                  <a:gd name="T13" fmla="*/ 0 h 38"/>
                  <a:gd name="T14" fmla="*/ 171 w 259"/>
                  <a:gd name="T15" fmla="*/ 31 h 38"/>
                  <a:gd name="T16" fmla="*/ 87 w 259"/>
                  <a:gd name="T17" fmla="*/ 31 h 38"/>
                  <a:gd name="T18" fmla="*/ 87 w 259"/>
                  <a:gd name="T19" fmla="*/ 20 h 38"/>
                  <a:gd name="T20" fmla="*/ 171 w 259"/>
                  <a:gd name="T21" fmla="*/ 20 h 38"/>
                  <a:gd name="T22" fmla="*/ 171 w 259"/>
                  <a:gd name="T23" fmla="*/ 3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38">
                    <a:moveTo>
                      <a:pt x="255" y="0"/>
                    </a:moveTo>
                    <a:lnTo>
                      <a:pt x="4" y="0"/>
                    </a:lnTo>
                    <a:lnTo>
                      <a:pt x="0" y="17"/>
                    </a:lnTo>
                    <a:lnTo>
                      <a:pt x="0" y="38"/>
                    </a:lnTo>
                    <a:lnTo>
                      <a:pt x="259" y="38"/>
                    </a:lnTo>
                    <a:lnTo>
                      <a:pt x="259" y="17"/>
                    </a:lnTo>
                    <a:lnTo>
                      <a:pt x="255" y="0"/>
                    </a:lnTo>
                    <a:close/>
                    <a:moveTo>
                      <a:pt x="171" y="31"/>
                    </a:moveTo>
                    <a:lnTo>
                      <a:pt x="87" y="31"/>
                    </a:lnTo>
                    <a:lnTo>
                      <a:pt x="87" y="20"/>
                    </a:lnTo>
                    <a:lnTo>
                      <a:pt x="171" y="20"/>
                    </a:lnTo>
                    <a:lnTo>
                      <a:pt x="171" y="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40" name="Freeform 274"/>
              <p:cNvSpPr>
                <a:spLocks noChangeArrowheads="1"/>
              </p:cNvSpPr>
              <p:nvPr/>
            </p:nvSpPr>
            <p:spPr bwMode="auto">
              <a:xfrm>
                <a:off x="229744" y="26743"/>
                <a:ext cx="100893" cy="36467"/>
              </a:xfrm>
              <a:custGeom>
                <a:avLst/>
                <a:gdLst>
                  <a:gd name="T0" fmla="*/ 94 w 94"/>
                  <a:gd name="T1" fmla="*/ 0 h 34"/>
                  <a:gd name="T2" fmla="*/ 15 w 94"/>
                  <a:gd name="T3" fmla="*/ 0 h 34"/>
                  <a:gd name="T4" fmla="*/ 0 w 94"/>
                  <a:gd name="T5" fmla="*/ 19 h 34"/>
                  <a:gd name="T6" fmla="*/ 12 w 94"/>
                  <a:gd name="T7" fmla="*/ 34 h 34"/>
                  <a:gd name="T8" fmla="*/ 66 w 94"/>
                  <a:gd name="T9" fmla="*/ 34 h 34"/>
                  <a:gd name="T10" fmla="*/ 94 w 94"/>
                  <a:gd name="T1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34">
                    <a:moveTo>
                      <a:pt x="94" y="0"/>
                    </a:moveTo>
                    <a:lnTo>
                      <a:pt x="15" y="0"/>
                    </a:lnTo>
                    <a:lnTo>
                      <a:pt x="0" y="19"/>
                    </a:lnTo>
                    <a:lnTo>
                      <a:pt x="12" y="34"/>
                    </a:lnTo>
                    <a:lnTo>
                      <a:pt x="66" y="34"/>
                    </a:lnTo>
                    <a:lnTo>
                      <a:pt x="9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41" name="Freeform 275"/>
              <p:cNvSpPr>
                <a:spLocks noChangeArrowheads="1"/>
              </p:cNvSpPr>
              <p:nvPr/>
            </p:nvSpPr>
            <p:spPr bwMode="auto">
              <a:xfrm>
                <a:off x="260134" y="63210"/>
                <a:ext cx="42545" cy="88737"/>
              </a:xfrm>
              <a:custGeom>
                <a:avLst/>
                <a:gdLst>
                  <a:gd name="T0" fmla="*/ 0 w 40"/>
                  <a:gd name="T1" fmla="*/ 21 h 83"/>
                  <a:gd name="T2" fmla="*/ 0 w 40"/>
                  <a:gd name="T3" fmla="*/ 83 h 83"/>
                  <a:gd name="T4" fmla="*/ 40 w 40"/>
                  <a:gd name="T5" fmla="*/ 64 h 83"/>
                  <a:gd name="T6" fmla="*/ 40 w 40"/>
                  <a:gd name="T7" fmla="*/ 0 h 83"/>
                  <a:gd name="T8" fmla="*/ 0 w 40"/>
                  <a:gd name="T9" fmla="*/ 19 h 83"/>
                  <a:gd name="T10" fmla="*/ 0 w 40"/>
                  <a:gd name="T11" fmla="*/ 21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83">
                    <a:moveTo>
                      <a:pt x="0" y="21"/>
                    </a:moveTo>
                    <a:lnTo>
                      <a:pt x="0" y="83"/>
                    </a:lnTo>
                    <a:lnTo>
                      <a:pt x="40" y="64"/>
                    </a:lnTo>
                    <a:lnTo>
                      <a:pt x="40" y="0"/>
                    </a:lnTo>
                    <a:lnTo>
                      <a:pt x="0" y="19"/>
                    </a:lnTo>
                    <a:lnTo>
                      <a:pt x="0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42" name="Freeform 276"/>
              <p:cNvSpPr>
                <a:spLocks noChangeArrowheads="1"/>
              </p:cNvSpPr>
              <p:nvPr/>
            </p:nvSpPr>
            <p:spPr bwMode="auto">
              <a:xfrm>
                <a:off x="141007" y="49839"/>
                <a:ext cx="111833" cy="30390"/>
              </a:xfrm>
              <a:custGeom>
                <a:avLst/>
                <a:gdLst>
                  <a:gd name="T0" fmla="*/ 0 w 105"/>
                  <a:gd name="T1" fmla="*/ 0 h 29"/>
                  <a:gd name="T2" fmla="*/ 26 w 105"/>
                  <a:gd name="T3" fmla="*/ 29 h 29"/>
                  <a:gd name="T4" fmla="*/ 105 w 105"/>
                  <a:gd name="T5" fmla="*/ 29 h 29"/>
                  <a:gd name="T6" fmla="*/ 80 w 105"/>
                  <a:gd name="T7" fmla="*/ 0 h 29"/>
                  <a:gd name="T8" fmla="*/ 0 w 105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8">
                    <a:moveTo>
                      <a:pt x="0" y="0"/>
                    </a:moveTo>
                    <a:lnTo>
                      <a:pt x="26" y="29"/>
                    </a:lnTo>
                    <a:lnTo>
                      <a:pt x="105" y="29"/>
                    </a:lnTo>
                    <a:lnTo>
                      <a:pt x="8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43" name="Freeform 277"/>
              <p:cNvSpPr>
                <a:spLocks noChangeArrowheads="1"/>
              </p:cNvSpPr>
              <p:nvPr/>
            </p:nvSpPr>
            <p:spPr bwMode="auto">
              <a:xfrm>
                <a:off x="20665" y="0"/>
                <a:ext cx="232175" cy="183552"/>
              </a:xfrm>
              <a:custGeom>
                <a:avLst/>
                <a:gdLst>
                  <a:gd name="T0" fmla="*/ 218 w 218"/>
                  <a:gd name="T1" fmla="*/ 152 h 171"/>
                  <a:gd name="T2" fmla="*/ 218 w 218"/>
                  <a:gd name="T3" fmla="*/ 152 h 171"/>
                  <a:gd name="T4" fmla="*/ 218 w 218"/>
                  <a:gd name="T5" fmla="*/ 151 h 171"/>
                  <a:gd name="T6" fmla="*/ 200 w 218"/>
                  <a:gd name="T7" fmla="*/ 151 h 171"/>
                  <a:gd name="T8" fmla="*/ 200 w 218"/>
                  <a:gd name="T9" fmla="*/ 152 h 171"/>
                  <a:gd name="T10" fmla="*/ 18 w 218"/>
                  <a:gd name="T11" fmla="*/ 152 h 171"/>
                  <a:gd name="T12" fmla="*/ 18 w 218"/>
                  <a:gd name="T13" fmla="*/ 19 h 171"/>
                  <a:gd name="T14" fmla="*/ 200 w 218"/>
                  <a:gd name="T15" fmla="*/ 19 h 171"/>
                  <a:gd name="T16" fmla="*/ 200 w 218"/>
                  <a:gd name="T17" fmla="*/ 28 h 171"/>
                  <a:gd name="T18" fmla="*/ 208 w 218"/>
                  <a:gd name="T19" fmla="*/ 19 h 171"/>
                  <a:gd name="T20" fmla="*/ 218 w 218"/>
                  <a:gd name="T21" fmla="*/ 19 h 171"/>
                  <a:gd name="T22" fmla="*/ 218 w 218"/>
                  <a:gd name="T23" fmla="*/ 0 h 171"/>
                  <a:gd name="T24" fmla="*/ 0 w 218"/>
                  <a:gd name="T25" fmla="*/ 0 h 171"/>
                  <a:gd name="T26" fmla="*/ 0 w 218"/>
                  <a:gd name="T27" fmla="*/ 171 h 171"/>
                  <a:gd name="T28" fmla="*/ 218 w 218"/>
                  <a:gd name="T29" fmla="*/ 171 h 171"/>
                  <a:gd name="T30" fmla="*/ 218 w 218"/>
                  <a:gd name="T31" fmla="*/ 15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8" h="171">
                    <a:moveTo>
                      <a:pt x="218" y="152"/>
                    </a:moveTo>
                    <a:lnTo>
                      <a:pt x="218" y="152"/>
                    </a:lnTo>
                    <a:lnTo>
                      <a:pt x="218" y="151"/>
                    </a:lnTo>
                    <a:lnTo>
                      <a:pt x="200" y="151"/>
                    </a:lnTo>
                    <a:lnTo>
                      <a:pt x="200" y="152"/>
                    </a:lnTo>
                    <a:lnTo>
                      <a:pt x="18" y="152"/>
                    </a:lnTo>
                    <a:lnTo>
                      <a:pt x="18" y="19"/>
                    </a:lnTo>
                    <a:lnTo>
                      <a:pt x="200" y="19"/>
                    </a:lnTo>
                    <a:lnTo>
                      <a:pt x="200" y="28"/>
                    </a:lnTo>
                    <a:lnTo>
                      <a:pt x="208" y="19"/>
                    </a:lnTo>
                    <a:lnTo>
                      <a:pt x="218" y="19"/>
                    </a:lnTo>
                    <a:lnTo>
                      <a:pt x="218" y="0"/>
                    </a:lnTo>
                    <a:lnTo>
                      <a:pt x="0" y="0"/>
                    </a:lnTo>
                    <a:lnTo>
                      <a:pt x="0" y="171"/>
                    </a:lnTo>
                    <a:lnTo>
                      <a:pt x="218" y="171"/>
                    </a:lnTo>
                    <a:lnTo>
                      <a:pt x="218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44" name="Freeform 278"/>
              <p:cNvSpPr>
                <a:spLocks noChangeArrowheads="1"/>
              </p:cNvSpPr>
              <p:nvPr/>
            </p:nvSpPr>
            <p:spPr bwMode="auto">
              <a:xfrm>
                <a:off x="171396" y="86306"/>
                <a:ext cx="85090" cy="66857"/>
              </a:xfrm>
              <a:custGeom>
                <a:avLst/>
                <a:gdLst>
                  <a:gd name="T0" fmla="*/ 80 w 80"/>
                  <a:gd name="T1" fmla="*/ 63 h 63"/>
                  <a:gd name="T2" fmla="*/ 80 w 80"/>
                  <a:gd name="T3" fmla="*/ 0 h 63"/>
                  <a:gd name="T4" fmla="*/ 0 w 80"/>
                  <a:gd name="T5" fmla="*/ 0 h 63"/>
                  <a:gd name="T6" fmla="*/ 0 w 80"/>
                  <a:gd name="T7" fmla="*/ 63 h 63"/>
                  <a:gd name="T8" fmla="*/ 80 w 80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62">
                    <a:moveTo>
                      <a:pt x="80" y="63"/>
                    </a:moveTo>
                    <a:lnTo>
                      <a:pt x="80" y="0"/>
                    </a:lnTo>
                    <a:lnTo>
                      <a:pt x="0" y="0"/>
                    </a:lnTo>
                    <a:lnTo>
                      <a:pt x="0" y="63"/>
                    </a:lnTo>
                    <a:lnTo>
                      <a:pt x="8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45" name="Rectangle 279"/>
              <p:cNvSpPr>
                <a:spLocks noChangeArrowheads="1"/>
              </p:cNvSpPr>
              <p:nvPr/>
            </p:nvSpPr>
            <p:spPr bwMode="auto">
              <a:xfrm>
                <a:off x="54701" y="51054"/>
                <a:ext cx="83875" cy="1823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46" name="Rectangle 280"/>
              <p:cNvSpPr>
                <a:spLocks noChangeArrowheads="1"/>
              </p:cNvSpPr>
              <p:nvPr/>
            </p:nvSpPr>
            <p:spPr bwMode="auto">
              <a:xfrm>
                <a:off x="54701" y="87522"/>
                <a:ext cx="83875" cy="1823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47" name="Rectangle 281"/>
              <p:cNvSpPr>
                <a:spLocks noChangeArrowheads="1"/>
              </p:cNvSpPr>
              <p:nvPr/>
            </p:nvSpPr>
            <p:spPr bwMode="auto">
              <a:xfrm>
                <a:off x="54701" y="125204"/>
                <a:ext cx="83875" cy="1823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80296" tIns="40148" rIns="80296" bIns="40148"/>
              <a:lstStyle/>
              <a:p>
                <a:endParaRPr lang="zh-CN" altLang="en-US" sz="15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124575" y="2000250"/>
            <a:ext cx="1495425" cy="4857750"/>
            <a:chOff x="6124575" y="2000250"/>
            <a:chExt cx="1495425" cy="4857750"/>
          </a:xfrm>
        </p:grpSpPr>
        <p:grpSp>
          <p:nvGrpSpPr>
            <p:cNvPr id="3" name="组合 2"/>
            <p:cNvGrpSpPr/>
            <p:nvPr/>
          </p:nvGrpSpPr>
          <p:grpSpPr>
            <a:xfrm>
              <a:off x="6124575" y="2000250"/>
              <a:ext cx="1495425" cy="1643343"/>
              <a:chOff x="6124575" y="2000250"/>
              <a:chExt cx="1495425" cy="1643343"/>
            </a:xfrm>
          </p:grpSpPr>
          <p:sp>
            <p:nvSpPr>
              <p:cNvPr id="33828" name="六边形 81"/>
              <p:cNvSpPr>
                <a:spLocks noChangeArrowheads="1"/>
              </p:cNvSpPr>
              <p:nvPr/>
            </p:nvSpPr>
            <p:spPr bwMode="auto">
              <a:xfrm rot="5400000">
                <a:off x="6050616" y="2074209"/>
                <a:ext cx="1643343" cy="1495425"/>
              </a:xfrm>
              <a:prstGeom prst="hexagon">
                <a:avLst>
                  <a:gd name="adj" fmla="val 26941"/>
                  <a:gd name="vf" fmla="val 115470"/>
                </a:avLst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33830" name="组合 83"/>
              <p:cNvGrpSpPr/>
              <p:nvPr/>
            </p:nvGrpSpPr>
            <p:grpSpPr>
              <a:xfrm>
                <a:off x="6630422" y="2345173"/>
                <a:ext cx="659719" cy="839520"/>
                <a:chOff x="0" y="0"/>
                <a:chExt cx="275936" cy="351302"/>
              </a:xfrm>
              <a:solidFill>
                <a:schemeClr val="accent1"/>
              </a:solidFill>
            </p:grpSpPr>
            <p:sp>
              <p:nvSpPr>
                <p:cNvPr id="33831" name="Freeform 252"/>
                <p:cNvSpPr>
                  <a:spLocks noChangeArrowheads="1"/>
                </p:cNvSpPr>
                <p:nvPr/>
              </p:nvSpPr>
              <p:spPr bwMode="auto">
                <a:xfrm>
                  <a:off x="26742" y="0"/>
                  <a:ext cx="139792" cy="144654"/>
                </a:xfrm>
                <a:custGeom>
                  <a:avLst/>
                  <a:gdLst>
                    <a:gd name="T0" fmla="*/ 12 w 89"/>
                    <a:gd name="T1" fmla="*/ 58 h 92"/>
                    <a:gd name="T2" fmla="*/ 12 w 89"/>
                    <a:gd name="T3" fmla="*/ 57 h 92"/>
                    <a:gd name="T4" fmla="*/ 44 w 89"/>
                    <a:gd name="T5" fmla="*/ 92 h 92"/>
                    <a:gd name="T6" fmla="*/ 76 w 89"/>
                    <a:gd name="T7" fmla="*/ 57 h 92"/>
                    <a:gd name="T8" fmla="*/ 76 w 89"/>
                    <a:gd name="T9" fmla="*/ 58 h 92"/>
                    <a:gd name="T10" fmla="*/ 87 w 89"/>
                    <a:gd name="T11" fmla="*/ 48 h 92"/>
                    <a:gd name="T12" fmla="*/ 81 w 89"/>
                    <a:gd name="T13" fmla="*/ 34 h 92"/>
                    <a:gd name="T14" fmla="*/ 79 w 89"/>
                    <a:gd name="T15" fmla="*/ 34 h 92"/>
                    <a:gd name="T16" fmla="*/ 79 w 89"/>
                    <a:gd name="T17" fmla="*/ 33 h 92"/>
                    <a:gd name="T18" fmla="*/ 44 w 89"/>
                    <a:gd name="T19" fmla="*/ 0 h 92"/>
                    <a:gd name="T20" fmla="*/ 9 w 89"/>
                    <a:gd name="T21" fmla="*/ 33 h 92"/>
                    <a:gd name="T22" fmla="*/ 9 w 89"/>
                    <a:gd name="T23" fmla="*/ 34 h 92"/>
                    <a:gd name="T24" fmla="*/ 7 w 89"/>
                    <a:gd name="T25" fmla="*/ 34 h 92"/>
                    <a:gd name="T26" fmla="*/ 1 w 89"/>
                    <a:gd name="T27" fmla="*/ 48 h 92"/>
                    <a:gd name="T28" fmla="*/ 12 w 89"/>
                    <a:gd name="T29" fmla="*/ 58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92">
                      <a:moveTo>
                        <a:pt x="12" y="58"/>
                      </a:move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6" y="76"/>
                        <a:pt x="29" y="92"/>
                        <a:pt x="44" y="92"/>
                      </a:cubicBezTo>
                      <a:cubicBezTo>
                        <a:pt x="59" y="92"/>
                        <a:pt x="72" y="76"/>
                        <a:pt x="76" y="57"/>
                      </a:cubicBezTo>
                      <a:cubicBezTo>
                        <a:pt x="76" y="57"/>
                        <a:pt x="76" y="57"/>
                        <a:pt x="76" y="58"/>
                      </a:cubicBezTo>
                      <a:cubicBezTo>
                        <a:pt x="81" y="58"/>
                        <a:pt x="86" y="54"/>
                        <a:pt x="87" y="48"/>
                      </a:cubicBezTo>
                      <a:cubicBezTo>
                        <a:pt x="89" y="41"/>
                        <a:pt x="86" y="35"/>
                        <a:pt x="81" y="34"/>
                      </a:cubicBezTo>
                      <a:cubicBezTo>
                        <a:pt x="81" y="34"/>
                        <a:pt x="80" y="34"/>
                        <a:pt x="79" y="34"/>
                      </a:cubicBezTo>
                      <a:cubicBezTo>
                        <a:pt x="79" y="34"/>
                        <a:pt x="79" y="34"/>
                        <a:pt x="79" y="33"/>
                      </a:cubicBezTo>
                      <a:cubicBezTo>
                        <a:pt x="79" y="15"/>
                        <a:pt x="64" y="0"/>
                        <a:pt x="44" y="0"/>
                      </a:cubicBezTo>
                      <a:cubicBezTo>
                        <a:pt x="25" y="0"/>
                        <a:pt x="9" y="15"/>
                        <a:pt x="9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8" y="34"/>
                        <a:pt x="8" y="34"/>
                        <a:pt x="7" y="34"/>
                      </a:cubicBezTo>
                      <a:cubicBezTo>
                        <a:pt x="2" y="35"/>
                        <a:pt x="0" y="41"/>
                        <a:pt x="1" y="48"/>
                      </a:cubicBezTo>
                      <a:cubicBezTo>
                        <a:pt x="3" y="54"/>
                        <a:pt x="7" y="58"/>
                        <a:pt x="12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 dirty="0">
                    <a:latin typeface="印品灵秀体（非商用）" panose="02000000000000000000" pitchFamily="2" charset="-122"/>
                    <a:ea typeface="印品灵秀体（非商用）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832" name="Freeform 253"/>
                <p:cNvSpPr>
                  <a:spLocks noChangeArrowheads="1"/>
                </p:cNvSpPr>
                <p:nvPr/>
              </p:nvSpPr>
              <p:spPr bwMode="auto">
                <a:xfrm>
                  <a:off x="0" y="145869"/>
                  <a:ext cx="188415" cy="143438"/>
                </a:xfrm>
                <a:custGeom>
                  <a:avLst/>
                  <a:gdLst>
                    <a:gd name="T0" fmla="*/ 120 w 120"/>
                    <a:gd name="T1" fmla="*/ 22 h 91"/>
                    <a:gd name="T2" fmla="*/ 94 w 120"/>
                    <a:gd name="T3" fmla="*/ 0 h 91"/>
                    <a:gd name="T4" fmla="*/ 68 w 120"/>
                    <a:gd name="T5" fmla="*/ 44 h 91"/>
                    <a:gd name="T6" fmla="*/ 65 w 120"/>
                    <a:gd name="T7" fmla="*/ 24 h 91"/>
                    <a:gd name="T8" fmla="*/ 69 w 120"/>
                    <a:gd name="T9" fmla="*/ 18 h 91"/>
                    <a:gd name="T10" fmla="*/ 61 w 120"/>
                    <a:gd name="T11" fmla="*/ 11 h 91"/>
                    <a:gd name="T12" fmla="*/ 54 w 120"/>
                    <a:gd name="T13" fmla="*/ 18 h 91"/>
                    <a:gd name="T14" fmla="*/ 57 w 120"/>
                    <a:gd name="T15" fmla="*/ 24 h 91"/>
                    <a:gd name="T16" fmla="*/ 54 w 120"/>
                    <a:gd name="T17" fmla="*/ 44 h 91"/>
                    <a:gd name="T18" fmla="*/ 28 w 120"/>
                    <a:gd name="T19" fmla="*/ 0 h 91"/>
                    <a:gd name="T20" fmla="*/ 1 w 120"/>
                    <a:gd name="T21" fmla="*/ 29 h 91"/>
                    <a:gd name="T22" fmla="*/ 0 w 120"/>
                    <a:gd name="T23" fmla="*/ 84 h 91"/>
                    <a:gd name="T24" fmla="*/ 61 w 120"/>
                    <a:gd name="T25" fmla="*/ 91 h 91"/>
                    <a:gd name="T26" fmla="*/ 66 w 120"/>
                    <a:gd name="T27" fmla="*/ 91 h 91"/>
                    <a:gd name="T28" fmla="*/ 65 w 120"/>
                    <a:gd name="T29" fmla="*/ 78 h 91"/>
                    <a:gd name="T30" fmla="*/ 120 w 120"/>
                    <a:gd name="T31" fmla="*/ 22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" h="91">
                      <a:moveTo>
                        <a:pt x="120" y="22"/>
                      </a:moveTo>
                      <a:cubicBezTo>
                        <a:pt x="115" y="13"/>
                        <a:pt x="106" y="5"/>
                        <a:pt x="94" y="0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23"/>
                        <a:pt x="69" y="21"/>
                        <a:pt x="69" y="18"/>
                      </a:cubicBezTo>
                      <a:cubicBezTo>
                        <a:pt x="69" y="14"/>
                        <a:pt x="65" y="11"/>
                        <a:pt x="61" y="11"/>
                      </a:cubicBezTo>
                      <a:cubicBezTo>
                        <a:pt x="57" y="11"/>
                        <a:pt x="54" y="14"/>
                        <a:pt x="54" y="18"/>
                      </a:cubicBezTo>
                      <a:cubicBezTo>
                        <a:pt x="54" y="21"/>
                        <a:pt x="55" y="23"/>
                        <a:pt x="57" y="2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13" y="7"/>
                        <a:pt x="3" y="17"/>
                        <a:pt x="1" y="29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32" y="91"/>
                        <a:pt x="61" y="91"/>
                      </a:cubicBezTo>
                      <a:cubicBezTo>
                        <a:pt x="63" y="91"/>
                        <a:pt x="65" y="91"/>
                        <a:pt x="66" y="91"/>
                      </a:cubicBezTo>
                      <a:cubicBezTo>
                        <a:pt x="65" y="87"/>
                        <a:pt x="65" y="82"/>
                        <a:pt x="65" y="78"/>
                      </a:cubicBezTo>
                      <a:cubicBezTo>
                        <a:pt x="65" y="48"/>
                        <a:pt x="89" y="24"/>
                        <a:pt x="12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 dirty="0">
                    <a:latin typeface="印品灵秀体（非商用）" panose="02000000000000000000" pitchFamily="2" charset="-122"/>
                    <a:ea typeface="印品灵秀体（非商用）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833" name="Freeform 254"/>
                <p:cNvSpPr>
                  <a:spLocks noEditPoints="1" noChangeArrowheads="1"/>
                </p:cNvSpPr>
                <p:nvPr/>
              </p:nvSpPr>
              <p:spPr bwMode="auto">
                <a:xfrm>
                  <a:off x="108186" y="185984"/>
                  <a:ext cx="167750" cy="165318"/>
                </a:xfrm>
                <a:custGeom>
                  <a:avLst/>
                  <a:gdLst>
                    <a:gd name="T0" fmla="*/ 53 w 107"/>
                    <a:gd name="T1" fmla="*/ 0 h 104"/>
                    <a:gd name="T2" fmla="*/ 0 w 107"/>
                    <a:gd name="T3" fmla="*/ 52 h 104"/>
                    <a:gd name="T4" fmla="*/ 53 w 107"/>
                    <a:gd name="T5" fmla="*/ 104 h 104"/>
                    <a:gd name="T6" fmla="*/ 107 w 107"/>
                    <a:gd name="T7" fmla="*/ 52 h 104"/>
                    <a:gd name="T8" fmla="*/ 53 w 107"/>
                    <a:gd name="T9" fmla="*/ 0 h 104"/>
                    <a:gd name="T10" fmla="*/ 53 w 107"/>
                    <a:gd name="T11" fmla="*/ 95 h 104"/>
                    <a:gd name="T12" fmla="*/ 9 w 107"/>
                    <a:gd name="T13" fmla="*/ 52 h 104"/>
                    <a:gd name="T14" fmla="*/ 53 w 107"/>
                    <a:gd name="T15" fmla="*/ 10 h 104"/>
                    <a:gd name="T16" fmla="*/ 97 w 107"/>
                    <a:gd name="T17" fmla="*/ 52 h 104"/>
                    <a:gd name="T18" fmla="*/ 53 w 107"/>
                    <a:gd name="T19" fmla="*/ 95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7" h="104">
                      <a:moveTo>
                        <a:pt x="53" y="0"/>
                      </a:moveTo>
                      <a:cubicBezTo>
                        <a:pt x="24" y="0"/>
                        <a:pt x="0" y="24"/>
                        <a:pt x="0" y="52"/>
                      </a:cubicBezTo>
                      <a:cubicBezTo>
                        <a:pt x="0" y="81"/>
                        <a:pt x="24" y="104"/>
                        <a:pt x="53" y="104"/>
                      </a:cubicBezTo>
                      <a:cubicBezTo>
                        <a:pt x="83" y="104"/>
                        <a:pt x="107" y="81"/>
                        <a:pt x="107" y="52"/>
                      </a:cubicBezTo>
                      <a:cubicBezTo>
                        <a:pt x="107" y="24"/>
                        <a:pt x="83" y="0"/>
                        <a:pt x="53" y="0"/>
                      </a:cubicBezTo>
                      <a:close/>
                      <a:moveTo>
                        <a:pt x="53" y="95"/>
                      </a:moveTo>
                      <a:cubicBezTo>
                        <a:pt x="29" y="95"/>
                        <a:pt x="9" y="76"/>
                        <a:pt x="9" y="52"/>
                      </a:cubicBezTo>
                      <a:cubicBezTo>
                        <a:pt x="9" y="29"/>
                        <a:pt x="29" y="10"/>
                        <a:pt x="53" y="10"/>
                      </a:cubicBezTo>
                      <a:cubicBezTo>
                        <a:pt x="77" y="10"/>
                        <a:pt x="97" y="29"/>
                        <a:pt x="97" y="52"/>
                      </a:cubicBezTo>
                      <a:cubicBezTo>
                        <a:pt x="97" y="76"/>
                        <a:pt x="77" y="95"/>
                        <a:pt x="53" y="9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 dirty="0">
                    <a:latin typeface="印品灵秀体（非商用）" panose="02000000000000000000" pitchFamily="2" charset="-122"/>
                    <a:ea typeface="印品灵秀体（非商用）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834" name="Freeform 255"/>
                <p:cNvSpPr>
                  <a:spLocks noEditPoints="1" noChangeArrowheads="1"/>
                </p:cNvSpPr>
                <p:nvPr/>
              </p:nvSpPr>
              <p:spPr bwMode="auto">
                <a:xfrm>
                  <a:off x="128851" y="209079"/>
                  <a:ext cx="126420" cy="121558"/>
                </a:xfrm>
                <a:custGeom>
                  <a:avLst/>
                  <a:gdLst>
                    <a:gd name="T0" fmla="*/ 40 w 80"/>
                    <a:gd name="T1" fmla="*/ 0 h 77"/>
                    <a:gd name="T2" fmla="*/ 0 w 80"/>
                    <a:gd name="T3" fmla="*/ 38 h 77"/>
                    <a:gd name="T4" fmla="*/ 40 w 80"/>
                    <a:gd name="T5" fmla="*/ 77 h 77"/>
                    <a:gd name="T6" fmla="*/ 80 w 80"/>
                    <a:gd name="T7" fmla="*/ 38 h 77"/>
                    <a:gd name="T8" fmla="*/ 40 w 80"/>
                    <a:gd name="T9" fmla="*/ 0 h 77"/>
                    <a:gd name="T10" fmla="*/ 66 w 80"/>
                    <a:gd name="T11" fmla="*/ 43 h 77"/>
                    <a:gd name="T12" fmla="*/ 45 w 80"/>
                    <a:gd name="T13" fmla="*/ 43 h 77"/>
                    <a:gd name="T14" fmla="*/ 45 w 80"/>
                    <a:gd name="T15" fmla="*/ 66 h 77"/>
                    <a:gd name="T16" fmla="*/ 35 w 80"/>
                    <a:gd name="T17" fmla="*/ 66 h 77"/>
                    <a:gd name="T18" fmla="*/ 35 w 80"/>
                    <a:gd name="T19" fmla="*/ 43 h 77"/>
                    <a:gd name="T20" fmla="*/ 14 w 80"/>
                    <a:gd name="T21" fmla="*/ 43 h 77"/>
                    <a:gd name="T22" fmla="*/ 14 w 80"/>
                    <a:gd name="T23" fmla="*/ 34 h 77"/>
                    <a:gd name="T24" fmla="*/ 35 w 80"/>
                    <a:gd name="T25" fmla="*/ 34 h 77"/>
                    <a:gd name="T26" fmla="*/ 35 w 80"/>
                    <a:gd name="T27" fmla="*/ 12 h 77"/>
                    <a:gd name="T28" fmla="*/ 45 w 80"/>
                    <a:gd name="T29" fmla="*/ 12 h 77"/>
                    <a:gd name="T30" fmla="*/ 45 w 80"/>
                    <a:gd name="T31" fmla="*/ 34 h 77"/>
                    <a:gd name="T32" fmla="*/ 66 w 80"/>
                    <a:gd name="T33" fmla="*/ 34 h 77"/>
                    <a:gd name="T34" fmla="*/ 66 w 80"/>
                    <a:gd name="T35" fmla="*/ 43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0" h="77">
                      <a:moveTo>
                        <a:pt x="40" y="0"/>
                      </a:moveTo>
                      <a:cubicBezTo>
                        <a:pt x="18" y="0"/>
                        <a:pt x="0" y="17"/>
                        <a:pt x="0" y="38"/>
                      </a:cubicBezTo>
                      <a:cubicBezTo>
                        <a:pt x="0" y="59"/>
                        <a:pt x="18" y="77"/>
                        <a:pt x="40" y="77"/>
                      </a:cubicBezTo>
                      <a:cubicBezTo>
                        <a:pt x="62" y="77"/>
                        <a:pt x="80" y="59"/>
                        <a:pt x="80" y="38"/>
                      </a:cubicBezTo>
                      <a:cubicBezTo>
                        <a:pt x="80" y="17"/>
                        <a:pt x="62" y="0"/>
                        <a:pt x="40" y="0"/>
                      </a:cubicBezTo>
                      <a:close/>
                      <a:moveTo>
                        <a:pt x="66" y="43"/>
                      </a:moveTo>
                      <a:cubicBezTo>
                        <a:pt x="45" y="43"/>
                        <a:pt x="45" y="43"/>
                        <a:pt x="45" y="43"/>
                      </a:cubicBezTo>
                      <a:cubicBezTo>
                        <a:pt x="45" y="66"/>
                        <a:pt x="45" y="66"/>
                        <a:pt x="45" y="66"/>
                      </a:cubicBezTo>
                      <a:cubicBezTo>
                        <a:pt x="35" y="66"/>
                        <a:pt x="35" y="66"/>
                        <a:pt x="35" y="66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66" y="34"/>
                        <a:pt x="66" y="34"/>
                        <a:pt x="66" y="34"/>
                      </a:cubicBezTo>
                      <a:lnTo>
                        <a:pt x="66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zh-CN" altLang="en-US" dirty="0">
                    <a:latin typeface="印品灵秀体（非商用）" panose="02000000000000000000" pitchFamily="2" charset="-122"/>
                    <a:ea typeface="印品灵秀体（非商用）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33829" name="直接连接符 82"/>
            <p:cNvCxnSpPr>
              <a:cxnSpLocks noChangeShapeType="1"/>
            </p:cNvCxnSpPr>
            <p:nvPr/>
          </p:nvCxnSpPr>
          <p:spPr bwMode="auto">
            <a:xfrm flipH="1">
              <a:off x="6868513" y="3639199"/>
              <a:ext cx="0" cy="3218801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组合 6"/>
          <p:cNvGrpSpPr/>
          <p:nvPr/>
        </p:nvGrpSpPr>
        <p:grpSpPr>
          <a:xfrm>
            <a:off x="7337425" y="3643313"/>
            <a:ext cx="1493838" cy="3271837"/>
            <a:chOff x="7337425" y="3643313"/>
            <a:chExt cx="1493838" cy="3271837"/>
          </a:xfrm>
        </p:grpSpPr>
        <p:sp>
          <p:nvSpPr>
            <p:cNvPr id="33849" name="六边形 102"/>
            <p:cNvSpPr>
              <a:spLocks noChangeArrowheads="1"/>
            </p:cNvSpPr>
            <p:nvPr/>
          </p:nvSpPr>
          <p:spPr bwMode="auto">
            <a:xfrm rot="5400000">
              <a:off x="7262600" y="3718138"/>
              <a:ext cx="1643487" cy="1493838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33850" name="直接连接符 103"/>
            <p:cNvCxnSpPr>
              <a:cxnSpLocks noChangeShapeType="1"/>
            </p:cNvCxnSpPr>
            <p:nvPr/>
          </p:nvCxnSpPr>
          <p:spPr bwMode="auto">
            <a:xfrm flipH="1">
              <a:off x="8078760" y="5278676"/>
              <a:ext cx="0" cy="163647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3851" name="组合 104"/>
            <p:cNvGrpSpPr/>
            <p:nvPr/>
          </p:nvGrpSpPr>
          <p:grpSpPr>
            <a:xfrm>
              <a:off x="7837315" y="4002020"/>
              <a:ext cx="586441" cy="900600"/>
              <a:chOff x="0" y="0"/>
              <a:chExt cx="245547" cy="376829"/>
            </a:xfrm>
            <a:solidFill>
              <a:schemeClr val="accent1"/>
            </a:solidFill>
          </p:grpSpPr>
          <p:sp>
            <p:nvSpPr>
              <p:cNvPr id="33852" name="Freeform 344"/>
              <p:cNvSpPr>
                <a:spLocks noChangeArrowheads="1"/>
              </p:cNvSpPr>
              <p:nvPr/>
            </p:nvSpPr>
            <p:spPr bwMode="auto">
              <a:xfrm>
                <a:off x="27958" y="0"/>
                <a:ext cx="148300" cy="153163"/>
              </a:xfrm>
              <a:custGeom>
                <a:avLst/>
                <a:gdLst>
                  <a:gd name="T0" fmla="*/ 13 w 94"/>
                  <a:gd name="T1" fmla="*/ 61 h 97"/>
                  <a:gd name="T2" fmla="*/ 13 w 94"/>
                  <a:gd name="T3" fmla="*/ 61 h 97"/>
                  <a:gd name="T4" fmla="*/ 47 w 94"/>
                  <a:gd name="T5" fmla="*/ 97 h 97"/>
                  <a:gd name="T6" fmla="*/ 81 w 94"/>
                  <a:gd name="T7" fmla="*/ 61 h 97"/>
                  <a:gd name="T8" fmla="*/ 81 w 94"/>
                  <a:gd name="T9" fmla="*/ 61 h 97"/>
                  <a:gd name="T10" fmla="*/ 92 w 94"/>
                  <a:gd name="T11" fmla="*/ 51 h 97"/>
                  <a:gd name="T12" fmla="*/ 86 w 94"/>
                  <a:gd name="T13" fmla="*/ 37 h 97"/>
                  <a:gd name="T14" fmla="*/ 84 w 94"/>
                  <a:gd name="T15" fmla="*/ 37 h 97"/>
                  <a:gd name="T16" fmla="*/ 84 w 94"/>
                  <a:gd name="T17" fmla="*/ 36 h 97"/>
                  <a:gd name="T18" fmla="*/ 47 w 94"/>
                  <a:gd name="T19" fmla="*/ 0 h 97"/>
                  <a:gd name="T20" fmla="*/ 10 w 94"/>
                  <a:gd name="T21" fmla="*/ 36 h 97"/>
                  <a:gd name="T22" fmla="*/ 10 w 94"/>
                  <a:gd name="T23" fmla="*/ 37 h 97"/>
                  <a:gd name="T24" fmla="*/ 7 w 94"/>
                  <a:gd name="T25" fmla="*/ 37 h 97"/>
                  <a:gd name="T26" fmla="*/ 1 w 94"/>
                  <a:gd name="T27" fmla="*/ 51 h 97"/>
                  <a:gd name="T28" fmla="*/ 13 w 94"/>
                  <a:gd name="T29" fmla="*/ 6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4" h="97">
                    <a:moveTo>
                      <a:pt x="13" y="61"/>
                    </a:moveTo>
                    <a:cubicBezTo>
                      <a:pt x="13" y="61"/>
                      <a:pt x="13" y="61"/>
                      <a:pt x="13" y="61"/>
                    </a:cubicBezTo>
                    <a:cubicBezTo>
                      <a:pt x="17" y="80"/>
                      <a:pt x="31" y="97"/>
                      <a:pt x="47" y="97"/>
                    </a:cubicBezTo>
                    <a:cubicBezTo>
                      <a:pt x="63" y="97"/>
                      <a:pt x="77" y="80"/>
                      <a:pt x="81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6" y="62"/>
                      <a:pt x="91" y="58"/>
                      <a:pt x="92" y="51"/>
                    </a:cubicBezTo>
                    <a:cubicBezTo>
                      <a:pt x="94" y="44"/>
                      <a:pt x="91" y="38"/>
                      <a:pt x="86" y="37"/>
                    </a:cubicBezTo>
                    <a:cubicBezTo>
                      <a:pt x="86" y="37"/>
                      <a:pt x="85" y="37"/>
                      <a:pt x="84" y="37"/>
                    </a:cubicBez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16"/>
                      <a:pt x="68" y="0"/>
                      <a:pt x="47" y="0"/>
                    </a:cubicBezTo>
                    <a:cubicBezTo>
                      <a:pt x="26" y="0"/>
                      <a:pt x="10" y="16"/>
                      <a:pt x="10" y="36"/>
                    </a:cubicBezTo>
                    <a:cubicBezTo>
                      <a:pt x="10" y="36"/>
                      <a:pt x="10" y="36"/>
                      <a:pt x="10" y="37"/>
                    </a:cubicBezTo>
                    <a:cubicBezTo>
                      <a:pt x="9" y="37"/>
                      <a:pt x="8" y="37"/>
                      <a:pt x="7" y="37"/>
                    </a:cubicBezTo>
                    <a:cubicBezTo>
                      <a:pt x="3" y="38"/>
                      <a:pt x="0" y="44"/>
                      <a:pt x="1" y="51"/>
                    </a:cubicBezTo>
                    <a:cubicBezTo>
                      <a:pt x="3" y="58"/>
                      <a:pt x="8" y="62"/>
                      <a:pt x="13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53" name="Freeform 345"/>
              <p:cNvSpPr>
                <a:spLocks noChangeArrowheads="1"/>
              </p:cNvSpPr>
              <p:nvPr/>
            </p:nvSpPr>
            <p:spPr bwMode="auto">
              <a:xfrm flipH="1">
                <a:off x="177475" y="3002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54" name="Freeform 346"/>
              <p:cNvSpPr>
                <a:spLocks noChangeArrowheads="1"/>
              </p:cNvSpPr>
              <p:nvPr/>
            </p:nvSpPr>
            <p:spPr bwMode="auto">
              <a:xfrm>
                <a:off x="162888" y="216372"/>
                <a:ext cx="14587" cy="71719"/>
              </a:xfrm>
              <a:custGeom>
                <a:avLst/>
                <a:gdLst>
                  <a:gd name="T0" fmla="*/ 0 w 9"/>
                  <a:gd name="T1" fmla="*/ 0 h 46"/>
                  <a:gd name="T2" fmla="*/ 4 w 9"/>
                  <a:gd name="T3" fmla="*/ 46 h 46"/>
                  <a:gd name="T4" fmla="*/ 9 w 9"/>
                  <a:gd name="T5" fmla="*/ 44 h 46"/>
                  <a:gd name="T6" fmla="*/ 6 w 9"/>
                  <a:gd name="T7" fmla="*/ 0 h 46"/>
                  <a:gd name="T8" fmla="*/ 0 w 9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6">
                    <a:moveTo>
                      <a:pt x="0" y="0"/>
                    </a:moveTo>
                    <a:cubicBezTo>
                      <a:pt x="4" y="46"/>
                      <a:pt x="4" y="46"/>
                      <a:pt x="4" y="46"/>
                    </a:cubicBezTo>
                    <a:cubicBezTo>
                      <a:pt x="6" y="46"/>
                      <a:pt x="7" y="45"/>
                      <a:pt x="9" y="44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55" name="Freeform 347"/>
              <p:cNvSpPr>
                <a:spLocks noChangeArrowheads="1"/>
              </p:cNvSpPr>
              <p:nvPr/>
            </p:nvSpPr>
            <p:spPr bwMode="auto">
              <a:xfrm>
                <a:off x="215157" y="300247"/>
                <a:ext cx="1216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56" name="Freeform 348"/>
              <p:cNvSpPr>
                <a:spLocks noChangeArrowheads="1"/>
              </p:cNvSpPr>
              <p:nvPr/>
            </p:nvSpPr>
            <p:spPr bwMode="auto">
              <a:xfrm>
                <a:off x="216373" y="216372"/>
                <a:ext cx="13371" cy="71719"/>
              </a:xfrm>
              <a:custGeom>
                <a:avLst/>
                <a:gdLst>
                  <a:gd name="T0" fmla="*/ 8 w 8"/>
                  <a:gd name="T1" fmla="*/ 0 h 46"/>
                  <a:gd name="T2" fmla="*/ 3 w 8"/>
                  <a:gd name="T3" fmla="*/ 0 h 46"/>
                  <a:gd name="T4" fmla="*/ 0 w 8"/>
                  <a:gd name="T5" fmla="*/ 44 h 46"/>
                  <a:gd name="T6" fmla="*/ 4 w 8"/>
                  <a:gd name="T7" fmla="*/ 46 h 46"/>
                  <a:gd name="T8" fmla="*/ 8 w 8"/>
                  <a:gd name="T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6">
                    <a:moveTo>
                      <a:pt x="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1" y="45"/>
                      <a:pt x="3" y="46"/>
                      <a:pt x="4" y="46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57" name="Freeform 349"/>
              <p:cNvSpPr>
                <a:spLocks noEditPoints="1" noChangeArrowheads="1"/>
              </p:cNvSpPr>
              <p:nvPr/>
            </p:nvSpPr>
            <p:spPr bwMode="auto">
              <a:xfrm>
                <a:off x="149516" y="284445"/>
                <a:ext cx="96031" cy="92384"/>
              </a:xfrm>
              <a:custGeom>
                <a:avLst/>
                <a:gdLst>
                  <a:gd name="T0" fmla="*/ 30 w 61"/>
                  <a:gd name="T1" fmla="*/ 0 h 59"/>
                  <a:gd name="T2" fmla="*/ 0 w 61"/>
                  <a:gd name="T3" fmla="*/ 30 h 59"/>
                  <a:gd name="T4" fmla="*/ 30 w 61"/>
                  <a:gd name="T5" fmla="*/ 59 h 59"/>
                  <a:gd name="T6" fmla="*/ 61 w 61"/>
                  <a:gd name="T7" fmla="*/ 30 h 59"/>
                  <a:gd name="T8" fmla="*/ 30 w 61"/>
                  <a:gd name="T9" fmla="*/ 0 h 59"/>
                  <a:gd name="T10" fmla="*/ 30 w 61"/>
                  <a:gd name="T11" fmla="*/ 54 h 59"/>
                  <a:gd name="T12" fmla="*/ 5 w 61"/>
                  <a:gd name="T13" fmla="*/ 30 h 59"/>
                  <a:gd name="T14" fmla="*/ 30 w 61"/>
                  <a:gd name="T15" fmla="*/ 5 h 59"/>
                  <a:gd name="T16" fmla="*/ 56 w 61"/>
                  <a:gd name="T17" fmla="*/ 30 h 59"/>
                  <a:gd name="T18" fmla="*/ 30 w 61"/>
                  <a:gd name="T19" fmla="*/ 5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59">
                    <a:moveTo>
                      <a:pt x="30" y="0"/>
                    </a:moveTo>
                    <a:cubicBezTo>
                      <a:pt x="14" y="0"/>
                      <a:pt x="0" y="13"/>
                      <a:pt x="0" y="30"/>
                    </a:cubicBezTo>
                    <a:cubicBezTo>
                      <a:pt x="0" y="46"/>
                      <a:pt x="14" y="59"/>
                      <a:pt x="30" y="59"/>
                    </a:cubicBezTo>
                    <a:cubicBezTo>
                      <a:pt x="47" y="59"/>
                      <a:pt x="61" y="46"/>
                      <a:pt x="61" y="30"/>
                    </a:cubicBezTo>
                    <a:cubicBezTo>
                      <a:pt x="61" y="13"/>
                      <a:pt x="47" y="0"/>
                      <a:pt x="30" y="0"/>
                    </a:cubicBezTo>
                    <a:close/>
                    <a:moveTo>
                      <a:pt x="30" y="54"/>
                    </a:moveTo>
                    <a:cubicBezTo>
                      <a:pt x="16" y="54"/>
                      <a:pt x="5" y="43"/>
                      <a:pt x="5" y="30"/>
                    </a:cubicBezTo>
                    <a:cubicBezTo>
                      <a:pt x="5" y="16"/>
                      <a:pt x="16" y="5"/>
                      <a:pt x="30" y="5"/>
                    </a:cubicBezTo>
                    <a:cubicBezTo>
                      <a:pt x="44" y="5"/>
                      <a:pt x="56" y="16"/>
                      <a:pt x="56" y="30"/>
                    </a:cubicBezTo>
                    <a:cubicBezTo>
                      <a:pt x="56" y="43"/>
                      <a:pt x="44" y="54"/>
                      <a:pt x="30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58" name="Freeform 350"/>
              <p:cNvSpPr>
                <a:spLocks noChangeArrowheads="1"/>
              </p:cNvSpPr>
              <p:nvPr/>
            </p:nvSpPr>
            <p:spPr bwMode="auto">
              <a:xfrm>
                <a:off x="179906" y="211510"/>
                <a:ext cx="34036" cy="72935"/>
              </a:xfrm>
              <a:custGeom>
                <a:avLst/>
                <a:gdLst>
                  <a:gd name="T0" fmla="*/ 2 w 21"/>
                  <a:gd name="T1" fmla="*/ 46 h 46"/>
                  <a:gd name="T2" fmla="*/ 10 w 21"/>
                  <a:gd name="T3" fmla="*/ 45 h 46"/>
                  <a:gd name="T4" fmla="*/ 18 w 21"/>
                  <a:gd name="T5" fmla="*/ 46 h 46"/>
                  <a:gd name="T6" fmla="*/ 21 w 21"/>
                  <a:gd name="T7" fmla="*/ 0 h 46"/>
                  <a:gd name="T8" fmla="*/ 0 w 21"/>
                  <a:gd name="T9" fmla="*/ 0 h 46"/>
                  <a:gd name="T10" fmla="*/ 2 w 21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6">
                    <a:moveTo>
                      <a:pt x="2" y="46"/>
                    </a:moveTo>
                    <a:cubicBezTo>
                      <a:pt x="5" y="45"/>
                      <a:pt x="7" y="45"/>
                      <a:pt x="10" y="45"/>
                    </a:cubicBezTo>
                    <a:cubicBezTo>
                      <a:pt x="13" y="45"/>
                      <a:pt x="16" y="45"/>
                      <a:pt x="18" y="46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59" name="Freeform 351"/>
              <p:cNvSpPr>
                <a:spLocks noChangeArrowheads="1"/>
              </p:cNvSpPr>
              <p:nvPr/>
            </p:nvSpPr>
            <p:spPr bwMode="auto">
              <a:xfrm>
                <a:off x="0" y="156809"/>
                <a:ext cx="203001" cy="150731"/>
              </a:xfrm>
              <a:custGeom>
                <a:avLst/>
                <a:gdLst>
                  <a:gd name="T0" fmla="*/ 104 w 129"/>
                  <a:gd name="T1" fmla="*/ 84 h 96"/>
                  <a:gd name="T2" fmla="*/ 100 w 129"/>
                  <a:gd name="T3" fmla="*/ 34 h 96"/>
                  <a:gd name="T4" fmla="*/ 111 w 129"/>
                  <a:gd name="T5" fmla="*/ 34 h 96"/>
                  <a:gd name="T6" fmla="*/ 111 w 129"/>
                  <a:gd name="T7" fmla="*/ 31 h 96"/>
                  <a:gd name="T8" fmla="*/ 129 w 129"/>
                  <a:gd name="T9" fmla="*/ 31 h 96"/>
                  <a:gd name="T10" fmla="*/ 129 w 129"/>
                  <a:gd name="T11" fmla="*/ 31 h 96"/>
                  <a:gd name="T12" fmla="*/ 100 w 129"/>
                  <a:gd name="T13" fmla="*/ 0 h 96"/>
                  <a:gd name="T14" fmla="*/ 72 w 129"/>
                  <a:gd name="T15" fmla="*/ 47 h 96"/>
                  <a:gd name="T16" fmla="*/ 69 w 129"/>
                  <a:gd name="T17" fmla="*/ 26 h 96"/>
                  <a:gd name="T18" fmla="*/ 73 w 129"/>
                  <a:gd name="T19" fmla="*/ 19 h 96"/>
                  <a:gd name="T20" fmla="*/ 65 w 129"/>
                  <a:gd name="T21" fmla="*/ 11 h 96"/>
                  <a:gd name="T22" fmla="*/ 57 w 129"/>
                  <a:gd name="T23" fmla="*/ 19 h 96"/>
                  <a:gd name="T24" fmla="*/ 61 w 129"/>
                  <a:gd name="T25" fmla="*/ 26 h 96"/>
                  <a:gd name="T26" fmla="*/ 57 w 129"/>
                  <a:gd name="T27" fmla="*/ 46 h 96"/>
                  <a:gd name="T28" fmla="*/ 30 w 129"/>
                  <a:gd name="T29" fmla="*/ 0 h 96"/>
                  <a:gd name="T30" fmla="*/ 1 w 129"/>
                  <a:gd name="T31" fmla="*/ 31 h 96"/>
                  <a:gd name="T32" fmla="*/ 0 w 129"/>
                  <a:gd name="T33" fmla="*/ 89 h 96"/>
                  <a:gd name="T34" fmla="*/ 65 w 129"/>
                  <a:gd name="T35" fmla="*/ 96 h 96"/>
                  <a:gd name="T36" fmla="*/ 96 w 129"/>
                  <a:gd name="T37" fmla="*/ 94 h 96"/>
                  <a:gd name="T38" fmla="*/ 104 w 129"/>
                  <a:gd name="T39" fmla="*/ 8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9" h="96">
                    <a:moveTo>
                      <a:pt x="104" y="84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1"/>
                      <a:pt x="111" y="31"/>
                      <a:pt x="111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9" y="31"/>
                      <a:pt x="129" y="31"/>
                      <a:pt x="129" y="31"/>
                    </a:cubicBezTo>
                    <a:cubicBezTo>
                      <a:pt x="127" y="18"/>
                      <a:pt x="116" y="7"/>
                      <a:pt x="100" y="0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71" y="24"/>
                      <a:pt x="73" y="22"/>
                      <a:pt x="73" y="19"/>
                    </a:cubicBezTo>
                    <a:cubicBezTo>
                      <a:pt x="73" y="15"/>
                      <a:pt x="69" y="11"/>
                      <a:pt x="65" y="11"/>
                    </a:cubicBezTo>
                    <a:cubicBezTo>
                      <a:pt x="60" y="11"/>
                      <a:pt x="57" y="15"/>
                      <a:pt x="57" y="19"/>
                    </a:cubicBezTo>
                    <a:cubicBezTo>
                      <a:pt x="57" y="22"/>
                      <a:pt x="58" y="24"/>
                      <a:pt x="61" y="2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7"/>
                      <a:pt x="3" y="18"/>
                      <a:pt x="1" y="31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34" y="96"/>
                      <a:pt x="65" y="96"/>
                    </a:cubicBezTo>
                    <a:cubicBezTo>
                      <a:pt x="75" y="96"/>
                      <a:pt x="86" y="95"/>
                      <a:pt x="96" y="94"/>
                    </a:cubicBezTo>
                    <a:cubicBezTo>
                      <a:pt x="98" y="90"/>
                      <a:pt x="101" y="87"/>
                      <a:pt x="104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860" name="Freeform 352"/>
              <p:cNvSpPr>
                <a:spLocks noEditPoints="1" noChangeArrowheads="1"/>
              </p:cNvSpPr>
              <p:nvPr/>
            </p:nvSpPr>
            <p:spPr bwMode="auto">
              <a:xfrm>
                <a:off x="165319" y="300247"/>
                <a:ext cx="64425" cy="63210"/>
              </a:xfrm>
              <a:custGeom>
                <a:avLst/>
                <a:gdLst>
                  <a:gd name="T0" fmla="*/ 20 w 41"/>
                  <a:gd name="T1" fmla="*/ 0 h 40"/>
                  <a:gd name="T2" fmla="*/ 0 w 41"/>
                  <a:gd name="T3" fmla="*/ 20 h 40"/>
                  <a:gd name="T4" fmla="*/ 20 w 41"/>
                  <a:gd name="T5" fmla="*/ 40 h 40"/>
                  <a:gd name="T6" fmla="*/ 41 w 41"/>
                  <a:gd name="T7" fmla="*/ 20 h 40"/>
                  <a:gd name="T8" fmla="*/ 20 w 41"/>
                  <a:gd name="T9" fmla="*/ 0 h 40"/>
                  <a:gd name="T10" fmla="*/ 25 w 41"/>
                  <a:gd name="T11" fmla="*/ 35 h 40"/>
                  <a:gd name="T12" fmla="*/ 18 w 41"/>
                  <a:gd name="T13" fmla="*/ 35 h 40"/>
                  <a:gd name="T14" fmla="*/ 18 w 41"/>
                  <a:gd name="T15" fmla="*/ 12 h 40"/>
                  <a:gd name="T16" fmla="*/ 18 w 41"/>
                  <a:gd name="T17" fmla="*/ 12 h 40"/>
                  <a:gd name="T18" fmla="*/ 13 w 41"/>
                  <a:gd name="T19" fmla="*/ 15 h 40"/>
                  <a:gd name="T20" fmla="*/ 12 w 41"/>
                  <a:gd name="T21" fmla="*/ 10 h 40"/>
                  <a:gd name="T22" fmla="*/ 19 w 41"/>
                  <a:gd name="T23" fmla="*/ 6 h 40"/>
                  <a:gd name="T24" fmla="*/ 25 w 41"/>
                  <a:gd name="T25" fmla="*/ 6 h 40"/>
                  <a:gd name="T26" fmla="*/ 25 w 41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" h="40">
                    <a:moveTo>
                      <a:pt x="20" y="0"/>
                    </a:move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0"/>
                      <a:pt x="20" y="40"/>
                    </a:cubicBezTo>
                    <a:cubicBezTo>
                      <a:pt x="32" y="40"/>
                      <a:pt x="41" y="31"/>
                      <a:pt x="41" y="20"/>
                    </a:cubicBezTo>
                    <a:cubicBezTo>
                      <a:pt x="41" y="9"/>
                      <a:pt x="32" y="0"/>
                      <a:pt x="20" y="0"/>
                    </a:cubicBezTo>
                    <a:close/>
                    <a:moveTo>
                      <a:pt x="25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lnTo>
                      <a:pt x="2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  <p:cond evt="onBegin" delay="0">
                          <p:tn val="23"/>
                        </p:cond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34832" name="组合 18"/>
          <p:cNvGrpSpPr/>
          <p:nvPr/>
        </p:nvGrpSpPr>
        <p:grpSpPr>
          <a:xfrm>
            <a:off x="8542338" y="3459163"/>
            <a:ext cx="3178175" cy="861244"/>
            <a:chOff x="0" y="0"/>
            <a:chExt cx="3178410" cy="862594"/>
          </a:xfrm>
        </p:grpSpPr>
        <p:sp>
          <p:nvSpPr>
            <p:cNvPr id="34833" name="矩形 19"/>
            <p:cNvSpPr>
              <a:spLocks noChangeArrowheads="1"/>
            </p:cNvSpPr>
            <p:nvPr/>
          </p:nvSpPr>
          <p:spPr bwMode="auto">
            <a:xfrm>
              <a:off x="0" y="338554"/>
              <a:ext cx="3178410" cy="52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834" name="矩形 20"/>
            <p:cNvSpPr>
              <a:spLocks noChangeArrowheads="1"/>
            </p:cNvSpPr>
            <p:nvPr/>
          </p:nvSpPr>
          <p:spPr bwMode="auto">
            <a:xfrm>
              <a:off x="16959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835" name="组合 21"/>
          <p:cNvGrpSpPr/>
          <p:nvPr/>
        </p:nvGrpSpPr>
        <p:grpSpPr>
          <a:xfrm>
            <a:off x="7796213" y="2147888"/>
            <a:ext cx="3314700" cy="861868"/>
            <a:chOff x="0" y="0"/>
            <a:chExt cx="3314104" cy="861630"/>
          </a:xfrm>
        </p:grpSpPr>
        <p:sp>
          <p:nvSpPr>
            <p:cNvPr id="34836" name="矩形 22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23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837" name="矩形 23"/>
            <p:cNvSpPr>
              <a:spLocks noChangeArrowheads="1"/>
            </p:cNvSpPr>
            <p:nvPr/>
          </p:nvSpPr>
          <p:spPr bwMode="auto">
            <a:xfrm>
              <a:off x="16959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838" name="组合 24"/>
          <p:cNvGrpSpPr/>
          <p:nvPr/>
        </p:nvGrpSpPr>
        <p:grpSpPr>
          <a:xfrm>
            <a:off x="7813675" y="4740275"/>
            <a:ext cx="3178175" cy="861868"/>
            <a:chOff x="0" y="0"/>
            <a:chExt cx="3178410" cy="861629"/>
          </a:xfrm>
        </p:grpSpPr>
        <p:sp>
          <p:nvSpPr>
            <p:cNvPr id="34839" name="矩形 25"/>
            <p:cNvSpPr>
              <a:spLocks noChangeArrowheads="1"/>
            </p:cNvSpPr>
            <p:nvPr/>
          </p:nvSpPr>
          <p:spPr bwMode="auto">
            <a:xfrm>
              <a:off x="0" y="338554"/>
              <a:ext cx="3178410" cy="5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840" name="矩形 26"/>
            <p:cNvSpPr>
              <a:spLocks noChangeArrowheads="1"/>
            </p:cNvSpPr>
            <p:nvPr/>
          </p:nvSpPr>
          <p:spPr bwMode="auto">
            <a:xfrm>
              <a:off x="16959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841" name="组合 27"/>
          <p:cNvGrpSpPr/>
          <p:nvPr/>
        </p:nvGrpSpPr>
        <p:grpSpPr>
          <a:xfrm>
            <a:off x="1152525" y="2155825"/>
            <a:ext cx="3313113" cy="861868"/>
            <a:chOff x="0" y="0"/>
            <a:chExt cx="3314104" cy="861629"/>
          </a:xfrm>
        </p:grpSpPr>
        <p:sp>
          <p:nvSpPr>
            <p:cNvPr id="34842" name="矩形 28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843" name="矩形 29"/>
            <p:cNvSpPr>
              <a:spLocks noChangeArrowheads="1"/>
            </p:cNvSpPr>
            <p:nvPr/>
          </p:nvSpPr>
          <p:spPr bwMode="auto">
            <a:xfrm>
              <a:off x="1197953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zh-CN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844" name="组合 30"/>
          <p:cNvGrpSpPr/>
          <p:nvPr/>
        </p:nvGrpSpPr>
        <p:grpSpPr>
          <a:xfrm>
            <a:off x="492125" y="3459163"/>
            <a:ext cx="3314700" cy="861244"/>
            <a:chOff x="0" y="0"/>
            <a:chExt cx="3314104" cy="862594"/>
          </a:xfrm>
        </p:grpSpPr>
        <p:sp>
          <p:nvSpPr>
            <p:cNvPr id="34845" name="矩形 31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2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846" name="矩形 32"/>
            <p:cNvSpPr>
              <a:spLocks noChangeArrowheads="1"/>
            </p:cNvSpPr>
            <p:nvPr/>
          </p:nvSpPr>
          <p:spPr bwMode="auto">
            <a:xfrm>
              <a:off x="1197953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zh-CN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4847" name="组合 33"/>
          <p:cNvGrpSpPr/>
          <p:nvPr/>
        </p:nvGrpSpPr>
        <p:grpSpPr>
          <a:xfrm>
            <a:off x="1195388" y="4740275"/>
            <a:ext cx="3314700" cy="861868"/>
            <a:chOff x="0" y="0"/>
            <a:chExt cx="3314104" cy="861629"/>
          </a:xfrm>
        </p:grpSpPr>
        <p:sp>
          <p:nvSpPr>
            <p:cNvPr id="34848" name="矩形 34"/>
            <p:cNvSpPr>
              <a:spLocks noChangeArrowheads="1"/>
            </p:cNvSpPr>
            <p:nvPr/>
          </p:nvSpPr>
          <p:spPr bwMode="auto">
            <a:xfrm>
              <a:off x="0" y="338554"/>
              <a:ext cx="3314104" cy="52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849" name="矩形 35"/>
            <p:cNvSpPr>
              <a:spLocks noChangeArrowheads="1"/>
            </p:cNvSpPr>
            <p:nvPr/>
          </p:nvSpPr>
          <p:spPr bwMode="auto">
            <a:xfrm>
              <a:off x="1197953" y="0"/>
              <a:ext cx="1997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altLang="zh-CN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87788" y="1831975"/>
            <a:ext cx="4456112" cy="4086225"/>
            <a:chOff x="3887788" y="1831975"/>
            <a:chExt cx="4456112" cy="4086225"/>
          </a:xfrm>
        </p:grpSpPr>
        <p:grpSp>
          <p:nvGrpSpPr>
            <p:cNvPr id="34819" name="组合 3"/>
            <p:cNvGrpSpPr/>
            <p:nvPr/>
          </p:nvGrpSpPr>
          <p:grpSpPr>
            <a:xfrm>
              <a:off x="3887788" y="1831975"/>
              <a:ext cx="4456112" cy="4086225"/>
              <a:chOff x="0" y="0"/>
              <a:chExt cx="3558720" cy="3262775"/>
            </a:xfrm>
          </p:grpSpPr>
          <p:sp>
            <p:nvSpPr>
              <p:cNvPr id="34820" name="六边形 4"/>
              <p:cNvSpPr>
                <a:spLocks noChangeArrowheads="1"/>
              </p:cNvSpPr>
              <p:nvPr/>
            </p:nvSpPr>
            <p:spPr bwMode="auto">
              <a:xfrm rot="5400000">
                <a:off x="582620" y="53939"/>
                <a:ext cx="1192966" cy="1085088"/>
              </a:xfrm>
              <a:prstGeom prst="hexagon">
                <a:avLst>
                  <a:gd name="adj" fmla="val 26941"/>
                  <a:gd name="vf" fmla="val 115470"/>
                </a:avLst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1" name="六边形 7"/>
              <p:cNvSpPr>
                <a:spLocks noChangeArrowheads="1"/>
              </p:cNvSpPr>
              <p:nvPr/>
            </p:nvSpPr>
            <p:spPr bwMode="auto">
              <a:xfrm rot="5400000">
                <a:off x="1783823" y="53939"/>
                <a:ext cx="1192966" cy="1085088"/>
              </a:xfrm>
              <a:prstGeom prst="hexagon">
                <a:avLst>
                  <a:gd name="adj" fmla="val 26941"/>
                  <a:gd name="vf" fmla="val 115470"/>
                </a:avLst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2" name="六边形 8"/>
              <p:cNvSpPr>
                <a:spLocks noChangeArrowheads="1"/>
              </p:cNvSpPr>
              <p:nvPr/>
            </p:nvSpPr>
            <p:spPr bwMode="auto">
              <a:xfrm rot="5400000">
                <a:off x="2340881" y="1088844"/>
                <a:ext cx="1192966" cy="1085088"/>
              </a:xfrm>
              <a:prstGeom prst="hexagon">
                <a:avLst>
                  <a:gd name="adj" fmla="val 26941"/>
                  <a:gd name="vf" fmla="val 115470"/>
                </a:avLst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3" name="六边形 9"/>
              <p:cNvSpPr>
                <a:spLocks noChangeArrowheads="1"/>
              </p:cNvSpPr>
              <p:nvPr/>
            </p:nvSpPr>
            <p:spPr bwMode="auto">
              <a:xfrm rot="5400000">
                <a:off x="25562" y="1088844"/>
                <a:ext cx="1192966" cy="1085088"/>
              </a:xfrm>
              <a:prstGeom prst="hexagon">
                <a:avLst>
                  <a:gd name="adj" fmla="val 26941"/>
                  <a:gd name="vf" fmla="val 115470"/>
                </a:avLst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4" name="六边形 10"/>
              <p:cNvSpPr>
                <a:spLocks noChangeArrowheads="1"/>
              </p:cNvSpPr>
              <p:nvPr/>
            </p:nvSpPr>
            <p:spPr bwMode="auto">
              <a:xfrm rot="5400000">
                <a:off x="582620" y="2123748"/>
                <a:ext cx="1192966" cy="1085088"/>
              </a:xfrm>
              <a:prstGeom prst="hexagon">
                <a:avLst>
                  <a:gd name="adj" fmla="val 26941"/>
                  <a:gd name="vf" fmla="val 115470"/>
                </a:avLst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5" name="六边形 11"/>
              <p:cNvSpPr>
                <a:spLocks noChangeArrowheads="1"/>
              </p:cNvSpPr>
              <p:nvPr/>
            </p:nvSpPr>
            <p:spPr bwMode="auto">
              <a:xfrm rot="5400000">
                <a:off x="1798337" y="2123748"/>
                <a:ext cx="1192966" cy="1085088"/>
              </a:xfrm>
              <a:prstGeom prst="hexagon">
                <a:avLst>
                  <a:gd name="adj" fmla="val 26941"/>
                  <a:gd name="vf" fmla="val 115470"/>
                </a:avLst>
              </a:prstGeom>
              <a:noFill/>
              <a:ln w="38100">
                <a:solidFill>
                  <a:schemeClr val="accent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6" name="椭圆 12"/>
              <p:cNvSpPr>
                <a:spLocks noChangeArrowheads="1"/>
              </p:cNvSpPr>
              <p:nvPr/>
            </p:nvSpPr>
            <p:spPr bwMode="auto">
              <a:xfrm>
                <a:off x="2851657" y="517671"/>
                <a:ext cx="157625" cy="1576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7" name="椭圆 13"/>
              <p:cNvSpPr>
                <a:spLocks noChangeArrowheads="1"/>
              </p:cNvSpPr>
              <p:nvPr/>
            </p:nvSpPr>
            <p:spPr bwMode="auto">
              <a:xfrm>
                <a:off x="2851657" y="2611333"/>
                <a:ext cx="157625" cy="1576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8" name="椭圆 14"/>
              <p:cNvSpPr>
                <a:spLocks noChangeArrowheads="1"/>
              </p:cNvSpPr>
              <p:nvPr/>
            </p:nvSpPr>
            <p:spPr bwMode="auto">
              <a:xfrm>
                <a:off x="555932" y="2615700"/>
                <a:ext cx="157625" cy="1576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29" name="椭圆 15"/>
              <p:cNvSpPr>
                <a:spLocks noChangeArrowheads="1"/>
              </p:cNvSpPr>
              <p:nvPr/>
            </p:nvSpPr>
            <p:spPr bwMode="auto">
              <a:xfrm>
                <a:off x="3401095" y="1552575"/>
                <a:ext cx="157625" cy="1576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30" name="椭圆 16"/>
              <p:cNvSpPr>
                <a:spLocks noChangeArrowheads="1"/>
              </p:cNvSpPr>
              <p:nvPr/>
            </p:nvSpPr>
            <p:spPr bwMode="auto">
              <a:xfrm>
                <a:off x="0" y="1552574"/>
                <a:ext cx="157625" cy="1576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4831" name="椭圆 17"/>
              <p:cNvSpPr>
                <a:spLocks noChangeArrowheads="1"/>
              </p:cNvSpPr>
              <p:nvPr/>
            </p:nvSpPr>
            <p:spPr bwMode="auto">
              <a:xfrm>
                <a:off x="555932" y="518430"/>
                <a:ext cx="157625" cy="15762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4850" name="Freeform 13"/>
            <p:cNvSpPr>
              <a:spLocks noChangeArrowheads="1"/>
            </p:cNvSpPr>
            <p:nvPr/>
          </p:nvSpPr>
          <p:spPr bwMode="auto">
            <a:xfrm flipH="1">
              <a:off x="7278688" y="3600450"/>
              <a:ext cx="603250" cy="590550"/>
            </a:xfrm>
            <a:custGeom>
              <a:avLst/>
              <a:gdLst>
                <a:gd name="T0" fmla="*/ 187 w 228"/>
                <a:gd name="T1" fmla="*/ 5 h 224"/>
                <a:gd name="T2" fmla="*/ 176 w 228"/>
                <a:gd name="T3" fmla="*/ 0 h 224"/>
                <a:gd name="T4" fmla="*/ 165 w 228"/>
                <a:gd name="T5" fmla="*/ 5 h 224"/>
                <a:gd name="T6" fmla="*/ 114 w 228"/>
                <a:gd name="T7" fmla="*/ 56 h 224"/>
                <a:gd name="T8" fmla="*/ 63 w 228"/>
                <a:gd name="T9" fmla="*/ 5 h 224"/>
                <a:gd name="T10" fmla="*/ 52 w 228"/>
                <a:gd name="T11" fmla="*/ 0 h 224"/>
                <a:gd name="T12" fmla="*/ 40 w 228"/>
                <a:gd name="T13" fmla="*/ 5 h 224"/>
                <a:gd name="T14" fmla="*/ 6 w 228"/>
                <a:gd name="T15" fmla="*/ 39 h 224"/>
                <a:gd name="T16" fmla="*/ 6 w 228"/>
                <a:gd name="T17" fmla="*/ 61 h 224"/>
                <a:gd name="T18" fmla="*/ 57 w 228"/>
                <a:gd name="T19" fmla="*/ 112 h 224"/>
                <a:gd name="T20" fmla="*/ 6 w 228"/>
                <a:gd name="T21" fmla="*/ 163 h 224"/>
                <a:gd name="T22" fmla="*/ 6 w 228"/>
                <a:gd name="T23" fmla="*/ 186 h 224"/>
                <a:gd name="T24" fmla="*/ 40 w 228"/>
                <a:gd name="T25" fmla="*/ 220 h 224"/>
                <a:gd name="T26" fmla="*/ 52 w 228"/>
                <a:gd name="T27" fmla="*/ 224 h 224"/>
                <a:gd name="T28" fmla="*/ 63 w 228"/>
                <a:gd name="T29" fmla="*/ 220 h 224"/>
                <a:gd name="T30" fmla="*/ 114 w 228"/>
                <a:gd name="T31" fmla="*/ 169 h 224"/>
                <a:gd name="T32" fmla="*/ 165 w 228"/>
                <a:gd name="T33" fmla="*/ 220 h 224"/>
                <a:gd name="T34" fmla="*/ 176 w 228"/>
                <a:gd name="T35" fmla="*/ 224 h 224"/>
                <a:gd name="T36" fmla="*/ 187 w 228"/>
                <a:gd name="T37" fmla="*/ 220 h 224"/>
                <a:gd name="T38" fmla="*/ 221 w 228"/>
                <a:gd name="T39" fmla="*/ 186 h 224"/>
                <a:gd name="T40" fmla="*/ 221 w 228"/>
                <a:gd name="T41" fmla="*/ 163 h 224"/>
                <a:gd name="T42" fmla="*/ 170 w 228"/>
                <a:gd name="T43" fmla="*/ 112 h 224"/>
                <a:gd name="T44" fmla="*/ 221 w 228"/>
                <a:gd name="T45" fmla="*/ 61 h 224"/>
                <a:gd name="T46" fmla="*/ 221 w 228"/>
                <a:gd name="T47" fmla="*/ 39 h 224"/>
                <a:gd name="T48" fmla="*/ 187 w 228"/>
                <a:gd name="T49" fmla="*/ 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8" h="224">
                  <a:moveTo>
                    <a:pt x="187" y="5"/>
                  </a:moveTo>
                  <a:cubicBezTo>
                    <a:pt x="184" y="2"/>
                    <a:pt x="180" y="0"/>
                    <a:pt x="176" y="0"/>
                  </a:cubicBezTo>
                  <a:cubicBezTo>
                    <a:pt x="172" y="0"/>
                    <a:pt x="168" y="2"/>
                    <a:pt x="165" y="5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0" y="2"/>
                    <a:pt x="56" y="0"/>
                    <a:pt x="52" y="0"/>
                  </a:cubicBezTo>
                  <a:cubicBezTo>
                    <a:pt x="48" y="0"/>
                    <a:pt x="43" y="2"/>
                    <a:pt x="40" y="5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0" y="45"/>
                    <a:pt x="0" y="55"/>
                    <a:pt x="6" y="61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6" y="163"/>
                    <a:pt x="6" y="163"/>
                    <a:pt x="6" y="163"/>
                  </a:cubicBezTo>
                  <a:cubicBezTo>
                    <a:pt x="0" y="169"/>
                    <a:pt x="0" y="179"/>
                    <a:pt x="6" y="186"/>
                  </a:cubicBezTo>
                  <a:cubicBezTo>
                    <a:pt x="40" y="220"/>
                    <a:pt x="40" y="220"/>
                    <a:pt x="40" y="220"/>
                  </a:cubicBezTo>
                  <a:cubicBezTo>
                    <a:pt x="43" y="223"/>
                    <a:pt x="48" y="224"/>
                    <a:pt x="52" y="224"/>
                  </a:cubicBezTo>
                  <a:cubicBezTo>
                    <a:pt x="56" y="224"/>
                    <a:pt x="60" y="223"/>
                    <a:pt x="63" y="220"/>
                  </a:cubicBezTo>
                  <a:cubicBezTo>
                    <a:pt x="114" y="169"/>
                    <a:pt x="114" y="169"/>
                    <a:pt x="114" y="169"/>
                  </a:cubicBezTo>
                  <a:cubicBezTo>
                    <a:pt x="165" y="220"/>
                    <a:pt x="165" y="220"/>
                    <a:pt x="165" y="220"/>
                  </a:cubicBezTo>
                  <a:cubicBezTo>
                    <a:pt x="168" y="223"/>
                    <a:pt x="172" y="224"/>
                    <a:pt x="176" y="224"/>
                  </a:cubicBezTo>
                  <a:cubicBezTo>
                    <a:pt x="180" y="224"/>
                    <a:pt x="184" y="223"/>
                    <a:pt x="187" y="220"/>
                  </a:cubicBezTo>
                  <a:cubicBezTo>
                    <a:pt x="221" y="186"/>
                    <a:pt x="221" y="186"/>
                    <a:pt x="221" y="186"/>
                  </a:cubicBezTo>
                  <a:cubicBezTo>
                    <a:pt x="228" y="179"/>
                    <a:pt x="228" y="169"/>
                    <a:pt x="221" y="163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8" y="55"/>
                    <a:pt x="228" y="45"/>
                    <a:pt x="221" y="39"/>
                  </a:cubicBezTo>
                  <a:lnTo>
                    <a:pt x="187" y="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4852" name="Freeform 22"/>
            <p:cNvSpPr>
              <a:spLocks noEditPoints="1" noChangeArrowheads="1"/>
            </p:cNvSpPr>
            <p:nvPr/>
          </p:nvSpPr>
          <p:spPr bwMode="auto">
            <a:xfrm flipH="1">
              <a:off x="5008563" y="4865688"/>
              <a:ext cx="762000" cy="611187"/>
            </a:xfrm>
            <a:custGeom>
              <a:avLst/>
              <a:gdLst>
                <a:gd name="T0" fmla="*/ 144 w 288"/>
                <a:gd name="T1" fmla="*/ 0 h 232"/>
                <a:gd name="T2" fmla="*/ 0 w 288"/>
                <a:gd name="T3" fmla="*/ 116 h 232"/>
                <a:gd name="T4" fmla="*/ 33 w 288"/>
                <a:gd name="T5" fmla="*/ 160 h 232"/>
                <a:gd name="T6" fmla="*/ 84 w 288"/>
                <a:gd name="T7" fmla="*/ 154 h 232"/>
                <a:gd name="T8" fmla="*/ 112 w 288"/>
                <a:gd name="T9" fmla="*/ 165 h 232"/>
                <a:gd name="T10" fmla="*/ 144 w 288"/>
                <a:gd name="T11" fmla="*/ 232 h 232"/>
                <a:gd name="T12" fmla="*/ 288 w 288"/>
                <a:gd name="T13" fmla="*/ 116 h 232"/>
                <a:gd name="T14" fmla="*/ 144 w 288"/>
                <a:gd name="T15" fmla="*/ 0 h 232"/>
                <a:gd name="T16" fmla="*/ 60 w 288"/>
                <a:gd name="T17" fmla="*/ 104 h 232"/>
                <a:gd name="T18" fmla="*/ 40 w 288"/>
                <a:gd name="T19" fmla="*/ 84 h 232"/>
                <a:gd name="T20" fmla="*/ 60 w 288"/>
                <a:gd name="T21" fmla="*/ 64 h 232"/>
                <a:gd name="T22" fmla="*/ 80 w 288"/>
                <a:gd name="T23" fmla="*/ 84 h 232"/>
                <a:gd name="T24" fmla="*/ 60 w 288"/>
                <a:gd name="T25" fmla="*/ 104 h 232"/>
                <a:gd name="T26" fmla="*/ 116 w 288"/>
                <a:gd name="T27" fmla="*/ 64 h 232"/>
                <a:gd name="T28" fmla="*/ 96 w 288"/>
                <a:gd name="T29" fmla="*/ 44 h 232"/>
                <a:gd name="T30" fmla="*/ 116 w 288"/>
                <a:gd name="T31" fmla="*/ 24 h 232"/>
                <a:gd name="T32" fmla="*/ 136 w 288"/>
                <a:gd name="T33" fmla="*/ 44 h 232"/>
                <a:gd name="T34" fmla="*/ 116 w 288"/>
                <a:gd name="T35" fmla="*/ 64 h 232"/>
                <a:gd name="T36" fmla="*/ 164 w 288"/>
                <a:gd name="T37" fmla="*/ 216 h 232"/>
                <a:gd name="T38" fmla="*/ 136 w 288"/>
                <a:gd name="T39" fmla="*/ 196 h 232"/>
                <a:gd name="T40" fmla="*/ 164 w 288"/>
                <a:gd name="T41" fmla="*/ 176 h 232"/>
                <a:gd name="T42" fmla="*/ 192 w 288"/>
                <a:gd name="T43" fmla="*/ 196 h 232"/>
                <a:gd name="T44" fmla="*/ 164 w 288"/>
                <a:gd name="T45" fmla="*/ 216 h 232"/>
                <a:gd name="T46" fmla="*/ 172 w 288"/>
                <a:gd name="T47" fmla="*/ 64 h 232"/>
                <a:gd name="T48" fmla="*/ 152 w 288"/>
                <a:gd name="T49" fmla="*/ 44 h 232"/>
                <a:gd name="T50" fmla="*/ 172 w 288"/>
                <a:gd name="T51" fmla="*/ 24 h 232"/>
                <a:gd name="T52" fmla="*/ 192 w 288"/>
                <a:gd name="T53" fmla="*/ 44 h 232"/>
                <a:gd name="T54" fmla="*/ 172 w 288"/>
                <a:gd name="T55" fmla="*/ 64 h 232"/>
                <a:gd name="T56" fmla="*/ 208 w 288"/>
                <a:gd name="T57" fmla="*/ 76 h 232"/>
                <a:gd name="T58" fmla="*/ 228 w 288"/>
                <a:gd name="T59" fmla="*/ 56 h 232"/>
                <a:gd name="T60" fmla="*/ 248 w 288"/>
                <a:gd name="T61" fmla="*/ 76 h 232"/>
                <a:gd name="T62" fmla="*/ 228 w 288"/>
                <a:gd name="T63" fmla="*/ 96 h 232"/>
                <a:gd name="T64" fmla="*/ 208 w 288"/>
                <a:gd name="T65" fmla="*/ 76 h 232"/>
                <a:gd name="T66" fmla="*/ 264 w 288"/>
                <a:gd name="T67" fmla="*/ 132 h 232"/>
                <a:gd name="T68" fmla="*/ 244 w 288"/>
                <a:gd name="T69" fmla="*/ 152 h 232"/>
                <a:gd name="T70" fmla="*/ 224 w 288"/>
                <a:gd name="T71" fmla="*/ 132 h 232"/>
                <a:gd name="T72" fmla="*/ 244 w 288"/>
                <a:gd name="T73" fmla="*/ 112 h 232"/>
                <a:gd name="T74" fmla="*/ 264 w 288"/>
                <a:gd name="T75" fmla="*/ 1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31">
                  <a:moveTo>
                    <a:pt x="144" y="0"/>
                  </a:moveTo>
                  <a:cubicBezTo>
                    <a:pt x="64" y="0"/>
                    <a:pt x="0" y="52"/>
                    <a:pt x="0" y="116"/>
                  </a:cubicBezTo>
                  <a:cubicBezTo>
                    <a:pt x="0" y="152"/>
                    <a:pt x="14" y="160"/>
                    <a:pt x="33" y="160"/>
                  </a:cubicBezTo>
                  <a:cubicBezTo>
                    <a:pt x="49" y="160"/>
                    <a:pt x="67" y="154"/>
                    <a:pt x="84" y="154"/>
                  </a:cubicBezTo>
                  <a:cubicBezTo>
                    <a:pt x="95" y="154"/>
                    <a:pt x="105" y="157"/>
                    <a:pt x="112" y="165"/>
                  </a:cubicBezTo>
                  <a:cubicBezTo>
                    <a:pt x="135" y="189"/>
                    <a:pt x="64" y="232"/>
                    <a:pt x="144" y="232"/>
                  </a:cubicBezTo>
                  <a:cubicBezTo>
                    <a:pt x="224" y="232"/>
                    <a:pt x="288" y="180"/>
                    <a:pt x="288" y="116"/>
                  </a:cubicBezTo>
                  <a:cubicBezTo>
                    <a:pt x="288" y="52"/>
                    <a:pt x="224" y="0"/>
                    <a:pt x="144" y="0"/>
                  </a:cubicBezTo>
                  <a:close/>
                  <a:moveTo>
                    <a:pt x="60" y="104"/>
                  </a:moveTo>
                  <a:cubicBezTo>
                    <a:pt x="49" y="104"/>
                    <a:pt x="40" y="95"/>
                    <a:pt x="40" y="84"/>
                  </a:cubicBezTo>
                  <a:cubicBezTo>
                    <a:pt x="40" y="73"/>
                    <a:pt x="49" y="64"/>
                    <a:pt x="60" y="64"/>
                  </a:cubicBezTo>
                  <a:cubicBezTo>
                    <a:pt x="71" y="64"/>
                    <a:pt x="80" y="73"/>
                    <a:pt x="80" y="84"/>
                  </a:cubicBezTo>
                  <a:cubicBezTo>
                    <a:pt x="80" y="95"/>
                    <a:pt x="71" y="104"/>
                    <a:pt x="60" y="104"/>
                  </a:cubicBezTo>
                  <a:close/>
                  <a:moveTo>
                    <a:pt x="116" y="64"/>
                  </a:moveTo>
                  <a:cubicBezTo>
                    <a:pt x="105" y="64"/>
                    <a:pt x="96" y="55"/>
                    <a:pt x="96" y="44"/>
                  </a:cubicBezTo>
                  <a:cubicBezTo>
                    <a:pt x="96" y="33"/>
                    <a:pt x="105" y="24"/>
                    <a:pt x="116" y="24"/>
                  </a:cubicBezTo>
                  <a:cubicBezTo>
                    <a:pt x="127" y="24"/>
                    <a:pt x="136" y="33"/>
                    <a:pt x="136" y="44"/>
                  </a:cubicBezTo>
                  <a:cubicBezTo>
                    <a:pt x="136" y="55"/>
                    <a:pt x="127" y="64"/>
                    <a:pt x="116" y="64"/>
                  </a:cubicBezTo>
                  <a:close/>
                  <a:moveTo>
                    <a:pt x="164" y="216"/>
                  </a:moveTo>
                  <a:cubicBezTo>
                    <a:pt x="149" y="216"/>
                    <a:pt x="136" y="207"/>
                    <a:pt x="136" y="196"/>
                  </a:cubicBezTo>
                  <a:cubicBezTo>
                    <a:pt x="136" y="185"/>
                    <a:pt x="149" y="176"/>
                    <a:pt x="164" y="176"/>
                  </a:cubicBezTo>
                  <a:cubicBezTo>
                    <a:pt x="179" y="176"/>
                    <a:pt x="192" y="185"/>
                    <a:pt x="192" y="196"/>
                  </a:cubicBezTo>
                  <a:cubicBezTo>
                    <a:pt x="192" y="207"/>
                    <a:pt x="179" y="216"/>
                    <a:pt x="164" y="216"/>
                  </a:cubicBezTo>
                  <a:close/>
                  <a:moveTo>
                    <a:pt x="172" y="64"/>
                  </a:moveTo>
                  <a:cubicBezTo>
                    <a:pt x="161" y="64"/>
                    <a:pt x="152" y="55"/>
                    <a:pt x="152" y="44"/>
                  </a:cubicBezTo>
                  <a:cubicBezTo>
                    <a:pt x="152" y="33"/>
                    <a:pt x="161" y="24"/>
                    <a:pt x="172" y="24"/>
                  </a:cubicBezTo>
                  <a:cubicBezTo>
                    <a:pt x="183" y="24"/>
                    <a:pt x="192" y="33"/>
                    <a:pt x="192" y="44"/>
                  </a:cubicBezTo>
                  <a:cubicBezTo>
                    <a:pt x="192" y="55"/>
                    <a:pt x="183" y="64"/>
                    <a:pt x="172" y="64"/>
                  </a:cubicBezTo>
                  <a:close/>
                  <a:moveTo>
                    <a:pt x="208" y="76"/>
                  </a:moveTo>
                  <a:cubicBezTo>
                    <a:pt x="208" y="65"/>
                    <a:pt x="217" y="56"/>
                    <a:pt x="228" y="56"/>
                  </a:cubicBezTo>
                  <a:cubicBezTo>
                    <a:pt x="239" y="56"/>
                    <a:pt x="248" y="65"/>
                    <a:pt x="248" y="76"/>
                  </a:cubicBezTo>
                  <a:cubicBezTo>
                    <a:pt x="248" y="87"/>
                    <a:pt x="239" y="96"/>
                    <a:pt x="228" y="96"/>
                  </a:cubicBezTo>
                  <a:cubicBezTo>
                    <a:pt x="217" y="96"/>
                    <a:pt x="208" y="87"/>
                    <a:pt x="208" y="76"/>
                  </a:cubicBezTo>
                  <a:close/>
                  <a:moveTo>
                    <a:pt x="264" y="132"/>
                  </a:moveTo>
                  <a:cubicBezTo>
                    <a:pt x="264" y="143"/>
                    <a:pt x="255" y="152"/>
                    <a:pt x="244" y="152"/>
                  </a:cubicBezTo>
                  <a:cubicBezTo>
                    <a:pt x="233" y="152"/>
                    <a:pt x="224" y="143"/>
                    <a:pt x="224" y="132"/>
                  </a:cubicBezTo>
                  <a:cubicBezTo>
                    <a:pt x="224" y="121"/>
                    <a:pt x="233" y="112"/>
                    <a:pt x="244" y="112"/>
                  </a:cubicBezTo>
                  <a:cubicBezTo>
                    <a:pt x="255" y="112"/>
                    <a:pt x="264" y="121"/>
                    <a:pt x="264" y="1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2" name="configuration-gears_525"/>
            <p:cNvSpPr>
              <a:spLocks noChangeAspect="1"/>
            </p:cNvSpPr>
            <p:nvPr/>
          </p:nvSpPr>
          <p:spPr bwMode="auto">
            <a:xfrm>
              <a:off x="6645609" y="5040369"/>
              <a:ext cx="609685" cy="434718"/>
            </a:xfrm>
            <a:custGeom>
              <a:avLst/>
              <a:gdLst>
                <a:gd name="connsiteX0" fmla="*/ 206677 w 567167"/>
                <a:gd name="connsiteY0" fmla="*/ 136244 h 404402"/>
                <a:gd name="connsiteX1" fmla="*/ 140655 w 567167"/>
                <a:gd name="connsiteY1" fmla="*/ 202208 h 404402"/>
                <a:gd name="connsiteX2" fmla="*/ 206677 w 567167"/>
                <a:gd name="connsiteY2" fmla="*/ 266738 h 404402"/>
                <a:gd name="connsiteX3" fmla="*/ 272699 w 567167"/>
                <a:gd name="connsiteY3" fmla="*/ 202208 h 404402"/>
                <a:gd name="connsiteX4" fmla="*/ 206677 w 567167"/>
                <a:gd name="connsiteY4" fmla="*/ 136244 h 404402"/>
                <a:gd name="connsiteX5" fmla="*/ 459789 w 567167"/>
                <a:gd name="connsiteY5" fmla="*/ 65329 h 404402"/>
                <a:gd name="connsiteX6" fmla="*/ 442203 w 567167"/>
                <a:gd name="connsiteY6" fmla="*/ 81823 h 404402"/>
                <a:gd name="connsiteX7" fmla="*/ 457995 w 567167"/>
                <a:gd name="connsiteY7" fmla="*/ 123417 h 404402"/>
                <a:gd name="connsiteX8" fmla="*/ 501062 w 567167"/>
                <a:gd name="connsiteY8" fmla="*/ 107640 h 404402"/>
                <a:gd name="connsiteX9" fmla="*/ 483835 w 567167"/>
                <a:gd name="connsiteY9" fmla="*/ 66046 h 404402"/>
                <a:gd name="connsiteX10" fmla="*/ 459789 w 567167"/>
                <a:gd name="connsiteY10" fmla="*/ 65329 h 404402"/>
                <a:gd name="connsiteX11" fmla="*/ 445075 w 567167"/>
                <a:gd name="connsiteY11" fmla="*/ 69 h 404402"/>
                <a:gd name="connsiteX12" fmla="*/ 466608 w 567167"/>
                <a:gd name="connsiteY12" fmla="*/ 20149 h 404402"/>
                <a:gd name="connsiteX13" fmla="*/ 479528 w 567167"/>
                <a:gd name="connsiteY13" fmla="*/ 21583 h 404402"/>
                <a:gd name="connsiteX14" fmla="*/ 501062 w 567167"/>
                <a:gd name="connsiteY14" fmla="*/ 1504 h 404402"/>
                <a:gd name="connsiteX15" fmla="*/ 521160 w 567167"/>
                <a:gd name="connsiteY15" fmla="*/ 10109 h 404402"/>
                <a:gd name="connsiteX16" fmla="*/ 521160 w 567167"/>
                <a:gd name="connsiteY16" fmla="*/ 40229 h 404402"/>
                <a:gd name="connsiteX17" fmla="*/ 529774 w 567167"/>
                <a:gd name="connsiteY17" fmla="*/ 48835 h 404402"/>
                <a:gd name="connsiteX18" fmla="*/ 559921 w 567167"/>
                <a:gd name="connsiteY18" fmla="*/ 50269 h 404402"/>
                <a:gd name="connsiteX19" fmla="*/ 567099 w 567167"/>
                <a:gd name="connsiteY19" fmla="*/ 70349 h 404402"/>
                <a:gd name="connsiteX20" fmla="*/ 547001 w 567167"/>
                <a:gd name="connsiteY20" fmla="*/ 90429 h 404402"/>
                <a:gd name="connsiteX21" fmla="*/ 547001 w 567167"/>
                <a:gd name="connsiteY21" fmla="*/ 103337 h 404402"/>
                <a:gd name="connsiteX22" fmla="*/ 567099 w 567167"/>
                <a:gd name="connsiteY22" fmla="*/ 124851 h 404402"/>
                <a:gd name="connsiteX23" fmla="*/ 558485 w 567167"/>
                <a:gd name="connsiteY23" fmla="*/ 144931 h 404402"/>
                <a:gd name="connsiteX24" fmla="*/ 528338 w 567167"/>
                <a:gd name="connsiteY24" fmla="*/ 144931 h 404402"/>
                <a:gd name="connsiteX25" fmla="*/ 518289 w 567167"/>
                <a:gd name="connsiteY25" fmla="*/ 153537 h 404402"/>
                <a:gd name="connsiteX26" fmla="*/ 518289 w 567167"/>
                <a:gd name="connsiteY26" fmla="*/ 182222 h 404402"/>
                <a:gd name="connsiteX27" fmla="*/ 498191 w 567167"/>
                <a:gd name="connsiteY27" fmla="*/ 189394 h 404402"/>
                <a:gd name="connsiteX28" fmla="*/ 476657 w 567167"/>
                <a:gd name="connsiteY28" fmla="*/ 169314 h 404402"/>
                <a:gd name="connsiteX29" fmla="*/ 463737 w 567167"/>
                <a:gd name="connsiteY29" fmla="*/ 167880 h 404402"/>
                <a:gd name="connsiteX30" fmla="*/ 442203 w 567167"/>
                <a:gd name="connsiteY30" fmla="*/ 187959 h 404402"/>
                <a:gd name="connsiteX31" fmla="*/ 422105 w 567167"/>
                <a:gd name="connsiteY31" fmla="*/ 179354 h 404402"/>
                <a:gd name="connsiteX32" fmla="*/ 422105 w 567167"/>
                <a:gd name="connsiteY32" fmla="*/ 149234 h 404402"/>
                <a:gd name="connsiteX33" fmla="*/ 413492 w 567167"/>
                <a:gd name="connsiteY33" fmla="*/ 140628 h 404402"/>
                <a:gd name="connsiteX34" fmla="*/ 383345 w 567167"/>
                <a:gd name="connsiteY34" fmla="*/ 139194 h 404402"/>
                <a:gd name="connsiteX35" fmla="*/ 374731 w 567167"/>
                <a:gd name="connsiteY35" fmla="*/ 119114 h 404402"/>
                <a:gd name="connsiteX36" fmla="*/ 396265 w 567167"/>
                <a:gd name="connsiteY36" fmla="*/ 99034 h 404402"/>
                <a:gd name="connsiteX37" fmla="*/ 396265 w 567167"/>
                <a:gd name="connsiteY37" fmla="*/ 86126 h 404402"/>
                <a:gd name="connsiteX38" fmla="*/ 376167 w 567167"/>
                <a:gd name="connsiteY38" fmla="*/ 64612 h 404402"/>
                <a:gd name="connsiteX39" fmla="*/ 384780 w 567167"/>
                <a:gd name="connsiteY39" fmla="*/ 44532 h 404402"/>
                <a:gd name="connsiteX40" fmla="*/ 414927 w 567167"/>
                <a:gd name="connsiteY40" fmla="*/ 44532 h 404402"/>
                <a:gd name="connsiteX41" fmla="*/ 423541 w 567167"/>
                <a:gd name="connsiteY41" fmla="*/ 35926 h 404402"/>
                <a:gd name="connsiteX42" fmla="*/ 424976 w 567167"/>
                <a:gd name="connsiteY42" fmla="*/ 7241 h 404402"/>
                <a:gd name="connsiteX43" fmla="*/ 182277 w 567167"/>
                <a:gd name="connsiteY43" fmla="*/ 14 h 404402"/>
                <a:gd name="connsiteX44" fmla="*/ 228206 w 567167"/>
                <a:gd name="connsiteY44" fmla="*/ 14 h 404402"/>
                <a:gd name="connsiteX45" fmla="*/ 254040 w 567167"/>
                <a:gd name="connsiteY45" fmla="*/ 54506 h 404402"/>
                <a:gd name="connsiteX46" fmla="*/ 278440 w 567167"/>
                <a:gd name="connsiteY46" fmla="*/ 64544 h 404402"/>
                <a:gd name="connsiteX47" fmla="*/ 335850 w 567167"/>
                <a:gd name="connsiteY47" fmla="*/ 43034 h 404402"/>
                <a:gd name="connsiteX48" fmla="*/ 367426 w 567167"/>
                <a:gd name="connsiteY48" fmla="*/ 73148 h 404402"/>
                <a:gd name="connsiteX49" fmla="*/ 345897 w 567167"/>
                <a:gd name="connsiteY49" fmla="*/ 130508 h 404402"/>
                <a:gd name="connsiteX50" fmla="*/ 355943 w 567167"/>
                <a:gd name="connsiteY50" fmla="*/ 154886 h 404402"/>
                <a:gd name="connsiteX51" fmla="*/ 413354 w 567167"/>
                <a:gd name="connsiteY51" fmla="*/ 177830 h 404402"/>
                <a:gd name="connsiteX52" fmla="*/ 413354 w 567167"/>
                <a:gd name="connsiteY52" fmla="*/ 222284 h 404402"/>
                <a:gd name="connsiteX53" fmla="*/ 355943 w 567167"/>
                <a:gd name="connsiteY53" fmla="*/ 248096 h 404402"/>
                <a:gd name="connsiteX54" fmla="*/ 345897 w 567167"/>
                <a:gd name="connsiteY54" fmla="*/ 272474 h 404402"/>
                <a:gd name="connsiteX55" fmla="*/ 368861 w 567167"/>
                <a:gd name="connsiteY55" fmla="*/ 328400 h 404402"/>
                <a:gd name="connsiteX56" fmla="*/ 337285 w 567167"/>
                <a:gd name="connsiteY56" fmla="*/ 359948 h 404402"/>
                <a:gd name="connsiteX57" fmla="*/ 279875 w 567167"/>
                <a:gd name="connsiteY57" fmla="*/ 338438 h 404402"/>
                <a:gd name="connsiteX58" fmla="*/ 254040 w 567167"/>
                <a:gd name="connsiteY58" fmla="*/ 348476 h 404402"/>
                <a:gd name="connsiteX59" fmla="*/ 229641 w 567167"/>
                <a:gd name="connsiteY59" fmla="*/ 404402 h 404402"/>
                <a:gd name="connsiteX60" fmla="*/ 185148 w 567167"/>
                <a:gd name="connsiteY60" fmla="*/ 404402 h 404402"/>
                <a:gd name="connsiteX61" fmla="*/ 159313 w 567167"/>
                <a:gd name="connsiteY61" fmla="*/ 348476 h 404402"/>
                <a:gd name="connsiteX62" fmla="*/ 133479 w 567167"/>
                <a:gd name="connsiteY62" fmla="*/ 338438 h 404402"/>
                <a:gd name="connsiteX63" fmla="*/ 77504 w 567167"/>
                <a:gd name="connsiteY63" fmla="*/ 361382 h 404402"/>
                <a:gd name="connsiteX64" fmla="*/ 44493 w 567167"/>
                <a:gd name="connsiteY64" fmla="*/ 329834 h 404402"/>
                <a:gd name="connsiteX65" fmla="*/ 67457 w 567167"/>
                <a:gd name="connsiteY65" fmla="*/ 272474 h 404402"/>
                <a:gd name="connsiteX66" fmla="*/ 57410 w 567167"/>
                <a:gd name="connsiteY66" fmla="*/ 248096 h 404402"/>
                <a:gd name="connsiteX67" fmla="*/ 0 w 567167"/>
                <a:gd name="connsiteY67" fmla="*/ 225152 h 404402"/>
                <a:gd name="connsiteX68" fmla="*/ 0 w 567167"/>
                <a:gd name="connsiteY68" fmla="*/ 180698 h 404402"/>
                <a:gd name="connsiteX69" fmla="*/ 55975 w 567167"/>
                <a:gd name="connsiteY69" fmla="*/ 156320 h 404402"/>
                <a:gd name="connsiteX70" fmla="*/ 67457 w 567167"/>
                <a:gd name="connsiteY70" fmla="*/ 130508 h 404402"/>
                <a:gd name="connsiteX71" fmla="*/ 43057 w 567167"/>
                <a:gd name="connsiteY71" fmla="*/ 74582 h 404402"/>
                <a:gd name="connsiteX72" fmla="*/ 76068 w 567167"/>
                <a:gd name="connsiteY72" fmla="*/ 43034 h 404402"/>
                <a:gd name="connsiteX73" fmla="*/ 133479 w 567167"/>
                <a:gd name="connsiteY73" fmla="*/ 65978 h 404402"/>
                <a:gd name="connsiteX74" fmla="*/ 159313 w 567167"/>
                <a:gd name="connsiteY74" fmla="*/ 54506 h 404402"/>
                <a:gd name="connsiteX75" fmla="*/ 182277 w 567167"/>
                <a:gd name="connsiteY75" fmla="*/ 14 h 40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567167" h="404402">
                  <a:moveTo>
                    <a:pt x="206677" y="136244"/>
                  </a:moveTo>
                  <a:cubicBezTo>
                    <a:pt x="170795" y="136244"/>
                    <a:pt x="140655" y="166358"/>
                    <a:pt x="140655" y="202208"/>
                  </a:cubicBezTo>
                  <a:cubicBezTo>
                    <a:pt x="140655" y="236624"/>
                    <a:pt x="170795" y="266738"/>
                    <a:pt x="206677" y="266738"/>
                  </a:cubicBezTo>
                  <a:cubicBezTo>
                    <a:pt x="242558" y="266738"/>
                    <a:pt x="272699" y="238058"/>
                    <a:pt x="272699" y="202208"/>
                  </a:cubicBezTo>
                  <a:cubicBezTo>
                    <a:pt x="272699" y="166358"/>
                    <a:pt x="242558" y="136244"/>
                    <a:pt x="206677" y="136244"/>
                  </a:cubicBezTo>
                  <a:close/>
                  <a:moveTo>
                    <a:pt x="459789" y="65329"/>
                  </a:moveTo>
                  <a:cubicBezTo>
                    <a:pt x="452252" y="68197"/>
                    <a:pt x="445792" y="73935"/>
                    <a:pt x="442203" y="81823"/>
                  </a:cubicBezTo>
                  <a:cubicBezTo>
                    <a:pt x="435026" y="97600"/>
                    <a:pt x="442203" y="116246"/>
                    <a:pt x="457995" y="123417"/>
                  </a:cubicBezTo>
                  <a:cubicBezTo>
                    <a:pt x="475222" y="130588"/>
                    <a:pt x="493884" y="123417"/>
                    <a:pt x="501062" y="107640"/>
                  </a:cubicBezTo>
                  <a:cubicBezTo>
                    <a:pt x="506804" y="91863"/>
                    <a:pt x="499627" y="73217"/>
                    <a:pt x="483835" y="66046"/>
                  </a:cubicBezTo>
                  <a:cubicBezTo>
                    <a:pt x="475940" y="62460"/>
                    <a:pt x="467326" y="62460"/>
                    <a:pt x="459789" y="65329"/>
                  </a:cubicBezTo>
                  <a:close/>
                  <a:moveTo>
                    <a:pt x="445075" y="69"/>
                  </a:moveTo>
                  <a:cubicBezTo>
                    <a:pt x="446510" y="-1365"/>
                    <a:pt x="466608" y="20149"/>
                    <a:pt x="466608" y="20149"/>
                  </a:cubicBezTo>
                  <a:lnTo>
                    <a:pt x="479528" y="21583"/>
                  </a:lnTo>
                  <a:cubicBezTo>
                    <a:pt x="479528" y="21583"/>
                    <a:pt x="499627" y="69"/>
                    <a:pt x="501062" y="1504"/>
                  </a:cubicBezTo>
                  <a:lnTo>
                    <a:pt x="521160" y="10109"/>
                  </a:lnTo>
                  <a:cubicBezTo>
                    <a:pt x="522596" y="10109"/>
                    <a:pt x="521160" y="40229"/>
                    <a:pt x="521160" y="40229"/>
                  </a:cubicBezTo>
                  <a:lnTo>
                    <a:pt x="529774" y="48835"/>
                  </a:lnTo>
                  <a:cubicBezTo>
                    <a:pt x="529774" y="48835"/>
                    <a:pt x="558485" y="48835"/>
                    <a:pt x="559921" y="50269"/>
                  </a:cubicBezTo>
                  <a:lnTo>
                    <a:pt x="567099" y="70349"/>
                  </a:lnTo>
                  <a:cubicBezTo>
                    <a:pt x="568534" y="71783"/>
                    <a:pt x="547001" y="90429"/>
                    <a:pt x="547001" y="90429"/>
                  </a:cubicBezTo>
                  <a:lnTo>
                    <a:pt x="547001" y="103337"/>
                  </a:lnTo>
                  <a:cubicBezTo>
                    <a:pt x="547001" y="103337"/>
                    <a:pt x="567099" y="123417"/>
                    <a:pt x="567099" y="124851"/>
                  </a:cubicBezTo>
                  <a:lnTo>
                    <a:pt x="558485" y="144931"/>
                  </a:lnTo>
                  <a:cubicBezTo>
                    <a:pt x="557050" y="146365"/>
                    <a:pt x="528338" y="144931"/>
                    <a:pt x="528338" y="144931"/>
                  </a:cubicBezTo>
                  <a:lnTo>
                    <a:pt x="518289" y="153537"/>
                  </a:lnTo>
                  <a:cubicBezTo>
                    <a:pt x="518289" y="153537"/>
                    <a:pt x="519725" y="182222"/>
                    <a:pt x="518289" y="182222"/>
                  </a:cubicBezTo>
                  <a:lnTo>
                    <a:pt x="498191" y="189394"/>
                  </a:lnTo>
                  <a:cubicBezTo>
                    <a:pt x="496755" y="190828"/>
                    <a:pt x="476657" y="169314"/>
                    <a:pt x="476657" y="169314"/>
                  </a:cubicBezTo>
                  <a:lnTo>
                    <a:pt x="463737" y="167880"/>
                  </a:lnTo>
                  <a:cubicBezTo>
                    <a:pt x="463737" y="167880"/>
                    <a:pt x="443639" y="187959"/>
                    <a:pt x="442203" y="187959"/>
                  </a:cubicBezTo>
                  <a:lnTo>
                    <a:pt x="422105" y="179354"/>
                  </a:lnTo>
                  <a:cubicBezTo>
                    <a:pt x="420670" y="177920"/>
                    <a:pt x="422105" y="149234"/>
                    <a:pt x="422105" y="149234"/>
                  </a:cubicBezTo>
                  <a:lnTo>
                    <a:pt x="413492" y="140628"/>
                  </a:lnTo>
                  <a:cubicBezTo>
                    <a:pt x="413492" y="140628"/>
                    <a:pt x="383345" y="140628"/>
                    <a:pt x="383345" y="139194"/>
                  </a:cubicBezTo>
                  <a:lnTo>
                    <a:pt x="374731" y="119114"/>
                  </a:lnTo>
                  <a:cubicBezTo>
                    <a:pt x="374731" y="117680"/>
                    <a:pt x="396265" y="99034"/>
                    <a:pt x="396265" y="99034"/>
                  </a:cubicBezTo>
                  <a:lnTo>
                    <a:pt x="396265" y="86126"/>
                  </a:lnTo>
                  <a:cubicBezTo>
                    <a:pt x="396265" y="86126"/>
                    <a:pt x="374731" y="66046"/>
                    <a:pt x="376167" y="64612"/>
                  </a:cubicBezTo>
                  <a:lnTo>
                    <a:pt x="384780" y="44532"/>
                  </a:lnTo>
                  <a:cubicBezTo>
                    <a:pt x="384780" y="43098"/>
                    <a:pt x="414927" y="44532"/>
                    <a:pt x="414927" y="44532"/>
                  </a:cubicBezTo>
                  <a:lnTo>
                    <a:pt x="423541" y="35926"/>
                  </a:lnTo>
                  <a:cubicBezTo>
                    <a:pt x="423541" y="35926"/>
                    <a:pt x="423541" y="7241"/>
                    <a:pt x="424976" y="7241"/>
                  </a:cubicBezTo>
                  <a:close/>
                  <a:moveTo>
                    <a:pt x="182277" y="14"/>
                  </a:moveTo>
                  <a:lnTo>
                    <a:pt x="228206" y="14"/>
                  </a:lnTo>
                  <a:cubicBezTo>
                    <a:pt x="231076" y="14"/>
                    <a:pt x="254040" y="54506"/>
                    <a:pt x="254040" y="54506"/>
                  </a:cubicBezTo>
                  <a:lnTo>
                    <a:pt x="278440" y="64544"/>
                  </a:lnTo>
                  <a:cubicBezTo>
                    <a:pt x="278440" y="64544"/>
                    <a:pt x="332979" y="40166"/>
                    <a:pt x="335850" y="43034"/>
                  </a:cubicBezTo>
                  <a:lnTo>
                    <a:pt x="367426" y="73148"/>
                  </a:lnTo>
                  <a:cubicBezTo>
                    <a:pt x="370296" y="76016"/>
                    <a:pt x="345897" y="130508"/>
                    <a:pt x="345897" y="130508"/>
                  </a:cubicBezTo>
                  <a:lnTo>
                    <a:pt x="355943" y="154886"/>
                  </a:lnTo>
                  <a:cubicBezTo>
                    <a:pt x="355943" y="154886"/>
                    <a:pt x="413354" y="174962"/>
                    <a:pt x="413354" y="177830"/>
                  </a:cubicBezTo>
                  <a:lnTo>
                    <a:pt x="413354" y="222284"/>
                  </a:lnTo>
                  <a:cubicBezTo>
                    <a:pt x="413354" y="226586"/>
                    <a:pt x="355943" y="248096"/>
                    <a:pt x="355943" y="248096"/>
                  </a:cubicBezTo>
                  <a:lnTo>
                    <a:pt x="345897" y="272474"/>
                  </a:lnTo>
                  <a:cubicBezTo>
                    <a:pt x="345897" y="272474"/>
                    <a:pt x="371731" y="325532"/>
                    <a:pt x="368861" y="328400"/>
                  </a:cubicBezTo>
                  <a:lnTo>
                    <a:pt x="337285" y="359948"/>
                  </a:lnTo>
                  <a:cubicBezTo>
                    <a:pt x="334415" y="361382"/>
                    <a:pt x="279875" y="338438"/>
                    <a:pt x="279875" y="338438"/>
                  </a:cubicBezTo>
                  <a:lnTo>
                    <a:pt x="254040" y="348476"/>
                  </a:lnTo>
                  <a:cubicBezTo>
                    <a:pt x="254040" y="348476"/>
                    <a:pt x="233947" y="404402"/>
                    <a:pt x="229641" y="404402"/>
                  </a:cubicBezTo>
                  <a:lnTo>
                    <a:pt x="185148" y="404402"/>
                  </a:lnTo>
                  <a:cubicBezTo>
                    <a:pt x="182277" y="404402"/>
                    <a:pt x="159313" y="348476"/>
                    <a:pt x="159313" y="348476"/>
                  </a:cubicBezTo>
                  <a:lnTo>
                    <a:pt x="133479" y="338438"/>
                  </a:lnTo>
                  <a:cubicBezTo>
                    <a:pt x="133479" y="338438"/>
                    <a:pt x="78939" y="362816"/>
                    <a:pt x="77504" y="361382"/>
                  </a:cubicBezTo>
                  <a:lnTo>
                    <a:pt x="44493" y="329834"/>
                  </a:lnTo>
                  <a:cubicBezTo>
                    <a:pt x="43057" y="326966"/>
                    <a:pt x="67457" y="272474"/>
                    <a:pt x="67457" y="272474"/>
                  </a:cubicBezTo>
                  <a:lnTo>
                    <a:pt x="57410" y="248096"/>
                  </a:lnTo>
                  <a:cubicBezTo>
                    <a:pt x="57410" y="248096"/>
                    <a:pt x="0" y="228020"/>
                    <a:pt x="0" y="225152"/>
                  </a:cubicBezTo>
                  <a:lnTo>
                    <a:pt x="0" y="180698"/>
                  </a:lnTo>
                  <a:cubicBezTo>
                    <a:pt x="0" y="177830"/>
                    <a:pt x="55975" y="156320"/>
                    <a:pt x="55975" y="156320"/>
                  </a:cubicBezTo>
                  <a:lnTo>
                    <a:pt x="67457" y="130508"/>
                  </a:lnTo>
                  <a:cubicBezTo>
                    <a:pt x="67457" y="130508"/>
                    <a:pt x="41622" y="77450"/>
                    <a:pt x="43057" y="74582"/>
                  </a:cubicBezTo>
                  <a:lnTo>
                    <a:pt x="76068" y="43034"/>
                  </a:lnTo>
                  <a:cubicBezTo>
                    <a:pt x="77504" y="41600"/>
                    <a:pt x="133479" y="65978"/>
                    <a:pt x="133479" y="65978"/>
                  </a:cubicBezTo>
                  <a:lnTo>
                    <a:pt x="159313" y="54506"/>
                  </a:lnTo>
                  <a:cubicBezTo>
                    <a:pt x="159313" y="54506"/>
                    <a:pt x="179407" y="14"/>
                    <a:pt x="182277" y="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3" name="open-book-variant-with-silhouette_31187"/>
            <p:cNvSpPr>
              <a:spLocks noChangeAspect="1"/>
            </p:cNvSpPr>
            <p:nvPr/>
          </p:nvSpPr>
          <p:spPr bwMode="auto">
            <a:xfrm>
              <a:off x="4353739" y="3614943"/>
              <a:ext cx="609685" cy="436557"/>
            </a:xfrm>
            <a:custGeom>
              <a:avLst/>
              <a:gdLst>
                <a:gd name="T0" fmla="*/ 1488 w 2552"/>
                <a:gd name="T1" fmla="*/ 1830 h 1830"/>
                <a:gd name="T2" fmla="*/ 2552 w 2552"/>
                <a:gd name="T3" fmla="*/ 1830 h 1830"/>
                <a:gd name="T4" fmla="*/ 2552 w 2552"/>
                <a:gd name="T5" fmla="*/ 243 h 1830"/>
                <a:gd name="T6" fmla="*/ 2406 w 2552"/>
                <a:gd name="T7" fmla="*/ 243 h 1830"/>
                <a:gd name="T8" fmla="*/ 2406 w 2552"/>
                <a:gd name="T9" fmla="*/ 0 h 1830"/>
                <a:gd name="T10" fmla="*/ 1276 w 2552"/>
                <a:gd name="T11" fmla="*/ 242 h 1830"/>
                <a:gd name="T12" fmla="*/ 146 w 2552"/>
                <a:gd name="T13" fmla="*/ 0 h 1830"/>
                <a:gd name="T14" fmla="*/ 146 w 2552"/>
                <a:gd name="T15" fmla="*/ 243 h 1830"/>
                <a:gd name="T16" fmla="*/ 0 w 2552"/>
                <a:gd name="T17" fmla="*/ 243 h 1830"/>
                <a:gd name="T18" fmla="*/ 0 w 2552"/>
                <a:gd name="T19" fmla="*/ 1830 h 1830"/>
                <a:gd name="T20" fmla="*/ 1064 w 2552"/>
                <a:gd name="T21" fmla="*/ 1830 h 1830"/>
                <a:gd name="T22" fmla="*/ 1223 w 2552"/>
                <a:gd name="T23" fmla="*/ 348 h 1830"/>
                <a:gd name="T24" fmla="*/ 1223 w 2552"/>
                <a:gd name="T25" fmla="*/ 1711 h 1830"/>
                <a:gd name="T26" fmla="*/ 252 w 2552"/>
                <a:gd name="T27" fmla="*/ 1504 h 1830"/>
                <a:gd name="T28" fmla="*/ 252 w 2552"/>
                <a:gd name="T29" fmla="*/ 348 h 1830"/>
                <a:gd name="T30" fmla="*/ 252 w 2552"/>
                <a:gd name="T31" fmla="*/ 243 h 1830"/>
                <a:gd name="T32" fmla="*/ 252 w 2552"/>
                <a:gd name="T33" fmla="*/ 131 h 1830"/>
                <a:gd name="T34" fmla="*/ 775 w 2552"/>
                <a:gd name="T35" fmla="*/ 243 h 1830"/>
                <a:gd name="T36" fmla="*/ 1223 w 2552"/>
                <a:gd name="T37" fmla="*/ 339 h 1830"/>
                <a:gd name="T38" fmla="*/ 1223 w 2552"/>
                <a:gd name="T39" fmla="*/ 348 h 1830"/>
                <a:gd name="T40" fmla="*/ 1223 w 2552"/>
                <a:gd name="T41" fmla="*/ 348 h 1830"/>
                <a:gd name="T42" fmla="*/ 1329 w 2552"/>
                <a:gd name="T43" fmla="*/ 1711 h 1830"/>
                <a:gd name="T44" fmla="*/ 1329 w 2552"/>
                <a:gd name="T45" fmla="*/ 348 h 1830"/>
                <a:gd name="T46" fmla="*/ 1329 w 2552"/>
                <a:gd name="T47" fmla="*/ 339 h 1830"/>
                <a:gd name="T48" fmla="*/ 1777 w 2552"/>
                <a:gd name="T49" fmla="*/ 243 h 1830"/>
                <a:gd name="T50" fmla="*/ 2300 w 2552"/>
                <a:gd name="T51" fmla="*/ 131 h 1830"/>
                <a:gd name="T52" fmla="*/ 2300 w 2552"/>
                <a:gd name="T53" fmla="*/ 243 h 1830"/>
                <a:gd name="T54" fmla="*/ 2300 w 2552"/>
                <a:gd name="T55" fmla="*/ 348 h 1830"/>
                <a:gd name="T56" fmla="*/ 2300 w 2552"/>
                <a:gd name="T57" fmla="*/ 1504 h 1830"/>
                <a:gd name="T58" fmla="*/ 1329 w 2552"/>
                <a:gd name="T59" fmla="*/ 1711 h 1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52" h="1830">
                  <a:moveTo>
                    <a:pt x="1488" y="1830"/>
                  </a:moveTo>
                  <a:lnTo>
                    <a:pt x="2552" y="1830"/>
                  </a:lnTo>
                  <a:lnTo>
                    <a:pt x="2552" y="243"/>
                  </a:lnTo>
                  <a:lnTo>
                    <a:pt x="2406" y="243"/>
                  </a:lnTo>
                  <a:lnTo>
                    <a:pt x="2406" y="0"/>
                  </a:lnTo>
                  <a:lnTo>
                    <a:pt x="1276" y="242"/>
                  </a:lnTo>
                  <a:lnTo>
                    <a:pt x="146" y="0"/>
                  </a:lnTo>
                  <a:lnTo>
                    <a:pt x="146" y="243"/>
                  </a:lnTo>
                  <a:lnTo>
                    <a:pt x="0" y="243"/>
                  </a:lnTo>
                  <a:lnTo>
                    <a:pt x="0" y="1830"/>
                  </a:lnTo>
                  <a:lnTo>
                    <a:pt x="1064" y="1830"/>
                  </a:lnTo>
                  <a:moveTo>
                    <a:pt x="1223" y="348"/>
                  </a:moveTo>
                  <a:lnTo>
                    <a:pt x="1223" y="1711"/>
                  </a:lnTo>
                  <a:lnTo>
                    <a:pt x="252" y="1504"/>
                  </a:lnTo>
                  <a:lnTo>
                    <a:pt x="252" y="348"/>
                  </a:lnTo>
                  <a:lnTo>
                    <a:pt x="252" y="243"/>
                  </a:lnTo>
                  <a:lnTo>
                    <a:pt x="252" y="131"/>
                  </a:lnTo>
                  <a:lnTo>
                    <a:pt x="775" y="243"/>
                  </a:lnTo>
                  <a:lnTo>
                    <a:pt x="1223" y="339"/>
                  </a:lnTo>
                  <a:lnTo>
                    <a:pt x="1223" y="348"/>
                  </a:lnTo>
                  <a:lnTo>
                    <a:pt x="1223" y="348"/>
                  </a:lnTo>
                  <a:close/>
                  <a:moveTo>
                    <a:pt x="1329" y="1711"/>
                  </a:moveTo>
                  <a:lnTo>
                    <a:pt x="1329" y="348"/>
                  </a:lnTo>
                  <a:lnTo>
                    <a:pt x="1329" y="339"/>
                  </a:lnTo>
                  <a:lnTo>
                    <a:pt x="1777" y="243"/>
                  </a:lnTo>
                  <a:lnTo>
                    <a:pt x="2300" y="131"/>
                  </a:lnTo>
                  <a:lnTo>
                    <a:pt x="2300" y="243"/>
                  </a:lnTo>
                  <a:lnTo>
                    <a:pt x="2300" y="348"/>
                  </a:lnTo>
                  <a:lnTo>
                    <a:pt x="2300" y="1504"/>
                  </a:lnTo>
                  <a:lnTo>
                    <a:pt x="1329" y="171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4" name="target_150452"/>
            <p:cNvSpPr>
              <a:spLocks noChangeAspect="1"/>
            </p:cNvSpPr>
            <p:nvPr/>
          </p:nvSpPr>
          <p:spPr bwMode="auto">
            <a:xfrm>
              <a:off x="5038652" y="2274594"/>
              <a:ext cx="609684" cy="608803"/>
            </a:xfrm>
            <a:custGeom>
              <a:avLst/>
              <a:gdLst>
                <a:gd name="connsiteX0" fmla="*/ 284011 w 607883"/>
                <a:gd name="connsiteY0" fmla="*/ 173732 h 607004"/>
                <a:gd name="connsiteX1" fmla="*/ 323619 w 607883"/>
                <a:gd name="connsiteY1" fmla="*/ 179065 h 607004"/>
                <a:gd name="connsiteX2" fmla="*/ 231607 w 607883"/>
                <a:gd name="connsiteY2" fmla="*/ 270946 h 607004"/>
                <a:gd name="connsiteX3" fmla="*/ 231607 w 607883"/>
                <a:gd name="connsiteY3" fmla="*/ 375716 h 607004"/>
                <a:gd name="connsiteX4" fmla="*/ 284011 w 607883"/>
                <a:gd name="connsiteY4" fmla="*/ 397381 h 607004"/>
                <a:gd name="connsiteX5" fmla="*/ 336525 w 607883"/>
                <a:gd name="connsiteY5" fmla="*/ 375716 h 607004"/>
                <a:gd name="connsiteX6" fmla="*/ 428536 w 607883"/>
                <a:gd name="connsiteY6" fmla="*/ 283834 h 607004"/>
                <a:gd name="connsiteX7" fmla="*/ 433765 w 607883"/>
                <a:gd name="connsiteY7" fmla="*/ 323275 h 607004"/>
                <a:gd name="connsiteX8" fmla="*/ 284011 w 607883"/>
                <a:gd name="connsiteY8" fmla="*/ 472930 h 607004"/>
                <a:gd name="connsiteX9" fmla="*/ 134145 w 607883"/>
                <a:gd name="connsiteY9" fmla="*/ 323275 h 607004"/>
                <a:gd name="connsiteX10" fmla="*/ 284011 w 607883"/>
                <a:gd name="connsiteY10" fmla="*/ 173732 h 607004"/>
                <a:gd name="connsiteX11" fmla="*/ 284035 w 607883"/>
                <a:gd name="connsiteY11" fmla="*/ 39658 h 607004"/>
                <a:gd name="connsiteX12" fmla="*/ 402633 w 607883"/>
                <a:gd name="connsiteY12" fmla="*/ 65431 h 607004"/>
                <a:gd name="connsiteX13" fmla="*/ 408307 w 607883"/>
                <a:gd name="connsiteY13" fmla="*/ 94426 h 607004"/>
                <a:gd name="connsiteX14" fmla="*/ 369924 w 607883"/>
                <a:gd name="connsiteY14" fmla="*/ 132864 h 607004"/>
                <a:gd name="connsiteX15" fmla="*/ 284035 w 607883"/>
                <a:gd name="connsiteY15" fmla="*/ 114423 h 607004"/>
                <a:gd name="connsiteX16" fmla="*/ 74875 w 607883"/>
                <a:gd name="connsiteY16" fmla="*/ 323275 h 607004"/>
                <a:gd name="connsiteX17" fmla="*/ 284035 w 607883"/>
                <a:gd name="connsiteY17" fmla="*/ 532128 h 607004"/>
                <a:gd name="connsiteX18" fmla="*/ 493195 w 607883"/>
                <a:gd name="connsiteY18" fmla="*/ 323275 h 607004"/>
                <a:gd name="connsiteX19" fmla="*/ 474726 w 607883"/>
                <a:gd name="connsiteY19" fmla="*/ 237624 h 607004"/>
                <a:gd name="connsiteX20" fmla="*/ 513221 w 607883"/>
                <a:gd name="connsiteY20" fmla="*/ 199186 h 607004"/>
                <a:gd name="connsiteX21" fmla="*/ 542258 w 607883"/>
                <a:gd name="connsiteY21" fmla="*/ 204852 h 607004"/>
                <a:gd name="connsiteX22" fmla="*/ 484962 w 607883"/>
                <a:gd name="connsiteY22" fmla="*/ 523907 h 607004"/>
                <a:gd name="connsiteX23" fmla="*/ 284035 w 607883"/>
                <a:gd name="connsiteY23" fmla="*/ 607004 h 607004"/>
                <a:gd name="connsiteX24" fmla="*/ 0 w 607883"/>
                <a:gd name="connsiteY24" fmla="*/ 323275 h 607004"/>
                <a:gd name="connsiteX25" fmla="*/ 284035 w 607883"/>
                <a:gd name="connsiteY25" fmla="*/ 39658 h 607004"/>
                <a:gd name="connsiteX26" fmla="*/ 506905 w 607883"/>
                <a:gd name="connsiteY26" fmla="*/ 0 h 607004"/>
                <a:gd name="connsiteX27" fmla="*/ 509798 w 607883"/>
                <a:gd name="connsiteY27" fmla="*/ 444 h 607004"/>
                <a:gd name="connsiteX28" fmla="*/ 516919 w 607883"/>
                <a:gd name="connsiteY28" fmla="*/ 8222 h 607004"/>
                <a:gd name="connsiteX29" fmla="*/ 531160 w 607883"/>
                <a:gd name="connsiteY29" fmla="*/ 76661 h 607004"/>
                <a:gd name="connsiteX30" fmla="*/ 599696 w 607883"/>
                <a:gd name="connsiteY30" fmla="*/ 90771 h 607004"/>
                <a:gd name="connsiteX31" fmla="*/ 607484 w 607883"/>
                <a:gd name="connsiteY31" fmla="*/ 97881 h 607004"/>
                <a:gd name="connsiteX32" fmla="*/ 604925 w 607883"/>
                <a:gd name="connsiteY32" fmla="*/ 108103 h 607004"/>
                <a:gd name="connsiteX33" fmla="*/ 555192 w 607883"/>
                <a:gd name="connsiteY33" fmla="*/ 157766 h 607004"/>
                <a:gd name="connsiteX34" fmla="*/ 547849 w 607883"/>
                <a:gd name="connsiteY34" fmla="*/ 160766 h 607004"/>
                <a:gd name="connsiteX35" fmla="*/ 545846 w 607883"/>
                <a:gd name="connsiteY35" fmla="*/ 160543 h 607004"/>
                <a:gd name="connsiteX36" fmla="*/ 498784 w 607883"/>
                <a:gd name="connsiteY36" fmla="*/ 150877 h 607004"/>
                <a:gd name="connsiteX37" fmla="*/ 305081 w 607883"/>
                <a:gd name="connsiteY37" fmla="*/ 344307 h 607004"/>
                <a:gd name="connsiteX38" fmla="*/ 263136 w 607883"/>
                <a:gd name="connsiteY38" fmla="*/ 344307 h 607004"/>
                <a:gd name="connsiteX39" fmla="*/ 263136 w 607883"/>
                <a:gd name="connsiteY39" fmla="*/ 302422 h 607004"/>
                <a:gd name="connsiteX40" fmla="*/ 456839 w 607883"/>
                <a:gd name="connsiteY40" fmla="*/ 108992 h 607004"/>
                <a:gd name="connsiteX41" fmla="*/ 447048 w 607883"/>
                <a:gd name="connsiteY41" fmla="*/ 61995 h 607004"/>
                <a:gd name="connsiteX42" fmla="*/ 449941 w 607883"/>
                <a:gd name="connsiteY42" fmla="*/ 52663 h 607004"/>
                <a:gd name="connsiteX43" fmla="*/ 499674 w 607883"/>
                <a:gd name="connsiteY43" fmla="*/ 3000 h 607004"/>
                <a:gd name="connsiteX44" fmla="*/ 506905 w 607883"/>
                <a:gd name="connsiteY44" fmla="*/ 0 h 60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607883" h="607004">
                  <a:moveTo>
                    <a:pt x="284011" y="173732"/>
                  </a:moveTo>
                  <a:cubicBezTo>
                    <a:pt x="297696" y="173732"/>
                    <a:pt x="311047" y="175510"/>
                    <a:pt x="323619" y="179065"/>
                  </a:cubicBezTo>
                  <a:lnTo>
                    <a:pt x="231607" y="270946"/>
                  </a:lnTo>
                  <a:cubicBezTo>
                    <a:pt x="202680" y="299833"/>
                    <a:pt x="202680" y="346829"/>
                    <a:pt x="231607" y="375716"/>
                  </a:cubicBezTo>
                  <a:cubicBezTo>
                    <a:pt x="245626" y="389715"/>
                    <a:pt x="264207" y="397381"/>
                    <a:pt x="284011" y="397381"/>
                  </a:cubicBezTo>
                  <a:cubicBezTo>
                    <a:pt x="303815" y="397381"/>
                    <a:pt x="322506" y="389715"/>
                    <a:pt x="336525" y="375716"/>
                  </a:cubicBezTo>
                  <a:lnTo>
                    <a:pt x="428536" y="283834"/>
                  </a:lnTo>
                  <a:cubicBezTo>
                    <a:pt x="431985" y="296389"/>
                    <a:pt x="433765" y="309610"/>
                    <a:pt x="433765" y="323275"/>
                  </a:cubicBezTo>
                  <a:cubicBezTo>
                    <a:pt x="433765" y="405824"/>
                    <a:pt x="366565" y="472930"/>
                    <a:pt x="284011" y="472930"/>
                  </a:cubicBezTo>
                  <a:cubicBezTo>
                    <a:pt x="201345" y="472930"/>
                    <a:pt x="134145" y="405824"/>
                    <a:pt x="134145" y="323275"/>
                  </a:cubicBezTo>
                  <a:cubicBezTo>
                    <a:pt x="134145" y="240838"/>
                    <a:pt x="201345" y="173732"/>
                    <a:pt x="284011" y="173732"/>
                  </a:cubicBezTo>
                  <a:close/>
                  <a:moveTo>
                    <a:pt x="284035" y="39658"/>
                  </a:moveTo>
                  <a:cubicBezTo>
                    <a:pt x="325644" y="39658"/>
                    <a:pt x="365919" y="48545"/>
                    <a:pt x="402633" y="65431"/>
                  </a:cubicBezTo>
                  <a:cubicBezTo>
                    <a:pt x="403078" y="69431"/>
                    <a:pt x="402967" y="68653"/>
                    <a:pt x="408307" y="94426"/>
                  </a:cubicBezTo>
                  <a:lnTo>
                    <a:pt x="369924" y="132864"/>
                  </a:lnTo>
                  <a:cubicBezTo>
                    <a:pt x="343668" y="121088"/>
                    <a:pt x="314630" y="114423"/>
                    <a:pt x="284035" y="114423"/>
                  </a:cubicBezTo>
                  <a:cubicBezTo>
                    <a:pt x="168663" y="114423"/>
                    <a:pt x="74875" y="208184"/>
                    <a:pt x="74875" y="323275"/>
                  </a:cubicBezTo>
                  <a:cubicBezTo>
                    <a:pt x="74875" y="438478"/>
                    <a:pt x="168663" y="532128"/>
                    <a:pt x="284035" y="532128"/>
                  </a:cubicBezTo>
                  <a:cubicBezTo>
                    <a:pt x="399295" y="532128"/>
                    <a:pt x="493195" y="438478"/>
                    <a:pt x="493195" y="323275"/>
                  </a:cubicBezTo>
                  <a:cubicBezTo>
                    <a:pt x="493195" y="292836"/>
                    <a:pt x="486631" y="263841"/>
                    <a:pt x="474726" y="237624"/>
                  </a:cubicBezTo>
                  <a:lnTo>
                    <a:pt x="513221" y="199186"/>
                  </a:lnTo>
                  <a:cubicBezTo>
                    <a:pt x="538921" y="204518"/>
                    <a:pt x="538587" y="204518"/>
                    <a:pt x="542258" y="204852"/>
                  </a:cubicBezTo>
                  <a:cubicBezTo>
                    <a:pt x="590209" y="309611"/>
                    <a:pt x="571185" y="437811"/>
                    <a:pt x="484962" y="523907"/>
                  </a:cubicBezTo>
                  <a:cubicBezTo>
                    <a:pt x="431337" y="577454"/>
                    <a:pt x="359911" y="607004"/>
                    <a:pt x="284035" y="607004"/>
                  </a:cubicBezTo>
                  <a:cubicBezTo>
                    <a:pt x="127053" y="607004"/>
                    <a:pt x="0" y="480026"/>
                    <a:pt x="0" y="323275"/>
                  </a:cubicBezTo>
                  <a:cubicBezTo>
                    <a:pt x="0" y="166525"/>
                    <a:pt x="127053" y="39658"/>
                    <a:pt x="284035" y="39658"/>
                  </a:cubicBezTo>
                  <a:close/>
                  <a:moveTo>
                    <a:pt x="506905" y="0"/>
                  </a:moveTo>
                  <a:cubicBezTo>
                    <a:pt x="507907" y="0"/>
                    <a:pt x="508908" y="111"/>
                    <a:pt x="509798" y="444"/>
                  </a:cubicBezTo>
                  <a:cubicBezTo>
                    <a:pt x="513470" y="1555"/>
                    <a:pt x="516251" y="4444"/>
                    <a:pt x="516919" y="8222"/>
                  </a:cubicBezTo>
                  <a:lnTo>
                    <a:pt x="531160" y="76661"/>
                  </a:lnTo>
                  <a:lnTo>
                    <a:pt x="599696" y="90771"/>
                  </a:lnTo>
                  <a:cubicBezTo>
                    <a:pt x="603367" y="91549"/>
                    <a:pt x="606371" y="94326"/>
                    <a:pt x="607484" y="97881"/>
                  </a:cubicBezTo>
                  <a:cubicBezTo>
                    <a:pt x="608485" y="101548"/>
                    <a:pt x="607595" y="105436"/>
                    <a:pt x="604925" y="108103"/>
                  </a:cubicBezTo>
                  <a:lnTo>
                    <a:pt x="555192" y="157766"/>
                  </a:lnTo>
                  <a:cubicBezTo>
                    <a:pt x="553189" y="159655"/>
                    <a:pt x="550630" y="160766"/>
                    <a:pt x="547849" y="160766"/>
                  </a:cubicBezTo>
                  <a:cubicBezTo>
                    <a:pt x="547181" y="160766"/>
                    <a:pt x="546514" y="160655"/>
                    <a:pt x="545846" y="160543"/>
                  </a:cubicBezTo>
                  <a:lnTo>
                    <a:pt x="498784" y="150877"/>
                  </a:lnTo>
                  <a:lnTo>
                    <a:pt x="305081" y="344307"/>
                  </a:lnTo>
                  <a:cubicBezTo>
                    <a:pt x="293510" y="355862"/>
                    <a:pt x="274707" y="355862"/>
                    <a:pt x="263136" y="344307"/>
                  </a:cubicBezTo>
                  <a:cubicBezTo>
                    <a:pt x="251565" y="332753"/>
                    <a:pt x="251565" y="313976"/>
                    <a:pt x="263136" y="302422"/>
                  </a:cubicBezTo>
                  <a:lnTo>
                    <a:pt x="456839" y="108992"/>
                  </a:lnTo>
                  <a:lnTo>
                    <a:pt x="447048" y="61995"/>
                  </a:lnTo>
                  <a:cubicBezTo>
                    <a:pt x="446380" y="58662"/>
                    <a:pt x="447493" y="55107"/>
                    <a:pt x="449941" y="52663"/>
                  </a:cubicBezTo>
                  <a:lnTo>
                    <a:pt x="499674" y="3000"/>
                  </a:lnTo>
                  <a:cubicBezTo>
                    <a:pt x="501565" y="1000"/>
                    <a:pt x="504235" y="0"/>
                    <a:pt x="5069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45" name="man-with-speech-bubble_61915"/>
            <p:cNvSpPr>
              <a:spLocks noChangeAspect="1"/>
            </p:cNvSpPr>
            <p:nvPr/>
          </p:nvSpPr>
          <p:spPr bwMode="auto">
            <a:xfrm>
              <a:off x="6669003" y="2225932"/>
              <a:ext cx="609685" cy="545475"/>
            </a:xfrm>
            <a:custGeom>
              <a:avLst/>
              <a:gdLst>
                <a:gd name="connsiteX0" fmla="*/ 463671 w 605578"/>
                <a:gd name="connsiteY0" fmla="*/ 107894 h 541801"/>
                <a:gd name="connsiteX1" fmla="*/ 482512 w 605578"/>
                <a:gd name="connsiteY1" fmla="*/ 126700 h 541801"/>
                <a:gd name="connsiteX2" fmla="*/ 463671 w 605578"/>
                <a:gd name="connsiteY2" fmla="*/ 145506 h 541801"/>
                <a:gd name="connsiteX3" fmla="*/ 444830 w 605578"/>
                <a:gd name="connsiteY3" fmla="*/ 126700 h 541801"/>
                <a:gd name="connsiteX4" fmla="*/ 463671 w 605578"/>
                <a:gd name="connsiteY4" fmla="*/ 107894 h 541801"/>
                <a:gd name="connsiteX5" fmla="*/ 403126 w 605578"/>
                <a:gd name="connsiteY5" fmla="*/ 107894 h 541801"/>
                <a:gd name="connsiteX6" fmla="*/ 421967 w 605578"/>
                <a:gd name="connsiteY6" fmla="*/ 126700 h 541801"/>
                <a:gd name="connsiteX7" fmla="*/ 403126 w 605578"/>
                <a:gd name="connsiteY7" fmla="*/ 145506 h 541801"/>
                <a:gd name="connsiteX8" fmla="*/ 384285 w 605578"/>
                <a:gd name="connsiteY8" fmla="*/ 126700 h 541801"/>
                <a:gd name="connsiteX9" fmla="*/ 403126 w 605578"/>
                <a:gd name="connsiteY9" fmla="*/ 107894 h 541801"/>
                <a:gd name="connsiteX10" fmla="*/ 342581 w 605578"/>
                <a:gd name="connsiteY10" fmla="*/ 107894 h 541801"/>
                <a:gd name="connsiteX11" fmla="*/ 361422 w 605578"/>
                <a:gd name="connsiteY11" fmla="*/ 126700 h 541801"/>
                <a:gd name="connsiteX12" fmla="*/ 342581 w 605578"/>
                <a:gd name="connsiteY12" fmla="*/ 145506 h 541801"/>
                <a:gd name="connsiteX13" fmla="*/ 323740 w 605578"/>
                <a:gd name="connsiteY13" fmla="*/ 126700 h 541801"/>
                <a:gd name="connsiteX14" fmla="*/ 342581 w 605578"/>
                <a:gd name="connsiteY14" fmla="*/ 107894 h 541801"/>
                <a:gd name="connsiteX15" fmla="*/ 326516 w 605578"/>
                <a:gd name="connsiteY15" fmla="*/ 30226 h 541801"/>
                <a:gd name="connsiteX16" fmla="*/ 235140 w 605578"/>
                <a:gd name="connsiteY16" fmla="*/ 97785 h 541801"/>
                <a:gd name="connsiteX17" fmla="*/ 244249 w 605578"/>
                <a:gd name="connsiteY17" fmla="*/ 97406 h 541801"/>
                <a:gd name="connsiteX18" fmla="*/ 275941 w 605578"/>
                <a:gd name="connsiteY18" fmla="*/ 105745 h 541801"/>
                <a:gd name="connsiteX19" fmla="*/ 292356 w 605578"/>
                <a:gd name="connsiteY19" fmla="*/ 117874 h 541801"/>
                <a:gd name="connsiteX20" fmla="*/ 306779 w 605578"/>
                <a:gd name="connsiteY20" fmla="*/ 127539 h 541801"/>
                <a:gd name="connsiteX21" fmla="*/ 321676 w 605578"/>
                <a:gd name="connsiteY21" fmla="*/ 168756 h 541801"/>
                <a:gd name="connsiteX22" fmla="*/ 321676 w 605578"/>
                <a:gd name="connsiteY22" fmla="*/ 208174 h 541801"/>
                <a:gd name="connsiteX23" fmla="*/ 322530 w 605578"/>
                <a:gd name="connsiteY23" fmla="*/ 208458 h 541801"/>
                <a:gd name="connsiteX24" fmla="*/ 329267 w 605578"/>
                <a:gd name="connsiteY24" fmla="*/ 218123 h 541801"/>
                <a:gd name="connsiteX25" fmla="*/ 329362 w 605578"/>
                <a:gd name="connsiteY25" fmla="*/ 221060 h 541801"/>
                <a:gd name="connsiteX26" fmla="*/ 398914 w 605578"/>
                <a:gd name="connsiteY26" fmla="*/ 221060 h 541801"/>
                <a:gd name="connsiteX27" fmla="*/ 398914 w 605578"/>
                <a:gd name="connsiteY27" fmla="*/ 287956 h 541801"/>
                <a:gd name="connsiteX28" fmla="*/ 466379 w 605578"/>
                <a:gd name="connsiteY28" fmla="*/ 221060 h 541801"/>
                <a:gd name="connsiteX29" fmla="*/ 479758 w 605578"/>
                <a:gd name="connsiteY29" fmla="*/ 221060 h 541801"/>
                <a:gd name="connsiteX30" fmla="*/ 575404 w 605578"/>
                <a:gd name="connsiteY30" fmla="*/ 125644 h 541801"/>
                <a:gd name="connsiteX31" fmla="*/ 479758 w 605578"/>
                <a:gd name="connsiteY31" fmla="*/ 30226 h 541801"/>
                <a:gd name="connsiteX32" fmla="*/ 326516 w 605578"/>
                <a:gd name="connsiteY32" fmla="*/ 0 h 541801"/>
                <a:gd name="connsiteX33" fmla="*/ 479758 w 605578"/>
                <a:gd name="connsiteY33" fmla="*/ 0 h 541801"/>
                <a:gd name="connsiteX34" fmla="*/ 605578 w 605578"/>
                <a:gd name="connsiteY34" fmla="*/ 125644 h 541801"/>
                <a:gd name="connsiteX35" fmla="*/ 479758 w 605578"/>
                <a:gd name="connsiteY35" fmla="*/ 251287 h 541801"/>
                <a:gd name="connsiteX36" fmla="*/ 478809 w 605578"/>
                <a:gd name="connsiteY36" fmla="*/ 251287 h 541801"/>
                <a:gd name="connsiteX37" fmla="*/ 412009 w 605578"/>
                <a:gd name="connsiteY37" fmla="*/ 317519 h 541801"/>
                <a:gd name="connsiteX38" fmla="*/ 394075 w 605578"/>
                <a:gd name="connsiteY38" fmla="*/ 324910 h 541801"/>
                <a:gd name="connsiteX39" fmla="*/ 384397 w 605578"/>
                <a:gd name="connsiteY39" fmla="*/ 323015 h 541801"/>
                <a:gd name="connsiteX40" fmla="*/ 368645 w 605578"/>
                <a:gd name="connsiteY40" fmla="*/ 299611 h 541801"/>
                <a:gd name="connsiteX41" fmla="*/ 368645 w 605578"/>
                <a:gd name="connsiteY41" fmla="*/ 251287 h 541801"/>
                <a:gd name="connsiteX42" fmla="*/ 326516 w 605578"/>
                <a:gd name="connsiteY42" fmla="*/ 251287 h 541801"/>
                <a:gd name="connsiteX43" fmla="*/ 324333 w 605578"/>
                <a:gd name="connsiteY43" fmla="*/ 251287 h 541801"/>
                <a:gd name="connsiteX44" fmla="*/ 317501 w 605578"/>
                <a:gd name="connsiteY44" fmla="*/ 260194 h 541801"/>
                <a:gd name="connsiteX45" fmla="*/ 314275 w 605578"/>
                <a:gd name="connsiteY45" fmla="*/ 271090 h 541801"/>
                <a:gd name="connsiteX46" fmla="*/ 306589 w 605578"/>
                <a:gd name="connsiteY46" fmla="*/ 297621 h 541801"/>
                <a:gd name="connsiteX47" fmla="*/ 298144 w 605578"/>
                <a:gd name="connsiteY47" fmla="*/ 339218 h 541801"/>
                <a:gd name="connsiteX48" fmla="*/ 298334 w 605578"/>
                <a:gd name="connsiteY48" fmla="*/ 339313 h 541801"/>
                <a:gd name="connsiteX49" fmla="*/ 308867 w 605578"/>
                <a:gd name="connsiteY49" fmla="*/ 353621 h 541801"/>
                <a:gd name="connsiteX50" fmla="*/ 309626 w 605578"/>
                <a:gd name="connsiteY50" fmla="*/ 355895 h 541801"/>
                <a:gd name="connsiteX51" fmla="*/ 315793 w 605578"/>
                <a:gd name="connsiteY51" fmla="*/ 373235 h 541801"/>
                <a:gd name="connsiteX52" fmla="*/ 319399 w 605578"/>
                <a:gd name="connsiteY52" fmla="*/ 375509 h 541801"/>
                <a:gd name="connsiteX53" fmla="*/ 324808 w 605578"/>
                <a:gd name="connsiteY53" fmla="*/ 377593 h 541801"/>
                <a:gd name="connsiteX54" fmla="*/ 427001 w 605578"/>
                <a:gd name="connsiteY54" fmla="*/ 422222 h 541801"/>
                <a:gd name="connsiteX55" fmla="*/ 464766 w 605578"/>
                <a:gd name="connsiteY55" fmla="*/ 534884 h 541801"/>
                <a:gd name="connsiteX56" fmla="*/ 463058 w 605578"/>
                <a:gd name="connsiteY56" fmla="*/ 539717 h 541801"/>
                <a:gd name="connsiteX57" fmla="*/ 458408 w 605578"/>
                <a:gd name="connsiteY57" fmla="*/ 541801 h 541801"/>
                <a:gd name="connsiteX58" fmla="*/ 232388 w 605578"/>
                <a:gd name="connsiteY58" fmla="*/ 541801 h 541801"/>
                <a:gd name="connsiteX59" fmla="*/ 6367 w 605578"/>
                <a:gd name="connsiteY59" fmla="*/ 541801 h 541801"/>
                <a:gd name="connsiteX60" fmla="*/ 1623 w 605578"/>
                <a:gd name="connsiteY60" fmla="*/ 539717 h 541801"/>
                <a:gd name="connsiteX61" fmla="*/ 10 w 605578"/>
                <a:gd name="connsiteY61" fmla="*/ 534884 h 541801"/>
                <a:gd name="connsiteX62" fmla="*/ 37775 w 605578"/>
                <a:gd name="connsiteY62" fmla="*/ 422222 h 541801"/>
                <a:gd name="connsiteX63" fmla="*/ 139968 w 605578"/>
                <a:gd name="connsiteY63" fmla="*/ 377593 h 541801"/>
                <a:gd name="connsiteX64" fmla="*/ 145377 w 605578"/>
                <a:gd name="connsiteY64" fmla="*/ 375509 h 541801"/>
                <a:gd name="connsiteX65" fmla="*/ 148982 w 605578"/>
                <a:gd name="connsiteY65" fmla="*/ 373235 h 541801"/>
                <a:gd name="connsiteX66" fmla="*/ 155150 w 605578"/>
                <a:gd name="connsiteY66" fmla="*/ 355895 h 541801"/>
                <a:gd name="connsiteX67" fmla="*/ 155814 w 605578"/>
                <a:gd name="connsiteY67" fmla="*/ 353621 h 541801"/>
                <a:gd name="connsiteX68" fmla="*/ 166441 w 605578"/>
                <a:gd name="connsiteY68" fmla="*/ 339313 h 541801"/>
                <a:gd name="connsiteX69" fmla="*/ 166631 w 605578"/>
                <a:gd name="connsiteY69" fmla="*/ 339218 h 541801"/>
                <a:gd name="connsiteX70" fmla="*/ 158186 w 605578"/>
                <a:gd name="connsiteY70" fmla="*/ 297621 h 541801"/>
                <a:gd name="connsiteX71" fmla="*/ 150500 w 605578"/>
                <a:gd name="connsiteY71" fmla="*/ 271090 h 541801"/>
                <a:gd name="connsiteX72" fmla="*/ 147179 w 605578"/>
                <a:gd name="connsiteY72" fmla="*/ 260194 h 541801"/>
                <a:gd name="connsiteX73" fmla="*/ 135508 w 605578"/>
                <a:gd name="connsiteY73" fmla="*/ 218123 h 541801"/>
                <a:gd name="connsiteX74" fmla="*/ 142245 w 605578"/>
                <a:gd name="connsiteY74" fmla="*/ 208458 h 541801"/>
                <a:gd name="connsiteX75" fmla="*/ 143099 w 605578"/>
                <a:gd name="connsiteY75" fmla="*/ 208174 h 541801"/>
                <a:gd name="connsiteX76" fmla="*/ 143194 w 605578"/>
                <a:gd name="connsiteY76" fmla="*/ 168756 h 541801"/>
                <a:gd name="connsiteX77" fmla="*/ 143099 w 605578"/>
                <a:gd name="connsiteY77" fmla="*/ 168756 h 541801"/>
                <a:gd name="connsiteX78" fmla="*/ 143099 w 605578"/>
                <a:gd name="connsiteY78" fmla="*/ 168567 h 541801"/>
                <a:gd name="connsiteX79" fmla="*/ 169288 w 605578"/>
                <a:gd name="connsiteY79" fmla="*/ 119106 h 541801"/>
                <a:gd name="connsiteX80" fmla="*/ 202593 w 605578"/>
                <a:gd name="connsiteY80" fmla="*/ 103944 h 541801"/>
                <a:gd name="connsiteX81" fmla="*/ 326516 w 605578"/>
                <a:gd name="connsiteY81" fmla="*/ 0 h 54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05578" h="541801">
                  <a:moveTo>
                    <a:pt x="463671" y="107894"/>
                  </a:moveTo>
                  <a:cubicBezTo>
                    <a:pt x="474077" y="107894"/>
                    <a:pt x="482512" y="116314"/>
                    <a:pt x="482512" y="126700"/>
                  </a:cubicBezTo>
                  <a:cubicBezTo>
                    <a:pt x="482512" y="137086"/>
                    <a:pt x="474077" y="145506"/>
                    <a:pt x="463671" y="145506"/>
                  </a:cubicBezTo>
                  <a:cubicBezTo>
                    <a:pt x="453265" y="145506"/>
                    <a:pt x="444830" y="137086"/>
                    <a:pt x="444830" y="126700"/>
                  </a:cubicBezTo>
                  <a:cubicBezTo>
                    <a:pt x="444830" y="116314"/>
                    <a:pt x="453265" y="107894"/>
                    <a:pt x="463671" y="107894"/>
                  </a:cubicBezTo>
                  <a:close/>
                  <a:moveTo>
                    <a:pt x="403126" y="107894"/>
                  </a:moveTo>
                  <a:cubicBezTo>
                    <a:pt x="413532" y="107894"/>
                    <a:pt x="421967" y="116314"/>
                    <a:pt x="421967" y="126700"/>
                  </a:cubicBezTo>
                  <a:cubicBezTo>
                    <a:pt x="421967" y="137086"/>
                    <a:pt x="413532" y="145506"/>
                    <a:pt x="403126" y="145506"/>
                  </a:cubicBezTo>
                  <a:cubicBezTo>
                    <a:pt x="392720" y="145506"/>
                    <a:pt x="384285" y="137086"/>
                    <a:pt x="384285" y="126700"/>
                  </a:cubicBezTo>
                  <a:cubicBezTo>
                    <a:pt x="384285" y="116314"/>
                    <a:pt x="392720" y="107894"/>
                    <a:pt x="403126" y="107894"/>
                  </a:cubicBezTo>
                  <a:close/>
                  <a:moveTo>
                    <a:pt x="342581" y="107894"/>
                  </a:moveTo>
                  <a:cubicBezTo>
                    <a:pt x="352987" y="107894"/>
                    <a:pt x="361422" y="116314"/>
                    <a:pt x="361422" y="126700"/>
                  </a:cubicBezTo>
                  <a:cubicBezTo>
                    <a:pt x="361422" y="137086"/>
                    <a:pt x="352987" y="145506"/>
                    <a:pt x="342581" y="145506"/>
                  </a:cubicBezTo>
                  <a:cubicBezTo>
                    <a:pt x="332175" y="145506"/>
                    <a:pt x="323740" y="137086"/>
                    <a:pt x="323740" y="126700"/>
                  </a:cubicBezTo>
                  <a:cubicBezTo>
                    <a:pt x="323740" y="116314"/>
                    <a:pt x="332175" y="107894"/>
                    <a:pt x="342581" y="107894"/>
                  </a:cubicBezTo>
                  <a:close/>
                  <a:moveTo>
                    <a:pt x="326516" y="30226"/>
                  </a:moveTo>
                  <a:cubicBezTo>
                    <a:pt x="283532" y="30226"/>
                    <a:pt x="247095" y="58652"/>
                    <a:pt x="235140" y="97785"/>
                  </a:cubicBezTo>
                  <a:cubicBezTo>
                    <a:pt x="238745" y="97501"/>
                    <a:pt x="241877" y="97406"/>
                    <a:pt x="244249" y="97406"/>
                  </a:cubicBezTo>
                  <a:cubicBezTo>
                    <a:pt x="251935" y="97406"/>
                    <a:pt x="270343" y="98259"/>
                    <a:pt x="275941" y="105745"/>
                  </a:cubicBezTo>
                  <a:cubicBezTo>
                    <a:pt x="278503" y="109251"/>
                    <a:pt x="285525" y="113610"/>
                    <a:pt x="292356" y="117874"/>
                  </a:cubicBezTo>
                  <a:cubicBezTo>
                    <a:pt x="297290" y="121001"/>
                    <a:pt x="302319" y="124127"/>
                    <a:pt x="306779" y="127539"/>
                  </a:cubicBezTo>
                  <a:cubicBezTo>
                    <a:pt x="316742" y="135214"/>
                    <a:pt x="321676" y="148763"/>
                    <a:pt x="321676" y="168756"/>
                  </a:cubicBezTo>
                  <a:lnTo>
                    <a:pt x="321676" y="208174"/>
                  </a:lnTo>
                  <a:cubicBezTo>
                    <a:pt x="321961" y="208269"/>
                    <a:pt x="322246" y="208363"/>
                    <a:pt x="322530" y="208458"/>
                  </a:cubicBezTo>
                  <a:cubicBezTo>
                    <a:pt x="326611" y="210353"/>
                    <a:pt x="328698" y="209500"/>
                    <a:pt x="329267" y="218123"/>
                  </a:cubicBezTo>
                  <a:cubicBezTo>
                    <a:pt x="329267" y="218976"/>
                    <a:pt x="329362" y="220018"/>
                    <a:pt x="329362" y="221060"/>
                  </a:cubicBezTo>
                  <a:lnTo>
                    <a:pt x="398914" y="221060"/>
                  </a:lnTo>
                  <a:lnTo>
                    <a:pt x="398914" y="287956"/>
                  </a:lnTo>
                  <a:lnTo>
                    <a:pt x="466379" y="221060"/>
                  </a:lnTo>
                  <a:lnTo>
                    <a:pt x="479758" y="221060"/>
                  </a:lnTo>
                  <a:cubicBezTo>
                    <a:pt x="532515" y="221060"/>
                    <a:pt x="575404" y="178326"/>
                    <a:pt x="575404" y="125644"/>
                  </a:cubicBezTo>
                  <a:cubicBezTo>
                    <a:pt x="575404" y="73055"/>
                    <a:pt x="532515" y="30226"/>
                    <a:pt x="479758" y="30226"/>
                  </a:cubicBezTo>
                  <a:close/>
                  <a:moveTo>
                    <a:pt x="326516" y="0"/>
                  </a:moveTo>
                  <a:lnTo>
                    <a:pt x="479758" y="0"/>
                  </a:lnTo>
                  <a:cubicBezTo>
                    <a:pt x="549120" y="0"/>
                    <a:pt x="605578" y="56378"/>
                    <a:pt x="605578" y="125644"/>
                  </a:cubicBezTo>
                  <a:cubicBezTo>
                    <a:pt x="605578" y="194908"/>
                    <a:pt x="549120" y="251287"/>
                    <a:pt x="479758" y="251287"/>
                  </a:cubicBezTo>
                  <a:lnTo>
                    <a:pt x="478809" y="251287"/>
                  </a:lnTo>
                  <a:lnTo>
                    <a:pt x="412009" y="317519"/>
                  </a:lnTo>
                  <a:cubicBezTo>
                    <a:pt x="407264" y="322257"/>
                    <a:pt x="400812" y="324910"/>
                    <a:pt x="394075" y="324910"/>
                  </a:cubicBezTo>
                  <a:cubicBezTo>
                    <a:pt x="390754" y="324910"/>
                    <a:pt x="387433" y="324247"/>
                    <a:pt x="384397" y="323015"/>
                  </a:cubicBezTo>
                  <a:cubicBezTo>
                    <a:pt x="374813" y="319036"/>
                    <a:pt x="368645" y="309844"/>
                    <a:pt x="368645" y="299611"/>
                  </a:cubicBezTo>
                  <a:lnTo>
                    <a:pt x="368645" y="251287"/>
                  </a:lnTo>
                  <a:lnTo>
                    <a:pt x="326516" y="251287"/>
                  </a:lnTo>
                  <a:cubicBezTo>
                    <a:pt x="325757" y="251287"/>
                    <a:pt x="325092" y="251287"/>
                    <a:pt x="324333" y="251287"/>
                  </a:cubicBezTo>
                  <a:cubicBezTo>
                    <a:pt x="322625" y="255172"/>
                    <a:pt x="320443" y="258393"/>
                    <a:pt x="317501" y="260194"/>
                  </a:cubicBezTo>
                  <a:cubicBezTo>
                    <a:pt x="315983" y="261804"/>
                    <a:pt x="314939" y="266258"/>
                    <a:pt x="314275" y="271090"/>
                  </a:cubicBezTo>
                  <a:cubicBezTo>
                    <a:pt x="313137" y="280376"/>
                    <a:pt x="311808" y="290799"/>
                    <a:pt x="306589" y="297621"/>
                  </a:cubicBezTo>
                  <a:cubicBezTo>
                    <a:pt x="294729" y="313256"/>
                    <a:pt x="297860" y="337323"/>
                    <a:pt x="298144" y="339218"/>
                  </a:cubicBezTo>
                  <a:cubicBezTo>
                    <a:pt x="298144" y="339218"/>
                    <a:pt x="298239" y="339218"/>
                    <a:pt x="298334" y="339313"/>
                  </a:cubicBezTo>
                  <a:cubicBezTo>
                    <a:pt x="305546" y="342534"/>
                    <a:pt x="307538" y="348978"/>
                    <a:pt x="308867" y="353621"/>
                  </a:cubicBezTo>
                  <a:lnTo>
                    <a:pt x="309626" y="355895"/>
                  </a:lnTo>
                  <a:cubicBezTo>
                    <a:pt x="311524" y="362054"/>
                    <a:pt x="313326" y="367739"/>
                    <a:pt x="315793" y="373235"/>
                  </a:cubicBezTo>
                  <a:cubicBezTo>
                    <a:pt x="316078" y="373708"/>
                    <a:pt x="317501" y="374845"/>
                    <a:pt x="319399" y="375509"/>
                  </a:cubicBezTo>
                  <a:lnTo>
                    <a:pt x="324808" y="377593"/>
                  </a:lnTo>
                  <a:cubicBezTo>
                    <a:pt x="358872" y="390669"/>
                    <a:pt x="394170" y="404124"/>
                    <a:pt x="427001" y="422222"/>
                  </a:cubicBezTo>
                  <a:cubicBezTo>
                    <a:pt x="457934" y="439373"/>
                    <a:pt x="464481" y="531947"/>
                    <a:pt x="464766" y="534884"/>
                  </a:cubicBezTo>
                  <a:cubicBezTo>
                    <a:pt x="464861" y="536685"/>
                    <a:pt x="464291" y="538390"/>
                    <a:pt x="463058" y="539717"/>
                  </a:cubicBezTo>
                  <a:cubicBezTo>
                    <a:pt x="461919" y="541043"/>
                    <a:pt x="460211" y="541801"/>
                    <a:pt x="458408" y="541801"/>
                  </a:cubicBezTo>
                  <a:lnTo>
                    <a:pt x="232388" y="541801"/>
                  </a:lnTo>
                  <a:lnTo>
                    <a:pt x="6367" y="541801"/>
                  </a:lnTo>
                  <a:cubicBezTo>
                    <a:pt x="4564" y="541801"/>
                    <a:pt x="2857" y="541043"/>
                    <a:pt x="1623" y="539717"/>
                  </a:cubicBezTo>
                  <a:cubicBezTo>
                    <a:pt x="484" y="538390"/>
                    <a:pt x="-85" y="536685"/>
                    <a:pt x="10" y="534884"/>
                  </a:cubicBezTo>
                  <a:cubicBezTo>
                    <a:pt x="295" y="531947"/>
                    <a:pt x="6842" y="439373"/>
                    <a:pt x="37775" y="422222"/>
                  </a:cubicBezTo>
                  <a:cubicBezTo>
                    <a:pt x="70606" y="404124"/>
                    <a:pt x="105809" y="390669"/>
                    <a:pt x="139968" y="377593"/>
                  </a:cubicBezTo>
                  <a:lnTo>
                    <a:pt x="145377" y="375509"/>
                  </a:lnTo>
                  <a:cubicBezTo>
                    <a:pt x="147274" y="374845"/>
                    <a:pt x="148698" y="373708"/>
                    <a:pt x="148982" y="373235"/>
                  </a:cubicBezTo>
                  <a:cubicBezTo>
                    <a:pt x="151449" y="367739"/>
                    <a:pt x="153252" y="362054"/>
                    <a:pt x="155150" y="355895"/>
                  </a:cubicBezTo>
                  <a:lnTo>
                    <a:pt x="155814" y="353621"/>
                  </a:lnTo>
                  <a:cubicBezTo>
                    <a:pt x="157237" y="348978"/>
                    <a:pt x="159135" y="342534"/>
                    <a:pt x="166441" y="339313"/>
                  </a:cubicBezTo>
                  <a:cubicBezTo>
                    <a:pt x="166536" y="339218"/>
                    <a:pt x="166631" y="339218"/>
                    <a:pt x="166631" y="339218"/>
                  </a:cubicBezTo>
                  <a:cubicBezTo>
                    <a:pt x="166916" y="337323"/>
                    <a:pt x="170047" y="313256"/>
                    <a:pt x="158186" y="297621"/>
                  </a:cubicBezTo>
                  <a:cubicBezTo>
                    <a:pt x="152968" y="290799"/>
                    <a:pt x="151639" y="280376"/>
                    <a:pt x="150500" y="271090"/>
                  </a:cubicBezTo>
                  <a:cubicBezTo>
                    <a:pt x="149836" y="266163"/>
                    <a:pt x="148793" y="261804"/>
                    <a:pt x="147179" y="260194"/>
                  </a:cubicBezTo>
                  <a:cubicBezTo>
                    <a:pt x="136647" y="253750"/>
                    <a:pt x="134939" y="227883"/>
                    <a:pt x="135508" y="218123"/>
                  </a:cubicBezTo>
                  <a:cubicBezTo>
                    <a:pt x="136078" y="209500"/>
                    <a:pt x="138165" y="210353"/>
                    <a:pt x="142245" y="208458"/>
                  </a:cubicBezTo>
                  <a:cubicBezTo>
                    <a:pt x="142530" y="208363"/>
                    <a:pt x="142815" y="208269"/>
                    <a:pt x="143099" y="208174"/>
                  </a:cubicBezTo>
                  <a:lnTo>
                    <a:pt x="143194" y="168756"/>
                  </a:lnTo>
                  <a:lnTo>
                    <a:pt x="143099" y="168756"/>
                  </a:lnTo>
                  <a:cubicBezTo>
                    <a:pt x="143099" y="168756"/>
                    <a:pt x="143099" y="168662"/>
                    <a:pt x="143099" y="168567"/>
                  </a:cubicBezTo>
                  <a:cubicBezTo>
                    <a:pt x="143953" y="145068"/>
                    <a:pt x="152019" y="129813"/>
                    <a:pt x="169288" y="119106"/>
                  </a:cubicBezTo>
                  <a:cubicBezTo>
                    <a:pt x="180675" y="111999"/>
                    <a:pt x="192061" y="107166"/>
                    <a:pt x="202593" y="103944"/>
                  </a:cubicBezTo>
                  <a:cubicBezTo>
                    <a:pt x="212936" y="45008"/>
                    <a:pt x="264555" y="0"/>
                    <a:pt x="326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74813" y="1582464"/>
            <a:ext cx="2598737" cy="3896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图片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1388" y="1581273"/>
            <a:ext cx="2600325" cy="3898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图片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29550" y="1580083"/>
            <a:ext cx="2601913" cy="3901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844" name="组合 2"/>
          <p:cNvGrpSpPr/>
          <p:nvPr/>
        </p:nvGrpSpPr>
        <p:grpSpPr>
          <a:xfrm>
            <a:off x="1674813" y="4902200"/>
            <a:ext cx="2598737" cy="939800"/>
            <a:chOff x="0" y="0"/>
            <a:chExt cx="2599165" cy="939800"/>
          </a:xfrm>
        </p:grpSpPr>
        <p:sp>
          <p:nvSpPr>
            <p:cNvPr id="35845" name="矩形 1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5846" name="矩形 6"/>
            <p:cNvSpPr>
              <a:spLocks noChangeArrowheads="1"/>
            </p:cNvSpPr>
            <p:nvPr/>
          </p:nvSpPr>
          <p:spPr bwMode="auto">
            <a:xfrm>
              <a:off x="47853" y="100568"/>
              <a:ext cx="25034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5847" name="组合 8"/>
          <p:cNvGrpSpPr/>
          <p:nvPr/>
        </p:nvGrpSpPr>
        <p:grpSpPr>
          <a:xfrm>
            <a:off x="4752975" y="4902200"/>
            <a:ext cx="2598738" cy="939800"/>
            <a:chOff x="0" y="0"/>
            <a:chExt cx="2599165" cy="939800"/>
          </a:xfrm>
        </p:grpSpPr>
        <p:sp>
          <p:nvSpPr>
            <p:cNvPr id="35848" name="矩形 9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5849" name="矩形 10"/>
            <p:cNvSpPr>
              <a:spLocks noChangeArrowheads="1"/>
            </p:cNvSpPr>
            <p:nvPr/>
          </p:nvSpPr>
          <p:spPr bwMode="auto">
            <a:xfrm>
              <a:off x="47853" y="100568"/>
              <a:ext cx="25034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grpSp>
        <p:nvGrpSpPr>
          <p:cNvPr id="35850" name="组合 11"/>
          <p:cNvGrpSpPr/>
          <p:nvPr/>
        </p:nvGrpSpPr>
        <p:grpSpPr>
          <a:xfrm>
            <a:off x="7829550" y="4926013"/>
            <a:ext cx="2598738" cy="939800"/>
            <a:chOff x="0" y="0"/>
            <a:chExt cx="2599165" cy="939800"/>
          </a:xfrm>
        </p:grpSpPr>
        <p:sp>
          <p:nvSpPr>
            <p:cNvPr id="35851" name="矩形 12"/>
            <p:cNvSpPr>
              <a:spLocks noChangeArrowheads="1"/>
            </p:cNvSpPr>
            <p:nvPr/>
          </p:nvSpPr>
          <p:spPr bwMode="auto">
            <a:xfrm>
              <a:off x="0" y="0"/>
              <a:ext cx="2599165" cy="939800"/>
            </a:xfrm>
            <a:prstGeom prst="rect">
              <a:avLst/>
            </a:prstGeom>
            <a:solidFill>
              <a:schemeClr val="tx1">
                <a:alpha val="43921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5852" name="矩形 13"/>
            <p:cNvSpPr>
              <a:spLocks noChangeArrowheads="1"/>
            </p:cNvSpPr>
            <p:nvPr/>
          </p:nvSpPr>
          <p:spPr bwMode="auto">
            <a:xfrm>
              <a:off x="47853" y="100568"/>
              <a:ext cx="25034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5115" y="1816100"/>
            <a:ext cx="5435599" cy="543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矩形 15"/>
          <p:cNvSpPr>
            <a:spLocks noChangeArrowheads="1"/>
          </p:cNvSpPr>
          <p:nvPr/>
        </p:nvSpPr>
        <p:spPr bwMode="auto">
          <a:xfrm>
            <a:off x="7407009" y="2607024"/>
            <a:ext cx="2693432" cy="53667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spc="600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 </a:t>
            </a:r>
            <a:r>
              <a:rPr lang="en-US" altLang="zh-CN" sz="2800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300531" y="3507388"/>
            <a:ext cx="4470400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15" y="-285202"/>
            <a:ext cx="5254322" cy="525432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50925" y="1651000"/>
            <a:ext cx="10031413" cy="2400300"/>
            <a:chOff x="1050925" y="1651000"/>
            <a:chExt cx="10031413" cy="2400300"/>
          </a:xfrm>
        </p:grpSpPr>
        <p:sp>
          <p:nvSpPr>
            <p:cNvPr id="36867" name="任意多边形 3"/>
            <p:cNvSpPr>
              <a:spLocks noChangeArrowheads="1"/>
            </p:cNvSpPr>
            <p:nvPr/>
          </p:nvSpPr>
          <p:spPr bwMode="auto">
            <a:xfrm rot="10800000">
              <a:off x="1168400" y="1651000"/>
              <a:ext cx="927100" cy="1022350"/>
            </a:xfrm>
            <a:custGeom>
              <a:avLst/>
              <a:gdLst>
                <a:gd name="T0" fmla="*/ 463550 w 927100"/>
                <a:gd name="T1" fmla="*/ 1022350 h 1022350"/>
                <a:gd name="T2" fmla="*/ 0 w 927100"/>
                <a:gd name="T3" fmla="*/ 558800 h 1022350"/>
                <a:gd name="T4" fmla="*/ 370128 w 927100"/>
                <a:gd name="T5" fmla="*/ 104668 h 1022350"/>
                <a:gd name="T6" fmla="*/ 409864 w 927100"/>
                <a:gd name="T7" fmla="*/ 100662 h 1022350"/>
                <a:gd name="T8" fmla="*/ 463550 w 927100"/>
                <a:gd name="T9" fmla="*/ 0 h 1022350"/>
                <a:gd name="T10" fmla="*/ 517236 w 927100"/>
                <a:gd name="T11" fmla="*/ 100662 h 1022350"/>
                <a:gd name="T12" fmla="*/ 556972 w 927100"/>
                <a:gd name="T13" fmla="*/ 104668 h 1022350"/>
                <a:gd name="T14" fmla="*/ 927100 w 927100"/>
                <a:gd name="T15" fmla="*/ 558800 h 1022350"/>
                <a:gd name="T16" fmla="*/ 463550 w 927100"/>
                <a:gd name="T17" fmla="*/ 1022350 h 102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7100" h="1022350">
                  <a:moveTo>
                    <a:pt x="463550" y="1022350"/>
                  </a:moveTo>
                  <a:cubicBezTo>
                    <a:pt x="207538" y="1022350"/>
                    <a:pt x="0" y="814812"/>
                    <a:pt x="0" y="558800"/>
                  </a:cubicBezTo>
                  <a:cubicBezTo>
                    <a:pt x="0" y="334790"/>
                    <a:pt x="158896" y="147892"/>
                    <a:pt x="370128" y="104668"/>
                  </a:cubicBezTo>
                  <a:lnTo>
                    <a:pt x="409864" y="100662"/>
                  </a:lnTo>
                  <a:lnTo>
                    <a:pt x="463550" y="0"/>
                  </a:lnTo>
                  <a:lnTo>
                    <a:pt x="517236" y="100662"/>
                  </a:lnTo>
                  <a:lnTo>
                    <a:pt x="556972" y="104668"/>
                  </a:lnTo>
                  <a:cubicBezTo>
                    <a:pt x="768204" y="147892"/>
                    <a:pt x="927100" y="334790"/>
                    <a:pt x="927100" y="558800"/>
                  </a:cubicBezTo>
                  <a:cubicBezTo>
                    <a:pt x="927100" y="814812"/>
                    <a:pt x="719562" y="1022350"/>
                    <a:pt x="463550" y="1022350"/>
                  </a:cubicBezTo>
                  <a:close/>
                </a:path>
              </a:pathLst>
            </a:custGeom>
            <a:solidFill>
              <a:srgbClr val="F36F70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68" name="任意多边形 4"/>
            <p:cNvSpPr>
              <a:spLocks noChangeArrowheads="1"/>
            </p:cNvSpPr>
            <p:nvPr/>
          </p:nvSpPr>
          <p:spPr bwMode="auto">
            <a:xfrm rot="10800000">
              <a:off x="4016375" y="1651000"/>
              <a:ext cx="927100" cy="1022350"/>
            </a:xfrm>
            <a:custGeom>
              <a:avLst/>
              <a:gdLst>
                <a:gd name="T0" fmla="*/ 463550 w 927100"/>
                <a:gd name="T1" fmla="*/ 1022350 h 1022350"/>
                <a:gd name="T2" fmla="*/ 0 w 927100"/>
                <a:gd name="T3" fmla="*/ 558800 h 1022350"/>
                <a:gd name="T4" fmla="*/ 370128 w 927100"/>
                <a:gd name="T5" fmla="*/ 104668 h 1022350"/>
                <a:gd name="T6" fmla="*/ 409864 w 927100"/>
                <a:gd name="T7" fmla="*/ 100662 h 1022350"/>
                <a:gd name="T8" fmla="*/ 463550 w 927100"/>
                <a:gd name="T9" fmla="*/ 0 h 1022350"/>
                <a:gd name="T10" fmla="*/ 517236 w 927100"/>
                <a:gd name="T11" fmla="*/ 100662 h 1022350"/>
                <a:gd name="T12" fmla="*/ 556972 w 927100"/>
                <a:gd name="T13" fmla="*/ 104668 h 1022350"/>
                <a:gd name="T14" fmla="*/ 927100 w 927100"/>
                <a:gd name="T15" fmla="*/ 558800 h 1022350"/>
                <a:gd name="T16" fmla="*/ 463550 w 927100"/>
                <a:gd name="T17" fmla="*/ 1022350 h 102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7100" h="1022350">
                  <a:moveTo>
                    <a:pt x="463550" y="1022350"/>
                  </a:moveTo>
                  <a:cubicBezTo>
                    <a:pt x="207538" y="1022350"/>
                    <a:pt x="0" y="814812"/>
                    <a:pt x="0" y="558800"/>
                  </a:cubicBezTo>
                  <a:cubicBezTo>
                    <a:pt x="0" y="334790"/>
                    <a:pt x="158896" y="147892"/>
                    <a:pt x="370128" y="104668"/>
                  </a:cubicBezTo>
                  <a:lnTo>
                    <a:pt x="409864" y="100662"/>
                  </a:lnTo>
                  <a:lnTo>
                    <a:pt x="463550" y="0"/>
                  </a:lnTo>
                  <a:lnTo>
                    <a:pt x="517236" y="100662"/>
                  </a:lnTo>
                  <a:lnTo>
                    <a:pt x="556972" y="104668"/>
                  </a:lnTo>
                  <a:cubicBezTo>
                    <a:pt x="768204" y="147892"/>
                    <a:pt x="927100" y="334790"/>
                    <a:pt x="927100" y="558800"/>
                  </a:cubicBezTo>
                  <a:cubicBezTo>
                    <a:pt x="927100" y="814812"/>
                    <a:pt x="719562" y="1022350"/>
                    <a:pt x="463550" y="1022350"/>
                  </a:cubicBezTo>
                  <a:close/>
                </a:path>
              </a:pathLst>
            </a:custGeom>
            <a:solidFill>
              <a:srgbClr val="F36F70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69" name="任意多边形 7"/>
            <p:cNvSpPr>
              <a:spLocks noChangeArrowheads="1"/>
            </p:cNvSpPr>
            <p:nvPr/>
          </p:nvSpPr>
          <p:spPr bwMode="auto">
            <a:xfrm rot="10800000">
              <a:off x="6864350" y="1651000"/>
              <a:ext cx="927100" cy="1022350"/>
            </a:xfrm>
            <a:custGeom>
              <a:avLst/>
              <a:gdLst>
                <a:gd name="T0" fmla="*/ 463550 w 927100"/>
                <a:gd name="T1" fmla="*/ 1022350 h 1022350"/>
                <a:gd name="T2" fmla="*/ 0 w 927100"/>
                <a:gd name="T3" fmla="*/ 558800 h 1022350"/>
                <a:gd name="T4" fmla="*/ 370128 w 927100"/>
                <a:gd name="T5" fmla="*/ 104668 h 1022350"/>
                <a:gd name="T6" fmla="*/ 409864 w 927100"/>
                <a:gd name="T7" fmla="*/ 100662 h 1022350"/>
                <a:gd name="T8" fmla="*/ 463550 w 927100"/>
                <a:gd name="T9" fmla="*/ 0 h 1022350"/>
                <a:gd name="T10" fmla="*/ 517236 w 927100"/>
                <a:gd name="T11" fmla="*/ 100662 h 1022350"/>
                <a:gd name="T12" fmla="*/ 556972 w 927100"/>
                <a:gd name="T13" fmla="*/ 104668 h 1022350"/>
                <a:gd name="T14" fmla="*/ 927100 w 927100"/>
                <a:gd name="T15" fmla="*/ 558800 h 1022350"/>
                <a:gd name="T16" fmla="*/ 463550 w 927100"/>
                <a:gd name="T17" fmla="*/ 1022350 h 102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7100" h="1022350">
                  <a:moveTo>
                    <a:pt x="463550" y="1022350"/>
                  </a:moveTo>
                  <a:cubicBezTo>
                    <a:pt x="207538" y="1022350"/>
                    <a:pt x="0" y="814812"/>
                    <a:pt x="0" y="558800"/>
                  </a:cubicBezTo>
                  <a:cubicBezTo>
                    <a:pt x="0" y="334790"/>
                    <a:pt x="158896" y="147892"/>
                    <a:pt x="370128" y="104668"/>
                  </a:cubicBezTo>
                  <a:lnTo>
                    <a:pt x="409864" y="100662"/>
                  </a:lnTo>
                  <a:lnTo>
                    <a:pt x="463550" y="0"/>
                  </a:lnTo>
                  <a:lnTo>
                    <a:pt x="517236" y="100662"/>
                  </a:lnTo>
                  <a:lnTo>
                    <a:pt x="556972" y="104668"/>
                  </a:lnTo>
                  <a:cubicBezTo>
                    <a:pt x="768204" y="147892"/>
                    <a:pt x="927100" y="334790"/>
                    <a:pt x="927100" y="558800"/>
                  </a:cubicBezTo>
                  <a:cubicBezTo>
                    <a:pt x="927100" y="814812"/>
                    <a:pt x="719562" y="1022350"/>
                    <a:pt x="463550" y="1022350"/>
                  </a:cubicBezTo>
                  <a:close/>
                </a:path>
              </a:pathLst>
            </a:custGeom>
            <a:solidFill>
              <a:srgbClr val="F36F70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70" name="任意多边形 8"/>
            <p:cNvSpPr>
              <a:spLocks noChangeArrowheads="1"/>
            </p:cNvSpPr>
            <p:nvPr/>
          </p:nvSpPr>
          <p:spPr bwMode="auto">
            <a:xfrm rot="10800000">
              <a:off x="9712325" y="1651000"/>
              <a:ext cx="927100" cy="1022350"/>
            </a:xfrm>
            <a:custGeom>
              <a:avLst/>
              <a:gdLst>
                <a:gd name="T0" fmla="*/ 463550 w 927100"/>
                <a:gd name="T1" fmla="*/ 1022350 h 1022350"/>
                <a:gd name="T2" fmla="*/ 0 w 927100"/>
                <a:gd name="T3" fmla="*/ 558800 h 1022350"/>
                <a:gd name="T4" fmla="*/ 370128 w 927100"/>
                <a:gd name="T5" fmla="*/ 104668 h 1022350"/>
                <a:gd name="T6" fmla="*/ 409864 w 927100"/>
                <a:gd name="T7" fmla="*/ 100662 h 1022350"/>
                <a:gd name="T8" fmla="*/ 463550 w 927100"/>
                <a:gd name="T9" fmla="*/ 0 h 1022350"/>
                <a:gd name="T10" fmla="*/ 517236 w 927100"/>
                <a:gd name="T11" fmla="*/ 100662 h 1022350"/>
                <a:gd name="T12" fmla="*/ 556972 w 927100"/>
                <a:gd name="T13" fmla="*/ 104668 h 1022350"/>
                <a:gd name="T14" fmla="*/ 927100 w 927100"/>
                <a:gd name="T15" fmla="*/ 558800 h 1022350"/>
                <a:gd name="T16" fmla="*/ 463550 w 927100"/>
                <a:gd name="T17" fmla="*/ 1022350 h 102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7100" h="1022350">
                  <a:moveTo>
                    <a:pt x="463550" y="1022350"/>
                  </a:moveTo>
                  <a:cubicBezTo>
                    <a:pt x="207538" y="1022350"/>
                    <a:pt x="0" y="814812"/>
                    <a:pt x="0" y="558800"/>
                  </a:cubicBezTo>
                  <a:cubicBezTo>
                    <a:pt x="0" y="334790"/>
                    <a:pt x="158896" y="147892"/>
                    <a:pt x="370128" y="104668"/>
                  </a:cubicBezTo>
                  <a:lnTo>
                    <a:pt x="409864" y="100662"/>
                  </a:lnTo>
                  <a:lnTo>
                    <a:pt x="463550" y="0"/>
                  </a:lnTo>
                  <a:lnTo>
                    <a:pt x="517236" y="100662"/>
                  </a:lnTo>
                  <a:lnTo>
                    <a:pt x="556972" y="104668"/>
                  </a:lnTo>
                  <a:cubicBezTo>
                    <a:pt x="768204" y="147892"/>
                    <a:pt x="927100" y="334790"/>
                    <a:pt x="927100" y="558800"/>
                  </a:cubicBezTo>
                  <a:cubicBezTo>
                    <a:pt x="927100" y="814812"/>
                    <a:pt x="719562" y="1022350"/>
                    <a:pt x="463550" y="1022350"/>
                  </a:cubicBezTo>
                  <a:close/>
                </a:path>
              </a:pathLst>
            </a:custGeom>
            <a:solidFill>
              <a:srgbClr val="F36F70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71" name="任意多边形 9"/>
            <p:cNvSpPr>
              <a:spLocks noChangeArrowheads="1"/>
            </p:cNvSpPr>
            <p:nvPr/>
          </p:nvSpPr>
          <p:spPr bwMode="auto">
            <a:xfrm rot="10800000" flipV="1">
              <a:off x="2617788" y="3028950"/>
              <a:ext cx="927100" cy="1022350"/>
            </a:xfrm>
            <a:custGeom>
              <a:avLst/>
              <a:gdLst>
                <a:gd name="T0" fmla="*/ 463550 w 927100"/>
                <a:gd name="T1" fmla="*/ 1022350 h 1022350"/>
                <a:gd name="T2" fmla="*/ 0 w 927100"/>
                <a:gd name="T3" fmla="*/ 558800 h 1022350"/>
                <a:gd name="T4" fmla="*/ 370128 w 927100"/>
                <a:gd name="T5" fmla="*/ 104668 h 1022350"/>
                <a:gd name="T6" fmla="*/ 409864 w 927100"/>
                <a:gd name="T7" fmla="*/ 100662 h 1022350"/>
                <a:gd name="T8" fmla="*/ 463550 w 927100"/>
                <a:gd name="T9" fmla="*/ 0 h 1022350"/>
                <a:gd name="T10" fmla="*/ 517236 w 927100"/>
                <a:gd name="T11" fmla="*/ 100662 h 1022350"/>
                <a:gd name="T12" fmla="*/ 556972 w 927100"/>
                <a:gd name="T13" fmla="*/ 104668 h 1022350"/>
                <a:gd name="T14" fmla="*/ 927100 w 927100"/>
                <a:gd name="T15" fmla="*/ 558800 h 1022350"/>
                <a:gd name="T16" fmla="*/ 463550 w 927100"/>
                <a:gd name="T17" fmla="*/ 1022350 h 102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7100" h="1022350">
                  <a:moveTo>
                    <a:pt x="463550" y="1022350"/>
                  </a:moveTo>
                  <a:cubicBezTo>
                    <a:pt x="207538" y="1022350"/>
                    <a:pt x="0" y="814812"/>
                    <a:pt x="0" y="558800"/>
                  </a:cubicBezTo>
                  <a:cubicBezTo>
                    <a:pt x="0" y="334790"/>
                    <a:pt x="158896" y="147892"/>
                    <a:pt x="370128" y="104668"/>
                  </a:cubicBezTo>
                  <a:lnTo>
                    <a:pt x="409864" y="100662"/>
                  </a:lnTo>
                  <a:lnTo>
                    <a:pt x="463550" y="0"/>
                  </a:lnTo>
                  <a:lnTo>
                    <a:pt x="517236" y="100662"/>
                  </a:lnTo>
                  <a:lnTo>
                    <a:pt x="556972" y="104668"/>
                  </a:lnTo>
                  <a:cubicBezTo>
                    <a:pt x="768204" y="147892"/>
                    <a:pt x="927100" y="334790"/>
                    <a:pt x="927100" y="558800"/>
                  </a:cubicBezTo>
                  <a:cubicBezTo>
                    <a:pt x="927100" y="814812"/>
                    <a:pt x="719562" y="1022350"/>
                    <a:pt x="463550" y="1022350"/>
                  </a:cubicBezTo>
                  <a:close/>
                </a:path>
              </a:pathLst>
            </a:custGeom>
            <a:solidFill>
              <a:srgbClr val="F36F70"/>
            </a:solidFill>
            <a:ln w="12700">
              <a:noFill/>
              <a:round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72" name="任意多边形 10"/>
            <p:cNvSpPr>
              <a:spLocks noChangeArrowheads="1"/>
            </p:cNvSpPr>
            <p:nvPr/>
          </p:nvSpPr>
          <p:spPr bwMode="auto">
            <a:xfrm rot="10800000" flipV="1">
              <a:off x="5462588" y="3028950"/>
              <a:ext cx="927100" cy="1022350"/>
            </a:xfrm>
            <a:custGeom>
              <a:avLst/>
              <a:gdLst>
                <a:gd name="T0" fmla="*/ 463550 w 927100"/>
                <a:gd name="T1" fmla="*/ 1022350 h 1022350"/>
                <a:gd name="T2" fmla="*/ 0 w 927100"/>
                <a:gd name="T3" fmla="*/ 558800 h 1022350"/>
                <a:gd name="T4" fmla="*/ 370128 w 927100"/>
                <a:gd name="T5" fmla="*/ 104668 h 1022350"/>
                <a:gd name="T6" fmla="*/ 409864 w 927100"/>
                <a:gd name="T7" fmla="*/ 100662 h 1022350"/>
                <a:gd name="T8" fmla="*/ 463550 w 927100"/>
                <a:gd name="T9" fmla="*/ 0 h 1022350"/>
                <a:gd name="T10" fmla="*/ 517236 w 927100"/>
                <a:gd name="T11" fmla="*/ 100662 h 1022350"/>
                <a:gd name="T12" fmla="*/ 556972 w 927100"/>
                <a:gd name="T13" fmla="*/ 104668 h 1022350"/>
                <a:gd name="T14" fmla="*/ 927100 w 927100"/>
                <a:gd name="T15" fmla="*/ 558800 h 1022350"/>
                <a:gd name="T16" fmla="*/ 463550 w 927100"/>
                <a:gd name="T17" fmla="*/ 1022350 h 102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7100" h="1022350">
                  <a:moveTo>
                    <a:pt x="463550" y="1022350"/>
                  </a:moveTo>
                  <a:cubicBezTo>
                    <a:pt x="207538" y="1022350"/>
                    <a:pt x="0" y="814812"/>
                    <a:pt x="0" y="558800"/>
                  </a:cubicBezTo>
                  <a:cubicBezTo>
                    <a:pt x="0" y="334790"/>
                    <a:pt x="158896" y="147892"/>
                    <a:pt x="370128" y="104668"/>
                  </a:cubicBezTo>
                  <a:lnTo>
                    <a:pt x="409864" y="100662"/>
                  </a:lnTo>
                  <a:lnTo>
                    <a:pt x="463550" y="0"/>
                  </a:lnTo>
                  <a:lnTo>
                    <a:pt x="517236" y="100662"/>
                  </a:lnTo>
                  <a:lnTo>
                    <a:pt x="556972" y="104668"/>
                  </a:lnTo>
                  <a:cubicBezTo>
                    <a:pt x="768204" y="147892"/>
                    <a:pt x="927100" y="334790"/>
                    <a:pt x="927100" y="558800"/>
                  </a:cubicBezTo>
                  <a:cubicBezTo>
                    <a:pt x="927100" y="814812"/>
                    <a:pt x="719562" y="1022350"/>
                    <a:pt x="463550" y="1022350"/>
                  </a:cubicBezTo>
                  <a:close/>
                </a:path>
              </a:pathLst>
            </a:custGeom>
            <a:solidFill>
              <a:srgbClr val="F36F70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73" name="任意多边形 11"/>
            <p:cNvSpPr>
              <a:spLocks noChangeArrowheads="1"/>
            </p:cNvSpPr>
            <p:nvPr/>
          </p:nvSpPr>
          <p:spPr bwMode="auto">
            <a:xfrm rot="10800000" flipV="1">
              <a:off x="8305800" y="3028950"/>
              <a:ext cx="927100" cy="1022350"/>
            </a:xfrm>
            <a:custGeom>
              <a:avLst/>
              <a:gdLst>
                <a:gd name="T0" fmla="*/ 463550 w 927100"/>
                <a:gd name="T1" fmla="*/ 1022350 h 1022350"/>
                <a:gd name="T2" fmla="*/ 0 w 927100"/>
                <a:gd name="T3" fmla="*/ 558800 h 1022350"/>
                <a:gd name="T4" fmla="*/ 370128 w 927100"/>
                <a:gd name="T5" fmla="*/ 104668 h 1022350"/>
                <a:gd name="T6" fmla="*/ 409864 w 927100"/>
                <a:gd name="T7" fmla="*/ 100662 h 1022350"/>
                <a:gd name="T8" fmla="*/ 463550 w 927100"/>
                <a:gd name="T9" fmla="*/ 0 h 1022350"/>
                <a:gd name="T10" fmla="*/ 517236 w 927100"/>
                <a:gd name="T11" fmla="*/ 100662 h 1022350"/>
                <a:gd name="T12" fmla="*/ 556972 w 927100"/>
                <a:gd name="T13" fmla="*/ 104668 h 1022350"/>
                <a:gd name="T14" fmla="*/ 927100 w 927100"/>
                <a:gd name="T15" fmla="*/ 558800 h 1022350"/>
                <a:gd name="T16" fmla="*/ 463550 w 927100"/>
                <a:gd name="T17" fmla="*/ 1022350 h 1022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7100" h="1022350">
                  <a:moveTo>
                    <a:pt x="463550" y="1022350"/>
                  </a:moveTo>
                  <a:cubicBezTo>
                    <a:pt x="207538" y="1022350"/>
                    <a:pt x="0" y="814812"/>
                    <a:pt x="0" y="558800"/>
                  </a:cubicBezTo>
                  <a:cubicBezTo>
                    <a:pt x="0" y="334790"/>
                    <a:pt x="158896" y="147892"/>
                    <a:pt x="370128" y="104668"/>
                  </a:cubicBezTo>
                  <a:lnTo>
                    <a:pt x="409864" y="100662"/>
                  </a:lnTo>
                  <a:lnTo>
                    <a:pt x="463550" y="0"/>
                  </a:lnTo>
                  <a:lnTo>
                    <a:pt x="517236" y="100662"/>
                  </a:lnTo>
                  <a:lnTo>
                    <a:pt x="556972" y="104668"/>
                  </a:lnTo>
                  <a:cubicBezTo>
                    <a:pt x="768204" y="147892"/>
                    <a:pt x="927100" y="334790"/>
                    <a:pt x="927100" y="558800"/>
                  </a:cubicBezTo>
                  <a:cubicBezTo>
                    <a:pt x="927100" y="814812"/>
                    <a:pt x="719562" y="1022350"/>
                    <a:pt x="463550" y="1022350"/>
                  </a:cubicBezTo>
                  <a:close/>
                </a:path>
              </a:pathLst>
            </a:custGeom>
            <a:solidFill>
              <a:srgbClr val="F36F70"/>
            </a:solidFill>
            <a:ln>
              <a:noFill/>
            </a:ln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74" name="等腰三角形 12"/>
            <p:cNvSpPr>
              <a:spLocks noChangeArrowheads="1"/>
            </p:cNvSpPr>
            <p:nvPr/>
          </p:nvSpPr>
          <p:spPr bwMode="auto">
            <a:xfrm rot="5400000">
              <a:off x="10777538" y="2644775"/>
              <a:ext cx="298450" cy="311150"/>
            </a:xfrm>
            <a:prstGeom prst="triangle">
              <a:avLst>
                <a:gd name="adj" fmla="val 50000"/>
              </a:avLst>
            </a:prstGeom>
            <a:solidFill>
              <a:srgbClr val="F36F7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cxnSp>
          <p:nvCxnSpPr>
            <p:cNvPr id="36875" name="直接连接符 13"/>
            <p:cNvCxnSpPr>
              <a:cxnSpLocks noChangeShapeType="1"/>
            </p:cNvCxnSpPr>
            <p:nvPr/>
          </p:nvCxnSpPr>
          <p:spPr bwMode="auto">
            <a:xfrm>
              <a:off x="1050925" y="2789238"/>
              <a:ext cx="9796463" cy="0"/>
            </a:xfrm>
            <a:prstGeom prst="line">
              <a:avLst/>
            </a:prstGeom>
            <a:noFill/>
            <a:ln w="38100">
              <a:solidFill>
                <a:srgbClr val="F36F7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876" name="椭圆 14"/>
            <p:cNvSpPr>
              <a:spLocks noChangeArrowheads="1"/>
            </p:cNvSpPr>
            <p:nvPr/>
          </p:nvSpPr>
          <p:spPr bwMode="auto">
            <a:xfrm>
              <a:off x="1558925" y="2727325"/>
              <a:ext cx="146050" cy="146050"/>
            </a:xfrm>
            <a:prstGeom prst="ellipse">
              <a:avLst/>
            </a:prstGeom>
            <a:solidFill>
              <a:srgbClr val="F36F7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77" name="椭圆 15"/>
            <p:cNvSpPr>
              <a:spLocks noChangeArrowheads="1"/>
            </p:cNvSpPr>
            <p:nvPr/>
          </p:nvSpPr>
          <p:spPr bwMode="auto">
            <a:xfrm>
              <a:off x="2986088" y="2727325"/>
              <a:ext cx="146050" cy="146050"/>
            </a:xfrm>
            <a:prstGeom prst="ellipse">
              <a:avLst/>
            </a:prstGeom>
            <a:solidFill>
              <a:srgbClr val="F36F7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78" name="椭圆 16"/>
            <p:cNvSpPr>
              <a:spLocks noChangeArrowheads="1"/>
            </p:cNvSpPr>
            <p:nvPr/>
          </p:nvSpPr>
          <p:spPr bwMode="auto">
            <a:xfrm>
              <a:off x="4414838" y="2727325"/>
              <a:ext cx="146050" cy="146050"/>
            </a:xfrm>
            <a:prstGeom prst="ellipse">
              <a:avLst/>
            </a:prstGeom>
            <a:solidFill>
              <a:srgbClr val="F36F7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79" name="椭圆 17"/>
            <p:cNvSpPr>
              <a:spLocks noChangeArrowheads="1"/>
            </p:cNvSpPr>
            <p:nvPr/>
          </p:nvSpPr>
          <p:spPr bwMode="auto">
            <a:xfrm>
              <a:off x="5842000" y="2727325"/>
              <a:ext cx="146050" cy="146050"/>
            </a:xfrm>
            <a:prstGeom prst="ellipse">
              <a:avLst/>
            </a:prstGeom>
            <a:solidFill>
              <a:srgbClr val="F36F7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80" name="椭圆 18"/>
            <p:cNvSpPr>
              <a:spLocks noChangeArrowheads="1"/>
            </p:cNvSpPr>
            <p:nvPr/>
          </p:nvSpPr>
          <p:spPr bwMode="auto">
            <a:xfrm>
              <a:off x="7269163" y="2727325"/>
              <a:ext cx="146050" cy="146050"/>
            </a:xfrm>
            <a:prstGeom prst="ellipse">
              <a:avLst/>
            </a:prstGeom>
            <a:solidFill>
              <a:srgbClr val="F36F7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81" name="椭圆 19"/>
            <p:cNvSpPr>
              <a:spLocks noChangeArrowheads="1"/>
            </p:cNvSpPr>
            <p:nvPr/>
          </p:nvSpPr>
          <p:spPr bwMode="auto">
            <a:xfrm>
              <a:off x="8696325" y="2727325"/>
              <a:ext cx="146050" cy="146050"/>
            </a:xfrm>
            <a:prstGeom prst="ellipse">
              <a:avLst/>
            </a:prstGeom>
            <a:solidFill>
              <a:srgbClr val="F36F70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pic>
          <p:nvPicPr>
            <p:cNvPr id="36882" name="组合 2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718175" y="3432175"/>
              <a:ext cx="4635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3" name="组合 2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4243388" y="1944688"/>
              <a:ext cx="468312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4" name="Freeform 64"/>
            <p:cNvSpPr>
              <a:spLocks noEditPoints="1" noChangeArrowheads="1"/>
            </p:cNvSpPr>
            <p:nvPr/>
          </p:nvSpPr>
          <p:spPr bwMode="auto">
            <a:xfrm>
              <a:off x="8616950" y="3330575"/>
              <a:ext cx="300038" cy="460375"/>
            </a:xfrm>
            <a:custGeom>
              <a:avLst/>
              <a:gdLst>
                <a:gd name="T0" fmla="*/ 112 w 112"/>
                <a:gd name="T1" fmla="*/ 12 h 173"/>
                <a:gd name="T2" fmla="*/ 112 w 112"/>
                <a:gd name="T3" fmla="*/ 0 h 173"/>
                <a:gd name="T4" fmla="*/ 70 w 112"/>
                <a:gd name="T5" fmla="*/ 0 h 173"/>
                <a:gd name="T6" fmla="*/ 65 w 112"/>
                <a:gd name="T7" fmla="*/ 34 h 173"/>
                <a:gd name="T8" fmla="*/ 0 w 112"/>
                <a:gd name="T9" fmla="*/ 34 h 173"/>
                <a:gd name="T10" fmla="*/ 21 w 112"/>
                <a:gd name="T11" fmla="*/ 173 h 173"/>
                <a:gd name="T12" fmla="*/ 90 w 112"/>
                <a:gd name="T13" fmla="*/ 173 h 173"/>
                <a:gd name="T14" fmla="*/ 112 w 112"/>
                <a:gd name="T15" fmla="*/ 34 h 173"/>
                <a:gd name="T16" fmla="*/ 78 w 112"/>
                <a:gd name="T17" fmla="*/ 34 h 173"/>
                <a:gd name="T18" fmla="*/ 81 w 112"/>
                <a:gd name="T19" fmla="*/ 12 h 173"/>
                <a:gd name="T20" fmla="*/ 112 w 112"/>
                <a:gd name="T21" fmla="*/ 12 h 173"/>
                <a:gd name="T22" fmla="*/ 64 w 112"/>
                <a:gd name="T23" fmla="*/ 46 h 173"/>
                <a:gd name="T24" fmla="*/ 55 w 112"/>
                <a:gd name="T25" fmla="*/ 113 h 173"/>
                <a:gd name="T26" fmla="*/ 25 w 112"/>
                <a:gd name="T27" fmla="*/ 113 h 173"/>
                <a:gd name="T28" fmla="*/ 15 w 112"/>
                <a:gd name="T29" fmla="*/ 46 h 173"/>
                <a:gd name="T30" fmla="*/ 64 w 112"/>
                <a:gd name="T31" fmla="*/ 46 h 173"/>
                <a:gd name="T32" fmla="*/ 97 w 112"/>
                <a:gd name="T33" fmla="*/ 46 h 173"/>
                <a:gd name="T34" fmla="*/ 87 w 112"/>
                <a:gd name="T35" fmla="*/ 113 h 173"/>
                <a:gd name="T36" fmla="*/ 67 w 112"/>
                <a:gd name="T37" fmla="*/ 113 h 173"/>
                <a:gd name="T38" fmla="*/ 76 w 112"/>
                <a:gd name="T39" fmla="*/ 46 h 173"/>
                <a:gd name="T40" fmla="*/ 97 w 112"/>
                <a:gd name="T41" fmla="*/ 4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2" h="173">
                  <a:moveTo>
                    <a:pt x="112" y="12"/>
                  </a:moveTo>
                  <a:lnTo>
                    <a:pt x="112" y="0"/>
                  </a:lnTo>
                  <a:lnTo>
                    <a:pt x="70" y="0"/>
                  </a:lnTo>
                  <a:lnTo>
                    <a:pt x="65" y="34"/>
                  </a:lnTo>
                  <a:lnTo>
                    <a:pt x="0" y="34"/>
                  </a:lnTo>
                  <a:lnTo>
                    <a:pt x="21" y="173"/>
                  </a:lnTo>
                  <a:lnTo>
                    <a:pt x="90" y="173"/>
                  </a:lnTo>
                  <a:lnTo>
                    <a:pt x="112" y="34"/>
                  </a:lnTo>
                  <a:lnTo>
                    <a:pt x="78" y="34"/>
                  </a:lnTo>
                  <a:lnTo>
                    <a:pt x="81" y="12"/>
                  </a:lnTo>
                  <a:lnTo>
                    <a:pt x="112" y="12"/>
                  </a:lnTo>
                  <a:close/>
                  <a:moveTo>
                    <a:pt x="64" y="46"/>
                  </a:moveTo>
                  <a:lnTo>
                    <a:pt x="55" y="113"/>
                  </a:lnTo>
                  <a:lnTo>
                    <a:pt x="25" y="113"/>
                  </a:lnTo>
                  <a:lnTo>
                    <a:pt x="15" y="46"/>
                  </a:lnTo>
                  <a:lnTo>
                    <a:pt x="64" y="46"/>
                  </a:lnTo>
                  <a:close/>
                  <a:moveTo>
                    <a:pt x="97" y="46"/>
                  </a:moveTo>
                  <a:lnTo>
                    <a:pt x="87" y="113"/>
                  </a:lnTo>
                  <a:lnTo>
                    <a:pt x="67" y="113"/>
                  </a:lnTo>
                  <a:lnTo>
                    <a:pt x="76" y="46"/>
                  </a:lnTo>
                  <a:lnTo>
                    <a:pt x="97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pic>
          <p:nvPicPr>
            <p:cNvPr id="36885" name="组合 36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90650" y="1968500"/>
              <a:ext cx="461963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组合 3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828925" y="3371850"/>
              <a:ext cx="46355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组合 4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942513" y="1944688"/>
              <a:ext cx="46355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8" name="Freeform 331"/>
            <p:cNvSpPr>
              <a:spLocks noChangeArrowheads="1"/>
            </p:cNvSpPr>
            <p:nvPr/>
          </p:nvSpPr>
          <p:spPr bwMode="auto">
            <a:xfrm>
              <a:off x="7094538" y="1965325"/>
              <a:ext cx="465137" cy="339725"/>
            </a:xfrm>
            <a:custGeom>
              <a:avLst/>
              <a:gdLst>
                <a:gd name="T0" fmla="*/ 260 w 288"/>
                <a:gd name="T1" fmla="*/ 0 h 210"/>
                <a:gd name="T2" fmla="*/ 232 w 288"/>
                <a:gd name="T3" fmla="*/ 28 h 210"/>
                <a:gd name="T4" fmla="*/ 239 w 288"/>
                <a:gd name="T5" fmla="*/ 46 h 210"/>
                <a:gd name="T6" fmla="*/ 191 w 288"/>
                <a:gd name="T7" fmla="*/ 117 h 210"/>
                <a:gd name="T8" fmla="*/ 183 w 288"/>
                <a:gd name="T9" fmla="*/ 116 h 210"/>
                <a:gd name="T10" fmla="*/ 170 w 288"/>
                <a:gd name="T11" fmla="*/ 119 h 210"/>
                <a:gd name="T12" fmla="*/ 130 w 288"/>
                <a:gd name="T13" fmla="*/ 79 h 210"/>
                <a:gd name="T14" fmla="*/ 133 w 288"/>
                <a:gd name="T15" fmla="*/ 67 h 210"/>
                <a:gd name="T16" fmla="*/ 105 w 288"/>
                <a:gd name="T17" fmla="*/ 39 h 210"/>
                <a:gd name="T18" fmla="*/ 78 w 288"/>
                <a:gd name="T19" fmla="*/ 67 h 210"/>
                <a:gd name="T20" fmla="*/ 84 w 288"/>
                <a:gd name="T21" fmla="*/ 84 h 210"/>
                <a:gd name="T22" fmla="*/ 36 w 288"/>
                <a:gd name="T23" fmla="*/ 156 h 210"/>
                <a:gd name="T24" fmla="*/ 28 w 288"/>
                <a:gd name="T25" fmla="*/ 155 h 210"/>
                <a:gd name="T26" fmla="*/ 0 w 288"/>
                <a:gd name="T27" fmla="*/ 183 h 210"/>
                <a:gd name="T28" fmla="*/ 28 w 288"/>
                <a:gd name="T29" fmla="*/ 210 h 210"/>
                <a:gd name="T30" fmla="*/ 56 w 288"/>
                <a:gd name="T31" fmla="*/ 183 h 210"/>
                <a:gd name="T32" fmla="*/ 50 w 288"/>
                <a:gd name="T33" fmla="*/ 166 h 210"/>
                <a:gd name="T34" fmla="*/ 98 w 288"/>
                <a:gd name="T35" fmla="*/ 94 h 210"/>
                <a:gd name="T36" fmla="*/ 105 w 288"/>
                <a:gd name="T37" fmla="*/ 95 h 210"/>
                <a:gd name="T38" fmla="*/ 118 w 288"/>
                <a:gd name="T39" fmla="*/ 92 h 210"/>
                <a:gd name="T40" fmla="*/ 158 w 288"/>
                <a:gd name="T41" fmla="*/ 132 h 210"/>
                <a:gd name="T42" fmla="*/ 155 w 288"/>
                <a:gd name="T43" fmla="*/ 144 h 210"/>
                <a:gd name="T44" fmla="*/ 183 w 288"/>
                <a:gd name="T45" fmla="*/ 172 h 210"/>
                <a:gd name="T46" fmla="*/ 211 w 288"/>
                <a:gd name="T47" fmla="*/ 144 h 210"/>
                <a:gd name="T48" fmla="*/ 205 w 288"/>
                <a:gd name="T49" fmla="*/ 127 h 210"/>
                <a:gd name="T50" fmla="*/ 253 w 288"/>
                <a:gd name="T51" fmla="*/ 55 h 210"/>
                <a:gd name="T52" fmla="*/ 260 w 288"/>
                <a:gd name="T53" fmla="*/ 56 h 210"/>
                <a:gd name="T54" fmla="*/ 288 w 288"/>
                <a:gd name="T55" fmla="*/ 28 h 210"/>
                <a:gd name="T56" fmla="*/ 260 w 288"/>
                <a:gd name="T57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8" h="210">
                  <a:moveTo>
                    <a:pt x="260" y="0"/>
                  </a:moveTo>
                  <a:cubicBezTo>
                    <a:pt x="245" y="0"/>
                    <a:pt x="232" y="12"/>
                    <a:pt x="232" y="28"/>
                  </a:cubicBezTo>
                  <a:cubicBezTo>
                    <a:pt x="232" y="34"/>
                    <a:pt x="235" y="41"/>
                    <a:pt x="239" y="46"/>
                  </a:cubicBezTo>
                  <a:cubicBezTo>
                    <a:pt x="191" y="117"/>
                    <a:pt x="191" y="117"/>
                    <a:pt x="191" y="117"/>
                  </a:cubicBezTo>
                  <a:cubicBezTo>
                    <a:pt x="188" y="116"/>
                    <a:pt x="186" y="116"/>
                    <a:pt x="183" y="116"/>
                  </a:cubicBezTo>
                  <a:cubicBezTo>
                    <a:pt x="178" y="116"/>
                    <a:pt x="174" y="117"/>
                    <a:pt x="170" y="11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76"/>
                    <a:pt x="133" y="71"/>
                    <a:pt x="133" y="67"/>
                  </a:cubicBezTo>
                  <a:cubicBezTo>
                    <a:pt x="133" y="51"/>
                    <a:pt x="121" y="39"/>
                    <a:pt x="105" y="39"/>
                  </a:cubicBezTo>
                  <a:cubicBezTo>
                    <a:pt x="90" y="39"/>
                    <a:pt x="78" y="51"/>
                    <a:pt x="78" y="67"/>
                  </a:cubicBezTo>
                  <a:cubicBezTo>
                    <a:pt x="78" y="73"/>
                    <a:pt x="80" y="79"/>
                    <a:pt x="84" y="84"/>
                  </a:cubicBezTo>
                  <a:cubicBezTo>
                    <a:pt x="36" y="156"/>
                    <a:pt x="36" y="156"/>
                    <a:pt x="36" y="156"/>
                  </a:cubicBezTo>
                  <a:cubicBezTo>
                    <a:pt x="34" y="155"/>
                    <a:pt x="31" y="155"/>
                    <a:pt x="28" y="155"/>
                  </a:cubicBezTo>
                  <a:cubicBezTo>
                    <a:pt x="13" y="155"/>
                    <a:pt x="0" y="167"/>
                    <a:pt x="0" y="183"/>
                  </a:cubicBezTo>
                  <a:cubicBezTo>
                    <a:pt x="0" y="198"/>
                    <a:pt x="13" y="210"/>
                    <a:pt x="28" y="210"/>
                  </a:cubicBezTo>
                  <a:cubicBezTo>
                    <a:pt x="43" y="210"/>
                    <a:pt x="56" y="198"/>
                    <a:pt x="56" y="183"/>
                  </a:cubicBezTo>
                  <a:cubicBezTo>
                    <a:pt x="56" y="176"/>
                    <a:pt x="54" y="170"/>
                    <a:pt x="50" y="166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100" y="94"/>
                    <a:pt x="103" y="95"/>
                    <a:pt x="105" y="95"/>
                  </a:cubicBezTo>
                  <a:cubicBezTo>
                    <a:pt x="110" y="95"/>
                    <a:pt x="114" y="93"/>
                    <a:pt x="118" y="9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6" y="135"/>
                    <a:pt x="155" y="140"/>
                    <a:pt x="155" y="144"/>
                  </a:cubicBezTo>
                  <a:cubicBezTo>
                    <a:pt x="155" y="159"/>
                    <a:pt x="167" y="172"/>
                    <a:pt x="183" y="172"/>
                  </a:cubicBezTo>
                  <a:cubicBezTo>
                    <a:pt x="198" y="172"/>
                    <a:pt x="211" y="159"/>
                    <a:pt x="211" y="144"/>
                  </a:cubicBezTo>
                  <a:cubicBezTo>
                    <a:pt x="211" y="138"/>
                    <a:pt x="209" y="132"/>
                    <a:pt x="205" y="127"/>
                  </a:cubicBezTo>
                  <a:cubicBezTo>
                    <a:pt x="253" y="55"/>
                    <a:pt x="253" y="55"/>
                    <a:pt x="253" y="55"/>
                  </a:cubicBezTo>
                  <a:cubicBezTo>
                    <a:pt x="255" y="55"/>
                    <a:pt x="258" y="56"/>
                    <a:pt x="260" y="56"/>
                  </a:cubicBezTo>
                  <a:cubicBezTo>
                    <a:pt x="276" y="56"/>
                    <a:pt x="288" y="43"/>
                    <a:pt x="288" y="28"/>
                  </a:cubicBezTo>
                  <a:cubicBezTo>
                    <a:pt x="288" y="12"/>
                    <a:pt x="276" y="0"/>
                    <a:pt x="2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hangingPunct="0"/>
              <a:endParaRPr lang="zh-CN" altLang="en-US" dirty="0"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36889" name="组合 51"/>
          <p:cNvGrpSpPr/>
          <p:nvPr/>
        </p:nvGrpSpPr>
        <p:grpSpPr>
          <a:xfrm>
            <a:off x="947738" y="4452938"/>
            <a:ext cx="10875962" cy="928637"/>
            <a:chOff x="0" y="0"/>
            <a:chExt cx="10875036" cy="929423"/>
          </a:xfrm>
        </p:grpSpPr>
        <p:sp>
          <p:nvSpPr>
            <p:cNvPr id="36890" name="文本框 52"/>
            <p:cNvSpPr txBox="1">
              <a:spLocks noChangeArrowheads="1"/>
            </p:cNvSpPr>
            <p:nvPr/>
          </p:nvSpPr>
          <p:spPr bwMode="auto">
            <a:xfrm>
              <a:off x="7235" y="621386"/>
              <a:ext cx="10867801" cy="308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6891" name="文本框 53"/>
            <p:cNvSpPr txBox="1">
              <a:spLocks noChangeArrowheads="1"/>
            </p:cNvSpPr>
            <p:nvPr/>
          </p:nvSpPr>
          <p:spPr bwMode="auto">
            <a:xfrm>
              <a:off x="0" y="0"/>
              <a:ext cx="49509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 dirty="0">
                  <a:solidFill>
                    <a:srgbClr val="00000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37891" name="菱形 3"/>
          <p:cNvSpPr>
            <a:spLocks noChangeArrowheads="1"/>
          </p:cNvSpPr>
          <p:nvPr/>
        </p:nvSpPr>
        <p:spPr bwMode="auto">
          <a:xfrm>
            <a:off x="1870075" y="2312988"/>
            <a:ext cx="2800350" cy="2801937"/>
          </a:xfrm>
          <a:prstGeom prst="diamond">
            <a:avLst/>
          </a:prstGeom>
          <a:solidFill>
            <a:srgbClr val="F36F7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cxnSp>
        <p:nvCxnSpPr>
          <p:cNvPr id="37892" name="直接连接符 4"/>
          <p:cNvCxnSpPr>
            <a:cxnSpLocks noChangeShapeType="1"/>
          </p:cNvCxnSpPr>
          <p:nvPr/>
        </p:nvCxnSpPr>
        <p:spPr bwMode="auto">
          <a:xfrm>
            <a:off x="2865438" y="1525588"/>
            <a:ext cx="1355725" cy="1355725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3" name="直接连接符 7"/>
          <p:cNvCxnSpPr>
            <a:cxnSpLocks noChangeShapeType="1"/>
          </p:cNvCxnSpPr>
          <p:nvPr/>
        </p:nvCxnSpPr>
        <p:spPr bwMode="auto">
          <a:xfrm flipH="1">
            <a:off x="1676400" y="1928813"/>
            <a:ext cx="1581150" cy="1582737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4" name="直接连接符 8"/>
          <p:cNvCxnSpPr>
            <a:cxnSpLocks noChangeShapeType="1"/>
          </p:cNvCxnSpPr>
          <p:nvPr/>
        </p:nvCxnSpPr>
        <p:spPr bwMode="auto">
          <a:xfrm flipV="1">
            <a:off x="2473325" y="3248025"/>
            <a:ext cx="2654300" cy="2655888"/>
          </a:xfrm>
          <a:prstGeom prst="line">
            <a:avLst/>
          </a:prstGeom>
          <a:noFill/>
          <a:ln w="6350">
            <a:solidFill>
              <a:srgbClr val="65656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6" name="文本框 10"/>
          <p:cNvSpPr txBox="1">
            <a:spLocks noChangeArrowheads="1"/>
          </p:cNvSpPr>
          <p:nvPr/>
        </p:nvSpPr>
        <p:spPr bwMode="auto">
          <a:xfrm>
            <a:off x="6819900" y="2867025"/>
            <a:ext cx="336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70250" y="4278313"/>
            <a:ext cx="7459663" cy="523220"/>
            <a:chOff x="3270250" y="4278313"/>
            <a:chExt cx="7459663" cy="523220"/>
          </a:xfrm>
        </p:grpSpPr>
        <p:sp>
          <p:nvSpPr>
            <p:cNvPr id="37895" name="平行四边形 9"/>
            <p:cNvSpPr>
              <a:spLocks noChangeArrowheads="1"/>
            </p:cNvSpPr>
            <p:nvPr/>
          </p:nvSpPr>
          <p:spPr bwMode="auto">
            <a:xfrm>
              <a:off x="3270250" y="4278313"/>
              <a:ext cx="7459663" cy="504825"/>
            </a:xfrm>
            <a:prstGeom prst="parallelogram">
              <a:avLst>
                <a:gd name="adj" fmla="val 9577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37897" name="文本框 12"/>
            <p:cNvSpPr txBox="1">
              <a:spLocks noChangeArrowheads="1"/>
            </p:cNvSpPr>
            <p:nvPr/>
          </p:nvSpPr>
          <p:spPr bwMode="auto">
            <a:xfrm>
              <a:off x="4008438" y="4278313"/>
              <a:ext cx="60023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37898" name="图片 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79663" y="1436688"/>
            <a:ext cx="33655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5" name="图片 55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文本框 5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7" name="Chevron 82"/>
          <p:cNvSpPr/>
          <p:nvPr>
            <p:custDataLst>
              <p:tags r:id="rId1"/>
            </p:custDataLst>
          </p:nvPr>
        </p:nvSpPr>
        <p:spPr>
          <a:xfrm>
            <a:off x="6096000" y="2753894"/>
            <a:ext cx="2149457" cy="2181171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" name="Chevron 110"/>
          <p:cNvSpPr/>
          <p:nvPr>
            <p:custDataLst>
              <p:tags r:id="rId2"/>
            </p:custDataLst>
          </p:nvPr>
        </p:nvSpPr>
        <p:spPr>
          <a:xfrm rot="10800000" flipH="1">
            <a:off x="7734583" y="3075439"/>
            <a:ext cx="1515716" cy="1538080"/>
          </a:xfrm>
          <a:prstGeom prst="chevron">
            <a:avLst/>
          </a:prstGeom>
          <a:solidFill>
            <a:schemeClr val="accent1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9" name="Chevron 28"/>
          <p:cNvSpPr/>
          <p:nvPr>
            <p:custDataLst>
              <p:tags r:id="rId3"/>
            </p:custDataLst>
          </p:nvPr>
        </p:nvSpPr>
        <p:spPr>
          <a:xfrm flipH="1">
            <a:off x="3878268" y="2753894"/>
            <a:ext cx="2149457" cy="2181171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0" name="Chevron 29"/>
          <p:cNvSpPr/>
          <p:nvPr>
            <p:custDataLst>
              <p:tags r:id="rId4"/>
            </p:custDataLst>
          </p:nvPr>
        </p:nvSpPr>
        <p:spPr>
          <a:xfrm rot="10800000">
            <a:off x="2873428" y="3075439"/>
            <a:ext cx="1515716" cy="1538080"/>
          </a:xfrm>
          <a:prstGeom prst="chevron">
            <a:avLst/>
          </a:prstGeom>
          <a:solidFill>
            <a:schemeClr val="accent1"/>
          </a:solidFill>
          <a:ln>
            <a:solidFill>
              <a:srgbClr val="FFFF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97" tIns="43348" rIns="86697" bIns="4334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1" name="Group 157"/>
          <p:cNvGrpSpPr/>
          <p:nvPr>
            <p:custDataLst>
              <p:tags r:id="rId5"/>
            </p:custDataLst>
          </p:nvPr>
        </p:nvGrpSpPr>
        <p:grpSpPr>
          <a:xfrm>
            <a:off x="5145697" y="2947253"/>
            <a:ext cx="1794355" cy="1794453"/>
            <a:chOff x="3899266" y="1250711"/>
            <a:chExt cx="1032272" cy="1032272"/>
          </a:xfrm>
          <a:solidFill>
            <a:srgbClr val="4B7CBF"/>
          </a:solidFill>
        </p:grpSpPr>
        <p:sp>
          <p:nvSpPr>
            <p:cNvPr id="22" name="Diamond 33"/>
            <p:cNvSpPr/>
            <p:nvPr>
              <p:custDataLst>
                <p:tags r:id="rId14"/>
              </p:custDataLst>
            </p:nvPr>
          </p:nvSpPr>
          <p:spPr>
            <a:xfrm>
              <a:off x="3899266" y="1250711"/>
              <a:ext cx="1032272" cy="1032272"/>
            </a:xfrm>
            <a:prstGeom prst="diamond">
              <a:avLst/>
            </a:prstGeom>
            <a:solidFill>
              <a:schemeClr val="accent1"/>
            </a:solidFill>
            <a:ln>
              <a:solidFill>
                <a:srgbClr val="FFFF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4298358" y="1613067"/>
              <a:ext cx="266942" cy="252414"/>
            </a:xfrm>
            <a:custGeom>
              <a:avLst/>
              <a:gdLst/>
              <a:ahLst/>
              <a:cxnLst>
                <a:cxn ang="0">
                  <a:pos x="68" y="14"/>
                </a:cxn>
                <a:cxn ang="0">
                  <a:pos x="68" y="18"/>
                </a:cxn>
                <a:cxn ang="0">
                  <a:pos x="64" y="18"/>
                </a:cxn>
                <a:cxn ang="0">
                  <a:pos x="61" y="21"/>
                </a:cxn>
                <a:cxn ang="0">
                  <a:pos x="7" y="21"/>
                </a:cxn>
                <a:cxn ang="0">
                  <a:pos x="4" y="18"/>
                </a:cxn>
                <a:cxn ang="0">
                  <a:pos x="0" y="18"/>
                </a:cxn>
                <a:cxn ang="0">
                  <a:pos x="0" y="14"/>
                </a:cxn>
                <a:cxn ang="0">
                  <a:pos x="34" y="0"/>
                </a:cxn>
                <a:cxn ang="0">
                  <a:pos x="68" y="14"/>
                </a:cxn>
                <a:cxn ang="0">
                  <a:pos x="68" y="60"/>
                </a:cxn>
                <a:cxn ang="0">
                  <a:pos x="68" y="64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66" y="57"/>
                </a:cxn>
                <a:cxn ang="0">
                  <a:pos x="68" y="60"/>
                </a:cxn>
                <a:cxn ang="0">
                  <a:pos x="18" y="23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23"/>
                </a:cxn>
                <a:cxn ang="0">
                  <a:pos x="32" y="23"/>
                </a:cxn>
                <a:cxn ang="0">
                  <a:pos x="32" y="50"/>
                </a:cxn>
                <a:cxn ang="0">
                  <a:pos x="36" y="50"/>
                </a:cxn>
                <a:cxn ang="0">
                  <a:pos x="36" y="23"/>
                </a:cxn>
                <a:cxn ang="0">
                  <a:pos x="45" y="23"/>
                </a:cxn>
                <a:cxn ang="0">
                  <a:pos x="45" y="50"/>
                </a:cxn>
                <a:cxn ang="0">
                  <a:pos x="50" y="50"/>
                </a:cxn>
                <a:cxn ang="0">
                  <a:pos x="50" y="23"/>
                </a:cxn>
                <a:cxn ang="0">
                  <a:pos x="59" y="23"/>
                </a:cxn>
                <a:cxn ang="0">
                  <a:pos x="59" y="50"/>
                </a:cxn>
                <a:cxn ang="0">
                  <a:pos x="61" y="50"/>
                </a:cxn>
                <a:cxn ang="0">
                  <a:pos x="64" y="53"/>
                </a:cxn>
                <a:cxn ang="0">
                  <a:pos x="64" y="55"/>
                </a:cxn>
                <a:cxn ang="0">
                  <a:pos x="4" y="55"/>
                </a:cxn>
                <a:cxn ang="0">
                  <a:pos x="4" y="53"/>
                </a:cxn>
                <a:cxn ang="0">
                  <a:pos x="7" y="50"/>
                </a:cxn>
                <a:cxn ang="0">
                  <a:pos x="9" y="50"/>
                </a:cxn>
                <a:cxn ang="0">
                  <a:pos x="9" y="23"/>
                </a:cxn>
                <a:cxn ang="0">
                  <a:pos x="18" y="23"/>
                </a:cxn>
              </a:cxnLst>
              <a:rect l="0" t="0" r="r" b="b"/>
              <a:pathLst>
                <a:path w="68" h="64">
                  <a:moveTo>
                    <a:pt x="68" y="14"/>
                  </a:moveTo>
                  <a:cubicBezTo>
                    <a:pt x="68" y="18"/>
                    <a:pt x="68" y="18"/>
                    <a:pt x="68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20"/>
                    <a:pt x="63" y="21"/>
                    <a:pt x="61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5" y="21"/>
                    <a:pt x="4" y="20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68" y="14"/>
                  </a:lnTo>
                  <a:close/>
                  <a:moveTo>
                    <a:pt x="68" y="60"/>
                  </a:moveTo>
                  <a:cubicBezTo>
                    <a:pt x="68" y="64"/>
                    <a:pt x="68" y="64"/>
                    <a:pt x="6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8"/>
                    <a:pt x="1" y="57"/>
                    <a:pt x="2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7" y="57"/>
                    <a:pt x="68" y="58"/>
                    <a:pt x="68" y="60"/>
                  </a:cubicBezTo>
                  <a:close/>
                  <a:moveTo>
                    <a:pt x="18" y="23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3" y="50"/>
                    <a:pt x="64" y="51"/>
                    <a:pt x="64" y="53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1"/>
                    <a:pt x="5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18" y="2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FE"/>
              </a:solidFill>
              <a:round/>
            </a:ln>
          </p:spPr>
          <p:txBody>
            <a:bodyPr vert="horz" wrap="square" lIns="171440" tIns="85720" rIns="171440" bIns="8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>
            <p:custDataLst>
              <p:tags r:id="rId6"/>
            </p:custDataLst>
          </p:nvPr>
        </p:nvSpPr>
        <p:spPr>
          <a:xfrm>
            <a:off x="8995045" y="2190669"/>
            <a:ext cx="2331716" cy="829477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lvl="0" algn="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>
            <p:custDataLst>
              <p:tags r:id="rId7"/>
            </p:custDataLst>
          </p:nvPr>
        </p:nvSpPr>
        <p:spPr>
          <a:xfrm>
            <a:off x="9391281" y="1776389"/>
            <a:ext cx="1988854" cy="43610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kumimoji="0" lang="zh-CN" altLang="en-US" sz="2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6" name="TextBox 23"/>
          <p:cNvSpPr txBox="1"/>
          <p:nvPr>
            <p:custDataLst>
              <p:tags r:id="rId8"/>
            </p:custDataLst>
          </p:nvPr>
        </p:nvSpPr>
        <p:spPr>
          <a:xfrm>
            <a:off x="8995045" y="4838020"/>
            <a:ext cx="2331716" cy="829477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lvl="0" algn="r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>
            <p:custDataLst>
              <p:tags r:id="rId9"/>
            </p:custDataLst>
          </p:nvPr>
        </p:nvSpPr>
        <p:spPr>
          <a:xfrm>
            <a:off x="9391281" y="4423740"/>
            <a:ext cx="1988854" cy="43610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kumimoji="0" lang="zh-CN" altLang="en-US" sz="2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8" name="TextBox 23"/>
          <p:cNvSpPr txBox="1"/>
          <p:nvPr>
            <p:custDataLst>
              <p:tags r:id="rId10"/>
            </p:custDataLst>
          </p:nvPr>
        </p:nvSpPr>
        <p:spPr>
          <a:xfrm>
            <a:off x="957981" y="2184194"/>
            <a:ext cx="2331716" cy="829477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marL="0" marR="0" lvl="0" indent="0" defTabSz="914400" rtl="0" fontAlgn="auto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>
            <p:custDataLst>
              <p:tags r:id="rId11"/>
            </p:custDataLst>
          </p:nvPr>
        </p:nvSpPr>
        <p:spPr>
          <a:xfrm>
            <a:off x="957981" y="1776389"/>
            <a:ext cx="1988854" cy="43610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kumimoji="0" lang="zh-CN" altLang="en-US" sz="2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0" name="TextBox 23"/>
          <p:cNvSpPr txBox="1"/>
          <p:nvPr>
            <p:custDataLst>
              <p:tags r:id="rId12"/>
            </p:custDataLst>
          </p:nvPr>
        </p:nvSpPr>
        <p:spPr>
          <a:xfrm>
            <a:off x="957981" y="4831545"/>
            <a:ext cx="2331716" cy="829477"/>
          </a:xfrm>
          <a:prstGeom prst="rect">
            <a:avLst/>
          </a:prstGeom>
          <a:noFill/>
        </p:spPr>
        <p:txBody>
          <a:bodyPr wrap="square" lIns="86697" tIns="43348" rIns="86697" bIns="43348" rtlCol="0">
            <a:spAutoFit/>
          </a:bodyPr>
          <a:lstStyle/>
          <a:p>
            <a:pPr lvl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lang="en-US" altLang="zh-CN" sz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1" name="TextBox 24"/>
          <p:cNvSpPr txBox="1"/>
          <p:nvPr>
            <p:custDataLst>
              <p:tags r:id="rId13"/>
            </p:custDataLst>
          </p:nvPr>
        </p:nvSpPr>
        <p:spPr>
          <a:xfrm>
            <a:off x="957981" y="4423740"/>
            <a:ext cx="1988854" cy="436100"/>
          </a:xfrm>
          <a:prstGeom prst="rect">
            <a:avLst/>
          </a:prstGeom>
          <a:noFill/>
        </p:spPr>
        <p:txBody>
          <a:bodyPr wrap="none" lIns="86697" tIns="43348" rIns="86697" bIns="4334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kumimoji="0" lang="zh-CN" altLang="en-US" sz="226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24108" y="-2051483"/>
            <a:ext cx="7872588" cy="112222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716932" y="-2713249"/>
            <a:ext cx="6858002" cy="122844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7791" y="0"/>
            <a:ext cx="11414919" cy="68580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00" y="6488528"/>
            <a:ext cx="623298" cy="62329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181" y="873375"/>
            <a:ext cx="2286004" cy="22860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2790" y="3835814"/>
            <a:ext cx="2628693" cy="265271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61" y="464071"/>
            <a:ext cx="678499" cy="6784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4560" y="716413"/>
            <a:ext cx="626917" cy="62691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80" y="4703114"/>
            <a:ext cx="684007" cy="68400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333" y="-96427"/>
            <a:ext cx="635598" cy="6355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3593" y="1052123"/>
            <a:ext cx="648614" cy="64861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35" y="-87746"/>
            <a:ext cx="626917" cy="62691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617" y="4208073"/>
            <a:ext cx="626917" cy="62691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544" y="89496"/>
            <a:ext cx="626917" cy="62691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0223" y="2819852"/>
            <a:ext cx="626917" cy="62691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015867" y="2105560"/>
            <a:ext cx="6238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n w="12700">
                  <a:noFill/>
                </a:ln>
                <a:solidFill>
                  <a:srgbClr val="F26F7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THANK YOU</a:t>
            </a:r>
            <a:endParaRPr lang="zh-CN" altLang="en-US" sz="8000" dirty="0">
              <a:ln w="12700">
                <a:noFill/>
              </a:ln>
              <a:solidFill>
                <a:srgbClr val="F26F7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65F9428-CBE1-D8CC-89C9-D8A8A649A3BE}"/>
              </a:ext>
            </a:extLst>
          </p:cNvPr>
          <p:cNvGrpSpPr/>
          <p:nvPr/>
        </p:nvGrpSpPr>
        <p:grpSpPr>
          <a:xfrm>
            <a:off x="3380834" y="3352087"/>
            <a:ext cx="5652593" cy="369332"/>
            <a:chOff x="4073483" y="3651147"/>
            <a:chExt cx="5652593" cy="36933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9E88689-4AF2-FBB5-FC92-46B4BA27994D}"/>
                </a:ext>
              </a:extLst>
            </p:cNvPr>
            <p:cNvSpPr txBox="1"/>
            <p:nvPr/>
          </p:nvSpPr>
          <p:spPr>
            <a:xfrm>
              <a:off x="4637380" y="3651147"/>
              <a:ext cx="4480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rgbClr val="F36F70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Insert the Subtitle of Your Presentation</a:t>
              </a: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503F741-4FC3-298A-117E-EFA25972728E}"/>
                </a:ext>
              </a:extLst>
            </p:cNvPr>
            <p:cNvGrpSpPr/>
            <p:nvPr/>
          </p:nvGrpSpPr>
          <p:grpSpPr>
            <a:xfrm>
              <a:off x="4073483" y="3760675"/>
              <a:ext cx="617119" cy="150277"/>
              <a:chOff x="4073483" y="3760675"/>
              <a:chExt cx="617119" cy="150277"/>
            </a:xfrm>
          </p:grpSpPr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0F9629B7-CC6C-F392-F930-B15DDDD72D56}"/>
                  </a:ext>
                </a:extLst>
              </p:cNvPr>
              <p:cNvSpPr/>
              <p:nvPr/>
            </p:nvSpPr>
            <p:spPr bwMode="auto">
              <a:xfrm>
                <a:off x="4540325" y="3760675"/>
                <a:ext cx="150277" cy="15027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C8819718-B906-A888-01A6-05AC3CDA6BA1}"/>
                  </a:ext>
                </a:extLst>
              </p:cNvPr>
              <p:cNvSpPr/>
              <p:nvPr/>
            </p:nvSpPr>
            <p:spPr bwMode="auto">
              <a:xfrm>
                <a:off x="4304227" y="3785338"/>
                <a:ext cx="100951" cy="10095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B1D2E388-0E95-B516-4906-135BCF4EDD7F}"/>
                  </a:ext>
                </a:extLst>
              </p:cNvPr>
              <p:cNvSpPr/>
              <p:nvPr/>
            </p:nvSpPr>
            <p:spPr bwMode="auto">
              <a:xfrm>
                <a:off x="4073483" y="3798245"/>
                <a:ext cx="75137" cy="7513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C6460982-9E6B-8EFA-6E76-667EDC8F449C}"/>
                </a:ext>
              </a:extLst>
            </p:cNvPr>
            <p:cNvGrpSpPr/>
            <p:nvPr/>
          </p:nvGrpSpPr>
          <p:grpSpPr>
            <a:xfrm flipH="1">
              <a:off x="9108957" y="3760675"/>
              <a:ext cx="617119" cy="150277"/>
              <a:chOff x="2416809" y="3760675"/>
              <a:chExt cx="617119" cy="150277"/>
            </a:xfrm>
          </p:grpSpPr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6888424-E54E-E68A-D7D8-4BF7670524F2}"/>
                  </a:ext>
                </a:extLst>
              </p:cNvPr>
              <p:cNvSpPr/>
              <p:nvPr/>
            </p:nvSpPr>
            <p:spPr bwMode="auto">
              <a:xfrm>
                <a:off x="2883651" y="3760675"/>
                <a:ext cx="150277" cy="15027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61634B43-BC84-F607-60D2-8B9366E216D6}"/>
                  </a:ext>
                </a:extLst>
              </p:cNvPr>
              <p:cNvSpPr/>
              <p:nvPr/>
            </p:nvSpPr>
            <p:spPr bwMode="auto">
              <a:xfrm>
                <a:off x="2647553" y="3785338"/>
                <a:ext cx="100951" cy="100951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E764639B-FF1C-D4B8-CB43-8DCEABA67B4E}"/>
                  </a:ext>
                </a:extLst>
              </p:cNvPr>
              <p:cNvSpPr/>
              <p:nvPr/>
            </p:nvSpPr>
            <p:spPr bwMode="auto">
              <a:xfrm>
                <a:off x="2416809" y="3798245"/>
                <a:ext cx="75137" cy="75137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</a:pPr>
                <a:endParaRPr kumimoji="0" lang="zh-CN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6960BE0-250D-4289-3A45-7DF5CE646A87}"/>
              </a:ext>
            </a:extLst>
          </p:cNvPr>
          <p:cNvGrpSpPr/>
          <p:nvPr/>
        </p:nvGrpSpPr>
        <p:grpSpPr>
          <a:xfrm>
            <a:off x="4268629" y="3912819"/>
            <a:ext cx="3833164" cy="327543"/>
            <a:chOff x="4414802" y="4745227"/>
            <a:chExt cx="3833164" cy="327543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7B919459-250F-E15D-F2BA-D77BBBDFD0C5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id="{2BAD9B5B-9341-6A92-E34E-D42E67E04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F26F7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9" name="Group 16">
                <a:extLst>
                  <a:ext uri="{FF2B5EF4-FFF2-40B4-BE49-F238E27FC236}">
                    <a16:creationId xmlns:a16="http://schemas.microsoft.com/office/drawing/2014/main" id="{98809382-8764-9C8F-FB27-14FE6D73B5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DE71B93-8DD6-C125-B4B3-629E1DF56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B4E70C06-CD71-75D7-3A0E-82DDFBFFF1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72D3DD4F-3CD3-B5CE-7B37-7258F3C4A6ED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54" name="Oval 10">
                <a:extLst>
                  <a:ext uri="{FF2B5EF4-FFF2-40B4-BE49-F238E27FC236}">
                    <a16:creationId xmlns:a16="http://schemas.microsoft.com/office/drawing/2014/main" id="{5045B6B5-8F32-7B6C-EC9A-07A8578B7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F26F7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D7156843-93AF-D7B0-CAF0-169BBA18839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56" name="Freeform 12">
                  <a:extLst>
                    <a:ext uri="{FF2B5EF4-FFF2-40B4-BE49-F238E27FC236}">
                      <a16:creationId xmlns:a16="http://schemas.microsoft.com/office/drawing/2014/main" id="{379CC177-2F47-359B-C141-78B570CD5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3">
                  <a:extLst>
                    <a:ext uri="{FF2B5EF4-FFF2-40B4-BE49-F238E27FC236}">
                      <a16:creationId xmlns:a16="http://schemas.microsoft.com/office/drawing/2014/main" id="{6F6E7DEB-1DDF-1AF5-B9E8-096E246739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2" name="Text Box 20">
              <a:extLst>
                <a:ext uri="{FF2B5EF4-FFF2-40B4-BE49-F238E27FC236}">
                  <a16:creationId xmlns:a16="http://schemas.microsoft.com/office/drawing/2014/main" id="{C28D3386-91C1-3DA2-A959-D8A55A0E297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26F70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F26F70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07AEB7AB-7C7A-52AB-3764-842A2C4B3C27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F26F70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F26F70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F26F70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F26F7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36083" y="239047"/>
            <a:ext cx="6019435" cy="607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390525" y="3067050"/>
            <a:ext cx="21336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1500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01</a:t>
            </a:r>
            <a:endParaRPr lang="zh-CN" altLang="en-US" sz="11500" b="1" dirty="0">
              <a:solidFill>
                <a:schemeClr val="bg1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523875" y="4929188"/>
            <a:ext cx="28479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dur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/>
      <p:bldP spid="18436" grpId="0" animBg="1"/>
      <p:bldP spid="184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矩形 10"/>
          <p:cNvSpPr>
            <a:spLocks noChangeArrowheads="1"/>
          </p:cNvSpPr>
          <p:nvPr/>
        </p:nvSpPr>
        <p:spPr bwMode="auto">
          <a:xfrm>
            <a:off x="907143" y="1778453"/>
            <a:ext cx="3686175" cy="4210050"/>
          </a:xfrm>
          <a:prstGeom prst="rect">
            <a:avLst/>
          </a:prstGeom>
          <a:solidFill>
            <a:schemeClr val="bg1">
              <a:alpha val="6392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1326243" y="3297691"/>
            <a:ext cx="2847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en-US" altLang="zh-CN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19460" name="组合 5"/>
          <p:cNvGrpSpPr/>
          <p:nvPr/>
        </p:nvGrpSpPr>
        <p:grpSpPr>
          <a:xfrm>
            <a:off x="1383393" y="2623003"/>
            <a:ext cx="2889250" cy="463550"/>
            <a:chOff x="0" y="0"/>
            <a:chExt cx="3461368" cy="463553"/>
          </a:xfrm>
        </p:grpSpPr>
        <p:grpSp>
          <p:nvGrpSpPr>
            <p:cNvPr id="19461" name="组合 6"/>
            <p:cNvGrpSpPr/>
            <p:nvPr/>
          </p:nvGrpSpPr>
          <p:grpSpPr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19462" name="矩形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9463" name="任意多边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2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9464" name="文本框 7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rgbClr val="595959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0483" name="图片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0300" y="1605359"/>
            <a:ext cx="7251700" cy="407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8"/>
          <p:cNvSpPr txBox="1">
            <a:spLocks noChangeArrowheads="1"/>
          </p:cNvSpPr>
          <p:nvPr/>
        </p:nvSpPr>
        <p:spPr bwMode="auto">
          <a:xfrm>
            <a:off x="1019969" y="2384425"/>
            <a:ext cx="38433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  <a:p>
            <a:endParaRPr lang="en-US" altLang="zh-CN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0485" name="组合 15"/>
          <p:cNvGrpSpPr/>
          <p:nvPr/>
        </p:nvGrpSpPr>
        <p:grpSpPr>
          <a:xfrm>
            <a:off x="1134269" y="1797050"/>
            <a:ext cx="3472310" cy="491609"/>
            <a:chOff x="0" y="0"/>
            <a:chExt cx="3471339" cy="491613"/>
          </a:xfrm>
        </p:grpSpPr>
        <p:grpSp>
          <p:nvGrpSpPr>
            <p:cNvPr id="20486" name="组合 13"/>
            <p:cNvGrpSpPr/>
            <p:nvPr/>
          </p:nvGrpSpPr>
          <p:grpSpPr>
            <a:xfrm>
              <a:off x="0" y="0"/>
              <a:ext cx="3471339" cy="491613"/>
              <a:chOff x="0" y="0"/>
              <a:chExt cx="3471339" cy="491613"/>
            </a:xfrm>
          </p:grpSpPr>
          <p:sp>
            <p:nvSpPr>
              <p:cNvPr id="20487" name="矩形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rgbClr val="F36F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0488" name="任意多边形 12"/>
              <p:cNvSpPr>
                <a:spLocks noChangeArrowheads="1"/>
              </p:cNvSpPr>
              <p:nvPr/>
            </p:nvSpPr>
            <p:spPr bwMode="auto">
              <a:xfrm>
                <a:off x="9971" y="2806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2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0489" name="文本框 14"/>
            <p:cNvSpPr txBox="1">
              <a:spLocks noChangeArrowheads="1"/>
            </p:cNvSpPr>
            <p:nvPr/>
          </p:nvSpPr>
          <p:spPr bwMode="auto">
            <a:xfrm>
              <a:off x="682934" y="47110"/>
              <a:ext cx="22479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891289" y="2524352"/>
            <a:ext cx="4391086" cy="439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文本框 8"/>
          <p:cNvSpPr txBox="1">
            <a:spLocks noChangeArrowheads="1"/>
          </p:cNvSpPr>
          <p:nvPr/>
        </p:nvSpPr>
        <p:spPr bwMode="auto">
          <a:xfrm>
            <a:off x="1133475" y="3182938"/>
            <a:ext cx="2889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1507" name="组合 10"/>
          <p:cNvGrpSpPr/>
          <p:nvPr/>
        </p:nvGrpSpPr>
        <p:grpSpPr>
          <a:xfrm>
            <a:off x="1133475" y="2578100"/>
            <a:ext cx="2889250" cy="463550"/>
            <a:chOff x="0" y="0"/>
            <a:chExt cx="3461368" cy="463553"/>
          </a:xfrm>
        </p:grpSpPr>
        <p:grpSp>
          <p:nvGrpSpPr>
            <p:cNvPr id="21508" name="组合 11"/>
            <p:cNvGrpSpPr/>
            <p:nvPr/>
          </p:nvGrpSpPr>
          <p:grpSpPr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21509" name="矩形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510" name="任意多边形 1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2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1511" name="文本框 12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1512" name="文本框 15"/>
          <p:cNvSpPr txBox="1">
            <a:spLocks noChangeArrowheads="1"/>
          </p:cNvSpPr>
          <p:nvPr/>
        </p:nvSpPr>
        <p:spPr bwMode="auto">
          <a:xfrm>
            <a:off x="4629150" y="3182938"/>
            <a:ext cx="2889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000000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grpSp>
        <p:nvGrpSpPr>
          <p:cNvPr id="21513" name="组合 16"/>
          <p:cNvGrpSpPr/>
          <p:nvPr/>
        </p:nvGrpSpPr>
        <p:grpSpPr>
          <a:xfrm>
            <a:off x="4629150" y="2578100"/>
            <a:ext cx="2889250" cy="463550"/>
            <a:chOff x="0" y="0"/>
            <a:chExt cx="3461368" cy="463553"/>
          </a:xfrm>
        </p:grpSpPr>
        <p:grpSp>
          <p:nvGrpSpPr>
            <p:cNvPr id="21514" name="组合 17"/>
            <p:cNvGrpSpPr/>
            <p:nvPr/>
          </p:nvGrpSpPr>
          <p:grpSpPr>
            <a:xfrm>
              <a:off x="0" y="0"/>
              <a:ext cx="3461368" cy="463553"/>
              <a:chOff x="0" y="0"/>
              <a:chExt cx="3461368" cy="463553"/>
            </a:xfrm>
          </p:grpSpPr>
          <p:sp>
            <p:nvSpPr>
              <p:cNvPr id="21515" name="矩形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en-US" dirty="0">
                  <a:solidFill>
                    <a:srgbClr val="FFFFFF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1516" name="任意多边形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61368" cy="463553"/>
              </a:xfrm>
              <a:custGeom>
                <a:avLst/>
                <a:gdLst>
                  <a:gd name="T0" fmla="*/ 2881271 w 3461368"/>
                  <a:gd name="T1" fmla="*/ 0 h 463553"/>
                  <a:gd name="T2" fmla="*/ 3461368 w 3461368"/>
                  <a:gd name="T3" fmla="*/ 0 h 463553"/>
                  <a:gd name="T4" fmla="*/ 3461368 w 3461368"/>
                  <a:gd name="T5" fmla="*/ 463553 h 463553"/>
                  <a:gd name="T6" fmla="*/ 0 w 3461368"/>
                  <a:gd name="T7" fmla="*/ 463553 h 463553"/>
                  <a:gd name="T8" fmla="*/ 0 w 3461368"/>
                  <a:gd name="T9" fmla="*/ 211503 h 463553"/>
                  <a:gd name="T10" fmla="*/ 52062 w 3461368"/>
                  <a:gd name="T11" fmla="*/ 239059 h 463553"/>
                  <a:gd name="T12" fmla="*/ 2061768 w 3461368"/>
                  <a:gd name="T13" fmla="*/ 225340 h 463553"/>
                  <a:gd name="T14" fmla="*/ 2866256 w 3461368"/>
                  <a:gd name="T15" fmla="*/ 5797 h 463553"/>
                  <a:gd name="T16" fmla="*/ 2881271 w 3461368"/>
                  <a:gd name="T17" fmla="*/ 0 h 463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1368" h="463552">
                    <a:moveTo>
                      <a:pt x="2881271" y="0"/>
                    </a:moveTo>
                    <a:lnTo>
                      <a:pt x="3461368" y="0"/>
                    </a:lnTo>
                    <a:lnTo>
                      <a:pt x="3461368" y="463553"/>
                    </a:lnTo>
                    <a:lnTo>
                      <a:pt x="0" y="463553"/>
                    </a:lnTo>
                    <a:lnTo>
                      <a:pt x="0" y="211503"/>
                    </a:lnTo>
                    <a:lnTo>
                      <a:pt x="52062" y="239059"/>
                    </a:lnTo>
                    <a:cubicBezTo>
                      <a:pt x="417318" y="400821"/>
                      <a:pt x="1194621" y="405862"/>
                      <a:pt x="2061768" y="225340"/>
                    </a:cubicBezTo>
                    <a:cubicBezTo>
                      <a:pt x="2350818" y="165167"/>
                      <a:pt x="2622485" y="90071"/>
                      <a:pt x="2866256" y="5797"/>
                    </a:cubicBezTo>
                    <a:lnTo>
                      <a:pt x="2881271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0" hangingPunct="0"/>
                <a:endParaRPr lang="zh-CN" altLang="en-US" dirty="0"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1517" name="文本框 18"/>
            <p:cNvSpPr txBox="1">
              <a:spLocks noChangeArrowheads="1"/>
            </p:cNvSpPr>
            <p:nvPr/>
          </p:nvSpPr>
          <p:spPr bwMode="auto">
            <a:xfrm>
              <a:off x="446727" y="47110"/>
              <a:ext cx="26113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印品灵秀体（非商用）" panose="02000000000000000000" pitchFamily="2" charset="-122"/>
                  <a:ea typeface="印品灵秀体（非商用）" panose="02000000000000000000" pitchFamily="2" charset="-122"/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bg1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文本框 22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25" y="5299074"/>
            <a:ext cx="1876425" cy="18764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24" y="1003174"/>
            <a:ext cx="2179764" cy="21797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733" y="1587499"/>
            <a:ext cx="1298581" cy="129858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5470" y="0"/>
            <a:ext cx="5976905" cy="3657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7969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文本框 6"/>
          <p:cNvSpPr txBox="1">
            <a:spLocks noChangeArrowheads="1"/>
          </p:cNvSpPr>
          <p:nvPr/>
        </p:nvSpPr>
        <p:spPr bwMode="auto">
          <a:xfrm>
            <a:off x="1366838" y="269875"/>
            <a:ext cx="21057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595959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23555" name="矩形 3"/>
          <p:cNvSpPr>
            <a:spLocks noChangeArrowheads="1"/>
          </p:cNvSpPr>
          <p:nvPr/>
        </p:nvSpPr>
        <p:spPr bwMode="auto">
          <a:xfrm>
            <a:off x="0" y="2125663"/>
            <a:ext cx="12192000" cy="576262"/>
          </a:xfrm>
          <a:prstGeom prst="rect">
            <a:avLst/>
          </a:prstGeom>
          <a:solidFill>
            <a:srgbClr val="F36F7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556" name="文本框 4"/>
          <p:cNvSpPr txBox="1">
            <a:spLocks noChangeArrowheads="1"/>
          </p:cNvSpPr>
          <p:nvPr/>
        </p:nvSpPr>
        <p:spPr bwMode="auto">
          <a:xfrm>
            <a:off x="550863" y="2225675"/>
            <a:ext cx="252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3557" name="矩形 7"/>
          <p:cNvSpPr>
            <a:spLocks noChangeArrowheads="1"/>
          </p:cNvSpPr>
          <p:nvPr/>
        </p:nvSpPr>
        <p:spPr bwMode="auto">
          <a:xfrm>
            <a:off x="746125" y="3986213"/>
            <a:ext cx="2973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3558" name="矩形 8"/>
          <p:cNvSpPr>
            <a:spLocks noChangeArrowheads="1"/>
          </p:cNvSpPr>
          <p:nvPr/>
        </p:nvSpPr>
        <p:spPr bwMode="auto">
          <a:xfrm>
            <a:off x="746125" y="5149850"/>
            <a:ext cx="2973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rgbClr val="262626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3559" name="组合 9"/>
          <p:cNvGrpSpPr/>
          <p:nvPr/>
        </p:nvGrpSpPr>
        <p:grpSpPr>
          <a:xfrm>
            <a:off x="796925" y="3119438"/>
            <a:ext cx="647700" cy="649287"/>
            <a:chOff x="0" y="0"/>
            <a:chExt cx="648072" cy="648072"/>
          </a:xfrm>
        </p:grpSpPr>
        <p:sp>
          <p:nvSpPr>
            <p:cNvPr id="23560" name="椭圆 10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pic>
          <p:nvPicPr>
            <p:cNvPr id="23561" name="图片 1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2" name="组合 12"/>
          <p:cNvGrpSpPr/>
          <p:nvPr/>
        </p:nvGrpSpPr>
        <p:grpSpPr>
          <a:xfrm>
            <a:off x="1733550" y="3119438"/>
            <a:ext cx="647700" cy="649287"/>
            <a:chOff x="0" y="0"/>
            <a:chExt cx="648072" cy="648072"/>
          </a:xfrm>
        </p:grpSpPr>
        <p:sp>
          <p:nvSpPr>
            <p:cNvPr id="23563" name="椭圆 13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pic>
          <p:nvPicPr>
            <p:cNvPr id="23564" name="图片 1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5" name="组合 15"/>
          <p:cNvGrpSpPr/>
          <p:nvPr/>
        </p:nvGrpSpPr>
        <p:grpSpPr>
          <a:xfrm>
            <a:off x="2668588" y="3119438"/>
            <a:ext cx="649287" cy="649287"/>
            <a:chOff x="0" y="0"/>
            <a:chExt cx="648072" cy="648072"/>
          </a:xfrm>
        </p:grpSpPr>
        <p:sp>
          <p:nvSpPr>
            <p:cNvPr id="23566" name="椭圆 16"/>
            <p:cNvSpPr>
              <a:spLocks noChangeArrowheads="1"/>
            </p:cNvSpPr>
            <p:nvPr/>
          </p:nvSpPr>
          <p:spPr bwMode="auto">
            <a:xfrm>
              <a:off x="0" y="0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  <p:pic>
          <p:nvPicPr>
            <p:cNvPr id="23567" name="图片 17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31927" y="111299"/>
              <a:ext cx="380651" cy="380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5447934" y="841218"/>
            <a:ext cx="5947141" cy="5175564"/>
            <a:chOff x="5167086" y="638175"/>
            <a:chExt cx="5947141" cy="5175564"/>
          </a:xfrm>
        </p:grpSpPr>
        <p:pic>
          <p:nvPicPr>
            <p:cNvPr id="23569" name="图片 1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001" t="21497" r="15682" b="19050"/>
            <a:stretch>
              <a:fillRect/>
            </a:stretch>
          </p:blipFill>
          <p:spPr bwMode="auto">
            <a:xfrm>
              <a:off x="5167086" y="638175"/>
              <a:ext cx="5947141" cy="5175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 bwMode="auto">
            <a:xfrm>
              <a:off x="5568724" y="1190171"/>
              <a:ext cx="4932047" cy="27089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3570" name="图片 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63324" y="1325475"/>
            <a:ext cx="3158986" cy="3158986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dur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dur="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6888" y="465544"/>
            <a:ext cx="7293348" cy="57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8310562" y="1931987"/>
            <a:ext cx="3384550" cy="2994025"/>
          </a:xfrm>
          <a:prstGeom prst="rect">
            <a:avLst/>
          </a:prstGeom>
          <a:solidFill>
            <a:srgbClr val="F36F7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4580" name="矩形 3"/>
          <p:cNvSpPr>
            <a:spLocks noChangeArrowheads="1"/>
          </p:cNvSpPr>
          <p:nvPr/>
        </p:nvSpPr>
        <p:spPr bwMode="auto">
          <a:xfrm>
            <a:off x="8439149" y="2560203"/>
            <a:ext cx="3127375" cy="7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100" dirty="0">
                <a:solidFill>
                  <a:srgbClr val="FFFFFF"/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5"/>
          <p:cNvSpPr>
            <a:spLocks noChangeArrowheads="1"/>
          </p:cNvSpPr>
          <p:nvPr/>
        </p:nvSpPr>
        <p:spPr bwMode="auto">
          <a:xfrm>
            <a:off x="5892800" y="0"/>
            <a:ext cx="1718697" cy="6858000"/>
          </a:xfrm>
          <a:prstGeom prst="rect">
            <a:avLst/>
          </a:prstGeom>
          <a:solidFill>
            <a:srgbClr val="F36F7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25602" name="图片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128143" y="-611187"/>
            <a:ext cx="4823581" cy="723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6"/>
          <p:cNvSpPr txBox="1">
            <a:spLocks noChangeArrowheads="1"/>
          </p:cNvSpPr>
          <p:nvPr/>
        </p:nvSpPr>
        <p:spPr bwMode="auto">
          <a:xfrm>
            <a:off x="8391525" y="3119438"/>
            <a:ext cx="2847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25606" name="文本框 9"/>
          <p:cNvSpPr txBox="1">
            <a:spLocks noChangeArrowheads="1"/>
          </p:cNvSpPr>
          <p:nvPr/>
        </p:nvSpPr>
        <p:spPr bwMode="auto">
          <a:xfrm>
            <a:off x="1019175" y="3119438"/>
            <a:ext cx="28479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灵秀体（非商用）" panose="02000000000000000000" pitchFamily="2" charset="-122"/>
                <a:ea typeface="印品灵秀体（非商用）" panose="02000000000000000000" pitchFamily="2" charset="-122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印品灵秀体（非商用）" panose="02000000000000000000" pitchFamily="2" charset="-122"/>
              <a:ea typeface="印品灵秀体（非商用）" panose="020000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405" y="1647202"/>
            <a:ext cx="1095829" cy="10958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1647201"/>
            <a:ext cx="1095829" cy="1095829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ISPRING_PRESENTATION_TITLE" val="可爱猫咪教学课件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145.04551181102357,&quot;left&quot;:264.83125984251967,&quot;top&quot;:126.57944881889765,&quot;width&quot;:445.763622047244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53.8768503937008,&quot;left&quot;:75.4315748031496,&quot;top&quot;:139.87314960629922,&quot;width&quot;:858.4684251968504}"/>
</p:tagLst>
</file>

<file path=ppt/theme/theme1.xml><?xml version="1.0" encoding="utf-8"?>
<a:theme xmlns:a="http://schemas.openxmlformats.org/drawingml/2006/main" name="www.freeppt7.com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F26F70"/>
      </a:accent1>
      <a:accent2>
        <a:srgbClr val="F26F70"/>
      </a:accent2>
      <a:accent3>
        <a:srgbClr val="F26F70"/>
      </a:accent3>
      <a:accent4>
        <a:srgbClr val="FDAB27"/>
      </a:accent4>
      <a:accent5>
        <a:srgbClr val="F87E85"/>
      </a:accent5>
      <a:accent6>
        <a:srgbClr val="FFA93C"/>
      </a:accent6>
      <a:hlink>
        <a:srgbClr val="0563C1"/>
      </a:hlink>
      <a:folHlink>
        <a:srgbClr val="954D72"/>
      </a:folHlink>
    </a:clrScheme>
    <a:fontScheme name="jnsxe1b4">
      <a:majorFont>
        <a:latin typeface="字魂27号-布丁体"/>
        <a:ea typeface="字魂27号-布丁体"/>
        <a:cs typeface="Arial"/>
      </a:majorFont>
      <a:minorFont>
        <a:latin typeface="字魂27号-布丁体"/>
        <a:ea typeface="字魂27号-布丁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26</TotalTime>
  <Words>1030</Words>
  <Application>Microsoft Office PowerPoint</Application>
  <PresentationFormat>宽屏</PresentationFormat>
  <Paragraphs>116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微软雅黑</vt:lpstr>
      <vt:lpstr>印品灵秀体（非商用）</vt:lpstr>
      <vt:lpstr>Arial</vt:lpstr>
      <vt:lpstr>Calibri</vt:lpstr>
      <vt:lpstr>Calibri Light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卡通说课</dc:title>
  <dc:creator>www.freeppt7.com</dc:creator>
  <cp:keywords>www.freeppt7.com</cp:keywords>
  <dc:description>www.freeppt7.com</dc:description>
  <cp:lastModifiedBy>kaiweiliu9209@outlook.com</cp:lastModifiedBy>
  <cp:revision>101</cp:revision>
  <dcterms:created xsi:type="dcterms:W3CDTF">2015-06-11T08:15:00Z</dcterms:created>
  <dcterms:modified xsi:type="dcterms:W3CDTF">2024-12-23T12:20:44Z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AD2730420EC94DE4AB02C28C38FF89EB_12</vt:lpwstr>
  </property>
  <property fmtid="{D5CDD505-2E9C-101B-9397-08002B2CF9AE}" pid="3" name="KSOProductBuildVer">
    <vt:lpwstr>2052-12.1.0.18276</vt:lpwstr>
  </property>
</Properties>
</file>