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8" r:id="rId3"/>
    <p:sldId id="259" r:id="rId4"/>
    <p:sldId id="261" r:id="rId5"/>
    <p:sldId id="260" r:id="rId6"/>
    <p:sldId id="265" r:id="rId7"/>
    <p:sldId id="266" r:id="rId8"/>
    <p:sldId id="267" r:id="rId9"/>
    <p:sldId id="262" r:id="rId10"/>
    <p:sldId id="268" r:id="rId11"/>
    <p:sldId id="270" r:id="rId12"/>
    <p:sldId id="269" r:id="rId13"/>
    <p:sldId id="271" r:id="rId14"/>
    <p:sldId id="263" r:id="rId15"/>
    <p:sldId id="272" r:id="rId16"/>
    <p:sldId id="273" r:id="rId17"/>
    <p:sldId id="274" r:id="rId18"/>
    <p:sldId id="275" r:id="rId19"/>
    <p:sldId id="264" r:id="rId20"/>
    <p:sldId id="276" r:id="rId21"/>
    <p:sldId id="277" r:id="rId22"/>
    <p:sldId id="278" r:id="rId23"/>
    <p:sldId id="279" r:id="rId24"/>
    <p:sldId id="281" r:id="rId25"/>
    <p:sldId id="321" r:id="rId26"/>
    <p:sldId id="287"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469" userDrawn="1">
          <p15:clr>
            <a:srgbClr val="A4A3A4"/>
          </p15:clr>
        </p15:guide>
        <p15:guide id="3" pos="211" userDrawn="1">
          <p15:clr>
            <a:srgbClr val="A4A3A4"/>
          </p15:clr>
        </p15:guide>
        <p15:guide id="4" orient="horz" pos="1003" userDrawn="1">
          <p15:clr>
            <a:srgbClr val="A4A3A4"/>
          </p15:clr>
        </p15:guide>
        <p15:guide id="5"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F86"/>
    <a:srgbClr val="D1E1F7"/>
    <a:srgbClr val="E8F0FB"/>
    <a:srgbClr val="EA0000"/>
    <a:srgbClr val="E6E6E6"/>
    <a:srgbClr val="1C416E"/>
    <a:srgbClr val="193665"/>
    <a:srgbClr val="13386D"/>
    <a:srgbClr val="0A1F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1" autoAdjust="0"/>
    <p:restoredTop sz="95483" autoAdjust="0"/>
  </p:normalViewPr>
  <p:slideViewPr>
    <p:cSldViewPr snapToGrid="0">
      <p:cViewPr varScale="1">
        <p:scale>
          <a:sx n="89" d="100"/>
          <a:sy n="89" d="100"/>
        </p:scale>
        <p:origin x="63" y="117"/>
      </p:cViewPr>
      <p:guideLst>
        <p:guide pos="7469"/>
        <p:guide pos="211"/>
        <p:guide orient="horz" pos="1003"/>
        <p:guide orient="horz"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9A184-4F3F-4421-81A7-C66741C703D7}" type="datetimeFigureOut">
              <a:rPr lang="zh-CN" altLang="en-US" smtClean="0"/>
              <a:t>2024/12/30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57D72-1529-446A-9875-63FC81BA4674}" type="slidenum">
              <a:rPr lang="zh-CN" altLang="en-US" smtClean="0"/>
              <a:t>‹#›</a:t>
            </a:fld>
            <a:endParaRPr lang="zh-CN" altLang="en-US"/>
          </a:p>
        </p:txBody>
      </p:sp>
    </p:spTree>
    <p:extLst>
      <p:ext uri="{BB962C8B-B14F-4D97-AF65-F5344CB8AC3E}">
        <p14:creationId xmlns:p14="http://schemas.microsoft.com/office/powerpoint/2010/main" val="411943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64B57D72-1529-446A-9875-63FC81BA4674}" type="slidenum">
              <a:rPr lang="zh-CN" altLang="en-US" smtClean="0"/>
              <a:t>3</a:t>
            </a:fld>
            <a:endParaRPr lang="zh-CN" altLang="en-US"/>
          </a:p>
        </p:txBody>
      </p:sp>
    </p:spTree>
    <p:extLst>
      <p:ext uri="{BB962C8B-B14F-4D97-AF65-F5344CB8AC3E}">
        <p14:creationId xmlns:p14="http://schemas.microsoft.com/office/powerpoint/2010/main" val="275897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92bac1024b_2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92bac1024b_2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41691A-2A45-32BC-96A6-7BD9964B736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0A81506-563E-4085-FE62-DFAC20048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9553106-A291-2B40-9E24-C28772808A49}"/>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5243C4B7-10F1-50CB-BDB9-E95E389024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618649-DE2A-CC14-DAB1-7C1855997AB4}"/>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3216867187"/>
      </p:ext>
    </p:extLst>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B3A093-3E28-E2EC-0716-6D8E35CC23F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F87542D-6C34-DBB6-0424-D2973930286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79BF87-5C4D-614A-02FD-8C3AEC4D65AA}"/>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9264D1BE-8920-5885-9F7E-9BCF3E17C4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C3B8CF-2F6E-F304-7AD6-805F7DE3011D}"/>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1766989585"/>
      </p:ext>
    </p:extLst>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1A8CA3-9475-AEEC-1159-24384BEF5B5F}"/>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C8C7872-2D91-E2FF-36B8-36687131F86E}"/>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1A06775-F113-8039-7FBC-5C10889A5DAD}"/>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10C4C826-176B-56BE-8E8F-179650CAA4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2F044D-D597-A7A6-F709-CB99CE714D40}"/>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2414262263"/>
      </p:ext>
    </p:extLst>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1A8CA3-9475-AEEC-1159-24384BEF5B5F}"/>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C8C7872-2D91-E2FF-36B8-36687131F86E}"/>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1A06775-F113-8039-7FBC-5C10889A5DAD}"/>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10C4C826-176B-56BE-8E8F-179650CAA4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2F044D-D597-A7A6-F709-CB99CE714D40}"/>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
        <p:nvSpPr>
          <p:cNvPr id="8" name="TextBox 7"/>
          <p:cNvSpPr txBox="1"/>
          <p:nvPr userDrawn="1"/>
        </p:nvSpPr>
        <p:spPr>
          <a:xfrm>
            <a:off x="11651940" y="0"/>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http://www.freeppt7.com/moban/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5513221"/>
      </p:ext>
    </p:extLst>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12/30/2024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269424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2024/12/30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4483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2024/12/30</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130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08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B1765-4298-32E3-F69A-45665A38D5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B71FA01-579E-B5FA-400B-6A3CD7A3E88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A4A006-2C6E-A28B-CA92-11195942E525}"/>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F065C86F-D03E-C4AF-79D2-6A38DD7552D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C371DA-F31A-C664-EED1-C5926274E7F1}"/>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1695749850"/>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384566-2CBB-FBB0-F3A7-08D7CA0DAE38}"/>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45A8D9-420B-B560-C125-C27D3FF4171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9E04B8D-D122-D03D-05CF-4C8EFECCA241}"/>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1336BBAE-D273-2A71-2678-402DBE8D09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65F7EC-8246-3153-D67F-30F6E3F952B7}"/>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3331928025"/>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198B67-4AC8-7729-669E-951AC09464F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5E89AA-A198-9FBB-BAE3-FA4D604EFC7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A0C94FC-A4A1-E88E-C79B-F180848EAC2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09B97AA-AF4F-4FB5-B496-9778A561EC35}"/>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B5366877-4EBB-8C64-380E-73DA46500C7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75418B-1925-9E59-BDB9-284840B6F492}"/>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3901986661"/>
      </p:ext>
    </p:extLst>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B988C5-FD5D-2A0D-5623-0C162C162771}"/>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DCC03FE-2C89-3FD6-D666-D4C02B347237}"/>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23FB94B-B071-9AC6-9996-EEFBE98BA766}"/>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B6D9EF-FA01-A324-B61F-9B74B6F8F40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4259CD4-B6D3-D951-DF69-5E6AC6CB8629}"/>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5D3E011-C84C-5CCF-C95A-A3CFC4FB439B}"/>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8" name="页脚占位符 7">
            <a:extLst>
              <a:ext uri="{FF2B5EF4-FFF2-40B4-BE49-F238E27FC236}">
                <a16:creationId xmlns:a16="http://schemas.microsoft.com/office/drawing/2014/main" id="{4EDFC15A-F087-E6A1-FE40-6A5888EF6CD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B5725D9-9DD8-3382-F4FC-A3153C1C4480}"/>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788043061"/>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80337C-BF3F-F472-ED1F-58C67A798D9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9D8929B-23D9-11C1-CEDD-D500CC08124C}"/>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4" name="页脚占位符 3">
            <a:extLst>
              <a:ext uri="{FF2B5EF4-FFF2-40B4-BE49-F238E27FC236}">
                <a16:creationId xmlns:a16="http://schemas.microsoft.com/office/drawing/2014/main" id="{963CF553-847A-D8D1-7858-2762ECFB87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ACD45E-3522-0139-4D85-6EF3ACED79BD}"/>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3435260211"/>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95B2C89-41FF-F123-2CB0-D9D20EC1CED6}"/>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3" name="页脚占位符 2">
            <a:extLst>
              <a:ext uri="{FF2B5EF4-FFF2-40B4-BE49-F238E27FC236}">
                <a16:creationId xmlns:a16="http://schemas.microsoft.com/office/drawing/2014/main" id="{9C6CAA6F-4C2F-DCEA-13C5-2B1C69912BE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DE12B08-53C8-6341-AEB1-C1432DEDC63C}"/>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pic>
        <p:nvPicPr>
          <p:cNvPr id="5" name="图片 4">
            <a:extLst>
              <a:ext uri="{FF2B5EF4-FFF2-40B4-BE49-F238E27FC236}">
                <a16:creationId xmlns:a16="http://schemas.microsoft.com/office/drawing/2014/main" id="{81584664-DD21-517F-7911-3CF63B54139B}"/>
              </a:ext>
            </a:extLst>
          </p:cNvPr>
          <p:cNvPicPr>
            <a:picLocks noChangeAspect="1"/>
          </p:cNvPicPr>
          <p:nvPr userDrawn="1"/>
        </p:nvPicPr>
        <p:blipFill rotWithShape="1">
          <a:blip r:embed="rId2" cstate="email">
            <a:alphaModFix amt="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p:blipFill>
        <p:spPr>
          <a:xfrm>
            <a:off x="0" y="1517904"/>
            <a:ext cx="12192000" cy="5340096"/>
          </a:xfrm>
          <a:prstGeom prst="rect">
            <a:avLst/>
          </a:prstGeom>
        </p:spPr>
      </p:pic>
    </p:spTree>
    <p:extLst>
      <p:ext uri="{BB962C8B-B14F-4D97-AF65-F5344CB8AC3E}">
        <p14:creationId xmlns:p14="http://schemas.microsoft.com/office/powerpoint/2010/main" val="653797097"/>
      </p:ext>
    </p:extLst>
  </p:cSld>
  <p:clrMapOvr>
    <a:masterClrMapping/>
  </p:clrMapOvr>
  <p:transition spd="slow" advTm="0">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DFBAD9-3FCC-49CB-6A19-1C5A060E81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9591C64-CB5A-A7E1-4F64-99706EB057A9}"/>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3CAA5FD-74C3-AED5-EA8A-4A347E246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E5BE060-009C-E6E8-4720-397033860CF2}"/>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88C461E7-3528-AB5A-C5C4-33F7273808F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D332BFF-F917-6F32-1878-75019E68486F}"/>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3956070469"/>
      </p:ext>
    </p:extLst>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A9BB11-936E-6190-1440-3B178125F4D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33860D7-943C-3AED-BC1E-C3F0CE3581B4}"/>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4E6D883-C8B7-6270-7F3A-BA3AD696B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270607C-10B2-167B-8E0D-B4B6C18C0D5E}"/>
              </a:ext>
            </a:extLst>
          </p:cNvPr>
          <p:cNvSpPr>
            <a:spLocks noGrp="1"/>
          </p:cNvSpPr>
          <p:nvPr>
            <p:ph type="dt" sz="half" idx="10"/>
          </p:nvPr>
        </p:nvSpPr>
        <p:spPr/>
        <p:txBody>
          <a:bodyPr/>
          <a:lstStyle/>
          <a:p>
            <a:fld id="{93D4AEA4-DF75-4F50-8124-5EF018C8C143}" type="datetimeFigureOut">
              <a:rPr lang="zh-CN" altLang="en-US" smtClean="0"/>
              <a:t>2024/12/30</a:t>
            </a:fld>
            <a:endParaRPr lang="zh-CN" altLang="en-US"/>
          </a:p>
        </p:txBody>
      </p:sp>
      <p:sp>
        <p:nvSpPr>
          <p:cNvPr id="6" name="页脚占位符 5">
            <a:extLst>
              <a:ext uri="{FF2B5EF4-FFF2-40B4-BE49-F238E27FC236}">
                <a16:creationId xmlns:a16="http://schemas.microsoft.com/office/drawing/2014/main" id="{E9764F29-4C2C-E763-CC2F-36F27328CE8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E0F677-E947-E847-AF3A-C40D15860860}"/>
              </a:ext>
            </a:extLst>
          </p:cNvPr>
          <p:cNvSpPr>
            <a:spLocks noGrp="1"/>
          </p:cNvSpPr>
          <p:nvPr>
            <p:ph type="sldNum" sz="quarter" idx="12"/>
          </p:nvPr>
        </p:nvSpPr>
        <p:spPr/>
        <p:txBody>
          <a:body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460137986"/>
      </p:ext>
    </p:extLst>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5B09AB9-4F0D-BAC1-BEFE-157BD9FCD15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1E4FA84-CB31-201A-B4A5-1041B22EBE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C8368E2-A764-071E-8BF5-73C956200ED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4AEA4-DF75-4F50-8124-5EF018C8C143}" type="datetimeFigureOut">
              <a:rPr lang="zh-CN" altLang="en-US" smtClean="0"/>
              <a:t>2024/12/30</a:t>
            </a:fld>
            <a:endParaRPr lang="zh-CN" altLang="en-US"/>
          </a:p>
        </p:txBody>
      </p:sp>
      <p:sp>
        <p:nvSpPr>
          <p:cNvPr id="5" name="页脚占位符 4">
            <a:extLst>
              <a:ext uri="{FF2B5EF4-FFF2-40B4-BE49-F238E27FC236}">
                <a16:creationId xmlns:a16="http://schemas.microsoft.com/office/drawing/2014/main" id="{510FAB13-5EAA-315E-7F14-A416D341C3EF}"/>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D748EE1-3399-F13D-CDA8-82EB99571C9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B4BD5-9C40-4923-9EA8-F593C950625C}" type="slidenum">
              <a:rPr lang="zh-CN" altLang="en-US" smtClean="0"/>
              <a:t>‹#›</a:t>
            </a:fld>
            <a:endParaRPr lang="zh-CN" altLang="en-US"/>
          </a:p>
        </p:txBody>
      </p:sp>
    </p:spTree>
    <p:extLst>
      <p:ext uri="{BB962C8B-B14F-4D97-AF65-F5344CB8AC3E}">
        <p14:creationId xmlns:p14="http://schemas.microsoft.com/office/powerpoint/2010/main" val="2548580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p:transition spd="slow"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058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5.png"/><Relationship Id="rId7" Type="http://schemas.openxmlformats.org/officeDocument/2006/relationships/image" Target="../media/image6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5.png"/><Relationship Id="rId7" Type="http://schemas.openxmlformats.org/officeDocument/2006/relationships/image" Target="../media/image7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0.svg"/><Relationship Id="rId11" Type="http://schemas.openxmlformats.org/officeDocument/2006/relationships/image" Target="../media/image75.jpe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16.png"/><Relationship Id="rId9"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jpeg"/><Relationship Id="rId4" Type="http://schemas.openxmlformats.org/officeDocument/2006/relationships/image" Target="../media/image19.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25.png"/><Relationship Id="rId7"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jpeg"/><Relationship Id="rId10" Type="http://schemas.microsoft.com/office/2007/relationships/hdphoto" Target="../media/hdphoto8.wdp"/><Relationship Id="rId4" Type="http://schemas.openxmlformats.org/officeDocument/2006/relationships/image" Target="../media/image16.png"/><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2.jpeg"/><Relationship Id="rId7" Type="http://schemas.openxmlformats.org/officeDocument/2006/relationships/image" Target="../media/image83.jpeg"/><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24.png"/><Relationship Id="rId9"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89.jpeg"/><Relationship Id="rId13" Type="http://schemas.openxmlformats.org/officeDocument/2006/relationships/image" Target="../media/image93.png"/><Relationship Id="rId18" Type="http://schemas.microsoft.com/office/2007/relationships/hdphoto" Target="../media/hdphoto13.wdp"/><Relationship Id="rId26" Type="http://schemas.microsoft.com/office/2007/relationships/hdphoto" Target="../media/hdphoto17.wdp"/><Relationship Id="rId3" Type="http://schemas.openxmlformats.org/officeDocument/2006/relationships/image" Target="../media/image25.png"/><Relationship Id="rId21" Type="http://schemas.openxmlformats.org/officeDocument/2006/relationships/image" Target="../media/image97.png"/><Relationship Id="rId7" Type="http://schemas.openxmlformats.org/officeDocument/2006/relationships/image" Target="../media/image88.jpeg"/><Relationship Id="rId12" Type="http://schemas.microsoft.com/office/2007/relationships/hdphoto" Target="../media/hdphoto10.wdp"/><Relationship Id="rId17" Type="http://schemas.openxmlformats.org/officeDocument/2006/relationships/image" Target="../media/image95.png"/><Relationship Id="rId25" Type="http://schemas.openxmlformats.org/officeDocument/2006/relationships/image" Target="../media/image99.png"/><Relationship Id="rId2" Type="http://schemas.openxmlformats.org/officeDocument/2006/relationships/image" Target="../media/image24.png"/><Relationship Id="rId16" Type="http://schemas.microsoft.com/office/2007/relationships/hdphoto" Target="../media/hdphoto12.wdp"/><Relationship Id="rId20" Type="http://schemas.microsoft.com/office/2007/relationships/hdphoto" Target="../media/hdphoto14.wdp"/><Relationship Id="rId29"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87.jpeg"/><Relationship Id="rId11" Type="http://schemas.openxmlformats.org/officeDocument/2006/relationships/image" Target="../media/image92.png"/><Relationship Id="rId24" Type="http://schemas.microsoft.com/office/2007/relationships/hdphoto" Target="../media/hdphoto16.wdp"/><Relationship Id="rId5" Type="http://schemas.openxmlformats.org/officeDocument/2006/relationships/image" Target="../media/image86.jpeg"/><Relationship Id="rId15" Type="http://schemas.openxmlformats.org/officeDocument/2006/relationships/image" Target="../media/image94.png"/><Relationship Id="rId23" Type="http://schemas.openxmlformats.org/officeDocument/2006/relationships/image" Target="../media/image98.png"/><Relationship Id="rId28" Type="http://schemas.microsoft.com/office/2007/relationships/hdphoto" Target="../media/hdphoto18.wdp"/><Relationship Id="rId10" Type="http://schemas.openxmlformats.org/officeDocument/2006/relationships/image" Target="../media/image91.jpeg"/><Relationship Id="rId19" Type="http://schemas.openxmlformats.org/officeDocument/2006/relationships/image" Target="../media/image96.png"/><Relationship Id="rId4" Type="http://schemas.openxmlformats.org/officeDocument/2006/relationships/image" Target="../media/image16.png"/><Relationship Id="rId9" Type="http://schemas.openxmlformats.org/officeDocument/2006/relationships/image" Target="../media/image90.jpeg"/><Relationship Id="rId14" Type="http://schemas.microsoft.com/office/2007/relationships/hdphoto" Target="../media/hdphoto11.wdp"/><Relationship Id="rId22" Type="http://schemas.microsoft.com/office/2007/relationships/hdphoto" Target="../media/hdphoto15.wdp"/><Relationship Id="rId27" Type="http://schemas.openxmlformats.org/officeDocument/2006/relationships/image" Target="../media/image100.png"/><Relationship Id="rId30" Type="http://schemas.microsoft.com/office/2007/relationships/hdphoto" Target="../media/hdphoto19.wdp"/></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jpeg"/><Relationship Id="rId4" Type="http://schemas.openxmlformats.org/officeDocument/2006/relationships/image" Target="../media/image19.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25.png"/><Relationship Id="rId7" Type="http://schemas.openxmlformats.org/officeDocument/2006/relationships/image" Target="../media/image104.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8.png"/><Relationship Id="rId4" Type="http://schemas.microsoft.com/office/2007/relationships/hdphoto" Target="../media/hdphoto2.wdp"/><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12.svg"/><Relationship Id="rId3" Type="http://schemas.openxmlformats.org/officeDocument/2006/relationships/image" Target="../media/image24.png"/><Relationship Id="rId7" Type="http://schemas.openxmlformats.org/officeDocument/2006/relationships/image" Target="../media/image108.png"/><Relationship Id="rId12" Type="http://schemas.openxmlformats.org/officeDocument/2006/relationships/image" Target="../media/image111.png"/><Relationship Id="rId2" Type="http://schemas.openxmlformats.org/officeDocument/2006/relationships/image" Target="../media/image106.jpeg"/><Relationship Id="rId1" Type="http://schemas.openxmlformats.org/officeDocument/2006/relationships/slideLayout" Target="../slideLayouts/slideLayout7.xml"/><Relationship Id="rId6" Type="http://schemas.openxmlformats.org/officeDocument/2006/relationships/image" Target="../media/image107.jpeg"/><Relationship Id="rId11" Type="http://schemas.openxmlformats.org/officeDocument/2006/relationships/image" Target="../media/image110.svg"/><Relationship Id="rId5" Type="http://schemas.openxmlformats.org/officeDocument/2006/relationships/image" Target="../media/image16.png"/><Relationship Id="rId10" Type="http://schemas.openxmlformats.org/officeDocument/2006/relationships/image" Target="../media/image109.png"/><Relationship Id="rId4" Type="http://schemas.openxmlformats.org/officeDocument/2006/relationships/image" Target="../media/image25.png"/><Relationship Id="rId9" Type="http://schemas.openxmlformats.org/officeDocument/2006/relationships/image" Target="../media/image72.svg"/><Relationship Id="rId14" Type="http://schemas.openxmlformats.org/officeDocument/2006/relationships/image" Target="../media/image113.png"/></Relationships>
</file>

<file path=ppt/slides/_rels/slide21.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25.png"/><Relationship Id="rId7" Type="http://schemas.openxmlformats.org/officeDocument/2006/relationships/image" Target="../media/image116.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24.png"/><Relationship Id="rId7" Type="http://schemas.openxmlformats.org/officeDocument/2006/relationships/image" Target="../media/image120.jpeg"/><Relationship Id="rId2"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21.png"/><Relationship Id="rId7" Type="http://schemas.openxmlformats.org/officeDocument/2006/relationships/image" Target="../media/image123.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13.xml"/><Relationship Id="rId6" Type="http://schemas.openxmlformats.org/officeDocument/2006/relationships/hyperlink" Target="https://www.youtube.com/@Slidestemplatesfree" TargetMode="External"/><Relationship Id="rId11" Type="http://schemas.openxmlformats.org/officeDocument/2006/relationships/image" Target="../media/image125.png"/><Relationship Id="rId5" Type="http://schemas.openxmlformats.org/officeDocument/2006/relationships/image" Target="../media/image122.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124.png"/><Relationship Id="rId14" Type="http://schemas.openxmlformats.org/officeDocument/2006/relationships/hyperlink" Target="http://www.freeppt7.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it.ly/2ZjL1pd"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9.png"/><Relationship Id="rId10" Type="http://schemas.openxmlformats.org/officeDocument/2006/relationships/image" Target="../media/image22.png"/><Relationship Id="rId4" Type="http://schemas.microsoft.com/office/2007/relationships/hdphoto" Target="../media/hdphoto2.wdp"/><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1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5.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svg"/><Relationship Id="rId4" Type="http://schemas.openxmlformats.org/officeDocument/2006/relationships/image" Target="../media/image16.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microsoft.com/office/2007/relationships/hdphoto" Target="../media/hdphoto3.wdp"/><Relationship Id="rId3" Type="http://schemas.openxmlformats.org/officeDocument/2006/relationships/image" Target="../media/image25.pn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16.png"/><Relationship Id="rId9"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25.png"/><Relationship Id="rId7" Type="http://schemas.openxmlformats.org/officeDocument/2006/relationships/image" Target="../media/image46.svg"/><Relationship Id="rId12" Type="http://schemas.openxmlformats.org/officeDocument/2006/relationships/image" Target="../media/image51.png"/><Relationship Id="rId17" Type="http://schemas.openxmlformats.org/officeDocument/2006/relationships/image" Target="../media/image56.svg"/><Relationship Id="rId2" Type="http://schemas.openxmlformats.org/officeDocument/2006/relationships/image" Target="../media/image24.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jpeg"/><Relationship Id="rId1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16.png"/><Relationship Id="rId9" Type="http://schemas.openxmlformats.org/officeDocument/2006/relationships/image" Target="../media/image48.svg"/><Relationship Id="rId1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jpeg"/><Relationship Id="rId4" Type="http://schemas.openxmlformats.org/officeDocument/2006/relationships/image" Target="../media/image19.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svg"/><Relationship Id="rId3" Type="http://schemas.openxmlformats.org/officeDocument/2006/relationships/image" Target="../media/image25.png"/><Relationship Id="rId7" Type="http://schemas.microsoft.com/office/2007/relationships/hdphoto" Target="../media/hdphoto4.wdp"/><Relationship Id="rId12" Type="http://schemas.openxmlformats.org/officeDocument/2006/relationships/image" Target="../media/image6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8.png"/><Relationship Id="rId11" Type="http://schemas.microsoft.com/office/2007/relationships/hdphoto" Target="../media/hdphoto5.wdp"/><Relationship Id="rId5" Type="http://schemas.openxmlformats.org/officeDocument/2006/relationships/image" Target="../media/image57.jpeg"/><Relationship Id="rId15" Type="http://schemas.openxmlformats.org/officeDocument/2006/relationships/image" Target="../media/image65.svg"/><Relationship Id="rId10" Type="http://schemas.openxmlformats.org/officeDocument/2006/relationships/image" Target="../media/image61.png"/><Relationship Id="rId4" Type="http://schemas.openxmlformats.org/officeDocument/2006/relationships/image" Target="../media/image16.png"/><Relationship Id="rId9" Type="http://schemas.openxmlformats.org/officeDocument/2006/relationships/image" Target="../media/image60.svg"/><Relationship Id="rId1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descr="图示&#10;&#10;低可信度描述已自动生成">
            <a:extLst>
              <a:ext uri="{FF2B5EF4-FFF2-40B4-BE49-F238E27FC236}">
                <a16:creationId xmlns:a16="http://schemas.microsoft.com/office/drawing/2014/main" id="{1F6D1661-F7CB-EE2A-CE35-8C2D72C58C15}"/>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flipV="1">
            <a:off x="6318282" y="2179322"/>
            <a:ext cx="2004284" cy="1828435"/>
          </a:xfrm>
          <a:prstGeom prst="rect">
            <a:avLst/>
          </a:prstGeom>
        </p:spPr>
      </p:pic>
      <p:pic>
        <p:nvPicPr>
          <p:cNvPr id="65" name="图片 64" descr="图示&#10;&#10;低可信度描述已自动生成">
            <a:extLst>
              <a:ext uri="{FF2B5EF4-FFF2-40B4-BE49-F238E27FC236}">
                <a16:creationId xmlns:a16="http://schemas.microsoft.com/office/drawing/2014/main" id="{8201A1C4-BD68-2F5A-144C-F4625F04A9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55805" y="5064669"/>
            <a:ext cx="1536196" cy="1793333"/>
          </a:xfrm>
          <a:prstGeom prst="rect">
            <a:avLst/>
          </a:prstGeom>
        </p:spPr>
      </p:pic>
      <p:pic>
        <p:nvPicPr>
          <p:cNvPr id="40" name="图片 39">
            <a:extLst>
              <a:ext uri="{FF2B5EF4-FFF2-40B4-BE49-F238E27FC236}">
                <a16:creationId xmlns:a16="http://schemas.microsoft.com/office/drawing/2014/main" id="{502BCF16-8EEB-731A-8BA4-C38420F56BDD}"/>
              </a:ext>
            </a:extLst>
          </p:cNvPr>
          <p:cNvPicPr>
            <a:picLocks noChangeAspect="1"/>
          </p:cNvPicPr>
          <p:nvPr/>
        </p:nvPicPr>
        <p:blipFill>
          <a:blip r:embed="rId4" cstate="email">
            <a:alphaModFix amt="50000"/>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tretch>
            <a:fillRect/>
          </a:stretch>
        </p:blipFill>
        <p:spPr>
          <a:xfrm>
            <a:off x="0" y="1517904"/>
            <a:ext cx="12192000" cy="5340096"/>
          </a:xfrm>
          <a:prstGeom prst="rect">
            <a:avLst/>
          </a:prstGeom>
        </p:spPr>
      </p:pic>
      <p:sp>
        <p:nvSpPr>
          <p:cNvPr id="21" name="任意多边形: 形状 20">
            <a:extLst>
              <a:ext uri="{FF2B5EF4-FFF2-40B4-BE49-F238E27FC236}">
                <a16:creationId xmlns:a16="http://schemas.microsoft.com/office/drawing/2014/main" id="{17B38624-60FC-C6E3-2118-872D258530C0}"/>
              </a:ext>
            </a:extLst>
          </p:cNvPr>
          <p:cNvSpPr/>
          <p:nvPr/>
        </p:nvSpPr>
        <p:spPr>
          <a:xfrm>
            <a:off x="0" y="156200"/>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rgbClr val="E8F0FB"/>
          </a:solidFill>
          <a:ln>
            <a:noFill/>
          </a:ln>
          <a:effectLst>
            <a:outerShdw blurRad="50800" dist="38100" dir="5400000" algn="t" rotWithShape="0">
              <a:srgbClr val="0A1F3C">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4E9A6D6A-9198-3EC4-F6A8-DB2761E3EE60}"/>
              </a:ext>
            </a:extLst>
          </p:cNvPr>
          <p:cNvSpPr/>
          <p:nvPr/>
        </p:nvSpPr>
        <p:spPr>
          <a:xfrm>
            <a:off x="0" y="-23445"/>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chemeClr val="bg1"/>
          </a:solidFill>
          <a:ln>
            <a:noFill/>
          </a:ln>
          <a:effectLst>
            <a:outerShdw blurRad="50800" dist="38100" dir="5400000" algn="t" rotWithShape="0">
              <a:srgbClr val="0A1F3C">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任意多边形: 形状 40">
            <a:extLst>
              <a:ext uri="{FF2B5EF4-FFF2-40B4-BE49-F238E27FC236}">
                <a16:creationId xmlns:a16="http://schemas.microsoft.com/office/drawing/2014/main" id="{A8AB615C-CCB2-BD9E-D664-28D0F6ACD965}"/>
              </a:ext>
            </a:extLst>
          </p:cNvPr>
          <p:cNvSpPr/>
          <p:nvPr/>
        </p:nvSpPr>
        <p:spPr>
          <a:xfrm>
            <a:off x="0" y="-13648"/>
            <a:ext cx="12192000" cy="4236617"/>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blipFill dpi="0" rotWithShape="1">
            <a:blip r:embed="rId6" cstate="email">
              <a:extLst>
                <a:ext uri="{28A0092B-C50C-407E-A947-70E740481C1C}">
                  <a14:useLocalDpi xmlns:a14="http://schemas.microsoft.com/office/drawing/2010/main"/>
                </a:ext>
              </a:extLst>
            </a:blip>
            <a:srcRect/>
            <a:tile tx="0" ty="0" sx="100000" sy="100000" flip="none" algn="b"/>
          </a:blipFill>
          <a:ln>
            <a:noFill/>
          </a:ln>
          <a:effectLst>
            <a:outerShdw blurRad="50800" dist="38100" dir="5400000" algn="t" rotWithShape="0">
              <a:srgbClr val="D1E1F7"/>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42">
            <a:extLst>
              <a:ext uri="{FF2B5EF4-FFF2-40B4-BE49-F238E27FC236}">
                <a16:creationId xmlns:a16="http://schemas.microsoft.com/office/drawing/2014/main" id="{C18C77EC-BE6F-30DB-134D-24AF0D809F15}"/>
              </a:ext>
            </a:extLst>
          </p:cNvPr>
          <p:cNvSpPr txBox="1"/>
          <p:nvPr/>
        </p:nvSpPr>
        <p:spPr>
          <a:xfrm>
            <a:off x="2889101" y="3161141"/>
            <a:ext cx="7116181" cy="2123658"/>
          </a:xfrm>
          <a:prstGeom prst="rect">
            <a:avLst/>
          </a:prstGeom>
          <a:noFill/>
        </p:spPr>
        <p:txBody>
          <a:bodyPr wrap="square">
            <a:spAutoFit/>
          </a:bodyPr>
          <a:lstStyle/>
          <a:p>
            <a:r>
              <a:rPr lang="en-US" altLang="zh-CN" sz="6600" dirty="0">
                <a:solidFill>
                  <a:srgbClr val="224F86"/>
                </a:solidFill>
                <a:effectLst>
                  <a:outerShdw dist="38100" dir="5400000" algn="t" rotWithShape="0">
                    <a:srgbClr val="E6E6E6"/>
                  </a:outerShdw>
                </a:effectLst>
                <a:latin typeface="字体家AI造字剑客" pitchFamily="66" charset="-122"/>
                <a:ea typeface="字体家AI造字剑客" pitchFamily="66" charset="-122"/>
              </a:rPr>
              <a:t>Free </a:t>
            </a:r>
          </a:p>
          <a:p>
            <a:r>
              <a:rPr lang="en-US" altLang="zh-CN" sz="6600" dirty="0">
                <a:solidFill>
                  <a:srgbClr val="224F86"/>
                </a:solidFill>
                <a:effectLst>
                  <a:outerShdw dist="38100" dir="5400000" algn="t" rotWithShape="0">
                    <a:srgbClr val="E6E6E6"/>
                  </a:outerShdw>
                </a:effectLst>
                <a:latin typeface="字体家AI造字剑客" pitchFamily="66" charset="-122"/>
                <a:ea typeface="字体家AI造字剑客" pitchFamily="66" charset="-122"/>
              </a:rPr>
              <a:t>PPT Templates</a:t>
            </a:r>
            <a:endParaRPr lang="zh-CN" altLang="en-US" sz="6600" dirty="0">
              <a:solidFill>
                <a:srgbClr val="224F86"/>
              </a:solidFill>
              <a:effectLst>
                <a:outerShdw dist="38100" dir="5400000" algn="t" rotWithShape="0">
                  <a:srgbClr val="E6E6E6"/>
                </a:outerShdw>
              </a:effectLst>
              <a:latin typeface="字体家AI造字剑客" pitchFamily="66" charset="-122"/>
              <a:ea typeface="字体家AI造字剑客" pitchFamily="66" charset="-122"/>
            </a:endParaRPr>
          </a:p>
        </p:txBody>
      </p:sp>
      <p:sp>
        <p:nvSpPr>
          <p:cNvPr id="45" name="文本框 44">
            <a:extLst>
              <a:ext uri="{FF2B5EF4-FFF2-40B4-BE49-F238E27FC236}">
                <a16:creationId xmlns:a16="http://schemas.microsoft.com/office/drawing/2014/main" id="{2AFEBF6B-C744-B435-1A5C-46B3DB7999BA}"/>
              </a:ext>
            </a:extLst>
          </p:cNvPr>
          <p:cNvSpPr txBox="1"/>
          <p:nvPr/>
        </p:nvSpPr>
        <p:spPr>
          <a:xfrm>
            <a:off x="2968031" y="5178883"/>
            <a:ext cx="5760047" cy="461665"/>
          </a:xfrm>
          <a:prstGeom prst="rect">
            <a:avLst/>
          </a:prstGeom>
          <a:noFill/>
        </p:spPr>
        <p:txBody>
          <a:bodyPr wrap="square" rtlCol="0">
            <a:spAutoFit/>
          </a:bodyPr>
          <a:lstStyle/>
          <a:p>
            <a:pPr algn="dist"/>
            <a:r>
              <a:rPr lang="en-US" altLang="zh-CN" sz="2400" dirty="0">
                <a:solidFill>
                  <a:srgbClr val="C00000"/>
                </a:solidFill>
              </a:rPr>
              <a:t>Insert the Subtitle of Your Presentation</a:t>
            </a:r>
          </a:p>
        </p:txBody>
      </p:sp>
      <p:pic>
        <p:nvPicPr>
          <p:cNvPr id="52" name="图片 51" descr="鸟在飞&#10;&#10;中度可信度描述已自动生成">
            <a:extLst>
              <a:ext uri="{FF2B5EF4-FFF2-40B4-BE49-F238E27FC236}">
                <a16:creationId xmlns:a16="http://schemas.microsoft.com/office/drawing/2014/main" id="{007EBEDE-6199-0E60-12F7-C64D27323B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87441" y="1280234"/>
            <a:ext cx="2630425" cy="2059345"/>
          </a:xfrm>
          <a:prstGeom prst="rect">
            <a:avLst/>
          </a:prstGeom>
          <a:effectLst>
            <a:outerShdw blurRad="50800" dist="38100" dir="2700000" algn="tl" rotWithShape="0">
              <a:srgbClr val="224F86">
                <a:alpha val="40000"/>
              </a:srgbClr>
            </a:outerShdw>
          </a:effectLst>
        </p:spPr>
      </p:pic>
      <p:pic>
        <p:nvPicPr>
          <p:cNvPr id="54" name="图片 53" descr="图片包含 游戏机&#10;&#10;描述已自动生成">
            <a:extLst>
              <a:ext uri="{FF2B5EF4-FFF2-40B4-BE49-F238E27FC236}">
                <a16:creationId xmlns:a16="http://schemas.microsoft.com/office/drawing/2014/main" id="{7FD0C5F4-9CE6-549D-C4D0-EC01390EC8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3972" y="0"/>
            <a:ext cx="2478029" cy="2898654"/>
          </a:xfrm>
          <a:prstGeom prst="rect">
            <a:avLst/>
          </a:prstGeom>
        </p:spPr>
      </p:pic>
      <p:pic>
        <p:nvPicPr>
          <p:cNvPr id="56" name="图片 55" descr="卡通人物&#10;&#10;描述已自动生成">
            <a:extLst>
              <a:ext uri="{FF2B5EF4-FFF2-40B4-BE49-F238E27FC236}">
                <a16:creationId xmlns:a16="http://schemas.microsoft.com/office/drawing/2014/main" id="{4EF5F263-C73C-9154-3BA4-AC57677C66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5128" y="498203"/>
            <a:ext cx="2762432" cy="808335"/>
          </a:xfrm>
          <a:prstGeom prst="rect">
            <a:avLst/>
          </a:prstGeom>
        </p:spPr>
      </p:pic>
      <p:grpSp>
        <p:nvGrpSpPr>
          <p:cNvPr id="60" name="组合 59">
            <a:extLst>
              <a:ext uri="{FF2B5EF4-FFF2-40B4-BE49-F238E27FC236}">
                <a16:creationId xmlns:a16="http://schemas.microsoft.com/office/drawing/2014/main" id="{84CCD39B-58B6-04A3-01FB-1344ADB41B67}"/>
              </a:ext>
            </a:extLst>
          </p:cNvPr>
          <p:cNvGrpSpPr/>
          <p:nvPr/>
        </p:nvGrpSpPr>
        <p:grpSpPr>
          <a:xfrm>
            <a:off x="1752602" y="4407329"/>
            <a:ext cx="598080" cy="1189251"/>
            <a:chOff x="1804575" y="4329381"/>
            <a:chExt cx="683265" cy="1358637"/>
          </a:xfrm>
        </p:grpSpPr>
        <p:pic>
          <p:nvPicPr>
            <p:cNvPr id="58" name="图片 57" descr="图片包含 游戏机&#10;&#10;描述已自动生成">
              <a:extLst>
                <a:ext uri="{FF2B5EF4-FFF2-40B4-BE49-F238E27FC236}">
                  <a16:creationId xmlns:a16="http://schemas.microsoft.com/office/drawing/2014/main" id="{56C7ED48-94C5-7D90-1E4F-D3D81D8BBC7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59" name="文本框 58">
              <a:extLst>
                <a:ext uri="{FF2B5EF4-FFF2-40B4-BE49-F238E27FC236}">
                  <a16:creationId xmlns:a16="http://schemas.microsoft.com/office/drawing/2014/main" id="{4093A0A4-B442-9BBB-99E0-1EAB4F6AC21A}"/>
                </a:ext>
              </a:extLst>
            </p:cNvPr>
            <p:cNvSpPr txBox="1"/>
            <p:nvPr/>
          </p:nvSpPr>
          <p:spPr>
            <a:xfrm>
              <a:off x="1919791" y="4406615"/>
              <a:ext cx="457098" cy="1234649"/>
            </a:xfrm>
            <a:prstGeom prst="rect">
              <a:avLst/>
            </a:prstGeom>
            <a:noFill/>
          </p:spPr>
          <p:txBody>
            <a:bodyPr vert="eaVert" wrap="square" rtlCol="0">
              <a:spAutoFit/>
            </a:bodyPr>
            <a:lstStyle/>
            <a:p>
              <a:pPr algn="ctr"/>
              <a:r>
                <a:rPr lang="en-US" altLang="zh-CN" sz="1400" dirty="0">
                  <a:solidFill>
                    <a:schemeClr val="bg1"/>
                  </a:solidFill>
                </a:rPr>
                <a:t>GOOD DAY</a:t>
              </a:r>
              <a:endParaRPr lang="zh-CN" altLang="en-US" sz="1400" dirty="0">
                <a:solidFill>
                  <a:schemeClr val="bg1"/>
                </a:solidFill>
              </a:endParaRPr>
            </a:p>
          </p:txBody>
        </p:sp>
      </p:grpSp>
      <p:pic>
        <p:nvPicPr>
          <p:cNvPr id="61" name="图片 60" descr="图片包含 游戏机&#10;&#10;描述已自动生成">
            <a:extLst>
              <a:ext uri="{FF2B5EF4-FFF2-40B4-BE49-F238E27FC236}">
                <a16:creationId xmlns:a16="http://schemas.microsoft.com/office/drawing/2014/main" id="{B0041069-078A-52D9-FFB2-B50400B410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0" y="1325880"/>
            <a:ext cx="1367995" cy="1600200"/>
          </a:xfrm>
          <a:prstGeom prst="rect">
            <a:avLst/>
          </a:prstGeom>
        </p:spPr>
      </p:pic>
      <p:pic>
        <p:nvPicPr>
          <p:cNvPr id="63" name="图片 62" descr="图示&#10;&#10;低可信度描述已自动生成">
            <a:extLst>
              <a:ext uri="{FF2B5EF4-FFF2-40B4-BE49-F238E27FC236}">
                <a16:creationId xmlns:a16="http://schemas.microsoft.com/office/drawing/2014/main" id="{B32FEB10-CC5F-C20E-D241-16829BA1F9B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707" y="4474934"/>
            <a:ext cx="2666955" cy="2339924"/>
          </a:xfrm>
          <a:prstGeom prst="rect">
            <a:avLst/>
          </a:prstGeom>
        </p:spPr>
      </p:pic>
      <p:pic>
        <p:nvPicPr>
          <p:cNvPr id="64" name="图片 63" descr="图示&#10;&#10;低可信度描述已自动生成">
            <a:extLst>
              <a:ext uri="{FF2B5EF4-FFF2-40B4-BE49-F238E27FC236}">
                <a16:creationId xmlns:a16="http://schemas.microsoft.com/office/drawing/2014/main" id="{928D34DE-16D9-FEF2-F85B-7F2B7A40EC39}"/>
              </a:ext>
            </a:extLst>
          </p:cNvPr>
          <p:cNvPicPr>
            <a:picLocks noChangeAspect="1"/>
          </p:cNvPicPr>
          <p:nvPr/>
        </p:nvPicPr>
        <p:blipFill rotWithShape="1">
          <a:blip r:embed="rId1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337561" y="5922159"/>
            <a:ext cx="2004284" cy="935842"/>
          </a:xfrm>
          <a:prstGeom prst="rect">
            <a:avLst/>
          </a:prstGeom>
        </p:spPr>
      </p:pic>
      <p:pic>
        <p:nvPicPr>
          <p:cNvPr id="67" name="图片 66" descr="图示&#10;&#10;低可信度描述已自动生成">
            <a:extLst>
              <a:ext uri="{FF2B5EF4-FFF2-40B4-BE49-F238E27FC236}">
                <a16:creationId xmlns:a16="http://schemas.microsoft.com/office/drawing/2014/main" id="{654F8863-DBC9-7F99-1FAE-C427041974A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217447" y="5704501"/>
            <a:ext cx="1676400" cy="935843"/>
          </a:xfrm>
          <a:prstGeom prst="rect">
            <a:avLst/>
          </a:prstGeom>
        </p:spPr>
      </p:pic>
      <p:grpSp>
        <p:nvGrpSpPr>
          <p:cNvPr id="2" name="组合 1">
            <a:extLst>
              <a:ext uri="{FF2B5EF4-FFF2-40B4-BE49-F238E27FC236}">
                <a16:creationId xmlns:a16="http://schemas.microsoft.com/office/drawing/2014/main" id="{76107A3E-73BF-B96E-511F-CF0F3206D47E}"/>
              </a:ext>
            </a:extLst>
          </p:cNvPr>
          <p:cNvGrpSpPr/>
          <p:nvPr/>
        </p:nvGrpSpPr>
        <p:grpSpPr>
          <a:xfrm>
            <a:off x="3017712" y="5757959"/>
            <a:ext cx="4022319" cy="327543"/>
            <a:chOff x="4414802" y="4745227"/>
            <a:chExt cx="4022319" cy="327543"/>
          </a:xfrm>
        </p:grpSpPr>
        <p:grpSp>
          <p:nvGrpSpPr>
            <p:cNvPr id="3" name="组合 2">
              <a:extLst>
                <a:ext uri="{FF2B5EF4-FFF2-40B4-BE49-F238E27FC236}">
                  <a16:creationId xmlns:a16="http://schemas.microsoft.com/office/drawing/2014/main" id="{6E336BA0-7016-3261-4805-F48E51D62F29}"/>
                </a:ext>
              </a:extLst>
            </p:cNvPr>
            <p:cNvGrpSpPr/>
            <p:nvPr/>
          </p:nvGrpSpPr>
          <p:grpSpPr>
            <a:xfrm>
              <a:off x="6916771" y="4765241"/>
              <a:ext cx="290407" cy="290407"/>
              <a:chOff x="2895100" y="5545226"/>
              <a:chExt cx="290407" cy="290407"/>
            </a:xfrm>
            <a:solidFill>
              <a:schemeClr val="bg1"/>
            </a:solidFill>
          </p:grpSpPr>
          <p:sp>
            <p:nvSpPr>
              <p:cNvPr id="11" name="Oval 15">
                <a:extLst>
                  <a:ext uri="{FF2B5EF4-FFF2-40B4-BE49-F238E27FC236}">
                    <a16:creationId xmlns:a16="http://schemas.microsoft.com/office/drawing/2014/main" id="{C7CF564C-1779-B6A3-A6B7-73C27A34C432}"/>
                  </a:ext>
                </a:extLst>
              </p:cNvPr>
              <p:cNvSpPr>
                <a:spLocks/>
              </p:cNvSpPr>
              <p:nvPr/>
            </p:nvSpPr>
            <p:spPr bwMode="auto">
              <a:xfrm>
                <a:off x="2895100" y="5545226"/>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2" name="Group 16">
                <a:extLst>
                  <a:ext uri="{FF2B5EF4-FFF2-40B4-BE49-F238E27FC236}">
                    <a16:creationId xmlns:a16="http://schemas.microsoft.com/office/drawing/2014/main" id="{BF1A505F-36EB-A4B9-CB3C-2145CCB05696}"/>
                  </a:ext>
                </a:extLst>
              </p:cNvPr>
              <p:cNvGrpSpPr>
                <a:grpSpLocks/>
              </p:cNvGrpSpPr>
              <p:nvPr/>
            </p:nvGrpSpPr>
            <p:grpSpPr bwMode="auto">
              <a:xfrm>
                <a:off x="2988289" y="5588481"/>
                <a:ext cx="104062" cy="190050"/>
                <a:chOff x="4982" y="3116"/>
                <a:chExt cx="215" cy="392"/>
              </a:xfrm>
              <a:grpFill/>
            </p:grpSpPr>
            <p:sp>
              <p:nvSpPr>
                <p:cNvPr id="13" name="Freeform 17">
                  <a:extLst>
                    <a:ext uri="{FF2B5EF4-FFF2-40B4-BE49-F238E27FC236}">
                      <a16:creationId xmlns:a16="http://schemas.microsoft.com/office/drawing/2014/main" id="{33A9B673-A503-ECF3-6855-B8881A1BBDFD}"/>
                    </a:ext>
                  </a:extLst>
                </p:cNvPr>
                <p:cNvSpPr>
                  <a:spLocks/>
                </p:cNvSpPr>
                <p:nvPr/>
              </p:nvSpPr>
              <p:spPr bwMode="auto">
                <a:xfrm>
                  <a:off x="5015"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4" name="Freeform 18">
                  <a:extLst>
                    <a:ext uri="{FF2B5EF4-FFF2-40B4-BE49-F238E27FC236}">
                      <a16:creationId xmlns:a16="http://schemas.microsoft.com/office/drawing/2014/main" id="{DA4166DD-4936-D606-0850-CFCE1CCD433A}"/>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4" name="组合 3">
              <a:extLst>
                <a:ext uri="{FF2B5EF4-FFF2-40B4-BE49-F238E27FC236}">
                  <a16:creationId xmlns:a16="http://schemas.microsoft.com/office/drawing/2014/main" id="{A0515EFE-6E93-1FB0-09A1-1333F959EDBF}"/>
                </a:ext>
              </a:extLst>
            </p:cNvPr>
            <p:cNvGrpSpPr/>
            <p:nvPr/>
          </p:nvGrpSpPr>
          <p:grpSpPr>
            <a:xfrm>
              <a:off x="4414802" y="4745227"/>
              <a:ext cx="290407" cy="290407"/>
              <a:chOff x="732769" y="5535598"/>
              <a:chExt cx="290407" cy="290407"/>
            </a:xfrm>
            <a:solidFill>
              <a:schemeClr val="bg1"/>
            </a:solidFill>
          </p:grpSpPr>
          <p:sp>
            <p:nvSpPr>
              <p:cNvPr id="7" name="Oval 10">
                <a:extLst>
                  <a:ext uri="{FF2B5EF4-FFF2-40B4-BE49-F238E27FC236}">
                    <a16:creationId xmlns:a16="http://schemas.microsoft.com/office/drawing/2014/main" id="{C8AE049F-6E22-13A3-267F-F1D0554E7851}"/>
                  </a:ext>
                </a:extLst>
              </p:cNvPr>
              <p:cNvSpPr>
                <a:spLocks/>
              </p:cNvSpPr>
              <p:nvPr/>
            </p:nvSpPr>
            <p:spPr bwMode="auto">
              <a:xfrm>
                <a:off x="732769" y="5535598"/>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8" name="组合 7">
                <a:extLst>
                  <a:ext uri="{FF2B5EF4-FFF2-40B4-BE49-F238E27FC236}">
                    <a16:creationId xmlns:a16="http://schemas.microsoft.com/office/drawing/2014/main" id="{21333E93-D476-BE8E-D674-8EFCE45C3668}"/>
                  </a:ext>
                </a:extLst>
              </p:cNvPr>
              <p:cNvGrpSpPr/>
              <p:nvPr/>
            </p:nvGrpSpPr>
            <p:grpSpPr>
              <a:xfrm>
                <a:off x="811795" y="5598991"/>
                <a:ext cx="132841" cy="151011"/>
                <a:chOff x="860980" y="3583766"/>
                <a:chExt cx="100336" cy="114060"/>
              </a:xfrm>
              <a:grpFill/>
            </p:grpSpPr>
            <p:sp>
              <p:nvSpPr>
                <p:cNvPr id="9" name="Freeform 12">
                  <a:extLst>
                    <a:ext uri="{FF2B5EF4-FFF2-40B4-BE49-F238E27FC236}">
                      <a16:creationId xmlns:a16="http://schemas.microsoft.com/office/drawing/2014/main" id="{7547F188-3C52-53C8-1913-7D22BD0E7886}"/>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0" name="Freeform 13">
                  <a:extLst>
                    <a:ext uri="{FF2B5EF4-FFF2-40B4-BE49-F238E27FC236}">
                      <a16:creationId xmlns:a16="http://schemas.microsoft.com/office/drawing/2014/main" id="{580D735E-BC15-6760-9905-ADAD8B65D57E}"/>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5" name="Text Box 20">
              <a:extLst>
                <a:ext uri="{FF2B5EF4-FFF2-40B4-BE49-F238E27FC236}">
                  <a16:creationId xmlns:a16="http://schemas.microsoft.com/office/drawing/2014/main" id="{8EE5D48A-E69E-D311-5576-FB74340BADF7}"/>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6" name="矩形 5">
              <a:extLst>
                <a:ext uri="{FF2B5EF4-FFF2-40B4-BE49-F238E27FC236}">
                  <a16:creationId xmlns:a16="http://schemas.microsoft.com/office/drawing/2014/main" id="{130907E4-F69A-EE39-FB95-75561929FC56}"/>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extLst>
      <p:ext uri="{BB962C8B-B14F-4D97-AF65-F5344CB8AC3E}">
        <p14:creationId xmlns:p14="http://schemas.microsoft.com/office/powerpoint/2010/main" val="29481275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22" presetClass="entr" presetSubtype="2"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right)">
                                      <p:cBhvr>
                                        <p:cTn id="22" dur="10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1+#ppt_w/2"/>
                                          </p:val>
                                        </p:tav>
                                        <p:tav tm="100000">
                                          <p:val>
                                            <p:strVal val="#ppt_x"/>
                                          </p:val>
                                        </p:tav>
                                      </p:tavLst>
                                    </p:anim>
                                    <p:anim calcmode="lin" valueType="num">
                                      <p:cBhvr additive="base">
                                        <p:cTn id="35" dur="500" fill="hold"/>
                                        <p:tgtEl>
                                          <p:spTgt spid="54"/>
                                        </p:tgtEl>
                                        <p:attrNameLst>
                                          <p:attrName>ppt_y</p:attrName>
                                        </p:attrNameLst>
                                      </p:cBhvr>
                                      <p:tavLst>
                                        <p:tav tm="0">
                                          <p:val>
                                            <p:strVal val="#ppt_y"/>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par>
                                <p:cTn id="41" presetID="2" presetClass="entr" presetSubtype="8" fill="hold" nodeType="withEffect">
                                  <p:stCondLst>
                                    <p:cond delay="25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43"/>
                                        </p:tgtEl>
                                        <p:attrNameLst>
                                          <p:attrName>style.visibility</p:attrName>
                                        </p:attrNameLst>
                                      </p:cBhvr>
                                      <p:to>
                                        <p:strVal val="visible"/>
                                      </p:to>
                                    </p:set>
                                    <p:anim by="(-#ppt_w*2)" calcmode="lin" valueType="num">
                                      <p:cBhvr rctx="PPT">
                                        <p:cTn id="49" dur="500" autoRev="1" fill="hold">
                                          <p:stCondLst>
                                            <p:cond delay="0"/>
                                          </p:stCondLst>
                                        </p:cTn>
                                        <p:tgtEl>
                                          <p:spTgt spid="43"/>
                                        </p:tgtEl>
                                        <p:attrNameLst>
                                          <p:attrName>ppt_w</p:attrName>
                                        </p:attrNameLst>
                                      </p:cBhvr>
                                    </p:anim>
                                    <p:anim by="(#ppt_w*0.50)" calcmode="lin" valueType="num">
                                      <p:cBhvr>
                                        <p:cTn id="50" dur="500" decel="50000" autoRev="1" fill="hold">
                                          <p:stCondLst>
                                            <p:cond delay="0"/>
                                          </p:stCondLst>
                                        </p:cTn>
                                        <p:tgtEl>
                                          <p:spTgt spid="43"/>
                                        </p:tgtEl>
                                        <p:attrNameLst>
                                          <p:attrName>ppt_x</p:attrName>
                                        </p:attrNameLst>
                                      </p:cBhvr>
                                    </p:anim>
                                    <p:anim from="(-#ppt_h/2)" to="(#ppt_y)" calcmode="lin" valueType="num">
                                      <p:cBhvr>
                                        <p:cTn id="51" dur="1000" fill="hold">
                                          <p:stCondLst>
                                            <p:cond delay="0"/>
                                          </p:stCondLst>
                                        </p:cTn>
                                        <p:tgtEl>
                                          <p:spTgt spid="43"/>
                                        </p:tgtEl>
                                        <p:attrNameLst>
                                          <p:attrName>ppt_y</p:attrName>
                                        </p:attrNameLst>
                                      </p:cBhvr>
                                    </p:anim>
                                    <p:animRot by="21600000">
                                      <p:cBhvr>
                                        <p:cTn id="52" dur="1000" fill="hold">
                                          <p:stCondLst>
                                            <p:cond delay="0"/>
                                          </p:stCondLst>
                                        </p:cTn>
                                        <p:tgtEl>
                                          <p:spTgt spid="4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anim calcmode="lin" valueType="num">
                                      <p:cBhvr>
                                        <p:cTn id="65" dur="500" fill="hold"/>
                                        <p:tgtEl>
                                          <p:spTgt spid="45"/>
                                        </p:tgtEl>
                                        <p:attrNameLst>
                                          <p:attrName>ppt_x</p:attrName>
                                        </p:attrNameLst>
                                      </p:cBhvr>
                                      <p:tavLst>
                                        <p:tav tm="0">
                                          <p:val>
                                            <p:strVal val="#ppt_x"/>
                                          </p:val>
                                        </p:tav>
                                        <p:tav tm="100000">
                                          <p:val>
                                            <p:strVal val="#ppt_x"/>
                                          </p:val>
                                        </p:tav>
                                      </p:tavLst>
                                    </p:anim>
                                    <p:anim calcmode="lin" valueType="num">
                                      <p:cBhvr>
                                        <p:cTn id="6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randombar(horizontal)">
                                      <p:cBhvr>
                                        <p:cTn id="71" dur="500"/>
                                        <p:tgtEl>
                                          <p:spTgt spid="66"/>
                                        </p:tgtEl>
                                      </p:cBhvr>
                                    </p:animEffect>
                                  </p:childTnLst>
                                </p:cTn>
                              </p:par>
                              <p:par>
                                <p:cTn id="72" presetID="14" presetClass="entr" presetSubtype="10"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randombar(horizontal)">
                                      <p:cBhvr>
                                        <p:cTn id="74" dur="500"/>
                                        <p:tgtEl>
                                          <p:spTgt spid="65"/>
                                        </p:tgtEl>
                                      </p:cBhvr>
                                    </p:animEffect>
                                  </p:childTnLst>
                                </p:cTn>
                              </p:par>
                              <p:par>
                                <p:cTn id="75" presetID="14" presetClass="entr" presetSubtype="10" fill="hold" nodeType="with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randombar(horizontal)">
                                      <p:cBhvr>
                                        <p:cTn id="77" dur="500"/>
                                        <p:tgtEl>
                                          <p:spTgt spid="67"/>
                                        </p:tgtEl>
                                      </p:cBhvr>
                                    </p:animEffect>
                                  </p:childTnLst>
                                </p:cTn>
                              </p:par>
                              <p:par>
                                <p:cTn id="78" presetID="14" presetClass="entr" presetSubtype="10" fill="hold" nodeType="with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randombar(horizontal)">
                                      <p:cBhvr>
                                        <p:cTn id="80" dur="500"/>
                                        <p:tgtEl>
                                          <p:spTgt spid="64"/>
                                        </p:tgtEl>
                                      </p:cBhvr>
                                    </p:animEffect>
                                  </p:childTnLst>
                                </p:cTn>
                              </p:par>
                              <p:par>
                                <p:cTn id="81" presetID="14" presetClass="entr" presetSubtype="10" fill="hold"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randombar(horizontal)">
                                      <p:cBhvr>
                                        <p:cTn id="8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41" grpId="0" animBg="1"/>
      <p:bldP spid="43" grpId="0"/>
      <p:bldP spid="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grpSp>
        <p:nvGrpSpPr>
          <p:cNvPr id="7" name="组合 6">
            <a:extLst>
              <a:ext uri="{FF2B5EF4-FFF2-40B4-BE49-F238E27FC236}">
                <a16:creationId xmlns:a16="http://schemas.microsoft.com/office/drawing/2014/main" id="{9658412C-10FB-1A1B-03A8-DBD2FC7DFB40}"/>
              </a:ext>
            </a:extLst>
          </p:cNvPr>
          <p:cNvGrpSpPr/>
          <p:nvPr/>
        </p:nvGrpSpPr>
        <p:grpSpPr>
          <a:xfrm>
            <a:off x="1152109" y="1673757"/>
            <a:ext cx="2684145" cy="4136243"/>
            <a:chOff x="1082039" y="1628774"/>
            <a:chExt cx="2684145" cy="4136243"/>
          </a:xfrm>
        </p:grpSpPr>
        <p:sp>
          <p:nvSpPr>
            <p:cNvPr id="2" name="椭圆 1">
              <a:extLst>
                <a:ext uri="{FF2B5EF4-FFF2-40B4-BE49-F238E27FC236}">
                  <a16:creationId xmlns:a16="http://schemas.microsoft.com/office/drawing/2014/main" id="{1214B856-9C35-2F9E-5259-A2E853DD5367}"/>
                </a:ext>
              </a:extLst>
            </p:cNvPr>
            <p:cNvSpPr/>
            <p:nvPr/>
          </p:nvSpPr>
          <p:spPr>
            <a:xfrm>
              <a:off x="1082039" y="1628774"/>
              <a:ext cx="2684145" cy="2684145"/>
            </a:xfrm>
            <a:prstGeom prst="ellipse">
              <a:avLst/>
            </a:prstGeom>
            <a:blipFill>
              <a:blip r:embed="rId5" cstate="email">
                <a:extLst>
                  <a:ext uri="{28A0092B-C50C-407E-A947-70E740481C1C}">
                    <a14:useLocalDpi xmlns:a14="http://schemas.microsoft.com/office/drawing/2010/main"/>
                  </a:ext>
                </a:extLst>
              </a:blip>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4F831EFA-2DE4-5C51-AA2D-097708267825}"/>
                </a:ext>
              </a:extLst>
            </p:cNvPr>
            <p:cNvGrpSpPr/>
            <p:nvPr/>
          </p:nvGrpSpPr>
          <p:grpSpPr>
            <a:xfrm>
              <a:off x="1154444" y="4636250"/>
              <a:ext cx="2539335" cy="1128767"/>
              <a:chOff x="508665" y="4787901"/>
              <a:chExt cx="2539335" cy="1128767"/>
            </a:xfrm>
          </p:grpSpPr>
          <p:sp>
            <p:nvSpPr>
              <p:cNvPr id="3" name="文本框 5">
                <a:extLst>
                  <a:ext uri="{FF2B5EF4-FFF2-40B4-BE49-F238E27FC236}">
                    <a16:creationId xmlns:a16="http://schemas.microsoft.com/office/drawing/2014/main" id="{D67C8132-CC02-BA86-B9A6-4C0044042189}"/>
                  </a:ext>
                </a:extLst>
              </p:cNvPr>
              <p:cNvSpPr txBox="1"/>
              <p:nvPr/>
            </p:nvSpPr>
            <p:spPr>
              <a:xfrm>
                <a:off x="508665" y="5210064"/>
                <a:ext cx="253933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4" name="文本框 4">
                <a:extLst>
                  <a:ext uri="{FF2B5EF4-FFF2-40B4-BE49-F238E27FC236}">
                    <a16:creationId xmlns:a16="http://schemas.microsoft.com/office/drawing/2014/main" id="{E3008280-6241-9B13-BC80-3EC10C2C11B3}"/>
                  </a:ext>
                </a:extLst>
              </p:cNvPr>
              <p:cNvSpPr txBox="1"/>
              <p:nvPr/>
            </p:nvSpPr>
            <p:spPr>
              <a:xfrm>
                <a:off x="677642" y="4787901"/>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9" name="组合 8">
            <a:extLst>
              <a:ext uri="{FF2B5EF4-FFF2-40B4-BE49-F238E27FC236}">
                <a16:creationId xmlns:a16="http://schemas.microsoft.com/office/drawing/2014/main" id="{85B0FB1B-810E-4D0E-10BB-FD0BFC8E00E2}"/>
              </a:ext>
            </a:extLst>
          </p:cNvPr>
          <p:cNvGrpSpPr/>
          <p:nvPr/>
        </p:nvGrpSpPr>
        <p:grpSpPr>
          <a:xfrm>
            <a:off x="4753929" y="1673757"/>
            <a:ext cx="2684145" cy="4136243"/>
            <a:chOff x="1082039" y="1628774"/>
            <a:chExt cx="2684145" cy="4136243"/>
          </a:xfrm>
        </p:grpSpPr>
        <p:sp>
          <p:nvSpPr>
            <p:cNvPr id="10" name="椭圆 9">
              <a:extLst>
                <a:ext uri="{FF2B5EF4-FFF2-40B4-BE49-F238E27FC236}">
                  <a16:creationId xmlns:a16="http://schemas.microsoft.com/office/drawing/2014/main" id="{B5B1C95A-E576-C7EC-A025-33FC81714A0B}"/>
                </a:ext>
              </a:extLst>
            </p:cNvPr>
            <p:cNvSpPr/>
            <p:nvPr/>
          </p:nvSpPr>
          <p:spPr>
            <a:xfrm>
              <a:off x="1082039" y="1628774"/>
              <a:ext cx="2684145" cy="2684145"/>
            </a:xfrm>
            <a:prstGeom prst="ellipse">
              <a:avLst/>
            </a:prstGeom>
            <a:blipFill>
              <a:blip r:embed="rId6" cstate="email">
                <a:extLst>
                  <a:ext uri="{28A0092B-C50C-407E-A947-70E740481C1C}">
                    <a14:useLocalDpi xmlns:a14="http://schemas.microsoft.com/office/drawing/2010/main"/>
                  </a:ext>
                </a:extLst>
              </a:blip>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4F71891B-1A4D-17A1-DBE8-958AAB9112D7}"/>
                </a:ext>
              </a:extLst>
            </p:cNvPr>
            <p:cNvGrpSpPr/>
            <p:nvPr/>
          </p:nvGrpSpPr>
          <p:grpSpPr>
            <a:xfrm>
              <a:off x="1154444" y="4636250"/>
              <a:ext cx="2539335" cy="1128767"/>
              <a:chOff x="508665" y="4787901"/>
              <a:chExt cx="2539335" cy="1128767"/>
            </a:xfrm>
          </p:grpSpPr>
          <p:sp>
            <p:nvSpPr>
              <p:cNvPr id="18" name="文本框 5">
                <a:extLst>
                  <a:ext uri="{FF2B5EF4-FFF2-40B4-BE49-F238E27FC236}">
                    <a16:creationId xmlns:a16="http://schemas.microsoft.com/office/drawing/2014/main" id="{3CA71D4D-F4F9-F2B0-670A-D0E6EADABE52}"/>
                  </a:ext>
                </a:extLst>
              </p:cNvPr>
              <p:cNvSpPr txBox="1"/>
              <p:nvPr/>
            </p:nvSpPr>
            <p:spPr>
              <a:xfrm>
                <a:off x="508665" y="5210064"/>
                <a:ext cx="253933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19" name="文本框 4">
                <a:extLst>
                  <a:ext uri="{FF2B5EF4-FFF2-40B4-BE49-F238E27FC236}">
                    <a16:creationId xmlns:a16="http://schemas.microsoft.com/office/drawing/2014/main" id="{118A147D-8221-96A0-C2EE-AE2E536769E6}"/>
                  </a:ext>
                </a:extLst>
              </p:cNvPr>
              <p:cNvSpPr txBox="1"/>
              <p:nvPr/>
            </p:nvSpPr>
            <p:spPr>
              <a:xfrm>
                <a:off x="677642" y="4787901"/>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20" name="组合 19">
            <a:extLst>
              <a:ext uri="{FF2B5EF4-FFF2-40B4-BE49-F238E27FC236}">
                <a16:creationId xmlns:a16="http://schemas.microsoft.com/office/drawing/2014/main" id="{C466905B-7615-1455-8F08-AC542B51A626}"/>
              </a:ext>
            </a:extLst>
          </p:cNvPr>
          <p:cNvGrpSpPr/>
          <p:nvPr/>
        </p:nvGrpSpPr>
        <p:grpSpPr>
          <a:xfrm>
            <a:off x="8355749" y="1673757"/>
            <a:ext cx="2684145" cy="4136243"/>
            <a:chOff x="1082039" y="1628774"/>
            <a:chExt cx="2684145" cy="4136243"/>
          </a:xfrm>
        </p:grpSpPr>
        <p:sp>
          <p:nvSpPr>
            <p:cNvPr id="23" name="椭圆 22">
              <a:extLst>
                <a:ext uri="{FF2B5EF4-FFF2-40B4-BE49-F238E27FC236}">
                  <a16:creationId xmlns:a16="http://schemas.microsoft.com/office/drawing/2014/main" id="{84E83564-D9BF-2AE4-63E8-4BF0A58D3199}"/>
                </a:ext>
              </a:extLst>
            </p:cNvPr>
            <p:cNvSpPr/>
            <p:nvPr/>
          </p:nvSpPr>
          <p:spPr>
            <a:xfrm>
              <a:off x="1082039" y="1628774"/>
              <a:ext cx="2684145" cy="2684145"/>
            </a:xfrm>
            <a:prstGeom prst="ellipse">
              <a:avLst/>
            </a:prstGeom>
            <a:blipFill>
              <a:blip r:embed="rId7" cstate="email">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2D5B6145-E455-B501-CC15-4083CEDFEEB3}"/>
                </a:ext>
              </a:extLst>
            </p:cNvPr>
            <p:cNvGrpSpPr/>
            <p:nvPr/>
          </p:nvGrpSpPr>
          <p:grpSpPr>
            <a:xfrm>
              <a:off x="1154444" y="4636250"/>
              <a:ext cx="2539335" cy="1128767"/>
              <a:chOff x="508665" y="4787901"/>
              <a:chExt cx="2539335" cy="1128767"/>
            </a:xfrm>
          </p:grpSpPr>
          <p:sp>
            <p:nvSpPr>
              <p:cNvPr id="26" name="文本框 5">
                <a:extLst>
                  <a:ext uri="{FF2B5EF4-FFF2-40B4-BE49-F238E27FC236}">
                    <a16:creationId xmlns:a16="http://schemas.microsoft.com/office/drawing/2014/main" id="{543FE4B9-EAD3-D015-A27E-1E7875BFEEA5}"/>
                  </a:ext>
                </a:extLst>
              </p:cNvPr>
              <p:cNvSpPr txBox="1"/>
              <p:nvPr/>
            </p:nvSpPr>
            <p:spPr>
              <a:xfrm>
                <a:off x="508665" y="5210064"/>
                <a:ext cx="253933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27" name="文本框 4">
                <a:extLst>
                  <a:ext uri="{FF2B5EF4-FFF2-40B4-BE49-F238E27FC236}">
                    <a16:creationId xmlns:a16="http://schemas.microsoft.com/office/drawing/2014/main" id="{685BDA62-3E95-1A1B-9498-C28835F7635F}"/>
                  </a:ext>
                </a:extLst>
              </p:cNvPr>
              <p:cNvSpPr txBox="1"/>
              <p:nvPr/>
            </p:nvSpPr>
            <p:spPr>
              <a:xfrm>
                <a:off x="677642" y="4787901"/>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spTree>
    <p:extLst>
      <p:ext uri="{BB962C8B-B14F-4D97-AF65-F5344CB8AC3E}">
        <p14:creationId xmlns:p14="http://schemas.microsoft.com/office/powerpoint/2010/main" val="104516016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grpSp>
        <p:nvGrpSpPr>
          <p:cNvPr id="22" name="组合 21">
            <a:extLst>
              <a:ext uri="{FF2B5EF4-FFF2-40B4-BE49-F238E27FC236}">
                <a16:creationId xmlns:a16="http://schemas.microsoft.com/office/drawing/2014/main" id="{FC7DE417-E4D6-BE30-F883-792D20826464}"/>
              </a:ext>
            </a:extLst>
          </p:cNvPr>
          <p:cNvGrpSpPr/>
          <p:nvPr/>
        </p:nvGrpSpPr>
        <p:grpSpPr>
          <a:xfrm>
            <a:off x="850616" y="1824975"/>
            <a:ext cx="2843456" cy="4380739"/>
            <a:chOff x="850616" y="1824975"/>
            <a:chExt cx="2843456" cy="4380739"/>
          </a:xfrm>
        </p:grpSpPr>
        <p:sp>
          <p:nvSpPr>
            <p:cNvPr id="29" name="矩形 28">
              <a:extLst>
                <a:ext uri="{FF2B5EF4-FFF2-40B4-BE49-F238E27FC236}">
                  <a16:creationId xmlns:a16="http://schemas.microsoft.com/office/drawing/2014/main" id="{D37A6A47-0D33-143E-374C-C983C0AB0D45}"/>
                </a:ext>
              </a:extLst>
            </p:cNvPr>
            <p:cNvSpPr/>
            <p:nvPr/>
          </p:nvSpPr>
          <p:spPr>
            <a:xfrm>
              <a:off x="850616" y="2144685"/>
              <a:ext cx="2843456" cy="4061029"/>
            </a:xfrm>
            <a:prstGeom prst="rect">
              <a:avLst/>
            </a:prstGeom>
            <a:solidFill>
              <a:schemeClr val="bg1"/>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009AB19C-C043-0F1C-93C3-BB5CC14B6D93}"/>
                </a:ext>
              </a:extLst>
            </p:cNvPr>
            <p:cNvGrpSpPr/>
            <p:nvPr/>
          </p:nvGrpSpPr>
          <p:grpSpPr>
            <a:xfrm>
              <a:off x="1002677" y="2778880"/>
              <a:ext cx="2539335" cy="1128767"/>
              <a:chOff x="6953266" y="1637486"/>
              <a:chExt cx="2267429" cy="1128767"/>
            </a:xfrm>
          </p:grpSpPr>
          <p:sp>
            <p:nvSpPr>
              <p:cNvPr id="37" name="文本框 5">
                <a:extLst>
                  <a:ext uri="{FF2B5EF4-FFF2-40B4-BE49-F238E27FC236}">
                    <a16:creationId xmlns:a16="http://schemas.microsoft.com/office/drawing/2014/main" id="{6253DCA0-001E-C6E9-E24A-76A5D5002778}"/>
                  </a:ext>
                </a:extLst>
              </p:cNvPr>
              <p:cNvSpPr txBox="1"/>
              <p:nvPr/>
            </p:nvSpPr>
            <p:spPr>
              <a:xfrm>
                <a:off x="6953266" y="2059649"/>
                <a:ext cx="2267429"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38" name="文本框 4">
                <a:extLst>
                  <a:ext uri="{FF2B5EF4-FFF2-40B4-BE49-F238E27FC236}">
                    <a16:creationId xmlns:a16="http://schemas.microsoft.com/office/drawing/2014/main" id="{ED5E53D9-C7D5-B525-E368-326A3A6F0EF4}"/>
                  </a:ext>
                </a:extLst>
              </p:cNvPr>
              <p:cNvSpPr txBox="1"/>
              <p:nvPr/>
            </p:nvSpPr>
            <p:spPr>
              <a:xfrm>
                <a:off x="7104150"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21" name="组合 20">
              <a:extLst>
                <a:ext uri="{FF2B5EF4-FFF2-40B4-BE49-F238E27FC236}">
                  <a16:creationId xmlns:a16="http://schemas.microsoft.com/office/drawing/2014/main" id="{7A4055D4-4E50-641D-3732-B9BA6F24D773}"/>
                </a:ext>
              </a:extLst>
            </p:cNvPr>
            <p:cNvGrpSpPr/>
            <p:nvPr/>
          </p:nvGrpSpPr>
          <p:grpSpPr>
            <a:xfrm>
              <a:off x="1962732" y="1824975"/>
              <a:ext cx="619225" cy="619225"/>
              <a:chOff x="1962732" y="1824975"/>
              <a:chExt cx="619225" cy="619225"/>
            </a:xfrm>
          </p:grpSpPr>
          <p:sp>
            <p:nvSpPr>
              <p:cNvPr id="36" name="椭圆 35">
                <a:extLst>
                  <a:ext uri="{FF2B5EF4-FFF2-40B4-BE49-F238E27FC236}">
                    <a16:creationId xmlns:a16="http://schemas.microsoft.com/office/drawing/2014/main" id="{7E38FEEC-734C-2440-E82E-69DC24BF4EE0}"/>
                  </a:ext>
                </a:extLst>
              </p:cNvPr>
              <p:cNvSpPr/>
              <p:nvPr/>
            </p:nvSpPr>
            <p:spPr>
              <a:xfrm>
                <a:off x="1962732" y="1824975"/>
                <a:ext cx="619225" cy="619225"/>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形 6" descr="橡子 轮廓">
                <a:extLst>
                  <a:ext uri="{FF2B5EF4-FFF2-40B4-BE49-F238E27FC236}">
                    <a16:creationId xmlns:a16="http://schemas.microsoft.com/office/drawing/2014/main" id="{72DD2986-4D2B-6AA5-CA5E-13AFFDA2BB1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58645" y="1920888"/>
                <a:ext cx="427399" cy="427399"/>
              </a:xfrm>
              <a:prstGeom prst="rect">
                <a:avLst/>
              </a:prstGeom>
            </p:spPr>
          </p:pic>
        </p:grpSp>
      </p:grpSp>
      <p:grpSp>
        <p:nvGrpSpPr>
          <p:cNvPr id="23" name="组合 22">
            <a:extLst>
              <a:ext uri="{FF2B5EF4-FFF2-40B4-BE49-F238E27FC236}">
                <a16:creationId xmlns:a16="http://schemas.microsoft.com/office/drawing/2014/main" id="{C2E6B59E-9A4C-EFC1-EA9A-7D14615EA861}"/>
              </a:ext>
            </a:extLst>
          </p:cNvPr>
          <p:cNvGrpSpPr/>
          <p:nvPr/>
        </p:nvGrpSpPr>
        <p:grpSpPr>
          <a:xfrm>
            <a:off x="3874029" y="1824975"/>
            <a:ext cx="2843456" cy="4380739"/>
            <a:chOff x="3874029" y="1824975"/>
            <a:chExt cx="2843456" cy="4380739"/>
          </a:xfrm>
        </p:grpSpPr>
        <p:sp>
          <p:nvSpPr>
            <p:cNvPr id="47" name="矩形 46">
              <a:extLst>
                <a:ext uri="{FF2B5EF4-FFF2-40B4-BE49-F238E27FC236}">
                  <a16:creationId xmlns:a16="http://schemas.microsoft.com/office/drawing/2014/main" id="{E44576DD-BE1B-6C06-8989-109009849C95}"/>
                </a:ext>
              </a:extLst>
            </p:cNvPr>
            <p:cNvSpPr/>
            <p:nvPr/>
          </p:nvSpPr>
          <p:spPr>
            <a:xfrm>
              <a:off x="3874029" y="2144685"/>
              <a:ext cx="2843456" cy="4061029"/>
            </a:xfrm>
            <a:prstGeom prst="rect">
              <a:avLst/>
            </a:prstGeom>
            <a:solidFill>
              <a:schemeClr val="bg1"/>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a:extLst>
                <a:ext uri="{FF2B5EF4-FFF2-40B4-BE49-F238E27FC236}">
                  <a16:creationId xmlns:a16="http://schemas.microsoft.com/office/drawing/2014/main" id="{DD6EEAAE-6EBE-F79B-BDDE-0E0790DE5A8B}"/>
                </a:ext>
              </a:extLst>
            </p:cNvPr>
            <p:cNvGrpSpPr/>
            <p:nvPr/>
          </p:nvGrpSpPr>
          <p:grpSpPr>
            <a:xfrm>
              <a:off x="4026090" y="2778880"/>
              <a:ext cx="2539335" cy="1128767"/>
              <a:chOff x="6953266" y="1637486"/>
              <a:chExt cx="2267429" cy="1128767"/>
            </a:xfrm>
          </p:grpSpPr>
          <p:sp>
            <p:nvSpPr>
              <p:cNvPr id="51" name="文本框 5">
                <a:extLst>
                  <a:ext uri="{FF2B5EF4-FFF2-40B4-BE49-F238E27FC236}">
                    <a16:creationId xmlns:a16="http://schemas.microsoft.com/office/drawing/2014/main" id="{81B58335-1BE2-DF99-25AF-DB5923E64AB7}"/>
                  </a:ext>
                </a:extLst>
              </p:cNvPr>
              <p:cNvSpPr txBox="1"/>
              <p:nvPr/>
            </p:nvSpPr>
            <p:spPr>
              <a:xfrm>
                <a:off x="6953266" y="2059649"/>
                <a:ext cx="2267429"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52" name="文本框 4">
                <a:extLst>
                  <a:ext uri="{FF2B5EF4-FFF2-40B4-BE49-F238E27FC236}">
                    <a16:creationId xmlns:a16="http://schemas.microsoft.com/office/drawing/2014/main" id="{F418E5A2-2643-AB39-090B-BCC5A688DCC3}"/>
                  </a:ext>
                </a:extLst>
              </p:cNvPr>
              <p:cNvSpPr txBox="1"/>
              <p:nvPr/>
            </p:nvSpPr>
            <p:spPr>
              <a:xfrm>
                <a:off x="7104150"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20" name="组合 19">
              <a:extLst>
                <a:ext uri="{FF2B5EF4-FFF2-40B4-BE49-F238E27FC236}">
                  <a16:creationId xmlns:a16="http://schemas.microsoft.com/office/drawing/2014/main" id="{91725FE8-6070-648F-3755-2809B84CB3B0}"/>
                </a:ext>
              </a:extLst>
            </p:cNvPr>
            <p:cNvGrpSpPr/>
            <p:nvPr/>
          </p:nvGrpSpPr>
          <p:grpSpPr>
            <a:xfrm>
              <a:off x="4986145" y="1824975"/>
              <a:ext cx="619225" cy="619225"/>
              <a:chOff x="4986145" y="1824975"/>
              <a:chExt cx="619225" cy="619225"/>
            </a:xfrm>
          </p:grpSpPr>
          <p:sp>
            <p:nvSpPr>
              <p:cNvPr id="50" name="椭圆 49">
                <a:extLst>
                  <a:ext uri="{FF2B5EF4-FFF2-40B4-BE49-F238E27FC236}">
                    <a16:creationId xmlns:a16="http://schemas.microsoft.com/office/drawing/2014/main" id="{6B50DA63-5F86-7E3A-2C4B-7EC4DA3D7753}"/>
                  </a:ext>
                </a:extLst>
              </p:cNvPr>
              <p:cNvSpPr/>
              <p:nvPr/>
            </p:nvSpPr>
            <p:spPr>
              <a:xfrm>
                <a:off x="4986145" y="1824975"/>
                <a:ext cx="619225" cy="619225"/>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形 9" descr="弓 轮廓">
                <a:extLst>
                  <a:ext uri="{FF2B5EF4-FFF2-40B4-BE49-F238E27FC236}">
                    <a16:creationId xmlns:a16="http://schemas.microsoft.com/office/drawing/2014/main" id="{60C4A974-849C-A877-A44B-23CDB28E072B}"/>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82058" y="1920888"/>
                <a:ext cx="427399" cy="427399"/>
              </a:xfrm>
              <a:prstGeom prst="rect">
                <a:avLst/>
              </a:prstGeom>
            </p:spPr>
          </p:pic>
        </p:grpSp>
      </p:grpSp>
      <p:grpSp>
        <p:nvGrpSpPr>
          <p:cNvPr id="25" name="组合 24">
            <a:extLst>
              <a:ext uri="{FF2B5EF4-FFF2-40B4-BE49-F238E27FC236}">
                <a16:creationId xmlns:a16="http://schemas.microsoft.com/office/drawing/2014/main" id="{86016091-88F5-43A8-ABED-E7440ED32C76}"/>
              </a:ext>
            </a:extLst>
          </p:cNvPr>
          <p:cNvGrpSpPr/>
          <p:nvPr/>
        </p:nvGrpSpPr>
        <p:grpSpPr>
          <a:xfrm>
            <a:off x="6897443" y="1824975"/>
            <a:ext cx="2843456" cy="4380739"/>
            <a:chOff x="6897442" y="1824975"/>
            <a:chExt cx="2843456" cy="4380739"/>
          </a:xfrm>
        </p:grpSpPr>
        <p:sp>
          <p:nvSpPr>
            <p:cNvPr id="54" name="矩形 53">
              <a:extLst>
                <a:ext uri="{FF2B5EF4-FFF2-40B4-BE49-F238E27FC236}">
                  <a16:creationId xmlns:a16="http://schemas.microsoft.com/office/drawing/2014/main" id="{92010025-AD8B-9D6B-7657-45C946AB61CF}"/>
                </a:ext>
              </a:extLst>
            </p:cNvPr>
            <p:cNvSpPr/>
            <p:nvPr/>
          </p:nvSpPr>
          <p:spPr>
            <a:xfrm>
              <a:off x="6897442" y="2144685"/>
              <a:ext cx="2843456" cy="4061029"/>
            </a:xfrm>
            <a:prstGeom prst="rect">
              <a:avLst/>
            </a:prstGeom>
            <a:solidFill>
              <a:schemeClr val="bg1"/>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a:extLst>
                <a:ext uri="{FF2B5EF4-FFF2-40B4-BE49-F238E27FC236}">
                  <a16:creationId xmlns:a16="http://schemas.microsoft.com/office/drawing/2014/main" id="{8067048B-451D-351E-8A71-F66D01EC7648}"/>
                </a:ext>
              </a:extLst>
            </p:cNvPr>
            <p:cNvGrpSpPr/>
            <p:nvPr/>
          </p:nvGrpSpPr>
          <p:grpSpPr>
            <a:xfrm>
              <a:off x="7049503" y="2778880"/>
              <a:ext cx="2539335" cy="1128767"/>
              <a:chOff x="6953266" y="1637486"/>
              <a:chExt cx="2267429" cy="1128767"/>
            </a:xfrm>
          </p:grpSpPr>
          <p:sp>
            <p:nvSpPr>
              <p:cNvPr id="58" name="文本框 5">
                <a:extLst>
                  <a:ext uri="{FF2B5EF4-FFF2-40B4-BE49-F238E27FC236}">
                    <a16:creationId xmlns:a16="http://schemas.microsoft.com/office/drawing/2014/main" id="{E075AE12-2E00-9A0F-735F-486DE8EE1B9F}"/>
                  </a:ext>
                </a:extLst>
              </p:cNvPr>
              <p:cNvSpPr txBox="1"/>
              <p:nvPr/>
            </p:nvSpPr>
            <p:spPr>
              <a:xfrm>
                <a:off x="6953266" y="2059649"/>
                <a:ext cx="2267429"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59" name="文本框 4">
                <a:extLst>
                  <a:ext uri="{FF2B5EF4-FFF2-40B4-BE49-F238E27FC236}">
                    <a16:creationId xmlns:a16="http://schemas.microsoft.com/office/drawing/2014/main" id="{E0098A82-2BE9-F708-2DFB-844747BFB815}"/>
                  </a:ext>
                </a:extLst>
              </p:cNvPr>
              <p:cNvSpPr txBox="1"/>
              <p:nvPr/>
            </p:nvSpPr>
            <p:spPr>
              <a:xfrm>
                <a:off x="7104150"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19" name="组合 18">
              <a:extLst>
                <a:ext uri="{FF2B5EF4-FFF2-40B4-BE49-F238E27FC236}">
                  <a16:creationId xmlns:a16="http://schemas.microsoft.com/office/drawing/2014/main" id="{45696E81-989B-0425-7C52-3C0039CB77A9}"/>
                </a:ext>
              </a:extLst>
            </p:cNvPr>
            <p:cNvGrpSpPr/>
            <p:nvPr/>
          </p:nvGrpSpPr>
          <p:grpSpPr>
            <a:xfrm>
              <a:off x="8009558" y="1824975"/>
              <a:ext cx="619225" cy="619225"/>
              <a:chOff x="8009558" y="1824975"/>
              <a:chExt cx="619225" cy="619225"/>
            </a:xfrm>
          </p:grpSpPr>
          <p:sp>
            <p:nvSpPr>
              <p:cNvPr id="57" name="椭圆 56">
                <a:extLst>
                  <a:ext uri="{FF2B5EF4-FFF2-40B4-BE49-F238E27FC236}">
                    <a16:creationId xmlns:a16="http://schemas.microsoft.com/office/drawing/2014/main" id="{83FF4701-8771-D93C-33EE-D55EA26A5735}"/>
                  </a:ext>
                </a:extLst>
              </p:cNvPr>
              <p:cNvSpPr/>
              <p:nvPr/>
            </p:nvSpPr>
            <p:spPr>
              <a:xfrm>
                <a:off x="8009558" y="1824975"/>
                <a:ext cx="619225" cy="619225"/>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形 17" descr="珊瑚红 轮廓">
                <a:extLst>
                  <a:ext uri="{FF2B5EF4-FFF2-40B4-BE49-F238E27FC236}">
                    <a16:creationId xmlns:a16="http://schemas.microsoft.com/office/drawing/2014/main" id="{B9F952AE-7F2D-B191-80FC-0B7B4DA2BF4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105471" y="1920888"/>
                <a:ext cx="427399" cy="427399"/>
              </a:xfrm>
              <a:prstGeom prst="rect">
                <a:avLst/>
              </a:prstGeom>
            </p:spPr>
          </p:pic>
        </p:grpSp>
      </p:grpSp>
      <p:sp>
        <p:nvSpPr>
          <p:cNvPr id="5" name="矩形 4">
            <a:extLst>
              <a:ext uri="{FF2B5EF4-FFF2-40B4-BE49-F238E27FC236}">
                <a16:creationId xmlns:a16="http://schemas.microsoft.com/office/drawing/2014/main" id="{666E5963-0EB2-D933-712E-9E87F3ED25BB}"/>
              </a:ext>
            </a:extLst>
          </p:cNvPr>
          <p:cNvSpPr/>
          <p:nvPr/>
        </p:nvSpPr>
        <p:spPr>
          <a:xfrm flipH="1" flipV="1">
            <a:off x="1" y="4712678"/>
            <a:ext cx="12192000" cy="2145323"/>
          </a:xfrm>
          <a:prstGeom prst="rect">
            <a:avLst/>
          </a:prstGeom>
          <a:blipFill dpi="0" rotWithShape="0">
            <a:blip r:embed="rId11" cstate="email">
              <a:extLst>
                <a:ext uri="{28A0092B-C50C-407E-A947-70E740481C1C}">
                  <a14:useLocalDpi xmlns:a14="http://schemas.microsoft.com/office/drawing/2010/main"/>
                </a:ext>
              </a:extLst>
            </a:blip>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5B238923-6778-D66E-EDD2-76C8151EF01E}"/>
              </a:ext>
            </a:extLst>
          </p:cNvPr>
          <p:cNvGrpSpPr/>
          <p:nvPr/>
        </p:nvGrpSpPr>
        <p:grpSpPr>
          <a:xfrm>
            <a:off x="10126595" y="1643946"/>
            <a:ext cx="1682876" cy="4664778"/>
            <a:chOff x="10126595" y="1643946"/>
            <a:chExt cx="1682876" cy="4664778"/>
          </a:xfrm>
        </p:grpSpPr>
        <p:sp>
          <p:nvSpPr>
            <p:cNvPr id="68" name="矩形 67">
              <a:extLst>
                <a:ext uri="{FF2B5EF4-FFF2-40B4-BE49-F238E27FC236}">
                  <a16:creationId xmlns:a16="http://schemas.microsoft.com/office/drawing/2014/main" id="{75D87018-721C-43D5-8F34-1FC1C0C9BC94}"/>
                </a:ext>
              </a:extLst>
            </p:cNvPr>
            <p:cNvSpPr/>
            <p:nvPr/>
          </p:nvSpPr>
          <p:spPr>
            <a:xfrm>
              <a:off x="10126595" y="1643946"/>
              <a:ext cx="1682876" cy="4664778"/>
            </a:xfrm>
            <a:prstGeom prst="rect">
              <a:avLst/>
            </a:prstGeom>
            <a:solidFill>
              <a:srgbClr val="224F86"/>
            </a:solidFill>
            <a:ln>
              <a:solidFill>
                <a:srgbClr val="E8F0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5">
              <a:extLst>
                <a:ext uri="{FF2B5EF4-FFF2-40B4-BE49-F238E27FC236}">
                  <a16:creationId xmlns:a16="http://schemas.microsoft.com/office/drawing/2014/main" id="{142459A3-DD03-F28A-7398-D6BF8E910D33}"/>
                </a:ext>
              </a:extLst>
            </p:cNvPr>
            <p:cNvSpPr txBox="1"/>
            <p:nvPr/>
          </p:nvSpPr>
          <p:spPr>
            <a:xfrm>
              <a:off x="10715658" y="1818869"/>
              <a:ext cx="824841" cy="4314933"/>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dirty="0">
                  <a:solidFill>
                    <a:schemeClr val="bg1"/>
                  </a:solidFill>
                </a:rPr>
                <a:t>Click here to add text content, such as keywords, some brief introductions, etc.</a:t>
              </a:r>
            </a:p>
          </p:txBody>
        </p:sp>
      </p:grpSp>
    </p:spTree>
    <p:extLst>
      <p:ext uri="{BB962C8B-B14F-4D97-AF65-F5344CB8AC3E}">
        <p14:creationId xmlns:p14="http://schemas.microsoft.com/office/powerpoint/2010/main" val="341461557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800" decel="100000"/>
                                        <p:tgtEl>
                                          <p:spTgt spid="26"/>
                                        </p:tgtEl>
                                      </p:cBhvr>
                                    </p:animEffect>
                                    <p:anim calcmode="lin" valueType="num">
                                      <p:cBhvr>
                                        <p:cTn id="13" dur="800" decel="100000" fill="hold"/>
                                        <p:tgtEl>
                                          <p:spTgt spid="26"/>
                                        </p:tgtEl>
                                        <p:attrNameLst>
                                          <p:attrName>style.rotation</p:attrName>
                                        </p:attrNameLst>
                                      </p:cBhvr>
                                      <p:tavLst>
                                        <p:tav tm="0">
                                          <p:val>
                                            <p:fltVal val="-90"/>
                                          </p:val>
                                        </p:tav>
                                        <p:tav tm="100000">
                                          <p:val>
                                            <p:fltVal val="0"/>
                                          </p:val>
                                        </p:tav>
                                      </p:tavLst>
                                    </p:anim>
                                    <p:anim calcmode="lin" valueType="num">
                                      <p:cBhvr>
                                        <p:cTn id="14" dur="800" decel="100000" fill="hold"/>
                                        <p:tgtEl>
                                          <p:spTgt spid="26"/>
                                        </p:tgtEl>
                                        <p:attrNameLst>
                                          <p:attrName>ppt_x</p:attrName>
                                        </p:attrNameLst>
                                      </p:cBhvr>
                                      <p:tavLst>
                                        <p:tav tm="0">
                                          <p:val>
                                            <p:strVal val="#ppt_x+0.4"/>
                                          </p:val>
                                        </p:tav>
                                        <p:tav tm="100000">
                                          <p:val>
                                            <p:strVal val="#ppt_x-0.05"/>
                                          </p:val>
                                        </p:tav>
                                      </p:tavLst>
                                    </p:anim>
                                    <p:anim calcmode="lin" valueType="num">
                                      <p:cBhvr>
                                        <p:cTn id="15" dur="800" decel="100000" fill="hold"/>
                                        <p:tgtEl>
                                          <p:spTgt spid="2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5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anim calcmode="lin" valueType="num">
                                      <p:cBhvr>
                                        <p:cTn id="33" dur="500" fill="hold"/>
                                        <p:tgtEl>
                                          <p:spTgt spid="25"/>
                                        </p:tgtEl>
                                        <p:attrNameLst>
                                          <p:attrName>ppt_x</p:attrName>
                                        </p:attrNameLst>
                                      </p:cBhvr>
                                      <p:tavLst>
                                        <p:tav tm="0">
                                          <p:val>
                                            <p:strVal val="#ppt_x"/>
                                          </p:val>
                                        </p:tav>
                                        <p:tav tm="100000">
                                          <p:val>
                                            <p:strVal val="#ppt_x"/>
                                          </p:val>
                                        </p:tav>
                                      </p:tavLst>
                                    </p:anim>
                                    <p:anim calcmode="lin" valueType="num">
                                      <p:cBhvr>
                                        <p:cTn id="3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grpSp>
        <p:nvGrpSpPr>
          <p:cNvPr id="39" name="组合 38">
            <a:extLst>
              <a:ext uri="{FF2B5EF4-FFF2-40B4-BE49-F238E27FC236}">
                <a16:creationId xmlns:a16="http://schemas.microsoft.com/office/drawing/2014/main" id="{F63681F0-81B6-3FBF-2357-D9F657EE5F2E}"/>
              </a:ext>
            </a:extLst>
          </p:cNvPr>
          <p:cNvGrpSpPr/>
          <p:nvPr/>
        </p:nvGrpSpPr>
        <p:grpSpPr>
          <a:xfrm>
            <a:off x="1455149" y="2333442"/>
            <a:ext cx="4198892" cy="1965358"/>
            <a:chOff x="1455148" y="2333441"/>
            <a:chExt cx="4198892" cy="1965358"/>
          </a:xfrm>
        </p:grpSpPr>
        <p:cxnSp>
          <p:nvCxnSpPr>
            <p:cNvPr id="29" name="直接连接符 28">
              <a:extLst>
                <a:ext uri="{FF2B5EF4-FFF2-40B4-BE49-F238E27FC236}">
                  <a16:creationId xmlns:a16="http://schemas.microsoft.com/office/drawing/2014/main" id="{D8EAC80C-4844-9DA1-CD07-C9B3A5A7D8E7}"/>
                </a:ext>
              </a:extLst>
            </p:cNvPr>
            <p:cNvCxnSpPr>
              <a:cxnSpLocks/>
            </p:cNvCxnSpPr>
            <p:nvPr/>
          </p:nvCxnSpPr>
          <p:spPr>
            <a:xfrm flipH="1">
              <a:off x="2842260" y="2792961"/>
              <a:ext cx="2811780" cy="0"/>
            </a:xfrm>
            <a:prstGeom prst="line">
              <a:avLst/>
            </a:prstGeom>
            <a:ln>
              <a:solidFill>
                <a:srgbClr val="224F86"/>
              </a:solidFill>
            </a:ln>
          </p:spPr>
          <p:style>
            <a:lnRef idx="1">
              <a:schemeClr val="accent1"/>
            </a:lnRef>
            <a:fillRef idx="0">
              <a:schemeClr val="accent1"/>
            </a:fillRef>
            <a:effectRef idx="0">
              <a:schemeClr val="accent1"/>
            </a:effectRef>
            <a:fontRef idx="minor">
              <a:schemeClr val="tx1"/>
            </a:fontRef>
          </p:style>
        </p:cxnSp>
        <p:grpSp>
          <p:nvGrpSpPr>
            <p:cNvPr id="32" name="组合 31">
              <a:extLst>
                <a:ext uri="{FF2B5EF4-FFF2-40B4-BE49-F238E27FC236}">
                  <a16:creationId xmlns:a16="http://schemas.microsoft.com/office/drawing/2014/main" id="{7F3C8720-5755-1517-412B-4C1B14CFA968}"/>
                </a:ext>
              </a:extLst>
            </p:cNvPr>
            <p:cNvGrpSpPr/>
            <p:nvPr/>
          </p:nvGrpSpPr>
          <p:grpSpPr>
            <a:xfrm>
              <a:off x="1455148" y="2333441"/>
              <a:ext cx="1988230" cy="1965358"/>
              <a:chOff x="1455148" y="2333441"/>
              <a:chExt cx="1988230" cy="1965358"/>
            </a:xfrm>
          </p:grpSpPr>
          <p:sp>
            <p:nvSpPr>
              <p:cNvPr id="10" name="文本框 5">
                <a:extLst>
                  <a:ext uri="{FF2B5EF4-FFF2-40B4-BE49-F238E27FC236}">
                    <a16:creationId xmlns:a16="http://schemas.microsoft.com/office/drawing/2014/main" id="{E2DDE9BC-97BE-1AAA-A183-0E245D2D3A98}"/>
                  </a:ext>
                </a:extLst>
              </p:cNvPr>
              <p:cNvSpPr txBox="1"/>
              <p:nvPr/>
            </p:nvSpPr>
            <p:spPr>
              <a:xfrm>
                <a:off x="1455148" y="3272108"/>
                <a:ext cx="1988230" cy="10266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grpSp>
            <p:nvGrpSpPr>
              <p:cNvPr id="28" name="组合 27">
                <a:extLst>
                  <a:ext uri="{FF2B5EF4-FFF2-40B4-BE49-F238E27FC236}">
                    <a16:creationId xmlns:a16="http://schemas.microsoft.com/office/drawing/2014/main" id="{84CBA56A-266D-7B56-16A1-7FAA56DD7EED}"/>
                  </a:ext>
                </a:extLst>
              </p:cNvPr>
              <p:cNvGrpSpPr/>
              <p:nvPr/>
            </p:nvGrpSpPr>
            <p:grpSpPr>
              <a:xfrm>
                <a:off x="1989743" y="2333441"/>
                <a:ext cx="919041" cy="919041"/>
                <a:chOff x="1994738" y="2333441"/>
                <a:chExt cx="919041" cy="919041"/>
              </a:xfrm>
            </p:grpSpPr>
            <p:sp>
              <p:nvSpPr>
                <p:cNvPr id="30" name="椭圆 29">
                  <a:extLst>
                    <a:ext uri="{FF2B5EF4-FFF2-40B4-BE49-F238E27FC236}">
                      <a16:creationId xmlns:a16="http://schemas.microsoft.com/office/drawing/2014/main" id="{951BFBC8-7AB2-51CC-4708-449E0001B7B2}"/>
                    </a:ext>
                  </a:extLst>
                </p:cNvPr>
                <p:cNvSpPr/>
                <p:nvPr/>
              </p:nvSpPr>
              <p:spPr>
                <a:xfrm>
                  <a:off x="1994738" y="2333441"/>
                  <a:ext cx="919041" cy="919041"/>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9" name="文本框 18">
                  <a:extLst>
                    <a:ext uri="{FF2B5EF4-FFF2-40B4-BE49-F238E27FC236}">
                      <a16:creationId xmlns:a16="http://schemas.microsoft.com/office/drawing/2014/main" id="{B08A8B0D-03FC-FE0A-E79F-E9597ED8CA53}"/>
                    </a:ext>
                  </a:extLst>
                </p:cNvPr>
                <p:cNvSpPr txBox="1"/>
                <p:nvPr/>
              </p:nvSpPr>
              <p:spPr>
                <a:xfrm>
                  <a:off x="2082467" y="2469796"/>
                  <a:ext cx="743582" cy="646331"/>
                </a:xfrm>
                <a:prstGeom prst="rect">
                  <a:avLst/>
                </a:prstGeom>
                <a:noFill/>
              </p:spPr>
              <p:txBody>
                <a:bodyPr wrap="square">
                  <a:spAutoFit/>
                </a:bodyPr>
                <a:lstStyle/>
                <a:p>
                  <a:pPr algn="ctr"/>
                  <a:r>
                    <a:rPr lang="en-US" altLang="zh-CN" b="1" dirty="0">
                      <a:solidFill>
                        <a:schemeClr val="bg1"/>
                      </a:solidFill>
                    </a:rPr>
                    <a:t>Add text</a:t>
                  </a:r>
                  <a:endParaRPr lang="zh-CN" altLang="en-US" b="1" dirty="0">
                    <a:solidFill>
                      <a:schemeClr val="bg1"/>
                    </a:solidFill>
                  </a:endParaRPr>
                </a:p>
              </p:txBody>
            </p:sp>
          </p:grpSp>
        </p:grpSp>
      </p:grpSp>
      <p:grpSp>
        <p:nvGrpSpPr>
          <p:cNvPr id="46" name="组合 45">
            <a:extLst>
              <a:ext uri="{FF2B5EF4-FFF2-40B4-BE49-F238E27FC236}">
                <a16:creationId xmlns:a16="http://schemas.microsoft.com/office/drawing/2014/main" id="{35B1463C-1EC7-AF7C-1866-AE2C068C13A2}"/>
              </a:ext>
            </a:extLst>
          </p:cNvPr>
          <p:cNvGrpSpPr/>
          <p:nvPr/>
        </p:nvGrpSpPr>
        <p:grpSpPr>
          <a:xfrm>
            <a:off x="6537962" y="2333442"/>
            <a:ext cx="4064823" cy="1965358"/>
            <a:chOff x="6537960" y="2333441"/>
            <a:chExt cx="4064822" cy="1965358"/>
          </a:xfrm>
        </p:grpSpPr>
        <p:cxnSp>
          <p:nvCxnSpPr>
            <p:cNvPr id="34" name="直接连接符 33">
              <a:extLst>
                <a:ext uri="{FF2B5EF4-FFF2-40B4-BE49-F238E27FC236}">
                  <a16:creationId xmlns:a16="http://schemas.microsoft.com/office/drawing/2014/main" id="{45C8DB2A-A6B6-88E9-C748-93460EBC42D4}"/>
                </a:ext>
              </a:extLst>
            </p:cNvPr>
            <p:cNvCxnSpPr>
              <a:cxnSpLocks/>
            </p:cNvCxnSpPr>
            <p:nvPr/>
          </p:nvCxnSpPr>
          <p:spPr>
            <a:xfrm>
              <a:off x="6537960" y="2792961"/>
              <a:ext cx="2811780" cy="0"/>
            </a:xfrm>
            <a:prstGeom prst="line">
              <a:avLst/>
            </a:prstGeom>
            <a:ln>
              <a:solidFill>
                <a:srgbClr val="224F86"/>
              </a:solidFill>
            </a:ln>
          </p:spPr>
          <p:style>
            <a:lnRef idx="1">
              <a:schemeClr val="accent1"/>
            </a:lnRef>
            <a:fillRef idx="0">
              <a:schemeClr val="accent1"/>
            </a:fillRef>
            <a:effectRef idx="0">
              <a:schemeClr val="accent1"/>
            </a:effectRef>
            <a:fontRef idx="minor">
              <a:schemeClr val="tx1"/>
            </a:fontRef>
          </p:style>
        </p:cxnSp>
        <p:sp>
          <p:nvSpPr>
            <p:cNvPr id="35" name="椭圆 34">
              <a:extLst>
                <a:ext uri="{FF2B5EF4-FFF2-40B4-BE49-F238E27FC236}">
                  <a16:creationId xmlns:a16="http://schemas.microsoft.com/office/drawing/2014/main" id="{141A6D5A-A557-B920-66D0-101DD68DA893}"/>
                </a:ext>
              </a:extLst>
            </p:cNvPr>
            <p:cNvSpPr/>
            <p:nvPr/>
          </p:nvSpPr>
          <p:spPr>
            <a:xfrm flipH="1">
              <a:off x="9149145" y="2333441"/>
              <a:ext cx="919041" cy="919041"/>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5">
              <a:extLst>
                <a:ext uri="{FF2B5EF4-FFF2-40B4-BE49-F238E27FC236}">
                  <a16:creationId xmlns:a16="http://schemas.microsoft.com/office/drawing/2014/main" id="{12328D2F-A199-F6B7-43C2-30E2E77DC335}"/>
                </a:ext>
              </a:extLst>
            </p:cNvPr>
            <p:cNvSpPr txBox="1"/>
            <p:nvPr/>
          </p:nvSpPr>
          <p:spPr>
            <a:xfrm>
              <a:off x="8614551" y="3272108"/>
              <a:ext cx="1988231" cy="10266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20" name="文本框 19">
              <a:extLst>
                <a:ext uri="{FF2B5EF4-FFF2-40B4-BE49-F238E27FC236}">
                  <a16:creationId xmlns:a16="http://schemas.microsoft.com/office/drawing/2014/main" id="{A2F5967A-2BCC-9130-3866-64740848C0B7}"/>
                </a:ext>
              </a:extLst>
            </p:cNvPr>
            <p:cNvSpPr txBox="1"/>
            <p:nvPr/>
          </p:nvSpPr>
          <p:spPr>
            <a:xfrm>
              <a:off x="9236874" y="2469796"/>
              <a:ext cx="743583" cy="646331"/>
            </a:xfrm>
            <a:prstGeom prst="rect">
              <a:avLst/>
            </a:prstGeom>
            <a:noFill/>
          </p:spPr>
          <p:txBody>
            <a:bodyPr wrap="square">
              <a:spAutoFit/>
            </a:bodyPr>
            <a:lstStyle/>
            <a:p>
              <a:pPr algn="ctr"/>
              <a:r>
                <a:rPr lang="en-US" altLang="zh-CN" b="1" dirty="0">
                  <a:solidFill>
                    <a:schemeClr val="bg1"/>
                  </a:solidFill>
                </a:rPr>
                <a:t>Add text</a:t>
              </a:r>
              <a:endParaRPr lang="zh-CN" altLang="en-US" b="1" dirty="0">
                <a:solidFill>
                  <a:schemeClr val="bg1"/>
                </a:solidFill>
              </a:endParaRPr>
            </a:p>
          </p:txBody>
        </p:sp>
      </p:grpSp>
      <p:grpSp>
        <p:nvGrpSpPr>
          <p:cNvPr id="49" name="组合 48">
            <a:extLst>
              <a:ext uri="{FF2B5EF4-FFF2-40B4-BE49-F238E27FC236}">
                <a16:creationId xmlns:a16="http://schemas.microsoft.com/office/drawing/2014/main" id="{635AF51F-9011-E7E9-7507-FF1EBDB94F10}"/>
              </a:ext>
            </a:extLst>
          </p:cNvPr>
          <p:cNvGrpSpPr/>
          <p:nvPr/>
        </p:nvGrpSpPr>
        <p:grpSpPr>
          <a:xfrm>
            <a:off x="2774096" y="3327557"/>
            <a:ext cx="3702829" cy="2848785"/>
            <a:chOff x="2774096" y="3327556"/>
            <a:chExt cx="3702829" cy="2848785"/>
          </a:xfrm>
        </p:grpSpPr>
        <p:cxnSp>
          <p:nvCxnSpPr>
            <p:cNvPr id="44" name="直接连接符 43">
              <a:extLst>
                <a:ext uri="{FF2B5EF4-FFF2-40B4-BE49-F238E27FC236}">
                  <a16:creationId xmlns:a16="http://schemas.microsoft.com/office/drawing/2014/main" id="{97207A22-44F9-F5B7-E77F-4E48099180E4}"/>
                </a:ext>
              </a:extLst>
            </p:cNvPr>
            <p:cNvCxnSpPr>
              <a:cxnSpLocks/>
            </p:cNvCxnSpPr>
            <p:nvPr/>
          </p:nvCxnSpPr>
          <p:spPr>
            <a:xfrm rot="18900000" flipH="1">
              <a:off x="3665145" y="3327556"/>
              <a:ext cx="2811780" cy="0"/>
            </a:xfrm>
            <a:prstGeom prst="line">
              <a:avLst/>
            </a:prstGeom>
            <a:ln>
              <a:solidFill>
                <a:srgbClr val="224F86"/>
              </a:solidFill>
            </a:ln>
          </p:spPr>
          <p:style>
            <a:lnRef idx="1">
              <a:schemeClr val="accent1"/>
            </a:lnRef>
            <a:fillRef idx="0">
              <a:schemeClr val="accent1"/>
            </a:fillRef>
            <a:effectRef idx="0">
              <a:schemeClr val="accent1"/>
            </a:effectRef>
            <a:fontRef idx="minor">
              <a:schemeClr val="tx1"/>
            </a:fontRef>
          </p:style>
        </p:cxnSp>
        <p:sp>
          <p:nvSpPr>
            <p:cNvPr id="45" name="椭圆 44">
              <a:extLst>
                <a:ext uri="{FF2B5EF4-FFF2-40B4-BE49-F238E27FC236}">
                  <a16:creationId xmlns:a16="http://schemas.microsoft.com/office/drawing/2014/main" id="{41EE6A0E-BA7B-9392-4418-A5C76C5C8396}"/>
                </a:ext>
              </a:extLst>
            </p:cNvPr>
            <p:cNvSpPr/>
            <p:nvPr/>
          </p:nvSpPr>
          <p:spPr>
            <a:xfrm rot="18900000">
              <a:off x="3308691" y="4203596"/>
              <a:ext cx="919041" cy="919041"/>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35671D09-623C-4BB2-3DE1-64E4167E2C19}"/>
                </a:ext>
              </a:extLst>
            </p:cNvPr>
            <p:cNvSpPr txBox="1"/>
            <p:nvPr/>
          </p:nvSpPr>
          <p:spPr>
            <a:xfrm>
              <a:off x="3396420" y="4339951"/>
              <a:ext cx="743583" cy="646331"/>
            </a:xfrm>
            <a:prstGeom prst="rect">
              <a:avLst/>
            </a:prstGeom>
            <a:noFill/>
          </p:spPr>
          <p:txBody>
            <a:bodyPr wrap="square">
              <a:spAutoFit/>
            </a:bodyPr>
            <a:lstStyle/>
            <a:p>
              <a:pPr algn="ctr"/>
              <a:r>
                <a:rPr lang="en-US" altLang="zh-CN" b="1" dirty="0">
                  <a:solidFill>
                    <a:schemeClr val="bg1"/>
                  </a:solidFill>
                </a:rPr>
                <a:t>Add text</a:t>
              </a:r>
              <a:endParaRPr lang="zh-CN" altLang="en-US" b="1" dirty="0">
                <a:solidFill>
                  <a:schemeClr val="bg1"/>
                </a:solidFill>
              </a:endParaRPr>
            </a:p>
          </p:txBody>
        </p:sp>
        <p:sp>
          <p:nvSpPr>
            <p:cNvPr id="25" name="文本框 5">
              <a:extLst>
                <a:ext uri="{FF2B5EF4-FFF2-40B4-BE49-F238E27FC236}">
                  <a16:creationId xmlns:a16="http://schemas.microsoft.com/office/drawing/2014/main" id="{31122D06-695B-29F9-6C44-202738D87C8E}"/>
                </a:ext>
              </a:extLst>
            </p:cNvPr>
            <p:cNvSpPr txBox="1"/>
            <p:nvPr/>
          </p:nvSpPr>
          <p:spPr>
            <a:xfrm>
              <a:off x="2774096" y="5149650"/>
              <a:ext cx="1988230" cy="10266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grpSp>
      <p:grpSp>
        <p:nvGrpSpPr>
          <p:cNvPr id="47" name="组合 46">
            <a:extLst>
              <a:ext uri="{FF2B5EF4-FFF2-40B4-BE49-F238E27FC236}">
                <a16:creationId xmlns:a16="http://schemas.microsoft.com/office/drawing/2014/main" id="{0F89935C-04E8-B90A-AAD1-0B31D0E685B0}"/>
              </a:ext>
            </a:extLst>
          </p:cNvPr>
          <p:cNvGrpSpPr/>
          <p:nvPr/>
        </p:nvGrpSpPr>
        <p:grpSpPr>
          <a:xfrm>
            <a:off x="7109538" y="1921666"/>
            <a:ext cx="2308367" cy="4254675"/>
            <a:chOff x="7109536" y="1921666"/>
            <a:chExt cx="2308367" cy="4254675"/>
          </a:xfrm>
        </p:grpSpPr>
        <p:cxnSp>
          <p:nvCxnSpPr>
            <p:cNvPr id="41" name="直接连接符 40">
              <a:extLst>
                <a:ext uri="{FF2B5EF4-FFF2-40B4-BE49-F238E27FC236}">
                  <a16:creationId xmlns:a16="http://schemas.microsoft.com/office/drawing/2014/main" id="{8BC06778-1B11-3168-5AC6-96475EFAB4A8}"/>
                </a:ext>
              </a:extLst>
            </p:cNvPr>
            <p:cNvCxnSpPr>
              <a:cxnSpLocks/>
            </p:cNvCxnSpPr>
            <p:nvPr/>
          </p:nvCxnSpPr>
          <p:spPr>
            <a:xfrm rot="2700000">
              <a:off x="5703646" y="3327556"/>
              <a:ext cx="2811780" cy="0"/>
            </a:xfrm>
            <a:prstGeom prst="line">
              <a:avLst/>
            </a:prstGeom>
            <a:ln>
              <a:solidFill>
                <a:srgbClr val="224F86"/>
              </a:solidFill>
            </a:ln>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FCD70F85-1A68-3805-C66F-59786FF87F3F}"/>
                </a:ext>
              </a:extLst>
            </p:cNvPr>
            <p:cNvSpPr/>
            <p:nvPr/>
          </p:nvSpPr>
          <p:spPr>
            <a:xfrm rot="2700000" flipH="1">
              <a:off x="7964268" y="4203596"/>
              <a:ext cx="919041" cy="919041"/>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a:extLst>
                <a:ext uri="{FF2B5EF4-FFF2-40B4-BE49-F238E27FC236}">
                  <a16:creationId xmlns:a16="http://schemas.microsoft.com/office/drawing/2014/main" id="{3A1AAB58-6532-7C2B-7201-1BABEE06DD00}"/>
                </a:ext>
              </a:extLst>
            </p:cNvPr>
            <p:cNvSpPr txBox="1"/>
            <p:nvPr/>
          </p:nvSpPr>
          <p:spPr>
            <a:xfrm>
              <a:off x="8051997" y="4339951"/>
              <a:ext cx="743581" cy="646331"/>
            </a:xfrm>
            <a:prstGeom prst="rect">
              <a:avLst/>
            </a:prstGeom>
            <a:noFill/>
          </p:spPr>
          <p:txBody>
            <a:bodyPr wrap="square">
              <a:spAutoFit/>
            </a:bodyPr>
            <a:lstStyle/>
            <a:p>
              <a:pPr algn="ctr"/>
              <a:r>
                <a:rPr lang="en-US" altLang="zh-CN" b="1" dirty="0">
                  <a:solidFill>
                    <a:schemeClr val="bg1"/>
                  </a:solidFill>
                </a:rPr>
                <a:t>Add text</a:t>
              </a:r>
              <a:endParaRPr lang="zh-CN" altLang="en-US" b="1" dirty="0">
                <a:solidFill>
                  <a:schemeClr val="bg1"/>
                </a:solidFill>
              </a:endParaRPr>
            </a:p>
          </p:txBody>
        </p:sp>
        <p:sp>
          <p:nvSpPr>
            <p:cNvPr id="26" name="文本框 5">
              <a:extLst>
                <a:ext uri="{FF2B5EF4-FFF2-40B4-BE49-F238E27FC236}">
                  <a16:creationId xmlns:a16="http://schemas.microsoft.com/office/drawing/2014/main" id="{6E1D3234-68BD-455C-0159-A8F0192334DD}"/>
                </a:ext>
              </a:extLst>
            </p:cNvPr>
            <p:cNvSpPr txBox="1"/>
            <p:nvPr/>
          </p:nvSpPr>
          <p:spPr>
            <a:xfrm>
              <a:off x="7429673" y="5149650"/>
              <a:ext cx="1988230" cy="10266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grpSp>
      <p:grpSp>
        <p:nvGrpSpPr>
          <p:cNvPr id="50" name="组合 49">
            <a:extLst>
              <a:ext uri="{FF2B5EF4-FFF2-40B4-BE49-F238E27FC236}">
                <a16:creationId xmlns:a16="http://schemas.microsoft.com/office/drawing/2014/main" id="{88AE13BE-A8FE-6020-3401-573EA71596AB}"/>
              </a:ext>
            </a:extLst>
          </p:cNvPr>
          <p:cNvGrpSpPr/>
          <p:nvPr/>
        </p:nvGrpSpPr>
        <p:grpSpPr>
          <a:xfrm>
            <a:off x="5101886" y="2743201"/>
            <a:ext cx="1988231" cy="4010265"/>
            <a:chOff x="5101885" y="2743200"/>
            <a:chExt cx="1988230" cy="4010265"/>
          </a:xfrm>
        </p:grpSpPr>
        <p:cxnSp>
          <p:nvCxnSpPr>
            <p:cNvPr id="37" name="直接连接符 36">
              <a:extLst>
                <a:ext uri="{FF2B5EF4-FFF2-40B4-BE49-F238E27FC236}">
                  <a16:creationId xmlns:a16="http://schemas.microsoft.com/office/drawing/2014/main" id="{3C8B184C-2C96-EFA4-7CDA-80C1CBDC2815}"/>
                </a:ext>
              </a:extLst>
            </p:cNvPr>
            <p:cNvCxnSpPr>
              <a:cxnSpLocks/>
            </p:cNvCxnSpPr>
            <p:nvPr/>
          </p:nvCxnSpPr>
          <p:spPr>
            <a:xfrm>
              <a:off x="6096000" y="2743200"/>
              <a:ext cx="0" cy="2029442"/>
            </a:xfrm>
            <a:prstGeom prst="line">
              <a:avLst/>
            </a:prstGeom>
            <a:ln>
              <a:solidFill>
                <a:srgbClr val="224F86"/>
              </a:solidFill>
            </a:ln>
          </p:spPr>
          <p:style>
            <a:lnRef idx="1">
              <a:schemeClr val="accent1"/>
            </a:lnRef>
            <a:fillRef idx="0">
              <a:schemeClr val="accent1"/>
            </a:fillRef>
            <a:effectRef idx="0">
              <a:schemeClr val="accent1"/>
            </a:effectRef>
            <a:fontRef idx="minor">
              <a:schemeClr val="tx1"/>
            </a:fontRef>
          </p:style>
        </p:cxnSp>
        <p:grpSp>
          <p:nvGrpSpPr>
            <p:cNvPr id="48" name="组合 47">
              <a:extLst>
                <a:ext uri="{FF2B5EF4-FFF2-40B4-BE49-F238E27FC236}">
                  <a16:creationId xmlns:a16="http://schemas.microsoft.com/office/drawing/2014/main" id="{73EE2C51-2EB0-3E7A-8F9C-7B1056F6F7DD}"/>
                </a:ext>
              </a:extLst>
            </p:cNvPr>
            <p:cNvGrpSpPr/>
            <p:nvPr/>
          </p:nvGrpSpPr>
          <p:grpSpPr>
            <a:xfrm>
              <a:off x="5101885" y="4782730"/>
              <a:ext cx="1988230" cy="1970735"/>
              <a:chOff x="5101885" y="4782730"/>
              <a:chExt cx="1988230" cy="1970735"/>
            </a:xfrm>
          </p:grpSpPr>
          <p:sp>
            <p:nvSpPr>
              <p:cNvPr id="38" name="椭圆 37">
                <a:extLst>
                  <a:ext uri="{FF2B5EF4-FFF2-40B4-BE49-F238E27FC236}">
                    <a16:creationId xmlns:a16="http://schemas.microsoft.com/office/drawing/2014/main" id="{9B65BDC4-F96F-4848-5838-CFDEAC881677}"/>
                  </a:ext>
                </a:extLst>
              </p:cNvPr>
              <p:cNvSpPr/>
              <p:nvPr/>
            </p:nvSpPr>
            <p:spPr>
              <a:xfrm rot="5400000" flipH="1">
                <a:off x="5636480" y="4782730"/>
                <a:ext cx="919041" cy="919041"/>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F0D4DDFC-9C9E-273D-C78A-2CB6B5743920}"/>
                  </a:ext>
                </a:extLst>
              </p:cNvPr>
              <p:cNvSpPr txBox="1"/>
              <p:nvPr/>
            </p:nvSpPr>
            <p:spPr>
              <a:xfrm>
                <a:off x="5724209" y="4919085"/>
                <a:ext cx="743582" cy="646331"/>
              </a:xfrm>
              <a:prstGeom prst="rect">
                <a:avLst/>
              </a:prstGeom>
              <a:noFill/>
            </p:spPr>
            <p:txBody>
              <a:bodyPr wrap="square">
                <a:spAutoFit/>
              </a:bodyPr>
              <a:lstStyle/>
              <a:p>
                <a:pPr algn="ctr"/>
                <a:r>
                  <a:rPr lang="en-US" altLang="zh-CN" b="1" dirty="0">
                    <a:solidFill>
                      <a:schemeClr val="bg1"/>
                    </a:solidFill>
                  </a:rPr>
                  <a:t>Add text</a:t>
                </a:r>
                <a:endParaRPr lang="zh-CN" altLang="en-US" b="1" dirty="0">
                  <a:solidFill>
                    <a:schemeClr val="bg1"/>
                  </a:solidFill>
                </a:endParaRPr>
              </a:p>
            </p:txBody>
          </p:sp>
          <p:sp>
            <p:nvSpPr>
              <p:cNvPr id="27" name="文本框 5">
                <a:extLst>
                  <a:ext uri="{FF2B5EF4-FFF2-40B4-BE49-F238E27FC236}">
                    <a16:creationId xmlns:a16="http://schemas.microsoft.com/office/drawing/2014/main" id="{8B44173A-B45E-673E-23E4-0E9040BDAE42}"/>
                  </a:ext>
                </a:extLst>
              </p:cNvPr>
              <p:cNvSpPr txBox="1"/>
              <p:nvPr/>
            </p:nvSpPr>
            <p:spPr>
              <a:xfrm>
                <a:off x="5101885" y="5726774"/>
                <a:ext cx="1988230" cy="10266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grpSp>
      </p:grpSp>
      <p:grpSp>
        <p:nvGrpSpPr>
          <p:cNvPr id="9" name="组合 8">
            <a:extLst>
              <a:ext uri="{FF2B5EF4-FFF2-40B4-BE49-F238E27FC236}">
                <a16:creationId xmlns:a16="http://schemas.microsoft.com/office/drawing/2014/main" id="{8C97FB0A-D2BE-5504-B63B-B16B55CCC127}"/>
              </a:ext>
            </a:extLst>
          </p:cNvPr>
          <p:cNvGrpSpPr/>
          <p:nvPr/>
        </p:nvGrpSpPr>
        <p:grpSpPr>
          <a:xfrm>
            <a:off x="4719644" y="1599370"/>
            <a:ext cx="2752712" cy="2752712"/>
            <a:chOff x="4719644" y="1599370"/>
            <a:chExt cx="2752712" cy="2752712"/>
          </a:xfrm>
        </p:grpSpPr>
        <p:sp>
          <p:nvSpPr>
            <p:cNvPr id="5" name="椭圆 4">
              <a:extLst>
                <a:ext uri="{FF2B5EF4-FFF2-40B4-BE49-F238E27FC236}">
                  <a16:creationId xmlns:a16="http://schemas.microsoft.com/office/drawing/2014/main" id="{BA36EBFB-F764-0C76-913B-B2956F1AB19B}"/>
                </a:ext>
              </a:extLst>
            </p:cNvPr>
            <p:cNvSpPr/>
            <p:nvPr/>
          </p:nvSpPr>
          <p:spPr>
            <a:xfrm>
              <a:off x="4719644" y="1599370"/>
              <a:ext cx="2752712" cy="2752712"/>
            </a:xfrm>
            <a:prstGeom prst="ellipse">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615AEB0B-A37C-90F1-29D6-D2AFE2965BF7}"/>
                </a:ext>
              </a:extLst>
            </p:cNvPr>
            <p:cNvSpPr/>
            <p:nvPr/>
          </p:nvSpPr>
          <p:spPr>
            <a:xfrm>
              <a:off x="4922670" y="1802396"/>
              <a:ext cx="2346660" cy="2346660"/>
            </a:xfrm>
            <a:prstGeom prst="ellipse">
              <a:avLst/>
            </a:prstGeom>
            <a:blipFill dpi="0" rotWithShape="1">
              <a:blip r:embed="rId5" cstate="email">
                <a:extLst>
                  <a:ext uri="{28A0092B-C50C-407E-A947-70E740481C1C}">
                    <a14:useLocalDpi xmlns:a14="http://schemas.microsoft.com/office/drawing/2010/main"/>
                  </a:ext>
                </a:extLst>
              </a:blip>
              <a:srcRect/>
              <a:tile tx="-1301750" ty="0" sx="100000" sy="100000" flip="none" algn="ctr"/>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02367923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fill="hold"/>
                                        <p:tgtEl>
                                          <p:spTgt spid="39"/>
                                        </p:tgtEl>
                                        <p:attrNameLst>
                                          <p:attrName>ppt_w</p:attrName>
                                        </p:attrNameLst>
                                      </p:cBhvr>
                                      <p:tavLst>
                                        <p:tav tm="0">
                                          <p:val>
                                            <p:fltVal val="0"/>
                                          </p:val>
                                        </p:tav>
                                        <p:tav tm="100000">
                                          <p:val>
                                            <p:strVal val="#ppt_w"/>
                                          </p:val>
                                        </p:tav>
                                      </p:tavLst>
                                    </p:anim>
                                    <p:anim calcmode="lin" valueType="num">
                                      <p:cBhvr>
                                        <p:cTn id="15" dur="500" fill="hold"/>
                                        <p:tgtEl>
                                          <p:spTgt spid="39"/>
                                        </p:tgtEl>
                                        <p:attrNameLst>
                                          <p:attrName>ppt_h</p:attrName>
                                        </p:attrNameLst>
                                      </p:cBhvr>
                                      <p:tavLst>
                                        <p:tav tm="0">
                                          <p:val>
                                            <p:fltVal val="0"/>
                                          </p:val>
                                        </p:tav>
                                        <p:tav tm="100000">
                                          <p:val>
                                            <p:strVal val="#ppt_h"/>
                                          </p:val>
                                        </p:tav>
                                      </p:tavLst>
                                    </p:anim>
                                    <p:animEffect transition="in" filter="fade">
                                      <p:cBhvr>
                                        <p:cTn id="16" dur="500"/>
                                        <p:tgtEl>
                                          <p:spTgt spid="39"/>
                                        </p:tgtEl>
                                      </p:cBhvr>
                                    </p:animEffect>
                                  </p:childTnLst>
                                </p:cTn>
                              </p:par>
                              <p:par>
                                <p:cTn id="17" presetID="53" presetClass="entr" presetSubtype="16" fill="hold" nodeType="withEffect">
                                  <p:stCondLst>
                                    <p:cond delay="250"/>
                                  </p:stCondLst>
                                  <p:childTnLst>
                                    <p:set>
                                      <p:cBhvr>
                                        <p:cTn id="18" dur="1" fill="hold">
                                          <p:stCondLst>
                                            <p:cond delay="0"/>
                                          </p:stCondLst>
                                        </p:cTn>
                                        <p:tgtEl>
                                          <p:spTgt spid="49"/>
                                        </p:tgtEl>
                                        <p:attrNameLst>
                                          <p:attrName>style.visibility</p:attrName>
                                        </p:attrNameLst>
                                      </p:cBhvr>
                                      <p:to>
                                        <p:strVal val="visible"/>
                                      </p:to>
                                    </p:set>
                                    <p:anim calcmode="lin" valueType="num">
                                      <p:cBhvr>
                                        <p:cTn id="19" dur="500" fill="hold"/>
                                        <p:tgtEl>
                                          <p:spTgt spid="49"/>
                                        </p:tgtEl>
                                        <p:attrNameLst>
                                          <p:attrName>ppt_w</p:attrName>
                                        </p:attrNameLst>
                                      </p:cBhvr>
                                      <p:tavLst>
                                        <p:tav tm="0">
                                          <p:val>
                                            <p:fltVal val="0"/>
                                          </p:val>
                                        </p:tav>
                                        <p:tav tm="100000">
                                          <p:val>
                                            <p:strVal val="#ppt_w"/>
                                          </p:val>
                                        </p:tav>
                                      </p:tavLst>
                                    </p:anim>
                                    <p:anim calcmode="lin" valueType="num">
                                      <p:cBhvr>
                                        <p:cTn id="20" dur="500" fill="hold"/>
                                        <p:tgtEl>
                                          <p:spTgt spid="49"/>
                                        </p:tgtEl>
                                        <p:attrNameLst>
                                          <p:attrName>ppt_h</p:attrName>
                                        </p:attrNameLst>
                                      </p:cBhvr>
                                      <p:tavLst>
                                        <p:tav tm="0">
                                          <p:val>
                                            <p:fltVal val="0"/>
                                          </p:val>
                                        </p:tav>
                                        <p:tav tm="100000">
                                          <p:val>
                                            <p:strVal val="#ppt_h"/>
                                          </p:val>
                                        </p:tav>
                                      </p:tavLst>
                                    </p:anim>
                                    <p:animEffect transition="in" filter="fade">
                                      <p:cBhvr>
                                        <p:cTn id="21" dur="500"/>
                                        <p:tgtEl>
                                          <p:spTgt spid="49"/>
                                        </p:tgtEl>
                                      </p:cBhvr>
                                    </p:animEffect>
                                  </p:childTnLst>
                                </p:cTn>
                              </p:par>
                              <p:par>
                                <p:cTn id="22" presetID="53" presetClass="entr" presetSubtype="16" fill="hold" nodeType="withEffect">
                                  <p:stCondLst>
                                    <p:cond delay="50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nodeType="withEffect">
                                  <p:stCondLst>
                                    <p:cond delay="25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par>
                                <p:cTn id="32" presetID="53" presetClass="entr" presetSubtype="16"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E6ED88B-DFF2-62F8-4588-D0182E981322}"/>
              </a:ext>
            </a:extLst>
          </p:cNvPr>
          <p:cNvPicPr>
            <a:picLocks noChangeAspect="1"/>
          </p:cNvPicPr>
          <p:nvPr/>
        </p:nvPicPr>
        <p:blipFill>
          <a:blip r:embed="rId2" cstate="email">
            <a:alphaModFix amt="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tretch>
            <a:fillRect/>
          </a:stretch>
        </p:blipFill>
        <p:spPr>
          <a:xfrm flipV="1">
            <a:off x="0" y="0"/>
            <a:ext cx="12192000" cy="5340096"/>
          </a:xfrm>
          <a:prstGeom prst="rect">
            <a:avLst/>
          </a:prstGeom>
        </p:spPr>
      </p:pic>
      <p:pic>
        <p:nvPicPr>
          <p:cNvPr id="13" name="图片 12" descr="图示&#10;&#10;低可信度描述已自动生成">
            <a:extLst>
              <a:ext uri="{FF2B5EF4-FFF2-40B4-BE49-F238E27FC236}">
                <a16:creationId xmlns:a16="http://schemas.microsoft.com/office/drawing/2014/main" id="{DACB7170-90C2-B47E-4F17-7A356EBD25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flipV="1">
            <a:off x="1" y="-1"/>
            <a:ext cx="2068687" cy="2414954"/>
          </a:xfrm>
          <a:prstGeom prst="rect">
            <a:avLst/>
          </a:prstGeom>
        </p:spPr>
      </p:pic>
      <p:grpSp>
        <p:nvGrpSpPr>
          <p:cNvPr id="9" name="组合 8">
            <a:extLst>
              <a:ext uri="{FF2B5EF4-FFF2-40B4-BE49-F238E27FC236}">
                <a16:creationId xmlns:a16="http://schemas.microsoft.com/office/drawing/2014/main" id="{E952B923-7367-C5C8-83CA-55A6F41C52A6}"/>
              </a:ext>
            </a:extLst>
          </p:cNvPr>
          <p:cNvGrpSpPr/>
          <p:nvPr/>
        </p:nvGrpSpPr>
        <p:grpSpPr>
          <a:xfrm>
            <a:off x="0" y="3596640"/>
            <a:ext cx="12192000" cy="3276600"/>
            <a:chOff x="0" y="2293034"/>
            <a:chExt cx="12192000" cy="4580206"/>
          </a:xfrm>
        </p:grpSpPr>
        <p:sp>
          <p:nvSpPr>
            <p:cNvPr id="4" name="任意多边形: 形状 3">
              <a:extLst>
                <a:ext uri="{FF2B5EF4-FFF2-40B4-BE49-F238E27FC236}">
                  <a16:creationId xmlns:a16="http://schemas.microsoft.com/office/drawing/2014/main" id="{BABDADA4-6C2F-E07F-BACD-1CB319136A40}"/>
                </a:ext>
              </a:extLst>
            </p:cNvPr>
            <p:cNvSpPr/>
            <p:nvPr/>
          </p:nvSpPr>
          <p:spPr>
            <a:xfrm flipV="1">
              <a:off x="0" y="2293034"/>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rgbClr val="E8F0FB"/>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CC414C47-1E71-7A41-B994-ADF96E5B353F}"/>
                </a:ext>
              </a:extLst>
            </p:cNvPr>
            <p:cNvSpPr/>
            <p:nvPr/>
          </p:nvSpPr>
          <p:spPr>
            <a:xfrm flipV="1">
              <a:off x="0" y="2487917"/>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chemeClr val="bg1"/>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110AC52B-A9FF-B1E0-EEAD-0A60EE03F97B}"/>
                </a:ext>
              </a:extLst>
            </p:cNvPr>
            <p:cNvSpPr/>
            <p:nvPr/>
          </p:nvSpPr>
          <p:spPr>
            <a:xfrm flipV="1">
              <a:off x="0" y="2621383"/>
              <a:ext cx="12192000" cy="4236617"/>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blipFill dpi="0" rotWithShape="0">
              <a:blip r:embed="rId5" cstate="email">
                <a:extLst>
                  <a:ext uri="{28A0092B-C50C-407E-A947-70E740481C1C}">
                    <a14:useLocalDpi xmlns:a14="http://schemas.microsoft.com/office/drawing/2010/main"/>
                  </a:ext>
                </a:extLst>
              </a:blip>
              <a:srcRect/>
              <a:tile tx="0" ty="0" sx="100000" sy="100000" flip="none" algn="r"/>
            </a:blip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 name="文本框 7">
            <a:extLst>
              <a:ext uri="{FF2B5EF4-FFF2-40B4-BE49-F238E27FC236}">
                <a16:creationId xmlns:a16="http://schemas.microsoft.com/office/drawing/2014/main" id="{7F0BE407-0B21-D225-9811-4E7D5CF12A4C}"/>
              </a:ext>
            </a:extLst>
          </p:cNvPr>
          <p:cNvSpPr txBox="1"/>
          <p:nvPr/>
        </p:nvSpPr>
        <p:spPr>
          <a:xfrm>
            <a:off x="1841153" y="700691"/>
            <a:ext cx="1015663" cy="4087557"/>
          </a:xfrm>
          <a:prstGeom prst="rect">
            <a:avLst/>
          </a:prstGeom>
          <a:noFill/>
        </p:spPr>
        <p:txBody>
          <a:bodyPr vert="eaVert" wrap="square">
            <a:spAutoFit/>
          </a:bodyPr>
          <a:lstStyle>
            <a:defPPr>
              <a:defRPr lang="zh-CN"/>
            </a:defPPr>
            <a:lvl1pPr algn="ctr">
              <a:defRPr sz="8000">
                <a:solidFill>
                  <a:srgbClr val="224F86"/>
                </a:solidFill>
                <a:effectLst>
                  <a:outerShdw dist="38100" algn="l" rotWithShape="0">
                    <a:srgbClr val="E6E6E6"/>
                  </a:outerShdw>
                </a:effectLst>
                <a:latin typeface="字体家AI造字剑客" pitchFamily="66" charset="-122"/>
                <a:ea typeface="字体家AI造字剑客" pitchFamily="66" charset="-122"/>
              </a:defRPr>
            </a:lvl1pPr>
          </a:lstStyle>
          <a:p>
            <a:r>
              <a:rPr lang="en-US" altLang="zh-CN" sz="5400" dirty="0"/>
              <a:t>Part Three</a:t>
            </a:r>
            <a:endParaRPr lang="zh-CN" altLang="en-US" dirty="0"/>
          </a:p>
        </p:txBody>
      </p:sp>
      <p:grpSp>
        <p:nvGrpSpPr>
          <p:cNvPr id="10" name="组合 9">
            <a:extLst>
              <a:ext uri="{FF2B5EF4-FFF2-40B4-BE49-F238E27FC236}">
                <a16:creationId xmlns:a16="http://schemas.microsoft.com/office/drawing/2014/main" id="{4553B5ED-7E0B-8C59-E28B-01A3A5A17B6E}"/>
              </a:ext>
            </a:extLst>
          </p:cNvPr>
          <p:cNvGrpSpPr/>
          <p:nvPr/>
        </p:nvGrpSpPr>
        <p:grpSpPr>
          <a:xfrm>
            <a:off x="2665331" y="2995292"/>
            <a:ext cx="475583" cy="945670"/>
            <a:chOff x="1804575" y="4329381"/>
            <a:chExt cx="683265" cy="1358637"/>
          </a:xfrm>
        </p:grpSpPr>
        <p:pic>
          <p:nvPicPr>
            <p:cNvPr id="11" name="图片 10" descr="图片包含 游戏机&#10;&#10;描述已自动生成">
              <a:extLst>
                <a:ext uri="{FF2B5EF4-FFF2-40B4-BE49-F238E27FC236}">
                  <a16:creationId xmlns:a16="http://schemas.microsoft.com/office/drawing/2014/main" id="{E6EE2973-1BEB-3894-CFD2-52216DBDBD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2" name="文本框 11">
              <a:extLst>
                <a:ext uri="{FF2B5EF4-FFF2-40B4-BE49-F238E27FC236}">
                  <a16:creationId xmlns:a16="http://schemas.microsoft.com/office/drawing/2014/main" id="{8450766D-4E4B-EF82-444D-3AA04E01DC9A}"/>
                </a:ext>
              </a:extLst>
            </p:cNvPr>
            <p:cNvSpPr txBox="1"/>
            <p:nvPr/>
          </p:nvSpPr>
          <p:spPr>
            <a:xfrm>
              <a:off x="1901643" y="4423244"/>
              <a:ext cx="508506"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sp>
        <p:nvSpPr>
          <p:cNvPr id="14" name="文本框 13">
            <a:extLst>
              <a:ext uri="{FF2B5EF4-FFF2-40B4-BE49-F238E27FC236}">
                <a16:creationId xmlns:a16="http://schemas.microsoft.com/office/drawing/2014/main" id="{6CCD7D67-E333-AEE8-3F05-6BF626963CB7}"/>
              </a:ext>
            </a:extLst>
          </p:cNvPr>
          <p:cNvSpPr txBox="1"/>
          <p:nvPr/>
        </p:nvSpPr>
        <p:spPr>
          <a:xfrm>
            <a:off x="4041493" y="1792821"/>
            <a:ext cx="6658768" cy="1323439"/>
          </a:xfrm>
          <a:prstGeom prst="rect">
            <a:avLst/>
          </a:prstGeom>
          <a:noFill/>
        </p:spPr>
        <p:txBody>
          <a:bodyPr wrap="square">
            <a:spAutoFit/>
          </a:bodyPr>
          <a:lstStyle>
            <a:defPPr>
              <a:defRPr lang="zh-CN"/>
            </a:defPPr>
            <a:lvl1pPr>
              <a:defRPr sz="80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sp>
        <p:nvSpPr>
          <p:cNvPr id="15" name="文本框 14">
            <a:extLst>
              <a:ext uri="{FF2B5EF4-FFF2-40B4-BE49-F238E27FC236}">
                <a16:creationId xmlns:a16="http://schemas.microsoft.com/office/drawing/2014/main" id="{A1CDDDB0-AF36-23C4-86ED-CFCB354866E4}"/>
              </a:ext>
            </a:extLst>
          </p:cNvPr>
          <p:cNvSpPr txBox="1"/>
          <p:nvPr/>
        </p:nvSpPr>
        <p:spPr>
          <a:xfrm>
            <a:off x="4041494" y="3054107"/>
            <a:ext cx="6103148" cy="437043"/>
          </a:xfrm>
          <a:prstGeom prst="rect">
            <a:avLst/>
          </a:prstGeom>
          <a:noFill/>
        </p:spPr>
        <p:txBody>
          <a:bodyPr vert="horz" wrap="square">
            <a:spAutoFit/>
          </a:bodyPr>
          <a:lstStyle/>
          <a:p>
            <a:pPr>
              <a:lnSpc>
                <a:spcPct val="120000"/>
              </a:lnSpc>
            </a:pPr>
            <a:r>
              <a:rPr lang="en-US" altLang="zh-CN" sz="2000" dirty="0">
                <a:solidFill>
                  <a:srgbClr val="224F86"/>
                </a:solidFill>
                <a:latin typeface="+mn-ea"/>
              </a:rPr>
              <a:t>Click here to add content, content to match the title. </a:t>
            </a:r>
            <a:endParaRPr lang="zh-CN" altLang="en-US" sz="2000" dirty="0">
              <a:solidFill>
                <a:srgbClr val="224F86"/>
              </a:solidFill>
              <a:latin typeface="+mn-ea"/>
            </a:endParaRPr>
          </a:p>
        </p:txBody>
      </p:sp>
      <p:pic>
        <p:nvPicPr>
          <p:cNvPr id="22" name="图片 21" descr="图示&#10;&#10;低可信度描述已自动生成">
            <a:extLst>
              <a:ext uri="{FF2B5EF4-FFF2-40B4-BE49-F238E27FC236}">
                <a16:creationId xmlns:a16="http://schemas.microsoft.com/office/drawing/2014/main" id="{4372083D-51BF-E371-200B-C25248F496E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54440" y="0"/>
            <a:ext cx="3337560" cy="2170308"/>
          </a:xfrm>
          <a:prstGeom prst="rect">
            <a:avLst/>
          </a:prstGeom>
        </p:spPr>
      </p:pic>
      <p:pic>
        <p:nvPicPr>
          <p:cNvPr id="23" name="图片 22" descr="鸟在飞&#10;&#10;中度可信度描述已自动生成">
            <a:extLst>
              <a:ext uri="{FF2B5EF4-FFF2-40B4-BE49-F238E27FC236}">
                <a16:creationId xmlns:a16="http://schemas.microsoft.com/office/drawing/2014/main" id="{E8702305-CC94-ADE8-6219-2755FAC98C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2732894" y="4051486"/>
            <a:ext cx="1866999" cy="1461662"/>
          </a:xfrm>
          <a:prstGeom prst="rect">
            <a:avLst/>
          </a:prstGeom>
          <a:effectLst>
            <a:outerShdw blurRad="50800" dist="38100" dir="2700000" algn="tl" rotWithShape="0">
              <a:srgbClr val="224F86">
                <a:alpha val="40000"/>
              </a:srgbClr>
            </a:outerShdw>
          </a:effectLst>
        </p:spPr>
      </p:pic>
      <p:sp>
        <p:nvSpPr>
          <p:cNvPr id="24" name="文本框 23">
            <a:extLst>
              <a:ext uri="{FF2B5EF4-FFF2-40B4-BE49-F238E27FC236}">
                <a16:creationId xmlns:a16="http://schemas.microsoft.com/office/drawing/2014/main" id="{91B65459-7E3F-CA88-F775-92D3A350739E}"/>
              </a:ext>
            </a:extLst>
          </p:cNvPr>
          <p:cNvSpPr txBox="1"/>
          <p:nvPr/>
        </p:nvSpPr>
        <p:spPr>
          <a:xfrm>
            <a:off x="4041494" y="1638038"/>
            <a:ext cx="6499860" cy="369332"/>
          </a:xfrm>
          <a:prstGeom prst="rect">
            <a:avLst/>
          </a:prstGeom>
          <a:noFill/>
        </p:spPr>
        <p:txBody>
          <a:bodyPr wrap="square" rtlCol="0">
            <a:spAutoFit/>
          </a:bodyPr>
          <a:lstStyle/>
          <a:p>
            <a:r>
              <a:rPr lang="en-US" altLang="zh-CN" dirty="0">
                <a:solidFill>
                  <a:srgbClr val="C00000"/>
                </a:solidFill>
              </a:rPr>
              <a:t>XIE·HOU·DONG·TIAN</a:t>
            </a:r>
            <a:endParaRPr lang="zh-CN" altLang="en-US" dirty="0">
              <a:solidFill>
                <a:srgbClr val="C00000"/>
              </a:solidFill>
            </a:endParaRPr>
          </a:p>
        </p:txBody>
      </p:sp>
      <p:pic>
        <p:nvPicPr>
          <p:cNvPr id="28" name="图片 27" descr="图片包含 游戏机&#10;&#10;描述已自动生成">
            <a:extLst>
              <a:ext uri="{FF2B5EF4-FFF2-40B4-BE49-F238E27FC236}">
                <a16:creationId xmlns:a16="http://schemas.microsoft.com/office/drawing/2014/main" id="{44BC6FCA-4300-8357-1F36-74295A08376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5885" y="4737027"/>
            <a:ext cx="1666115" cy="1948923"/>
          </a:xfrm>
          <a:prstGeom prst="rect">
            <a:avLst/>
          </a:prstGeom>
        </p:spPr>
      </p:pic>
    </p:spTree>
    <p:extLst>
      <p:ext uri="{BB962C8B-B14F-4D97-AF65-F5344CB8AC3E}">
        <p14:creationId xmlns:p14="http://schemas.microsoft.com/office/powerpoint/2010/main" val="13858329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2" presetClass="entr" presetSubtype="12"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25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9179F36C-DA26-BEA3-8882-5505306BC9A5}"/>
              </a:ext>
            </a:extLst>
          </p:cNvPr>
          <p:cNvSpPr/>
          <p:nvPr/>
        </p:nvSpPr>
        <p:spPr>
          <a:xfrm>
            <a:off x="0" y="2880362"/>
            <a:ext cx="12192000" cy="1158239"/>
          </a:xfrm>
          <a:custGeom>
            <a:avLst/>
            <a:gdLst>
              <a:gd name="connsiteX0" fmla="*/ 0 w 14676120"/>
              <a:gd name="connsiteY0" fmla="*/ 1447800 h 1447800"/>
              <a:gd name="connsiteX1" fmla="*/ 3185160 w 14676120"/>
              <a:gd name="connsiteY1" fmla="*/ 746760 h 1447800"/>
              <a:gd name="connsiteX2" fmla="*/ 6126480 w 14676120"/>
              <a:gd name="connsiteY2" fmla="*/ 1402080 h 1447800"/>
              <a:gd name="connsiteX3" fmla="*/ 8961120 w 14676120"/>
              <a:gd name="connsiteY3" fmla="*/ 701040 h 1447800"/>
              <a:gd name="connsiteX4" fmla="*/ 12207240 w 14676120"/>
              <a:gd name="connsiteY4" fmla="*/ 1402080 h 1447800"/>
              <a:gd name="connsiteX5" fmla="*/ 14676120 w 14676120"/>
              <a:gd name="connsiteY5"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6120" h="1447800">
                <a:moveTo>
                  <a:pt x="0" y="1447800"/>
                </a:moveTo>
                <a:cubicBezTo>
                  <a:pt x="1082040" y="1101090"/>
                  <a:pt x="2164080" y="754380"/>
                  <a:pt x="3185160" y="746760"/>
                </a:cubicBezTo>
                <a:cubicBezTo>
                  <a:pt x="4206240" y="739140"/>
                  <a:pt x="5163820" y="1409700"/>
                  <a:pt x="6126480" y="1402080"/>
                </a:cubicBezTo>
                <a:cubicBezTo>
                  <a:pt x="7089140" y="1394460"/>
                  <a:pt x="7947660" y="701040"/>
                  <a:pt x="8961120" y="701040"/>
                </a:cubicBezTo>
                <a:cubicBezTo>
                  <a:pt x="9974580" y="701040"/>
                  <a:pt x="11254740" y="1518920"/>
                  <a:pt x="12207240" y="1402080"/>
                </a:cubicBezTo>
                <a:cubicBezTo>
                  <a:pt x="13159740" y="1285240"/>
                  <a:pt x="13917930" y="642620"/>
                  <a:pt x="14676120" y="0"/>
                </a:cubicBezTo>
              </a:path>
            </a:pathLst>
          </a:custGeom>
          <a:no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grpSp>
        <p:nvGrpSpPr>
          <p:cNvPr id="18" name="组合 17">
            <a:extLst>
              <a:ext uri="{FF2B5EF4-FFF2-40B4-BE49-F238E27FC236}">
                <a16:creationId xmlns:a16="http://schemas.microsoft.com/office/drawing/2014/main" id="{77CFB736-AE8F-D724-4967-11C180BF78C8}"/>
              </a:ext>
            </a:extLst>
          </p:cNvPr>
          <p:cNvGrpSpPr/>
          <p:nvPr/>
        </p:nvGrpSpPr>
        <p:grpSpPr>
          <a:xfrm>
            <a:off x="551222" y="2012050"/>
            <a:ext cx="2539335" cy="3161058"/>
            <a:chOff x="232740" y="2073009"/>
            <a:chExt cx="2539335" cy="3161058"/>
          </a:xfrm>
        </p:grpSpPr>
        <p:sp>
          <p:nvSpPr>
            <p:cNvPr id="6" name="任意多边形: 形状 5">
              <a:extLst>
                <a:ext uri="{FF2B5EF4-FFF2-40B4-BE49-F238E27FC236}">
                  <a16:creationId xmlns:a16="http://schemas.microsoft.com/office/drawing/2014/main" id="{38EF0651-7D14-79BD-D8D4-8AF17D655A81}"/>
                </a:ext>
              </a:extLst>
            </p:cNvPr>
            <p:cNvSpPr/>
            <p:nvPr/>
          </p:nvSpPr>
          <p:spPr>
            <a:xfrm flipV="1">
              <a:off x="740407" y="2073009"/>
              <a:ext cx="1524000" cy="1523261"/>
            </a:xfrm>
            <a:custGeom>
              <a:avLst/>
              <a:gdLst>
                <a:gd name="connsiteX0" fmla="*/ 132086 w 1524000"/>
                <a:gd name="connsiteY0" fmla="*/ 1523261 h 1523261"/>
                <a:gd name="connsiteX1" fmla="*/ 1391914 w 1524000"/>
                <a:gd name="connsiteY1" fmla="*/ 1523261 h 1523261"/>
                <a:gd name="connsiteX2" fmla="*/ 1524000 w 1524000"/>
                <a:gd name="connsiteY2" fmla="*/ 1391175 h 1523261"/>
                <a:gd name="connsiteX3" fmla="*/ 1524000 w 1524000"/>
                <a:gd name="connsiteY3" fmla="*/ 497108 h 1523261"/>
                <a:gd name="connsiteX4" fmla="*/ 1391914 w 1524000"/>
                <a:gd name="connsiteY4" fmla="*/ 365022 h 1523261"/>
                <a:gd name="connsiteX5" fmla="*/ 857215 w 1524000"/>
                <a:gd name="connsiteY5" fmla="*/ 365022 h 1523261"/>
                <a:gd name="connsiteX6" fmla="*/ 762000 w 1524000"/>
                <a:gd name="connsiteY6" fmla="*/ 0 h 1523261"/>
                <a:gd name="connsiteX7" fmla="*/ 666785 w 1524000"/>
                <a:gd name="connsiteY7" fmla="*/ 365022 h 1523261"/>
                <a:gd name="connsiteX8" fmla="*/ 132086 w 1524000"/>
                <a:gd name="connsiteY8" fmla="*/ 365022 h 1523261"/>
                <a:gd name="connsiteX9" fmla="*/ 0 w 1524000"/>
                <a:gd name="connsiteY9" fmla="*/ 497108 h 1523261"/>
                <a:gd name="connsiteX10" fmla="*/ 0 w 1524000"/>
                <a:gd name="connsiteY10" fmla="*/ 1391175 h 1523261"/>
                <a:gd name="connsiteX11" fmla="*/ 132086 w 1524000"/>
                <a:gd name="connsiteY11" fmla="*/ 1523261 h 152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0" h="1523261">
                  <a:moveTo>
                    <a:pt x="132086" y="1523261"/>
                  </a:moveTo>
                  <a:lnTo>
                    <a:pt x="1391914" y="1523261"/>
                  </a:lnTo>
                  <a:cubicBezTo>
                    <a:pt x="1464863" y="1523261"/>
                    <a:pt x="1524000" y="1464124"/>
                    <a:pt x="1524000" y="1391175"/>
                  </a:cubicBezTo>
                  <a:lnTo>
                    <a:pt x="1524000" y="497108"/>
                  </a:lnTo>
                  <a:cubicBezTo>
                    <a:pt x="1524000" y="424159"/>
                    <a:pt x="1464863" y="365022"/>
                    <a:pt x="1391914" y="365022"/>
                  </a:cubicBezTo>
                  <a:lnTo>
                    <a:pt x="857215" y="365022"/>
                  </a:lnTo>
                  <a:lnTo>
                    <a:pt x="762000" y="0"/>
                  </a:lnTo>
                  <a:lnTo>
                    <a:pt x="666785" y="365022"/>
                  </a:lnTo>
                  <a:lnTo>
                    <a:pt x="132086" y="365022"/>
                  </a:lnTo>
                  <a:cubicBezTo>
                    <a:pt x="59137" y="365022"/>
                    <a:pt x="0" y="424159"/>
                    <a:pt x="0" y="497108"/>
                  </a:cubicBezTo>
                  <a:lnTo>
                    <a:pt x="0" y="1391175"/>
                  </a:lnTo>
                  <a:cubicBezTo>
                    <a:pt x="0" y="1464124"/>
                    <a:pt x="59137" y="1523261"/>
                    <a:pt x="132086" y="1523261"/>
                  </a:cubicBezTo>
                  <a:close/>
                </a:path>
              </a:pathLst>
            </a:custGeom>
            <a:blipFill dpi="0" rotWithShape="0">
              <a:blip r:embed="rId5" cstate="email">
                <a:extLst>
                  <a:ext uri="{28A0092B-C50C-407E-A947-70E740481C1C}">
                    <a14:useLocalDpi xmlns:a14="http://schemas.microsoft.com/office/drawing/2010/main"/>
                  </a:ext>
                </a:extLst>
              </a:blip>
              <a:srcRect/>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椭圆 6">
              <a:extLst>
                <a:ext uri="{FF2B5EF4-FFF2-40B4-BE49-F238E27FC236}">
                  <a16:creationId xmlns:a16="http://schemas.microsoft.com/office/drawing/2014/main" id="{4948C49F-F058-6A69-C713-B890DD0228AB}"/>
                </a:ext>
              </a:extLst>
            </p:cNvPr>
            <p:cNvSpPr/>
            <p:nvPr/>
          </p:nvSpPr>
          <p:spPr>
            <a:xfrm>
              <a:off x="1410967" y="3535311"/>
              <a:ext cx="182880" cy="182880"/>
            </a:xfrm>
            <a:prstGeom prst="ellipse">
              <a:avLst/>
            </a:prstGeom>
            <a:solidFill>
              <a:srgbClr val="224F86"/>
            </a:solidFill>
            <a:ln>
              <a:solidFill>
                <a:srgbClr val="E8F0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094D772A-77EE-EE2A-851B-7969830DB21C}"/>
                </a:ext>
              </a:extLst>
            </p:cNvPr>
            <p:cNvGrpSpPr/>
            <p:nvPr/>
          </p:nvGrpSpPr>
          <p:grpSpPr>
            <a:xfrm>
              <a:off x="232740" y="4105300"/>
              <a:ext cx="2539335" cy="1128767"/>
              <a:chOff x="591197" y="2535040"/>
              <a:chExt cx="2539335" cy="1128767"/>
            </a:xfrm>
          </p:grpSpPr>
          <p:sp>
            <p:nvSpPr>
              <p:cNvPr id="9" name="文本框 5">
                <a:extLst>
                  <a:ext uri="{FF2B5EF4-FFF2-40B4-BE49-F238E27FC236}">
                    <a16:creationId xmlns:a16="http://schemas.microsoft.com/office/drawing/2014/main" id="{8AFF5086-EF28-E6AD-DA70-EAA1FECAAF5A}"/>
                  </a:ext>
                </a:extLst>
              </p:cNvPr>
              <p:cNvSpPr txBox="1"/>
              <p:nvPr/>
            </p:nvSpPr>
            <p:spPr>
              <a:xfrm>
                <a:off x="591197" y="2957203"/>
                <a:ext cx="253933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10" name="文本框 4">
                <a:extLst>
                  <a:ext uri="{FF2B5EF4-FFF2-40B4-BE49-F238E27FC236}">
                    <a16:creationId xmlns:a16="http://schemas.microsoft.com/office/drawing/2014/main" id="{3486AAB0-3753-C88E-481A-F24FDA28D6B5}"/>
                  </a:ext>
                </a:extLst>
              </p:cNvPr>
              <p:cNvSpPr txBox="1"/>
              <p:nvPr/>
            </p:nvSpPr>
            <p:spPr>
              <a:xfrm>
                <a:off x="760174" y="2535040"/>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19" name="组合 18">
            <a:extLst>
              <a:ext uri="{FF2B5EF4-FFF2-40B4-BE49-F238E27FC236}">
                <a16:creationId xmlns:a16="http://schemas.microsoft.com/office/drawing/2014/main" id="{F93841F1-E71D-9A6F-46EC-E713A1D35037}"/>
              </a:ext>
            </a:extLst>
          </p:cNvPr>
          <p:cNvGrpSpPr/>
          <p:nvPr/>
        </p:nvGrpSpPr>
        <p:grpSpPr>
          <a:xfrm>
            <a:off x="3401297" y="2402880"/>
            <a:ext cx="2539335" cy="3161058"/>
            <a:chOff x="232740" y="2073009"/>
            <a:chExt cx="2539335" cy="3161058"/>
          </a:xfrm>
        </p:grpSpPr>
        <p:sp>
          <p:nvSpPr>
            <p:cNvPr id="20" name="任意多边形: 形状 19">
              <a:extLst>
                <a:ext uri="{FF2B5EF4-FFF2-40B4-BE49-F238E27FC236}">
                  <a16:creationId xmlns:a16="http://schemas.microsoft.com/office/drawing/2014/main" id="{4025A626-13C6-ED5A-574D-EE3F2DEDA9A8}"/>
                </a:ext>
              </a:extLst>
            </p:cNvPr>
            <p:cNvSpPr/>
            <p:nvPr/>
          </p:nvSpPr>
          <p:spPr>
            <a:xfrm flipV="1">
              <a:off x="740407" y="2073009"/>
              <a:ext cx="1524000" cy="1523261"/>
            </a:xfrm>
            <a:custGeom>
              <a:avLst/>
              <a:gdLst>
                <a:gd name="connsiteX0" fmla="*/ 132086 w 1524000"/>
                <a:gd name="connsiteY0" fmla="*/ 1523261 h 1523261"/>
                <a:gd name="connsiteX1" fmla="*/ 1391914 w 1524000"/>
                <a:gd name="connsiteY1" fmla="*/ 1523261 h 1523261"/>
                <a:gd name="connsiteX2" fmla="*/ 1524000 w 1524000"/>
                <a:gd name="connsiteY2" fmla="*/ 1391175 h 1523261"/>
                <a:gd name="connsiteX3" fmla="*/ 1524000 w 1524000"/>
                <a:gd name="connsiteY3" fmla="*/ 497108 h 1523261"/>
                <a:gd name="connsiteX4" fmla="*/ 1391914 w 1524000"/>
                <a:gd name="connsiteY4" fmla="*/ 365022 h 1523261"/>
                <a:gd name="connsiteX5" fmla="*/ 857215 w 1524000"/>
                <a:gd name="connsiteY5" fmla="*/ 365022 h 1523261"/>
                <a:gd name="connsiteX6" fmla="*/ 762000 w 1524000"/>
                <a:gd name="connsiteY6" fmla="*/ 0 h 1523261"/>
                <a:gd name="connsiteX7" fmla="*/ 666785 w 1524000"/>
                <a:gd name="connsiteY7" fmla="*/ 365022 h 1523261"/>
                <a:gd name="connsiteX8" fmla="*/ 132086 w 1524000"/>
                <a:gd name="connsiteY8" fmla="*/ 365022 h 1523261"/>
                <a:gd name="connsiteX9" fmla="*/ 0 w 1524000"/>
                <a:gd name="connsiteY9" fmla="*/ 497108 h 1523261"/>
                <a:gd name="connsiteX10" fmla="*/ 0 w 1524000"/>
                <a:gd name="connsiteY10" fmla="*/ 1391175 h 1523261"/>
                <a:gd name="connsiteX11" fmla="*/ 132086 w 1524000"/>
                <a:gd name="connsiteY11" fmla="*/ 1523261 h 152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0" h="1523261">
                  <a:moveTo>
                    <a:pt x="132086" y="1523261"/>
                  </a:moveTo>
                  <a:lnTo>
                    <a:pt x="1391914" y="1523261"/>
                  </a:lnTo>
                  <a:cubicBezTo>
                    <a:pt x="1464863" y="1523261"/>
                    <a:pt x="1524000" y="1464124"/>
                    <a:pt x="1524000" y="1391175"/>
                  </a:cubicBezTo>
                  <a:lnTo>
                    <a:pt x="1524000" y="497108"/>
                  </a:lnTo>
                  <a:cubicBezTo>
                    <a:pt x="1524000" y="424159"/>
                    <a:pt x="1464863" y="365022"/>
                    <a:pt x="1391914" y="365022"/>
                  </a:cubicBezTo>
                  <a:lnTo>
                    <a:pt x="857215" y="365022"/>
                  </a:lnTo>
                  <a:lnTo>
                    <a:pt x="762000" y="0"/>
                  </a:lnTo>
                  <a:lnTo>
                    <a:pt x="666785" y="365022"/>
                  </a:lnTo>
                  <a:lnTo>
                    <a:pt x="132086" y="365022"/>
                  </a:lnTo>
                  <a:cubicBezTo>
                    <a:pt x="59137" y="365022"/>
                    <a:pt x="0" y="424159"/>
                    <a:pt x="0" y="497108"/>
                  </a:cubicBezTo>
                  <a:lnTo>
                    <a:pt x="0" y="1391175"/>
                  </a:lnTo>
                  <a:cubicBezTo>
                    <a:pt x="0" y="1464124"/>
                    <a:pt x="59137" y="1523261"/>
                    <a:pt x="132086" y="1523261"/>
                  </a:cubicBezTo>
                  <a:close/>
                </a:path>
              </a:pathLst>
            </a:custGeom>
            <a:blipFill dpi="0" rotWithShape="0">
              <a:blip r:embed="rId6" cstate="email">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a:ext>
                </a:extLst>
              </a:blip>
              <a:srcRect/>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椭圆 22">
              <a:extLst>
                <a:ext uri="{FF2B5EF4-FFF2-40B4-BE49-F238E27FC236}">
                  <a16:creationId xmlns:a16="http://schemas.microsoft.com/office/drawing/2014/main" id="{126272CF-91A6-6B66-75DF-524BA57B397A}"/>
                </a:ext>
              </a:extLst>
            </p:cNvPr>
            <p:cNvSpPr/>
            <p:nvPr/>
          </p:nvSpPr>
          <p:spPr>
            <a:xfrm>
              <a:off x="1410967" y="3535311"/>
              <a:ext cx="182880" cy="182880"/>
            </a:xfrm>
            <a:prstGeom prst="ellipse">
              <a:avLst/>
            </a:prstGeom>
            <a:solidFill>
              <a:srgbClr val="224F86"/>
            </a:solidFill>
            <a:ln>
              <a:solidFill>
                <a:srgbClr val="E8F0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724A583A-DAAE-073F-6720-A57652D77226}"/>
                </a:ext>
              </a:extLst>
            </p:cNvPr>
            <p:cNvGrpSpPr/>
            <p:nvPr/>
          </p:nvGrpSpPr>
          <p:grpSpPr>
            <a:xfrm>
              <a:off x="232740" y="4105300"/>
              <a:ext cx="2539335" cy="1128767"/>
              <a:chOff x="591197" y="2535040"/>
              <a:chExt cx="2539335" cy="1128767"/>
            </a:xfrm>
          </p:grpSpPr>
          <p:sp>
            <p:nvSpPr>
              <p:cNvPr id="26" name="文本框 5">
                <a:extLst>
                  <a:ext uri="{FF2B5EF4-FFF2-40B4-BE49-F238E27FC236}">
                    <a16:creationId xmlns:a16="http://schemas.microsoft.com/office/drawing/2014/main" id="{B19A62D6-557B-C436-FF26-0681F635655F}"/>
                  </a:ext>
                </a:extLst>
              </p:cNvPr>
              <p:cNvSpPr txBox="1"/>
              <p:nvPr/>
            </p:nvSpPr>
            <p:spPr>
              <a:xfrm>
                <a:off x="591197" y="2957203"/>
                <a:ext cx="253933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27" name="文本框 4">
                <a:extLst>
                  <a:ext uri="{FF2B5EF4-FFF2-40B4-BE49-F238E27FC236}">
                    <a16:creationId xmlns:a16="http://schemas.microsoft.com/office/drawing/2014/main" id="{B8B17E45-3412-7ED0-973E-E78DAA07C9F0}"/>
                  </a:ext>
                </a:extLst>
              </p:cNvPr>
              <p:cNvSpPr txBox="1"/>
              <p:nvPr/>
            </p:nvSpPr>
            <p:spPr>
              <a:xfrm>
                <a:off x="760174" y="2535040"/>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28" name="组合 27">
            <a:extLst>
              <a:ext uri="{FF2B5EF4-FFF2-40B4-BE49-F238E27FC236}">
                <a16:creationId xmlns:a16="http://schemas.microsoft.com/office/drawing/2014/main" id="{6CC0ABE6-E4D2-8C3F-0302-4D307235B08A}"/>
              </a:ext>
            </a:extLst>
          </p:cNvPr>
          <p:cNvGrpSpPr/>
          <p:nvPr/>
        </p:nvGrpSpPr>
        <p:grpSpPr>
          <a:xfrm>
            <a:off x="6251370" y="1909421"/>
            <a:ext cx="2539335" cy="3161058"/>
            <a:chOff x="232740" y="2073009"/>
            <a:chExt cx="2539335" cy="3161058"/>
          </a:xfrm>
        </p:grpSpPr>
        <p:sp>
          <p:nvSpPr>
            <p:cNvPr id="32" name="任意多边形: 形状 31">
              <a:extLst>
                <a:ext uri="{FF2B5EF4-FFF2-40B4-BE49-F238E27FC236}">
                  <a16:creationId xmlns:a16="http://schemas.microsoft.com/office/drawing/2014/main" id="{3B8A7804-FFDD-E30E-ED86-A3EF131114C8}"/>
                </a:ext>
              </a:extLst>
            </p:cNvPr>
            <p:cNvSpPr/>
            <p:nvPr/>
          </p:nvSpPr>
          <p:spPr>
            <a:xfrm flipV="1">
              <a:off x="740407" y="2073009"/>
              <a:ext cx="1524000" cy="1523261"/>
            </a:xfrm>
            <a:custGeom>
              <a:avLst/>
              <a:gdLst>
                <a:gd name="connsiteX0" fmla="*/ 132086 w 1524000"/>
                <a:gd name="connsiteY0" fmla="*/ 1523261 h 1523261"/>
                <a:gd name="connsiteX1" fmla="*/ 1391914 w 1524000"/>
                <a:gd name="connsiteY1" fmla="*/ 1523261 h 1523261"/>
                <a:gd name="connsiteX2" fmla="*/ 1524000 w 1524000"/>
                <a:gd name="connsiteY2" fmla="*/ 1391175 h 1523261"/>
                <a:gd name="connsiteX3" fmla="*/ 1524000 w 1524000"/>
                <a:gd name="connsiteY3" fmla="*/ 497108 h 1523261"/>
                <a:gd name="connsiteX4" fmla="*/ 1391914 w 1524000"/>
                <a:gd name="connsiteY4" fmla="*/ 365022 h 1523261"/>
                <a:gd name="connsiteX5" fmla="*/ 857215 w 1524000"/>
                <a:gd name="connsiteY5" fmla="*/ 365022 h 1523261"/>
                <a:gd name="connsiteX6" fmla="*/ 762000 w 1524000"/>
                <a:gd name="connsiteY6" fmla="*/ 0 h 1523261"/>
                <a:gd name="connsiteX7" fmla="*/ 666785 w 1524000"/>
                <a:gd name="connsiteY7" fmla="*/ 365022 h 1523261"/>
                <a:gd name="connsiteX8" fmla="*/ 132086 w 1524000"/>
                <a:gd name="connsiteY8" fmla="*/ 365022 h 1523261"/>
                <a:gd name="connsiteX9" fmla="*/ 0 w 1524000"/>
                <a:gd name="connsiteY9" fmla="*/ 497108 h 1523261"/>
                <a:gd name="connsiteX10" fmla="*/ 0 w 1524000"/>
                <a:gd name="connsiteY10" fmla="*/ 1391175 h 1523261"/>
                <a:gd name="connsiteX11" fmla="*/ 132086 w 1524000"/>
                <a:gd name="connsiteY11" fmla="*/ 1523261 h 152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0" h="1523261">
                  <a:moveTo>
                    <a:pt x="132086" y="1523261"/>
                  </a:moveTo>
                  <a:lnTo>
                    <a:pt x="1391914" y="1523261"/>
                  </a:lnTo>
                  <a:cubicBezTo>
                    <a:pt x="1464863" y="1523261"/>
                    <a:pt x="1524000" y="1464124"/>
                    <a:pt x="1524000" y="1391175"/>
                  </a:cubicBezTo>
                  <a:lnTo>
                    <a:pt x="1524000" y="497108"/>
                  </a:lnTo>
                  <a:cubicBezTo>
                    <a:pt x="1524000" y="424159"/>
                    <a:pt x="1464863" y="365022"/>
                    <a:pt x="1391914" y="365022"/>
                  </a:cubicBezTo>
                  <a:lnTo>
                    <a:pt x="857215" y="365022"/>
                  </a:lnTo>
                  <a:lnTo>
                    <a:pt x="762000" y="0"/>
                  </a:lnTo>
                  <a:lnTo>
                    <a:pt x="666785" y="365022"/>
                  </a:lnTo>
                  <a:lnTo>
                    <a:pt x="132086" y="365022"/>
                  </a:lnTo>
                  <a:cubicBezTo>
                    <a:pt x="59137" y="365022"/>
                    <a:pt x="0" y="424159"/>
                    <a:pt x="0" y="497108"/>
                  </a:cubicBezTo>
                  <a:lnTo>
                    <a:pt x="0" y="1391175"/>
                  </a:lnTo>
                  <a:cubicBezTo>
                    <a:pt x="0" y="1464124"/>
                    <a:pt x="59137" y="1523261"/>
                    <a:pt x="132086" y="1523261"/>
                  </a:cubicBezTo>
                  <a:close/>
                </a:path>
              </a:pathLst>
            </a:custGeom>
            <a:blipFill dpi="0" rotWithShape="0">
              <a:blip r:embed="rId8" cstate="email">
                <a:extLst>
                  <a:ext uri="{28A0092B-C50C-407E-A947-70E740481C1C}">
                    <a14:useLocalDpi xmlns:a14="http://schemas.microsoft.com/office/drawing/2010/main"/>
                  </a:ext>
                </a:extLst>
              </a:blip>
              <a:srcRect/>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椭圆 38">
              <a:extLst>
                <a:ext uri="{FF2B5EF4-FFF2-40B4-BE49-F238E27FC236}">
                  <a16:creationId xmlns:a16="http://schemas.microsoft.com/office/drawing/2014/main" id="{1C40BC20-E7BF-1EFE-9DB5-AAEA2EF1D49F}"/>
                </a:ext>
              </a:extLst>
            </p:cNvPr>
            <p:cNvSpPr/>
            <p:nvPr/>
          </p:nvSpPr>
          <p:spPr>
            <a:xfrm>
              <a:off x="1410967" y="3535311"/>
              <a:ext cx="182880" cy="182880"/>
            </a:xfrm>
            <a:prstGeom prst="ellipse">
              <a:avLst/>
            </a:prstGeom>
            <a:solidFill>
              <a:srgbClr val="224F86"/>
            </a:solidFill>
            <a:ln>
              <a:solidFill>
                <a:srgbClr val="E8F0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a:extLst>
                <a:ext uri="{FF2B5EF4-FFF2-40B4-BE49-F238E27FC236}">
                  <a16:creationId xmlns:a16="http://schemas.microsoft.com/office/drawing/2014/main" id="{B6BF6EDD-53BA-B1E4-E6C6-0CB3605E8E76}"/>
                </a:ext>
              </a:extLst>
            </p:cNvPr>
            <p:cNvGrpSpPr/>
            <p:nvPr/>
          </p:nvGrpSpPr>
          <p:grpSpPr>
            <a:xfrm>
              <a:off x="232740" y="4105300"/>
              <a:ext cx="2539335" cy="1128767"/>
              <a:chOff x="591197" y="2535040"/>
              <a:chExt cx="2539335" cy="1128767"/>
            </a:xfrm>
          </p:grpSpPr>
          <p:sp>
            <p:nvSpPr>
              <p:cNvPr id="47" name="文本框 5">
                <a:extLst>
                  <a:ext uri="{FF2B5EF4-FFF2-40B4-BE49-F238E27FC236}">
                    <a16:creationId xmlns:a16="http://schemas.microsoft.com/office/drawing/2014/main" id="{9125D4C5-9DBB-8FD6-789E-22C70BF1F269}"/>
                  </a:ext>
                </a:extLst>
              </p:cNvPr>
              <p:cNvSpPr txBox="1"/>
              <p:nvPr/>
            </p:nvSpPr>
            <p:spPr>
              <a:xfrm>
                <a:off x="591197" y="2957203"/>
                <a:ext cx="253933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48" name="文本框 4">
                <a:extLst>
                  <a:ext uri="{FF2B5EF4-FFF2-40B4-BE49-F238E27FC236}">
                    <a16:creationId xmlns:a16="http://schemas.microsoft.com/office/drawing/2014/main" id="{0A8595D2-5DB5-63AF-153A-00FA76386753}"/>
                  </a:ext>
                </a:extLst>
              </p:cNvPr>
              <p:cNvSpPr txBox="1"/>
              <p:nvPr/>
            </p:nvSpPr>
            <p:spPr>
              <a:xfrm>
                <a:off x="760174" y="2535040"/>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49" name="组合 48">
            <a:extLst>
              <a:ext uri="{FF2B5EF4-FFF2-40B4-BE49-F238E27FC236}">
                <a16:creationId xmlns:a16="http://schemas.microsoft.com/office/drawing/2014/main" id="{8F70486B-0523-5C78-05AF-158E96117B4E}"/>
              </a:ext>
            </a:extLst>
          </p:cNvPr>
          <p:cNvGrpSpPr/>
          <p:nvPr/>
        </p:nvGrpSpPr>
        <p:grpSpPr>
          <a:xfrm>
            <a:off x="9101446" y="2393422"/>
            <a:ext cx="2539335" cy="3161058"/>
            <a:chOff x="232740" y="2073009"/>
            <a:chExt cx="2539335" cy="3161058"/>
          </a:xfrm>
        </p:grpSpPr>
        <p:sp>
          <p:nvSpPr>
            <p:cNvPr id="50" name="任意多边形: 形状 49">
              <a:extLst>
                <a:ext uri="{FF2B5EF4-FFF2-40B4-BE49-F238E27FC236}">
                  <a16:creationId xmlns:a16="http://schemas.microsoft.com/office/drawing/2014/main" id="{DB8AFE20-BDB3-C0A2-6A26-BDADFD9E3C30}"/>
                </a:ext>
              </a:extLst>
            </p:cNvPr>
            <p:cNvSpPr/>
            <p:nvPr/>
          </p:nvSpPr>
          <p:spPr>
            <a:xfrm flipV="1">
              <a:off x="740407" y="2073009"/>
              <a:ext cx="1524000" cy="1523261"/>
            </a:xfrm>
            <a:custGeom>
              <a:avLst/>
              <a:gdLst>
                <a:gd name="connsiteX0" fmla="*/ 132086 w 1524000"/>
                <a:gd name="connsiteY0" fmla="*/ 1523261 h 1523261"/>
                <a:gd name="connsiteX1" fmla="*/ 1391914 w 1524000"/>
                <a:gd name="connsiteY1" fmla="*/ 1523261 h 1523261"/>
                <a:gd name="connsiteX2" fmla="*/ 1524000 w 1524000"/>
                <a:gd name="connsiteY2" fmla="*/ 1391175 h 1523261"/>
                <a:gd name="connsiteX3" fmla="*/ 1524000 w 1524000"/>
                <a:gd name="connsiteY3" fmla="*/ 497108 h 1523261"/>
                <a:gd name="connsiteX4" fmla="*/ 1391914 w 1524000"/>
                <a:gd name="connsiteY4" fmla="*/ 365022 h 1523261"/>
                <a:gd name="connsiteX5" fmla="*/ 857215 w 1524000"/>
                <a:gd name="connsiteY5" fmla="*/ 365022 h 1523261"/>
                <a:gd name="connsiteX6" fmla="*/ 762000 w 1524000"/>
                <a:gd name="connsiteY6" fmla="*/ 0 h 1523261"/>
                <a:gd name="connsiteX7" fmla="*/ 666785 w 1524000"/>
                <a:gd name="connsiteY7" fmla="*/ 365022 h 1523261"/>
                <a:gd name="connsiteX8" fmla="*/ 132086 w 1524000"/>
                <a:gd name="connsiteY8" fmla="*/ 365022 h 1523261"/>
                <a:gd name="connsiteX9" fmla="*/ 0 w 1524000"/>
                <a:gd name="connsiteY9" fmla="*/ 497108 h 1523261"/>
                <a:gd name="connsiteX10" fmla="*/ 0 w 1524000"/>
                <a:gd name="connsiteY10" fmla="*/ 1391175 h 1523261"/>
                <a:gd name="connsiteX11" fmla="*/ 132086 w 1524000"/>
                <a:gd name="connsiteY11" fmla="*/ 1523261 h 1523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000" h="1523261">
                  <a:moveTo>
                    <a:pt x="132086" y="1523261"/>
                  </a:moveTo>
                  <a:lnTo>
                    <a:pt x="1391914" y="1523261"/>
                  </a:lnTo>
                  <a:cubicBezTo>
                    <a:pt x="1464863" y="1523261"/>
                    <a:pt x="1524000" y="1464124"/>
                    <a:pt x="1524000" y="1391175"/>
                  </a:cubicBezTo>
                  <a:lnTo>
                    <a:pt x="1524000" y="497108"/>
                  </a:lnTo>
                  <a:cubicBezTo>
                    <a:pt x="1524000" y="424159"/>
                    <a:pt x="1464863" y="365022"/>
                    <a:pt x="1391914" y="365022"/>
                  </a:cubicBezTo>
                  <a:lnTo>
                    <a:pt x="857215" y="365022"/>
                  </a:lnTo>
                  <a:lnTo>
                    <a:pt x="762000" y="0"/>
                  </a:lnTo>
                  <a:lnTo>
                    <a:pt x="666785" y="365022"/>
                  </a:lnTo>
                  <a:lnTo>
                    <a:pt x="132086" y="365022"/>
                  </a:lnTo>
                  <a:cubicBezTo>
                    <a:pt x="59137" y="365022"/>
                    <a:pt x="0" y="424159"/>
                    <a:pt x="0" y="497108"/>
                  </a:cubicBezTo>
                  <a:lnTo>
                    <a:pt x="0" y="1391175"/>
                  </a:lnTo>
                  <a:cubicBezTo>
                    <a:pt x="0" y="1464124"/>
                    <a:pt x="59137" y="1523261"/>
                    <a:pt x="132086" y="1523261"/>
                  </a:cubicBezTo>
                  <a:close/>
                </a:path>
              </a:pathLst>
            </a:custGeom>
            <a:blipFill dpi="0" rotWithShape="0">
              <a:blip r:embed="rId9" cstate="email">
                <a:extLst>
                  <a:ext uri="{BEBA8EAE-BF5A-486C-A8C5-ECC9F3942E4B}">
                    <a14:imgProps xmlns:a14="http://schemas.microsoft.com/office/drawing/2010/main">
                      <a14:imgLayer r:embed="rId10">
                        <a14:imgEffect>
                          <a14:saturation sat="200000"/>
                        </a14:imgEffect>
                      </a14:imgLayer>
                    </a14:imgProps>
                  </a:ext>
                  <a:ext uri="{28A0092B-C50C-407E-A947-70E740481C1C}">
                    <a14:useLocalDpi xmlns:a14="http://schemas.microsoft.com/office/drawing/2010/main"/>
                  </a:ext>
                </a:extLst>
              </a:blip>
              <a:srcRect/>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1" name="椭圆 50">
              <a:extLst>
                <a:ext uri="{FF2B5EF4-FFF2-40B4-BE49-F238E27FC236}">
                  <a16:creationId xmlns:a16="http://schemas.microsoft.com/office/drawing/2014/main" id="{9A9AE35B-B16A-A614-CACA-80F2EFA2D790}"/>
                </a:ext>
              </a:extLst>
            </p:cNvPr>
            <p:cNvSpPr/>
            <p:nvPr/>
          </p:nvSpPr>
          <p:spPr>
            <a:xfrm>
              <a:off x="1410967" y="3535311"/>
              <a:ext cx="182880" cy="182880"/>
            </a:xfrm>
            <a:prstGeom prst="ellipse">
              <a:avLst/>
            </a:prstGeom>
            <a:solidFill>
              <a:srgbClr val="224F86"/>
            </a:solidFill>
            <a:ln>
              <a:solidFill>
                <a:srgbClr val="E8F0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a:extLst>
                <a:ext uri="{FF2B5EF4-FFF2-40B4-BE49-F238E27FC236}">
                  <a16:creationId xmlns:a16="http://schemas.microsoft.com/office/drawing/2014/main" id="{CAF48970-5E44-FBB4-792D-9234355D9876}"/>
                </a:ext>
              </a:extLst>
            </p:cNvPr>
            <p:cNvGrpSpPr/>
            <p:nvPr/>
          </p:nvGrpSpPr>
          <p:grpSpPr>
            <a:xfrm>
              <a:off x="232740" y="4105300"/>
              <a:ext cx="2539335" cy="1128767"/>
              <a:chOff x="591197" y="2535040"/>
              <a:chExt cx="2539335" cy="1128767"/>
            </a:xfrm>
          </p:grpSpPr>
          <p:sp>
            <p:nvSpPr>
              <p:cNvPr id="53" name="文本框 5">
                <a:extLst>
                  <a:ext uri="{FF2B5EF4-FFF2-40B4-BE49-F238E27FC236}">
                    <a16:creationId xmlns:a16="http://schemas.microsoft.com/office/drawing/2014/main" id="{F6E04466-53FA-0A9F-4D64-D85C77CF2E6D}"/>
                  </a:ext>
                </a:extLst>
              </p:cNvPr>
              <p:cNvSpPr txBox="1"/>
              <p:nvPr/>
            </p:nvSpPr>
            <p:spPr>
              <a:xfrm>
                <a:off x="591197" y="2957203"/>
                <a:ext cx="253933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54" name="文本框 4">
                <a:extLst>
                  <a:ext uri="{FF2B5EF4-FFF2-40B4-BE49-F238E27FC236}">
                    <a16:creationId xmlns:a16="http://schemas.microsoft.com/office/drawing/2014/main" id="{78DCEAFC-8667-E23B-9086-C08A28BB3F5F}"/>
                  </a:ext>
                </a:extLst>
              </p:cNvPr>
              <p:cNvSpPr txBox="1"/>
              <p:nvPr/>
            </p:nvSpPr>
            <p:spPr>
              <a:xfrm>
                <a:off x="760174" y="2535040"/>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spTree>
    <p:extLst>
      <p:ext uri="{BB962C8B-B14F-4D97-AF65-F5344CB8AC3E}">
        <p14:creationId xmlns:p14="http://schemas.microsoft.com/office/powerpoint/2010/main" val="227651655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75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任意多边形: 形状 33">
            <a:extLst>
              <a:ext uri="{FF2B5EF4-FFF2-40B4-BE49-F238E27FC236}">
                <a16:creationId xmlns:a16="http://schemas.microsoft.com/office/drawing/2014/main" id="{21B32BDF-146A-B413-B489-5D8BAD2A718F}"/>
              </a:ext>
            </a:extLst>
          </p:cNvPr>
          <p:cNvSpPr/>
          <p:nvPr/>
        </p:nvSpPr>
        <p:spPr>
          <a:xfrm>
            <a:off x="4029818" y="3517855"/>
            <a:ext cx="2051471" cy="1760951"/>
          </a:xfrm>
          <a:custGeom>
            <a:avLst/>
            <a:gdLst>
              <a:gd name="connsiteX0" fmla="*/ 0 w 1591400"/>
              <a:gd name="connsiteY0" fmla="*/ 683017 h 1366033"/>
              <a:gd name="connsiteX1" fmla="*/ 341508 w 1591400"/>
              <a:gd name="connsiteY1" fmla="*/ 0 h 1366033"/>
              <a:gd name="connsiteX2" fmla="*/ 1249892 w 1591400"/>
              <a:gd name="connsiteY2" fmla="*/ 0 h 1366033"/>
              <a:gd name="connsiteX3" fmla="*/ 1591400 w 1591400"/>
              <a:gd name="connsiteY3" fmla="*/ 683017 h 1366033"/>
              <a:gd name="connsiteX4" fmla="*/ 1249892 w 1591400"/>
              <a:gd name="connsiteY4" fmla="*/ 1366033 h 1366033"/>
              <a:gd name="connsiteX5" fmla="*/ 341508 w 1591400"/>
              <a:gd name="connsiteY5" fmla="*/ 1366033 h 1366033"/>
              <a:gd name="connsiteX6" fmla="*/ 0 w 1591400"/>
              <a:gd name="connsiteY6" fmla="*/ 683017 h 13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00" h="1366033">
                <a:moveTo>
                  <a:pt x="0" y="683017"/>
                </a:moveTo>
                <a:lnTo>
                  <a:pt x="341508" y="0"/>
                </a:lnTo>
                <a:lnTo>
                  <a:pt x="1249892" y="0"/>
                </a:lnTo>
                <a:lnTo>
                  <a:pt x="1591400" y="683017"/>
                </a:lnTo>
                <a:lnTo>
                  <a:pt x="1249892" y="1366033"/>
                </a:lnTo>
                <a:lnTo>
                  <a:pt x="341508" y="1366033"/>
                </a:lnTo>
                <a:lnTo>
                  <a:pt x="0" y="683017"/>
                </a:lnTo>
                <a:close/>
              </a:path>
            </a:pathLst>
          </a:custGeom>
          <a:blipFill>
            <a:blip r:embed="rId2" cstate="email">
              <a:extLst>
                <a:ext uri="{28A0092B-C50C-407E-A947-70E740481C1C}">
                  <a14:useLocalDpi xmlns:a14="http://schemas.microsoft.com/office/drawing/2010/main"/>
                </a:ext>
              </a:extLst>
            </a:blip>
            <a:stretch>
              <a:fillRect/>
            </a:stretch>
          </a:blipFill>
          <a:ln>
            <a:solidFill>
              <a:srgbClr val="224F8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53" tIns="259811" rIns="246453" bIns="259811"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43" name="任意多边形: 形状 42">
            <a:extLst>
              <a:ext uri="{FF2B5EF4-FFF2-40B4-BE49-F238E27FC236}">
                <a16:creationId xmlns:a16="http://schemas.microsoft.com/office/drawing/2014/main" id="{10F8BE13-EB28-3C80-24C5-18CDB9A663C3}"/>
              </a:ext>
            </a:extLst>
          </p:cNvPr>
          <p:cNvSpPr/>
          <p:nvPr/>
        </p:nvSpPr>
        <p:spPr>
          <a:xfrm>
            <a:off x="5778538" y="2566216"/>
            <a:ext cx="2051471" cy="1760951"/>
          </a:xfrm>
          <a:custGeom>
            <a:avLst/>
            <a:gdLst>
              <a:gd name="connsiteX0" fmla="*/ 0 w 1591400"/>
              <a:gd name="connsiteY0" fmla="*/ 683017 h 1366033"/>
              <a:gd name="connsiteX1" fmla="*/ 341508 w 1591400"/>
              <a:gd name="connsiteY1" fmla="*/ 0 h 1366033"/>
              <a:gd name="connsiteX2" fmla="*/ 1249892 w 1591400"/>
              <a:gd name="connsiteY2" fmla="*/ 0 h 1366033"/>
              <a:gd name="connsiteX3" fmla="*/ 1591400 w 1591400"/>
              <a:gd name="connsiteY3" fmla="*/ 683017 h 1366033"/>
              <a:gd name="connsiteX4" fmla="*/ 1249892 w 1591400"/>
              <a:gd name="connsiteY4" fmla="*/ 1366033 h 1366033"/>
              <a:gd name="connsiteX5" fmla="*/ 341508 w 1591400"/>
              <a:gd name="connsiteY5" fmla="*/ 1366033 h 1366033"/>
              <a:gd name="connsiteX6" fmla="*/ 0 w 1591400"/>
              <a:gd name="connsiteY6" fmla="*/ 683017 h 13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00" h="1366033">
                <a:moveTo>
                  <a:pt x="0" y="683017"/>
                </a:moveTo>
                <a:lnTo>
                  <a:pt x="341508" y="0"/>
                </a:lnTo>
                <a:lnTo>
                  <a:pt x="1249892" y="0"/>
                </a:lnTo>
                <a:lnTo>
                  <a:pt x="1591400" y="683017"/>
                </a:lnTo>
                <a:lnTo>
                  <a:pt x="1249892" y="1366033"/>
                </a:lnTo>
                <a:lnTo>
                  <a:pt x="341508" y="1366033"/>
                </a:lnTo>
                <a:lnTo>
                  <a:pt x="0" y="683017"/>
                </a:lnTo>
                <a:close/>
              </a:path>
            </a:pathLst>
          </a:custGeom>
          <a:blipFill>
            <a:blip r:embed="rId3" cstate="email">
              <a:extLst>
                <a:ext uri="{28A0092B-C50C-407E-A947-70E740481C1C}">
                  <a14:useLocalDpi xmlns:a14="http://schemas.microsoft.com/office/drawing/2010/main"/>
                </a:ext>
              </a:extLst>
            </a:blip>
            <a:stretch>
              <a:fillRect/>
            </a:stretch>
          </a:blipFill>
          <a:ln>
            <a:solidFill>
              <a:srgbClr val="224F8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53" tIns="262351" rIns="246453" bIns="262351" numCol="1" spcCol="1270" anchor="ctr" anchorCtr="0">
            <a:noAutofit/>
          </a:bodyPr>
          <a:lstStyle/>
          <a:p>
            <a:pPr marL="0" lvl="0" indent="0" algn="ctr" defTabSz="1778000">
              <a:lnSpc>
                <a:spcPct val="90000"/>
              </a:lnSpc>
              <a:spcBef>
                <a:spcPct val="0"/>
              </a:spcBef>
              <a:spcAft>
                <a:spcPct val="35000"/>
              </a:spcAft>
              <a:buNone/>
            </a:pPr>
            <a:endParaRPr lang="zh-CN" altLang="en-US" sz="4000" kern="1200"/>
          </a:p>
        </p:txBody>
      </p:sp>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4"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29" name="任意多边形: 形状 28">
            <a:extLst>
              <a:ext uri="{FF2B5EF4-FFF2-40B4-BE49-F238E27FC236}">
                <a16:creationId xmlns:a16="http://schemas.microsoft.com/office/drawing/2014/main" id="{BD30EB1F-7C1C-8700-1110-06E004D92F55}"/>
              </a:ext>
            </a:extLst>
          </p:cNvPr>
          <p:cNvSpPr/>
          <p:nvPr/>
        </p:nvSpPr>
        <p:spPr>
          <a:xfrm>
            <a:off x="2290133" y="4488564"/>
            <a:ext cx="2051471" cy="1760951"/>
          </a:xfrm>
          <a:custGeom>
            <a:avLst/>
            <a:gdLst>
              <a:gd name="connsiteX0" fmla="*/ 0 w 1591400"/>
              <a:gd name="connsiteY0" fmla="*/ 683017 h 1366033"/>
              <a:gd name="connsiteX1" fmla="*/ 341508 w 1591400"/>
              <a:gd name="connsiteY1" fmla="*/ 0 h 1366033"/>
              <a:gd name="connsiteX2" fmla="*/ 1249892 w 1591400"/>
              <a:gd name="connsiteY2" fmla="*/ 0 h 1366033"/>
              <a:gd name="connsiteX3" fmla="*/ 1591400 w 1591400"/>
              <a:gd name="connsiteY3" fmla="*/ 683017 h 1366033"/>
              <a:gd name="connsiteX4" fmla="*/ 1249892 w 1591400"/>
              <a:gd name="connsiteY4" fmla="*/ 1366033 h 1366033"/>
              <a:gd name="connsiteX5" fmla="*/ 341508 w 1591400"/>
              <a:gd name="connsiteY5" fmla="*/ 1366033 h 1366033"/>
              <a:gd name="connsiteX6" fmla="*/ 0 w 1591400"/>
              <a:gd name="connsiteY6" fmla="*/ 683017 h 13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00" h="1366033">
                <a:moveTo>
                  <a:pt x="0" y="683017"/>
                </a:moveTo>
                <a:lnTo>
                  <a:pt x="341508" y="0"/>
                </a:lnTo>
                <a:lnTo>
                  <a:pt x="1249892" y="0"/>
                </a:lnTo>
                <a:lnTo>
                  <a:pt x="1591400" y="683017"/>
                </a:lnTo>
                <a:lnTo>
                  <a:pt x="1249892" y="1366033"/>
                </a:lnTo>
                <a:lnTo>
                  <a:pt x="341508" y="1366033"/>
                </a:lnTo>
                <a:lnTo>
                  <a:pt x="0" y="683017"/>
                </a:lnTo>
                <a:close/>
              </a:path>
            </a:pathLst>
          </a:custGeom>
          <a:blipFill>
            <a:blip r:embed="rId7" cstate="email">
              <a:extLst>
                <a:ext uri="{28A0092B-C50C-407E-A947-70E740481C1C}">
                  <a14:useLocalDpi xmlns:a14="http://schemas.microsoft.com/office/drawing/2010/main"/>
                </a:ext>
              </a:extLst>
            </a:blip>
            <a:stretch>
              <a:fillRect/>
            </a:stretch>
          </a:blipFill>
          <a:ln>
            <a:solidFill>
              <a:srgbClr val="224F8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53" tIns="259811" rIns="246453" bIns="259811"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38" name="任意多边形: 形状 37">
            <a:extLst>
              <a:ext uri="{FF2B5EF4-FFF2-40B4-BE49-F238E27FC236}">
                <a16:creationId xmlns:a16="http://schemas.microsoft.com/office/drawing/2014/main" id="{E5C88440-98FD-00B5-69F3-C3EA2A1A1BB1}"/>
              </a:ext>
            </a:extLst>
          </p:cNvPr>
          <p:cNvSpPr/>
          <p:nvPr/>
        </p:nvSpPr>
        <p:spPr>
          <a:xfrm>
            <a:off x="2290133" y="2569003"/>
            <a:ext cx="2051471" cy="1760951"/>
          </a:xfrm>
          <a:custGeom>
            <a:avLst/>
            <a:gdLst>
              <a:gd name="connsiteX0" fmla="*/ 0 w 1591400"/>
              <a:gd name="connsiteY0" fmla="*/ 683017 h 1366033"/>
              <a:gd name="connsiteX1" fmla="*/ 341508 w 1591400"/>
              <a:gd name="connsiteY1" fmla="*/ 0 h 1366033"/>
              <a:gd name="connsiteX2" fmla="*/ 1249892 w 1591400"/>
              <a:gd name="connsiteY2" fmla="*/ 0 h 1366033"/>
              <a:gd name="connsiteX3" fmla="*/ 1591400 w 1591400"/>
              <a:gd name="connsiteY3" fmla="*/ 683017 h 1366033"/>
              <a:gd name="connsiteX4" fmla="*/ 1249892 w 1591400"/>
              <a:gd name="connsiteY4" fmla="*/ 1366033 h 1366033"/>
              <a:gd name="connsiteX5" fmla="*/ 341508 w 1591400"/>
              <a:gd name="connsiteY5" fmla="*/ 1366033 h 1366033"/>
              <a:gd name="connsiteX6" fmla="*/ 0 w 1591400"/>
              <a:gd name="connsiteY6" fmla="*/ 683017 h 136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400" h="1366033">
                <a:moveTo>
                  <a:pt x="0" y="683017"/>
                </a:moveTo>
                <a:lnTo>
                  <a:pt x="341508" y="0"/>
                </a:lnTo>
                <a:lnTo>
                  <a:pt x="1249892" y="0"/>
                </a:lnTo>
                <a:lnTo>
                  <a:pt x="1591400" y="683017"/>
                </a:lnTo>
                <a:lnTo>
                  <a:pt x="1249892" y="1366033"/>
                </a:lnTo>
                <a:lnTo>
                  <a:pt x="341508" y="1366033"/>
                </a:lnTo>
                <a:lnTo>
                  <a:pt x="0" y="683017"/>
                </a:lnTo>
                <a:close/>
              </a:path>
            </a:pathLst>
          </a:custGeom>
          <a:blipFill>
            <a:blip r:embed="rId8" cstate="email">
              <a:extLst>
                <a:ext uri="{BEBA8EAE-BF5A-486C-A8C5-ECC9F3942E4B}">
                  <a14:imgProps xmlns:a14="http://schemas.microsoft.com/office/drawing/2010/main">
                    <a14:imgLayer r:embed="rId9">
                      <a14:imgEffect>
                        <a14:saturation sat="200000"/>
                      </a14:imgEffect>
                    </a14:imgLayer>
                  </a14:imgProps>
                </a:ext>
                <a:ext uri="{28A0092B-C50C-407E-A947-70E740481C1C}">
                  <a14:useLocalDpi xmlns:a14="http://schemas.microsoft.com/office/drawing/2010/main"/>
                </a:ext>
              </a:extLst>
            </a:blip>
            <a:stretch>
              <a:fillRect/>
            </a:stretch>
          </a:blipFill>
          <a:ln>
            <a:solidFill>
              <a:srgbClr val="224F8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6453" tIns="259811" rIns="246453" bIns="259811"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grpSp>
        <p:nvGrpSpPr>
          <p:cNvPr id="59" name="组合 58">
            <a:extLst>
              <a:ext uri="{FF2B5EF4-FFF2-40B4-BE49-F238E27FC236}">
                <a16:creationId xmlns:a16="http://schemas.microsoft.com/office/drawing/2014/main" id="{0719CDE6-EB27-6850-7537-5F35EDB6E48E}"/>
              </a:ext>
            </a:extLst>
          </p:cNvPr>
          <p:cNvGrpSpPr/>
          <p:nvPr/>
        </p:nvGrpSpPr>
        <p:grpSpPr>
          <a:xfrm>
            <a:off x="8215223" y="1772432"/>
            <a:ext cx="3518048" cy="1154671"/>
            <a:chOff x="7937480" y="1591382"/>
            <a:chExt cx="3518048" cy="1154671"/>
          </a:xfrm>
        </p:grpSpPr>
        <p:sp>
          <p:nvSpPr>
            <p:cNvPr id="57" name="文本框 5">
              <a:extLst>
                <a:ext uri="{FF2B5EF4-FFF2-40B4-BE49-F238E27FC236}">
                  <a16:creationId xmlns:a16="http://schemas.microsoft.com/office/drawing/2014/main" id="{407B5540-4B60-42FB-BE7C-83D492ADA45E}"/>
                </a:ext>
              </a:extLst>
            </p:cNvPr>
            <p:cNvSpPr txBox="1"/>
            <p:nvPr/>
          </p:nvSpPr>
          <p:spPr>
            <a:xfrm>
              <a:off x="7937480" y="2013545"/>
              <a:ext cx="3518048"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600" dirty="0">
                  <a:solidFill>
                    <a:schemeClr val="tx1">
                      <a:lumMod val="65000"/>
                      <a:lumOff val="35000"/>
                    </a:schemeClr>
                  </a:solidFill>
                </a:rPr>
                <a:t>Click here to add content, content to match the title. </a:t>
              </a:r>
            </a:p>
          </p:txBody>
        </p:sp>
        <p:sp>
          <p:nvSpPr>
            <p:cNvPr id="58" name="文本框 4">
              <a:extLst>
                <a:ext uri="{FF2B5EF4-FFF2-40B4-BE49-F238E27FC236}">
                  <a16:creationId xmlns:a16="http://schemas.microsoft.com/office/drawing/2014/main" id="{E2FAC352-6A53-23DE-6F52-3E76465CC49C}"/>
                </a:ext>
              </a:extLst>
            </p:cNvPr>
            <p:cNvSpPr txBox="1"/>
            <p:nvPr/>
          </p:nvSpPr>
          <p:spPr>
            <a:xfrm>
              <a:off x="9254147" y="1591382"/>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sp>
        <p:nvSpPr>
          <p:cNvPr id="60" name="矩形 59">
            <a:extLst>
              <a:ext uri="{FF2B5EF4-FFF2-40B4-BE49-F238E27FC236}">
                <a16:creationId xmlns:a16="http://schemas.microsoft.com/office/drawing/2014/main" id="{1C6BE4AB-48B5-91D6-7676-36534BFB0241}"/>
              </a:ext>
            </a:extLst>
          </p:cNvPr>
          <p:cNvSpPr/>
          <p:nvPr/>
        </p:nvSpPr>
        <p:spPr>
          <a:xfrm>
            <a:off x="9531888" y="5671596"/>
            <a:ext cx="2660112" cy="813749"/>
          </a:xfrm>
          <a:prstGeom prst="rect">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4079237F-E0F5-881C-1650-6483F7743183}"/>
              </a:ext>
            </a:extLst>
          </p:cNvPr>
          <p:cNvSpPr txBox="1"/>
          <p:nvPr/>
        </p:nvSpPr>
        <p:spPr>
          <a:xfrm>
            <a:off x="9736283" y="5839016"/>
            <a:ext cx="2554328" cy="523220"/>
          </a:xfrm>
          <a:prstGeom prst="rect">
            <a:avLst/>
          </a:prstGeom>
          <a:noFill/>
        </p:spPr>
        <p:txBody>
          <a:bodyPr vert="horz" wrap="square">
            <a:spAutoFit/>
          </a:bodyPr>
          <a:lstStyle>
            <a:defPPr>
              <a:defRPr lang="zh-CN"/>
            </a:defPPr>
            <a:lvl1pPr algn="ctr">
              <a:defRPr sz="14000">
                <a:solidFill>
                  <a:srgbClr val="224F86"/>
                </a:solidFill>
                <a:effectLst>
                  <a:outerShdw dist="38100" dir="5400000" algn="t" rotWithShape="0">
                    <a:srgbClr val="E6E6E6"/>
                  </a:outerShdw>
                </a:effectLst>
                <a:latin typeface="汉呈王天喜英雄体" panose="020B0503020204020204" pitchFamily="34" charset="-128"/>
                <a:ea typeface="汉呈王天喜英雄体" panose="020B0503020204020204" pitchFamily="34" charset="-128"/>
              </a:defRPr>
            </a:lvl1pPr>
          </a:lstStyle>
          <a:p>
            <a:pPr algn="l"/>
            <a:r>
              <a:rPr lang="en-US" altLang="zh-CN" sz="2800" dirty="0">
                <a:effectLst/>
                <a:latin typeface="思源宋體 Heavy" pitchFamily="18" charset="-128"/>
                <a:ea typeface="思源宋體 Heavy" pitchFamily="18" charset="-128"/>
              </a:rPr>
              <a:t>GOOD DAYS</a:t>
            </a:r>
            <a:endParaRPr lang="zh-CN" altLang="en-US" sz="2800" dirty="0">
              <a:effectLst/>
              <a:latin typeface="思源宋體 Heavy" pitchFamily="18" charset="-128"/>
              <a:ea typeface="思源宋體 Heavy" pitchFamily="18" charset="-128"/>
            </a:endParaRPr>
          </a:p>
        </p:txBody>
      </p:sp>
      <p:grpSp>
        <p:nvGrpSpPr>
          <p:cNvPr id="30" name="组合 29">
            <a:extLst>
              <a:ext uri="{FF2B5EF4-FFF2-40B4-BE49-F238E27FC236}">
                <a16:creationId xmlns:a16="http://schemas.microsoft.com/office/drawing/2014/main" id="{89889875-9538-2A9C-D8C6-6CD4A9A9814F}"/>
              </a:ext>
            </a:extLst>
          </p:cNvPr>
          <p:cNvGrpSpPr/>
          <p:nvPr/>
        </p:nvGrpSpPr>
        <p:grpSpPr>
          <a:xfrm>
            <a:off x="548642" y="3531343"/>
            <a:ext cx="2051471" cy="1760951"/>
            <a:chOff x="548640" y="3561821"/>
            <a:chExt cx="2051471" cy="1760951"/>
          </a:xfrm>
        </p:grpSpPr>
        <p:sp>
          <p:nvSpPr>
            <p:cNvPr id="31" name="六边形 30">
              <a:extLst>
                <a:ext uri="{FF2B5EF4-FFF2-40B4-BE49-F238E27FC236}">
                  <a16:creationId xmlns:a16="http://schemas.microsoft.com/office/drawing/2014/main" id="{9452ACF2-D515-338E-06A1-AD54967EBC10}"/>
                </a:ext>
              </a:extLst>
            </p:cNvPr>
            <p:cNvSpPr/>
            <p:nvPr/>
          </p:nvSpPr>
          <p:spPr>
            <a:xfrm>
              <a:off x="548640" y="3561821"/>
              <a:ext cx="2051471" cy="1760951"/>
            </a:xfrm>
            <a:prstGeom prst="hexagon">
              <a:avLst>
                <a:gd name="adj" fmla="val 25000"/>
                <a:gd name="vf" fmla="val 115470"/>
              </a:avLst>
            </a:prstGeom>
            <a:solidFill>
              <a:srgbClr val="224F86">
                <a:alpha val="90000"/>
              </a:srgbClr>
            </a:solidFill>
            <a:ln>
              <a:solidFill>
                <a:srgbClr val="224F8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2" name="文本框 5">
              <a:extLst>
                <a:ext uri="{FF2B5EF4-FFF2-40B4-BE49-F238E27FC236}">
                  <a16:creationId xmlns:a16="http://schemas.microsoft.com/office/drawing/2014/main" id="{E01EF2B0-F0CA-5AAC-29A1-CA579302F1B2}"/>
                </a:ext>
              </a:extLst>
            </p:cNvPr>
            <p:cNvSpPr txBox="1"/>
            <p:nvPr/>
          </p:nvSpPr>
          <p:spPr>
            <a:xfrm>
              <a:off x="795786" y="3755418"/>
              <a:ext cx="1557178" cy="13467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bg1"/>
                  </a:solidFill>
                </a:rPr>
                <a:t>Click here to add content, content to match the title. </a:t>
              </a:r>
            </a:p>
          </p:txBody>
        </p:sp>
      </p:grpSp>
      <p:grpSp>
        <p:nvGrpSpPr>
          <p:cNvPr id="28" name="组合 27">
            <a:extLst>
              <a:ext uri="{FF2B5EF4-FFF2-40B4-BE49-F238E27FC236}">
                <a16:creationId xmlns:a16="http://schemas.microsoft.com/office/drawing/2014/main" id="{7DF95390-2FB5-1B66-765A-02902ACE658B}"/>
              </a:ext>
            </a:extLst>
          </p:cNvPr>
          <p:cNvGrpSpPr/>
          <p:nvPr/>
        </p:nvGrpSpPr>
        <p:grpSpPr>
          <a:xfrm>
            <a:off x="5778538" y="4485773"/>
            <a:ext cx="2051471" cy="1760951"/>
            <a:chOff x="5778537" y="4516251"/>
            <a:chExt cx="2051471" cy="1760951"/>
          </a:xfrm>
        </p:grpSpPr>
        <p:sp>
          <p:nvSpPr>
            <p:cNvPr id="36" name="六边形 35">
              <a:extLst>
                <a:ext uri="{FF2B5EF4-FFF2-40B4-BE49-F238E27FC236}">
                  <a16:creationId xmlns:a16="http://schemas.microsoft.com/office/drawing/2014/main" id="{D5F04EBA-93A0-2E0F-1DF8-B594CEEC4267}"/>
                </a:ext>
              </a:extLst>
            </p:cNvPr>
            <p:cNvSpPr/>
            <p:nvPr/>
          </p:nvSpPr>
          <p:spPr>
            <a:xfrm>
              <a:off x="5778537" y="4516251"/>
              <a:ext cx="2051471" cy="1760951"/>
            </a:xfrm>
            <a:prstGeom prst="hexagon">
              <a:avLst>
                <a:gd name="adj" fmla="val 25000"/>
                <a:gd name="vf" fmla="val 115470"/>
              </a:avLst>
            </a:prstGeom>
            <a:solidFill>
              <a:srgbClr val="224F86">
                <a:alpha val="90000"/>
              </a:srgbClr>
            </a:solidFill>
            <a:ln>
              <a:solidFill>
                <a:srgbClr val="224F8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3" name="文本框 5">
              <a:extLst>
                <a:ext uri="{FF2B5EF4-FFF2-40B4-BE49-F238E27FC236}">
                  <a16:creationId xmlns:a16="http://schemas.microsoft.com/office/drawing/2014/main" id="{5F08D7AC-1841-B991-4D87-26E6BF7A4D0A}"/>
                </a:ext>
              </a:extLst>
            </p:cNvPr>
            <p:cNvSpPr txBox="1"/>
            <p:nvPr/>
          </p:nvSpPr>
          <p:spPr>
            <a:xfrm>
              <a:off x="6029504" y="4648117"/>
              <a:ext cx="1557178" cy="13467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bg1"/>
                  </a:solidFill>
                </a:rPr>
                <a:t>Click here to add content, content to match the title. </a:t>
              </a:r>
            </a:p>
          </p:txBody>
        </p:sp>
      </p:grpSp>
      <p:grpSp>
        <p:nvGrpSpPr>
          <p:cNvPr id="35" name="组合 34">
            <a:extLst>
              <a:ext uri="{FF2B5EF4-FFF2-40B4-BE49-F238E27FC236}">
                <a16:creationId xmlns:a16="http://schemas.microsoft.com/office/drawing/2014/main" id="{C43A097E-DB1E-A970-7719-C583BA238874}"/>
              </a:ext>
            </a:extLst>
          </p:cNvPr>
          <p:cNvGrpSpPr/>
          <p:nvPr/>
        </p:nvGrpSpPr>
        <p:grpSpPr>
          <a:xfrm>
            <a:off x="4029818" y="1598295"/>
            <a:ext cx="2051471" cy="1760951"/>
            <a:chOff x="4029816" y="1628774"/>
            <a:chExt cx="2051471" cy="1760951"/>
          </a:xfrm>
        </p:grpSpPr>
        <p:sp>
          <p:nvSpPr>
            <p:cNvPr id="41" name="六边形 40">
              <a:extLst>
                <a:ext uri="{FF2B5EF4-FFF2-40B4-BE49-F238E27FC236}">
                  <a16:creationId xmlns:a16="http://schemas.microsoft.com/office/drawing/2014/main" id="{397CB9C8-D864-61D7-CBEB-E94F3A5734C0}"/>
                </a:ext>
              </a:extLst>
            </p:cNvPr>
            <p:cNvSpPr/>
            <p:nvPr/>
          </p:nvSpPr>
          <p:spPr>
            <a:xfrm>
              <a:off x="4029816" y="1628774"/>
              <a:ext cx="2051471" cy="1760951"/>
            </a:xfrm>
            <a:prstGeom prst="hexagon">
              <a:avLst>
                <a:gd name="adj" fmla="val 25000"/>
                <a:gd name="vf" fmla="val 115470"/>
              </a:avLst>
            </a:prstGeom>
            <a:solidFill>
              <a:srgbClr val="E8F0FB">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5" name="文本框 24">
              <a:extLst>
                <a:ext uri="{FF2B5EF4-FFF2-40B4-BE49-F238E27FC236}">
                  <a16:creationId xmlns:a16="http://schemas.microsoft.com/office/drawing/2014/main" id="{E82033DC-FAAB-93C5-929C-CEF2917DDEBA}"/>
                </a:ext>
              </a:extLst>
            </p:cNvPr>
            <p:cNvSpPr txBox="1"/>
            <p:nvPr/>
          </p:nvSpPr>
          <p:spPr>
            <a:xfrm>
              <a:off x="4185997" y="2257037"/>
              <a:ext cx="1739106" cy="646331"/>
            </a:xfrm>
            <a:prstGeom prst="rect">
              <a:avLst/>
            </a:prstGeom>
            <a:noFill/>
          </p:spPr>
          <p:txBody>
            <a:bodyPr wrap="square">
              <a:spAutoFit/>
            </a:bodyPr>
            <a:lstStyle>
              <a:defPPr>
                <a:defRPr lang="zh-CN"/>
              </a:defPPr>
              <a:lvl1pPr algn="ctr">
                <a:defRPr sz="14000">
                  <a:solidFill>
                    <a:srgbClr val="224F86"/>
                  </a:solidFill>
                  <a:effectLst>
                    <a:outerShdw dist="38100" dir="5400000" algn="t" rotWithShape="0">
                      <a:srgbClr val="E6E6E6"/>
                    </a:outerShdw>
                  </a:effectLst>
                  <a:latin typeface="汉呈王天喜英雄体" panose="020B0503020204020204" pitchFamily="34" charset="-128"/>
                  <a:ea typeface="汉呈王天喜英雄体" panose="020B0503020204020204" pitchFamily="34" charset="-128"/>
                </a:defRPr>
              </a:lvl1pPr>
            </a:lstStyle>
            <a:p>
              <a:r>
                <a:rPr lang="en-US" altLang="zh-CN" sz="3600" b="1" dirty="0">
                  <a:effectLst/>
                  <a:latin typeface="阿里巴巴普惠体 Medium" pitchFamily="18" charset="-122"/>
                  <a:ea typeface="阿里巴巴普惠体 Medium" pitchFamily="18" charset="-122"/>
                  <a:cs typeface="阿里巴巴普惠体 Medium" pitchFamily="18" charset="-122"/>
                </a:rPr>
                <a:t>HELLO</a:t>
              </a:r>
              <a:endParaRPr lang="zh-CN" altLang="en-US" sz="3600" b="1" dirty="0">
                <a:effectLst/>
                <a:latin typeface="阿里巴巴普惠体 Medium" pitchFamily="18" charset="-122"/>
                <a:ea typeface="阿里巴巴普惠体 Medium" pitchFamily="18" charset="-122"/>
                <a:cs typeface="阿里巴巴普惠体 Medium" pitchFamily="18" charset="-122"/>
              </a:endParaRPr>
            </a:p>
          </p:txBody>
        </p:sp>
      </p:grpSp>
      <p:grpSp>
        <p:nvGrpSpPr>
          <p:cNvPr id="27" name="组合 26">
            <a:extLst>
              <a:ext uri="{FF2B5EF4-FFF2-40B4-BE49-F238E27FC236}">
                <a16:creationId xmlns:a16="http://schemas.microsoft.com/office/drawing/2014/main" id="{DDD23462-821A-479F-8F0A-3C947365D9CB}"/>
              </a:ext>
            </a:extLst>
          </p:cNvPr>
          <p:cNvGrpSpPr/>
          <p:nvPr/>
        </p:nvGrpSpPr>
        <p:grpSpPr>
          <a:xfrm>
            <a:off x="7534490" y="3534134"/>
            <a:ext cx="2051471" cy="1760951"/>
            <a:chOff x="7534489" y="3564612"/>
            <a:chExt cx="2051471" cy="1760951"/>
          </a:xfrm>
        </p:grpSpPr>
        <p:sp>
          <p:nvSpPr>
            <p:cNvPr id="45" name="六边形 44">
              <a:extLst>
                <a:ext uri="{FF2B5EF4-FFF2-40B4-BE49-F238E27FC236}">
                  <a16:creationId xmlns:a16="http://schemas.microsoft.com/office/drawing/2014/main" id="{5F878A43-2803-EDA8-AA45-C3952E128EFE}"/>
                </a:ext>
              </a:extLst>
            </p:cNvPr>
            <p:cNvSpPr/>
            <p:nvPr/>
          </p:nvSpPr>
          <p:spPr>
            <a:xfrm>
              <a:off x="7534489" y="3564612"/>
              <a:ext cx="2051471" cy="1760951"/>
            </a:xfrm>
            <a:prstGeom prst="hexagon">
              <a:avLst>
                <a:gd name="adj" fmla="val 25000"/>
                <a:gd name="vf" fmla="val 115470"/>
              </a:avLst>
            </a:prstGeom>
            <a:solidFill>
              <a:srgbClr val="224F86">
                <a:alpha val="90000"/>
              </a:srgbClr>
            </a:solidFill>
            <a:ln>
              <a:solidFill>
                <a:srgbClr val="224F8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26" name="文本框 5">
              <a:extLst>
                <a:ext uri="{FF2B5EF4-FFF2-40B4-BE49-F238E27FC236}">
                  <a16:creationId xmlns:a16="http://schemas.microsoft.com/office/drawing/2014/main" id="{9078C145-AD62-4C06-3E1B-AD803C083116}"/>
                </a:ext>
              </a:extLst>
            </p:cNvPr>
            <p:cNvSpPr txBox="1"/>
            <p:nvPr/>
          </p:nvSpPr>
          <p:spPr>
            <a:xfrm>
              <a:off x="7781635" y="3755418"/>
              <a:ext cx="1557178" cy="13467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bg1"/>
                  </a:solidFill>
                </a:rPr>
                <a:t>Click here to add content, content to match the title. </a:t>
              </a:r>
            </a:p>
          </p:txBody>
        </p:sp>
      </p:grpSp>
    </p:spTree>
    <p:extLst>
      <p:ext uri="{BB962C8B-B14F-4D97-AF65-F5344CB8AC3E}">
        <p14:creationId xmlns:p14="http://schemas.microsoft.com/office/powerpoint/2010/main" val="2116085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right)">
                                      <p:cBhvr>
                                        <p:cTn id="7" dur="500"/>
                                        <p:tgtEl>
                                          <p:spTgt spid="60"/>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25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53" presetClass="entr" presetSubtype="16"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ppt_w</p:attrName>
                                        </p:attrNameLst>
                                      </p:cBhvr>
                                      <p:tavLst>
                                        <p:tav tm="0">
                                          <p:val>
                                            <p:fltVal val="0"/>
                                          </p:val>
                                        </p:tav>
                                        <p:tav tm="100000">
                                          <p:val>
                                            <p:strVal val="#ppt_w"/>
                                          </p:val>
                                        </p:tav>
                                      </p:tavLst>
                                    </p:anim>
                                    <p:anim calcmode="lin" valueType="num">
                                      <p:cBhvr>
                                        <p:cTn id="45" dur="500" fill="hold"/>
                                        <p:tgtEl>
                                          <p:spTgt spid="35"/>
                                        </p:tgtEl>
                                        <p:attrNameLst>
                                          <p:attrName>ppt_h</p:attrName>
                                        </p:attrNameLst>
                                      </p:cBhvr>
                                      <p:tavLst>
                                        <p:tav tm="0">
                                          <p:val>
                                            <p:fltVal val="0"/>
                                          </p:val>
                                        </p:tav>
                                        <p:tav tm="100000">
                                          <p:val>
                                            <p:strVal val="#ppt_h"/>
                                          </p:val>
                                        </p:tav>
                                      </p:tavLst>
                                    </p:anim>
                                    <p:animEffect transition="in" filter="fade">
                                      <p:cBhvr>
                                        <p:cTn id="46" dur="500"/>
                                        <p:tgtEl>
                                          <p:spTgt spid="35"/>
                                        </p:tgtEl>
                                      </p:cBhvr>
                                    </p:animEffect>
                                  </p:childTnLst>
                                </p:cTn>
                              </p:par>
                              <p:par>
                                <p:cTn id="47" presetID="53" presetClass="entr" presetSubtype="16" fill="hold" nodeType="withEffect">
                                  <p:stCondLst>
                                    <p:cond delay="5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par>
                                <p:cTn id="52" presetID="53" presetClass="entr" presetSubtype="16" fill="hold" nodeType="withEffect">
                                  <p:stCondLst>
                                    <p:cond delay="75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randombar(horizontal)">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3" grpId="0" animBg="1"/>
      <p:bldP spid="29" grpId="0" animBg="1"/>
      <p:bldP spid="38" grpId="0" animBg="1"/>
      <p:bldP spid="60"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68901EE6-12C8-7222-B51C-9786E2FE3EB1}"/>
              </a:ext>
            </a:extLst>
          </p:cNvPr>
          <p:cNvSpPr/>
          <p:nvPr/>
        </p:nvSpPr>
        <p:spPr>
          <a:xfrm>
            <a:off x="2819400" y="3137240"/>
            <a:ext cx="6553200" cy="3185044"/>
          </a:xfrm>
          <a:custGeom>
            <a:avLst/>
            <a:gdLst>
              <a:gd name="connsiteX0" fmla="*/ 2923958 w 5847916"/>
              <a:gd name="connsiteY0" fmla="*/ 0 h 2842257"/>
              <a:gd name="connsiteX1" fmla="*/ 5846228 w 5847916"/>
              <a:gd name="connsiteY1" fmla="*/ 2775501 h 2842257"/>
              <a:gd name="connsiteX2" fmla="*/ 5847916 w 5847916"/>
              <a:gd name="connsiteY2" fmla="*/ 2842257 h 2842257"/>
              <a:gd name="connsiteX3" fmla="*/ 0 w 5847916"/>
              <a:gd name="connsiteY3" fmla="*/ 2842257 h 2842257"/>
              <a:gd name="connsiteX4" fmla="*/ 1688 w 5847916"/>
              <a:gd name="connsiteY4" fmla="*/ 2775501 h 2842257"/>
              <a:gd name="connsiteX5" fmla="*/ 2923958 w 5847916"/>
              <a:gd name="connsiteY5" fmla="*/ 0 h 284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916" h="2842257">
                <a:moveTo>
                  <a:pt x="2923958" y="0"/>
                </a:moveTo>
                <a:cubicBezTo>
                  <a:pt x="4489485" y="0"/>
                  <a:pt x="5767858" y="1229450"/>
                  <a:pt x="5846228" y="2775501"/>
                </a:cubicBezTo>
                <a:lnTo>
                  <a:pt x="5847916" y="2842257"/>
                </a:lnTo>
                <a:lnTo>
                  <a:pt x="0" y="2842257"/>
                </a:lnTo>
                <a:lnTo>
                  <a:pt x="1688" y="2775501"/>
                </a:lnTo>
                <a:cubicBezTo>
                  <a:pt x="80058" y="1229450"/>
                  <a:pt x="1358431" y="0"/>
                  <a:pt x="2923958" y="0"/>
                </a:cubicBezTo>
                <a:close/>
              </a:path>
            </a:pathLst>
          </a:cu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7" name="任意多边形: 形状 6">
            <a:extLst>
              <a:ext uri="{FF2B5EF4-FFF2-40B4-BE49-F238E27FC236}">
                <a16:creationId xmlns:a16="http://schemas.microsoft.com/office/drawing/2014/main" id="{D45E9B77-8FA9-50B5-52F3-6812441B5507}"/>
              </a:ext>
            </a:extLst>
          </p:cNvPr>
          <p:cNvSpPr/>
          <p:nvPr/>
        </p:nvSpPr>
        <p:spPr>
          <a:xfrm>
            <a:off x="3105884" y="3415716"/>
            <a:ext cx="5980235" cy="2906568"/>
          </a:xfrm>
          <a:custGeom>
            <a:avLst/>
            <a:gdLst>
              <a:gd name="connsiteX0" fmla="*/ 2923958 w 5847916"/>
              <a:gd name="connsiteY0" fmla="*/ 0 h 2842257"/>
              <a:gd name="connsiteX1" fmla="*/ 5846228 w 5847916"/>
              <a:gd name="connsiteY1" fmla="*/ 2775501 h 2842257"/>
              <a:gd name="connsiteX2" fmla="*/ 5847916 w 5847916"/>
              <a:gd name="connsiteY2" fmla="*/ 2842257 h 2842257"/>
              <a:gd name="connsiteX3" fmla="*/ 0 w 5847916"/>
              <a:gd name="connsiteY3" fmla="*/ 2842257 h 2842257"/>
              <a:gd name="connsiteX4" fmla="*/ 1688 w 5847916"/>
              <a:gd name="connsiteY4" fmla="*/ 2775501 h 2842257"/>
              <a:gd name="connsiteX5" fmla="*/ 2923958 w 5847916"/>
              <a:gd name="connsiteY5" fmla="*/ 0 h 284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916" h="2842257">
                <a:moveTo>
                  <a:pt x="2923958" y="0"/>
                </a:moveTo>
                <a:cubicBezTo>
                  <a:pt x="4489485" y="0"/>
                  <a:pt x="5767858" y="1229450"/>
                  <a:pt x="5846228" y="2775501"/>
                </a:cubicBezTo>
                <a:lnTo>
                  <a:pt x="5847916" y="2842257"/>
                </a:lnTo>
                <a:lnTo>
                  <a:pt x="0" y="2842257"/>
                </a:lnTo>
                <a:lnTo>
                  <a:pt x="1688" y="2775501"/>
                </a:lnTo>
                <a:cubicBezTo>
                  <a:pt x="80058" y="1229450"/>
                  <a:pt x="1358431" y="0"/>
                  <a:pt x="2923958"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2C51300B-92F2-9424-8F63-25548CE22086}"/>
              </a:ext>
            </a:extLst>
          </p:cNvPr>
          <p:cNvSpPr/>
          <p:nvPr/>
        </p:nvSpPr>
        <p:spPr>
          <a:xfrm>
            <a:off x="3195796" y="3503116"/>
            <a:ext cx="5800411" cy="2819168"/>
          </a:xfrm>
          <a:custGeom>
            <a:avLst/>
            <a:gdLst>
              <a:gd name="connsiteX0" fmla="*/ 2923958 w 5847916"/>
              <a:gd name="connsiteY0" fmla="*/ 0 h 2842257"/>
              <a:gd name="connsiteX1" fmla="*/ 5846228 w 5847916"/>
              <a:gd name="connsiteY1" fmla="*/ 2775501 h 2842257"/>
              <a:gd name="connsiteX2" fmla="*/ 5847916 w 5847916"/>
              <a:gd name="connsiteY2" fmla="*/ 2842257 h 2842257"/>
              <a:gd name="connsiteX3" fmla="*/ 0 w 5847916"/>
              <a:gd name="connsiteY3" fmla="*/ 2842257 h 2842257"/>
              <a:gd name="connsiteX4" fmla="*/ 1688 w 5847916"/>
              <a:gd name="connsiteY4" fmla="*/ 2775501 h 2842257"/>
              <a:gd name="connsiteX5" fmla="*/ 2923958 w 5847916"/>
              <a:gd name="connsiteY5" fmla="*/ 0 h 284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7916" h="2842257">
                <a:moveTo>
                  <a:pt x="2923958" y="0"/>
                </a:moveTo>
                <a:cubicBezTo>
                  <a:pt x="4489485" y="0"/>
                  <a:pt x="5767858" y="1229450"/>
                  <a:pt x="5846228" y="2775501"/>
                </a:cubicBezTo>
                <a:lnTo>
                  <a:pt x="5847916" y="2842257"/>
                </a:lnTo>
                <a:lnTo>
                  <a:pt x="0" y="2842257"/>
                </a:lnTo>
                <a:lnTo>
                  <a:pt x="1688" y="2775501"/>
                </a:lnTo>
                <a:cubicBezTo>
                  <a:pt x="80058" y="1229450"/>
                  <a:pt x="1358431" y="0"/>
                  <a:pt x="2923958" y="0"/>
                </a:cubicBezTo>
                <a:close/>
              </a:path>
            </a:pathLst>
          </a:custGeom>
          <a:blipFill dpi="0" rotWithShape="1">
            <a:blip r:embed="rId5" cstate="email">
              <a:extLst>
                <a:ext uri="{28A0092B-C50C-407E-A947-70E740481C1C}">
                  <a14:useLocalDpi xmlns:a14="http://schemas.microsoft.com/office/drawing/2010/main"/>
                </a:ext>
              </a:extLst>
            </a:blip>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2" name="组合 31">
            <a:extLst>
              <a:ext uri="{FF2B5EF4-FFF2-40B4-BE49-F238E27FC236}">
                <a16:creationId xmlns:a16="http://schemas.microsoft.com/office/drawing/2014/main" id="{880AB0AF-1030-E198-E407-8FF9BA96ACEF}"/>
              </a:ext>
            </a:extLst>
          </p:cNvPr>
          <p:cNvGrpSpPr/>
          <p:nvPr/>
        </p:nvGrpSpPr>
        <p:grpSpPr>
          <a:xfrm>
            <a:off x="4316244" y="1562306"/>
            <a:ext cx="3559512" cy="1754210"/>
            <a:chOff x="4316244" y="2098022"/>
            <a:chExt cx="3559512" cy="1754210"/>
          </a:xfrm>
        </p:grpSpPr>
        <p:sp>
          <p:nvSpPr>
            <p:cNvPr id="16" name="椭圆 15">
              <a:extLst>
                <a:ext uri="{FF2B5EF4-FFF2-40B4-BE49-F238E27FC236}">
                  <a16:creationId xmlns:a16="http://schemas.microsoft.com/office/drawing/2014/main" id="{4E74A85B-7A03-6662-BD6A-60AA40EF39A4}"/>
                </a:ext>
              </a:extLst>
            </p:cNvPr>
            <p:cNvSpPr/>
            <p:nvPr/>
          </p:nvSpPr>
          <p:spPr>
            <a:xfrm>
              <a:off x="5913062" y="3486356"/>
              <a:ext cx="365876" cy="365876"/>
            </a:xfrm>
            <a:prstGeom prst="ellipse">
              <a:avLst/>
            </a:prstGeom>
            <a:solidFill>
              <a:srgbClr val="224F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a:extLst>
                <a:ext uri="{FF2B5EF4-FFF2-40B4-BE49-F238E27FC236}">
                  <a16:creationId xmlns:a16="http://schemas.microsoft.com/office/drawing/2014/main" id="{8B8491DB-F69C-CA25-2CE2-B7D813CF1B74}"/>
                </a:ext>
              </a:extLst>
            </p:cNvPr>
            <p:cNvGrpSpPr/>
            <p:nvPr/>
          </p:nvGrpSpPr>
          <p:grpSpPr>
            <a:xfrm>
              <a:off x="4316244" y="2098022"/>
              <a:ext cx="3559512" cy="1154671"/>
              <a:chOff x="2891207" y="4755209"/>
              <a:chExt cx="3559512" cy="1154671"/>
            </a:xfrm>
          </p:grpSpPr>
          <p:sp>
            <p:nvSpPr>
              <p:cNvPr id="19" name="文本框 5">
                <a:extLst>
                  <a:ext uri="{FF2B5EF4-FFF2-40B4-BE49-F238E27FC236}">
                    <a16:creationId xmlns:a16="http://schemas.microsoft.com/office/drawing/2014/main" id="{0DF330EA-7EE9-D5B5-C7AC-7420854FCC7F}"/>
                  </a:ext>
                </a:extLst>
              </p:cNvPr>
              <p:cNvSpPr txBox="1"/>
              <p:nvPr/>
            </p:nvSpPr>
            <p:spPr>
              <a:xfrm>
                <a:off x="2891207" y="5177372"/>
                <a:ext cx="3559512"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20" name="文本框 4">
                <a:extLst>
                  <a:ext uri="{FF2B5EF4-FFF2-40B4-BE49-F238E27FC236}">
                    <a16:creationId xmlns:a16="http://schemas.microsoft.com/office/drawing/2014/main" id="{4E1AB7B0-961A-3D90-9986-FCAD0EFB1907}"/>
                  </a:ext>
                </a:extLst>
              </p:cNvPr>
              <p:cNvSpPr txBox="1"/>
              <p:nvPr/>
            </p:nvSpPr>
            <p:spPr>
              <a:xfrm>
                <a:off x="3570274" y="4755209"/>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30" name="组合 29">
            <a:extLst>
              <a:ext uri="{FF2B5EF4-FFF2-40B4-BE49-F238E27FC236}">
                <a16:creationId xmlns:a16="http://schemas.microsoft.com/office/drawing/2014/main" id="{5B7AF8AA-9D30-9779-684C-2D74C4585762}"/>
              </a:ext>
            </a:extLst>
          </p:cNvPr>
          <p:cNvGrpSpPr/>
          <p:nvPr/>
        </p:nvGrpSpPr>
        <p:grpSpPr>
          <a:xfrm>
            <a:off x="7586184" y="2975039"/>
            <a:ext cx="4139485" cy="1154671"/>
            <a:chOff x="7495461" y="3495515"/>
            <a:chExt cx="4139485" cy="1154671"/>
          </a:xfrm>
        </p:grpSpPr>
        <p:sp>
          <p:nvSpPr>
            <p:cNvPr id="25" name="椭圆 24">
              <a:extLst>
                <a:ext uri="{FF2B5EF4-FFF2-40B4-BE49-F238E27FC236}">
                  <a16:creationId xmlns:a16="http://schemas.microsoft.com/office/drawing/2014/main" id="{03638211-A949-5D1C-522A-1238A017C539}"/>
                </a:ext>
              </a:extLst>
            </p:cNvPr>
            <p:cNvSpPr/>
            <p:nvPr/>
          </p:nvSpPr>
          <p:spPr>
            <a:xfrm>
              <a:off x="7495461" y="3878788"/>
              <a:ext cx="365876" cy="365876"/>
            </a:xfrm>
            <a:prstGeom prst="ellipse">
              <a:avLst/>
            </a:prstGeom>
            <a:solidFill>
              <a:srgbClr val="224F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a:extLst>
                <a:ext uri="{FF2B5EF4-FFF2-40B4-BE49-F238E27FC236}">
                  <a16:creationId xmlns:a16="http://schemas.microsoft.com/office/drawing/2014/main" id="{99119A05-16F6-B85E-3280-E9312601C06F}"/>
                </a:ext>
              </a:extLst>
            </p:cNvPr>
            <p:cNvGrpSpPr/>
            <p:nvPr/>
          </p:nvGrpSpPr>
          <p:grpSpPr>
            <a:xfrm>
              <a:off x="8327467" y="3495515"/>
              <a:ext cx="3307479" cy="1154671"/>
              <a:chOff x="3401295" y="4435169"/>
              <a:chExt cx="3307479" cy="1154671"/>
            </a:xfrm>
          </p:grpSpPr>
          <p:sp>
            <p:nvSpPr>
              <p:cNvPr id="27" name="文本框 5">
                <a:extLst>
                  <a:ext uri="{FF2B5EF4-FFF2-40B4-BE49-F238E27FC236}">
                    <a16:creationId xmlns:a16="http://schemas.microsoft.com/office/drawing/2014/main" id="{0DA8A9A9-53AA-96CC-98DD-754FCB7E4C5A}"/>
                  </a:ext>
                </a:extLst>
              </p:cNvPr>
              <p:cNvSpPr txBox="1"/>
              <p:nvPr/>
            </p:nvSpPr>
            <p:spPr>
              <a:xfrm>
                <a:off x="3401295" y="4857332"/>
                <a:ext cx="3307479"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dirty="0">
                    <a:solidFill>
                      <a:schemeClr val="tx1">
                        <a:lumMod val="65000"/>
                        <a:lumOff val="35000"/>
                      </a:schemeClr>
                    </a:solidFill>
                  </a:rPr>
                  <a:t>Click here to add content, content to match the title. </a:t>
                </a:r>
              </a:p>
            </p:txBody>
          </p:sp>
          <p:sp>
            <p:nvSpPr>
              <p:cNvPr id="28" name="文本框 4">
                <a:extLst>
                  <a:ext uri="{FF2B5EF4-FFF2-40B4-BE49-F238E27FC236}">
                    <a16:creationId xmlns:a16="http://schemas.microsoft.com/office/drawing/2014/main" id="{31E6FC3F-7BEF-F4E2-75B1-62C5C043B0C1}"/>
                  </a:ext>
                </a:extLst>
              </p:cNvPr>
              <p:cNvSpPr txBox="1"/>
              <p:nvPr/>
            </p:nvSpPr>
            <p:spPr>
              <a:xfrm>
                <a:off x="3401295" y="4435169"/>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33" name="组合 32">
            <a:extLst>
              <a:ext uri="{FF2B5EF4-FFF2-40B4-BE49-F238E27FC236}">
                <a16:creationId xmlns:a16="http://schemas.microsoft.com/office/drawing/2014/main" id="{B701040D-D02C-2F9B-143A-DDF387268D2E}"/>
              </a:ext>
            </a:extLst>
          </p:cNvPr>
          <p:cNvGrpSpPr/>
          <p:nvPr/>
        </p:nvGrpSpPr>
        <p:grpSpPr>
          <a:xfrm flipH="1">
            <a:off x="466332" y="2975039"/>
            <a:ext cx="4139485" cy="1154671"/>
            <a:chOff x="7495461" y="3495515"/>
            <a:chExt cx="4139485" cy="1154671"/>
          </a:xfrm>
        </p:grpSpPr>
        <p:sp>
          <p:nvSpPr>
            <p:cNvPr id="35" name="椭圆 34">
              <a:extLst>
                <a:ext uri="{FF2B5EF4-FFF2-40B4-BE49-F238E27FC236}">
                  <a16:creationId xmlns:a16="http://schemas.microsoft.com/office/drawing/2014/main" id="{726F84AA-1D1C-9424-EDCA-69212D5D1F75}"/>
                </a:ext>
              </a:extLst>
            </p:cNvPr>
            <p:cNvSpPr/>
            <p:nvPr/>
          </p:nvSpPr>
          <p:spPr>
            <a:xfrm>
              <a:off x="7495461" y="3878788"/>
              <a:ext cx="365876" cy="365876"/>
            </a:xfrm>
            <a:prstGeom prst="ellipse">
              <a:avLst/>
            </a:prstGeom>
            <a:solidFill>
              <a:srgbClr val="224F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38A4C17C-1100-6F9F-7FB9-390C2098715E}"/>
                </a:ext>
              </a:extLst>
            </p:cNvPr>
            <p:cNvGrpSpPr/>
            <p:nvPr/>
          </p:nvGrpSpPr>
          <p:grpSpPr>
            <a:xfrm>
              <a:off x="8327467" y="3495515"/>
              <a:ext cx="3307479" cy="1154671"/>
              <a:chOff x="3401295" y="4435169"/>
              <a:chExt cx="3307479" cy="1154671"/>
            </a:xfrm>
          </p:grpSpPr>
          <p:sp>
            <p:nvSpPr>
              <p:cNvPr id="39" name="文本框 5">
                <a:extLst>
                  <a:ext uri="{FF2B5EF4-FFF2-40B4-BE49-F238E27FC236}">
                    <a16:creationId xmlns:a16="http://schemas.microsoft.com/office/drawing/2014/main" id="{03733CEC-F537-BE15-7B42-8AA0376405A0}"/>
                  </a:ext>
                </a:extLst>
              </p:cNvPr>
              <p:cNvSpPr txBox="1"/>
              <p:nvPr/>
            </p:nvSpPr>
            <p:spPr>
              <a:xfrm>
                <a:off x="3401295" y="4857332"/>
                <a:ext cx="3307479"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600" dirty="0">
                    <a:solidFill>
                      <a:schemeClr val="tx1">
                        <a:lumMod val="65000"/>
                        <a:lumOff val="35000"/>
                      </a:schemeClr>
                    </a:solidFill>
                  </a:rPr>
                  <a:t>Click here to add content, content to match the title. </a:t>
                </a:r>
              </a:p>
            </p:txBody>
          </p:sp>
          <p:sp>
            <p:nvSpPr>
              <p:cNvPr id="40" name="文本框 4">
                <a:extLst>
                  <a:ext uri="{FF2B5EF4-FFF2-40B4-BE49-F238E27FC236}">
                    <a16:creationId xmlns:a16="http://schemas.microsoft.com/office/drawing/2014/main" id="{20766E36-2184-961E-8879-4D6FA39C6FE0}"/>
                  </a:ext>
                </a:extLst>
              </p:cNvPr>
              <p:cNvSpPr txBox="1"/>
              <p:nvPr/>
            </p:nvSpPr>
            <p:spPr>
              <a:xfrm>
                <a:off x="3401295" y="4435169"/>
                <a:ext cx="220138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44" name="组合 43">
            <a:extLst>
              <a:ext uri="{FF2B5EF4-FFF2-40B4-BE49-F238E27FC236}">
                <a16:creationId xmlns:a16="http://schemas.microsoft.com/office/drawing/2014/main" id="{6BFD6DE1-F92F-C1DC-E70A-CCED7945444A}"/>
              </a:ext>
            </a:extLst>
          </p:cNvPr>
          <p:cNvGrpSpPr/>
          <p:nvPr/>
        </p:nvGrpSpPr>
        <p:grpSpPr>
          <a:xfrm flipH="1">
            <a:off x="480191" y="4581546"/>
            <a:ext cx="2759067" cy="1448854"/>
            <a:chOff x="7495461" y="3495515"/>
            <a:chExt cx="2759067" cy="1448854"/>
          </a:xfrm>
        </p:grpSpPr>
        <p:sp>
          <p:nvSpPr>
            <p:cNvPr id="46" name="椭圆 45">
              <a:extLst>
                <a:ext uri="{FF2B5EF4-FFF2-40B4-BE49-F238E27FC236}">
                  <a16:creationId xmlns:a16="http://schemas.microsoft.com/office/drawing/2014/main" id="{EC9B6155-0699-2D55-B16F-23A911CC728C}"/>
                </a:ext>
              </a:extLst>
            </p:cNvPr>
            <p:cNvSpPr/>
            <p:nvPr/>
          </p:nvSpPr>
          <p:spPr>
            <a:xfrm>
              <a:off x="7495461" y="3878788"/>
              <a:ext cx="365876" cy="365876"/>
            </a:xfrm>
            <a:prstGeom prst="ellipse">
              <a:avLst/>
            </a:prstGeom>
            <a:solidFill>
              <a:srgbClr val="224F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a:extLst>
                <a:ext uri="{FF2B5EF4-FFF2-40B4-BE49-F238E27FC236}">
                  <a16:creationId xmlns:a16="http://schemas.microsoft.com/office/drawing/2014/main" id="{FF6C0680-C275-3A34-7BDA-765809286CC3}"/>
                </a:ext>
              </a:extLst>
            </p:cNvPr>
            <p:cNvGrpSpPr/>
            <p:nvPr/>
          </p:nvGrpSpPr>
          <p:grpSpPr>
            <a:xfrm>
              <a:off x="8053147" y="3495515"/>
              <a:ext cx="2201381" cy="1448854"/>
              <a:chOff x="3126975" y="4435169"/>
              <a:chExt cx="2201381" cy="1448854"/>
            </a:xfrm>
          </p:grpSpPr>
          <p:sp>
            <p:nvSpPr>
              <p:cNvPr id="48" name="文本框 5">
                <a:extLst>
                  <a:ext uri="{FF2B5EF4-FFF2-40B4-BE49-F238E27FC236}">
                    <a16:creationId xmlns:a16="http://schemas.microsoft.com/office/drawing/2014/main" id="{FA869561-F21C-A2B8-84C4-F32F7D180D08}"/>
                  </a:ext>
                </a:extLst>
              </p:cNvPr>
              <p:cNvSpPr txBox="1"/>
              <p:nvPr/>
            </p:nvSpPr>
            <p:spPr>
              <a:xfrm>
                <a:off x="3126975" y="4857332"/>
                <a:ext cx="2028826" cy="10266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600" dirty="0">
                    <a:solidFill>
                      <a:schemeClr val="tx1">
                        <a:lumMod val="65000"/>
                        <a:lumOff val="35000"/>
                      </a:schemeClr>
                    </a:solidFill>
                  </a:rPr>
                  <a:t>Click here to add content, content to match the title. </a:t>
                </a:r>
              </a:p>
            </p:txBody>
          </p:sp>
          <p:sp>
            <p:nvSpPr>
              <p:cNvPr id="49" name="文本框 4">
                <a:extLst>
                  <a:ext uri="{FF2B5EF4-FFF2-40B4-BE49-F238E27FC236}">
                    <a16:creationId xmlns:a16="http://schemas.microsoft.com/office/drawing/2014/main" id="{D325286E-FE07-FEFF-B155-457843BAC1C5}"/>
                  </a:ext>
                </a:extLst>
              </p:cNvPr>
              <p:cNvSpPr txBox="1"/>
              <p:nvPr/>
            </p:nvSpPr>
            <p:spPr>
              <a:xfrm>
                <a:off x="3126975" y="4435169"/>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50" name="组合 49">
            <a:extLst>
              <a:ext uri="{FF2B5EF4-FFF2-40B4-BE49-F238E27FC236}">
                <a16:creationId xmlns:a16="http://schemas.microsoft.com/office/drawing/2014/main" id="{584143FE-75D6-56C9-4B4D-C1168BA46BB8}"/>
              </a:ext>
            </a:extLst>
          </p:cNvPr>
          <p:cNvGrpSpPr/>
          <p:nvPr/>
        </p:nvGrpSpPr>
        <p:grpSpPr>
          <a:xfrm>
            <a:off x="8952745" y="4581546"/>
            <a:ext cx="2759067" cy="1448854"/>
            <a:chOff x="7495461" y="3495515"/>
            <a:chExt cx="2759067" cy="1448854"/>
          </a:xfrm>
        </p:grpSpPr>
        <p:sp>
          <p:nvSpPr>
            <p:cNvPr id="51" name="椭圆 50">
              <a:extLst>
                <a:ext uri="{FF2B5EF4-FFF2-40B4-BE49-F238E27FC236}">
                  <a16:creationId xmlns:a16="http://schemas.microsoft.com/office/drawing/2014/main" id="{368B2CA5-B5A7-BAE7-08A4-C1CDDD75F98F}"/>
                </a:ext>
              </a:extLst>
            </p:cNvPr>
            <p:cNvSpPr/>
            <p:nvPr/>
          </p:nvSpPr>
          <p:spPr>
            <a:xfrm>
              <a:off x="7495461" y="3878788"/>
              <a:ext cx="365876" cy="365876"/>
            </a:xfrm>
            <a:prstGeom prst="ellipse">
              <a:avLst/>
            </a:prstGeom>
            <a:solidFill>
              <a:srgbClr val="224F8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a:extLst>
                <a:ext uri="{FF2B5EF4-FFF2-40B4-BE49-F238E27FC236}">
                  <a16:creationId xmlns:a16="http://schemas.microsoft.com/office/drawing/2014/main" id="{5ED3F750-0EF9-36F3-7923-08E3140358AA}"/>
                </a:ext>
              </a:extLst>
            </p:cNvPr>
            <p:cNvGrpSpPr/>
            <p:nvPr/>
          </p:nvGrpSpPr>
          <p:grpSpPr>
            <a:xfrm>
              <a:off x="8053147" y="3495515"/>
              <a:ext cx="2201381" cy="1448854"/>
              <a:chOff x="3126975" y="4435169"/>
              <a:chExt cx="2201381" cy="1448854"/>
            </a:xfrm>
          </p:grpSpPr>
          <p:sp>
            <p:nvSpPr>
              <p:cNvPr id="53" name="文本框 5">
                <a:extLst>
                  <a:ext uri="{FF2B5EF4-FFF2-40B4-BE49-F238E27FC236}">
                    <a16:creationId xmlns:a16="http://schemas.microsoft.com/office/drawing/2014/main" id="{3CCBC59F-66FE-34AD-5E2B-452F7E6CA8FC}"/>
                  </a:ext>
                </a:extLst>
              </p:cNvPr>
              <p:cNvSpPr txBox="1"/>
              <p:nvPr/>
            </p:nvSpPr>
            <p:spPr>
              <a:xfrm>
                <a:off x="3126976" y="4857332"/>
                <a:ext cx="2028826" cy="102669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dirty="0">
                    <a:solidFill>
                      <a:schemeClr val="tx1">
                        <a:lumMod val="65000"/>
                        <a:lumOff val="35000"/>
                      </a:schemeClr>
                    </a:solidFill>
                  </a:rPr>
                  <a:t>Click here to add content, content to match the title. </a:t>
                </a:r>
              </a:p>
            </p:txBody>
          </p:sp>
          <p:sp>
            <p:nvSpPr>
              <p:cNvPr id="54" name="文本框 4">
                <a:extLst>
                  <a:ext uri="{FF2B5EF4-FFF2-40B4-BE49-F238E27FC236}">
                    <a16:creationId xmlns:a16="http://schemas.microsoft.com/office/drawing/2014/main" id="{2E3719B5-052A-8760-52EF-65B3D19B176D}"/>
                  </a:ext>
                </a:extLst>
              </p:cNvPr>
              <p:cNvSpPr txBox="1"/>
              <p:nvPr/>
            </p:nvSpPr>
            <p:spPr>
              <a:xfrm>
                <a:off x="3126975" y="4435169"/>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grpSp>
        <p:nvGrpSpPr>
          <p:cNvPr id="22" name="组合 21">
            <a:extLst>
              <a:ext uri="{FF2B5EF4-FFF2-40B4-BE49-F238E27FC236}">
                <a16:creationId xmlns:a16="http://schemas.microsoft.com/office/drawing/2014/main" id="{23C0C831-626F-A463-1DBB-AB2165BE09A6}"/>
              </a:ext>
            </a:extLst>
          </p:cNvPr>
          <p:cNvGrpSpPr/>
          <p:nvPr/>
        </p:nvGrpSpPr>
        <p:grpSpPr>
          <a:xfrm>
            <a:off x="0" y="6123530"/>
            <a:ext cx="12192000" cy="734470"/>
            <a:chOff x="0" y="6123530"/>
            <a:chExt cx="12192000" cy="734470"/>
          </a:xfrm>
        </p:grpSpPr>
        <p:sp>
          <p:nvSpPr>
            <p:cNvPr id="56" name="矩形 55">
              <a:extLst>
                <a:ext uri="{FF2B5EF4-FFF2-40B4-BE49-F238E27FC236}">
                  <a16:creationId xmlns:a16="http://schemas.microsoft.com/office/drawing/2014/main" id="{FDCD4DE7-43B7-1848-C9D9-630E2390C7EE}"/>
                </a:ext>
              </a:extLst>
            </p:cNvPr>
            <p:cNvSpPr/>
            <p:nvPr/>
          </p:nvSpPr>
          <p:spPr>
            <a:xfrm>
              <a:off x="0" y="6123530"/>
              <a:ext cx="12192000" cy="734470"/>
            </a:xfrm>
            <a:prstGeom prst="rect">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a:extLst>
                <a:ext uri="{FF2B5EF4-FFF2-40B4-BE49-F238E27FC236}">
                  <a16:creationId xmlns:a16="http://schemas.microsoft.com/office/drawing/2014/main" id="{D15FBAE9-CEB8-570B-8D86-86609C0D6569}"/>
                </a:ext>
              </a:extLst>
            </p:cNvPr>
            <p:cNvGrpSpPr/>
            <p:nvPr/>
          </p:nvGrpSpPr>
          <p:grpSpPr>
            <a:xfrm>
              <a:off x="4246161" y="6198378"/>
              <a:ext cx="3678163" cy="584775"/>
              <a:chOff x="4195456" y="6135306"/>
              <a:chExt cx="3678163" cy="584775"/>
            </a:xfrm>
          </p:grpSpPr>
          <p:sp>
            <p:nvSpPr>
              <p:cNvPr id="4" name="文本框 3">
                <a:extLst>
                  <a:ext uri="{FF2B5EF4-FFF2-40B4-BE49-F238E27FC236}">
                    <a16:creationId xmlns:a16="http://schemas.microsoft.com/office/drawing/2014/main" id="{25B88ACF-FAC1-006E-36C8-F11B60CEF8A4}"/>
                  </a:ext>
                </a:extLst>
              </p:cNvPr>
              <p:cNvSpPr txBox="1"/>
              <p:nvPr/>
            </p:nvSpPr>
            <p:spPr>
              <a:xfrm>
                <a:off x="4472072" y="6135306"/>
                <a:ext cx="3146446" cy="584775"/>
              </a:xfrm>
              <a:prstGeom prst="rect">
                <a:avLst/>
              </a:prstGeom>
              <a:noFill/>
            </p:spPr>
            <p:txBody>
              <a:bodyPr wrap="square">
                <a:spAutoFit/>
              </a:bodyPr>
              <a:lstStyle>
                <a:defPPr>
                  <a:defRPr lang="zh-CN"/>
                </a:defPPr>
                <a:lvl1pPr algn="ctr">
                  <a:defRPr sz="14000">
                    <a:solidFill>
                      <a:srgbClr val="224F86"/>
                    </a:solidFill>
                    <a:effectLst>
                      <a:outerShdw dist="38100" dir="5400000" algn="t" rotWithShape="0">
                        <a:srgbClr val="E6E6E6"/>
                      </a:outerShdw>
                    </a:effectLst>
                    <a:latin typeface="汉呈王天喜英雄体" panose="020B0503020204020204" pitchFamily="34" charset="-128"/>
                    <a:ea typeface="汉呈王天喜英雄体" panose="020B0503020204020204" pitchFamily="34" charset="-128"/>
                  </a:defRPr>
                </a:lvl1pPr>
              </a:lstStyle>
              <a:p>
                <a:r>
                  <a:rPr lang="en-US" altLang="zh-CN" sz="3200" dirty="0">
                    <a:solidFill>
                      <a:schemeClr val="bg1"/>
                    </a:solidFill>
                    <a:effectLst/>
                    <a:latin typeface="思源宋體 Heavy" pitchFamily="18" charset="-128"/>
                    <a:ea typeface="思源宋體 Heavy" pitchFamily="18" charset="-128"/>
                  </a:rPr>
                  <a:t>GOOD·DAYS</a:t>
                </a:r>
                <a:endParaRPr lang="zh-CN" altLang="en-US" sz="3200" dirty="0">
                  <a:solidFill>
                    <a:schemeClr val="bg1"/>
                  </a:solidFill>
                  <a:effectLst/>
                  <a:latin typeface="思源宋體 Heavy" pitchFamily="18" charset="-128"/>
                  <a:ea typeface="思源宋體 Heavy" pitchFamily="18" charset="-128"/>
                </a:endParaRPr>
              </a:p>
            </p:txBody>
          </p:sp>
          <p:cxnSp>
            <p:nvCxnSpPr>
              <p:cNvPr id="6" name="直接连接符 5">
                <a:extLst>
                  <a:ext uri="{FF2B5EF4-FFF2-40B4-BE49-F238E27FC236}">
                    <a16:creationId xmlns:a16="http://schemas.microsoft.com/office/drawing/2014/main" id="{4DEF47F6-A8B3-B008-368A-BCF5924AF0A8}"/>
                  </a:ext>
                </a:extLst>
              </p:cNvPr>
              <p:cNvCxnSpPr>
                <a:cxnSpLocks/>
              </p:cNvCxnSpPr>
              <p:nvPr/>
            </p:nvCxnSpPr>
            <p:spPr>
              <a:xfrm>
                <a:off x="7299677" y="6427693"/>
                <a:ext cx="573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272259A-1957-391C-5621-A6114846A57F}"/>
                  </a:ext>
                </a:extLst>
              </p:cNvPr>
              <p:cNvCxnSpPr>
                <a:cxnSpLocks/>
              </p:cNvCxnSpPr>
              <p:nvPr/>
            </p:nvCxnSpPr>
            <p:spPr>
              <a:xfrm>
                <a:off x="4195456" y="6427693"/>
                <a:ext cx="5739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9257205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250"/>
                                  </p:stCondLst>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ppt_w</p:attrName>
                                        </p:attrNameLst>
                                      </p:cBhvr>
                                      <p:tavLst>
                                        <p:tav tm="0">
                                          <p:val>
                                            <p:fltVal val="0"/>
                                          </p:val>
                                        </p:tav>
                                        <p:tav tm="100000">
                                          <p:val>
                                            <p:strVal val="#ppt_w"/>
                                          </p:val>
                                        </p:tav>
                                      </p:tavLst>
                                    </p:anim>
                                    <p:anim calcmode="lin" valueType="num">
                                      <p:cBhvr>
                                        <p:cTn id="35" dur="500" fill="hold"/>
                                        <p:tgtEl>
                                          <p:spTgt spid="33"/>
                                        </p:tgtEl>
                                        <p:attrNameLst>
                                          <p:attrName>ppt_h</p:attrName>
                                        </p:attrNameLst>
                                      </p:cBhvr>
                                      <p:tavLst>
                                        <p:tav tm="0">
                                          <p:val>
                                            <p:fltVal val="0"/>
                                          </p:val>
                                        </p:tav>
                                        <p:tav tm="100000">
                                          <p:val>
                                            <p:strVal val="#ppt_h"/>
                                          </p:val>
                                        </p:tav>
                                      </p:tavLst>
                                    </p:anim>
                                    <p:animEffect transition="in" filter="fade">
                                      <p:cBhvr>
                                        <p:cTn id="36" dur="500"/>
                                        <p:tgtEl>
                                          <p:spTgt spid="33"/>
                                        </p:tgtEl>
                                      </p:cBhvr>
                                    </p:animEffect>
                                  </p:childTnLst>
                                </p:cTn>
                              </p:par>
                              <p:par>
                                <p:cTn id="37" presetID="53" presetClass="entr" presetSubtype="16" fill="hold" nodeType="withEffect">
                                  <p:stCondLst>
                                    <p:cond delay="5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grpSp>
        <p:nvGrpSpPr>
          <p:cNvPr id="74" name="组合 73">
            <a:extLst>
              <a:ext uri="{FF2B5EF4-FFF2-40B4-BE49-F238E27FC236}">
                <a16:creationId xmlns:a16="http://schemas.microsoft.com/office/drawing/2014/main" id="{66C80C40-3FA9-3ED6-B26F-0E405CDBD5D8}"/>
              </a:ext>
            </a:extLst>
          </p:cNvPr>
          <p:cNvGrpSpPr/>
          <p:nvPr/>
        </p:nvGrpSpPr>
        <p:grpSpPr>
          <a:xfrm>
            <a:off x="2691128" y="1644016"/>
            <a:ext cx="6809744" cy="4528184"/>
            <a:chOff x="441961" y="1628775"/>
            <a:chExt cx="6772274" cy="4503268"/>
          </a:xfrm>
        </p:grpSpPr>
        <p:sp>
          <p:nvSpPr>
            <p:cNvPr id="73" name="任意多边形: 形状 72">
              <a:extLst>
                <a:ext uri="{FF2B5EF4-FFF2-40B4-BE49-F238E27FC236}">
                  <a16:creationId xmlns:a16="http://schemas.microsoft.com/office/drawing/2014/main" id="{6C0D429E-1F0B-6762-D75F-AA884399FF53}"/>
                </a:ext>
              </a:extLst>
            </p:cNvPr>
            <p:cNvSpPr/>
            <p:nvPr/>
          </p:nvSpPr>
          <p:spPr>
            <a:xfrm>
              <a:off x="441961" y="1628775"/>
              <a:ext cx="2257425" cy="2245843"/>
            </a:xfrm>
            <a:custGeom>
              <a:avLst/>
              <a:gdLst>
                <a:gd name="connsiteX0" fmla="*/ 1117132 w 2257425"/>
                <a:gd name="connsiteY0" fmla="*/ 0 h 2245844"/>
                <a:gd name="connsiteX1" fmla="*/ 1140294 w 2257425"/>
                <a:gd name="connsiteY1" fmla="*/ 0 h 2245844"/>
                <a:gd name="connsiteX2" fmla="*/ 2257425 w 2257425"/>
                <a:gd name="connsiteY2" fmla="*/ 1117132 h 2245844"/>
                <a:gd name="connsiteX3" fmla="*/ 1128713 w 2257425"/>
                <a:gd name="connsiteY3" fmla="*/ 2245844 h 2245844"/>
                <a:gd name="connsiteX4" fmla="*/ 0 w 2257425"/>
                <a:gd name="connsiteY4" fmla="*/ 1117132 h 2245844"/>
                <a:gd name="connsiteX5" fmla="*/ 1117132 w 2257425"/>
                <a:gd name="connsiteY5" fmla="*/ 0 h 224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2245844">
                  <a:moveTo>
                    <a:pt x="1117132" y="0"/>
                  </a:moveTo>
                  <a:lnTo>
                    <a:pt x="1140294" y="0"/>
                  </a:lnTo>
                  <a:lnTo>
                    <a:pt x="2257425" y="1117132"/>
                  </a:lnTo>
                  <a:lnTo>
                    <a:pt x="1128713" y="2245844"/>
                  </a:lnTo>
                  <a:lnTo>
                    <a:pt x="0" y="1117132"/>
                  </a:lnTo>
                  <a:lnTo>
                    <a:pt x="1117132" y="0"/>
                  </a:lnTo>
                  <a:close/>
                </a:path>
              </a:pathLst>
            </a:custGeom>
            <a:blipFill>
              <a:blip r:embed="rId5" cstate="email">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2" name="任意多边形: 形状 71">
              <a:extLst>
                <a:ext uri="{FF2B5EF4-FFF2-40B4-BE49-F238E27FC236}">
                  <a16:creationId xmlns:a16="http://schemas.microsoft.com/office/drawing/2014/main" id="{FB5A698F-A2B7-0A39-2AE4-93D90977ABCB}"/>
                </a:ext>
              </a:extLst>
            </p:cNvPr>
            <p:cNvSpPr/>
            <p:nvPr/>
          </p:nvSpPr>
          <p:spPr>
            <a:xfrm>
              <a:off x="2699386" y="1628775"/>
              <a:ext cx="2257425" cy="2245843"/>
            </a:xfrm>
            <a:custGeom>
              <a:avLst/>
              <a:gdLst>
                <a:gd name="connsiteX0" fmla="*/ 1117132 w 2257425"/>
                <a:gd name="connsiteY0" fmla="*/ 0 h 2245844"/>
                <a:gd name="connsiteX1" fmla="*/ 1140294 w 2257425"/>
                <a:gd name="connsiteY1" fmla="*/ 0 h 2245844"/>
                <a:gd name="connsiteX2" fmla="*/ 2257425 w 2257425"/>
                <a:gd name="connsiteY2" fmla="*/ 1117132 h 2245844"/>
                <a:gd name="connsiteX3" fmla="*/ 1128713 w 2257425"/>
                <a:gd name="connsiteY3" fmla="*/ 2245844 h 2245844"/>
                <a:gd name="connsiteX4" fmla="*/ 0 w 2257425"/>
                <a:gd name="connsiteY4" fmla="*/ 1117132 h 2245844"/>
                <a:gd name="connsiteX5" fmla="*/ 1117132 w 2257425"/>
                <a:gd name="connsiteY5" fmla="*/ 0 h 224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2245844">
                  <a:moveTo>
                    <a:pt x="1117132" y="0"/>
                  </a:moveTo>
                  <a:lnTo>
                    <a:pt x="1140294" y="0"/>
                  </a:lnTo>
                  <a:lnTo>
                    <a:pt x="2257425" y="1117132"/>
                  </a:lnTo>
                  <a:lnTo>
                    <a:pt x="1128713" y="2245844"/>
                  </a:lnTo>
                  <a:lnTo>
                    <a:pt x="0" y="1117132"/>
                  </a:lnTo>
                  <a:lnTo>
                    <a:pt x="1117132" y="0"/>
                  </a:lnTo>
                  <a:close/>
                </a:path>
              </a:pathLst>
            </a:custGeom>
            <a:blipFill>
              <a:blip r:embed="rId6" cstate="email">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a:extLst>
                <a:ext uri="{FF2B5EF4-FFF2-40B4-BE49-F238E27FC236}">
                  <a16:creationId xmlns:a16="http://schemas.microsoft.com/office/drawing/2014/main" id="{27128B1F-3951-9072-821B-E2AC79310CB5}"/>
                </a:ext>
              </a:extLst>
            </p:cNvPr>
            <p:cNvSpPr/>
            <p:nvPr/>
          </p:nvSpPr>
          <p:spPr>
            <a:xfrm>
              <a:off x="4956810" y="1628775"/>
              <a:ext cx="2257425" cy="2245843"/>
            </a:xfrm>
            <a:custGeom>
              <a:avLst/>
              <a:gdLst>
                <a:gd name="connsiteX0" fmla="*/ 1117132 w 2257425"/>
                <a:gd name="connsiteY0" fmla="*/ 0 h 2245844"/>
                <a:gd name="connsiteX1" fmla="*/ 1140294 w 2257425"/>
                <a:gd name="connsiteY1" fmla="*/ 0 h 2245844"/>
                <a:gd name="connsiteX2" fmla="*/ 2257425 w 2257425"/>
                <a:gd name="connsiteY2" fmla="*/ 1117132 h 2245844"/>
                <a:gd name="connsiteX3" fmla="*/ 1128713 w 2257425"/>
                <a:gd name="connsiteY3" fmla="*/ 2245844 h 2245844"/>
                <a:gd name="connsiteX4" fmla="*/ 0 w 2257425"/>
                <a:gd name="connsiteY4" fmla="*/ 1117132 h 2245844"/>
                <a:gd name="connsiteX5" fmla="*/ 1117132 w 2257425"/>
                <a:gd name="connsiteY5" fmla="*/ 0 h 224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7425" h="2245844">
                  <a:moveTo>
                    <a:pt x="1117132" y="0"/>
                  </a:moveTo>
                  <a:lnTo>
                    <a:pt x="1140294" y="0"/>
                  </a:lnTo>
                  <a:lnTo>
                    <a:pt x="2257425" y="1117132"/>
                  </a:lnTo>
                  <a:lnTo>
                    <a:pt x="1128713" y="2245844"/>
                  </a:lnTo>
                  <a:lnTo>
                    <a:pt x="0" y="1117132"/>
                  </a:lnTo>
                  <a:lnTo>
                    <a:pt x="1117132" y="0"/>
                  </a:lnTo>
                  <a:close/>
                </a:path>
              </a:pathLst>
            </a:custGeom>
            <a:blipFill>
              <a:blip r:embed="rId7" cstate="email">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形状 68">
              <a:extLst>
                <a:ext uri="{FF2B5EF4-FFF2-40B4-BE49-F238E27FC236}">
                  <a16:creationId xmlns:a16="http://schemas.microsoft.com/office/drawing/2014/main" id="{E7C7368F-2CA4-D47D-ECD6-413C82F90A6F}"/>
                </a:ext>
              </a:extLst>
            </p:cNvPr>
            <p:cNvSpPr/>
            <p:nvPr/>
          </p:nvSpPr>
          <p:spPr>
            <a:xfrm>
              <a:off x="441961" y="3874618"/>
              <a:ext cx="2257425" cy="2257425"/>
            </a:xfrm>
            <a:custGeom>
              <a:avLst/>
              <a:gdLst>
                <a:gd name="connsiteX0" fmla="*/ 1128713 w 2257425"/>
                <a:gd name="connsiteY0" fmla="*/ 0 h 2257425"/>
                <a:gd name="connsiteX1" fmla="*/ 2257425 w 2257425"/>
                <a:gd name="connsiteY1" fmla="*/ 1128713 h 2257425"/>
                <a:gd name="connsiteX2" fmla="*/ 1128713 w 2257425"/>
                <a:gd name="connsiteY2" fmla="*/ 2257425 h 2257425"/>
                <a:gd name="connsiteX3" fmla="*/ 0 w 2257425"/>
                <a:gd name="connsiteY3" fmla="*/ 1128713 h 2257425"/>
                <a:gd name="connsiteX4" fmla="*/ 1128713 w 2257425"/>
                <a:gd name="connsiteY4" fmla="*/ 0 h 2257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2257425">
                  <a:moveTo>
                    <a:pt x="1128713" y="0"/>
                  </a:moveTo>
                  <a:lnTo>
                    <a:pt x="2257425" y="1128713"/>
                  </a:lnTo>
                  <a:lnTo>
                    <a:pt x="1128713" y="2257425"/>
                  </a:lnTo>
                  <a:lnTo>
                    <a:pt x="0" y="1128713"/>
                  </a:lnTo>
                  <a:lnTo>
                    <a:pt x="1128713" y="0"/>
                  </a:lnTo>
                  <a:close/>
                </a:path>
              </a:pathLst>
            </a:custGeom>
            <a:blipFill>
              <a:blip r:embed="rId8" cstate="email">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8" name="任意多边形: 形状 67">
              <a:extLst>
                <a:ext uri="{FF2B5EF4-FFF2-40B4-BE49-F238E27FC236}">
                  <a16:creationId xmlns:a16="http://schemas.microsoft.com/office/drawing/2014/main" id="{74380B85-EC35-E744-65AB-1E07084DBE87}"/>
                </a:ext>
              </a:extLst>
            </p:cNvPr>
            <p:cNvSpPr/>
            <p:nvPr/>
          </p:nvSpPr>
          <p:spPr>
            <a:xfrm>
              <a:off x="2699386" y="3874618"/>
              <a:ext cx="2257425" cy="2257425"/>
            </a:xfrm>
            <a:custGeom>
              <a:avLst/>
              <a:gdLst>
                <a:gd name="connsiteX0" fmla="*/ 1128713 w 2257425"/>
                <a:gd name="connsiteY0" fmla="*/ 0 h 2257425"/>
                <a:gd name="connsiteX1" fmla="*/ 2257425 w 2257425"/>
                <a:gd name="connsiteY1" fmla="*/ 1128713 h 2257425"/>
                <a:gd name="connsiteX2" fmla="*/ 1128713 w 2257425"/>
                <a:gd name="connsiteY2" fmla="*/ 2257425 h 2257425"/>
                <a:gd name="connsiteX3" fmla="*/ 0 w 2257425"/>
                <a:gd name="connsiteY3" fmla="*/ 1128713 h 2257425"/>
                <a:gd name="connsiteX4" fmla="*/ 1128713 w 2257425"/>
                <a:gd name="connsiteY4" fmla="*/ 0 h 2257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2257425">
                  <a:moveTo>
                    <a:pt x="1128713" y="0"/>
                  </a:moveTo>
                  <a:lnTo>
                    <a:pt x="2257425" y="1128713"/>
                  </a:lnTo>
                  <a:lnTo>
                    <a:pt x="1128713" y="2257425"/>
                  </a:lnTo>
                  <a:lnTo>
                    <a:pt x="0" y="1128713"/>
                  </a:lnTo>
                  <a:lnTo>
                    <a:pt x="1128713" y="0"/>
                  </a:lnTo>
                  <a:close/>
                </a:path>
              </a:pathLst>
            </a:custGeom>
            <a:blipFill>
              <a:blip r:embed="rId9" cstate="email">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任意多边形: 形状 66">
              <a:extLst>
                <a:ext uri="{FF2B5EF4-FFF2-40B4-BE49-F238E27FC236}">
                  <a16:creationId xmlns:a16="http://schemas.microsoft.com/office/drawing/2014/main" id="{ADF6FEFC-BEDB-FC7C-BBA9-7DCD60E9DEFA}"/>
                </a:ext>
              </a:extLst>
            </p:cNvPr>
            <p:cNvSpPr/>
            <p:nvPr/>
          </p:nvSpPr>
          <p:spPr>
            <a:xfrm>
              <a:off x="4956810" y="3874618"/>
              <a:ext cx="2257425" cy="2257425"/>
            </a:xfrm>
            <a:custGeom>
              <a:avLst/>
              <a:gdLst>
                <a:gd name="connsiteX0" fmla="*/ 1128713 w 2257425"/>
                <a:gd name="connsiteY0" fmla="*/ 0 h 2257425"/>
                <a:gd name="connsiteX1" fmla="*/ 2257425 w 2257425"/>
                <a:gd name="connsiteY1" fmla="*/ 1128713 h 2257425"/>
                <a:gd name="connsiteX2" fmla="*/ 1128713 w 2257425"/>
                <a:gd name="connsiteY2" fmla="*/ 2257425 h 2257425"/>
                <a:gd name="connsiteX3" fmla="*/ 0 w 2257425"/>
                <a:gd name="connsiteY3" fmla="*/ 1128713 h 2257425"/>
                <a:gd name="connsiteX4" fmla="*/ 1128713 w 2257425"/>
                <a:gd name="connsiteY4" fmla="*/ 0 h 2257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2257425">
                  <a:moveTo>
                    <a:pt x="1128713" y="0"/>
                  </a:moveTo>
                  <a:lnTo>
                    <a:pt x="2257425" y="1128713"/>
                  </a:lnTo>
                  <a:lnTo>
                    <a:pt x="1128713" y="2257425"/>
                  </a:lnTo>
                  <a:lnTo>
                    <a:pt x="0" y="1128713"/>
                  </a:lnTo>
                  <a:lnTo>
                    <a:pt x="1128713" y="0"/>
                  </a:lnTo>
                  <a:close/>
                </a:path>
              </a:pathLst>
            </a:custGeom>
            <a:blipFill>
              <a:blip r:embed="rId10" cstate="email">
                <a:extLst>
                  <a:ext uri="{28A0092B-C50C-407E-A947-70E740481C1C}">
                    <a14:useLocalDpi xmlns:a14="http://schemas.microsoft.com/office/drawing/2010/main"/>
                  </a:ext>
                </a:extLst>
              </a:blip>
              <a:stretch>
                <a:fillRect/>
              </a:stretch>
            </a:blip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7" name="任意多边形: 形状 56">
              <a:extLst>
                <a:ext uri="{FF2B5EF4-FFF2-40B4-BE49-F238E27FC236}">
                  <a16:creationId xmlns:a16="http://schemas.microsoft.com/office/drawing/2014/main" id="{7E4E2D4D-CD8B-AAB3-95C9-AC453BD1E3E3}"/>
                </a:ext>
              </a:extLst>
            </p:cNvPr>
            <p:cNvSpPr/>
            <p:nvPr/>
          </p:nvSpPr>
          <p:spPr>
            <a:xfrm>
              <a:off x="1570674" y="2745907"/>
              <a:ext cx="2257425" cy="2257425"/>
            </a:xfrm>
            <a:custGeom>
              <a:avLst/>
              <a:gdLst>
                <a:gd name="connsiteX0" fmla="*/ 1128712 w 2257425"/>
                <a:gd name="connsiteY0" fmla="*/ 0 h 2257425"/>
                <a:gd name="connsiteX1" fmla="*/ 2257425 w 2257425"/>
                <a:gd name="connsiteY1" fmla="*/ 1128712 h 2257425"/>
                <a:gd name="connsiteX2" fmla="*/ 1128712 w 2257425"/>
                <a:gd name="connsiteY2" fmla="*/ 2257425 h 2257425"/>
                <a:gd name="connsiteX3" fmla="*/ 0 w 2257425"/>
                <a:gd name="connsiteY3" fmla="*/ 1128712 h 2257425"/>
                <a:gd name="connsiteX4" fmla="*/ 1128712 w 2257425"/>
                <a:gd name="connsiteY4" fmla="*/ 0 h 2257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2257425">
                  <a:moveTo>
                    <a:pt x="1128712" y="0"/>
                  </a:moveTo>
                  <a:lnTo>
                    <a:pt x="2257425" y="1128712"/>
                  </a:lnTo>
                  <a:lnTo>
                    <a:pt x="1128712" y="2257425"/>
                  </a:lnTo>
                  <a:lnTo>
                    <a:pt x="0" y="1128712"/>
                  </a:lnTo>
                  <a:lnTo>
                    <a:pt x="1128712" y="0"/>
                  </a:lnTo>
                  <a:close/>
                </a:path>
              </a:pathLst>
            </a:custGeom>
            <a:solidFill>
              <a:srgbClr val="E8F0FB"/>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5" name="任意多边形: 形状 54">
              <a:extLst>
                <a:ext uri="{FF2B5EF4-FFF2-40B4-BE49-F238E27FC236}">
                  <a16:creationId xmlns:a16="http://schemas.microsoft.com/office/drawing/2014/main" id="{3F472082-48E3-AB38-87DD-67801A055C36}"/>
                </a:ext>
              </a:extLst>
            </p:cNvPr>
            <p:cNvSpPr/>
            <p:nvPr/>
          </p:nvSpPr>
          <p:spPr>
            <a:xfrm>
              <a:off x="3828099" y="2745907"/>
              <a:ext cx="2257425" cy="2257425"/>
            </a:xfrm>
            <a:custGeom>
              <a:avLst/>
              <a:gdLst>
                <a:gd name="connsiteX0" fmla="*/ 1128712 w 2257425"/>
                <a:gd name="connsiteY0" fmla="*/ 0 h 2257425"/>
                <a:gd name="connsiteX1" fmla="*/ 2257425 w 2257425"/>
                <a:gd name="connsiteY1" fmla="*/ 1128712 h 2257425"/>
                <a:gd name="connsiteX2" fmla="*/ 1128712 w 2257425"/>
                <a:gd name="connsiteY2" fmla="*/ 2257425 h 2257425"/>
                <a:gd name="connsiteX3" fmla="*/ 0 w 2257425"/>
                <a:gd name="connsiteY3" fmla="*/ 1128712 h 2257425"/>
                <a:gd name="connsiteX4" fmla="*/ 1128712 w 2257425"/>
                <a:gd name="connsiteY4" fmla="*/ 0 h 2257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2257425">
                  <a:moveTo>
                    <a:pt x="1128712" y="0"/>
                  </a:moveTo>
                  <a:lnTo>
                    <a:pt x="2257425" y="1128712"/>
                  </a:lnTo>
                  <a:lnTo>
                    <a:pt x="1128712" y="2257425"/>
                  </a:lnTo>
                  <a:lnTo>
                    <a:pt x="0" y="1128712"/>
                  </a:lnTo>
                  <a:lnTo>
                    <a:pt x="1128712" y="0"/>
                  </a:lnTo>
                  <a:close/>
                </a:path>
              </a:pathLst>
            </a:custGeom>
            <a:solidFill>
              <a:srgbClr val="E8F0FB"/>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grpSp>
      <p:grpSp>
        <p:nvGrpSpPr>
          <p:cNvPr id="77" name="组合 76">
            <a:extLst>
              <a:ext uri="{FF2B5EF4-FFF2-40B4-BE49-F238E27FC236}">
                <a16:creationId xmlns:a16="http://schemas.microsoft.com/office/drawing/2014/main" id="{9C857EA1-DD7C-03A0-CF27-0CB4560D3ED5}"/>
              </a:ext>
            </a:extLst>
          </p:cNvPr>
          <p:cNvGrpSpPr/>
          <p:nvPr/>
        </p:nvGrpSpPr>
        <p:grpSpPr>
          <a:xfrm>
            <a:off x="9405896" y="3181853"/>
            <a:ext cx="2301336" cy="1128767"/>
            <a:chOff x="4316244" y="1747502"/>
            <a:chExt cx="3015819" cy="1128767"/>
          </a:xfrm>
        </p:grpSpPr>
        <p:sp>
          <p:nvSpPr>
            <p:cNvPr id="75" name="文本框 5">
              <a:extLst>
                <a:ext uri="{FF2B5EF4-FFF2-40B4-BE49-F238E27FC236}">
                  <a16:creationId xmlns:a16="http://schemas.microsoft.com/office/drawing/2014/main" id="{99213E63-D230-D038-56CB-A1DA32E65CB4}"/>
                </a:ext>
              </a:extLst>
            </p:cNvPr>
            <p:cNvSpPr txBox="1"/>
            <p:nvPr/>
          </p:nvSpPr>
          <p:spPr>
            <a:xfrm>
              <a:off x="4316244" y="2169665"/>
              <a:ext cx="3015819"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76" name="文本框 4">
              <a:extLst>
                <a:ext uri="{FF2B5EF4-FFF2-40B4-BE49-F238E27FC236}">
                  <a16:creationId xmlns:a16="http://schemas.microsoft.com/office/drawing/2014/main" id="{C40EF1ED-F5E5-33AA-CFBE-F571C8549945}"/>
                </a:ext>
              </a:extLst>
            </p:cNvPr>
            <p:cNvSpPr txBox="1"/>
            <p:nvPr/>
          </p:nvSpPr>
          <p:spPr>
            <a:xfrm>
              <a:off x="4316244" y="1747502"/>
              <a:ext cx="260860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78" name="组合 77">
            <a:extLst>
              <a:ext uri="{FF2B5EF4-FFF2-40B4-BE49-F238E27FC236}">
                <a16:creationId xmlns:a16="http://schemas.microsoft.com/office/drawing/2014/main" id="{87CD49F5-80D3-AF2D-FE2A-7A87A462864D}"/>
              </a:ext>
            </a:extLst>
          </p:cNvPr>
          <p:cNvGrpSpPr/>
          <p:nvPr/>
        </p:nvGrpSpPr>
        <p:grpSpPr>
          <a:xfrm>
            <a:off x="484768" y="3181853"/>
            <a:ext cx="2301336" cy="1128767"/>
            <a:chOff x="4316244" y="1747502"/>
            <a:chExt cx="3015819" cy="1128767"/>
          </a:xfrm>
        </p:grpSpPr>
        <p:sp>
          <p:nvSpPr>
            <p:cNvPr id="79" name="文本框 5">
              <a:extLst>
                <a:ext uri="{FF2B5EF4-FFF2-40B4-BE49-F238E27FC236}">
                  <a16:creationId xmlns:a16="http://schemas.microsoft.com/office/drawing/2014/main" id="{426BD289-9713-4887-A61F-02466B383F54}"/>
                </a:ext>
              </a:extLst>
            </p:cNvPr>
            <p:cNvSpPr txBox="1"/>
            <p:nvPr/>
          </p:nvSpPr>
          <p:spPr>
            <a:xfrm>
              <a:off x="4316244" y="2169665"/>
              <a:ext cx="3015819"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80" name="文本框 4">
              <a:extLst>
                <a:ext uri="{FF2B5EF4-FFF2-40B4-BE49-F238E27FC236}">
                  <a16:creationId xmlns:a16="http://schemas.microsoft.com/office/drawing/2014/main" id="{5B20D57B-2953-D547-B758-5566E5C0033F}"/>
                </a:ext>
              </a:extLst>
            </p:cNvPr>
            <p:cNvSpPr txBox="1"/>
            <p:nvPr/>
          </p:nvSpPr>
          <p:spPr>
            <a:xfrm>
              <a:off x="4447321" y="1747502"/>
              <a:ext cx="247752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38" name="组合 37">
            <a:extLst>
              <a:ext uri="{FF2B5EF4-FFF2-40B4-BE49-F238E27FC236}">
                <a16:creationId xmlns:a16="http://schemas.microsoft.com/office/drawing/2014/main" id="{29F6B7AC-F443-6E4C-1C06-8AEB18574F22}"/>
              </a:ext>
            </a:extLst>
          </p:cNvPr>
          <p:cNvGrpSpPr/>
          <p:nvPr/>
        </p:nvGrpSpPr>
        <p:grpSpPr>
          <a:xfrm>
            <a:off x="3826088" y="2761507"/>
            <a:ext cx="4539829" cy="2269915"/>
            <a:chOff x="3826087" y="2761506"/>
            <a:chExt cx="4539829" cy="2269915"/>
          </a:xfrm>
        </p:grpSpPr>
        <p:pic>
          <p:nvPicPr>
            <p:cNvPr id="34" name="图片 33" descr="树枝上的花&#10;&#10;描述已自动生成">
              <a:extLst>
                <a:ext uri="{FF2B5EF4-FFF2-40B4-BE49-F238E27FC236}">
                  <a16:creationId xmlns:a16="http://schemas.microsoft.com/office/drawing/2014/main" id="{5E68F501-FF0D-31D2-1853-CE78010ED122}"/>
                </a:ext>
              </a:extLst>
            </p:cNvPr>
            <p:cNvPicPr>
              <a:picLocks noChangeAspect="1"/>
            </p:cNvPicPr>
            <p:nvPr/>
          </p:nvPicPr>
          <p:blipFill>
            <a:blip r:embed="rId11" cstate="email">
              <a:extLst>
                <a:ext uri="{BEBA8EAE-BF5A-486C-A8C5-ECC9F3942E4B}">
                  <a14:imgProps xmlns:a14="http://schemas.microsoft.com/office/drawing/2010/main">
                    <a14:imgLayer r:embed="rId12">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3826087" y="2761506"/>
              <a:ext cx="2269914" cy="2269914"/>
            </a:xfrm>
            <a:custGeom>
              <a:avLst/>
              <a:gdLst>
                <a:gd name="connsiteX0" fmla="*/ 1134956 w 2269914"/>
                <a:gd name="connsiteY0" fmla="*/ 0 h 2269914"/>
                <a:gd name="connsiteX1" fmla="*/ 2269914 w 2269914"/>
                <a:gd name="connsiteY1" fmla="*/ 1134957 h 2269914"/>
                <a:gd name="connsiteX2" fmla="*/ 1134956 w 2269914"/>
                <a:gd name="connsiteY2" fmla="*/ 2269914 h 2269914"/>
                <a:gd name="connsiteX3" fmla="*/ 0 w 2269914"/>
                <a:gd name="connsiteY3" fmla="*/ 1134957 h 2269914"/>
                <a:gd name="connsiteX4" fmla="*/ 1134956 w 2269914"/>
                <a:gd name="connsiteY4" fmla="*/ 0 h 226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9914" h="2269914">
                  <a:moveTo>
                    <a:pt x="1134956" y="0"/>
                  </a:moveTo>
                  <a:lnTo>
                    <a:pt x="2269914" y="1134957"/>
                  </a:lnTo>
                  <a:lnTo>
                    <a:pt x="1134956" y="2269914"/>
                  </a:lnTo>
                  <a:lnTo>
                    <a:pt x="0" y="1134957"/>
                  </a:lnTo>
                  <a:lnTo>
                    <a:pt x="1134956" y="0"/>
                  </a:lnTo>
                  <a:close/>
                </a:path>
              </a:pathLst>
            </a:custGeom>
            <a:ln w="31750">
              <a:solidFill>
                <a:schemeClr val="bg1"/>
              </a:solidFill>
            </a:ln>
          </p:spPr>
        </p:pic>
        <p:pic>
          <p:nvPicPr>
            <p:cNvPr id="33" name="图片 32" descr="树枝上的花&#10;&#10;描述已自动生成">
              <a:extLst>
                <a:ext uri="{FF2B5EF4-FFF2-40B4-BE49-F238E27FC236}">
                  <a16:creationId xmlns:a16="http://schemas.microsoft.com/office/drawing/2014/main" id="{7FBDC50B-0483-F523-D832-8C725937E0C1}"/>
                </a:ext>
              </a:extLst>
            </p:cNvPr>
            <p:cNvPicPr>
              <a:picLocks noChangeAspect="1"/>
            </p:cNvPicPr>
            <p:nvPr/>
          </p:nvPicPr>
          <p:blipFill>
            <a:blip r:embed="rId13" cstate="email">
              <a:extLst>
                <a:ext uri="{BEBA8EAE-BF5A-486C-A8C5-ECC9F3942E4B}">
                  <a14:imgProps xmlns:a14="http://schemas.microsoft.com/office/drawing/2010/main">
                    <a14:imgLayer r:embed="rId14">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6096003" y="2761507"/>
              <a:ext cx="2269913" cy="2269913"/>
            </a:xfrm>
            <a:custGeom>
              <a:avLst/>
              <a:gdLst>
                <a:gd name="connsiteX0" fmla="*/ 1134956 w 2269913"/>
                <a:gd name="connsiteY0" fmla="*/ 0 h 2269913"/>
                <a:gd name="connsiteX1" fmla="*/ 2269912 w 2269913"/>
                <a:gd name="connsiteY1" fmla="*/ 1134954 h 2269913"/>
                <a:gd name="connsiteX2" fmla="*/ 2269913 w 2269913"/>
                <a:gd name="connsiteY2" fmla="*/ 1134955 h 2269913"/>
                <a:gd name="connsiteX3" fmla="*/ 1134956 w 2269913"/>
                <a:gd name="connsiteY3" fmla="*/ 2269913 h 2269913"/>
                <a:gd name="connsiteX4" fmla="*/ 0 w 2269913"/>
                <a:gd name="connsiteY4" fmla="*/ 1134956 h 2269913"/>
                <a:gd name="connsiteX5" fmla="*/ 1134956 w 2269913"/>
                <a:gd name="connsiteY5" fmla="*/ 0 h 22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9913" h="2269913">
                  <a:moveTo>
                    <a:pt x="1134956" y="0"/>
                  </a:moveTo>
                  <a:lnTo>
                    <a:pt x="2269912" y="1134954"/>
                  </a:lnTo>
                  <a:lnTo>
                    <a:pt x="2269913" y="1134955"/>
                  </a:lnTo>
                  <a:lnTo>
                    <a:pt x="1134956" y="2269913"/>
                  </a:lnTo>
                  <a:lnTo>
                    <a:pt x="0" y="1134956"/>
                  </a:lnTo>
                  <a:lnTo>
                    <a:pt x="1134956" y="0"/>
                  </a:lnTo>
                  <a:close/>
                </a:path>
              </a:pathLst>
            </a:custGeom>
            <a:ln w="31750">
              <a:solidFill>
                <a:schemeClr val="bg1"/>
              </a:solidFill>
            </a:ln>
          </p:spPr>
        </p:pic>
        <p:pic>
          <p:nvPicPr>
            <p:cNvPr id="28" name="图片 27" descr="树枝上的花&#10;&#10;描述已自动生成">
              <a:extLst>
                <a:ext uri="{FF2B5EF4-FFF2-40B4-BE49-F238E27FC236}">
                  <a16:creationId xmlns:a16="http://schemas.microsoft.com/office/drawing/2014/main" id="{FBE0A0B8-659C-6832-1138-088303C174E7}"/>
                </a:ext>
              </a:extLst>
            </p:cNvPr>
            <p:cNvPicPr>
              <a:picLocks noChangeAspect="1"/>
            </p:cNvPicPr>
            <p:nvPr/>
          </p:nvPicPr>
          <p:blipFill>
            <a:blip r:embed="rId15" cstate="email">
              <a:extLst>
                <a:ext uri="{BEBA8EAE-BF5A-486C-A8C5-ECC9F3942E4B}">
                  <a14:imgProps xmlns:a14="http://schemas.microsoft.com/office/drawing/2010/main">
                    <a14:imgLayer r:embed="rId16">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4961043" y="2761506"/>
              <a:ext cx="1134958" cy="1134957"/>
            </a:xfrm>
            <a:custGeom>
              <a:avLst/>
              <a:gdLst>
                <a:gd name="connsiteX0" fmla="*/ 0 w 1134958"/>
                <a:gd name="connsiteY0" fmla="*/ 0 h 1134957"/>
                <a:gd name="connsiteX1" fmla="*/ 1134958 w 1134958"/>
                <a:gd name="connsiteY1" fmla="*/ 1134956 h 1134957"/>
                <a:gd name="connsiteX2" fmla="*/ 1134958 w 1134958"/>
                <a:gd name="connsiteY2" fmla="*/ 1134957 h 1134957"/>
                <a:gd name="connsiteX3" fmla="*/ 0 w 1134958"/>
                <a:gd name="connsiteY3" fmla="*/ 0 h 1134957"/>
              </a:gdLst>
              <a:ahLst/>
              <a:cxnLst>
                <a:cxn ang="0">
                  <a:pos x="connsiteX0" y="connsiteY0"/>
                </a:cxn>
                <a:cxn ang="0">
                  <a:pos x="connsiteX1" y="connsiteY1"/>
                </a:cxn>
                <a:cxn ang="0">
                  <a:pos x="connsiteX2" y="connsiteY2"/>
                </a:cxn>
                <a:cxn ang="0">
                  <a:pos x="connsiteX3" y="connsiteY3"/>
                </a:cxn>
              </a:cxnLst>
              <a:rect l="l" t="t" r="r" b="b"/>
              <a:pathLst>
                <a:path w="1134958" h="1134957">
                  <a:moveTo>
                    <a:pt x="0" y="0"/>
                  </a:moveTo>
                  <a:lnTo>
                    <a:pt x="1134958" y="1134956"/>
                  </a:lnTo>
                  <a:lnTo>
                    <a:pt x="1134958" y="1134957"/>
                  </a:lnTo>
                  <a:lnTo>
                    <a:pt x="0" y="0"/>
                  </a:lnTo>
                  <a:close/>
                </a:path>
              </a:pathLst>
            </a:custGeom>
            <a:ln w="31750">
              <a:solidFill>
                <a:schemeClr val="bg1"/>
              </a:solidFill>
            </a:ln>
          </p:spPr>
        </p:pic>
        <p:pic>
          <p:nvPicPr>
            <p:cNvPr id="27" name="图片 26" descr="树枝上的花&#10;&#10;描述已自动生成">
              <a:extLst>
                <a:ext uri="{FF2B5EF4-FFF2-40B4-BE49-F238E27FC236}">
                  <a16:creationId xmlns:a16="http://schemas.microsoft.com/office/drawing/2014/main" id="{E55514BC-4769-1908-10AC-C29FF7A05F83}"/>
                </a:ext>
              </a:extLst>
            </p:cNvPr>
            <p:cNvPicPr>
              <a:picLocks noChangeAspect="1"/>
            </p:cNvPicPr>
            <p:nvPr/>
          </p:nvPicPr>
          <p:blipFill>
            <a:blip r:embed="rId17" cstate="email">
              <a:extLst>
                <a:ext uri="{BEBA8EAE-BF5A-486C-A8C5-ECC9F3942E4B}">
                  <a14:imgProps xmlns:a14="http://schemas.microsoft.com/office/drawing/2010/main">
                    <a14:imgLayer r:embed="rId18">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3826087" y="2761506"/>
              <a:ext cx="1134957" cy="1134957"/>
            </a:xfrm>
            <a:custGeom>
              <a:avLst/>
              <a:gdLst>
                <a:gd name="connsiteX0" fmla="*/ 1134957 w 1134957"/>
                <a:gd name="connsiteY0" fmla="*/ 0 h 1134957"/>
                <a:gd name="connsiteX1" fmla="*/ 1 w 1134957"/>
                <a:gd name="connsiteY1" fmla="*/ 1134957 h 1134957"/>
                <a:gd name="connsiteX2" fmla="*/ 0 w 1134957"/>
                <a:gd name="connsiteY2" fmla="*/ 1134956 h 1134957"/>
                <a:gd name="connsiteX3" fmla="*/ 1134957 w 1134957"/>
                <a:gd name="connsiteY3" fmla="*/ 0 h 1134957"/>
              </a:gdLst>
              <a:ahLst/>
              <a:cxnLst>
                <a:cxn ang="0">
                  <a:pos x="connsiteX0" y="connsiteY0"/>
                </a:cxn>
                <a:cxn ang="0">
                  <a:pos x="connsiteX1" y="connsiteY1"/>
                </a:cxn>
                <a:cxn ang="0">
                  <a:pos x="connsiteX2" y="connsiteY2"/>
                </a:cxn>
                <a:cxn ang="0">
                  <a:pos x="connsiteX3" y="connsiteY3"/>
                </a:cxn>
              </a:cxnLst>
              <a:rect l="l" t="t" r="r" b="b"/>
              <a:pathLst>
                <a:path w="1134957" h="1134957">
                  <a:moveTo>
                    <a:pt x="1134957" y="0"/>
                  </a:moveTo>
                  <a:lnTo>
                    <a:pt x="1" y="1134957"/>
                  </a:lnTo>
                  <a:lnTo>
                    <a:pt x="0" y="1134956"/>
                  </a:lnTo>
                  <a:lnTo>
                    <a:pt x="1134957" y="0"/>
                  </a:lnTo>
                  <a:close/>
                </a:path>
              </a:pathLst>
            </a:custGeom>
            <a:ln w="31750">
              <a:solidFill>
                <a:schemeClr val="bg1"/>
              </a:solidFill>
            </a:ln>
          </p:spPr>
        </p:pic>
        <p:pic>
          <p:nvPicPr>
            <p:cNvPr id="26" name="图片 25" descr="树枝上的花&#10;&#10;描述已自动生成">
              <a:extLst>
                <a:ext uri="{FF2B5EF4-FFF2-40B4-BE49-F238E27FC236}">
                  <a16:creationId xmlns:a16="http://schemas.microsoft.com/office/drawing/2014/main" id="{70CFDA4C-C9EF-E1B4-7E08-7F790D995ADB}"/>
                </a:ext>
              </a:extLst>
            </p:cNvPr>
            <p:cNvPicPr>
              <a:picLocks noChangeAspect="1"/>
            </p:cNvPicPr>
            <p:nvPr/>
          </p:nvPicPr>
          <p:blipFill>
            <a:blip r:embed="rId19" cstate="email">
              <a:extLst>
                <a:ext uri="{BEBA8EAE-BF5A-486C-A8C5-ECC9F3942E4B}">
                  <a14:imgProps xmlns:a14="http://schemas.microsoft.com/office/drawing/2010/main">
                    <a14:imgLayer r:embed="rId20">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7230958" y="2761506"/>
              <a:ext cx="1134956" cy="1134955"/>
            </a:xfrm>
            <a:custGeom>
              <a:avLst/>
              <a:gdLst>
                <a:gd name="connsiteX0" fmla="*/ 0 w 1134956"/>
                <a:gd name="connsiteY0" fmla="*/ 0 h 1134955"/>
                <a:gd name="connsiteX1" fmla="*/ 1134956 w 1134956"/>
                <a:gd name="connsiteY1" fmla="*/ 1134955 h 1134955"/>
                <a:gd name="connsiteX2" fmla="*/ 0 w 1134956"/>
                <a:gd name="connsiteY2" fmla="*/ 1 h 1134955"/>
                <a:gd name="connsiteX3" fmla="*/ 0 w 1134956"/>
                <a:gd name="connsiteY3" fmla="*/ 0 h 1134955"/>
              </a:gdLst>
              <a:ahLst/>
              <a:cxnLst>
                <a:cxn ang="0">
                  <a:pos x="connsiteX0" y="connsiteY0"/>
                </a:cxn>
                <a:cxn ang="0">
                  <a:pos x="connsiteX1" y="connsiteY1"/>
                </a:cxn>
                <a:cxn ang="0">
                  <a:pos x="connsiteX2" y="connsiteY2"/>
                </a:cxn>
                <a:cxn ang="0">
                  <a:pos x="connsiteX3" y="connsiteY3"/>
                </a:cxn>
              </a:cxnLst>
              <a:rect l="l" t="t" r="r" b="b"/>
              <a:pathLst>
                <a:path w="1134956" h="1134955">
                  <a:moveTo>
                    <a:pt x="0" y="0"/>
                  </a:moveTo>
                  <a:lnTo>
                    <a:pt x="1134956" y="1134955"/>
                  </a:lnTo>
                  <a:lnTo>
                    <a:pt x="0" y="1"/>
                  </a:lnTo>
                  <a:lnTo>
                    <a:pt x="0" y="0"/>
                  </a:lnTo>
                  <a:close/>
                </a:path>
              </a:pathLst>
            </a:custGeom>
            <a:ln w="31750">
              <a:solidFill>
                <a:schemeClr val="bg1"/>
              </a:solidFill>
            </a:ln>
          </p:spPr>
        </p:pic>
        <p:pic>
          <p:nvPicPr>
            <p:cNvPr id="25" name="图片 24" descr="树枝上的花&#10;&#10;描述已自动生成">
              <a:extLst>
                <a:ext uri="{FF2B5EF4-FFF2-40B4-BE49-F238E27FC236}">
                  <a16:creationId xmlns:a16="http://schemas.microsoft.com/office/drawing/2014/main" id="{9F4EC004-2C80-AA06-9697-D82B8A07A3CF}"/>
                </a:ext>
              </a:extLst>
            </p:cNvPr>
            <p:cNvPicPr>
              <a:picLocks noChangeAspect="1"/>
            </p:cNvPicPr>
            <p:nvPr/>
          </p:nvPicPr>
          <p:blipFill>
            <a:blip r:embed="rId21" cstate="email">
              <a:extLst>
                <a:ext uri="{BEBA8EAE-BF5A-486C-A8C5-ECC9F3942E4B}">
                  <a14:imgProps xmlns:a14="http://schemas.microsoft.com/office/drawing/2010/main">
                    <a14:imgLayer r:embed="rId22">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6096002" y="2761507"/>
              <a:ext cx="1134957" cy="1134956"/>
            </a:xfrm>
            <a:custGeom>
              <a:avLst/>
              <a:gdLst>
                <a:gd name="connsiteX0" fmla="*/ 1134957 w 1134957"/>
                <a:gd name="connsiteY0" fmla="*/ 0 h 1134956"/>
                <a:gd name="connsiteX1" fmla="*/ 1134957 w 1134957"/>
                <a:gd name="connsiteY1" fmla="*/ 0 h 1134956"/>
                <a:gd name="connsiteX2" fmla="*/ 1 w 1134957"/>
                <a:gd name="connsiteY2" fmla="*/ 1134956 h 1134956"/>
                <a:gd name="connsiteX3" fmla="*/ 0 w 1134957"/>
                <a:gd name="connsiteY3" fmla="*/ 1134955 h 1134956"/>
                <a:gd name="connsiteX4" fmla="*/ 1134957 w 1134957"/>
                <a:gd name="connsiteY4" fmla="*/ 0 h 113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57" h="1134956">
                  <a:moveTo>
                    <a:pt x="1134957" y="0"/>
                  </a:moveTo>
                  <a:lnTo>
                    <a:pt x="1134957" y="0"/>
                  </a:lnTo>
                  <a:lnTo>
                    <a:pt x="1" y="1134956"/>
                  </a:lnTo>
                  <a:lnTo>
                    <a:pt x="0" y="1134955"/>
                  </a:lnTo>
                  <a:lnTo>
                    <a:pt x="1134957" y="0"/>
                  </a:lnTo>
                  <a:close/>
                </a:path>
              </a:pathLst>
            </a:custGeom>
            <a:ln w="31750">
              <a:solidFill>
                <a:schemeClr val="bg1"/>
              </a:solidFill>
            </a:ln>
          </p:spPr>
        </p:pic>
        <p:pic>
          <p:nvPicPr>
            <p:cNvPr id="23" name="图片 22" descr="树枝上的花&#10;&#10;描述已自动生成">
              <a:extLst>
                <a:ext uri="{FF2B5EF4-FFF2-40B4-BE49-F238E27FC236}">
                  <a16:creationId xmlns:a16="http://schemas.microsoft.com/office/drawing/2014/main" id="{44C91E43-2128-27BB-A656-B0D1C5EA0244}"/>
                </a:ext>
              </a:extLst>
            </p:cNvPr>
            <p:cNvPicPr>
              <a:picLocks noChangeAspect="1"/>
            </p:cNvPicPr>
            <p:nvPr/>
          </p:nvPicPr>
          <p:blipFill>
            <a:blip r:embed="rId23" cstate="email">
              <a:extLst>
                <a:ext uri="{BEBA8EAE-BF5A-486C-A8C5-ECC9F3942E4B}">
                  <a14:imgProps xmlns:a14="http://schemas.microsoft.com/office/drawing/2010/main">
                    <a14:imgLayer r:embed="rId24">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7230958" y="3896462"/>
              <a:ext cx="1134958" cy="1134959"/>
            </a:xfrm>
            <a:custGeom>
              <a:avLst/>
              <a:gdLst>
                <a:gd name="connsiteX0" fmla="*/ 1134957 w 1134958"/>
                <a:gd name="connsiteY0" fmla="*/ 0 h 1134959"/>
                <a:gd name="connsiteX1" fmla="*/ 1134958 w 1134958"/>
                <a:gd name="connsiteY1" fmla="*/ 1 h 1134959"/>
                <a:gd name="connsiteX2" fmla="*/ 1134958 w 1134958"/>
                <a:gd name="connsiteY2" fmla="*/ 1 h 1134959"/>
                <a:gd name="connsiteX3" fmla="*/ 0 w 1134958"/>
                <a:gd name="connsiteY3" fmla="*/ 1134959 h 1134959"/>
                <a:gd name="connsiteX4" fmla="*/ 0 w 1134958"/>
                <a:gd name="connsiteY4" fmla="*/ 1134959 h 1134959"/>
                <a:gd name="connsiteX5" fmla="*/ 0 w 1134958"/>
                <a:gd name="connsiteY5" fmla="*/ 1134958 h 1134959"/>
                <a:gd name="connsiteX6" fmla="*/ 0 w 1134958"/>
                <a:gd name="connsiteY6" fmla="*/ 1134958 h 1134959"/>
                <a:gd name="connsiteX7" fmla="*/ 1134957 w 1134958"/>
                <a:gd name="connsiteY7" fmla="*/ 0 h 1134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4958" h="1134959">
                  <a:moveTo>
                    <a:pt x="1134957" y="0"/>
                  </a:moveTo>
                  <a:lnTo>
                    <a:pt x="1134958" y="1"/>
                  </a:lnTo>
                  <a:lnTo>
                    <a:pt x="1134958" y="1"/>
                  </a:lnTo>
                  <a:lnTo>
                    <a:pt x="0" y="1134959"/>
                  </a:lnTo>
                  <a:lnTo>
                    <a:pt x="0" y="1134959"/>
                  </a:lnTo>
                  <a:lnTo>
                    <a:pt x="0" y="1134958"/>
                  </a:lnTo>
                  <a:lnTo>
                    <a:pt x="0" y="1134958"/>
                  </a:lnTo>
                  <a:lnTo>
                    <a:pt x="1134957" y="0"/>
                  </a:lnTo>
                  <a:close/>
                </a:path>
              </a:pathLst>
            </a:custGeom>
            <a:ln w="31750">
              <a:solidFill>
                <a:schemeClr val="bg1"/>
              </a:solidFill>
            </a:ln>
          </p:spPr>
        </p:pic>
        <p:pic>
          <p:nvPicPr>
            <p:cNvPr id="22" name="图片 21" descr="树枝上的花&#10;&#10;描述已自动生成">
              <a:extLst>
                <a:ext uri="{FF2B5EF4-FFF2-40B4-BE49-F238E27FC236}">
                  <a16:creationId xmlns:a16="http://schemas.microsoft.com/office/drawing/2014/main" id="{1206FE88-F4C2-D84A-479E-82F396C5EBE3}"/>
                </a:ext>
              </a:extLst>
            </p:cNvPr>
            <p:cNvPicPr>
              <a:picLocks noChangeAspect="1"/>
            </p:cNvPicPr>
            <p:nvPr/>
          </p:nvPicPr>
          <p:blipFill>
            <a:blip r:embed="rId25" cstate="email">
              <a:extLst>
                <a:ext uri="{BEBA8EAE-BF5A-486C-A8C5-ECC9F3942E4B}">
                  <a14:imgProps xmlns:a14="http://schemas.microsoft.com/office/drawing/2010/main">
                    <a14:imgLayer r:embed="rId26">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3826087" y="3896463"/>
              <a:ext cx="1134957" cy="1134958"/>
            </a:xfrm>
            <a:custGeom>
              <a:avLst/>
              <a:gdLst>
                <a:gd name="connsiteX0" fmla="*/ 1 w 1134957"/>
                <a:gd name="connsiteY0" fmla="*/ 0 h 1134958"/>
                <a:gd name="connsiteX1" fmla="*/ 1134957 w 1134957"/>
                <a:gd name="connsiteY1" fmla="*/ 1134957 h 1134958"/>
                <a:gd name="connsiteX2" fmla="*/ 1134957 w 1134957"/>
                <a:gd name="connsiteY2" fmla="*/ 1134958 h 1134958"/>
                <a:gd name="connsiteX3" fmla="*/ 0 w 1134957"/>
                <a:gd name="connsiteY3" fmla="*/ 0 h 1134958"/>
                <a:gd name="connsiteX4" fmla="*/ 1 w 1134957"/>
                <a:gd name="connsiteY4" fmla="*/ 0 h 113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57" h="1134958">
                  <a:moveTo>
                    <a:pt x="1" y="0"/>
                  </a:moveTo>
                  <a:lnTo>
                    <a:pt x="1134957" y="1134957"/>
                  </a:lnTo>
                  <a:lnTo>
                    <a:pt x="1134957" y="1134958"/>
                  </a:lnTo>
                  <a:lnTo>
                    <a:pt x="0" y="0"/>
                  </a:lnTo>
                  <a:lnTo>
                    <a:pt x="1" y="0"/>
                  </a:lnTo>
                  <a:close/>
                </a:path>
              </a:pathLst>
            </a:custGeom>
            <a:ln w="31750">
              <a:solidFill>
                <a:schemeClr val="bg1"/>
              </a:solidFill>
            </a:ln>
          </p:spPr>
        </p:pic>
        <p:pic>
          <p:nvPicPr>
            <p:cNvPr id="21" name="图片 20" descr="树枝上的花&#10;&#10;描述已自动生成">
              <a:extLst>
                <a:ext uri="{FF2B5EF4-FFF2-40B4-BE49-F238E27FC236}">
                  <a16:creationId xmlns:a16="http://schemas.microsoft.com/office/drawing/2014/main" id="{BB85C9EB-E03E-4A85-A9F2-3246824C1609}"/>
                </a:ext>
              </a:extLst>
            </p:cNvPr>
            <p:cNvPicPr>
              <a:picLocks noChangeAspect="1"/>
            </p:cNvPicPr>
            <p:nvPr/>
          </p:nvPicPr>
          <p:blipFill>
            <a:blip r:embed="rId27" cstate="email">
              <a:extLst>
                <a:ext uri="{BEBA8EAE-BF5A-486C-A8C5-ECC9F3942E4B}">
                  <a14:imgProps xmlns:a14="http://schemas.microsoft.com/office/drawing/2010/main">
                    <a14:imgLayer r:embed="rId28">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4961043" y="3896463"/>
              <a:ext cx="1134958" cy="1134958"/>
            </a:xfrm>
            <a:custGeom>
              <a:avLst/>
              <a:gdLst>
                <a:gd name="connsiteX0" fmla="*/ 1134958 w 1134958"/>
                <a:gd name="connsiteY0" fmla="*/ 0 h 1134958"/>
                <a:gd name="connsiteX1" fmla="*/ 1134958 w 1134958"/>
                <a:gd name="connsiteY1" fmla="*/ 0 h 1134958"/>
                <a:gd name="connsiteX2" fmla="*/ 1 w 1134958"/>
                <a:gd name="connsiteY2" fmla="*/ 1134958 h 1134958"/>
                <a:gd name="connsiteX3" fmla="*/ 0 w 1134958"/>
                <a:gd name="connsiteY3" fmla="*/ 1134957 h 1134958"/>
                <a:gd name="connsiteX4" fmla="*/ 1134958 w 1134958"/>
                <a:gd name="connsiteY4" fmla="*/ 0 h 1134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58" h="1134958">
                  <a:moveTo>
                    <a:pt x="1134958" y="0"/>
                  </a:moveTo>
                  <a:lnTo>
                    <a:pt x="1134958" y="0"/>
                  </a:lnTo>
                  <a:lnTo>
                    <a:pt x="1" y="1134958"/>
                  </a:lnTo>
                  <a:lnTo>
                    <a:pt x="0" y="1134957"/>
                  </a:lnTo>
                  <a:lnTo>
                    <a:pt x="1134958" y="0"/>
                  </a:lnTo>
                  <a:close/>
                </a:path>
              </a:pathLst>
            </a:custGeom>
            <a:ln w="31750">
              <a:solidFill>
                <a:schemeClr val="bg1"/>
              </a:solidFill>
            </a:ln>
          </p:spPr>
        </p:pic>
        <p:pic>
          <p:nvPicPr>
            <p:cNvPr id="20" name="图片 19" descr="树枝上的花&#10;&#10;描述已自动生成">
              <a:extLst>
                <a:ext uri="{FF2B5EF4-FFF2-40B4-BE49-F238E27FC236}">
                  <a16:creationId xmlns:a16="http://schemas.microsoft.com/office/drawing/2014/main" id="{317D2F45-2D7B-4C75-98A5-0E53C0BDBE2F}"/>
                </a:ext>
              </a:extLst>
            </p:cNvPr>
            <p:cNvPicPr>
              <a:picLocks noChangeAspect="1"/>
            </p:cNvPicPr>
            <p:nvPr/>
          </p:nvPicPr>
          <p:blipFill>
            <a:blip r:embed="rId29" cstate="email">
              <a:extLst>
                <a:ext uri="{BEBA8EAE-BF5A-486C-A8C5-ECC9F3942E4B}">
                  <a14:imgProps xmlns:a14="http://schemas.microsoft.com/office/drawing/2010/main">
                    <a14:imgLayer r:embed="rId30">
                      <a14:imgEffect>
                        <a14:colorTemperature colorTemp="5900"/>
                      </a14:imgEffect>
                    </a14:imgLayer>
                  </a14:imgProps>
                </a:ext>
                <a:ext uri="{28A0092B-C50C-407E-A947-70E740481C1C}">
                  <a14:useLocalDpi xmlns:a14="http://schemas.microsoft.com/office/drawing/2010/main"/>
                </a:ext>
              </a:extLst>
            </a:blip>
            <a:srcRect/>
            <a:stretch>
              <a:fillRect/>
            </a:stretch>
          </p:blipFill>
          <p:spPr>
            <a:xfrm>
              <a:off x="6096002" y="3896463"/>
              <a:ext cx="1134957" cy="1134957"/>
            </a:xfrm>
            <a:custGeom>
              <a:avLst/>
              <a:gdLst>
                <a:gd name="connsiteX0" fmla="*/ 1 w 1134957"/>
                <a:gd name="connsiteY0" fmla="*/ 0 h 1134957"/>
                <a:gd name="connsiteX1" fmla="*/ 1134957 w 1134957"/>
                <a:gd name="connsiteY1" fmla="*/ 1134957 h 1134957"/>
                <a:gd name="connsiteX2" fmla="*/ 1134956 w 1134957"/>
                <a:gd name="connsiteY2" fmla="*/ 1134957 h 1134957"/>
                <a:gd name="connsiteX3" fmla="*/ 0 w 1134957"/>
                <a:gd name="connsiteY3" fmla="*/ 0 h 1134957"/>
                <a:gd name="connsiteX4" fmla="*/ 1 w 1134957"/>
                <a:gd name="connsiteY4" fmla="*/ 0 h 1134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957" h="1134957">
                  <a:moveTo>
                    <a:pt x="1" y="0"/>
                  </a:moveTo>
                  <a:lnTo>
                    <a:pt x="1134957" y="1134957"/>
                  </a:lnTo>
                  <a:lnTo>
                    <a:pt x="1134956" y="1134957"/>
                  </a:lnTo>
                  <a:lnTo>
                    <a:pt x="0" y="0"/>
                  </a:lnTo>
                  <a:lnTo>
                    <a:pt x="1" y="0"/>
                  </a:lnTo>
                  <a:close/>
                </a:path>
              </a:pathLst>
            </a:custGeom>
            <a:ln w="31750">
              <a:solidFill>
                <a:schemeClr val="bg1"/>
              </a:solidFill>
            </a:ln>
          </p:spPr>
        </p:pic>
      </p:grpSp>
    </p:spTree>
    <p:extLst>
      <p:ext uri="{BB962C8B-B14F-4D97-AF65-F5344CB8AC3E}">
        <p14:creationId xmlns:p14="http://schemas.microsoft.com/office/powerpoint/2010/main" val="224125056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Effect transition="in" filter="fade">
                                      <p:cBhvr>
                                        <p:cTn id="9" dur="500"/>
                                        <p:tgtEl>
                                          <p:spTgt spid="7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randombar(horizontal)">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p:cTn id="19" dur="500" fill="hold"/>
                                        <p:tgtEl>
                                          <p:spTgt spid="77"/>
                                        </p:tgtEl>
                                        <p:attrNameLst>
                                          <p:attrName>ppt_w</p:attrName>
                                        </p:attrNameLst>
                                      </p:cBhvr>
                                      <p:tavLst>
                                        <p:tav tm="0">
                                          <p:val>
                                            <p:fltVal val="0"/>
                                          </p:val>
                                        </p:tav>
                                        <p:tav tm="100000">
                                          <p:val>
                                            <p:strVal val="#ppt_w"/>
                                          </p:val>
                                        </p:tav>
                                      </p:tavLst>
                                    </p:anim>
                                    <p:anim calcmode="lin" valueType="num">
                                      <p:cBhvr>
                                        <p:cTn id="20" dur="500" fill="hold"/>
                                        <p:tgtEl>
                                          <p:spTgt spid="77"/>
                                        </p:tgtEl>
                                        <p:attrNameLst>
                                          <p:attrName>ppt_h</p:attrName>
                                        </p:attrNameLst>
                                      </p:cBhvr>
                                      <p:tavLst>
                                        <p:tav tm="0">
                                          <p:val>
                                            <p:fltVal val="0"/>
                                          </p:val>
                                        </p:tav>
                                        <p:tav tm="100000">
                                          <p:val>
                                            <p:strVal val="#ppt_h"/>
                                          </p:val>
                                        </p:tav>
                                      </p:tavLst>
                                    </p:anim>
                                    <p:animEffect transition="in" filter="fade">
                                      <p:cBhvr>
                                        <p:cTn id="21" dur="500"/>
                                        <p:tgtEl>
                                          <p:spTgt spid="77"/>
                                        </p:tgtEl>
                                      </p:cBhvr>
                                    </p:animEffect>
                                  </p:childTnLst>
                                </p:cTn>
                              </p:par>
                              <p:par>
                                <p:cTn id="22" presetID="53" presetClass="entr" presetSubtype="16" fill="hold" nodeType="with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p:cTn id="24" dur="500" fill="hold"/>
                                        <p:tgtEl>
                                          <p:spTgt spid="78"/>
                                        </p:tgtEl>
                                        <p:attrNameLst>
                                          <p:attrName>ppt_w</p:attrName>
                                        </p:attrNameLst>
                                      </p:cBhvr>
                                      <p:tavLst>
                                        <p:tav tm="0">
                                          <p:val>
                                            <p:fltVal val="0"/>
                                          </p:val>
                                        </p:tav>
                                        <p:tav tm="100000">
                                          <p:val>
                                            <p:strVal val="#ppt_w"/>
                                          </p:val>
                                        </p:tav>
                                      </p:tavLst>
                                    </p:anim>
                                    <p:anim calcmode="lin" valueType="num">
                                      <p:cBhvr>
                                        <p:cTn id="25" dur="500" fill="hold"/>
                                        <p:tgtEl>
                                          <p:spTgt spid="78"/>
                                        </p:tgtEl>
                                        <p:attrNameLst>
                                          <p:attrName>ppt_h</p:attrName>
                                        </p:attrNameLst>
                                      </p:cBhvr>
                                      <p:tavLst>
                                        <p:tav tm="0">
                                          <p:val>
                                            <p:fltVal val="0"/>
                                          </p:val>
                                        </p:tav>
                                        <p:tav tm="100000">
                                          <p:val>
                                            <p:strVal val="#ppt_h"/>
                                          </p:val>
                                        </p:tav>
                                      </p:tavLst>
                                    </p:anim>
                                    <p:animEffect transition="in" filter="fade">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E6ED88B-DFF2-62F8-4588-D0182E981322}"/>
              </a:ext>
            </a:extLst>
          </p:cNvPr>
          <p:cNvPicPr>
            <a:picLocks noChangeAspect="1"/>
          </p:cNvPicPr>
          <p:nvPr/>
        </p:nvPicPr>
        <p:blipFill>
          <a:blip r:embed="rId2" cstate="email">
            <a:alphaModFix amt="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tretch>
            <a:fillRect/>
          </a:stretch>
        </p:blipFill>
        <p:spPr>
          <a:xfrm flipV="1">
            <a:off x="0" y="0"/>
            <a:ext cx="12192000" cy="5340096"/>
          </a:xfrm>
          <a:prstGeom prst="rect">
            <a:avLst/>
          </a:prstGeom>
        </p:spPr>
      </p:pic>
      <p:pic>
        <p:nvPicPr>
          <p:cNvPr id="13" name="图片 12" descr="图示&#10;&#10;低可信度描述已自动生成">
            <a:extLst>
              <a:ext uri="{FF2B5EF4-FFF2-40B4-BE49-F238E27FC236}">
                <a16:creationId xmlns:a16="http://schemas.microsoft.com/office/drawing/2014/main" id="{DACB7170-90C2-B47E-4F17-7A356EBD25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flipV="1">
            <a:off x="1" y="-1"/>
            <a:ext cx="2068687" cy="2414954"/>
          </a:xfrm>
          <a:prstGeom prst="rect">
            <a:avLst/>
          </a:prstGeom>
        </p:spPr>
      </p:pic>
      <p:grpSp>
        <p:nvGrpSpPr>
          <p:cNvPr id="9" name="组合 8">
            <a:extLst>
              <a:ext uri="{FF2B5EF4-FFF2-40B4-BE49-F238E27FC236}">
                <a16:creationId xmlns:a16="http://schemas.microsoft.com/office/drawing/2014/main" id="{E952B923-7367-C5C8-83CA-55A6F41C52A6}"/>
              </a:ext>
            </a:extLst>
          </p:cNvPr>
          <p:cNvGrpSpPr/>
          <p:nvPr/>
        </p:nvGrpSpPr>
        <p:grpSpPr>
          <a:xfrm>
            <a:off x="0" y="3596640"/>
            <a:ext cx="12192000" cy="3276600"/>
            <a:chOff x="0" y="2293034"/>
            <a:chExt cx="12192000" cy="4580206"/>
          </a:xfrm>
        </p:grpSpPr>
        <p:sp>
          <p:nvSpPr>
            <p:cNvPr id="4" name="任意多边形: 形状 3">
              <a:extLst>
                <a:ext uri="{FF2B5EF4-FFF2-40B4-BE49-F238E27FC236}">
                  <a16:creationId xmlns:a16="http://schemas.microsoft.com/office/drawing/2014/main" id="{BABDADA4-6C2F-E07F-BACD-1CB319136A40}"/>
                </a:ext>
              </a:extLst>
            </p:cNvPr>
            <p:cNvSpPr/>
            <p:nvPr/>
          </p:nvSpPr>
          <p:spPr>
            <a:xfrm flipV="1">
              <a:off x="0" y="2293034"/>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rgbClr val="E8F0FB"/>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CC414C47-1E71-7A41-B994-ADF96E5B353F}"/>
                </a:ext>
              </a:extLst>
            </p:cNvPr>
            <p:cNvSpPr/>
            <p:nvPr/>
          </p:nvSpPr>
          <p:spPr>
            <a:xfrm flipV="1">
              <a:off x="0" y="2487917"/>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chemeClr val="bg1"/>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110AC52B-A9FF-B1E0-EEAD-0A60EE03F97B}"/>
                </a:ext>
              </a:extLst>
            </p:cNvPr>
            <p:cNvSpPr/>
            <p:nvPr/>
          </p:nvSpPr>
          <p:spPr>
            <a:xfrm flipV="1">
              <a:off x="0" y="2621383"/>
              <a:ext cx="12192000" cy="4236617"/>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blipFill dpi="0" rotWithShape="0">
              <a:blip r:embed="rId5" cstate="email">
                <a:extLst>
                  <a:ext uri="{28A0092B-C50C-407E-A947-70E740481C1C}">
                    <a14:useLocalDpi xmlns:a14="http://schemas.microsoft.com/office/drawing/2010/main"/>
                  </a:ext>
                </a:extLst>
              </a:blip>
              <a:srcRect/>
              <a:tile tx="0" ty="0" sx="100000" sy="100000" flip="none" algn="r"/>
            </a:blip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 name="文本框 7">
            <a:extLst>
              <a:ext uri="{FF2B5EF4-FFF2-40B4-BE49-F238E27FC236}">
                <a16:creationId xmlns:a16="http://schemas.microsoft.com/office/drawing/2014/main" id="{7F0BE407-0B21-D225-9811-4E7D5CF12A4C}"/>
              </a:ext>
            </a:extLst>
          </p:cNvPr>
          <p:cNvSpPr txBox="1"/>
          <p:nvPr/>
        </p:nvSpPr>
        <p:spPr>
          <a:xfrm>
            <a:off x="1841153" y="872115"/>
            <a:ext cx="1015663" cy="4087557"/>
          </a:xfrm>
          <a:prstGeom prst="rect">
            <a:avLst/>
          </a:prstGeom>
          <a:noFill/>
        </p:spPr>
        <p:txBody>
          <a:bodyPr vert="eaVert" wrap="square">
            <a:spAutoFit/>
          </a:bodyPr>
          <a:lstStyle/>
          <a:p>
            <a:pPr algn="ctr"/>
            <a:r>
              <a:rPr lang="en-US" altLang="zh-CN" sz="5400" dirty="0">
                <a:solidFill>
                  <a:srgbClr val="224F86"/>
                </a:solidFill>
                <a:effectLst>
                  <a:outerShdw dist="38100" algn="l" rotWithShape="0">
                    <a:srgbClr val="E6E6E6"/>
                  </a:outerShdw>
                </a:effectLst>
                <a:latin typeface="字体家AI造字剑客" pitchFamily="66" charset="-122"/>
                <a:ea typeface="字体家AI造字剑客" pitchFamily="66" charset="-122"/>
              </a:rPr>
              <a:t>Part Four</a:t>
            </a:r>
            <a:endParaRPr lang="zh-CN" altLang="en-US" sz="5400" dirty="0">
              <a:solidFill>
                <a:srgbClr val="224F86"/>
              </a:solidFill>
              <a:effectLst>
                <a:outerShdw dist="38100" algn="l" rotWithShape="0">
                  <a:srgbClr val="E6E6E6"/>
                </a:outerShdw>
              </a:effectLst>
              <a:latin typeface="字体家AI造字剑客" pitchFamily="66" charset="-122"/>
              <a:ea typeface="字体家AI造字剑客" pitchFamily="66" charset="-122"/>
            </a:endParaRPr>
          </a:p>
        </p:txBody>
      </p:sp>
      <p:grpSp>
        <p:nvGrpSpPr>
          <p:cNvPr id="10" name="组合 9">
            <a:extLst>
              <a:ext uri="{FF2B5EF4-FFF2-40B4-BE49-F238E27FC236}">
                <a16:creationId xmlns:a16="http://schemas.microsoft.com/office/drawing/2014/main" id="{4553B5ED-7E0B-8C59-E28B-01A3A5A17B6E}"/>
              </a:ext>
            </a:extLst>
          </p:cNvPr>
          <p:cNvGrpSpPr/>
          <p:nvPr/>
        </p:nvGrpSpPr>
        <p:grpSpPr>
          <a:xfrm>
            <a:off x="2665331" y="2995292"/>
            <a:ext cx="475583" cy="945670"/>
            <a:chOff x="1804575" y="4329381"/>
            <a:chExt cx="683265" cy="1358637"/>
          </a:xfrm>
        </p:grpSpPr>
        <p:pic>
          <p:nvPicPr>
            <p:cNvPr id="11" name="图片 10" descr="图片包含 游戏机&#10;&#10;描述已自动生成">
              <a:extLst>
                <a:ext uri="{FF2B5EF4-FFF2-40B4-BE49-F238E27FC236}">
                  <a16:creationId xmlns:a16="http://schemas.microsoft.com/office/drawing/2014/main" id="{E6EE2973-1BEB-3894-CFD2-52216DBDBD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2" name="文本框 11">
              <a:extLst>
                <a:ext uri="{FF2B5EF4-FFF2-40B4-BE49-F238E27FC236}">
                  <a16:creationId xmlns:a16="http://schemas.microsoft.com/office/drawing/2014/main" id="{8450766D-4E4B-EF82-444D-3AA04E01DC9A}"/>
                </a:ext>
              </a:extLst>
            </p:cNvPr>
            <p:cNvSpPr txBox="1"/>
            <p:nvPr/>
          </p:nvSpPr>
          <p:spPr>
            <a:xfrm>
              <a:off x="1901643" y="4423244"/>
              <a:ext cx="508506"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sp>
        <p:nvSpPr>
          <p:cNvPr id="14" name="文本框 13">
            <a:extLst>
              <a:ext uri="{FF2B5EF4-FFF2-40B4-BE49-F238E27FC236}">
                <a16:creationId xmlns:a16="http://schemas.microsoft.com/office/drawing/2014/main" id="{6CCD7D67-E333-AEE8-3F05-6BF626963CB7}"/>
              </a:ext>
            </a:extLst>
          </p:cNvPr>
          <p:cNvSpPr txBox="1"/>
          <p:nvPr/>
        </p:nvSpPr>
        <p:spPr>
          <a:xfrm>
            <a:off x="4041493" y="1792821"/>
            <a:ext cx="6658768" cy="1323439"/>
          </a:xfrm>
          <a:prstGeom prst="rect">
            <a:avLst/>
          </a:prstGeom>
          <a:noFill/>
        </p:spPr>
        <p:txBody>
          <a:bodyPr wrap="square">
            <a:spAutoFit/>
          </a:bodyPr>
          <a:lstStyle>
            <a:defPPr>
              <a:defRPr lang="zh-CN"/>
            </a:defPPr>
            <a:lvl1pPr>
              <a:defRPr sz="80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sp>
        <p:nvSpPr>
          <p:cNvPr id="15" name="文本框 14">
            <a:extLst>
              <a:ext uri="{FF2B5EF4-FFF2-40B4-BE49-F238E27FC236}">
                <a16:creationId xmlns:a16="http://schemas.microsoft.com/office/drawing/2014/main" id="{A1CDDDB0-AF36-23C4-86ED-CFCB354866E4}"/>
              </a:ext>
            </a:extLst>
          </p:cNvPr>
          <p:cNvSpPr txBox="1"/>
          <p:nvPr/>
        </p:nvSpPr>
        <p:spPr>
          <a:xfrm>
            <a:off x="4127555" y="3126322"/>
            <a:ext cx="6103148" cy="437043"/>
          </a:xfrm>
          <a:prstGeom prst="rect">
            <a:avLst/>
          </a:prstGeom>
          <a:noFill/>
        </p:spPr>
        <p:txBody>
          <a:bodyPr vert="horz" wrap="square">
            <a:spAutoFit/>
          </a:bodyPr>
          <a:lstStyle/>
          <a:p>
            <a:pPr>
              <a:lnSpc>
                <a:spcPct val="120000"/>
              </a:lnSpc>
            </a:pPr>
            <a:r>
              <a:rPr lang="en-US" altLang="zh-CN" sz="2000" dirty="0">
                <a:solidFill>
                  <a:srgbClr val="224F86"/>
                </a:solidFill>
                <a:latin typeface="+mn-ea"/>
              </a:rPr>
              <a:t>Click here to add content, content to match the title. </a:t>
            </a:r>
            <a:endParaRPr lang="zh-CN" altLang="en-US" sz="2000" dirty="0">
              <a:solidFill>
                <a:srgbClr val="224F86"/>
              </a:solidFill>
              <a:latin typeface="+mn-ea"/>
            </a:endParaRPr>
          </a:p>
        </p:txBody>
      </p:sp>
      <p:pic>
        <p:nvPicPr>
          <p:cNvPr id="22" name="图片 21" descr="图示&#10;&#10;低可信度描述已自动生成">
            <a:extLst>
              <a:ext uri="{FF2B5EF4-FFF2-40B4-BE49-F238E27FC236}">
                <a16:creationId xmlns:a16="http://schemas.microsoft.com/office/drawing/2014/main" id="{4372083D-51BF-E371-200B-C25248F496E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54440" y="0"/>
            <a:ext cx="3337560" cy="2170308"/>
          </a:xfrm>
          <a:prstGeom prst="rect">
            <a:avLst/>
          </a:prstGeom>
        </p:spPr>
      </p:pic>
      <p:pic>
        <p:nvPicPr>
          <p:cNvPr id="23" name="图片 22" descr="鸟在飞&#10;&#10;中度可信度描述已自动生成">
            <a:extLst>
              <a:ext uri="{FF2B5EF4-FFF2-40B4-BE49-F238E27FC236}">
                <a16:creationId xmlns:a16="http://schemas.microsoft.com/office/drawing/2014/main" id="{E8702305-CC94-ADE8-6219-2755FAC98C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2732894" y="4051486"/>
            <a:ext cx="1866999" cy="1461662"/>
          </a:xfrm>
          <a:prstGeom prst="rect">
            <a:avLst/>
          </a:prstGeom>
          <a:effectLst>
            <a:outerShdw blurRad="50800" dist="38100" dir="2700000" algn="tl" rotWithShape="0">
              <a:srgbClr val="224F86">
                <a:alpha val="40000"/>
              </a:srgbClr>
            </a:outerShdw>
          </a:effectLst>
        </p:spPr>
      </p:pic>
      <p:sp>
        <p:nvSpPr>
          <p:cNvPr id="24" name="文本框 23">
            <a:extLst>
              <a:ext uri="{FF2B5EF4-FFF2-40B4-BE49-F238E27FC236}">
                <a16:creationId xmlns:a16="http://schemas.microsoft.com/office/drawing/2014/main" id="{91B65459-7E3F-CA88-F775-92D3A350739E}"/>
              </a:ext>
            </a:extLst>
          </p:cNvPr>
          <p:cNvSpPr txBox="1"/>
          <p:nvPr/>
        </p:nvSpPr>
        <p:spPr>
          <a:xfrm>
            <a:off x="4041494" y="1638038"/>
            <a:ext cx="6499860" cy="369332"/>
          </a:xfrm>
          <a:prstGeom prst="rect">
            <a:avLst/>
          </a:prstGeom>
          <a:noFill/>
        </p:spPr>
        <p:txBody>
          <a:bodyPr wrap="square" rtlCol="0">
            <a:spAutoFit/>
          </a:bodyPr>
          <a:lstStyle/>
          <a:p>
            <a:r>
              <a:rPr lang="en-US" altLang="zh-CN" dirty="0">
                <a:solidFill>
                  <a:srgbClr val="C00000"/>
                </a:solidFill>
              </a:rPr>
              <a:t>XIE·HOU·DONG·TIAN</a:t>
            </a:r>
            <a:endParaRPr lang="zh-CN" altLang="en-US" dirty="0">
              <a:solidFill>
                <a:srgbClr val="C00000"/>
              </a:solidFill>
            </a:endParaRPr>
          </a:p>
        </p:txBody>
      </p:sp>
      <p:pic>
        <p:nvPicPr>
          <p:cNvPr id="28" name="图片 27" descr="图片包含 游戏机&#10;&#10;描述已自动生成">
            <a:extLst>
              <a:ext uri="{FF2B5EF4-FFF2-40B4-BE49-F238E27FC236}">
                <a16:creationId xmlns:a16="http://schemas.microsoft.com/office/drawing/2014/main" id="{44BC6FCA-4300-8357-1F36-74295A08376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5885" y="4737027"/>
            <a:ext cx="1666115" cy="1948923"/>
          </a:xfrm>
          <a:prstGeom prst="rect">
            <a:avLst/>
          </a:prstGeom>
        </p:spPr>
      </p:pic>
    </p:spTree>
    <p:extLst>
      <p:ext uri="{BB962C8B-B14F-4D97-AF65-F5344CB8AC3E}">
        <p14:creationId xmlns:p14="http://schemas.microsoft.com/office/powerpoint/2010/main" val="99627803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2" presetClass="entr" presetSubtype="12"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25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2" name="矩形 1">
            <a:extLst>
              <a:ext uri="{FF2B5EF4-FFF2-40B4-BE49-F238E27FC236}">
                <a16:creationId xmlns:a16="http://schemas.microsoft.com/office/drawing/2014/main" id="{94F40707-C132-0254-35BA-A42093EA4AF2}"/>
              </a:ext>
            </a:extLst>
          </p:cNvPr>
          <p:cNvSpPr/>
          <p:nvPr/>
        </p:nvSpPr>
        <p:spPr>
          <a:xfrm>
            <a:off x="1798321" y="1628777"/>
            <a:ext cx="10058719" cy="2531739"/>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ctr"/>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a:extLst>
              <a:ext uri="{FF2B5EF4-FFF2-40B4-BE49-F238E27FC236}">
                <a16:creationId xmlns:a16="http://schemas.microsoft.com/office/drawing/2014/main" id="{932891A8-678A-F4E0-AD24-4F69DD04E093}"/>
              </a:ext>
            </a:extLst>
          </p:cNvPr>
          <p:cNvGrpSpPr/>
          <p:nvPr/>
        </p:nvGrpSpPr>
        <p:grpSpPr>
          <a:xfrm>
            <a:off x="1798321" y="4312915"/>
            <a:ext cx="3611880" cy="1995810"/>
            <a:chOff x="1798321" y="4312915"/>
            <a:chExt cx="3611880" cy="1995810"/>
          </a:xfrm>
        </p:grpSpPr>
        <p:sp>
          <p:nvSpPr>
            <p:cNvPr id="4" name="矩形 3">
              <a:extLst>
                <a:ext uri="{FF2B5EF4-FFF2-40B4-BE49-F238E27FC236}">
                  <a16:creationId xmlns:a16="http://schemas.microsoft.com/office/drawing/2014/main" id="{ED289612-E0AB-ACB0-70BE-3141368AFDB4}"/>
                </a:ext>
              </a:extLst>
            </p:cNvPr>
            <p:cNvSpPr/>
            <p:nvPr/>
          </p:nvSpPr>
          <p:spPr>
            <a:xfrm>
              <a:off x="1798321" y="4312915"/>
              <a:ext cx="3611880" cy="1995810"/>
            </a:xfrm>
            <a:prstGeom prst="rect">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3AF6CA52-8483-F48D-6E0E-82DC064A73E0}"/>
                </a:ext>
              </a:extLst>
            </p:cNvPr>
            <p:cNvGrpSpPr/>
            <p:nvPr/>
          </p:nvGrpSpPr>
          <p:grpSpPr>
            <a:xfrm>
              <a:off x="1956288" y="4744609"/>
              <a:ext cx="3295946" cy="1154671"/>
              <a:chOff x="3664543" y="1747502"/>
              <a:chExt cx="4319220" cy="1154671"/>
            </a:xfrm>
          </p:grpSpPr>
          <p:sp>
            <p:nvSpPr>
              <p:cNvPr id="7" name="文本框 5">
                <a:extLst>
                  <a:ext uri="{FF2B5EF4-FFF2-40B4-BE49-F238E27FC236}">
                    <a16:creationId xmlns:a16="http://schemas.microsoft.com/office/drawing/2014/main" id="{1FB23D9F-38E3-F77D-DA71-E7C757BF48AE}"/>
                  </a:ext>
                </a:extLst>
              </p:cNvPr>
              <p:cNvSpPr txBox="1"/>
              <p:nvPr/>
            </p:nvSpPr>
            <p:spPr>
              <a:xfrm>
                <a:off x="3664543" y="2169665"/>
                <a:ext cx="4319220"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bg1"/>
                    </a:solidFill>
                  </a:rPr>
                  <a:t>Click here to add content, content to match the title. </a:t>
                </a:r>
              </a:p>
            </p:txBody>
          </p:sp>
          <p:sp>
            <p:nvSpPr>
              <p:cNvPr id="9" name="文本框 4">
                <a:extLst>
                  <a:ext uri="{FF2B5EF4-FFF2-40B4-BE49-F238E27FC236}">
                    <a16:creationId xmlns:a16="http://schemas.microsoft.com/office/drawing/2014/main" id="{91C8C434-1797-04B6-A0E3-EA9F93251B4E}"/>
                  </a:ext>
                </a:extLst>
              </p:cNvPr>
              <p:cNvSpPr txBox="1"/>
              <p:nvPr/>
            </p:nvSpPr>
            <p:spPr>
              <a:xfrm>
                <a:off x="4723462" y="1747502"/>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rPr>
                  <a:t>Add title text</a:t>
                </a:r>
                <a:endParaRPr lang="zh-CN" altLang="en-US" sz="2000" b="1" dirty="0">
                  <a:solidFill>
                    <a:schemeClr val="bg1"/>
                  </a:solidFill>
                </a:endParaRPr>
              </a:p>
            </p:txBody>
          </p:sp>
        </p:grpSp>
      </p:grpSp>
      <p:grpSp>
        <p:nvGrpSpPr>
          <p:cNvPr id="16" name="组合 15">
            <a:extLst>
              <a:ext uri="{FF2B5EF4-FFF2-40B4-BE49-F238E27FC236}">
                <a16:creationId xmlns:a16="http://schemas.microsoft.com/office/drawing/2014/main" id="{D1B99820-9B1A-6EBD-802B-F2CE84CD7D3E}"/>
              </a:ext>
            </a:extLst>
          </p:cNvPr>
          <p:cNvGrpSpPr/>
          <p:nvPr/>
        </p:nvGrpSpPr>
        <p:grpSpPr>
          <a:xfrm>
            <a:off x="5568168" y="4312915"/>
            <a:ext cx="3611880" cy="1995810"/>
            <a:chOff x="1798321" y="4312915"/>
            <a:chExt cx="3611880" cy="1995810"/>
          </a:xfrm>
        </p:grpSpPr>
        <p:sp>
          <p:nvSpPr>
            <p:cNvPr id="18" name="矩形 17">
              <a:extLst>
                <a:ext uri="{FF2B5EF4-FFF2-40B4-BE49-F238E27FC236}">
                  <a16:creationId xmlns:a16="http://schemas.microsoft.com/office/drawing/2014/main" id="{F4850881-0FF5-1AE1-68A4-CEA7A329D8DD}"/>
                </a:ext>
              </a:extLst>
            </p:cNvPr>
            <p:cNvSpPr/>
            <p:nvPr/>
          </p:nvSpPr>
          <p:spPr>
            <a:xfrm>
              <a:off x="1798321" y="4312915"/>
              <a:ext cx="3611880" cy="1995810"/>
            </a:xfrm>
            <a:prstGeom prst="rect">
              <a:avLst/>
            </a:prstGeom>
            <a:solidFill>
              <a:srgbClr val="D1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a:extLst>
                <a:ext uri="{FF2B5EF4-FFF2-40B4-BE49-F238E27FC236}">
                  <a16:creationId xmlns:a16="http://schemas.microsoft.com/office/drawing/2014/main" id="{6DD99903-BC8E-0FD8-9923-46E837698112}"/>
                </a:ext>
              </a:extLst>
            </p:cNvPr>
            <p:cNvGrpSpPr/>
            <p:nvPr/>
          </p:nvGrpSpPr>
          <p:grpSpPr>
            <a:xfrm>
              <a:off x="1956288" y="4744609"/>
              <a:ext cx="3295946" cy="1154671"/>
              <a:chOff x="3664543" y="1747502"/>
              <a:chExt cx="4319220" cy="1154671"/>
            </a:xfrm>
          </p:grpSpPr>
          <p:sp>
            <p:nvSpPr>
              <p:cNvPr id="20" name="文本框 5">
                <a:extLst>
                  <a:ext uri="{FF2B5EF4-FFF2-40B4-BE49-F238E27FC236}">
                    <a16:creationId xmlns:a16="http://schemas.microsoft.com/office/drawing/2014/main" id="{45110021-3976-E11F-A5AA-ED18F1B05C14}"/>
                  </a:ext>
                </a:extLst>
              </p:cNvPr>
              <p:cNvSpPr txBox="1"/>
              <p:nvPr/>
            </p:nvSpPr>
            <p:spPr>
              <a:xfrm>
                <a:off x="3664543" y="2169665"/>
                <a:ext cx="4319220"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rgbClr val="224F86"/>
                    </a:solidFill>
                  </a:rPr>
                  <a:t>Click here to add content, content to match the title. </a:t>
                </a:r>
              </a:p>
            </p:txBody>
          </p:sp>
          <p:sp>
            <p:nvSpPr>
              <p:cNvPr id="23" name="文本框 4">
                <a:extLst>
                  <a:ext uri="{FF2B5EF4-FFF2-40B4-BE49-F238E27FC236}">
                    <a16:creationId xmlns:a16="http://schemas.microsoft.com/office/drawing/2014/main" id="{76AFF2C9-F7B9-38BF-E80D-7B7C8A671159}"/>
                  </a:ext>
                </a:extLst>
              </p:cNvPr>
              <p:cNvSpPr txBox="1"/>
              <p:nvPr/>
            </p:nvSpPr>
            <p:spPr>
              <a:xfrm>
                <a:off x="4723462" y="1747502"/>
                <a:ext cx="233325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rgbClr val="224F86"/>
                    </a:solidFill>
                  </a:rPr>
                  <a:t>Add title text</a:t>
                </a:r>
                <a:endParaRPr lang="zh-CN" altLang="en-US" sz="2000" b="1" dirty="0">
                  <a:solidFill>
                    <a:srgbClr val="224F86"/>
                  </a:solidFill>
                </a:endParaRPr>
              </a:p>
            </p:txBody>
          </p:sp>
        </p:grpSp>
      </p:grpSp>
      <p:sp>
        <p:nvSpPr>
          <p:cNvPr id="26" name="矩形 25">
            <a:extLst>
              <a:ext uri="{FF2B5EF4-FFF2-40B4-BE49-F238E27FC236}">
                <a16:creationId xmlns:a16="http://schemas.microsoft.com/office/drawing/2014/main" id="{AE33927D-B45D-253E-60B8-D9F9242D04E4}"/>
              </a:ext>
            </a:extLst>
          </p:cNvPr>
          <p:cNvSpPr/>
          <p:nvPr/>
        </p:nvSpPr>
        <p:spPr>
          <a:xfrm>
            <a:off x="9338015" y="4316367"/>
            <a:ext cx="2525531" cy="1995810"/>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284E9650-4B7B-E735-78F0-9258C4020D5E}"/>
              </a:ext>
            </a:extLst>
          </p:cNvPr>
          <p:cNvGrpSpPr/>
          <p:nvPr/>
        </p:nvGrpSpPr>
        <p:grpSpPr>
          <a:xfrm>
            <a:off x="334964" y="2018345"/>
            <a:ext cx="5761037" cy="1905000"/>
            <a:chOff x="334963" y="2018345"/>
            <a:chExt cx="5761037" cy="1905000"/>
          </a:xfrm>
        </p:grpSpPr>
        <p:sp>
          <p:nvSpPr>
            <p:cNvPr id="3" name="矩形 2">
              <a:extLst>
                <a:ext uri="{FF2B5EF4-FFF2-40B4-BE49-F238E27FC236}">
                  <a16:creationId xmlns:a16="http://schemas.microsoft.com/office/drawing/2014/main" id="{9B67A42E-7338-2C77-EF45-38FE748CCD46}"/>
                </a:ext>
              </a:extLst>
            </p:cNvPr>
            <p:cNvSpPr/>
            <p:nvPr/>
          </p:nvSpPr>
          <p:spPr>
            <a:xfrm>
              <a:off x="334963" y="2018345"/>
              <a:ext cx="5761037" cy="1905000"/>
            </a:xfrm>
            <a:prstGeom prst="rect">
              <a:avLst/>
            </a:prstGeom>
            <a:solidFill>
              <a:srgbClr val="E8F0F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0C740B28-BFD9-BC99-7EDF-EE919A37931A}"/>
                </a:ext>
              </a:extLst>
            </p:cNvPr>
            <p:cNvSpPr txBox="1"/>
            <p:nvPr/>
          </p:nvSpPr>
          <p:spPr>
            <a:xfrm>
              <a:off x="1798320" y="2277809"/>
              <a:ext cx="4297679" cy="954107"/>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sz="2800" dirty="0">
                  <a:latin typeface="Arial" panose="020B0604020202020204" pitchFamily="34" charset="0"/>
                  <a:cs typeface="Arial" panose="020B0604020202020204" pitchFamily="34" charset="0"/>
                </a:rPr>
                <a:t>Click here to add content, content to match the title. </a:t>
              </a:r>
              <a:endParaRPr lang="en-US" altLang="zh-CN" sz="4800" dirty="0">
                <a:latin typeface="Arial" panose="020B0604020202020204" pitchFamily="34" charset="0"/>
                <a:cs typeface="Arial" panose="020B0604020202020204" pitchFamily="34" charset="0"/>
              </a:endParaRPr>
            </a:p>
          </p:txBody>
        </p:sp>
        <p:pic>
          <p:nvPicPr>
            <p:cNvPr id="28" name="图形 27" descr="山景 纯色填充">
              <a:extLst>
                <a:ext uri="{FF2B5EF4-FFF2-40B4-BE49-F238E27FC236}">
                  <a16:creationId xmlns:a16="http://schemas.microsoft.com/office/drawing/2014/main" id="{2D8BB5D1-31BC-BF72-11EB-E21FE60ACDD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40408" y="2513645"/>
              <a:ext cx="914400" cy="914400"/>
            </a:xfrm>
            <a:prstGeom prst="rect">
              <a:avLst/>
            </a:prstGeom>
          </p:spPr>
        </p:pic>
      </p:grpSp>
      <p:pic>
        <p:nvPicPr>
          <p:cNvPr id="30" name="图片 29" descr="图示&#10;&#10;低可信度描述已自动生成">
            <a:extLst>
              <a:ext uri="{FF2B5EF4-FFF2-40B4-BE49-F238E27FC236}">
                <a16:creationId xmlns:a16="http://schemas.microsoft.com/office/drawing/2014/main" id="{79053061-6CCF-9AE4-AE6C-A2F251726C0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V="1">
            <a:off x="112669" y="3970166"/>
            <a:ext cx="1542139" cy="2786590"/>
          </a:xfrm>
          <a:prstGeom prst="rect">
            <a:avLst/>
          </a:prstGeom>
        </p:spPr>
      </p:pic>
    </p:spTree>
    <p:extLst>
      <p:ext uri="{BB962C8B-B14F-4D97-AF65-F5344CB8AC3E}">
        <p14:creationId xmlns:p14="http://schemas.microsoft.com/office/powerpoint/2010/main" val="100986335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25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图示&#10;&#10;低可信度描述已自动生成">
            <a:extLst>
              <a:ext uri="{FF2B5EF4-FFF2-40B4-BE49-F238E27FC236}">
                <a16:creationId xmlns:a16="http://schemas.microsoft.com/office/drawing/2014/main" id="{6DD4E41E-2FCF-A1F7-04F5-A2CBE3C3D1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307909" y="0"/>
            <a:ext cx="1884092" cy="1795914"/>
          </a:xfrm>
          <a:prstGeom prst="rect">
            <a:avLst/>
          </a:prstGeom>
        </p:spPr>
      </p:pic>
      <p:pic>
        <p:nvPicPr>
          <p:cNvPr id="12" name="图片 11">
            <a:extLst>
              <a:ext uri="{FF2B5EF4-FFF2-40B4-BE49-F238E27FC236}">
                <a16:creationId xmlns:a16="http://schemas.microsoft.com/office/drawing/2014/main" id="{9D98A881-AF86-02CE-5639-DC203044FA9D}"/>
              </a:ext>
            </a:extLst>
          </p:cNvPr>
          <p:cNvPicPr>
            <a:picLocks noChangeAspect="1"/>
          </p:cNvPicPr>
          <p:nvPr/>
        </p:nvPicPr>
        <p:blipFill>
          <a:blip r:embed="rId3" cstate="email">
            <a:alphaModFix amt="50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tretch>
            <a:fillRect/>
          </a:stretch>
        </p:blipFill>
        <p:spPr>
          <a:xfrm flipH="1">
            <a:off x="0" y="1485264"/>
            <a:ext cx="12192000" cy="5340096"/>
          </a:xfrm>
          <a:prstGeom prst="rect">
            <a:avLst/>
          </a:prstGeom>
        </p:spPr>
      </p:pic>
      <p:grpSp>
        <p:nvGrpSpPr>
          <p:cNvPr id="40" name="组合 39">
            <a:extLst>
              <a:ext uri="{FF2B5EF4-FFF2-40B4-BE49-F238E27FC236}">
                <a16:creationId xmlns:a16="http://schemas.microsoft.com/office/drawing/2014/main" id="{6C337533-6AFE-55FB-C0D7-6BE24397B4EC}"/>
              </a:ext>
            </a:extLst>
          </p:cNvPr>
          <p:cNvGrpSpPr/>
          <p:nvPr/>
        </p:nvGrpSpPr>
        <p:grpSpPr>
          <a:xfrm>
            <a:off x="3" y="-6"/>
            <a:ext cx="5203384" cy="6858006"/>
            <a:chOff x="2" y="-6"/>
            <a:chExt cx="5439509" cy="6858006"/>
          </a:xfrm>
        </p:grpSpPr>
        <p:sp>
          <p:nvSpPr>
            <p:cNvPr id="4" name="任意多边形: 形状 3">
              <a:extLst>
                <a:ext uri="{FF2B5EF4-FFF2-40B4-BE49-F238E27FC236}">
                  <a16:creationId xmlns:a16="http://schemas.microsoft.com/office/drawing/2014/main" id="{C1785F22-2562-E0A2-6A12-4D042642C0C8}"/>
                </a:ext>
              </a:extLst>
            </p:cNvPr>
            <p:cNvSpPr/>
            <p:nvPr/>
          </p:nvSpPr>
          <p:spPr>
            <a:xfrm rot="16200000">
              <a:off x="-709244" y="709242"/>
              <a:ext cx="6858002" cy="5439509"/>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rgbClr val="E8F0FB"/>
            </a:solidFill>
            <a:ln>
              <a:noFill/>
            </a:ln>
            <a:effectLst>
              <a:outerShdw blurRad="50800" dist="38100" dir="5400000" algn="t" rotWithShape="0">
                <a:srgbClr val="0A1F3C">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33C68A8A-4BE1-DF0A-390A-92D45B9F970E}"/>
                </a:ext>
              </a:extLst>
            </p:cNvPr>
            <p:cNvSpPr/>
            <p:nvPr/>
          </p:nvSpPr>
          <p:spPr>
            <a:xfrm rot="16200000">
              <a:off x="-768748" y="838194"/>
              <a:ext cx="6858001" cy="5181602"/>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chemeClr val="bg1"/>
            </a:solidFill>
            <a:ln>
              <a:noFill/>
            </a:ln>
            <a:effectLst>
              <a:outerShdw blurRad="50800" dist="38100" dir="5400000" algn="t" rotWithShape="0">
                <a:srgbClr val="0A1F3C">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803F27FE-7D80-BB6C-D7BF-C91E29D24C11}"/>
                </a:ext>
              </a:extLst>
            </p:cNvPr>
            <p:cNvSpPr/>
            <p:nvPr/>
          </p:nvSpPr>
          <p:spPr>
            <a:xfrm rot="16200000">
              <a:off x="-838198" y="838198"/>
              <a:ext cx="6858002" cy="5181601"/>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blipFill dpi="0" rotWithShape="0">
              <a:blip r:embed="rId5" cstate="email">
                <a:extLst>
                  <a:ext uri="{28A0092B-C50C-407E-A947-70E740481C1C}">
                    <a14:useLocalDpi xmlns:a14="http://schemas.microsoft.com/office/drawing/2010/main"/>
                  </a:ext>
                </a:extLst>
              </a:blip>
              <a:srcRect/>
              <a:tile tx="0" ty="0" sx="100000" sy="100000" flip="none" algn="l"/>
            </a:blipFill>
            <a:ln>
              <a:noFill/>
            </a:ln>
            <a:effectLst>
              <a:outerShdw blurRad="50800" dist="38100" dir="5400000" algn="t" rotWithShape="0">
                <a:srgbClr val="D1E1F7"/>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9" name="文本框 8">
            <a:extLst>
              <a:ext uri="{FF2B5EF4-FFF2-40B4-BE49-F238E27FC236}">
                <a16:creationId xmlns:a16="http://schemas.microsoft.com/office/drawing/2014/main" id="{E157C8A7-8314-1F72-18CC-3CDA91C38314}"/>
              </a:ext>
            </a:extLst>
          </p:cNvPr>
          <p:cNvSpPr txBox="1"/>
          <p:nvPr/>
        </p:nvSpPr>
        <p:spPr>
          <a:xfrm rot="16200000">
            <a:off x="8589858" y="-1148646"/>
            <a:ext cx="1015663" cy="4834382"/>
          </a:xfrm>
          <a:prstGeom prst="rect">
            <a:avLst/>
          </a:prstGeom>
          <a:noFill/>
        </p:spPr>
        <p:txBody>
          <a:bodyPr vert="eaVert" wrap="square">
            <a:spAutoFit/>
          </a:bodyPr>
          <a:lstStyle/>
          <a:p>
            <a:pPr algn="ctr"/>
            <a:r>
              <a:rPr lang="en-US" altLang="zh-CN" sz="5400" dirty="0">
                <a:solidFill>
                  <a:srgbClr val="224F86"/>
                </a:solidFill>
                <a:effectLst>
                  <a:outerShdw dist="38100" algn="l" rotWithShape="0">
                    <a:srgbClr val="E6E6E6"/>
                  </a:outerShdw>
                </a:effectLst>
                <a:latin typeface="字体家AI造字剑客" pitchFamily="66" charset="-122"/>
                <a:ea typeface="字体家AI造字剑客" pitchFamily="66" charset="-122"/>
              </a:rPr>
              <a:t>CONTENTS</a:t>
            </a:r>
          </a:p>
        </p:txBody>
      </p:sp>
      <p:pic>
        <p:nvPicPr>
          <p:cNvPr id="17" name="图片 16" descr="鸟在飞&#10;&#10;中度可信度描述已自动生成">
            <a:extLst>
              <a:ext uri="{FF2B5EF4-FFF2-40B4-BE49-F238E27FC236}">
                <a16:creationId xmlns:a16="http://schemas.microsoft.com/office/drawing/2014/main" id="{90C4A013-93D6-B455-EC8C-A6415EE467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2326252" y="4278315"/>
            <a:ext cx="2630425" cy="2059345"/>
          </a:xfrm>
          <a:prstGeom prst="rect">
            <a:avLst/>
          </a:prstGeom>
          <a:effectLst>
            <a:outerShdw blurRad="50800" dist="38100" dir="2700000" algn="tl" rotWithShape="0">
              <a:srgbClr val="224F86">
                <a:alpha val="40000"/>
              </a:srgbClr>
            </a:outerShdw>
          </a:effectLst>
        </p:spPr>
      </p:pic>
      <p:pic>
        <p:nvPicPr>
          <p:cNvPr id="18" name="图片 17" descr="图片包含 游戏机&#10;&#10;描述已自动生成">
            <a:extLst>
              <a:ext uri="{FF2B5EF4-FFF2-40B4-BE49-F238E27FC236}">
                <a16:creationId xmlns:a16="http://schemas.microsoft.com/office/drawing/2014/main" id="{051032C3-1592-F1AF-EDA2-BB0442E0878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flipH="1" flipV="1">
            <a:off x="1612981" y="-136548"/>
            <a:ext cx="1608881" cy="1881976"/>
          </a:xfrm>
          <a:prstGeom prst="rect">
            <a:avLst/>
          </a:prstGeom>
        </p:spPr>
      </p:pic>
      <p:grpSp>
        <p:nvGrpSpPr>
          <p:cNvPr id="13" name="组合 12">
            <a:extLst>
              <a:ext uri="{FF2B5EF4-FFF2-40B4-BE49-F238E27FC236}">
                <a16:creationId xmlns:a16="http://schemas.microsoft.com/office/drawing/2014/main" id="{B61755B0-B97A-8C23-552B-84FD77A9198C}"/>
              </a:ext>
            </a:extLst>
          </p:cNvPr>
          <p:cNvGrpSpPr/>
          <p:nvPr/>
        </p:nvGrpSpPr>
        <p:grpSpPr>
          <a:xfrm rot="16200000">
            <a:off x="10148558" y="1881708"/>
            <a:ext cx="475582" cy="945671"/>
            <a:chOff x="1804575" y="4329381"/>
            <a:chExt cx="683265" cy="1358637"/>
          </a:xfrm>
        </p:grpSpPr>
        <p:pic>
          <p:nvPicPr>
            <p:cNvPr id="14" name="图片 13" descr="图片包含 游戏机&#10;&#10;描述已自动生成">
              <a:extLst>
                <a:ext uri="{FF2B5EF4-FFF2-40B4-BE49-F238E27FC236}">
                  <a16:creationId xmlns:a16="http://schemas.microsoft.com/office/drawing/2014/main" id="{AB8CFE2E-F785-8420-D7F9-C42A0EC263C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19871141-D1BF-CA1A-0CA2-95DEE93B96C5}"/>
                </a:ext>
              </a:extLst>
            </p:cNvPr>
            <p:cNvSpPr txBox="1"/>
            <p:nvPr/>
          </p:nvSpPr>
          <p:spPr>
            <a:xfrm>
              <a:off x="1901641" y="4423244"/>
              <a:ext cx="508507" cy="1234649"/>
            </a:xfrm>
            <a:prstGeom prst="rect">
              <a:avLst/>
            </a:prstGeom>
            <a:noFill/>
          </p:spPr>
          <p:txBody>
            <a:bodyPr vert="eaVert" wrap="square" rtlCol="0">
              <a:spAutoFit/>
            </a:bodyPr>
            <a:lstStyle/>
            <a:p>
              <a:pPr algn="ctr"/>
              <a:r>
                <a:rPr lang="en-US" altLang="zh-CN" sz="1100" dirty="0">
                  <a:solidFill>
                    <a:schemeClr val="bg1"/>
                  </a:solidFill>
                </a:rPr>
                <a:t>CONTENTS</a:t>
              </a:r>
              <a:endParaRPr lang="zh-CN" altLang="en-US" sz="1100" dirty="0">
                <a:solidFill>
                  <a:schemeClr val="bg1"/>
                </a:solidFill>
              </a:endParaRPr>
            </a:p>
          </p:txBody>
        </p:sp>
      </p:grpSp>
      <p:grpSp>
        <p:nvGrpSpPr>
          <p:cNvPr id="24" name="组合 23">
            <a:extLst>
              <a:ext uri="{FF2B5EF4-FFF2-40B4-BE49-F238E27FC236}">
                <a16:creationId xmlns:a16="http://schemas.microsoft.com/office/drawing/2014/main" id="{FBC14DBD-C768-5172-0F6F-70600136BB8E}"/>
              </a:ext>
            </a:extLst>
          </p:cNvPr>
          <p:cNvGrpSpPr/>
          <p:nvPr/>
        </p:nvGrpSpPr>
        <p:grpSpPr>
          <a:xfrm rot="16200000">
            <a:off x="6903928" y="198972"/>
            <a:ext cx="861774" cy="4822139"/>
            <a:chOff x="8255914" y="1433326"/>
            <a:chExt cx="861774" cy="4822138"/>
          </a:xfrm>
        </p:grpSpPr>
        <p:sp>
          <p:nvSpPr>
            <p:cNvPr id="19" name="文本框 18">
              <a:extLst>
                <a:ext uri="{FF2B5EF4-FFF2-40B4-BE49-F238E27FC236}">
                  <a16:creationId xmlns:a16="http://schemas.microsoft.com/office/drawing/2014/main" id="{33C42498-6ABA-91D6-8DDE-D9ADAD86889D}"/>
                </a:ext>
              </a:extLst>
            </p:cNvPr>
            <p:cNvSpPr txBox="1"/>
            <p:nvPr/>
          </p:nvSpPr>
          <p:spPr>
            <a:xfrm>
              <a:off x="8286692" y="2301947"/>
              <a:ext cx="800219" cy="3953517"/>
            </a:xfrm>
            <a:prstGeom prst="rect">
              <a:avLst/>
            </a:prstGeom>
            <a:noFill/>
          </p:spPr>
          <p:txBody>
            <a:bodyPr vert="eaVert" wrap="square">
              <a:spAutoFit/>
            </a:bodyPr>
            <a:lstStyle/>
            <a:p>
              <a:r>
                <a:rPr lang="en-US" altLang="zh-CN" sz="4000" dirty="0">
                  <a:solidFill>
                    <a:schemeClr val="tx1">
                      <a:lumMod val="75000"/>
                      <a:lumOff val="25000"/>
                    </a:schemeClr>
                  </a:solidFill>
                  <a:latin typeface="字体家AI造字剑客" pitchFamily="66" charset="-122"/>
                  <a:ea typeface="字体家AI造字剑客" pitchFamily="66" charset="-122"/>
                </a:rPr>
                <a:t>Add title text</a:t>
              </a:r>
              <a:endParaRPr lang="zh-CN" altLang="en-US" sz="4000" dirty="0">
                <a:solidFill>
                  <a:schemeClr val="tx1">
                    <a:lumMod val="75000"/>
                    <a:lumOff val="25000"/>
                  </a:schemeClr>
                </a:solidFill>
                <a:latin typeface="字体家AI造字剑客" pitchFamily="66" charset="-122"/>
                <a:ea typeface="字体家AI造字剑客" pitchFamily="66" charset="-122"/>
              </a:endParaRPr>
            </a:p>
          </p:txBody>
        </p:sp>
        <p:grpSp>
          <p:nvGrpSpPr>
            <p:cNvPr id="23" name="组合 22">
              <a:extLst>
                <a:ext uri="{FF2B5EF4-FFF2-40B4-BE49-F238E27FC236}">
                  <a16:creationId xmlns:a16="http://schemas.microsoft.com/office/drawing/2014/main" id="{A308A73C-357A-D568-E73B-8B0E697ABBAF}"/>
                </a:ext>
              </a:extLst>
            </p:cNvPr>
            <p:cNvGrpSpPr/>
            <p:nvPr/>
          </p:nvGrpSpPr>
          <p:grpSpPr>
            <a:xfrm>
              <a:off x="8255914" y="1433326"/>
              <a:ext cx="861774" cy="744262"/>
              <a:chOff x="8255914" y="1433326"/>
              <a:chExt cx="861774" cy="744262"/>
            </a:xfrm>
          </p:grpSpPr>
          <p:pic>
            <p:nvPicPr>
              <p:cNvPr id="21" name="图片 20" descr="图片包含 游戏机&#10;&#10;描述已自动生成">
                <a:extLst>
                  <a:ext uri="{FF2B5EF4-FFF2-40B4-BE49-F238E27FC236}">
                    <a16:creationId xmlns:a16="http://schemas.microsoft.com/office/drawing/2014/main" id="{F7F52F97-1D7C-8F6A-034E-9902D16C0B9B}"/>
                  </a:ext>
                </a:extLst>
              </p:cNvPr>
              <p:cNvPicPr>
                <a:picLocks noChangeAspect="1"/>
              </p:cNvPicPr>
              <p:nvPr/>
            </p:nvPicPr>
            <p:blipFill rotWithShape="1">
              <a:blip r:embed="rId9" cstate="email">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8371964" y="1433326"/>
                <a:ext cx="629675" cy="744262"/>
              </a:xfrm>
              <a:prstGeom prst="rect">
                <a:avLst/>
              </a:prstGeom>
            </p:spPr>
          </p:pic>
          <p:sp>
            <p:nvSpPr>
              <p:cNvPr id="22" name="文本框 21">
                <a:extLst>
                  <a:ext uri="{FF2B5EF4-FFF2-40B4-BE49-F238E27FC236}">
                    <a16:creationId xmlns:a16="http://schemas.microsoft.com/office/drawing/2014/main" id="{17849DC6-8FCB-6AF7-DC68-4D5C74DB9053}"/>
                  </a:ext>
                </a:extLst>
              </p:cNvPr>
              <p:cNvSpPr txBox="1"/>
              <p:nvPr/>
            </p:nvSpPr>
            <p:spPr>
              <a:xfrm>
                <a:off x="8255914" y="1433326"/>
                <a:ext cx="861774" cy="744262"/>
              </a:xfrm>
              <a:prstGeom prst="rect">
                <a:avLst/>
              </a:prstGeom>
              <a:noFill/>
            </p:spPr>
            <p:txBody>
              <a:bodyPr vert="eaVert" wrap="square">
                <a:spAutoFit/>
              </a:bodyPr>
              <a:lstStyle/>
              <a:p>
                <a:pPr algn="ctr"/>
                <a:r>
                  <a:rPr lang="en-US" altLang="zh-CN" sz="4400" dirty="0">
                    <a:solidFill>
                      <a:srgbClr val="224F86"/>
                    </a:solidFill>
                    <a:latin typeface="字体家AI造字剑客" pitchFamily="66" charset="-122"/>
                    <a:ea typeface="字体家AI造字剑客" pitchFamily="66" charset="-122"/>
                  </a:rPr>
                  <a:t>1</a:t>
                </a:r>
                <a:endParaRPr lang="zh-CN" altLang="en-US" sz="4400" dirty="0">
                  <a:solidFill>
                    <a:srgbClr val="224F86"/>
                  </a:solidFill>
                  <a:latin typeface="字体家AI造字剑客" pitchFamily="66" charset="-122"/>
                  <a:ea typeface="字体家AI造字剑客" pitchFamily="66" charset="-122"/>
                </a:endParaRPr>
              </a:p>
            </p:txBody>
          </p:sp>
        </p:grpSp>
      </p:grpSp>
      <p:grpSp>
        <p:nvGrpSpPr>
          <p:cNvPr id="25" name="组合 24">
            <a:extLst>
              <a:ext uri="{FF2B5EF4-FFF2-40B4-BE49-F238E27FC236}">
                <a16:creationId xmlns:a16="http://schemas.microsoft.com/office/drawing/2014/main" id="{A58BBB6D-DEED-14DE-61CA-7A0378571D6F}"/>
              </a:ext>
            </a:extLst>
          </p:cNvPr>
          <p:cNvGrpSpPr/>
          <p:nvPr/>
        </p:nvGrpSpPr>
        <p:grpSpPr>
          <a:xfrm rot="16200000">
            <a:off x="6901304" y="1246085"/>
            <a:ext cx="861774" cy="4822139"/>
            <a:chOff x="8255914" y="1433326"/>
            <a:chExt cx="861774" cy="4822138"/>
          </a:xfrm>
        </p:grpSpPr>
        <p:sp>
          <p:nvSpPr>
            <p:cNvPr id="26" name="文本框 25">
              <a:extLst>
                <a:ext uri="{FF2B5EF4-FFF2-40B4-BE49-F238E27FC236}">
                  <a16:creationId xmlns:a16="http://schemas.microsoft.com/office/drawing/2014/main" id="{7FE0A0A0-C1FC-0A59-28ED-3419A73DB3AA}"/>
                </a:ext>
              </a:extLst>
            </p:cNvPr>
            <p:cNvSpPr txBox="1"/>
            <p:nvPr/>
          </p:nvSpPr>
          <p:spPr>
            <a:xfrm>
              <a:off x="8286692" y="2301947"/>
              <a:ext cx="800219" cy="3953517"/>
            </a:xfrm>
            <a:prstGeom prst="rect">
              <a:avLst/>
            </a:prstGeom>
            <a:noFill/>
          </p:spPr>
          <p:txBody>
            <a:bodyPr vert="eaVert" wrap="square">
              <a:spAutoFit/>
            </a:bodyPr>
            <a:lstStyle>
              <a:defPPr>
                <a:defRPr lang="zh-CN"/>
              </a:defPPr>
              <a:lvl1pPr>
                <a:defRPr sz="4000">
                  <a:solidFill>
                    <a:schemeClr val="tx1">
                      <a:lumMod val="75000"/>
                      <a:lumOff val="25000"/>
                    </a:schemeClr>
                  </a:solidFill>
                  <a:latin typeface="汉呈王天喜英雄体" panose="020B0503020204020204" pitchFamily="34" charset="-128"/>
                  <a:ea typeface="汉呈王天喜英雄体" panose="020B0503020204020204" pitchFamily="34" charset="-128"/>
                </a:defRPr>
              </a:lvl1pPr>
            </a:lstStyle>
            <a:p>
              <a:r>
                <a:rPr lang="en-US" altLang="zh-CN" dirty="0">
                  <a:latin typeface="字体家AI造字剑客" pitchFamily="66" charset="-122"/>
                  <a:ea typeface="字体家AI造字剑客" pitchFamily="66" charset="-122"/>
                </a:rPr>
                <a:t>Add title text</a:t>
              </a:r>
              <a:endParaRPr lang="zh-CN" altLang="en-US" dirty="0">
                <a:latin typeface="字体家AI造字剑客" pitchFamily="66" charset="-122"/>
                <a:ea typeface="字体家AI造字剑客" pitchFamily="66" charset="-122"/>
              </a:endParaRPr>
            </a:p>
          </p:txBody>
        </p:sp>
        <p:grpSp>
          <p:nvGrpSpPr>
            <p:cNvPr id="27" name="组合 26">
              <a:extLst>
                <a:ext uri="{FF2B5EF4-FFF2-40B4-BE49-F238E27FC236}">
                  <a16:creationId xmlns:a16="http://schemas.microsoft.com/office/drawing/2014/main" id="{3F2546E9-2C8D-3071-9446-85138D5931EC}"/>
                </a:ext>
              </a:extLst>
            </p:cNvPr>
            <p:cNvGrpSpPr/>
            <p:nvPr/>
          </p:nvGrpSpPr>
          <p:grpSpPr>
            <a:xfrm>
              <a:off x="8255914" y="1433326"/>
              <a:ext cx="861774" cy="744262"/>
              <a:chOff x="8255914" y="1433326"/>
              <a:chExt cx="861774" cy="744262"/>
            </a:xfrm>
          </p:grpSpPr>
          <p:pic>
            <p:nvPicPr>
              <p:cNvPr id="28" name="图片 27" descr="图片包含 游戏机&#10;&#10;描述已自动生成">
                <a:extLst>
                  <a:ext uri="{FF2B5EF4-FFF2-40B4-BE49-F238E27FC236}">
                    <a16:creationId xmlns:a16="http://schemas.microsoft.com/office/drawing/2014/main" id="{A0588AEE-9C70-AF01-3479-76C2AD641389}"/>
                  </a:ext>
                </a:extLst>
              </p:cNvPr>
              <p:cNvPicPr>
                <a:picLocks noChangeAspect="1"/>
              </p:cNvPicPr>
              <p:nvPr/>
            </p:nvPicPr>
            <p:blipFill rotWithShape="1">
              <a:blip r:embed="rId9" cstate="email">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8371964" y="1433326"/>
                <a:ext cx="629675" cy="744262"/>
              </a:xfrm>
              <a:prstGeom prst="rect">
                <a:avLst/>
              </a:prstGeom>
            </p:spPr>
          </p:pic>
          <p:sp>
            <p:nvSpPr>
              <p:cNvPr id="29" name="文本框 28">
                <a:extLst>
                  <a:ext uri="{FF2B5EF4-FFF2-40B4-BE49-F238E27FC236}">
                    <a16:creationId xmlns:a16="http://schemas.microsoft.com/office/drawing/2014/main" id="{76FB6D34-DBD7-779B-91B3-68959014647A}"/>
                  </a:ext>
                </a:extLst>
              </p:cNvPr>
              <p:cNvSpPr txBox="1"/>
              <p:nvPr/>
            </p:nvSpPr>
            <p:spPr>
              <a:xfrm>
                <a:off x="8255914" y="1433326"/>
                <a:ext cx="861774" cy="744262"/>
              </a:xfrm>
              <a:prstGeom prst="rect">
                <a:avLst/>
              </a:prstGeom>
              <a:noFill/>
            </p:spPr>
            <p:txBody>
              <a:bodyPr vert="eaVert" wrap="square">
                <a:spAutoFit/>
              </a:bodyPr>
              <a:lstStyle>
                <a:defPPr>
                  <a:defRPr lang="zh-CN"/>
                </a:defPPr>
                <a:lvl1pPr algn="ctr">
                  <a:defRPr sz="4400">
                    <a:solidFill>
                      <a:srgbClr val="224F86"/>
                    </a:solidFill>
                    <a:latin typeface="汉呈王天喜英雄体" panose="020B0503020204020204" pitchFamily="34" charset="-128"/>
                    <a:ea typeface="汉呈王天喜英雄体" panose="020B0503020204020204" pitchFamily="34" charset="-128"/>
                  </a:defRPr>
                </a:lvl1pPr>
              </a:lstStyle>
              <a:p>
                <a:r>
                  <a:rPr lang="en-US" altLang="zh-CN" dirty="0">
                    <a:latin typeface="字体家AI造字剑客" pitchFamily="66" charset="-122"/>
                    <a:ea typeface="字体家AI造字剑客" pitchFamily="66" charset="-122"/>
                  </a:rPr>
                  <a:t>2</a:t>
                </a:r>
                <a:endParaRPr lang="zh-CN" altLang="en-US" dirty="0">
                  <a:latin typeface="字体家AI造字剑客" pitchFamily="66" charset="-122"/>
                  <a:ea typeface="字体家AI造字剑客" pitchFamily="66" charset="-122"/>
                </a:endParaRPr>
              </a:p>
            </p:txBody>
          </p:sp>
        </p:grpSp>
      </p:grpSp>
      <p:grpSp>
        <p:nvGrpSpPr>
          <p:cNvPr id="30" name="组合 29">
            <a:extLst>
              <a:ext uri="{FF2B5EF4-FFF2-40B4-BE49-F238E27FC236}">
                <a16:creationId xmlns:a16="http://schemas.microsoft.com/office/drawing/2014/main" id="{7E72D5F0-AB69-E270-08AE-33E93F784CCE}"/>
              </a:ext>
            </a:extLst>
          </p:cNvPr>
          <p:cNvGrpSpPr/>
          <p:nvPr/>
        </p:nvGrpSpPr>
        <p:grpSpPr>
          <a:xfrm rot="16200000">
            <a:off x="6936918" y="2300832"/>
            <a:ext cx="861774" cy="4822139"/>
            <a:chOff x="8255914" y="1433326"/>
            <a:chExt cx="861774" cy="4822138"/>
          </a:xfrm>
        </p:grpSpPr>
        <p:sp>
          <p:nvSpPr>
            <p:cNvPr id="31" name="文本框 30">
              <a:extLst>
                <a:ext uri="{FF2B5EF4-FFF2-40B4-BE49-F238E27FC236}">
                  <a16:creationId xmlns:a16="http://schemas.microsoft.com/office/drawing/2014/main" id="{F59D56D1-C7EA-6856-76EF-D996F2759554}"/>
                </a:ext>
              </a:extLst>
            </p:cNvPr>
            <p:cNvSpPr txBox="1"/>
            <p:nvPr/>
          </p:nvSpPr>
          <p:spPr>
            <a:xfrm>
              <a:off x="8286692" y="2301947"/>
              <a:ext cx="800219" cy="3953517"/>
            </a:xfrm>
            <a:prstGeom prst="rect">
              <a:avLst/>
            </a:prstGeom>
            <a:noFill/>
          </p:spPr>
          <p:txBody>
            <a:bodyPr vert="eaVert" wrap="square">
              <a:spAutoFit/>
            </a:bodyPr>
            <a:lstStyle>
              <a:defPPr>
                <a:defRPr lang="zh-CN"/>
              </a:defPPr>
              <a:lvl1pPr>
                <a:defRPr sz="4000">
                  <a:solidFill>
                    <a:schemeClr val="tx1">
                      <a:lumMod val="75000"/>
                      <a:lumOff val="25000"/>
                    </a:schemeClr>
                  </a:solidFill>
                  <a:latin typeface="汉呈王天喜英雄体" panose="020B0503020204020204" pitchFamily="34" charset="-128"/>
                  <a:ea typeface="汉呈王天喜英雄体" panose="020B0503020204020204" pitchFamily="34" charset="-128"/>
                </a:defRPr>
              </a:lvl1pPr>
            </a:lstStyle>
            <a:p>
              <a:r>
                <a:rPr lang="en-US" altLang="zh-CN" dirty="0">
                  <a:latin typeface="字体家AI造字剑客" pitchFamily="66" charset="-122"/>
                  <a:ea typeface="字体家AI造字剑客" pitchFamily="66" charset="-122"/>
                </a:rPr>
                <a:t>Add title text</a:t>
              </a:r>
              <a:endParaRPr lang="zh-CN" altLang="en-US" dirty="0">
                <a:latin typeface="字体家AI造字剑客" pitchFamily="66" charset="-122"/>
                <a:ea typeface="字体家AI造字剑客" pitchFamily="66" charset="-122"/>
              </a:endParaRPr>
            </a:p>
          </p:txBody>
        </p:sp>
        <p:grpSp>
          <p:nvGrpSpPr>
            <p:cNvPr id="32" name="组合 31">
              <a:extLst>
                <a:ext uri="{FF2B5EF4-FFF2-40B4-BE49-F238E27FC236}">
                  <a16:creationId xmlns:a16="http://schemas.microsoft.com/office/drawing/2014/main" id="{27A81F26-474A-3468-4881-D50792E0C7CD}"/>
                </a:ext>
              </a:extLst>
            </p:cNvPr>
            <p:cNvGrpSpPr/>
            <p:nvPr/>
          </p:nvGrpSpPr>
          <p:grpSpPr>
            <a:xfrm>
              <a:off x="8255914" y="1433326"/>
              <a:ext cx="861774" cy="744262"/>
              <a:chOff x="8255914" y="1433326"/>
              <a:chExt cx="861774" cy="744262"/>
            </a:xfrm>
          </p:grpSpPr>
          <p:pic>
            <p:nvPicPr>
              <p:cNvPr id="33" name="图片 32" descr="图片包含 游戏机&#10;&#10;描述已自动生成">
                <a:extLst>
                  <a:ext uri="{FF2B5EF4-FFF2-40B4-BE49-F238E27FC236}">
                    <a16:creationId xmlns:a16="http://schemas.microsoft.com/office/drawing/2014/main" id="{219D5A8E-C182-1742-2D7C-CF8D7E8E4E9F}"/>
                  </a:ext>
                </a:extLst>
              </p:cNvPr>
              <p:cNvPicPr>
                <a:picLocks noChangeAspect="1"/>
              </p:cNvPicPr>
              <p:nvPr/>
            </p:nvPicPr>
            <p:blipFill rotWithShape="1">
              <a:blip r:embed="rId9" cstate="email">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8371964" y="1433326"/>
                <a:ext cx="629675" cy="744262"/>
              </a:xfrm>
              <a:prstGeom prst="rect">
                <a:avLst/>
              </a:prstGeom>
            </p:spPr>
          </p:pic>
          <p:sp>
            <p:nvSpPr>
              <p:cNvPr id="34" name="文本框 33">
                <a:extLst>
                  <a:ext uri="{FF2B5EF4-FFF2-40B4-BE49-F238E27FC236}">
                    <a16:creationId xmlns:a16="http://schemas.microsoft.com/office/drawing/2014/main" id="{5DBC95ED-5642-2AA1-E551-FBB2D4F5C750}"/>
                  </a:ext>
                </a:extLst>
              </p:cNvPr>
              <p:cNvSpPr txBox="1"/>
              <p:nvPr/>
            </p:nvSpPr>
            <p:spPr>
              <a:xfrm>
                <a:off x="8255914" y="1433326"/>
                <a:ext cx="861774" cy="744262"/>
              </a:xfrm>
              <a:prstGeom prst="rect">
                <a:avLst/>
              </a:prstGeom>
              <a:noFill/>
            </p:spPr>
            <p:txBody>
              <a:bodyPr vert="eaVert" wrap="square">
                <a:spAutoFit/>
              </a:bodyPr>
              <a:lstStyle>
                <a:defPPr>
                  <a:defRPr lang="zh-CN"/>
                </a:defPPr>
                <a:lvl1pPr algn="ctr">
                  <a:defRPr sz="4400">
                    <a:solidFill>
                      <a:srgbClr val="224F86"/>
                    </a:solidFill>
                    <a:latin typeface="汉呈王天喜英雄体" panose="020B0503020204020204" pitchFamily="34" charset="-128"/>
                    <a:ea typeface="汉呈王天喜英雄体" panose="020B0503020204020204" pitchFamily="34" charset="-128"/>
                  </a:defRPr>
                </a:lvl1pPr>
              </a:lstStyle>
              <a:p>
                <a:r>
                  <a:rPr lang="en-US" altLang="zh-CN" dirty="0">
                    <a:latin typeface="字体家AI造字剑客" pitchFamily="66" charset="-122"/>
                    <a:ea typeface="字体家AI造字剑客" pitchFamily="66" charset="-122"/>
                  </a:rPr>
                  <a:t>3</a:t>
                </a:r>
                <a:endParaRPr lang="zh-CN" altLang="en-US" dirty="0">
                  <a:latin typeface="字体家AI造字剑客" pitchFamily="66" charset="-122"/>
                  <a:ea typeface="字体家AI造字剑客" pitchFamily="66" charset="-122"/>
                </a:endParaRPr>
              </a:p>
            </p:txBody>
          </p:sp>
        </p:grpSp>
      </p:grpSp>
      <p:grpSp>
        <p:nvGrpSpPr>
          <p:cNvPr id="35" name="组合 34">
            <a:extLst>
              <a:ext uri="{FF2B5EF4-FFF2-40B4-BE49-F238E27FC236}">
                <a16:creationId xmlns:a16="http://schemas.microsoft.com/office/drawing/2014/main" id="{31FB7AE3-D89B-F728-F76B-0D73E654FAED}"/>
              </a:ext>
            </a:extLst>
          </p:cNvPr>
          <p:cNvGrpSpPr/>
          <p:nvPr/>
        </p:nvGrpSpPr>
        <p:grpSpPr>
          <a:xfrm rot="16200000">
            <a:off x="6954401" y="3265131"/>
            <a:ext cx="861774" cy="4822139"/>
            <a:chOff x="8255914" y="1433326"/>
            <a:chExt cx="861774" cy="4822138"/>
          </a:xfrm>
        </p:grpSpPr>
        <p:sp>
          <p:nvSpPr>
            <p:cNvPr id="36" name="文本框 35">
              <a:extLst>
                <a:ext uri="{FF2B5EF4-FFF2-40B4-BE49-F238E27FC236}">
                  <a16:creationId xmlns:a16="http://schemas.microsoft.com/office/drawing/2014/main" id="{ED709062-94D4-372D-7C48-66D6007E44CD}"/>
                </a:ext>
              </a:extLst>
            </p:cNvPr>
            <p:cNvSpPr txBox="1"/>
            <p:nvPr/>
          </p:nvSpPr>
          <p:spPr>
            <a:xfrm>
              <a:off x="8286692" y="2301947"/>
              <a:ext cx="800219" cy="3953517"/>
            </a:xfrm>
            <a:prstGeom prst="rect">
              <a:avLst/>
            </a:prstGeom>
            <a:noFill/>
          </p:spPr>
          <p:txBody>
            <a:bodyPr vert="eaVert" wrap="square">
              <a:spAutoFit/>
            </a:bodyPr>
            <a:lstStyle>
              <a:defPPr>
                <a:defRPr lang="zh-CN"/>
              </a:defPPr>
              <a:lvl1pPr>
                <a:defRPr sz="4000">
                  <a:solidFill>
                    <a:schemeClr val="tx1">
                      <a:lumMod val="75000"/>
                      <a:lumOff val="25000"/>
                    </a:schemeClr>
                  </a:solidFill>
                  <a:latin typeface="汉呈王天喜英雄体" panose="020B0503020204020204" pitchFamily="34" charset="-128"/>
                  <a:ea typeface="汉呈王天喜英雄体" panose="020B0503020204020204" pitchFamily="34" charset="-128"/>
                </a:defRPr>
              </a:lvl1pPr>
            </a:lstStyle>
            <a:p>
              <a:r>
                <a:rPr lang="en-US" altLang="zh-CN" dirty="0">
                  <a:latin typeface="字体家AI造字剑客" pitchFamily="66" charset="-122"/>
                  <a:ea typeface="字体家AI造字剑客" pitchFamily="66" charset="-122"/>
                </a:rPr>
                <a:t>Add title text</a:t>
              </a:r>
              <a:endParaRPr lang="zh-CN" altLang="en-US" dirty="0">
                <a:latin typeface="字体家AI造字剑客" pitchFamily="66" charset="-122"/>
                <a:ea typeface="字体家AI造字剑客" pitchFamily="66" charset="-122"/>
              </a:endParaRPr>
            </a:p>
          </p:txBody>
        </p:sp>
        <p:grpSp>
          <p:nvGrpSpPr>
            <p:cNvPr id="37" name="组合 36">
              <a:extLst>
                <a:ext uri="{FF2B5EF4-FFF2-40B4-BE49-F238E27FC236}">
                  <a16:creationId xmlns:a16="http://schemas.microsoft.com/office/drawing/2014/main" id="{67AD3AD6-03EF-3732-E8CD-B07FF1BDABF9}"/>
                </a:ext>
              </a:extLst>
            </p:cNvPr>
            <p:cNvGrpSpPr/>
            <p:nvPr/>
          </p:nvGrpSpPr>
          <p:grpSpPr>
            <a:xfrm>
              <a:off x="8255914" y="1433326"/>
              <a:ext cx="861774" cy="744262"/>
              <a:chOff x="8255914" y="1433326"/>
              <a:chExt cx="861774" cy="744262"/>
            </a:xfrm>
          </p:grpSpPr>
          <p:pic>
            <p:nvPicPr>
              <p:cNvPr id="38" name="图片 37" descr="图片包含 游戏机&#10;&#10;描述已自动生成">
                <a:extLst>
                  <a:ext uri="{FF2B5EF4-FFF2-40B4-BE49-F238E27FC236}">
                    <a16:creationId xmlns:a16="http://schemas.microsoft.com/office/drawing/2014/main" id="{A2BE9732-5A6B-BC60-835C-52E03AC921F5}"/>
                  </a:ext>
                </a:extLst>
              </p:cNvPr>
              <p:cNvPicPr>
                <a:picLocks noChangeAspect="1"/>
              </p:cNvPicPr>
              <p:nvPr/>
            </p:nvPicPr>
            <p:blipFill rotWithShape="1">
              <a:blip r:embed="rId9" cstate="email">
                <a:duotone>
                  <a:schemeClr val="accent1">
                    <a:shade val="45000"/>
                    <a:satMod val="135000"/>
                  </a:schemeClr>
                  <a:prstClr val="white"/>
                </a:duotone>
                <a:alphaModFix amt="35000"/>
                <a:extLst>
                  <a:ext uri="{28A0092B-C50C-407E-A947-70E740481C1C}">
                    <a14:useLocalDpi xmlns:a14="http://schemas.microsoft.com/office/drawing/2010/main"/>
                  </a:ext>
                </a:extLst>
              </a:blip>
              <a:srcRect/>
              <a:stretch/>
            </p:blipFill>
            <p:spPr>
              <a:xfrm>
                <a:off x="8371964" y="1433326"/>
                <a:ext cx="629675" cy="744262"/>
              </a:xfrm>
              <a:prstGeom prst="rect">
                <a:avLst/>
              </a:prstGeom>
            </p:spPr>
          </p:pic>
          <p:sp>
            <p:nvSpPr>
              <p:cNvPr id="39" name="文本框 38">
                <a:extLst>
                  <a:ext uri="{FF2B5EF4-FFF2-40B4-BE49-F238E27FC236}">
                    <a16:creationId xmlns:a16="http://schemas.microsoft.com/office/drawing/2014/main" id="{AFE556BA-62ED-77D3-D50A-671F4917B02D}"/>
                  </a:ext>
                </a:extLst>
              </p:cNvPr>
              <p:cNvSpPr txBox="1"/>
              <p:nvPr/>
            </p:nvSpPr>
            <p:spPr>
              <a:xfrm>
                <a:off x="8255914" y="1433326"/>
                <a:ext cx="861774" cy="744262"/>
              </a:xfrm>
              <a:prstGeom prst="rect">
                <a:avLst/>
              </a:prstGeom>
              <a:noFill/>
            </p:spPr>
            <p:txBody>
              <a:bodyPr vert="eaVert" wrap="square">
                <a:spAutoFit/>
              </a:bodyPr>
              <a:lstStyle>
                <a:defPPr>
                  <a:defRPr lang="zh-CN"/>
                </a:defPPr>
                <a:lvl1pPr algn="ctr">
                  <a:defRPr sz="4400">
                    <a:solidFill>
                      <a:srgbClr val="224F86"/>
                    </a:solidFill>
                    <a:latin typeface="汉呈王天喜英雄体" panose="020B0503020204020204" pitchFamily="34" charset="-128"/>
                    <a:ea typeface="汉呈王天喜英雄体" panose="020B0503020204020204" pitchFamily="34" charset="-128"/>
                  </a:defRPr>
                </a:lvl1pPr>
              </a:lstStyle>
              <a:p>
                <a:r>
                  <a:rPr lang="en-US" altLang="zh-CN" dirty="0">
                    <a:latin typeface="字体家AI造字剑客" pitchFamily="66" charset="-122"/>
                    <a:ea typeface="字体家AI造字剑客" pitchFamily="66" charset="-122"/>
                  </a:rPr>
                  <a:t>4</a:t>
                </a:r>
                <a:endParaRPr lang="zh-CN" altLang="en-US" dirty="0">
                  <a:latin typeface="字体家AI造字剑客" pitchFamily="66" charset="-122"/>
                  <a:ea typeface="字体家AI造字剑客" pitchFamily="66" charset="-122"/>
                </a:endParaRPr>
              </a:p>
            </p:txBody>
          </p:sp>
        </p:grpSp>
      </p:grpSp>
      <p:pic>
        <p:nvPicPr>
          <p:cNvPr id="41" name="图片 40" descr="图示&#10;&#10;低可信度描述已自动生成">
            <a:extLst>
              <a:ext uri="{FF2B5EF4-FFF2-40B4-BE49-F238E27FC236}">
                <a16:creationId xmlns:a16="http://schemas.microsoft.com/office/drawing/2014/main" id="{CE2A4210-91E6-2E18-CB9F-B503F94344D4}"/>
              </a:ext>
            </a:extLst>
          </p:cNvPr>
          <p:cNvPicPr>
            <a:picLocks noChangeAspect="1"/>
          </p:cNvPicPr>
          <p:nvPr/>
        </p:nvPicPr>
        <p:blipFill rotWithShape="1">
          <a:blip r:embed="rId10" cstate="email">
            <a:alphaModFix amt="35000"/>
            <a:extLst>
              <a:ext uri="{28A0092B-C50C-407E-A947-70E740481C1C}">
                <a14:useLocalDpi xmlns:a14="http://schemas.microsoft.com/office/drawing/2010/main"/>
              </a:ext>
            </a:extLst>
          </a:blip>
          <a:srcRect/>
          <a:stretch/>
        </p:blipFill>
        <p:spPr>
          <a:xfrm>
            <a:off x="9709232" y="4626468"/>
            <a:ext cx="2379835" cy="2028214"/>
          </a:xfrm>
          <a:prstGeom prst="rect">
            <a:avLst/>
          </a:prstGeom>
        </p:spPr>
      </p:pic>
      <p:sp>
        <p:nvSpPr>
          <p:cNvPr id="42" name="TextBox 3">
            <a:extLst>
              <a:ext uri="{FF2B5EF4-FFF2-40B4-BE49-F238E27FC236}">
                <a16:creationId xmlns:a16="http://schemas.microsoft.com/office/drawing/2014/main" id="{0E1C5434-DA25-B420-5682-E39DEFD708B8}"/>
              </a:ext>
            </a:extLst>
          </p:cNvPr>
          <p:cNvSpPr txBox="1"/>
          <p:nvPr/>
        </p:nvSpPr>
        <p:spPr>
          <a:xfrm>
            <a:off x="2" y="7867"/>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http://www.freeppt7.com/moban/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8051111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14" presetClass="entr" presetSubtype="10" fill="hold" nodeType="withEffect">
                                  <p:stCondLst>
                                    <p:cond delay="500"/>
                                  </p:stCondLst>
                                  <p:childTnLst>
                                    <p:set>
                                      <p:cBhvr>
                                        <p:cTn id="37" dur="1" fill="hold">
                                          <p:stCondLst>
                                            <p:cond delay="0"/>
                                          </p:stCondLst>
                                        </p:cTn>
                                        <p:tgtEl>
                                          <p:spTgt spid="41"/>
                                        </p:tgtEl>
                                        <p:attrNameLst>
                                          <p:attrName>style.visibility</p:attrName>
                                        </p:attrNameLst>
                                      </p:cBhvr>
                                      <p:to>
                                        <p:strVal val="visible"/>
                                      </p:to>
                                    </p:set>
                                    <p:animEffect transition="in" filter="randombar(horizontal)">
                                      <p:cBhvr>
                                        <p:cTn id="38" dur="500"/>
                                        <p:tgtEl>
                                          <p:spTgt spid="41"/>
                                        </p:tgtEl>
                                      </p:cBhvr>
                                    </p:animEffect>
                                  </p:childTnLst>
                                </p:cTn>
                              </p:par>
                              <p:par>
                                <p:cTn id="39" presetID="22" presetClass="entr" presetSubtype="8" fill="hold" nodeType="withEffect">
                                  <p:stCondLst>
                                    <p:cond delay="50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25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50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75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30">
            <a:extLst>
              <a:ext uri="{FF2B5EF4-FFF2-40B4-BE49-F238E27FC236}">
                <a16:creationId xmlns:a16="http://schemas.microsoft.com/office/drawing/2014/main" id="{96CDC47C-17EF-EAEE-40DD-A3697BDAF3D1}"/>
              </a:ext>
            </a:extLst>
          </p:cNvPr>
          <p:cNvSpPr/>
          <p:nvPr/>
        </p:nvSpPr>
        <p:spPr>
          <a:xfrm rot="2595767">
            <a:off x="3872004" y="4461987"/>
            <a:ext cx="730608" cy="540097"/>
          </a:xfrm>
          <a:custGeom>
            <a:avLst/>
            <a:gdLst>
              <a:gd name="connsiteX0" fmla="*/ 2321111 w 2321111"/>
              <a:gd name="connsiteY0" fmla="*/ 0 h 928074"/>
              <a:gd name="connsiteX1" fmla="*/ 2321111 w 2321111"/>
              <a:gd name="connsiteY1" fmla="*/ 928074 h 928074"/>
              <a:gd name="connsiteX2" fmla="*/ 2248962 w 2321111"/>
              <a:gd name="connsiteY2" fmla="*/ 885448 h 928074"/>
              <a:gd name="connsiteX3" fmla="*/ 1160555 w 2321111"/>
              <a:gd name="connsiteY3" fmla="*/ 643370 h 928074"/>
              <a:gd name="connsiteX4" fmla="*/ 72148 w 2321111"/>
              <a:gd name="connsiteY4" fmla="*/ 885448 h 928074"/>
              <a:gd name="connsiteX5" fmla="*/ 0 w 2321111"/>
              <a:gd name="connsiteY5" fmla="*/ 928074 h 928074"/>
              <a:gd name="connsiteX6" fmla="*/ 0 w 2321111"/>
              <a:gd name="connsiteY6" fmla="*/ 0 h 928074"/>
              <a:gd name="connsiteX7" fmla="*/ 72148 w 2321111"/>
              <a:gd name="connsiteY7" fmla="*/ 42626 h 928074"/>
              <a:gd name="connsiteX8" fmla="*/ 1160555 w 2321111"/>
              <a:gd name="connsiteY8" fmla="*/ 284704 h 928074"/>
              <a:gd name="connsiteX9" fmla="*/ 2248962 w 2321111"/>
              <a:gd name="connsiteY9" fmla="*/ 42626 h 928074"/>
              <a:gd name="connsiteX10" fmla="*/ 2321111 w 2321111"/>
              <a:gd name="connsiteY10" fmla="*/ 0 h 92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1111" h="928074">
                <a:moveTo>
                  <a:pt x="2321111" y="0"/>
                </a:moveTo>
                <a:lnTo>
                  <a:pt x="2321111" y="928074"/>
                </a:lnTo>
                <a:lnTo>
                  <a:pt x="2248962" y="885448"/>
                </a:lnTo>
                <a:cubicBezTo>
                  <a:pt x="1970415" y="735880"/>
                  <a:pt x="1585605" y="643370"/>
                  <a:pt x="1160555" y="643370"/>
                </a:cubicBezTo>
                <a:cubicBezTo>
                  <a:pt x="735506" y="643370"/>
                  <a:pt x="350696" y="735880"/>
                  <a:pt x="72148" y="885448"/>
                </a:cubicBezTo>
                <a:lnTo>
                  <a:pt x="0" y="928074"/>
                </a:lnTo>
                <a:lnTo>
                  <a:pt x="0" y="0"/>
                </a:lnTo>
                <a:lnTo>
                  <a:pt x="72148" y="42626"/>
                </a:lnTo>
                <a:cubicBezTo>
                  <a:pt x="350696" y="192194"/>
                  <a:pt x="735506" y="284704"/>
                  <a:pt x="1160555" y="284704"/>
                </a:cubicBezTo>
                <a:cubicBezTo>
                  <a:pt x="1585605" y="284704"/>
                  <a:pt x="1970415" y="192194"/>
                  <a:pt x="2248962" y="42626"/>
                </a:cubicBezTo>
                <a:lnTo>
                  <a:pt x="2321111" y="0"/>
                </a:lnTo>
                <a:close/>
              </a:path>
            </a:pathLst>
          </a:cu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0" name="组合 39">
            <a:extLst>
              <a:ext uri="{FF2B5EF4-FFF2-40B4-BE49-F238E27FC236}">
                <a16:creationId xmlns:a16="http://schemas.microsoft.com/office/drawing/2014/main" id="{86CF140C-2EC2-8446-DCE6-F8EB7A2660CF}"/>
              </a:ext>
            </a:extLst>
          </p:cNvPr>
          <p:cNvGrpSpPr/>
          <p:nvPr/>
        </p:nvGrpSpPr>
        <p:grpSpPr>
          <a:xfrm>
            <a:off x="4126519" y="4498274"/>
            <a:ext cx="1607424" cy="1607424"/>
            <a:chOff x="3852856" y="4095361"/>
            <a:chExt cx="1961694" cy="1961694"/>
          </a:xfrm>
        </p:grpSpPr>
        <p:sp>
          <p:nvSpPr>
            <p:cNvPr id="35" name="椭圆 34">
              <a:extLst>
                <a:ext uri="{FF2B5EF4-FFF2-40B4-BE49-F238E27FC236}">
                  <a16:creationId xmlns:a16="http://schemas.microsoft.com/office/drawing/2014/main" id="{25E9CACA-31B0-BC08-B5A3-25C5479373F5}"/>
                </a:ext>
              </a:extLst>
            </p:cNvPr>
            <p:cNvSpPr/>
            <p:nvPr/>
          </p:nvSpPr>
          <p:spPr>
            <a:xfrm>
              <a:off x="3852856" y="4095361"/>
              <a:ext cx="1961694" cy="1961694"/>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8A477E12-66AA-65B9-3E14-0C0786545EB6}"/>
                </a:ext>
              </a:extLst>
            </p:cNvPr>
            <p:cNvSpPr/>
            <p:nvPr/>
          </p:nvSpPr>
          <p:spPr>
            <a:xfrm>
              <a:off x="3941899" y="4184404"/>
              <a:ext cx="1783608" cy="1783608"/>
            </a:xfrm>
            <a:prstGeom prst="ellipse">
              <a:avLst/>
            </a:prstGeom>
            <a:blipFill dpi="0" rotWithShape="1">
              <a:blip r:embed="rId2" cstate="email">
                <a:extLst>
                  <a:ext uri="{28A0092B-C50C-407E-A947-70E740481C1C}">
                    <a14:useLocalDpi xmlns:a14="http://schemas.microsoft.com/office/drawing/2010/main"/>
                  </a:ext>
                </a:extLst>
              </a:blip>
              <a:srcRect/>
              <a:tile tx="0" ty="0" sx="100000" sy="100000" flip="none" algn="ctr"/>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grpSp>
        <p:nvGrpSpPr>
          <p:cNvPr id="39" name="组合 38">
            <a:extLst>
              <a:ext uri="{FF2B5EF4-FFF2-40B4-BE49-F238E27FC236}">
                <a16:creationId xmlns:a16="http://schemas.microsoft.com/office/drawing/2014/main" id="{ACCC5573-6C8C-D3F7-A303-1D185C4D2DB5}"/>
              </a:ext>
            </a:extLst>
          </p:cNvPr>
          <p:cNvGrpSpPr/>
          <p:nvPr/>
        </p:nvGrpSpPr>
        <p:grpSpPr>
          <a:xfrm>
            <a:off x="990601" y="1704975"/>
            <a:ext cx="3456156" cy="3456156"/>
            <a:chOff x="990600" y="1628775"/>
            <a:chExt cx="3456156" cy="3456156"/>
          </a:xfrm>
        </p:grpSpPr>
        <p:sp>
          <p:nvSpPr>
            <p:cNvPr id="5" name="椭圆 4">
              <a:extLst>
                <a:ext uri="{FF2B5EF4-FFF2-40B4-BE49-F238E27FC236}">
                  <a16:creationId xmlns:a16="http://schemas.microsoft.com/office/drawing/2014/main" id="{E0633F66-D031-77D7-8C04-254F92EF8B47}"/>
                </a:ext>
              </a:extLst>
            </p:cNvPr>
            <p:cNvSpPr/>
            <p:nvPr/>
          </p:nvSpPr>
          <p:spPr>
            <a:xfrm>
              <a:off x="990600" y="1628775"/>
              <a:ext cx="3456156" cy="3456156"/>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768CA03-375B-13CF-1AA3-6237E0630ABB}"/>
                </a:ext>
              </a:extLst>
            </p:cNvPr>
            <p:cNvSpPr/>
            <p:nvPr/>
          </p:nvSpPr>
          <p:spPr>
            <a:xfrm>
              <a:off x="1093055" y="1731230"/>
              <a:ext cx="3251246" cy="3251246"/>
            </a:xfrm>
            <a:prstGeom prst="ellipse">
              <a:avLst/>
            </a:prstGeom>
            <a:blipFill dpi="0" rotWithShape="1">
              <a:blip r:embed="rId6" cstate="email">
                <a:extLst>
                  <a:ext uri="{28A0092B-C50C-407E-A947-70E740481C1C}">
                    <a14:useLocalDpi xmlns:a14="http://schemas.microsoft.com/office/drawing/2010/main"/>
                  </a:ext>
                </a:extLst>
              </a:blip>
              <a:srcRect/>
              <a:tile tx="0" ty="0" sx="100000" sy="100000" flip="none" algn="ctr"/>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椭圆 42">
            <a:extLst>
              <a:ext uri="{FF2B5EF4-FFF2-40B4-BE49-F238E27FC236}">
                <a16:creationId xmlns:a16="http://schemas.microsoft.com/office/drawing/2014/main" id="{E5DEC143-A579-1667-9473-E4DCB995C133}"/>
              </a:ext>
            </a:extLst>
          </p:cNvPr>
          <p:cNvSpPr/>
          <p:nvPr/>
        </p:nvSpPr>
        <p:spPr>
          <a:xfrm>
            <a:off x="1869159" y="5446214"/>
            <a:ext cx="434544" cy="434544"/>
          </a:xfrm>
          <a:prstGeom prst="ellipse">
            <a:avLst/>
          </a:prstGeom>
          <a:solidFill>
            <a:srgbClr val="D1E1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a:extLst>
              <a:ext uri="{FF2B5EF4-FFF2-40B4-BE49-F238E27FC236}">
                <a16:creationId xmlns:a16="http://schemas.microsoft.com/office/drawing/2014/main" id="{B1D4B27C-D613-4213-222B-0E0F8865D7FF}"/>
              </a:ext>
            </a:extLst>
          </p:cNvPr>
          <p:cNvGrpSpPr/>
          <p:nvPr/>
        </p:nvGrpSpPr>
        <p:grpSpPr>
          <a:xfrm>
            <a:off x="6074251" y="5395351"/>
            <a:ext cx="5782788" cy="923330"/>
            <a:chOff x="6074250" y="5395351"/>
            <a:chExt cx="5782788" cy="923330"/>
          </a:xfrm>
        </p:grpSpPr>
        <p:sp>
          <p:nvSpPr>
            <p:cNvPr id="9" name="文本框 8">
              <a:extLst>
                <a:ext uri="{FF2B5EF4-FFF2-40B4-BE49-F238E27FC236}">
                  <a16:creationId xmlns:a16="http://schemas.microsoft.com/office/drawing/2014/main" id="{2069CC0E-95D4-252C-FBD9-4413C94AA605}"/>
                </a:ext>
              </a:extLst>
            </p:cNvPr>
            <p:cNvSpPr txBox="1"/>
            <p:nvPr/>
          </p:nvSpPr>
          <p:spPr>
            <a:xfrm>
              <a:off x="6074250" y="5395351"/>
              <a:ext cx="5782788" cy="923330"/>
            </a:xfrm>
            <a:prstGeom prst="rect">
              <a:avLst/>
            </a:prstGeom>
            <a:noFill/>
          </p:spPr>
          <p:txBody>
            <a:bodyPr wrap="square">
              <a:spAutoFit/>
            </a:bodyPr>
            <a:lstStyle>
              <a:defPPr>
                <a:defRPr lang="zh-CN"/>
              </a:defPPr>
              <a:lvl1pPr algn="ctr">
                <a:defRPr sz="14000">
                  <a:solidFill>
                    <a:srgbClr val="224F86"/>
                  </a:solidFill>
                  <a:effectLst>
                    <a:outerShdw dist="38100" dir="5400000" algn="t" rotWithShape="0">
                      <a:srgbClr val="E6E6E6"/>
                    </a:outerShdw>
                  </a:effectLst>
                  <a:latin typeface="汉呈王天喜英雄体" panose="020B0503020204020204" pitchFamily="34" charset="-128"/>
                  <a:ea typeface="汉呈王天喜英雄体" panose="020B0503020204020204" pitchFamily="34" charset="-128"/>
                </a:defRPr>
              </a:lvl1pPr>
            </a:lstStyle>
            <a:p>
              <a:pPr algn="r"/>
              <a:r>
                <a:rPr lang="en-US" altLang="zh-CN" sz="5400" dirty="0">
                  <a:latin typeface="思源宋體 Heavy" pitchFamily="18" charset="-128"/>
                  <a:ea typeface="思源宋體 Heavy" pitchFamily="18" charset="-128"/>
                </a:rPr>
                <a:t>GOOD·DAYS</a:t>
              </a:r>
              <a:endParaRPr lang="zh-CN" altLang="en-US" sz="5400" dirty="0">
                <a:latin typeface="思源宋體 Heavy" pitchFamily="18" charset="-128"/>
                <a:ea typeface="思源宋體 Heavy" pitchFamily="18" charset="-128"/>
              </a:endParaRPr>
            </a:p>
          </p:txBody>
        </p:sp>
        <p:pic>
          <p:nvPicPr>
            <p:cNvPr id="16" name="图片 15" descr="背景图案&#10;&#10;描述已自动生成">
              <a:extLst>
                <a:ext uri="{FF2B5EF4-FFF2-40B4-BE49-F238E27FC236}">
                  <a16:creationId xmlns:a16="http://schemas.microsoft.com/office/drawing/2014/main" id="{4C3BA1F0-9F4E-72B5-B4D1-6FCAEAFB8AB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990704" y="5530426"/>
              <a:ext cx="672372" cy="575272"/>
            </a:xfrm>
            <a:prstGeom prst="rect">
              <a:avLst/>
            </a:prstGeom>
          </p:spPr>
        </p:pic>
      </p:grpSp>
      <p:grpSp>
        <p:nvGrpSpPr>
          <p:cNvPr id="33" name="组合 32">
            <a:extLst>
              <a:ext uri="{FF2B5EF4-FFF2-40B4-BE49-F238E27FC236}">
                <a16:creationId xmlns:a16="http://schemas.microsoft.com/office/drawing/2014/main" id="{A27BC966-3D2A-EA48-89C0-97B6C40E313D}"/>
              </a:ext>
            </a:extLst>
          </p:cNvPr>
          <p:cNvGrpSpPr/>
          <p:nvPr/>
        </p:nvGrpSpPr>
        <p:grpSpPr>
          <a:xfrm>
            <a:off x="6229173" y="1731212"/>
            <a:ext cx="5105401" cy="1461692"/>
            <a:chOff x="6229171" y="1731211"/>
            <a:chExt cx="5105401" cy="1461692"/>
          </a:xfrm>
        </p:grpSpPr>
        <p:grpSp>
          <p:nvGrpSpPr>
            <p:cNvPr id="50" name="组合 49">
              <a:extLst>
                <a:ext uri="{FF2B5EF4-FFF2-40B4-BE49-F238E27FC236}">
                  <a16:creationId xmlns:a16="http://schemas.microsoft.com/office/drawing/2014/main" id="{592BC7C0-D346-FEF4-DAF7-CE744A195598}"/>
                </a:ext>
              </a:extLst>
            </p:cNvPr>
            <p:cNvGrpSpPr/>
            <p:nvPr/>
          </p:nvGrpSpPr>
          <p:grpSpPr>
            <a:xfrm>
              <a:off x="6229171" y="1731211"/>
              <a:ext cx="5105401" cy="1461692"/>
              <a:chOff x="6096000" y="1628776"/>
              <a:chExt cx="5105401" cy="1461692"/>
            </a:xfrm>
          </p:grpSpPr>
          <p:grpSp>
            <p:nvGrpSpPr>
              <p:cNvPr id="46" name="组合 45">
                <a:extLst>
                  <a:ext uri="{FF2B5EF4-FFF2-40B4-BE49-F238E27FC236}">
                    <a16:creationId xmlns:a16="http://schemas.microsoft.com/office/drawing/2014/main" id="{C0F8BE35-2204-33CB-AFF9-1C7480092135}"/>
                  </a:ext>
                </a:extLst>
              </p:cNvPr>
              <p:cNvGrpSpPr/>
              <p:nvPr/>
            </p:nvGrpSpPr>
            <p:grpSpPr>
              <a:xfrm>
                <a:off x="6096000" y="1628776"/>
                <a:ext cx="5105400" cy="673734"/>
                <a:chOff x="6096000" y="1628776"/>
                <a:chExt cx="5105400" cy="673734"/>
              </a:xfrm>
            </p:grpSpPr>
            <p:sp>
              <p:nvSpPr>
                <p:cNvPr id="44" name="矩形: 圆角 43">
                  <a:extLst>
                    <a:ext uri="{FF2B5EF4-FFF2-40B4-BE49-F238E27FC236}">
                      <a16:creationId xmlns:a16="http://schemas.microsoft.com/office/drawing/2014/main" id="{4D125059-516B-B4E4-F407-E26292B2537E}"/>
                    </a:ext>
                  </a:extLst>
                </p:cNvPr>
                <p:cNvSpPr/>
                <p:nvPr/>
              </p:nvSpPr>
              <p:spPr>
                <a:xfrm>
                  <a:off x="6096000" y="1663481"/>
                  <a:ext cx="5105400" cy="638092"/>
                </a:xfrm>
                <a:prstGeom prst="roundRect">
                  <a:avLst>
                    <a:gd name="adj" fmla="val 50000"/>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8659D357-5D4F-FE6D-17BD-72ADACD117A3}"/>
                    </a:ext>
                  </a:extLst>
                </p:cNvPr>
                <p:cNvSpPr/>
                <p:nvPr/>
              </p:nvSpPr>
              <p:spPr>
                <a:xfrm>
                  <a:off x="6096000" y="1628776"/>
                  <a:ext cx="673734" cy="673734"/>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5">
                <a:extLst>
                  <a:ext uri="{FF2B5EF4-FFF2-40B4-BE49-F238E27FC236}">
                    <a16:creationId xmlns:a16="http://schemas.microsoft.com/office/drawing/2014/main" id="{DA281C72-8F46-AFE3-9B8A-D8107DD47AE4}"/>
                  </a:ext>
                </a:extLst>
              </p:cNvPr>
              <p:cNvSpPr txBox="1"/>
              <p:nvPr/>
            </p:nvSpPr>
            <p:spPr>
              <a:xfrm>
                <a:off x="6934385" y="2357960"/>
                <a:ext cx="4267016"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dirty="0">
                    <a:solidFill>
                      <a:schemeClr val="tx1">
                        <a:lumMod val="65000"/>
                        <a:lumOff val="35000"/>
                      </a:schemeClr>
                    </a:solidFill>
                  </a:rPr>
                  <a:t>Click here to add content, content to match the title. </a:t>
                </a:r>
              </a:p>
            </p:txBody>
          </p:sp>
          <p:sp>
            <p:nvSpPr>
              <p:cNvPr id="49" name="文本框 4">
                <a:extLst>
                  <a:ext uri="{FF2B5EF4-FFF2-40B4-BE49-F238E27FC236}">
                    <a16:creationId xmlns:a16="http://schemas.microsoft.com/office/drawing/2014/main" id="{7C02A744-0397-5344-3995-F4FBDE6736BD}"/>
                  </a:ext>
                </a:extLst>
              </p:cNvPr>
              <p:cNvSpPr txBox="1"/>
              <p:nvPr/>
            </p:nvSpPr>
            <p:spPr>
              <a:xfrm>
                <a:off x="6934383" y="1765588"/>
                <a:ext cx="1898089"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pic>
          <p:nvPicPr>
            <p:cNvPr id="27" name="图形 26" descr="弓 轮廓">
              <a:extLst>
                <a:ext uri="{FF2B5EF4-FFF2-40B4-BE49-F238E27FC236}">
                  <a16:creationId xmlns:a16="http://schemas.microsoft.com/office/drawing/2014/main" id="{D16BB25D-D18E-CF7A-AAA0-D246982B00DF}"/>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96113" y="1830151"/>
              <a:ext cx="534632" cy="534632"/>
            </a:xfrm>
            <a:prstGeom prst="rect">
              <a:avLst/>
            </a:prstGeom>
          </p:spPr>
        </p:pic>
      </p:grpSp>
      <p:grpSp>
        <p:nvGrpSpPr>
          <p:cNvPr id="34" name="组合 33">
            <a:extLst>
              <a:ext uri="{FF2B5EF4-FFF2-40B4-BE49-F238E27FC236}">
                <a16:creationId xmlns:a16="http://schemas.microsoft.com/office/drawing/2014/main" id="{1C3FE6B3-2E9E-843E-9294-291914C5FAD8}"/>
              </a:ext>
            </a:extLst>
          </p:cNvPr>
          <p:cNvGrpSpPr/>
          <p:nvPr/>
        </p:nvGrpSpPr>
        <p:grpSpPr>
          <a:xfrm>
            <a:off x="6229173" y="3565186"/>
            <a:ext cx="5105401" cy="1461692"/>
            <a:chOff x="6229171" y="3530460"/>
            <a:chExt cx="5105401" cy="1461692"/>
          </a:xfrm>
        </p:grpSpPr>
        <p:grpSp>
          <p:nvGrpSpPr>
            <p:cNvPr id="51" name="组合 50">
              <a:extLst>
                <a:ext uri="{FF2B5EF4-FFF2-40B4-BE49-F238E27FC236}">
                  <a16:creationId xmlns:a16="http://schemas.microsoft.com/office/drawing/2014/main" id="{92DC5B8E-3EEA-063F-BB37-AD3647B88ABC}"/>
                </a:ext>
              </a:extLst>
            </p:cNvPr>
            <p:cNvGrpSpPr/>
            <p:nvPr/>
          </p:nvGrpSpPr>
          <p:grpSpPr>
            <a:xfrm>
              <a:off x="6229171" y="3530460"/>
              <a:ext cx="5105401" cy="1461692"/>
              <a:chOff x="6096000" y="1628776"/>
              <a:chExt cx="5105401" cy="1461692"/>
            </a:xfrm>
          </p:grpSpPr>
          <p:grpSp>
            <p:nvGrpSpPr>
              <p:cNvPr id="52" name="组合 51">
                <a:extLst>
                  <a:ext uri="{FF2B5EF4-FFF2-40B4-BE49-F238E27FC236}">
                    <a16:creationId xmlns:a16="http://schemas.microsoft.com/office/drawing/2014/main" id="{3612F07A-8178-251E-65D8-2F9B7A2A9676}"/>
                  </a:ext>
                </a:extLst>
              </p:cNvPr>
              <p:cNvGrpSpPr/>
              <p:nvPr/>
            </p:nvGrpSpPr>
            <p:grpSpPr>
              <a:xfrm>
                <a:off x="6096000" y="1628776"/>
                <a:ext cx="5105400" cy="673734"/>
                <a:chOff x="6096000" y="1628776"/>
                <a:chExt cx="5105400" cy="673734"/>
              </a:xfrm>
            </p:grpSpPr>
            <p:sp>
              <p:nvSpPr>
                <p:cNvPr id="55" name="矩形: 圆角 54">
                  <a:extLst>
                    <a:ext uri="{FF2B5EF4-FFF2-40B4-BE49-F238E27FC236}">
                      <a16:creationId xmlns:a16="http://schemas.microsoft.com/office/drawing/2014/main" id="{B8CD0C36-A3D6-A4D3-0CEE-BB2DB1B073A1}"/>
                    </a:ext>
                  </a:extLst>
                </p:cNvPr>
                <p:cNvSpPr/>
                <p:nvPr/>
              </p:nvSpPr>
              <p:spPr>
                <a:xfrm>
                  <a:off x="6096000" y="1663481"/>
                  <a:ext cx="5105400" cy="638092"/>
                </a:xfrm>
                <a:prstGeom prst="roundRect">
                  <a:avLst>
                    <a:gd name="adj" fmla="val 50000"/>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a:extLst>
                    <a:ext uri="{FF2B5EF4-FFF2-40B4-BE49-F238E27FC236}">
                      <a16:creationId xmlns:a16="http://schemas.microsoft.com/office/drawing/2014/main" id="{44791AD4-6A90-3981-D98D-4C1DAFF93D2A}"/>
                    </a:ext>
                  </a:extLst>
                </p:cNvPr>
                <p:cNvSpPr/>
                <p:nvPr/>
              </p:nvSpPr>
              <p:spPr>
                <a:xfrm>
                  <a:off x="6096000" y="1628776"/>
                  <a:ext cx="673734" cy="673734"/>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
                <a:extLst>
                  <a:ext uri="{FF2B5EF4-FFF2-40B4-BE49-F238E27FC236}">
                    <a16:creationId xmlns:a16="http://schemas.microsoft.com/office/drawing/2014/main" id="{56F9C0E8-33C7-DEAA-A4EB-C86235292C9D}"/>
                  </a:ext>
                </a:extLst>
              </p:cNvPr>
              <p:cNvSpPr txBox="1"/>
              <p:nvPr/>
            </p:nvSpPr>
            <p:spPr>
              <a:xfrm>
                <a:off x="6934385" y="2357960"/>
                <a:ext cx="4267016"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dirty="0">
                    <a:solidFill>
                      <a:schemeClr val="tx1">
                        <a:lumMod val="65000"/>
                        <a:lumOff val="35000"/>
                      </a:schemeClr>
                    </a:solidFill>
                  </a:rPr>
                  <a:t>Click here to add content, content to match the title. </a:t>
                </a:r>
              </a:p>
            </p:txBody>
          </p:sp>
          <p:sp>
            <p:nvSpPr>
              <p:cNvPr id="54" name="文本框 4">
                <a:extLst>
                  <a:ext uri="{FF2B5EF4-FFF2-40B4-BE49-F238E27FC236}">
                    <a16:creationId xmlns:a16="http://schemas.microsoft.com/office/drawing/2014/main" id="{C644F472-0CB3-8F3B-A81B-335DFF764A4F}"/>
                  </a:ext>
                </a:extLst>
              </p:cNvPr>
              <p:cNvSpPr txBox="1"/>
              <p:nvPr/>
            </p:nvSpPr>
            <p:spPr>
              <a:xfrm>
                <a:off x="6934384" y="1765588"/>
                <a:ext cx="1898088"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pic>
          <p:nvPicPr>
            <p:cNvPr id="29" name="图形 28" descr="蝴蝶 轮廓">
              <a:extLst>
                <a:ext uri="{FF2B5EF4-FFF2-40B4-BE49-F238E27FC236}">
                  <a16:creationId xmlns:a16="http://schemas.microsoft.com/office/drawing/2014/main" id="{BDD9384C-4548-7B36-6F21-159859D9C8A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92818" y="3618103"/>
              <a:ext cx="534632" cy="534632"/>
            </a:xfrm>
            <a:prstGeom prst="rect">
              <a:avLst/>
            </a:prstGeom>
          </p:spPr>
        </p:pic>
      </p:grpSp>
      <p:grpSp>
        <p:nvGrpSpPr>
          <p:cNvPr id="36" name="组合 35">
            <a:extLst>
              <a:ext uri="{FF2B5EF4-FFF2-40B4-BE49-F238E27FC236}">
                <a16:creationId xmlns:a16="http://schemas.microsoft.com/office/drawing/2014/main" id="{9FF6C5C2-5C24-5AAE-046C-295AD88ABBDC}"/>
              </a:ext>
            </a:extLst>
          </p:cNvPr>
          <p:cNvGrpSpPr/>
          <p:nvPr/>
        </p:nvGrpSpPr>
        <p:grpSpPr>
          <a:xfrm>
            <a:off x="671952" y="4805131"/>
            <a:ext cx="955557" cy="955557"/>
            <a:chOff x="671951" y="4805129"/>
            <a:chExt cx="955557" cy="955557"/>
          </a:xfrm>
        </p:grpSpPr>
        <p:sp>
          <p:nvSpPr>
            <p:cNvPr id="42" name="椭圆 41">
              <a:extLst>
                <a:ext uri="{FF2B5EF4-FFF2-40B4-BE49-F238E27FC236}">
                  <a16:creationId xmlns:a16="http://schemas.microsoft.com/office/drawing/2014/main" id="{A58FE06E-F498-8F24-0524-02287A5C1B24}"/>
                </a:ext>
              </a:extLst>
            </p:cNvPr>
            <p:cNvSpPr/>
            <p:nvPr/>
          </p:nvSpPr>
          <p:spPr>
            <a:xfrm>
              <a:off x="671951" y="4805129"/>
              <a:ext cx="955557" cy="955557"/>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形 31" descr="照相机 轮廓">
              <a:extLst>
                <a:ext uri="{FF2B5EF4-FFF2-40B4-BE49-F238E27FC236}">
                  <a16:creationId xmlns:a16="http://schemas.microsoft.com/office/drawing/2014/main" id="{6440035D-0EE7-401F-AEBF-E3A045EE747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22789" y="4955967"/>
              <a:ext cx="653880" cy="653880"/>
            </a:xfrm>
            <a:prstGeom prst="rect">
              <a:avLst/>
            </a:prstGeom>
          </p:spPr>
        </p:pic>
      </p:grpSp>
      <p:sp>
        <p:nvSpPr>
          <p:cNvPr id="38" name="椭圆 37">
            <a:extLst>
              <a:ext uri="{FF2B5EF4-FFF2-40B4-BE49-F238E27FC236}">
                <a16:creationId xmlns:a16="http://schemas.microsoft.com/office/drawing/2014/main" id="{F99B197E-8A94-C838-7ADB-2D3BE9BC5DAF}"/>
              </a:ext>
            </a:extLst>
          </p:cNvPr>
          <p:cNvSpPr/>
          <p:nvPr/>
        </p:nvSpPr>
        <p:spPr>
          <a:xfrm>
            <a:off x="2644009" y="5395351"/>
            <a:ext cx="338179" cy="338178"/>
          </a:xfrm>
          <a:prstGeom prst="ellipse">
            <a:avLst/>
          </a:prstGeom>
          <a:solidFill>
            <a:srgbClr val="D1E1F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图示&#10;&#10;低可信度描述已自动生成">
            <a:extLst>
              <a:ext uri="{FF2B5EF4-FFF2-40B4-BE49-F238E27FC236}">
                <a16:creationId xmlns:a16="http://schemas.microsoft.com/office/drawing/2014/main" id="{194779DE-2BED-4E13-479C-E4810ED2004C}"/>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rot="12641203">
            <a:off x="4572496" y="2387006"/>
            <a:ext cx="1462320" cy="1370465"/>
          </a:xfrm>
          <a:prstGeom prst="rect">
            <a:avLst/>
          </a:prstGeom>
        </p:spPr>
      </p:pic>
    </p:spTree>
    <p:extLst>
      <p:ext uri="{BB962C8B-B14F-4D97-AF65-F5344CB8AC3E}">
        <p14:creationId xmlns:p14="http://schemas.microsoft.com/office/powerpoint/2010/main" val="427386983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par>
                                <p:cTn id="25" presetID="53" presetClass="entr" presetSubtype="16" fill="hold" nodeType="withEffect">
                                  <p:stCondLst>
                                    <p:cond delay="25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5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5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randombar(horizontal)">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3"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2" name="矩形 1">
            <a:extLst>
              <a:ext uri="{FF2B5EF4-FFF2-40B4-BE49-F238E27FC236}">
                <a16:creationId xmlns:a16="http://schemas.microsoft.com/office/drawing/2014/main" id="{45EBB44C-0402-5054-96E0-47CD6775DD45}"/>
              </a:ext>
            </a:extLst>
          </p:cNvPr>
          <p:cNvSpPr/>
          <p:nvPr/>
        </p:nvSpPr>
        <p:spPr>
          <a:xfrm>
            <a:off x="331710" y="1628777"/>
            <a:ext cx="11528583" cy="3293739"/>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ctr"/>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ED2E20C1-5A2C-5DF6-D78F-9743D675D6E3}"/>
              </a:ext>
            </a:extLst>
          </p:cNvPr>
          <p:cNvSpPr/>
          <p:nvPr/>
        </p:nvSpPr>
        <p:spPr>
          <a:xfrm>
            <a:off x="10802103" y="5229227"/>
            <a:ext cx="1058189" cy="1058189"/>
          </a:xfrm>
          <a:prstGeom prst="rect">
            <a:avLst/>
          </a:prstGeom>
          <a:solidFill>
            <a:srgbClr val="D1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rgbClr val="224F86"/>
                </a:solidFill>
                <a:latin typeface="思源宋體 Heavy" pitchFamily="18" charset="-128"/>
                <a:ea typeface="思源宋體 Heavy" pitchFamily="18" charset="-128"/>
              </a:rPr>
              <a:t>YS</a:t>
            </a:r>
            <a:endParaRPr lang="zh-CN" altLang="en-US" sz="4400" dirty="0">
              <a:solidFill>
                <a:srgbClr val="224F86"/>
              </a:solidFill>
              <a:latin typeface="思源宋體 Heavy" pitchFamily="18" charset="-128"/>
              <a:ea typeface="思源宋體 Heavy" pitchFamily="18" charset="-128"/>
            </a:endParaRPr>
          </a:p>
        </p:txBody>
      </p:sp>
      <p:sp>
        <p:nvSpPr>
          <p:cNvPr id="10" name="矩形 9">
            <a:extLst>
              <a:ext uri="{FF2B5EF4-FFF2-40B4-BE49-F238E27FC236}">
                <a16:creationId xmlns:a16="http://schemas.microsoft.com/office/drawing/2014/main" id="{A1960275-7F87-09F0-1732-78BD019874DA}"/>
              </a:ext>
            </a:extLst>
          </p:cNvPr>
          <p:cNvSpPr/>
          <p:nvPr/>
        </p:nvSpPr>
        <p:spPr>
          <a:xfrm>
            <a:off x="9578059" y="5229227"/>
            <a:ext cx="1058189" cy="1058189"/>
          </a:xfrm>
          <a:prstGeom prst="rect">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思源宋體 Heavy" pitchFamily="18" charset="-128"/>
                <a:ea typeface="思源宋體 Heavy" pitchFamily="18" charset="-128"/>
              </a:rPr>
              <a:t>DA</a:t>
            </a:r>
            <a:endParaRPr lang="zh-CN" altLang="en-US" sz="4400" dirty="0">
              <a:latin typeface="思源宋體 Heavy" pitchFamily="18" charset="-128"/>
              <a:ea typeface="思源宋體 Heavy" pitchFamily="18" charset="-128"/>
            </a:endParaRPr>
          </a:p>
        </p:txBody>
      </p:sp>
      <p:sp>
        <p:nvSpPr>
          <p:cNvPr id="16" name="矩形 15">
            <a:extLst>
              <a:ext uri="{FF2B5EF4-FFF2-40B4-BE49-F238E27FC236}">
                <a16:creationId xmlns:a16="http://schemas.microsoft.com/office/drawing/2014/main" id="{26407FE6-6C92-CE45-1502-CC05DD519486}"/>
              </a:ext>
            </a:extLst>
          </p:cNvPr>
          <p:cNvSpPr/>
          <p:nvPr/>
        </p:nvSpPr>
        <p:spPr>
          <a:xfrm>
            <a:off x="8354015" y="5229227"/>
            <a:ext cx="1058189" cy="1058189"/>
          </a:xfrm>
          <a:prstGeom prst="rect">
            <a:avLst/>
          </a:prstGeom>
          <a:solidFill>
            <a:srgbClr val="D1E1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400" dirty="0">
                <a:solidFill>
                  <a:srgbClr val="224F86"/>
                </a:solidFill>
                <a:latin typeface="思源宋體 Heavy" pitchFamily="18" charset="-128"/>
                <a:ea typeface="思源宋體 Heavy" pitchFamily="18" charset="-128"/>
              </a:rPr>
              <a:t>OD</a:t>
            </a:r>
            <a:endParaRPr lang="zh-CN" altLang="en-US" sz="4400" dirty="0">
              <a:solidFill>
                <a:srgbClr val="224F86"/>
              </a:solidFill>
              <a:latin typeface="思源宋體 Heavy" pitchFamily="18" charset="-128"/>
              <a:ea typeface="思源宋體 Heavy" pitchFamily="18" charset="-128"/>
            </a:endParaRPr>
          </a:p>
        </p:txBody>
      </p:sp>
      <p:sp>
        <p:nvSpPr>
          <p:cNvPr id="18" name="矩形 17">
            <a:extLst>
              <a:ext uri="{FF2B5EF4-FFF2-40B4-BE49-F238E27FC236}">
                <a16:creationId xmlns:a16="http://schemas.microsoft.com/office/drawing/2014/main" id="{C1374A28-B7DD-6E55-B723-55BC57916E80}"/>
              </a:ext>
            </a:extLst>
          </p:cNvPr>
          <p:cNvSpPr/>
          <p:nvPr/>
        </p:nvSpPr>
        <p:spPr>
          <a:xfrm>
            <a:off x="7129971" y="5229227"/>
            <a:ext cx="1058189" cy="1058189"/>
          </a:xfrm>
          <a:prstGeom prst="rect">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4400" dirty="0">
                <a:latin typeface="思源宋體 Heavy" pitchFamily="18" charset="-128"/>
                <a:ea typeface="思源宋體 Heavy" pitchFamily="18" charset="-128"/>
              </a:rPr>
              <a:t>GO</a:t>
            </a:r>
            <a:endParaRPr lang="zh-CN" altLang="en-US" sz="4400" dirty="0">
              <a:latin typeface="思源宋體 Heavy" pitchFamily="18" charset="-128"/>
              <a:ea typeface="思源宋體 Heavy" pitchFamily="18" charset="-128"/>
            </a:endParaRPr>
          </a:p>
        </p:txBody>
      </p:sp>
      <p:grpSp>
        <p:nvGrpSpPr>
          <p:cNvPr id="27" name="组合 26">
            <a:extLst>
              <a:ext uri="{FF2B5EF4-FFF2-40B4-BE49-F238E27FC236}">
                <a16:creationId xmlns:a16="http://schemas.microsoft.com/office/drawing/2014/main" id="{A4D37776-5F35-7EDB-743B-1C9796F896FC}"/>
              </a:ext>
            </a:extLst>
          </p:cNvPr>
          <p:cNvGrpSpPr/>
          <p:nvPr/>
        </p:nvGrpSpPr>
        <p:grpSpPr>
          <a:xfrm>
            <a:off x="1" y="2024242"/>
            <a:ext cx="4843067" cy="1992491"/>
            <a:chOff x="1" y="2024240"/>
            <a:chExt cx="4843066" cy="1992491"/>
          </a:xfrm>
        </p:grpSpPr>
        <p:sp>
          <p:nvSpPr>
            <p:cNvPr id="3" name="矩形 2">
              <a:extLst>
                <a:ext uri="{FF2B5EF4-FFF2-40B4-BE49-F238E27FC236}">
                  <a16:creationId xmlns:a16="http://schemas.microsoft.com/office/drawing/2014/main" id="{94A74726-EBF8-DE53-CCC5-26D1ED0B300C}"/>
                </a:ext>
              </a:extLst>
            </p:cNvPr>
            <p:cNvSpPr/>
            <p:nvPr/>
          </p:nvSpPr>
          <p:spPr>
            <a:xfrm>
              <a:off x="1" y="2024240"/>
              <a:ext cx="4843066" cy="1992491"/>
            </a:xfrm>
            <a:prstGeom prst="rect">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2462007E-09B8-0CB5-A8C8-44884CE46CB1}"/>
                </a:ext>
              </a:extLst>
            </p:cNvPr>
            <p:cNvGrpSpPr/>
            <p:nvPr/>
          </p:nvGrpSpPr>
          <p:grpSpPr>
            <a:xfrm>
              <a:off x="804307" y="2454274"/>
              <a:ext cx="3566160" cy="1154671"/>
              <a:chOff x="4316244" y="1747502"/>
              <a:chExt cx="4279282" cy="1154671"/>
            </a:xfrm>
          </p:grpSpPr>
          <p:sp>
            <p:nvSpPr>
              <p:cNvPr id="6" name="文本框 5">
                <a:extLst>
                  <a:ext uri="{FF2B5EF4-FFF2-40B4-BE49-F238E27FC236}">
                    <a16:creationId xmlns:a16="http://schemas.microsoft.com/office/drawing/2014/main" id="{CC0CA9DB-0CF1-6596-ADC6-D7FEADCCF024}"/>
                  </a:ext>
                </a:extLst>
              </p:cNvPr>
              <p:cNvSpPr txBox="1"/>
              <p:nvPr/>
            </p:nvSpPr>
            <p:spPr>
              <a:xfrm>
                <a:off x="4316244" y="2169665"/>
                <a:ext cx="4279282"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dirty="0">
                    <a:solidFill>
                      <a:schemeClr val="tx1">
                        <a:lumMod val="65000"/>
                        <a:lumOff val="35000"/>
                      </a:schemeClr>
                    </a:solidFill>
                  </a:rPr>
                  <a:t>Click here to add content, content to match the title. </a:t>
                </a:r>
              </a:p>
            </p:txBody>
          </p:sp>
          <p:sp>
            <p:nvSpPr>
              <p:cNvPr id="7" name="文本框 4">
                <a:extLst>
                  <a:ext uri="{FF2B5EF4-FFF2-40B4-BE49-F238E27FC236}">
                    <a16:creationId xmlns:a16="http://schemas.microsoft.com/office/drawing/2014/main" id="{F55A7CA0-E21B-2194-AC33-8B5E7887B389}"/>
                  </a:ext>
                </a:extLst>
              </p:cNvPr>
              <p:cNvSpPr txBox="1"/>
              <p:nvPr/>
            </p:nvSpPr>
            <p:spPr>
              <a:xfrm>
                <a:off x="4316244" y="1747502"/>
                <a:ext cx="2201380"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25" name="组合 24">
              <a:extLst>
                <a:ext uri="{FF2B5EF4-FFF2-40B4-BE49-F238E27FC236}">
                  <a16:creationId xmlns:a16="http://schemas.microsoft.com/office/drawing/2014/main" id="{EF08DF1E-132C-912C-9980-76DF31136ECA}"/>
                </a:ext>
              </a:extLst>
            </p:cNvPr>
            <p:cNvGrpSpPr/>
            <p:nvPr/>
          </p:nvGrpSpPr>
          <p:grpSpPr>
            <a:xfrm>
              <a:off x="4353747" y="3256448"/>
              <a:ext cx="400110" cy="660495"/>
              <a:chOff x="4445187" y="3256448"/>
              <a:chExt cx="400110" cy="660495"/>
            </a:xfrm>
          </p:grpSpPr>
          <p:pic>
            <p:nvPicPr>
              <p:cNvPr id="22" name="图片 21" descr="图片包含 游戏机&#10;&#10;描述已自动生成">
                <a:extLst>
                  <a:ext uri="{FF2B5EF4-FFF2-40B4-BE49-F238E27FC236}">
                    <a16:creationId xmlns:a16="http://schemas.microsoft.com/office/drawing/2014/main" id="{6CE115C5-926A-B499-8DAC-4D9C7695D0F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78589" y="3256448"/>
                <a:ext cx="333306" cy="660495"/>
              </a:xfrm>
              <a:prstGeom prst="rect">
                <a:avLst/>
              </a:prstGeom>
            </p:spPr>
          </p:pic>
          <p:sp>
            <p:nvSpPr>
              <p:cNvPr id="23" name="文本框 22">
                <a:extLst>
                  <a:ext uri="{FF2B5EF4-FFF2-40B4-BE49-F238E27FC236}">
                    <a16:creationId xmlns:a16="http://schemas.microsoft.com/office/drawing/2014/main" id="{E9D7C955-6B83-4BF1-36C6-691654D7A4B0}"/>
                  </a:ext>
                </a:extLst>
              </p:cNvPr>
              <p:cNvSpPr txBox="1"/>
              <p:nvPr/>
            </p:nvSpPr>
            <p:spPr>
              <a:xfrm>
                <a:off x="4445187" y="3320507"/>
                <a:ext cx="400110" cy="555534"/>
              </a:xfrm>
              <a:prstGeom prst="rect">
                <a:avLst/>
              </a:prstGeom>
              <a:noFill/>
            </p:spPr>
            <p:txBody>
              <a:bodyPr vert="eaVert" wrap="square" rtlCol="0">
                <a:spAutoFit/>
              </a:bodyPr>
              <a:lstStyle/>
              <a:p>
                <a:pPr algn="ctr"/>
                <a:r>
                  <a:rPr lang="en-US" altLang="zh-CN" sz="1400" dirty="0">
                    <a:solidFill>
                      <a:schemeClr val="bg1"/>
                    </a:solidFill>
                  </a:rPr>
                  <a:t>DAYS</a:t>
                </a:r>
                <a:endParaRPr lang="zh-CN" altLang="en-US" sz="1400" dirty="0">
                  <a:solidFill>
                    <a:schemeClr val="bg1"/>
                  </a:solidFill>
                </a:endParaRPr>
              </a:p>
            </p:txBody>
          </p:sp>
        </p:grpSp>
      </p:grpSp>
      <p:pic>
        <p:nvPicPr>
          <p:cNvPr id="29" name="图片 28" descr="背景图案&#10;&#10;描述已自动生成">
            <a:extLst>
              <a:ext uri="{FF2B5EF4-FFF2-40B4-BE49-F238E27FC236}">
                <a16:creationId xmlns:a16="http://schemas.microsoft.com/office/drawing/2014/main" id="{6771A1E8-7256-F71C-9AE3-5CE12056BA5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 y="5420787"/>
            <a:ext cx="1965959" cy="1437214"/>
          </a:xfrm>
          <a:prstGeom prst="rect">
            <a:avLst/>
          </a:prstGeom>
        </p:spPr>
      </p:pic>
      <p:sp>
        <p:nvSpPr>
          <p:cNvPr id="30" name="文本框 29">
            <a:extLst>
              <a:ext uri="{FF2B5EF4-FFF2-40B4-BE49-F238E27FC236}">
                <a16:creationId xmlns:a16="http://schemas.microsoft.com/office/drawing/2014/main" id="{667654DF-9748-AB7D-C461-820DE6A1A88E}"/>
              </a:ext>
            </a:extLst>
          </p:cNvPr>
          <p:cNvSpPr txBox="1"/>
          <p:nvPr/>
        </p:nvSpPr>
        <p:spPr>
          <a:xfrm>
            <a:off x="4649611" y="5229227"/>
            <a:ext cx="2105192" cy="105818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1600" dirty="0">
                <a:solidFill>
                  <a:schemeClr val="tx1">
                    <a:lumMod val="65000"/>
                    <a:lumOff val="35000"/>
                  </a:schemeClr>
                </a:solidFill>
              </a:rPr>
              <a:t>Click here to add content, content to match the title. </a:t>
            </a:r>
          </a:p>
        </p:txBody>
      </p:sp>
      <p:pic>
        <p:nvPicPr>
          <p:cNvPr id="31" name="图片 30" descr="背景图案&#10;&#10;描述已自动生成">
            <a:extLst>
              <a:ext uri="{FF2B5EF4-FFF2-40B4-BE49-F238E27FC236}">
                <a16:creationId xmlns:a16="http://schemas.microsoft.com/office/drawing/2014/main" id="{C2C9E6BA-67C0-DB2F-CAA7-B611241C5100}"/>
              </a:ext>
            </a:extLst>
          </p:cNvPr>
          <p:cNvPicPr>
            <a:picLocks noChangeAspect="1"/>
          </p:cNvPicPr>
          <p:nvPr/>
        </p:nvPicPr>
        <p:blipFill rotWithShape="1">
          <a:blip r:embed="rId8" cstate="email">
            <a:alphaModFix amt="50000"/>
            <a:extLst>
              <a:ext uri="{28A0092B-C50C-407E-A947-70E740481C1C}">
                <a14:useLocalDpi xmlns:a14="http://schemas.microsoft.com/office/drawing/2010/main"/>
              </a:ext>
            </a:extLst>
          </a:blip>
          <a:srcRect/>
          <a:stretch/>
        </p:blipFill>
        <p:spPr>
          <a:xfrm>
            <a:off x="1893865" y="5445869"/>
            <a:ext cx="744975" cy="771436"/>
          </a:xfrm>
          <a:prstGeom prst="rect">
            <a:avLst/>
          </a:prstGeom>
        </p:spPr>
      </p:pic>
    </p:spTree>
    <p:extLst>
      <p:ext uri="{BB962C8B-B14F-4D97-AF65-F5344CB8AC3E}">
        <p14:creationId xmlns:p14="http://schemas.microsoft.com/office/powerpoint/2010/main" val="239400507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7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5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0" dur="500"/>
                                        <p:tgtEl>
                                          <p:spTgt spid="3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randombar(horizontal)">
                                      <p:cBhvr>
                                        <p:cTn id="45" dur="500"/>
                                        <p:tgtEl>
                                          <p:spTgt spid="29"/>
                                        </p:tgtEl>
                                      </p:cBhvr>
                                    </p:animEffect>
                                  </p:childTnLst>
                                </p:cTn>
                              </p:par>
                              <p:par>
                                <p:cTn id="46" presetID="14" presetClass="entr" presetSubtype="1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randombar(horizontal)">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6" grpId="0" animBg="1"/>
      <p:bldP spid="18" grpId="0" animBg="1"/>
      <p:bldP spid="3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背景图案&#10;&#10;描述已自动生成">
            <a:extLst>
              <a:ext uri="{FF2B5EF4-FFF2-40B4-BE49-F238E27FC236}">
                <a16:creationId xmlns:a16="http://schemas.microsoft.com/office/drawing/2014/main" id="{E9824B85-E115-7D21-0640-BDCF57A8CE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V="1">
            <a:off x="350123" y="4159575"/>
            <a:ext cx="1783080" cy="1413059"/>
          </a:xfrm>
          <a:prstGeom prst="rect">
            <a:avLst/>
          </a:prstGeom>
        </p:spPr>
      </p:pic>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lgn="ctr">
                <a:defRPr sz="14000">
                  <a:solidFill>
                    <a:srgbClr val="224F86"/>
                  </a:solidFill>
                  <a:effectLst>
                    <a:outerShdw dist="38100" dir="5400000" algn="t" rotWithShape="0">
                      <a:srgbClr val="E6E6E6"/>
                    </a:outerShdw>
                  </a:effectLst>
                  <a:latin typeface="汉呈王天喜英雄体" panose="020B0503020204020204" pitchFamily="34" charset="-128"/>
                  <a:ea typeface="汉呈王天喜英雄体" panose="020B0503020204020204" pitchFamily="34" charset="-128"/>
                </a:defRPr>
              </a:lvl1pPr>
            </a:lstStyle>
            <a:p>
              <a:pPr algn="l"/>
              <a:r>
                <a:rPr lang="en-US" altLang="zh-CN" sz="4400" dirty="0">
                  <a:latin typeface="字体家AI造字剑客" pitchFamily="66" charset="-122"/>
                  <a:ea typeface="字体家AI造字剑客" pitchFamily="66" charset="-122"/>
                </a:rPr>
                <a:t>Add title text</a:t>
              </a:r>
              <a:endParaRPr lang="zh-CN" altLang="en-US" sz="4400" dirty="0">
                <a:latin typeface="字体家AI造字剑客" pitchFamily="66" charset="-122"/>
                <a:ea typeface="字体家AI造字剑客" pitchFamily="66" charset="-122"/>
              </a:endParaRPr>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23" name="矩形: 圆角 22">
            <a:extLst>
              <a:ext uri="{FF2B5EF4-FFF2-40B4-BE49-F238E27FC236}">
                <a16:creationId xmlns:a16="http://schemas.microsoft.com/office/drawing/2014/main" id="{BCD1BA85-9A04-8C8E-C9EA-280D1C2F353C}"/>
              </a:ext>
            </a:extLst>
          </p:cNvPr>
          <p:cNvSpPr/>
          <p:nvPr/>
        </p:nvSpPr>
        <p:spPr>
          <a:xfrm>
            <a:off x="9288302" y="4648202"/>
            <a:ext cx="2571991" cy="588205"/>
          </a:xfrm>
          <a:prstGeom prst="roundRect">
            <a:avLst>
              <a:gd name="adj" fmla="val 50000"/>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Add title text</a:t>
            </a:r>
            <a:endParaRPr lang="zh-CN" altLang="en-US" sz="2000" b="1" dirty="0">
              <a:solidFill>
                <a:schemeClr val="bg1"/>
              </a:solidFill>
            </a:endParaRPr>
          </a:p>
        </p:txBody>
      </p:sp>
      <p:sp>
        <p:nvSpPr>
          <p:cNvPr id="25" name="矩形: 圆角 24">
            <a:extLst>
              <a:ext uri="{FF2B5EF4-FFF2-40B4-BE49-F238E27FC236}">
                <a16:creationId xmlns:a16="http://schemas.microsoft.com/office/drawing/2014/main" id="{AD0A0F60-A2E0-A1C1-41CE-A9DEA61A5CC4}"/>
              </a:ext>
            </a:extLst>
          </p:cNvPr>
          <p:cNvSpPr/>
          <p:nvPr/>
        </p:nvSpPr>
        <p:spPr>
          <a:xfrm>
            <a:off x="9288302" y="5510727"/>
            <a:ext cx="2571991" cy="588205"/>
          </a:xfrm>
          <a:prstGeom prst="roundRect">
            <a:avLst>
              <a:gd name="adj" fmla="val 50000"/>
            </a:avLst>
          </a:prstGeom>
          <a:solidFill>
            <a:srgbClr val="E8F0FB"/>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24F86"/>
                </a:solidFill>
              </a:rPr>
              <a:t>Add title text</a:t>
            </a:r>
            <a:endParaRPr lang="zh-CN" altLang="en-US" sz="2000" b="1" dirty="0">
              <a:solidFill>
                <a:srgbClr val="224F86"/>
              </a:solidFill>
            </a:endParaRPr>
          </a:p>
        </p:txBody>
      </p:sp>
      <p:sp>
        <p:nvSpPr>
          <p:cNvPr id="28" name="矩形: 圆角 27">
            <a:extLst>
              <a:ext uri="{FF2B5EF4-FFF2-40B4-BE49-F238E27FC236}">
                <a16:creationId xmlns:a16="http://schemas.microsoft.com/office/drawing/2014/main" id="{C0BB2D73-2CE9-518B-9BAF-8A0D526A2AEA}"/>
              </a:ext>
            </a:extLst>
          </p:cNvPr>
          <p:cNvSpPr/>
          <p:nvPr/>
        </p:nvSpPr>
        <p:spPr>
          <a:xfrm>
            <a:off x="6366271" y="4648202"/>
            <a:ext cx="2571991" cy="588205"/>
          </a:xfrm>
          <a:prstGeom prst="roundRect">
            <a:avLst>
              <a:gd name="adj" fmla="val 50000"/>
            </a:avLst>
          </a:prstGeom>
          <a:solidFill>
            <a:srgbClr val="E8F0FB"/>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24F86"/>
                </a:solidFill>
              </a:rPr>
              <a:t>Add title text</a:t>
            </a:r>
            <a:endParaRPr lang="zh-CN" altLang="en-US" sz="2000" b="1" dirty="0">
              <a:solidFill>
                <a:srgbClr val="224F86"/>
              </a:solidFill>
            </a:endParaRPr>
          </a:p>
        </p:txBody>
      </p:sp>
      <p:sp>
        <p:nvSpPr>
          <p:cNvPr id="29" name="矩形: 圆角 28">
            <a:extLst>
              <a:ext uri="{FF2B5EF4-FFF2-40B4-BE49-F238E27FC236}">
                <a16:creationId xmlns:a16="http://schemas.microsoft.com/office/drawing/2014/main" id="{00BBF007-507E-04DA-D9CA-4FE5B9F397AA}"/>
              </a:ext>
            </a:extLst>
          </p:cNvPr>
          <p:cNvSpPr/>
          <p:nvPr/>
        </p:nvSpPr>
        <p:spPr>
          <a:xfrm>
            <a:off x="6366271" y="5510727"/>
            <a:ext cx="2571991" cy="588205"/>
          </a:xfrm>
          <a:prstGeom prst="roundRect">
            <a:avLst>
              <a:gd name="adj" fmla="val 50000"/>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Add title text</a:t>
            </a:r>
            <a:endParaRPr lang="zh-CN" altLang="en-US" sz="2000" b="1" dirty="0">
              <a:solidFill>
                <a:schemeClr val="bg1"/>
              </a:solidFill>
            </a:endParaRPr>
          </a:p>
        </p:txBody>
      </p:sp>
      <p:sp>
        <p:nvSpPr>
          <p:cNvPr id="31" name="矩形: 圆角 30">
            <a:extLst>
              <a:ext uri="{FF2B5EF4-FFF2-40B4-BE49-F238E27FC236}">
                <a16:creationId xmlns:a16="http://schemas.microsoft.com/office/drawing/2014/main" id="{1A90B610-FFF7-11B5-32F3-DA50B091E76A}"/>
              </a:ext>
            </a:extLst>
          </p:cNvPr>
          <p:cNvSpPr/>
          <p:nvPr/>
        </p:nvSpPr>
        <p:spPr>
          <a:xfrm>
            <a:off x="3444241" y="4648202"/>
            <a:ext cx="2571991" cy="588205"/>
          </a:xfrm>
          <a:prstGeom prst="roundRect">
            <a:avLst>
              <a:gd name="adj" fmla="val 50000"/>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Add title text</a:t>
            </a:r>
            <a:endParaRPr lang="zh-CN" altLang="en-US" sz="2000" b="1" dirty="0">
              <a:solidFill>
                <a:schemeClr val="bg1"/>
              </a:solidFill>
            </a:endParaRPr>
          </a:p>
        </p:txBody>
      </p:sp>
      <p:sp>
        <p:nvSpPr>
          <p:cNvPr id="32" name="矩形: 圆角 31">
            <a:extLst>
              <a:ext uri="{FF2B5EF4-FFF2-40B4-BE49-F238E27FC236}">
                <a16:creationId xmlns:a16="http://schemas.microsoft.com/office/drawing/2014/main" id="{DEC39B89-3BD6-263B-FBF6-1E20233108FE}"/>
              </a:ext>
            </a:extLst>
          </p:cNvPr>
          <p:cNvSpPr/>
          <p:nvPr/>
        </p:nvSpPr>
        <p:spPr>
          <a:xfrm>
            <a:off x="3444241" y="5510727"/>
            <a:ext cx="2571991" cy="588205"/>
          </a:xfrm>
          <a:prstGeom prst="roundRect">
            <a:avLst>
              <a:gd name="adj" fmla="val 50000"/>
            </a:avLst>
          </a:prstGeom>
          <a:solidFill>
            <a:srgbClr val="E8F0FB"/>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rgbClr val="224F86"/>
                </a:solidFill>
              </a:rPr>
              <a:t>Add title text</a:t>
            </a:r>
            <a:endParaRPr lang="zh-CN" altLang="en-US" sz="2000" b="1" dirty="0">
              <a:solidFill>
                <a:srgbClr val="224F86"/>
              </a:solidFill>
            </a:endParaRPr>
          </a:p>
        </p:txBody>
      </p:sp>
      <p:pic>
        <p:nvPicPr>
          <p:cNvPr id="6" name="图片 5" descr="背景图案&#10;&#10;描述已自动生成">
            <a:extLst>
              <a:ext uri="{FF2B5EF4-FFF2-40B4-BE49-F238E27FC236}">
                <a16:creationId xmlns:a16="http://schemas.microsoft.com/office/drawing/2014/main" id="{F74781B0-8BE6-9B09-6594-6E9BDBD30B4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11243" y="5614849"/>
            <a:ext cx="652768" cy="693876"/>
          </a:xfrm>
          <a:prstGeom prst="rect">
            <a:avLst/>
          </a:prstGeom>
        </p:spPr>
      </p:pic>
      <p:grpSp>
        <p:nvGrpSpPr>
          <p:cNvPr id="22" name="组合 21">
            <a:extLst>
              <a:ext uri="{FF2B5EF4-FFF2-40B4-BE49-F238E27FC236}">
                <a16:creationId xmlns:a16="http://schemas.microsoft.com/office/drawing/2014/main" id="{6660CE98-9864-BED4-4CA9-0B07A474F249}"/>
              </a:ext>
            </a:extLst>
          </p:cNvPr>
          <p:cNvGrpSpPr/>
          <p:nvPr/>
        </p:nvGrpSpPr>
        <p:grpSpPr>
          <a:xfrm>
            <a:off x="334965" y="1628776"/>
            <a:ext cx="11525329" cy="2592704"/>
            <a:chOff x="334963" y="1628776"/>
            <a:chExt cx="11525329" cy="2592704"/>
          </a:xfrm>
        </p:grpSpPr>
        <p:grpSp>
          <p:nvGrpSpPr>
            <p:cNvPr id="10" name="组合 9">
              <a:extLst>
                <a:ext uri="{FF2B5EF4-FFF2-40B4-BE49-F238E27FC236}">
                  <a16:creationId xmlns:a16="http://schemas.microsoft.com/office/drawing/2014/main" id="{8430F90D-A4BE-BFB8-4F54-6ACB2FFF77E0}"/>
                </a:ext>
              </a:extLst>
            </p:cNvPr>
            <p:cNvGrpSpPr/>
            <p:nvPr/>
          </p:nvGrpSpPr>
          <p:grpSpPr>
            <a:xfrm>
              <a:off x="334963" y="1628776"/>
              <a:ext cx="11525329" cy="2592704"/>
              <a:chOff x="334963" y="1628776"/>
              <a:chExt cx="11525329" cy="2592704"/>
            </a:xfrm>
            <a:blipFill>
              <a:blip r:embed="rId7"/>
              <a:tile tx="0" ty="0" sx="100000" sy="100000" flip="none" algn="ctr"/>
            </a:blipFill>
          </p:grpSpPr>
          <p:sp>
            <p:nvSpPr>
              <p:cNvPr id="19" name="矩形 18">
                <a:extLst>
                  <a:ext uri="{FF2B5EF4-FFF2-40B4-BE49-F238E27FC236}">
                    <a16:creationId xmlns:a16="http://schemas.microsoft.com/office/drawing/2014/main" id="{0ABCA971-F705-6DE6-70A8-71F337320C86}"/>
                  </a:ext>
                </a:extLst>
              </p:cNvPr>
              <p:cNvSpPr/>
              <p:nvPr/>
            </p:nvSpPr>
            <p:spPr>
              <a:xfrm>
                <a:off x="334963" y="1628776"/>
                <a:ext cx="7894638" cy="259270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69244D23-8293-1FAB-BC43-389352778FE6}"/>
                  </a:ext>
                </a:extLst>
              </p:cNvPr>
              <p:cNvSpPr/>
              <p:nvPr/>
            </p:nvSpPr>
            <p:spPr>
              <a:xfrm>
                <a:off x="8415735" y="1628776"/>
                <a:ext cx="3444557" cy="2592704"/>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文本框 1">
              <a:extLst>
                <a:ext uri="{FF2B5EF4-FFF2-40B4-BE49-F238E27FC236}">
                  <a16:creationId xmlns:a16="http://schemas.microsoft.com/office/drawing/2014/main" id="{8DD12B7A-376D-109D-AAB2-167813D66563}"/>
                </a:ext>
              </a:extLst>
            </p:cNvPr>
            <p:cNvSpPr txBox="1"/>
            <p:nvPr/>
          </p:nvSpPr>
          <p:spPr>
            <a:xfrm>
              <a:off x="865629" y="2265016"/>
              <a:ext cx="1996759" cy="1446550"/>
            </a:xfrm>
            <a:prstGeom prst="rect">
              <a:avLst/>
            </a:prstGeom>
            <a:noFill/>
          </p:spPr>
          <p:txBody>
            <a:bodyPr wrap="square">
              <a:spAutoFit/>
            </a:bodyPr>
            <a:lstStyle>
              <a:defPPr>
                <a:defRPr lang="zh-CN"/>
              </a:defPPr>
              <a:lvl1pPr algn="ctr">
                <a:defRPr sz="14000">
                  <a:solidFill>
                    <a:srgbClr val="224F86"/>
                  </a:solidFill>
                  <a:effectLst>
                    <a:outerShdw dist="38100" dir="5400000" algn="t" rotWithShape="0">
                      <a:srgbClr val="E6E6E6"/>
                    </a:outerShdw>
                  </a:effectLst>
                  <a:latin typeface="汉呈王天喜英雄体" panose="020B0503020204020204" pitchFamily="34" charset="-128"/>
                  <a:ea typeface="汉呈王天喜英雄体" panose="020B0503020204020204" pitchFamily="34" charset="-128"/>
                </a:defRPr>
              </a:lvl1pPr>
            </a:lstStyle>
            <a:p>
              <a:r>
                <a:rPr lang="en-US" altLang="zh-CN" sz="4400" dirty="0">
                  <a:solidFill>
                    <a:schemeClr val="bg1"/>
                  </a:solidFill>
                  <a:effectLst/>
                  <a:latin typeface="思源宋體 Heavy" pitchFamily="18" charset="-128"/>
                  <a:ea typeface="思源宋體 Heavy" pitchFamily="18" charset="-128"/>
                </a:rPr>
                <a:t>GOOD</a:t>
              </a:r>
            </a:p>
            <a:p>
              <a:r>
                <a:rPr lang="en-US" altLang="zh-CN" sz="4400" dirty="0">
                  <a:solidFill>
                    <a:schemeClr val="bg1"/>
                  </a:solidFill>
                  <a:effectLst/>
                  <a:latin typeface="思源宋體 Heavy" pitchFamily="18" charset="-128"/>
                  <a:ea typeface="思源宋體 Heavy" pitchFamily="18" charset="-128"/>
                </a:rPr>
                <a:t>DAYS</a:t>
              </a:r>
              <a:endParaRPr lang="zh-CN" altLang="en-US" sz="4400" dirty="0">
                <a:solidFill>
                  <a:schemeClr val="bg1"/>
                </a:solidFill>
                <a:effectLst/>
                <a:latin typeface="思源宋體 Heavy" pitchFamily="18" charset="-128"/>
                <a:ea typeface="思源宋體 Heavy" pitchFamily="18" charset="-128"/>
              </a:endParaRPr>
            </a:p>
          </p:txBody>
        </p:sp>
        <p:grpSp>
          <p:nvGrpSpPr>
            <p:cNvPr id="21" name="组合 20">
              <a:extLst>
                <a:ext uri="{FF2B5EF4-FFF2-40B4-BE49-F238E27FC236}">
                  <a16:creationId xmlns:a16="http://schemas.microsoft.com/office/drawing/2014/main" id="{368E3C03-4561-3355-4383-6EA1D225F97D}"/>
                </a:ext>
              </a:extLst>
            </p:cNvPr>
            <p:cNvGrpSpPr/>
            <p:nvPr/>
          </p:nvGrpSpPr>
          <p:grpSpPr>
            <a:xfrm>
              <a:off x="2731472" y="2594880"/>
              <a:ext cx="400110" cy="660495"/>
              <a:chOff x="4353747" y="3256448"/>
              <a:chExt cx="400110" cy="660495"/>
            </a:xfrm>
          </p:grpSpPr>
          <p:pic>
            <p:nvPicPr>
              <p:cNvPr id="16" name="图片 15" descr="图片包含 游戏机&#10;&#10;描述已自动生成">
                <a:extLst>
                  <a:ext uri="{FF2B5EF4-FFF2-40B4-BE49-F238E27FC236}">
                    <a16:creationId xmlns:a16="http://schemas.microsoft.com/office/drawing/2014/main" id="{FF6D864B-4B38-0763-4FD0-69DFAA803C7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387149" y="3256448"/>
                <a:ext cx="333306" cy="660495"/>
              </a:xfrm>
              <a:prstGeom prst="rect">
                <a:avLst/>
              </a:prstGeom>
            </p:spPr>
          </p:pic>
          <p:sp>
            <p:nvSpPr>
              <p:cNvPr id="18" name="文本框 17">
                <a:extLst>
                  <a:ext uri="{FF2B5EF4-FFF2-40B4-BE49-F238E27FC236}">
                    <a16:creationId xmlns:a16="http://schemas.microsoft.com/office/drawing/2014/main" id="{1BFFB0E4-50CC-7A53-AB82-469F3F68F390}"/>
                  </a:ext>
                </a:extLst>
              </p:cNvPr>
              <p:cNvSpPr txBox="1"/>
              <p:nvPr/>
            </p:nvSpPr>
            <p:spPr>
              <a:xfrm>
                <a:off x="4353747" y="3320507"/>
                <a:ext cx="400110" cy="555534"/>
              </a:xfrm>
              <a:prstGeom prst="rect">
                <a:avLst/>
              </a:prstGeom>
              <a:noFill/>
            </p:spPr>
            <p:txBody>
              <a:bodyPr vert="eaVert" wrap="square" rtlCol="0">
                <a:spAutoFit/>
              </a:bodyPr>
              <a:lstStyle/>
              <a:p>
                <a:pPr algn="ctr"/>
                <a:r>
                  <a:rPr lang="en-US" altLang="zh-CN" sz="1400" dirty="0">
                    <a:solidFill>
                      <a:schemeClr val="bg1"/>
                    </a:solidFill>
                  </a:rPr>
                  <a:t>GOOD</a:t>
                </a:r>
                <a:endParaRPr lang="zh-CN" altLang="en-US" sz="1400" dirty="0">
                  <a:solidFill>
                    <a:schemeClr val="bg1"/>
                  </a:solidFill>
                </a:endParaRPr>
              </a:p>
            </p:txBody>
          </p:sp>
        </p:grpSp>
      </p:grpSp>
    </p:spTree>
    <p:extLst>
      <p:ext uri="{BB962C8B-B14F-4D97-AF65-F5344CB8AC3E}">
        <p14:creationId xmlns:p14="http://schemas.microsoft.com/office/powerpoint/2010/main" val="2650009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par>
                                <p:cTn id="25" presetID="16" presetClass="entr" presetSubtype="21" fill="hold" grpId="0" nodeType="withEffect">
                                  <p:stCondLst>
                                    <p:cond delay="25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par>
                                <p:cTn id="28" presetID="16" presetClass="entr" presetSubtype="21" fill="hold" grpId="0" nodeType="withEffect">
                                  <p:stCondLst>
                                    <p:cond delay="25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inVertical)">
                                      <p:cBhvr>
                                        <p:cTn id="33" dur="500"/>
                                        <p:tgtEl>
                                          <p:spTgt spid="2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grpId="0" nodeType="withEffect">
                                  <p:stCondLst>
                                    <p:cond delay="25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8" grpId="0" animBg="1"/>
      <p:bldP spid="29" grpId="0" animBg="1"/>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descr="图示&#10;&#10;低可信度描述已自动生成">
            <a:extLst>
              <a:ext uri="{FF2B5EF4-FFF2-40B4-BE49-F238E27FC236}">
                <a16:creationId xmlns:a16="http://schemas.microsoft.com/office/drawing/2014/main" id="{1F6D1661-F7CB-EE2A-CE35-8C2D72C58C15}"/>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flipV="1">
            <a:off x="6318282" y="2179322"/>
            <a:ext cx="2004284" cy="1828435"/>
          </a:xfrm>
          <a:prstGeom prst="rect">
            <a:avLst/>
          </a:prstGeom>
        </p:spPr>
      </p:pic>
      <p:pic>
        <p:nvPicPr>
          <p:cNvPr id="65" name="图片 64" descr="图示&#10;&#10;低可信度描述已自动生成">
            <a:extLst>
              <a:ext uri="{FF2B5EF4-FFF2-40B4-BE49-F238E27FC236}">
                <a16:creationId xmlns:a16="http://schemas.microsoft.com/office/drawing/2014/main" id="{8201A1C4-BD68-2F5A-144C-F4625F04A9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55805" y="5064669"/>
            <a:ext cx="1536196" cy="1793333"/>
          </a:xfrm>
          <a:prstGeom prst="rect">
            <a:avLst/>
          </a:prstGeom>
        </p:spPr>
      </p:pic>
      <p:pic>
        <p:nvPicPr>
          <p:cNvPr id="40" name="图片 39">
            <a:extLst>
              <a:ext uri="{FF2B5EF4-FFF2-40B4-BE49-F238E27FC236}">
                <a16:creationId xmlns:a16="http://schemas.microsoft.com/office/drawing/2014/main" id="{502BCF16-8EEB-731A-8BA4-C38420F56BDD}"/>
              </a:ext>
            </a:extLst>
          </p:cNvPr>
          <p:cNvPicPr>
            <a:picLocks noChangeAspect="1"/>
          </p:cNvPicPr>
          <p:nvPr/>
        </p:nvPicPr>
        <p:blipFill>
          <a:blip r:embed="rId4" cstate="email">
            <a:alphaModFix amt="50000"/>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tretch>
            <a:fillRect/>
          </a:stretch>
        </p:blipFill>
        <p:spPr>
          <a:xfrm>
            <a:off x="0" y="1517904"/>
            <a:ext cx="12192000" cy="5340096"/>
          </a:xfrm>
          <a:prstGeom prst="rect">
            <a:avLst/>
          </a:prstGeom>
        </p:spPr>
      </p:pic>
      <p:sp>
        <p:nvSpPr>
          <p:cNvPr id="21" name="任意多边形: 形状 20">
            <a:extLst>
              <a:ext uri="{FF2B5EF4-FFF2-40B4-BE49-F238E27FC236}">
                <a16:creationId xmlns:a16="http://schemas.microsoft.com/office/drawing/2014/main" id="{17B38624-60FC-C6E3-2118-872D258530C0}"/>
              </a:ext>
            </a:extLst>
          </p:cNvPr>
          <p:cNvSpPr/>
          <p:nvPr/>
        </p:nvSpPr>
        <p:spPr>
          <a:xfrm>
            <a:off x="0" y="156200"/>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rgbClr val="E8F0FB"/>
          </a:solidFill>
          <a:ln>
            <a:noFill/>
          </a:ln>
          <a:effectLst>
            <a:outerShdw blurRad="50800" dist="38100" dir="5400000" algn="t" rotWithShape="0">
              <a:srgbClr val="0A1F3C">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4E9A6D6A-9198-3EC4-F6A8-DB2761E3EE60}"/>
              </a:ext>
            </a:extLst>
          </p:cNvPr>
          <p:cNvSpPr/>
          <p:nvPr/>
        </p:nvSpPr>
        <p:spPr>
          <a:xfrm>
            <a:off x="0" y="-23445"/>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chemeClr val="bg1"/>
          </a:solidFill>
          <a:ln>
            <a:noFill/>
          </a:ln>
          <a:effectLst>
            <a:outerShdw blurRad="50800" dist="38100" dir="5400000" algn="t" rotWithShape="0">
              <a:srgbClr val="0A1F3C">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1" name="任意多边形: 形状 40">
            <a:extLst>
              <a:ext uri="{FF2B5EF4-FFF2-40B4-BE49-F238E27FC236}">
                <a16:creationId xmlns:a16="http://schemas.microsoft.com/office/drawing/2014/main" id="{A8AB615C-CCB2-BD9E-D664-28D0F6ACD965}"/>
              </a:ext>
            </a:extLst>
          </p:cNvPr>
          <p:cNvSpPr/>
          <p:nvPr/>
        </p:nvSpPr>
        <p:spPr>
          <a:xfrm>
            <a:off x="0" y="-10631"/>
            <a:ext cx="12192000" cy="4236617"/>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blipFill dpi="0" rotWithShape="1">
            <a:blip r:embed="rId6" cstate="email">
              <a:extLst>
                <a:ext uri="{28A0092B-C50C-407E-A947-70E740481C1C}">
                  <a14:useLocalDpi xmlns:a14="http://schemas.microsoft.com/office/drawing/2010/main"/>
                </a:ext>
              </a:extLst>
            </a:blip>
            <a:srcRect/>
            <a:tile tx="0" ty="0" sx="100000" sy="100000" flip="none" algn="b"/>
          </a:blipFill>
          <a:ln>
            <a:noFill/>
          </a:ln>
          <a:effectLst>
            <a:outerShdw blurRad="50800" dist="38100" dir="5400000" algn="t" rotWithShape="0">
              <a:srgbClr val="D1E1F7"/>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3" name="文本框 42">
            <a:extLst>
              <a:ext uri="{FF2B5EF4-FFF2-40B4-BE49-F238E27FC236}">
                <a16:creationId xmlns:a16="http://schemas.microsoft.com/office/drawing/2014/main" id="{C18C77EC-BE6F-30DB-134D-24AF0D809F15}"/>
              </a:ext>
            </a:extLst>
          </p:cNvPr>
          <p:cNvSpPr txBox="1"/>
          <p:nvPr/>
        </p:nvSpPr>
        <p:spPr>
          <a:xfrm>
            <a:off x="2767807" y="4057949"/>
            <a:ext cx="6345974" cy="1200329"/>
          </a:xfrm>
          <a:prstGeom prst="rect">
            <a:avLst/>
          </a:prstGeom>
          <a:noFill/>
        </p:spPr>
        <p:txBody>
          <a:bodyPr wrap="square">
            <a:spAutoFit/>
          </a:bodyPr>
          <a:lstStyle>
            <a:defPPr>
              <a:defRPr lang="zh-CN"/>
            </a:defPPr>
            <a:lvl1pPr algn="ctr">
              <a:defRPr sz="140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sz="7200" dirty="0"/>
              <a:t>THANK YOU</a:t>
            </a:r>
            <a:endParaRPr lang="zh-CN" altLang="en-US" sz="7200" dirty="0"/>
          </a:p>
        </p:txBody>
      </p:sp>
      <p:pic>
        <p:nvPicPr>
          <p:cNvPr id="52" name="图片 51" descr="鸟在飞&#10;&#10;中度可信度描述已自动生成">
            <a:extLst>
              <a:ext uri="{FF2B5EF4-FFF2-40B4-BE49-F238E27FC236}">
                <a16:creationId xmlns:a16="http://schemas.microsoft.com/office/drawing/2014/main" id="{007EBEDE-6199-0E60-12F7-C64D27323B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46071" y="1606496"/>
            <a:ext cx="2630425" cy="2059345"/>
          </a:xfrm>
          <a:prstGeom prst="rect">
            <a:avLst/>
          </a:prstGeom>
          <a:effectLst>
            <a:outerShdw blurRad="50800" dist="38100" dir="2700000" algn="tl" rotWithShape="0">
              <a:srgbClr val="224F86">
                <a:alpha val="40000"/>
              </a:srgbClr>
            </a:outerShdw>
          </a:effectLst>
        </p:spPr>
      </p:pic>
      <p:pic>
        <p:nvPicPr>
          <p:cNvPr id="54" name="图片 53" descr="图片包含 游戏机&#10;&#10;描述已自动生成">
            <a:extLst>
              <a:ext uri="{FF2B5EF4-FFF2-40B4-BE49-F238E27FC236}">
                <a16:creationId xmlns:a16="http://schemas.microsoft.com/office/drawing/2014/main" id="{7FD0C5F4-9CE6-549D-C4D0-EC01390EC8F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13972" y="0"/>
            <a:ext cx="2478029" cy="2898654"/>
          </a:xfrm>
          <a:prstGeom prst="rect">
            <a:avLst/>
          </a:prstGeom>
        </p:spPr>
      </p:pic>
      <p:pic>
        <p:nvPicPr>
          <p:cNvPr id="56" name="图片 55" descr="卡通人物&#10;&#10;描述已自动生成">
            <a:extLst>
              <a:ext uri="{FF2B5EF4-FFF2-40B4-BE49-F238E27FC236}">
                <a16:creationId xmlns:a16="http://schemas.microsoft.com/office/drawing/2014/main" id="{4EF5F263-C73C-9154-3BA4-AC57677C66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5128" y="498203"/>
            <a:ext cx="2762432" cy="808335"/>
          </a:xfrm>
          <a:prstGeom prst="rect">
            <a:avLst/>
          </a:prstGeom>
        </p:spPr>
      </p:pic>
      <p:grpSp>
        <p:nvGrpSpPr>
          <p:cNvPr id="60" name="组合 59">
            <a:extLst>
              <a:ext uri="{FF2B5EF4-FFF2-40B4-BE49-F238E27FC236}">
                <a16:creationId xmlns:a16="http://schemas.microsoft.com/office/drawing/2014/main" id="{84CCD39B-58B6-04A3-01FB-1344ADB41B67}"/>
              </a:ext>
            </a:extLst>
          </p:cNvPr>
          <p:cNvGrpSpPr/>
          <p:nvPr/>
        </p:nvGrpSpPr>
        <p:grpSpPr>
          <a:xfrm>
            <a:off x="1752602" y="4407329"/>
            <a:ext cx="598080" cy="1189251"/>
            <a:chOff x="1804575" y="4329381"/>
            <a:chExt cx="683265" cy="1358637"/>
          </a:xfrm>
        </p:grpSpPr>
        <p:pic>
          <p:nvPicPr>
            <p:cNvPr id="58" name="图片 57" descr="图片包含 游戏机&#10;&#10;描述已自动生成">
              <a:extLst>
                <a:ext uri="{FF2B5EF4-FFF2-40B4-BE49-F238E27FC236}">
                  <a16:creationId xmlns:a16="http://schemas.microsoft.com/office/drawing/2014/main" id="{56C7ED48-94C5-7D90-1E4F-D3D81D8BBC7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59" name="文本框 58">
              <a:extLst>
                <a:ext uri="{FF2B5EF4-FFF2-40B4-BE49-F238E27FC236}">
                  <a16:creationId xmlns:a16="http://schemas.microsoft.com/office/drawing/2014/main" id="{4093A0A4-B442-9BBB-99E0-1EAB4F6AC21A}"/>
                </a:ext>
              </a:extLst>
            </p:cNvPr>
            <p:cNvSpPr txBox="1"/>
            <p:nvPr/>
          </p:nvSpPr>
          <p:spPr>
            <a:xfrm>
              <a:off x="1919791" y="4406615"/>
              <a:ext cx="457098" cy="1234649"/>
            </a:xfrm>
            <a:prstGeom prst="rect">
              <a:avLst/>
            </a:prstGeom>
            <a:noFill/>
          </p:spPr>
          <p:txBody>
            <a:bodyPr vert="eaVert" wrap="square" rtlCol="0">
              <a:spAutoFit/>
            </a:bodyPr>
            <a:lstStyle/>
            <a:p>
              <a:pPr algn="ctr"/>
              <a:r>
                <a:rPr lang="en-US" altLang="zh-CN" sz="1400" dirty="0">
                  <a:solidFill>
                    <a:schemeClr val="bg1"/>
                  </a:solidFill>
                </a:rPr>
                <a:t>GOOD DAY</a:t>
              </a:r>
              <a:endParaRPr lang="zh-CN" altLang="en-US" sz="1400" dirty="0">
                <a:solidFill>
                  <a:schemeClr val="bg1"/>
                </a:solidFill>
              </a:endParaRPr>
            </a:p>
          </p:txBody>
        </p:sp>
      </p:grpSp>
      <p:pic>
        <p:nvPicPr>
          <p:cNvPr id="61" name="图片 60" descr="图片包含 游戏机&#10;&#10;描述已自动生成">
            <a:extLst>
              <a:ext uri="{FF2B5EF4-FFF2-40B4-BE49-F238E27FC236}">
                <a16:creationId xmlns:a16="http://schemas.microsoft.com/office/drawing/2014/main" id="{B0041069-078A-52D9-FFB2-B50400B410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0" y="1325880"/>
            <a:ext cx="1367995" cy="1600200"/>
          </a:xfrm>
          <a:prstGeom prst="rect">
            <a:avLst/>
          </a:prstGeom>
        </p:spPr>
      </p:pic>
      <p:pic>
        <p:nvPicPr>
          <p:cNvPr id="63" name="图片 62" descr="图示&#10;&#10;低可信度描述已自动生成">
            <a:extLst>
              <a:ext uri="{FF2B5EF4-FFF2-40B4-BE49-F238E27FC236}">
                <a16:creationId xmlns:a16="http://schemas.microsoft.com/office/drawing/2014/main" id="{B32FEB10-CC5F-C20E-D241-16829BA1F9B0}"/>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0" y="4518076"/>
            <a:ext cx="2666955" cy="2339924"/>
          </a:xfrm>
          <a:prstGeom prst="rect">
            <a:avLst/>
          </a:prstGeom>
        </p:spPr>
      </p:pic>
      <p:pic>
        <p:nvPicPr>
          <p:cNvPr id="64" name="图片 63" descr="图示&#10;&#10;低可信度描述已自动生成">
            <a:extLst>
              <a:ext uri="{FF2B5EF4-FFF2-40B4-BE49-F238E27FC236}">
                <a16:creationId xmlns:a16="http://schemas.microsoft.com/office/drawing/2014/main" id="{928D34DE-16D9-FEF2-F85B-7F2B7A40EC39}"/>
              </a:ext>
            </a:extLst>
          </p:cNvPr>
          <p:cNvPicPr>
            <a:picLocks noChangeAspect="1"/>
          </p:cNvPicPr>
          <p:nvPr/>
        </p:nvPicPr>
        <p:blipFill rotWithShape="1">
          <a:blip r:embed="rId1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337561" y="5922159"/>
            <a:ext cx="2004284" cy="935842"/>
          </a:xfrm>
          <a:prstGeom prst="rect">
            <a:avLst/>
          </a:prstGeom>
        </p:spPr>
      </p:pic>
      <p:pic>
        <p:nvPicPr>
          <p:cNvPr id="67" name="图片 66" descr="图示&#10;&#10;低可信度描述已自动生成">
            <a:extLst>
              <a:ext uri="{FF2B5EF4-FFF2-40B4-BE49-F238E27FC236}">
                <a16:creationId xmlns:a16="http://schemas.microsoft.com/office/drawing/2014/main" id="{654F8863-DBC9-7F99-1FAE-C427041974A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8217447" y="5704501"/>
            <a:ext cx="1676400" cy="935843"/>
          </a:xfrm>
          <a:prstGeom prst="rect">
            <a:avLst/>
          </a:prstGeom>
        </p:spPr>
      </p:pic>
      <p:grpSp>
        <p:nvGrpSpPr>
          <p:cNvPr id="2" name="组合 1">
            <a:extLst>
              <a:ext uri="{FF2B5EF4-FFF2-40B4-BE49-F238E27FC236}">
                <a16:creationId xmlns:a16="http://schemas.microsoft.com/office/drawing/2014/main" id="{E7C6D829-C0A6-B2CA-1B4B-08723C9E78F5}"/>
              </a:ext>
            </a:extLst>
          </p:cNvPr>
          <p:cNvGrpSpPr/>
          <p:nvPr/>
        </p:nvGrpSpPr>
        <p:grpSpPr>
          <a:xfrm>
            <a:off x="3424116" y="5486614"/>
            <a:ext cx="4022319" cy="327543"/>
            <a:chOff x="4414802" y="4745227"/>
            <a:chExt cx="4022319" cy="327543"/>
          </a:xfrm>
        </p:grpSpPr>
        <p:grpSp>
          <p:nvGrpSpPr>
            <p:cNvPr id="3" name="组合 2">
              <a:extLst>
                <a:ext uri="{FF2B5EF4-FFF2-40B4-BE49-F238E27FC236}">
                  <a16:creationId xmlns:a16="http://schemas.microsoft.com/office/drawing/2014/main" id="{CB67592D-1BCC-CFB5-9EA5-8BBC65240148}"/>
                </a:ext>
              </a:extLst>
            </p:cNvPr>
            <p:cNvGrpSpPr/>
            <p:nvPr/>
          </p:nvGrpSpPr>
          <p:grpSpPr>
            <a:xfrm>
              <a:off x="6916771" y="4765241"/>
              <a:ext cx="290407" cy="290407"/>
              <a:chOff x="2895100" y="5545226"/>
              <a:chExt cx="290407" cy="290407"/>
            </a:xfrm>
            <a:solidFill>
              <a:schemeClr val="bg1"/>
            </a:solidFill>
          </p:grpSpPr>
          <p:sp>
            <p:nvSpPr>
              <p:cNvPr id="11" name="Oval 15">
                <a:extLst>
                  <a:ext uri="{FF2B5EF4-FFF2-40B4-BE49-F238E27FC236}">
                    <a16:creationId xmlns:a16="http://schemas.microsoft.com/office/drawing/2014/main" id="{7B7A2AC0-4388-5995-2268-063748A67F4A}"/>
                  </a:ext>
                </a:extLst>
              </p:cNvPr>
              <p:cNvSpPr>
                <a:spLocks/>
              </p:cNvSpPr>
              <p:nvPr/>
            </p:nvSpPr>
            <p:spPr bwMode="auto">
              <a:xfrm>
                <a:off x="2895100" y="5545226"/>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12" name="Group 16">
                <a:extLst>
                  <a:ext uri="{FF2B5EF4-FFF2-40B4-BE49-F238E27FC236}">
                    <a16:creationId xmlns:a16="http://schemas.microsoft.com/office/drawing/2014/main" id="{F31CCD35-27B3-E992-AF0E-D7414057DE7D}"/>
                  </a:ext>
                </a:extLst>
              </p:cNvPr>
              <p:cNvGrpSpPr>
                <a:grpSpLocks/>
              </p:cNvGrpSpPr>
              <p:nvPr/>
            </p:nvGrpSpPr>
            <p:grpSpPr bwMode="auto">
              <a:xfrm>
                <a:off x="2988289" y="5588481"/>
                <a:ext cx="104062" cy="190050"/>
                <a:chOff x="4982" y="3116"/>
                <a:chExt cx="215" cy="392"/>
              </a:xfrm>
              <a:grpFill/>
            </p:grpSpPr>
            <p:sp>
              <p:nvSpPr>
                <p:cNvPr id="13" name="Freeform 17">
                  <a:extLst>
                    <a:ext uri="{FF2B5EF4-FFF2-40B4-BE49-F238E27FC236}">
                      <a16:creationId xmlns:a16="http://schemas.microsoft.com/office/drawing/2014/main" id="{21998446-5777-7B9B-72EB-8484779D01FB}"/>
                    </a:ext>
                  </a:extLst>
                </p:cNvPr>
                <p:cNvSpPr>
                  <a:spLocks/>
                </p:cNvSpPr>
                <p:nvPr/>
              </p:nvSpPr>
              <p:spPr bwMode="auto">
                <a:xfrm>
                  <a:off x="5015"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4" name="Freeform 18">
                  <a:extLst>
                    <a:ext uri="{FF2B5EF4-FFF2-40B4-BE49-F238E27FC236}">
                      <a16:creationId xmlns:a16="http://schemas.microsoft.com/office/drawing/2014/main" id="{4E5EDABC-9FA6-7DEE-9A99-907349E215B2}"/>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4" name="组合 3">
              <a:extLst>
                <a:ext uri="{FF2B5EF4-FFF2-40B4-BE49-F238E27FC236}">
                  <a16:creationId xmlns:a16="http://schemas.microsoft.com/office/drawing/2014/main" id="{0E3A424C-488A-B62E-8228-7507CF2DC669}"/>
                </a:ext>
              </a:extLst>
            </p:cNvPr>
            <p:cNvGrpSpPr/>
            <p:nvPr/>
          </p:nvGrpSpPr>
          <p:grpSpPr>
            <a:xfrm>
              <a:off x="4414802" y="4745227"/>
              <a:ext cx="290407" cy="290407"/>
              <a:chOff x="732769" y="5535598"/>
              <a:chExt cx="290407" cy="290407"/>
            </a:xfrm>
            <a:solidFill>
              <a:schemeClr val="bg1"/>
            </a:solidFill>
          </p:grpSpPr>
          <p:sp>
            <p:nvSpPr>
              <p:cNvPr id="7" name="Oval 10">
                <a:extLst>
                  <a:ext uri="{FF2B5EF4-FFF2-40B4-BE49-F238E27FC236}">
                    <a16:creationId xmlns:a16="http://schemas.microsoft.com/office/drawing/2014/main" id="{DFF32234-A0FC-5463-B70E-4943F2772928}"/>
                  </a:ext>
                </a:extLst>
              </p:cNvPr>
              <p:cNvSpPr>
                <a:spLocks/>
              </p:cNvSpPr>
              <p:nvPr/>
            </p:nvSpPr>
            <p:spPr bwMode="auto">
              <a:xfrm>
                <a:off x="732769" y="5535598"/>
                <a:ext cx="290407" cy="290407"/>
              </a:xfrm>
              <a:prstGeom prst="ellipse">
                <a:avLst/>
              </a:prstGeom>
              <a:solidFill>
                <a:srgbClr val="14416B"/>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8" name="组合 7">
                <a:extLst>
                  <a:ext uri="{FF2B5EF4-FFF2-40B4-BE49-F238E27FC236}">
                    <a16:creationId xmlns:a16="http://schemas.microsoft.com/office/drawing/2014/main" id="{45544413-F6AC-6097-6AA8-7DF81AB0FE0C}"/>
                  </a:ext>
                </a:extLst>
              </p:cNvPr>
              <p:cNvGrpSpPr/>
              <p:nvPr/>
            </p:nvGrpSpPr>
            <p:grpSpPr>
              <a:xfrm>
                <a:off x="811795" y="5598991"/>
                <a:ext cx="132841" cy="151011"/>
                <a:chOff x="860980" y="3583766"/>
                <a:chExt cx="100336" cy="114060"/>
              </a:xfrm>
              <a:grpFill/>
            </p:grpSpPr>
            <p:sp>
              <p:nvSpPr>
                <p:cNvPr id="9" name="Freeform 12">
                  <a:extLst>
                    <a:ext uri="{FF2B5EF4-FFF2-40B4-BE49-F238E27FC236}">
                      <a16:creationId xmlns:a16="http://schemas.microsoft.com/office/drawing/2014/main" id="{C30BF485-4FFF-5FA7-5204-B50EFE9F84D8}"/>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0" name="Freeform 13">
                  <a:extLst>
                    <a:ext uri="{FF2B5EF4-FFF2-40B4-BE49-F238E27FC236}">
                      <a16:creationId xmlns:a16="http://schemas.microsoft.com/office/drawing/2014/main" id="{BEB7E1D9-F5A7-02D2-AC55-CD8128EFF34C}"/>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5" name="Text Box 20">
              <a:extLst>
                <a:ext uri="{FF2B5EF4-FFF2-40B4-BE49-F238E27FC236}">
                  <a16:creationId xmlns:a16="http://schemas.microsoft.com/office/drawing/2014/main" id="{27CB860B-CF7E-3B20-0D3F-F71624702503}"/>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XX.XX.20XX</a:t>
              </a:r>
              <a:endParaRPr lang="zh-CN" altLang="en-US" sz="1400" dirty="0">
                <a:solidFill>
                  <a:srgbClr val="36396E"/>
                </a:solidFill>
                <a:cs typeface="+mn-ea"/>
                <a:sym typeface="+mn-lt"/>
              </a:endParaRPr>
            </a:p>
          </p:txBody>
        </p:sp>
        <p:sp>
          <p:nvSpPr>
            <p:cNvPr id="6" name="矩形 5">
              <a:extLst>
                <a:ext uri="{FF2B5EF4-FFF2-40B4-BE49-F238E27FC236}">
                  <a16:creationId xmlns:a16="http://schemas.microsoft.com/office/drawing/2014/main" id="{6951269F-6482-9DE2-75AE-58D2A6130EFE}"/>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36396E"/>
                  </a:solidFill>
                  <a:cs typeface="+mn-ea"/>
                  <a:sym typeface="+mn-lt"/>
                </a:rPr>
                <a:t>Report </a:t>
              </a:r>
              <a:r>
                <a:rPr lang="zh-CN" altLang="en-US" sz="1400" dirty="0">
                  <a:solidFill>
                    <a:srgbClr val="36396E"/>
                  </a:solidFill>
                  <a:cs typeface="+mn-ea"/>
                  <a:sym typeface="+mn-lt"/>
                </a:rPr>
                <a:t>：</a:t>
              </a:r>
              <a:r>
                <a:rPr lang="en-US" altLang="zh-CN" sz="1400" dirty="0">
                  <a:solidFill>
                    <a:srgbClr val="36396E"/>
                  </a:solidFill>
                  <a:cs typeface="+mn-ea"/>
                  <a:sym typeface="+mn-lt"/>
                </a:rPr>
                <a:t>freeppt7.com</a:t>
              </a:r>
              <a:endParaRPr lang="zh-CN" altLang="en-US" sz="1400" dirty="0">
                <a:solidFill>
                  <a:srgbClr val="36396E"/>
                </a:solidFill>
                <a:cs typeface="+mn-ea"/>
                <a:sym typeface="+mn-lt"/>
              </a:endParaRPr>
            </a:p>
          </p:txBody>
        </p:sp>
      </p:grpSp>
    </p:spTree>
    <p:extLst>
      <p:ext uri="{BB962C8B-B14F-4D97-AF65-F5344CB8AC3E}">
        <p14:creationId xmlns:p14="http://schemas.microsoft.com/office/powerpoint/2010/main" val="4112784199"/>
      </p:ext>
    </p:extLst>
  </p:cSld>
  <p:clrMapOvr>
    <a:masterClrMapping/>
  </p:clrMapOvr>
  <mc:AlternateContent xmlns:mc="http://schemas.openxmlformats.org/markup-compatibility/2006" xmlns:p14="http://schemas.microsoft.com/office/powerpoint/2010/main">
    <mc:Choice Requires="p14">
      <p:transition spd="slow" p14:dur="15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fill="hold"/>
                                        <p:tgtEl>
                                          <p:spTgt spid="54"/>
                                        </p:tgtEl>
                                        <p:attrNameLst>
                                          <p:attrName>ppt_x</p:attrName>
                                        </p:attrNameLst>
                                      </p:cBhvr>
                                      <p:tavLst>
                                        <p:tav tm="0">
                                          <p:val>
                                            <p:strVal val="1+#ppt_w/2"/>
                                          </p:val>
                                        </p:tav>
                                        <p:tav tm="100000">
                                          <p:val>
                                            <p:strVal val="#ppt_x"/>
                                          </p:val>
                                        </p:tav>
                                      </p:tavLst>
                                    </p:anim>
                                    <p:anim calcmode="lin" valueType="num">
                                      <p:cBhvr additive="base">
                                        <p:cTn id="35" dur="500" fill="hold"/>
                                        <p:tgtEl>
                                          <p:spTgt spid="54"/>
                                        </p:tgtEl>
                                        <p:attrNameLst>
                                          <p:attrName>ppt_y</p:attrName>
                                        </p:attrNameLst>
                                      </p:cBhvr>
                                      <p:tavLst>
                                        <p:tav tm="0">
                                          <p:val>
                                            <p:strVal val="#ppt_y"/>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par>
                                <p:cTn id="41" presetID="2" presetClass="entr" presetSubtype="8" fill="hold" nodeType="withEffect">
                                  <p:stCondLst>
                                    <p:cond delay="250"/>
                                  </p:stCondLst>
                                  <p:childTnLst>
                                    <p:set>
                                      <p:cBhvr>
                                        <p:cTn id="42" dur="1" fill="hold">
                                          <p:stCondLst>
                                            <p:cond delay="0"/>
                                          </p:stCondLst>
                                        </p:cTn>
                                        <p:tgtEl>
                                          <p:spTgt spid="61"/>
                                        </p:tgtEl>
                                        <p:attrNameLst>
                                          <p:attrName>style.visibility</p:attrName>
                                        </p:attrNameLst>
                                      </p:cBhvr>
                                      <p:to>
                                        <p:strVal val="visible"/>
                                      </p:to>
                                    </p:set>
                                    <p:anim calcmode="lin" valueType="num">
                                      <p:cBhvr additive="base">
                                        <p:cTn id="43" dur="500" fill="hold"/>
                                        <p:tgtEl>
                                          <p:spTgt spid="61"/>
                                        </p:tgtEl>
                                        <p:attrNameLst>
                                          <p:attrName>ppt_x</p:attrName>
                                        </p:attrNameLst>
                                      </p:cBhvr>
                                      <p:tavLst>
                                        <p:tav tm="0">
                                          <p:val>
                                            <p:strVal val="0-#ppt_w/2"/>
                                          </p:val>
                                        </p:tav>
                                        <p:tav tm="100000">
                                          <p:val>
                                            <p:strVal val="#ppt_x"/>
                                          </p:val>
                                        </p:tav>
                                      </p:tavLst>
                                    </p:anim>
                                    <p:anim calcmode="lin" valueType="num">
                                      <p:cBhvr additive="base">
                                        <p:cTn id="44"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6" presetClass="entr" presetSubtype="0" fill="hold" grpId="0" nodeType="clickEffect">
                                  <p:stCondLst>
                                    <p:cond delay="0"/>
                                  </p:stCondLst>
                                  <p:iterate type="lt">
                                    <p:tmPct val="10000"/>
                                  </p:iterate>
                                  <p:childTnLst>
                                    <p:set>
                                      <p:cBhvr>
                                        <p:cTn id="48" dur="1" fill="hold">
                                          <p:stCondLst>
                                            <p:cond delay="0"/>
                                          </p:stCondLst>
                                        </p:cTn>
                                        <p:tgtEl>
                                          <p:spTgt spid="43"/>
                                        </p:tgtEl>
                                        <p:attrNameLst>
                                          <p:attrName>style.visibility</p:attrName>
                                        </p:attrNameLst>
                                      </p:cBhvr>
                                      <p:to>
                                        <p:strVal val="visible"/>
                                      </p:to>
                                    </p:set>
                                    <p:anim by="(-#ppt_w*2)" calcmode="lin" valueType="num">
                                      <p:cBhvr rctx="PPT">
                                        <p:cTn id="49" dur="500" autoRev="1" fill="hold">
                                          <p:stCondLst>
                                            <p:cond delay="0"/>
                                          </p:stCondLst>
                                        </p:cTn>
                                        <p:tgtEl>
                                          <p:spTgt spid="43"/>
                                        </p:tgtEl>
                                        <p:attrNameLst>
                                          <p:attrName>ppt_w</p:attrName>
                                        </p:attrNameLst>
                                      </p:cBhvr>
                                    </p:anim>
                                    <p:anim by="(#ppt_w*0.50)" calcmode="lin" valueType="num">
                                      <p:cBhvr>
                                        <p:cTn id="50" dur="500" decel="50000" autoRev="1" fill="hold">
                                          <p:stCondLst>
                                            <p:cond delay="0"/>
                                          </p:stCondLst>
                                        </p:cTn>
                                        <p:tgtEl>
                                          <p:spTgt spid="43"/>
                                        </p:tgtEl>
                                        <p:attrNameLst>
                                          <p:attrName>ppt_x</p:attrName>
                                        </p:attrNameLst>
                                      </p:cBhvr>
                                    </p:anim>
                                    <p:anim from="(-#ppt_h/2)" to="(#ppt_y)" calcmode="lin" valueType="num">
                                      <p:cBhvr>
                                        <p:cTn id="51" dur="1000" fill="hold">
                                          <p:stCondLst>
                                            <p:cond delay="0"/>
                                          </p:stCondLst>
                                        </p:cTn>
                                        <p:tgtEl>
                                          <p:spTgt spid="43"/>
                                        </p:tgtEl>
                                        <p:attrNameLst>
                                          <p:attrName>ppt_y</p:attrName>
                                        </p:attrNameLst>
                                      </p:cBhvr>
                                    </p:anim>
                                    <p:animRot by="21600000">
                                      <p:cBhvr>
                                        <p:cTn id="52" dur="1000" fill="hold">
                                          <p:stCondLst>
                                            <p:cond delay="0"/>
                                          </p:stCondLst>
                                        </p:cTn>
                                        <p:tgtEl>
                                          <p:spTgt spid="43"/>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nodeType="with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randombar(horizontal)">
                                      <p:cBhvr>
                                        <p:cTn id="67" dur="500"/>
                                        <p:tgtEl>
                                          <p:spTgt spid="65"/>
                                        </p:tgtEl>
                                      </p:cBhvr>
                                    </p:animEffect>
                                  </p:childTnLst>
                                </p:cTn>
                              </p:par>
                              <p:par>
                                <p:cTn id="68" presetID="14" presetClass="entr" presetSubtype="1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randombar(horizontal)">
                                      <p:cBhvr>
                                        <p:cTn id="70" dur="500"/>
                                        <p:tgtEl>
                                          <p:spTgt spid="67"/>
                                        </p:tgtEl>
                                      </p:cBhvr>
                                    </p:animEffect>
                                  </p:childTnLst>
                                </p:cTn>
                              </p:par>
                              <p:par>
                                <p:cTn id="71" presetID="14" presetClass="entr" presetSubtype="10" fill="hold"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randombar(horizontal)">
                                      <p:cBhvr>
                                        <p:cTn id="73" dur="500"/>
                                        <p:tgtEl>
                                          <p:spTgt spid="64"/>
                                        </p:tgtEl>
                                      </p:cBhvr>
                                    </p:animEffect>
                                  </p:childTnLst>
                                </p:cTn>
                              </p:par>
                              <p:par>
                                <p:cTn id="74" presetID="14" presetClass="entr" presetSubtype="10" fill="hold"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randombar(horizontal)">
                                      <p:cBhvr>
                                        <p:cTn id="7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41" grpId="0" animBg="1"/>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Google Shape;2298;p63"/>
          <p:cNvSpPr txBox="1"/>
          <p:nvPr/>
        </p:nvSpPr>
        <p:spPr>
          <a:xfrm>
            <a:off x="1424133" y="2045435"/>
            <a:ext cx="9396400" cy="643200"/>
          </a:xfrm>
          <a:prstGeom prst="rect">
            <a:avLst/>
          </a:prstGeom>
          <a:noFill/>
          <a:ln>
            <a:noFill/>
          </a:ln>
        </p:spPr>
        <p:txBody>
          <a:bodyPr spcFirstLastPara="1" wrap="square" lIns="121900" tIns="121900" rIns="121900" bIns="121900" anchor="ctr" anchorCtr="0">
            <a:noAutofit/>
          </a:bodyPr>
          <a:lstStyle/>
          <a:p>
            <a:pPr algn="ctr" defTabSz="1219200">
              <a:lnSpc>
                <a:spcPct val="115000"/>
              </a:lnSpc>
              <a:buClr>
                <a:srgbClr val="000000"/>
              </a:buClr>
            </a:pPr>
            <a:r>
              <a:rPr lang="en-GB" sz="1465" kern="0" dirty="0">
                <a:solidFill>
                  <a:schemeClr val="accent1"/>
                </a:solidFill>
                <a:latin typeface="Arial" panose="020B0604020202020204"/>
                <a:cs typeface="Arial" panose="020B0604020202020204"/>
                <a:sym typeface="Arial" panose="020B0604020202020204"/>
              </a:rPr>
              <a:t>You can easily resize these resources without losing quality. To change the color, just ungroup the resource and click on the object you want to change. Then, click on the paint bucket and select the color you want. Group the resource again when you’re done. You can also look for more </a:t>
            </a:r>
            <a:r>
              <a:rPr lang="en-GB" sz="1465" kern="0" dirty="0">
                <a:solidFill>
                  <a:schemeClr val="accent1"/>
                </a:solidFill>
                <a:uFill>
                  <a:noFill/>
                </a:uFill>
                <a:latin typeface="Arial" panose="020B0604020202020204"/>
                <a:cs typeface="Arial" panose="020B0604020202020204"/>
                <a:sym typeface="Arial" panose="020B0604020202020204"/>
                <a:hlinkClick r:id="rId3">
                  <a:extLst>
                    <a:ext uri="{A12FA001-AC4F-418D-AE19-62706E023703}">
                      <ahyp:hlinkClr xmlns:ahyp="http://schemas.microsoft.com/office/drawing/2018/hyperlinkcolor" val="tx"/>
                    </a:ext>
                  </a:extLst>
                </a:hlinkClick>
              </a:rPr>
              <a:t>infographics</a:t>
            </a:r>
            <a:r>
              <a:rPr lang="en-GB" sz="1465" kern="0" dirty="0">
                <a:solidFill>
                  <a:schemeClr val="accent1"/>
                </a:solidFill>
                <a:latin typeface="Arial" panose="020B0604020202020204"/>
                <a:cs typeface="Arial" panose="020B0604020202020204"/>
                <a:sym typeface="Arial" panose="020B0604020202020204"/>
              </a:rPr>
              <a:t> on JPPPT.COM.</a:t>
            </a:r>
            <a:endParaRPr sz="1465" kern="0" dirty="0">
              <a:solidFill>
                <a:schemeClr val="accent1"/>
              </a:solidFill>
              <a:latin typeface="Arial" panose="020B0604020202020204"/>
              <a:cs typeface="Arial" panose="020B0604020202020204"/>
              <a:sym typeface="Arial" panose="020B0604020202020204"/>
            </a:endParaRPr>
          </a:p>
        </p:txBody>
      </p:sp>
      <p:grpSp>
        <p:nvGrpSpPr>
          <p:cNvPr id="2299" name="Google Shape;2299;p63"/>
          <p:cNvGrpSpPr/>
          <p:nvPr/>
        </p:nvGrpSpPr>
        <p:grpSpPr>
          <a:xfrm>
            <a:off x="6874771" y="4114315"/>
            <a:ext cx="632392" cy="735055"/>
            <a:chOff x="4727025" y="1332775"/>
            <a:chExt cx="59900" cy="69625"/>
          </a:xfrm>
        </p:grpSpPr>
        <p:sp>
          <p:nvSpPr>
            <p:cNvPr id="2300" name="Google Shape;2300;p63"/>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1" name="Google Shape;2301;p63"/>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02" name="Google Shape;2302;p63"/>
          <p:cNvGrpSpPr/>
          <p:nvPr/>
        </p:nvGrpSpPr>
        <p:grpSpPr>
          <a:xfrm>
            <a:off x="7692979" y="3085787"/>
            <a:ext cx="740871" cy="742708"/>
            <a:chOff x="4820425" y="1329900"/>
            <a:chExt cx="70175" cy="70350"/>
          </a:xfrm>
        </p:grpSpPr>
        <p:sp>
          <p:nvSpPr>
            <p:cNvPr id="2303" name="Google Shape;2303;p63"/>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4" name="Google Shape;2304;p63"/>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5" name="Google Shape;2305;p63"/>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6" name="Google Shape;2306;p63"/>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07" name="Google Shape;2307;p63"/>
          <p:cNvGrpSpPr/>
          <p:nvPr/>
        </p:nvGrpSpPr>
        <p:grpSpPr>
          <a:xfrm>
            <a:off x="8528138" y="3091794"/>
            <a:ext cx="776765" cy="711828"/>
            <a:chOff x="4903200" y="1331525"/>
            <a:chExt cx="73575" cy="67425"/>
          </a:xfrm>
        </p:grpSpPr>
        <p:sp>
          <p:nvSpPr>
            <p:cNvPr id="2308" name="Google Shape;2308;p63"/>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09" name="Google Shape;2309;p63"/>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10" name="Google Shape;2310;p63"/>
          <p:cNvGrpSpPr/>
          <p:nvPr/>
        </p:nvGrpSpPr>
        <p:grpSpPr>
          <a:xfrm>
            <a:off x="7674108" y="4104946"/>
            <a:ext cx="778613" cy="753793"/>
            <a:chOff x="4815575" y="1416800"/>
            <a:chExt cx="73750" cy="71400"/>
          </a:xfrm>
        </p:grpSpPr>
        <p:sp>
          <p:nvSpPr>
            <p:cNvPr id="2311" name="Google Shape;2311;p63"/>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2" name="Google Shape;2312;p63"/>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3" name="Google Shape;2313;p63"/>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14" name="Google Shape;2314;p63"/>
          <p:cNvGrpSpPr/>
          <p:nvPr/>
        </p:nvGrpSpPr>
        <p:grpSpPr>
          <a:xfrm>
            <a:off x="8520483" y="4145195"/>
            <a:ext cx="786531" cy="673293"/>
            <a:chOff x="4902475" y="1418875"/>
            <a:chExt cx="74500" cy="63775"/>
          </a:xfrm>
        </p:grpSpPr>
        <p:sp>
          <p:nvSpPr>
            <p:cNvPr id="2315" name="Google Shape;2315;p63"/>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6" name="Google Shape;2316;p63"/>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17" name="Google Shape;2317;p63"/>
          <p:cNvGrpSpPr/>
          <p:nvPr/>
        </p:nvGrpSpPr>
        <p:grpSpPr>
          <a:xfrm>
            <a:off x="7687437" y="5101334"/>
            <a:ext cx="751956" cy="756169"/>
            <a:chOff x="4818100" y="1507675"/>
            <a:chExt cx="71225" cy="71625"/>
          </a:xfrm>
        </p:grpSpPr>
        <p:sp>
          <p:nvSpPr>
            <p:cNvPr id="2318" name="Google Shape;2318;p63"/>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19" name="Google Shape;2319;p63"/>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0" name="Google Shape;2320;p63"/>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1" name="Google Shape;2321;p63"/>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22" name="Google Shape;2322;p63"/>
          <p:cNvGrpSpPr/>
          <p:nvPr/>
        </p:nvGrpSpPr>
        <p:grpSpPr>
          <a:xfrm>
            <a:off x="6772101" y="5105949"/>
            <a:ext cx="837735" cy="784673"/>
            <a:chOff x="4721450" y="1509475"/>
            <a:chExt cx="79350" cy="74325"/>
          </a:xfrm>
        </p:grpSpPr>
        <p:sp>
          <p:nvSpPr>
            <p:cNvPr id="2323" name="Google Shape;2323;p63"/>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4" name="Google Shape;2324;p63"/>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5" name="Google Shape;2325;p63"/>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6" name="Google Shape;2326;p63"/>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27" name="Google Shape;2327;p63"/>
          <p:cNvGrpSpPr/>
          <p:nvPr/>
        </p:nvGrpSpPr>
        <p:grpSpPr>
          <a:xfrm>
            <a:off x="8566144" y="5085369"/>
            <a:ext cx="742717" cy="750363"/>
            <a:chOff x="4906800" y="1507500"/>
            <a:chExt cx="70350" cy="71075"/>
          </a:xfrm>
        </p:grpSpPr>
        <p:sp>
          <p:nvSpPr>
            <p:cNvPr id="2328" name="Google Shape;2328;p63"/>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29" name="Google Shape;2329;p63"/>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0" name="Google Shape;2330;p63"/>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1" name="Google Shape;2331;p63"/>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2" name="Google Shape;2332;p63"/>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33" name="Google Shape;2333;p63"/>
          <p:cNvGrpSpPr/>
          <p:nvPr/>
        </p:nvGrpSpPr>
        <p:grpSpPr>
          <a:xfrm>
            <a:off x="5949621" y="3121284"/>
            <a:ext cx="690579" cy="690579"/>
            <a:chOff x="3736598" y="2170606"/>
            <a:chExt cx="404889" cy="404889"/>
          </a:xfrm>
        </p:grpSpPr>
        <p:sp>
          <p:nvSpPr>
            <p:cNvPr id="2334" name="Google Shape;2334;p63"/>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5" name="Google Shape;2335;p63"/>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6" name="Google Shape;2336;p63"/>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noFill/>
            <a:ln w="9525" cap="flat" cmpd="sng">
              <a:solidFill>
                <a:srgbClr val="BAC8D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37" name="Google Shape;2337;p63"/>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38" name="Google Shape;2338;p63"/>
          <p:cNvGrpSpPr/>
          <p:nvPr/>
        </p:nvGrpSpPr>
        <p:grpSpPr>
          <a:xfrm>
            <a:off x="4972369" y="3121415"/>
            <a:ext cx="782648" cy="690320"/>
            <a:chOff x="3161917" y="2170682"/>
            <a:chExt cx="458870" cy="404737"/>
          </a:xfrm>
        </p:grpSpPr>
        <p:sp>
          <p:nvSpPr>
            <p:cNvPr id="2339" name="Google Shape;2339;p63"/>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0" name="Google Shape;2340;p63"/>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1" name="Google Shape;2341;p63"/>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42" name="Google Shape;2342;p63"/>
          <p:cNvGrpSpPr/>
          <p:nvPr/>
        </p:nvGrpSpPr>
        <p:grpSpPr>
          <a:xfrm>
            <a:off x="5003066" y="4136534"/>
            <a:ext cx="721257" cy="690617"/>
            <a:chOff x="3179914" y="2889488"/>
            <a:chExt cx="422876" cy="404911"/>
          </a:xfrm>
        </p:grpSpPr>
        <p:sp>
          <p:nvSpPr>
            <p:cNvPr id="2343" name="Google Shape;2343;p63"/>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4" name="Google Shape;2344;p63"/>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5" name="Google Shape;2345;p63"/>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6" name="Google Shape;2346;p63"/>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7" name="Google Shape;2347;p63"/>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48" name="Google Shape;2348;p63"/>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49" name="Google Shape;2349;p63"/>
          <p:cNvGrpSpPr/>
          <p:nvPr/>
        </p:nvGrpSpPr>
        <p:grpSpPr>
          <a:xfrm>
            <a:off x="5937457" y="4136478"/>
            <a:ext cx="714907" cy="690729"/>
            <a:chOff x="3729467" y="2889422"/>
            <a:chExt cx="419153" cy="404977"/>
          </a:xfrm>
        </p:grpSpPr>
        <p:sp>
          <p:nvSpPr>
            <p:cNvPr id="2350" name="Google Shape;2350;p63"/>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no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1" name="Google Shape;2351;p63"/>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2" name="Google Shape;2352;p63"/>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3" name="Google Shape;2353;p63"/>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noFill/>
            <a:ln w="9525" cap="flat" cmpd="sng">
              <a:solidFill>
                <a:srgbClr val="F8FAFB"/>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4" name="Google Shape;2354;p63"/>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5" name="Google Shape;2355;p63"/>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6" name="Google Shape;2356;p63"/>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no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57" name="Google Shape;2357;p63"/>
          <p:cNvGrpSpPr/>
          <p:nvPr/>
        </p:nvGrpSpPr>
        <p:grpSpPr>
          <a:xfrm>
            <a:off x="2653502" y="4594384"/>
            <a:ext cx="1287135" cy="179481"/>
            <a:chOff x="4411970" y="2962952"/>
            <a:chExt cx="706544" cy="104212"/>
          </a:xfrm>
        </p:grpSpPr>
        <p:sp>
          <p:nvSpPr>
            <p:cNvPr id="2358" name="Google Shape;2358;p63"/>
            <p:cNvSpPr/>
            <p:nvPr/>
          </p:nvSpPr>
          <p:spPr>
            <a:xfrm>
              <a:off x="4583864" y="2962952"/>
              <a:ext cx="534651" cy="104077"/>
            </a:xfrm>
            <a:custGeom>
              <a:avLst/>
              <a:gdLst/>
              <a:ahLst/>
              <a:cxnLst/>
              <a:rect l="l" t="t" r="r" b="b"/>
              <a:pathLst>
                <a:path w="11841" h="2305" extrusionOk="0">
                  <a:moveTo>
                    <a:pt x="1155" y="0"/>
                  </a:moveTo>
                  <a:lnTo>
                    <a:pt x="0" y="2304"/>
                  </a:lnTo>
                  <a:lnTo>
                    <a:pt x="11410" y="2304"/>
                  </a:lnTo>
                  <a:lnTo>
                    <a:pt x="11840" y="1153"/>
                  </a:lnTo>
                  <a:lnTo>
                    <a:pt x="11410"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59" name="Google Shape;2359;p63"/>
            <p:cNvSpPr/>
            <p:nvPr/>
          </p:nvSpPr>
          <p:spPr>
            <a:xfrm>
              <a:off x="4411970" y="2963088"/>
              <a:ext cx="124124" cy="104077"/>
            </a:xfrm>
            <a:custGeom>
              <a:avLst/>
              <a:gdLst/>
              <a:ahLst/>
              <a:cxnLst/>
              <a:rect l="l" t="t" r="r" b="b"/>
              <a:pathLst>
                <a:path w="2749" h="2305" extrusionOk="0">
                  <a:moveTo>
                    <a:pt x="2749" y="0"/>
                  </a:moveTo>
                  <a:lnTo>
                    <a:pt x="177" y="2"/>
                  </a:lnTo>
                  <a:cubicBezTo>
                    <a:pt x="79" y="2"/>
                    <a:pt x="1" y="79"/>
                    <a:pt x="1" y="176"/>
                  </a:cubicBezTo>
                  <a:lnTo>
                    <a:pt x="1" y="2130"/>
                  </a:lnTo>
                  <a:cubicBezTo>
                    <a:pt x="1" y="2226"/>
                    <a:pt x="79" y="2305"/>
                    <a:pt x="177" y="2305"/>
                  </a:cubicBezTo>
                  <a:lnTo>
                    <a:pt x="1522" y="2305"/>
                  </a:lnTo>
                  <a:lnTo>
                    <a:pt x="2749"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0" name="Google Shape;2360;p63"/>
            <p:cNvSpPr/>
            <p:nvPr/>
          </p:nvSpPr>
          <p:spPr>
            <a:xfrm>
              <a:off x="4496946" y="2963133"/>
              <a:ext cx="79920" cy="104031"/>
            </a:xfrm>
            <a:custGeom>
              <a:avLst/>
              <a:gdLst/>
              <a:ahLst/>
              <a:cxnLst/>
              <a:rect l="l" t="t" r="r" b="b"/>
              <a:pathLst>
                <a:path w="1770" h="2304" extrusionOk="0">
                  <a:moveTo>
                    <a:pt x="1227" y="1"/>
                  </a:moveTo>
                  <a:lnTo>
                    <a:pt x="0" y="2304"/>
                  </a:lnTo>
                  <a:lnTo>
                    <a:pt x="542"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1" name="Google Shape;2361;p63"/>
            <p:cNvSpPr/>
            <p:nvPr/>
          </p:nvSpPr>
          <p:spPr>
            <a:xfrm>
              <a:off x="4537628" y="2963133"/>
              <a:ext cx="79965" cy="104031"/>
            </a:xfrm>
            <a:custGeom>
              <a:avLst/>
              <a:gdLst/>
              <a:ahLst/>
              <a:cxnLst/>
              <a:rect l="l" t="t" r="r" b="b"/>
              <a:pathLst>
                <a:path w="1771" h="2304" extrusionOk="0">
                  <a:moveTo>
                    <a:pt x="1229" y="1"/>
                  </a:moveTo>
                  <a:lnTo>
                    <a:pt x="1" y="2304"/>
                  </a:lnTo>
                  <a:lnTo>
                    <a:pt x="544" y="2304"/>
                  </a:lnTo>
                  <a:lnTo>
                    <a:pt x="1770" y="1"/>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62" name="Google Shape;2362;p63"/>
          <p:cNvGrpSpPr/>
          <p:nvPr/>
        </p:nvGrpSpPr>
        <p:grpSpPr>
          <a:xfrm>
            <a:off x="2653501" y="4054769"/>
            <a:ext cx="1280211" cy="385563"/>
            <a:chOff x="4411970" y="2726085"/>
            <a:chExt cx="643107" cy="193659"/>
          </a:xfrm>
        </p:grpSpPr>
        <p:sp>
          <p:nvSpPr>
            <p:cNvPr id="2363" name="Google Shape;2363;p63"/>
            <p:cNvSpPr/>
            <p:nvPr/>
          </p:nvSpPr>
          <p:spPr>
            <a:xfrm>
              <a:off x="4411970" y="2726085"/>
              <a:ext cx="118796" cy="193659"/>
            </a:xfrm>
            <a:custGeom>
              <a:avLst/>
              <a:gdLst/>
              <a:ahLst/>
              <a:cxnLst/>
              <a:rect l="l" t="t" r="r" b="b"/>
              <a:pathLst>
                <a:path w="2631" h="4289" extrusionOk="0">
                  <a:moveTo>
                    <a:pt x="450" y="0"/>
                  </a:moveTo>
                  <a:cubicBezTo>
                    <a:pt x="357" y="0"/>
                    <a:pt x="264" y="35"/>
                    <a:pt x="193" y="106"/>
                  </a:cubicBezTo>
                  <a:lnTo>
                    <a:pt x="1" y="298"/>
                  </a:lnTo>
                  <a:lnTo>
                    <a:pt x="1591" y="1886"/>
                  </a:lnTo>
                  <a:cubicBezTo>
                    <a:pt x="1732" y="2029"/>
                    <a:pt x="1732" y="2258"/>
                    <a:pt x="1591" y="2401"/>
                  </a:cubicBezTo>
                  <a:lnTo>
                    <a:pt x="1" y="3991"/>
                  </a:lnTo>
                  <a:lnTo>
                    <a:pt x="193" y="4183"/>
                  </a:lnTo>
                  <a:cubicBezTo>
                    <a:pt x="264" y="4253"/>
                    <a:pt x="357" y="4288"/>
                    <a:pt x="450" y="4288"/>
                  </a:cubicBezTo>
                  <a:cubicBezTo>
                    <a:pt x="543" y="4288"/>
                    <a:pt x="636" y="4253"/>
                    <a:pt x="707" y="4183"/>
                  </a:cubicBezTo>
                  <a:lnTo>
                    <a:pt x="2488" y="2401"/>
                  </a:lnTo>
                  <a:cubicBezTo>
                    <a:pt x="2630" y="2260"/>
                    <a:pt x="2630" y="2029"/>
                    <a:pt x="2488" y="1888"/>
                  </a:cubicBezTo>
                  <a:lnTo>
                    <a:pt x="707" y="106"/>
                  </a:lnTo>
                  <a:cubicBezTo>
                    <a:pt x="636" y="35"/>
                    <a:pt x="543" y="0"/>
                    <a:pt x="450"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4" name="Google Shape;2364;p63"/>
            <p:cNvSpPr/>
            <p:nvPr/>
          </p:nvSpPr>
          <p:spPr>
            <a:xfrm>
              <a:off x="4426058" y="2791601"/>
              <a:ext cx="36167" cy="62627"/>
            </a:xfrm>
            <a:custGeom>
              <a:avLst/>
              <a:gdLst/>
              <a:ahLst/>
              <a:cxnLst/>
              <a:rect l="l" t="t" r="r" b="b"/>
              <a:pathLst>
                <a:path w="801" h="1387" extrusionOk="0">
                  <a:moveTo>
                    <a:pt x="176" y="0"/>
                  </a:moveTo>
                  <a:cubicBezTo>
                    <a:pt x="87" y="0"/>
                    <a:pt x="1" y="69"/>
                    <a:pt x="1" y="173"/>
                  </a:cubicBezTo>
                  <a:lnTo>
                    <a:pt x="1" y="1214"/>
                  </a:lnTo>
                  <a:cubicBezTo>
                    <a:pt x="1" y="1318"/>
                    <a:pt x="87" y="1386"/>
                    <a:pt x="176" y="1386"/>
                  </a:cubicBezTo>
                  <a:cubicBezTo>
                    <a:pt x="218" y="1386"/>
                    <a:pt x="262" y="1371"/>
                    <a:pt x="297" y="1335"/>
                  </a:cubicBezTo>
                  <a:lnTo>
                    <a:pt x="627" y="1006"/>
                  </a:lnTo>
                  <a:cubicBezTo>
                    <a:pt x="800" y="834"/>
                    <a:pt x="800" y="554"/>
                    <a:pt x="627" y="381"/>
                  </a:cubicBezTo>
                  <a:lnTo>
                    <a:pt x="297" y="51"/>
                  </a:lnTo>
                  <a:cubicBezTo>
                    <a:pt x="262" y="16"/>
                    <a:pt x="218" y="0"/>
                    <a:pt x="176"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5" name="Google Shape;2365;p63"/>
            <p:cNvSpPr/>
            <p:nvPr/>
          </p:nvSpPr>
          <p:spPr>
            <a:xfrm>
              <a:off x="4456806" y="2743875"/>
              <a:ext cx="598271" cy="157989"/>
            </a:xfrm>
            <a:custGeom>
              <a:avLst/>
              <a:gdLst/>
              <a:ahLst/>
              <a:cxnLst/>
              <a:rect l="l" t="t" r="r" b="b"/>
              <a:pathLst>
                <a:path w="13250" h="3499" extrusionOk="0">
                  <a:moveTo>
                    <a:pt x="1" y="0"/>
                  </a:moveTo>
                  <a:lnTo>
                    <a:pt x="1495" y="1494"/>
                  </a:lnTo>
                  <a:cubicBezTo>
                    <a:pt x="1635" y="1635"/>
                    <a:pt x="1635" y="1866"/>
                    <a:pt x="1495" y="2007"/>
                  </a:cubicBezTo>
                  <a:lnTo>
                    <a:pt x="2" y="3499"/>
                  </a:lnTo>
                  <a:lnTo>
                    <a:pt x="11527" y="3499"/>
                  </a:lnTo>
                  <a:lnTo>
                    <a:pt x="13250" y="1750"/>
                  </a:lnTo>
                  <a:lnTo>
                    <a:pt x="11527"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66" name="Google Shape;2366;p63"/>
          <p:cNvGrpSpPr/>
          <p:nvPr/>
        </p:nvGrpSpPr>
        <p:grpSpPr>
          <a:xfrm>
            <a:off x="1331499" y="4393867"/>
            <a:ext cx="1082004" cy="336779"/>
            <a:chOff x="4411970" y="4340222"/>
            <a:chExt cx="779467" cy="242683"/>
          </a:xfrm>
        </p:grpSpPr>
        <p:sp>
          <p:nvSpPr>
            <p:cNvPr id="2367" name="Google Shape;2367;p63"/>
            <p:cNvSpPr/>
            <p:nvPr/>
          </p:nvSpPr>
          <p:spPr>
            <a:xfrm>
              <a:off x="4411970" y="4340222"/>
              <a:ext cx="121370" cy="121370"/>
            </a:xfrm>
            <a:custGeom>
              <a:avLst/>
              <a:gdLst/>
              <a:ahLst/>
              <a:cxnLst/>
              <a:rect l="l" t="t" r="r" b="b"/>
              <a:pathLst>
                <a:path w="2688" h="2688" extrusionOk="0">
                  <a:moveTo>
                    <a:pt x="2688" y="1"/>
                  </a:moveTo>
                  <a:cubicBezTo>
                    <a:pt x="1205" y="1"/>
                    <a:pt x="1" y="1203"/>
                    <a:pt x="1" y="2688"/>
                  </a:cubicBezTo>
                  <a:lnTo>
                    <a:pt x="379" y="2688"/>
                  </a:lnTo>
                  <a:cubicBezTo>
                    <a:pt x="379" y="1411"/>
                    <a:pt x="1413" y="379"/>
                    <a:pt x="2688" y="379"/>
                  </a:cubicBezTo>
                  <a:lnTo>
                    <a:pt x="2688" y="1"/>
                  </a:lnTo>
                  <a:close/>
                </a:path>
              </a:pathLst>
            </a:cu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8" name="Google Shape;2368;p63"/>
            <p:cNvSpPr/>
            <p:nvPr/>
          </p:nvSpPr>
          <p:spPr>
            <a:xfrm>
              <a:off x="4457032" y="4385284"/>
              <a:ext cx="152661" cy="152615"/>
            </a:xfrm>
            <a:custGeom>
              <a:avLst/>
              <a:gdLst/>
              <a:ahLst/>
              <a:cxnLst/>
              <a:rect l="l" t="t" r="r" b="b"/>
              <a:pathLst>
                <a:path w="3381" h="3380" extrusionOk="0">
                  <a:moveTo>
                    <a:pt x="1690" y="0"/>
                  </a:moveTo>
                  <a:cubicBezTo>
                    <a:pt x="756" y="0"/>
                    <a:pt x="0" y="756"/>
                    <a:pt x="0" y="1690"/>
                  </a:cubicBezTo>
                  <a:cubicBezTo>
                    <a:pt x="0" y="2623"/>
                    <a:pt x="756" y="3379"/>
                    <a:pt x="1690" y="3379"/>
                  </a:cubicBezTo>
                  <a:cubicBezTo>
                    <a:pt x="2623" y="3379"/>
                    <a:pt x="3381" y="2623"/>
                    <a:pt x="3381" y="1690"/>
                  </a:cubicBezTo>
                  <a:cubicBezTo>
                    <a:pt x="3381" y="756"/>
                    <a:pt x="2623" y="0"/>
                    <a:pt x="1690" y="0"/>
                  </a:cubicBez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69" name="Google Shape;2369;p63"/>
            <p:cNvSpPr/>
            <p:nvPr/>
          </p:nvSpPr>
          <p:spPr>
            <a:xfrm>
              <a:off x="4533392" y="4383749"/>
              <a:ext cx="658046" cy="199155"/>
            </a:xfrm>
            <a:custGeom>
              <a:avLst/>
              <a:gdLst/>
              <a:ahLst/>
              <a:cxnLst/>
              <a:rect l="l" t="t" r="r" b="b"/>
              <a:pathLst>
                <a:path w="16511" h="4997" extrusionOk="0">
                  <a:moveTo>
                    <a:pt x="4619" y="1"/>
                  </a:moveTo>
                  <a:cubicBezTo>
                    <a:pt x="3342" y="1"/>
                    <a:pt x="2309" y="1035"/>
                    <a:pt x="2309" y="2310"/>
                  </a:cubicBezTo>
                  <a:cubicBezTo>
                    <a:pt x="2309" y="3586"/>
                    <a:pt x="1275" y="4619"/>
                    <a:pt x="0" y="4619"/>
                  </a:cubicBezTo>
                  <a:lnTo>
                    <a:pt x="0" y="4997"/>
                  </a:lnTo>
                  <a:cubicBezTo>
                    <a:pt x="482" y="4997"/>
                    <a:pt x="958" y="4867"/>
                    <a:pt x="1373" y="4619"/>
                  </a:cubicBezTo>
                  <a:lnTo>
                    <a:pt x="14185" y="4619"/>
                  </a:lnTo>
                  <a:cubicBezTo>
                    <a:pt x="15472" y="4619"/>
                    <a:pt x="16510" y="3567"/>
                    <a:pt x="16494" y="2279"/>
                  </a:cubicBezTo>
                  <a:cubicBezTo>
                    <a:pt x="16478" y="1006"/>
                    <a:pt x="15399" y="1"/>
                    <a:pt x="14126" y="1"/>
                  </a:cubicBezTo>
                  <a:close/>
                </a:path>
              </a:pathLst>
            </a:custGeom>
            <a:noFill/>
            <a:ln w="9525" cap="flat" cmpd="sng">
              <a:solidFill>
                <a:srgbClr val="7994A9"/>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70" name="Google Shape;2370;p63"/>
          <p:cNvGrpSpPr/>
          <p:nvPr/>
        </p:nvGrpSpPr>
        <p:grpSpPr>
          <a:xfrm>
            <a:off x="2653501" y="3612411"/>
            <a:ext cx="1286880" cy="288307"/>
            <a:chOff x="4411970" y="2468674"/>
            <a:chExt cx="747317" cy="167425"/>
          </a:xfrm>
        </p:grpSpPr>
        <p:sp>
          <p:nvSpPr>
            <p:cNvPr id="2371" name="Google Shape;2371;p63"/>
            <p:cNvSpPr/>
            <p:nvPr/>
          </p:nvSpPr>
          <p:spPr>
            <a:xfrm>
              <a:off x="4411970" y="2468674"/>
              <a:ext cx="216235" cy="167425"/>
            </a:xfrm>
            <a:custGeom>
              <a:avLst/>
              <a:gdLst/>
              <a:ahLst/>
              <a:cxnLst/>
              <a:rect l="l" t="t" r="r" b="b"/>
              <a:pathLst>
                <a:path w="4789" h="3708" extrusionOk="0">
                  <a:moveTo>
                    <a:pt x="1" y="0"/>
                  </a:moveTo>
                  <a:lnTo>
                    <a:pt x="1" y="3707"/>
                  </a:lnTo>
                  <a:lnTo>
                    <a:pt x="3381" y="3707"/>
                  </a:lnTo>
                  <a:lnTo>
                    <a:pt x="4789" y="1853"/>
                  </a:lnTo>
                  <a:lnTo>
                    <a:pt x="3381" y="0"/>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2" name="Google Shape;2372;p63"/>
            <p:cNvSpPr/>
            <p:nvPr/>
          </p:nvSpPr>
          <p:spPr>
            <a:xfrm>
              <a:off x="4564629" y="2468674"/>
              <a:ext cx="594658" cy="167425"/>
            </a:xfrm>
            <a:custGeom>
              <a:avLst/>
              <a:gdLst/>
              <a:ahLst/>
              <a:cxnLst/>
              <a:rect l="l" t="t" r="r" b="b"/>
              <a:pathLst>
                <a:path w="13170" h="3708" extrusionOk="0">
                  <a:moveTo>
                    <a:pt x="0" y="0"/>
                  </a:moveTo>
                  <a:lnTo>
                    <a:pt x="1408" y="1853"/>
                  </a:lnTo>
                  <a:lnTo>
                    <a:pt x="0" y="3707"/>
                  </a:lnTo>
                  <a:lnTo>
                    <a:pt x="13169" y="3707"/>
                  </a:lnTo>
                  <a:lnTo>
                    <a:pt x="13169"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373" name="Google Shape;2373;p63"/>
          <p:cNvSpPr/>
          <p:nvPr/>
        </p:nvSpPr>
        <p:spPr>
          <a:xfrm>
            <a:off x="1329165" y="4018786"/>
            <a:ext cx="1080824" cy="257311"/>
          </a:xfrm>
          <a:custGeom>
            <a:avLst/>
            <a:gdLst/>
            <a:ahLst/>
            <a:cxnLst/>
            <a:rect l="l" t="t" r="r" b="b"/>
            <a:pathLst>
              <a:path w="17936" h="4270" extrusionOk="0">
                <a:moveTo>
                  <a:pt x="2303" y="1110"/>
                </a:moveTo>
                <a:cubicBezTo>
                  <a:pt x="2883" y="1110"/>
                  <a:pt x="3355" y="1569"/>
                  <a:pt x="3355" y="2135"/>
                </a:cubicBezTo>
                <a:cubicBezTo>
                  <a:pt x="3353" y="2716"/>
                  <a:pt x="2883" y="3187"/>
                  <a:pt x="2303" y="3187"/>
                </a:cubicBezTo>
                <a:cubicBezTo>
                  <a:pt x="1722" y="3187"/>
                  <a:pt x="1251" y="2716"/>
                  <a:pt x="1251" y="2135"/>
                </a:cubicBezTo>
                <a:cubicBezTo>
                  <a:pt x="1251" y="1569"/>
                  <a:pt x="1722" y="1110"/>
                  <a:pt x="2303" y="1110"/>
                </a:cubicBezTo>
                <a:close/>
                <a:moveTo>
                  <a:pt x="2304" y="0"/>
                </a:moveTo>
                <a:cubicBezTo>
                  <a:pt x="1748" y="0"/>
                  <a:pt x="1201" y="218"/>
                  <a:pt x="793" y="626"/>
                </a:cubicBezTo>
                <a:cubicBezTo>
                  <a:pt x="183" y="1236"/>
                  <a:pt x="0" y="2154"/>
                  <a:pt x="330" y="2951"/>
                </a:cubicBezTo>
                <a:cubicBezTo>
                  <a:pt x="662" y="3749"/>
                  <a:pt x="1438" y="4269"/>
                  <a:pt x="2303" y="4269"/>
                </a:cubicBezTo>
                <a:cubicBezTo>
                  <a:pt x="3481" y="4269"/>
                  <a:pt x="4436" y="3313"/>
                  <a:pt x="4436" y="2135"/>
                </a:cubicBezTo>
                <a:lnTo>
                  <a:pt x="4436" y="3254"/>
                </a:lnTo>
                <a:cubicBezTo>
                  <a:pt x="4436" y="3814"/>
                  <a:pt x="4891" y="4269"/>
                  <a:pt x="5451" y="4269"/>
                </a:cubicBezTo>
                <a:lnTo>
                  <a:pt x="17600" y="4269"/>
                </a:lnTo>
                <a:cubicBezTo>
                  <a:pt x="17785" y="4269"/>
                  <a:pt x="17935" y="4119"/>
                  <a:pt x="17935" y="3936"/>
                </a:cubicBezTo>
                <a:lnTo>
                  <a:pt x="17935" y="333"/>
                </a:lnTo>
                <a:cubicBezTo>
                  <a:pt x="17934" y="149"/>
                  <a:pt x="17785" y="0"/>
                  <a:pt x="17602" y="0"/>
                </a:cubicBezTo>
                <a:lnTo>
                  <a:pt x="5451" y="0"/>
                </a:lnTo>
                <a:cubicBezTo>
                  <a:pt x="4891" y="0"/>
                  <a:pt x="4437" y="453"/>
                  <a:pt x="4437" y="1014"/>
                </a:cubicBezTo>
                <a:lnTo>
                  <a:pt x="4437" y="2133"/>
                </a:lnTo>
                <a:cubicBezTo>
                  <a:pt x="4436" y="1270"/>
                  <a:pt x="3915" y="492"/>
                  <a:pt x="3118" y="162"/>
                </a:cubicBezTo>
                <a:cubicBezTo>
                  <a:pt x="2855" y="53"/>
                  <a:pt x="2578" y="0"/>
                  <a:pt x="2304" y="0"/>
                </a:cubicBez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374" name="Google Shape;2374;p63"/>
          <p:cNvGrpSpPr/>
          <p:nvPr/>
        </p:nvGrpSpPr>
        <p:grpSpPr>
          <a:xfrm>
            <a:off x="1330257" y="3112916"/>
            <a:ext cx="2612055" cy="278379"/>
            <a:chOff x="6336019" y="3733725"/>
            <a:chExt cx="2566206" cy="351310"/>
          </a:xfrm>
        </p:grpSpPr>
        <p:sp>
          <p:nvSpPr>
            <p:cNvPr id="2375" name="Google Shape;2375;p63"/>
            <p:cNvSpPr/>
            <p:nvPr/>
          </p:nvSpPr>
          <p:spPr>
            <a:xfrm>
              <a:off x="6336019" y="3733735"/>
              <a:ext cx="1881300" cy="351300"/>
            </a:xfrm>
            <a:prstGeom prst="homePlate">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6" name="Google Shape;2376;p63"/>
            <p:cNvSpPr/>
            <p:nvPr/>
          </p:nvSpPr>
          <p:spPr>
            <a:xfrm>
              <a:off x="80985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7" name="Google Shape;2377;p63"/>
            <p:cNvSpPr/>
            <p:nvPr/>
          </p:nvSpPr>
          <p:spPr>
            <a:xfrm>
              <a:off x="83271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78" name="Google Shape;2378;p63"/>
            <p:cNvSpPr/>
            <p:nvPr/>
          </p:nvSpPr>
          <p:spPr>
            <a:xfrm>
              <a:off x="8555725" y="3733725"/>
              <a:ext cx="346500" cy="351300"/>
            </a:xfrm>
            <a:prstGeom prst="chevron">
              <a:avLst>
                <a:gd name="adj" fmla="val 50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79" name="Google Shape;2379;p63"/>
          <p:cNvGrpSpPr/>
          <p:nvPr/>
        </p:nvGrpSpPr>
        <p:grpSpPr>
          <a:xfrm>
            <a:off x="2653502" y="5267469"/>
            <a:ext cx="1262068" cy="204267"/>
            <a:chOff x="4404545" y="3301592"/>
            <a:chExt cx="782403" cy="129272"/>
          </a:xfrm>
        </p:grpSpPr>
        <p:sp>
          <p:nvSpPr>
            <p:cNvPr id="2380" name="Google Shape;2380;p63"/>
            <p:cNvSpPr/>
            <p:nvPr/>
          </p:nvSpPr>
          <p:spPr>
            <a:xfrm>
              <a:off x="4404545" y="3301592"/>
              <a:ext cx="782403" cy="129272"/>
            </a:xfrm>
            <a:custGeom>
              <a:avLst/>
              <a:gdLst/>
              <a:ahLst/>
              <a:cxnLst/>
              <a:rect l="l" t="t" r="r" b="b"/>
              <a:pathLst>
                <a:path w="17328" h="2863" extrusionOk="0">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1" name="Google Shape;2381;p63"/>
            <p:cNvSpPr/>
            <p:nvPr/>
          </p:nvSpPr>
          <p:spPr>
            <a:xfrm>
              <a:off x="4420869" y="3318308"/>
              <a:ext cx="92621" cy="95856"/>
            </a:xfrm>
            <a:custGeom>
              <a:avLst/>
              <a:gdLst/>
              <a:ahLst/>
              <a:cxnLst/>
              <a:rect l="l" t="t" r="r" b="b"/>
              <a:pathLst>
                <a:path w="2664" h="2563" extrusionOk="0">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82" name="Google Shape;2382;p63"/>
          <p:cNvGrpSpPr/>
          <p:nvPr/>
        </p:nvGrpSpPr>
        <p:grpSpPr>
          <a:xfrm>
            <a:off x="2653502" y="4927917"/>
            <a:ext cx="1283009" cy="185503"/>
            <a:chOff x="4411970" y="3131459"/>
            <a:chExt cx="710520" cy="117397"/>
          </a:xfrm>
        </p:grpSpPr>
        <p:sp>
          <p:nvSpPr>
            <p:cNvPr id="2383" name="Google Shape;2383;p63"/>
            <p:cNvSpPr/>
            <p:nvPr/>
          </p:nvSpPr>
          <p:spPr>
            <a:xfrm>
              <a:off x="4411970" y="3131459"/>
              <a:ext cx="710520" cy="117397"/>
            </a:xfrm>
            <a:custGeom>
              <a:avLst/>
              <a:gdLst/>
              <a:ahLst/>
              <a:cxnLst/>
              <a:rect l="l" t="t" r="r" b="b"/>
              <a:pathLst>
                <a:path w="15736" h="2600" extrusionOk="0">
                  <a:moveTo>
                    <a:pt x="201" y="1"/>
                  </a:moveTo>
                  <a:cubicBezTo>
                    <a:pt x="90" y="1"/>
                    <a:pt x="1" y="90"/>
                    <a:pt x="1" y="201"/>
                  </a:cubicBezTo>
                  <a:lnTo>
                    <a:pt x="1" y="2400"/>
                  </a:lnTo>
                  <a:cubicBezTo>
                    <a:pt x="1" y="2510"/>
                    <a:pt x="90" y="2600"/>
                    <a:pt x="201" y="2600"/>
                  </a:cubicBezTo>
                  <a:lnTo>
                    <a:pt x="15537" y="2600"/>
                  </a:lnTo>
                  <a:cubicBezTo>
                    <a:pt x="15646" y="2600"/>
                    <a:pt x="15735" y="2510"/>
                    <a:pt x="15735" y="2400"/>
                  </a:cubicBezTo>
                  <a:lnTo>
                    <a:pt x="15735" y="201"/>
                  </a:lnTo>
                  <a:cubicBezTo>
                    <a:pt x="15735" y="90"/>
                    <a:pt x="15646" y="1"/>
                    <a:pt x="15537"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4" name="Google Shape;2384;p63"/>
            <p:cNvSpPr/>
            <p:nvPr/>
          </p:nvSpPr>
          <p:spPr>
            <a:xfrm>
              <a:off x="4411970" y="3131459"/>
              <a:ext cx="168012" cy="117397"/>
            </a:xfrm>
            <a:custGeom>
              <a:avLst/>
              <a:gdLst/>
              <a:ahLst/>
              <a:cxnLst/>
              <a:rect l="l" t="t" r="r" b="b"/>
              <a:pathLst>
                <a:path w="3721" h="2600" extrusionOk="0">
                  <a:moveTo>
                    <a:pt x="201" y="1"/>
                  </a:moveTo>
                  <a:cubicBezTo>
                    <a:pt x="90" y="1"/>
                    <a:pt x="1" y="90"/>
                    <a:pt x="1" y="201"/>
                  </a:cubicBezTo>
                  <a:lnTo>
                    <a:pt x="1" y="2400"/>
                  </a:lnTo>
                  <a:cubicBezTo>
                    <a:pt x="1" y="2510"/>
                    <a:pt x="90" y="2600"/>
                    <a:pt x="201" y="2600"/>
                  </a:cubicBezTo>
                  <a:lnTo>
                    <a:pt x="3721" y="2600"/>
                  </a:lnTo>
                  <a:lnTo>
                    <a:pt x="2925" y="1693"/>
                  </a:lnTo>
                  <a:lnTo>
                    <a:pt x="2925" y="1"/>
                  </a:lnTo>
                  <a:close/>
                </a:path>
              </a:pathLst>
            </a:custGeom>
            <a:noFill/>
            <a:ln w="9525" cap="flat" cmpd="sng">
              <a:solidFill>
                <a:srgbClr val="A5B7C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385" name="Google Shape;2385;p63" descr="Timeline background shape"/>
          <p:cNvSpPr/>
          <p:nvPr/>
        </p:nvSpPr>
        <p:spPr>
          <a:xfrm>
            <a:off x="2653501" y="5625788"/>
            <a:ext cx="1280400" cy="204000"/>
          </a:xfrm>
          <a:prstGeom prst="homePlate">
            <a:avLst>
              <a:gd name="adj" fmla="val 50000"/>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386" name="Google Shape;2386;p63"/>
          <p:cNvGrpSpPr/>
          <p:nvPr/>
        </p:nvGrpSpPr>
        <p:grpSpPr>
          <a:xfrm>
            <a:off x="1320361" y="4828804"/>
            <a:ext cx="1098451" cy="611984"/>
            <a:chOff x="4411970" y="1801825"/>
            <a:chExt cx="734586" cy="409262"/>
          </a:xfrm>
        </p:grpSpPr>
        <p:sp>
          <p:nvSpPr>
            <p:cNvPr id="2387" name="Google Shape;2387;p63"/>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noFill/>
            <a:ln w="9525" cap="flat" cmpd="sng">
              <a:solidFill>
                <a:srgbClr val="B3C3CE"/>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88" name="Google Shape;2388;p63"/>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89" name="Google Shape;2389;p63"/>
          <p:cNvGrpSpPr/>
          <p:nvPr/>
        </p:nvGrpSpPr>
        <p:grpSpPr>
          <a:xfrm>
            <a:off x="4126991" y="3118897"/>
            <a:ext cx="695352" cy="695352"/>
            <a:chOff x="5681300" y="2527788"/>
            <a:chExt cx="805800" cy="805800"/>
          </a:xfrm>
        </p:grpSpPr>
        <p:sp>
          <p:nvSpPr>
            <p:cNvPr id="2390" name="Google Shape;2390;p63"/>
            <p:cNvSpPr/>
            <p:nvPr/>
          </p:nvSpPr>
          <p:spPr>
            <a:xfrm>
              <a:off x="5681300" y="2527788"/>
              <a:ext cx="805800" cy="805800"/>
            </a:xfrm>
            <a:prstGeom prst="ellipse">
              <a:avLst/>
            </a:prstGeom>
            <a:noFill/>
            <a:ln w="9525" cap="flat" cmpd="sng">
              <a:solidFill>
                <a:srgbClr val="374957"/>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1" name="Google Shape;2391;p63"/>
            <p:cNvSpPr/>
            <p:nvPr/>
          </p:nvSpPr>
          <p:spPr>
            <a:xfrm>
              <a:off x="5681300" y="2527788"/>
              <a:ext cx="805800" cy="805800"/>
            </a:xfrm>
            <a:prstGeom prst="pie">
              <a:avLst>
                <a:gd name="adj1" fmla="val 0"/>
                <a:gd name="adj2" fmla="val 16200000"/>
              </a:avLst>
            </a:prstGeom>
            <a:solidFill>
              <a:srgbClr val="667E9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92" name="Google Shape;2392;p63"/>
          <p:cNvGrpSpPr/>
          <p:nvPr/>
        </p:nvGrpSpPr>
        <p:grpSpPr>
          <a:xfrm>
            <a:off x="4119311" y="4126487"/>
            <a:ext cx="710711" cy="710711"/>
            <a:chOff x="4049800" y="640400"/>
            <a:chExt cx="858900" cy="858900"/>
          </a:xfrm>
        </p:grpSpPr>
        <p:sp>
          <p:nvSpPr>
            <p:cNvPr id="2393" name="Google Shape;2393;p63"/>
            <p:cNvSpPr/>
            <p:nvPr/>
          </p:nvSpPr>
          <p:spPr>
            <a:xfrm>
              <a:off x="4049800" y="640400"/>
              <a:ext cx="858900" cy="858900"/>
            </a:xfrm>
            <a:prstGeom prst="donut">
              <a:avLst>
                <a:gd name="adj" fmla="val 25000"/>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4" name="Google Shape;2394;p63"/>
            <p:cNvSpPr/>
            <p:nvPr/>
          </p:nvSpPr>
          <p:spPr>
            <a:xfrm>
              <a:off x="4049800" y="640400"/>
              <a:ext cx="858900" cy="858900"/>
            </a:xfrm>
            <a:prstGeom prst="blockArc">
              <a:avLst>
                <a:gd name="adj1" fmla="val 7914150"/>
                <a:gd name="adj2" fmla="val 0"/>
                <a:gd name="adj3" fmla="val 25000"/>
              </a:avLst>
            </a:prstGeom>
            <a:solidFill>
              <a:srgbClr val="667E92"/>
            </a:solid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395" name="Google Shape;2395;p63"/>
          <p:cNvGrpSpPr/>
          <p:nvPr/>
        </p:nvGrpSpPr>
        <p:grpSpPr>
          <a:xfrm>
            <a:off x="4019955" y="5030057"/>
            <a:ext cx="909424" cy="909424"/>
            <a:chOff x="5080188" y="927900"/>
            <a:chExt cx="961200" cy="961200"/>
          </a:xfrm>
        </p:grpSpPr>
        <p:sp>
          <p:nvSpPr>
            <p:cNvPr id="2396" name="Google Shape;2396;p63"/>
            <p:cNvSpPr/>
            <p:nvPr/>
          </p:nvSpPr>
          <p:spPr>
            <a:xfrm>
              <a:off x="5201900" y="1050116"/>
              <a:ext cx="716700" cy="716700"/>
            </a:xfrm>
            <a:prstGeom prst="donut">
              <a:avLst>
                <a:gd name="adj" fmla="val 4716"/>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7" name="Google Shape;2397;p63"/>
            <p:cNvSpPr/>
            <p:nvPr/>
          </p:nvSpPr>
          <p:spPr>
            <a:xfrm>
              <a:off x="5269594" y="1117818"/>
              <a:ext cx="581100" cy="581100"/>
            </a:xfrm>
            <a:prstGeom prst="donut">
              <a:avLst>
                <a:gd name="adj" fmla="val 5814"/>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8" name="Google Shape;2398;p63"/>
            <p:cNvSpPr/>
            <p:nvPr/>
          </p:nvSpPr>
          <p:spPr>
            <a:xfrm>
              <a:off x="5339279" y="1187526"/>
              <a:ext cx="441900" cy="441600"/>
            </a:xfrm>
            <a:prstGeom prst="donut">
              <a:avLst>
                <a:gd name="adj" fmla="val 7648"/>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399" name="Google Shape;2399;p63"/>
            <p:cNvSpPr/>
            <p:nvPr/>
          </p:nvSpPr>
          <p:spPr>
            <a:xfrm>
              <a:off x="5414892" y="1263155"/>
              <a:ext cx="290700" cy="290700"/>
            </a:xfrm>
            <a:prstGeom prst="donut">
              <a:avLst>
                <a:gd name="adj" fmla="val 10182"/>
              </a:avLst>
            </a:pr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0" name="Google Shape;2400;p63"/>
            <p:cNvSpPr/>
            <p:nvPr/>
          </p:nvSpPr>
          <p:spPr>
            <a:xfrm rot="-3809958">
              <a:off x="5202435" y="1050148"/>
              <a:ext cx="716705" cy="716705"/>
            </a:xfrm>
            <a:prstGeom prst="blockArc">
              <a:avLst>
                <a:gd name="adj1" fmla="val 5266439"/>
                <a:gd name="adj2" fmla="val 19995741"/>
                <a:gd name="adj3" fmla="val 4692"/>
              </a:avLst>
            </a:pr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1" name="Google Shape;2401;p63"/>
            <p:cNvSpPr/>
            <p:nvPr/>
          </p:nvSpPr>
          <p:spPr>
            <a:xfrm rot="-3906059">
              <a:off x="5269616" y="1117617"/>
              <a:ext cx="581445" cy="581445"/>
            </a:xfrm>
            <a:prstGeom prst="blockArc">
              <a:avLst>
                <a:gd name="adj1" fmla="val 3085776"/>
                <a:gd name="adj2" fmla="val 20100839"/>
                <a:gd name="adj3" fmla="val 5564"/>
              </a:avLst>
            </a:pr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2" name="Google Shape;2402;p63"/>
            <p:cNvSpPr/>
            <p:nvPr/>
          </p:nvSpPr>
          <p:spPr>
            <a:xfrm rot="-4222340">
              <a:off x="5339825" y="1187386"/>
              <a:ext cx="442087" cy="442087"/>
            </a:xfrm>
            <a:prstGeom prst="blockArc">
              <a:avLst>
                <a:gd name="adj1" fmla="val 8884448"/>
                <a:gd name="adj2" fmla="val 20414899"/>
                <a:gd name="adj3" fmla="val 7688"/>
              </a:avLst>
            </a:pr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3" name="Google Shape;2403;p63"/>
            <p:cNvSpPr/>
            <p:nvPr/>
          </p:nvSpPr>
          <p:spPr>
            <a:xfrm rot="-4538880">
              <a:off x="5414922" y="1262925"/>
              <a:ext cx="290465" cy="290465"/>
            </a:xfrm>
            <a:prstGeom prst="blockArc">
              <a:avLst>
                <a:gd name="adj1" fmla="val 6490304"/>
                <a:gd name="adj2" fmla="val 20700625"/>
                <a:gd name="adj3" fmla="val 10156"/>
              </a:avLst>
            </a:prstGeom>
            <a:solidFill>
              <a:srgbClr val="E3E9ED"/>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04" name="Google Shape;2404;p63"/>
          <p:cNvGrpSpPr/>
          <p:nvPr/>
        </p:nvGrpSpPr>
        <p:grpSpPr>
          <a:xfrm>
            <a:off x="5971287" y="5158979"/>
            <a:ext cx="674200" cy="672008"/>
            <a:chOff x="6039282" y="1042577"/>
            <a:chExt cx="734315" cy="731929"/>
          </a:xfrm>
        </p:grpSpPr>
        <p:sp>
          <p:nvSpPr>
            <p:cNvPr id="2405" name="Google Shape;2405;p63"/>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6" name="Google Shape;2406;p63"/>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7" name="Google Shape;2407;p63"/>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8" name="Google Shape;2408;p63"/>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09" name="Google Shape;2409;p63"/>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0" name="Google Shape;2410;p63"/>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1" name="Google Shape;2411;p63"/>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2" name="Google Shape;2412;p63"/>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3" name="Google Shape;2413;p63"/>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4" name="Google Shape;2414;p63"/>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5" name="Google Shape;2415;p63"/>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6" name="Google Shape;2416;p63"/>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7" name="Google Shape;2417;p63"/>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8" name="Google Shape;2418;p63"/>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19" name="Google Shape;2419;p63"/>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0" name="Google Shape;2420;p63"/>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1" name="Google Shape;2421;p63"/>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2" name="Google Shape;2422;p63"/>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3" name="Google Shape;2423;p63"/>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4" name="Google Shape;2424;p63"/>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5" name="Google Shape;2425;p63"/>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26" name="Google Shape;2426;p63"/>
          <p:cNvGrpSpPr/>
          <p:nvPr/>
        </p:nvGrpSpPr>
        <p:grpSpPr>
          <a:xfrm>
            <a:off x="6788089" y="3065149"/>
            <a:ext cx="756992" cy="802848"/>
            <a:chOff x="1825800" y="1651625"/>
            <a:chExt cx="539989" cy="571775"/>
          </a:xfrm>
        </p:grpSpPr>
        <p:sp>
          <p:nvSpPr>
            <p:cNvPr id="2427" name="Google Shape;2427;p63"/>
            <p:cNvSpPr/>
            <p:nvPr/>
          </p:nvSpPr>
          <p:spPr>
            <a:xfrm>
              <a:off x="2093189" y="1651625"/>
              <a:ext cx="272600" cy="287950"/>
            </a:xfrm>
            <a:custGeom>
              <a:avLst/>
              <a:gdLst/>
              <a:ahLst/>
              <a:cxnLst/>
              <a:rect l="l" t="t" r="r" b="b"/>
              <a:pathLst>
                <a:path w="10904" h="11518" extrusionOk="0">
                  <a:moveTo>
                    <a:pt x="2" y="1"/>
                  </a:moveTo>
                  <a:lnTo>
                    <a:pt x="0" y="11518"/>
                  </a:lnTo>
                  <a:lnTo>
                    <a:pt x="10904" y="11518"/>
                  </a:lnTo>
                  <a:cubicBezTo>
                    <a:pt x="10391" y="5596"/>
                    <a:pt x="5836" y="826"/>
                    <a:pt x="2" y="1"/>
                  </a:cubicBez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8" name="Google Shape;2428;p63"/>
            <p:cNvSpPr/>
            <p:nvPr/>
          </p:nvSpPr>
          <p:spPr>
            <a:xfrm>
              <a:off x="1825800" y="1967150"/>
              <a:ext cx="231900" cy="233575"/>
            </a:xfrm>
            <a:custGeom>
              <a:avLst/>
              <a:gdLst/>
              <a:ahLst/>
              <a:cxnLst/>
              <a:rect l="l" t="t" r="r" b="b"/>
              <a:pathLst>
                <a:path w="9276" h="9343" extrusionOk="0">
                  <a:moveTo>
                    <a:pt x="0" y="1"/>
                  </a:moveTo>
                  <a:cubicBezTo>
                    <a:pt x="465" y="4930"/>
                    <a:pt x="4350" y="8842"/>
                    <a:pt x="9275" y="9343"/>
                  </a:cubicBezTo>
                  <a:lnTo>
                    <a:pt x="9275" y="1"/>
                  </a:lnTo>
                  <a:close/>
                </a:path>
              </a:pathLst>
            </a:custGeom>
            <a:noFill/>
            <a:ln w="9525" cap="flat" cmpd="sng">
              <a:solidFill>
                <a:srgbClr val="445D73"/>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29" name="Google Shape;2429;p63"/>
            <p:cNvSpPr/>
            <p:nvPr/>
          </p:nvSpPr>
          <p:spPr>
            <a:xfrm>
              <a:off x="2093189" y="1967150"/>
              <a:ext cx="244350" cy="256250"/>
            </a:xfrm>
            <a:custGeom>
              <a:avLst/>
              <a:gdLst/>
              <a:ahLst/>
              <a:cxnLst/>
              <a:rect l="l" t="t" r="r" b="b"/>
              <a:pathLst>
                <a:path w="9774" h="10250" extrusionOk="0">
                  <a:moveTo>
                    <a:pt x="0" y="1"/>
                  </a:moveTo>
                  <a:lnTo>
                    <a:pt x="0" y="10249"/>
                  </a:lnTo>
                  <a:cubicBezTo>
                    <a:pt x="5200" y="9514"/>
                    <a:pt x="9280" y="5280"/>
                    <a:pt x="9773" y="1"/>
                  </a:cubicBezTo>
                  <a:close/>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0" name="Google Shape;2430;p63"/>
            <p:cNvSpPr/>
            <p:nvPr/>
          </p:nvSpPr>
          <p:spPr>
            <a:xfrm>
              <a:off x="1851375" y="1730300"/>
              <a:ext cx="206325" cy="209275"/>
            </a:xfrm>
            <a:custGeom>
              <a:avLst/>
              <a:gdLst/>
              <a:ahLst/>
              <a:cxnLst/>
              <a:rect l="l" t="t" r="r" b="b"/>
              <a:pathLst>
                <a:path w="8253" h="8371" extrusionOk="0">
                  <a:moveTo>
                    <a:pt x="8252" y="1"/>
                  </a:moveTo>
                  <a:cubicBezTo>
                    <a:pt x="3865" y="441"/>
                    <a:pt x="383" y="3959"/>
                    <a:pt x="1" y="8371"/>
                  </a:cubicBezTo>
                  <a:lnTo>
                    <a:pt x="8252" y="8371"/>
                  </a:lnTo>
                  <a:lnTo>
                    <a:pt x="8252" y="1"/>
                  </a:lnTo>
                  <a:close/>
                </a:path>
              </a:pathLst>
            </a:custGeom>
            <a:noFill/>
            <a:ln w="9525" cap="flat" cmpd="sng">
              <a:solidFill>
                <a:srgbClr val="869FB1"/>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31" name="Google Shape;2431;p63"/>
          <p:cNvGrpSpPr/>
          <p:nvPr/>
        </p:nvGrpSpPr>
        <p:grpSpPr>
          <a:xfrm>
            <a:off x="5021328" y="5140773"/>
            <a:ext cx="677497" cy="677273"/>
            <a:chOff x="1897577" y="2802432"/>
            <a:chExt cx="492176" cy="492014"/>
          </a:xfrm>
        </p:grpSpPr>
        <p:sp>
          <p:nvSpPr>
            <p:cNvPr id="2432" name="Google Shape;2432;p63"/>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3" name="Google Shape;2433;p63"/>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4" name="Google Shape;2434;p63"/>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5" name="Google Shape;2435;p63"/>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6" name="Google Shape;2436;p63"/>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7" name="Google Shape;2437;p63"/>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8" name="Google Shape;2438;p63"/>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39" name="Google Shape;2439;p63"/>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0" name="Google Shape;2440;p63"/>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1" name="Google Shape;2441;p63"/>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2" name="Google Shape;2442;p63"/>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rnd"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3" name="Google Shape;2443;p63"/>
            <p:cNvSpPr/>
            <p:nvPr/>
          </p:nvSpPr>
          <p:spPr>
            <a:xfrm>
              <a:off x="2143379" y="3048492"/>
              <a:ext cx="16" cy="16"/>
            </a:xfrm>
            <a:custGeom>
              <a:avLst/>
              <a:gdLst/>
              <a:ahLst/>
              <a:cxnLst/>
              <a:rect l="l" t="t" r="r" b="b"/>
              <a:pathLst>
                <a:path w="1" h="1" fill="none" extrusionOk="0">
                  <a:moveTo>
                    <a:pt x="0" y="0"/>
                  </a:moveTo>
                  <a:lnTo>
                    <a:pt x="0" y="0"/>
                  </a:lnTo>
                  <a:close/>
                </a:path>
              </a:pathLst>
            </a:cu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44" name="Google Shape;2444;p63"/>
          <p:cNvGrpSpPr/>
          <p:nvPr/>
        </p:nvGrpSpPr>
        <p:grpSpPr>
          <a:xfrm>
            <a:off x="1330034" y="5558831"/>
            <a:ext cx="1078969" cy="267789"/>
            <a:chOff x="2013045" y="4813233"/>
            <a:chExt cx="921986" cy="228854"/>
          </a:xfrm>
        </p:grpSpPr>
        <p:sp>
          <p:nvSpPr>
            <p:cNvPr id="2445" name="Google Shape;2445;p63"/>
            <p:cNvSpPr/>
            <p:nvPr/>
          </p:nvSpPr>
          <p:spPr>
            <a:xfrm>
              <a:off x="2013045" y="4867370"/>
              <a:ext cx="921986" cy="174718"/>
            </a:xfrm>
            <a:custGeom>
              <a:avLst/>
              <a:gdLst/>
              <a:ahLst/>
              <a:cxnLst/>
              <a:rect l="l" t="t" r="r" b="b"/>
              <a:pathLst>
                <a:path w="138801" h="26303" fill="none" extrusionOk="0">
                  <a:moveTo>
                    <a:pt x="0" y="18153"/>
                  </a:moveTo>
                  <a:lnTo>
                    <a:pt x="0" y="26303"/>
                  </a:lnTo>
                  <a:lnTo>
                    <a:pt x="138800" y="26303"/>
                  </a:lnTo>
                  <a:lnTo>
                    <a:pt x="138800" y="0"/>
                  </a:lnTo>
                  <a:lnTo>
                    <a:pt x="38405" y="0"/>
                  </a:lnTo>
                </a:path>
              </a:pathLst>
            </a:custGeom>
            <a:noFill/>
            <a:ln w="9525" cap="flat" cmpd="sng">
              <a:solidFill>
                <a:srgbClr val="CFD9E0"/>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6" name="Google Shape;2446;p63"/>
            <p:cNvSpPr/>
            <p:nvPr/>
          </p:nvSpPr>
          <p:spPr>
            <a:xfrm>
              <a:off x="2013045" y="4813233"/>
              <a:ext cx="316628" cy="174718"/>
            </a:xfrm>
            <a:custGeom>
              <a:avLst/>
              <a:gdLst/>
              <a:ahLst/>
              <a:cxnLst/>
              <a:rect l="l" t="t" r="r" b="b"/>
              <a:pathLst>
                <a:path w="47667" h="26303" fill="none" extrusionOk="0">
                  <a:moveTo>
                    <a:pt x="0" y="0"/>
                  </a:moveTo>
                  <a:lnTo>
                    <a:pt x="0" y="26303"/>
                  </a:lnTo>
                  <a:lnTo>
                    <a:pt x="47666" y="26303"/>
                  </a:lnTo>
                  <a:lnTo>
                    <a:pt x="34453" y="0"/>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47" name="Google Shape;2447;p63"/>
          <p:cNvGrpSpPr/>
          <p:nvPr/>
        </p:nvGrpSpPr>
        <p:grpSpPr>
          <a:xfrm>
            <a:off x="1341314" y="3541340"/>
            <a:ext cx="1056561" cy="359921"/>
            <a:chOff x="1046767" y="4756633"/>
            <a:chExt cx="859646" cy="292841"/>
          </a:xfrm>
        </p:grpSpPr>
        <p:sp>
          <p:nvSpPr>
            <p:cNvPr id="2448" name="Google Shape;2448;p63"/>
            <p:cNvSpPr/>
            <p:nvPr/>
          </p:nvSpPr>
          <p:spPr>
            <a:xfrm>
              <a:off x="1046767" y="4811593"/>
              <a:ext cx="859646" cy="237881"/>
            </a:xfrm>
            <a:custGeom>
              <a:avLst/>
              <a:gdLst/>
              <a:ahLst/>
              <a:cxnLst/>
              <a:rect l="l" t="t" r="r" b="b"/>
              <a:pathLst>
                <a:path w="129416" h="35812" fill="none" extrusionOk="0">
                  <a:moveTo>
                    <a:pt x="31737" y="0"/>
                  </a:moveTo>
                  <a:cubicBezTo>
                    <a:pt x="33960" y="8644"/>
                    <a:pt x="27539" y="17041"/>
                    <a:pt x="18524" y="17041"/>
                  </a:cubicBezTo>
                  <a:cubicBezTo>
                    <a:pt x="9633" y="17041"/>
                    <a:pt x="3088" y="8644"/>
                    <a:pt x="5434" y="0"/>
                  </a:cubicBezTo>
                  <a:lnTo>
                    <a:pt x="2594" y="0"/>
                  </a:lnTo>
                  <a:cubicBezTo>
                    <a:pt x="1236" y="0"/>
                    <a:pt x="1" y="1112"/>
                    <a:pt x="1" y="2594"/>
                  </a:cubicBezTo>
                  <a:lnTo>
                    <a:pt x="1" y="35811"/>
                  </a:lnTo>
                  <a:lnTo>
                    <a:pt x="126823" y="35811"/>
                  </a:lnTo>
                  <a:cubicBezTo>
                    <a:pt x="128304" y="35811"/>
                    <a:pt x="129416" y="34576"/>
                    <a:pt x="129416" y="33218"/>
                  </a:cubicBezTo>
                  <a:lnTo>
                    <a:pt x="129416" y="0"/>
                  </a:lnTo>
                  <a:close/>
                </a:path>
              </a:pathLst>
            </a:custGeom>
            <a:noFill/>
            <a:ln w="9525" cap="flat" cmpd="sng">
              <a:solidFill>
                <a:srgbClr val="667E9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49" name="Google Shape;2449;p63"/>
            <p:cNvSpPr/>
            <p:nvPr/>
          </p:nvSpPr>
          <p:spPr>
            <a:xfrm>
              <a:off x="1046767" y="4983846"/>
              <a:ext cx="65628" cy="65628"/>
            </a:xfrm>
            <a:custGeom>
              <a:avLst/>
              <a:gdLst/>
              <a:ahLst/>
              <a:cxnLst/>
              <a:rect l="l" t="t" r="r" b="b"/>
              <a:pathLst>
                <a:path w="9880" h="9880" fill="none" extrusionOk="0">
                  <a:moveTo>
                    <a:pt x="1" y="0"/>
                  </a:moveTo>
                  <a:lnTo>
                    <a:pt x="1" y="9879"/>
                  </a:lnTo>
                  <a:lnTo>
                    <a:pt x="9880" y="9879"/>
                  </a:lnTo>
                  <a:close/>
                </a:path>
              </a:pathLst>
            </a:custGeom>
            <a:noFill/>
            <a:ln w="9525" cap="flat" cmpd="sng">
              <a:solidFill>
                <a:srgbClr val="E3E9ED"/>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0" name="Google Shape;2450;p63"/>
            <p:cNvSpPr/>
            <p:nvPr/>
          </p:nvSpPr>
          <p:spPr>
            <a:xfrm>
              <a:off x="1067279" y="4756633"/>
              <a:ext cx="179640" cy="179646"/>
            </a:xfrm>
            <a:custGeom>
              <a:avLst/>
              <a:gdLst/>
              <a:ahLst/>
              <a:cxnLst/>
              <a:rect l="l" t="t" r="r" b="b"/>
              <a:pathLst>
                <a:path w="27044" h="27045" fill="none" extrusionOk="0">
                  <a:moveTo>
                    <a:pt x="15560" y="1"/>
                  </a:moveTo>
                  <a:cubicBezTo>
                    <a:pt x="5187" y="1"/>
                    <a:pt x="0" y="12473"/>
                    <a:pt x="7286" y="19759"/>
                  </a:cubicBezTo>
                  <a:cubicBezTo>
                    <a:pt x="14572" y="27044"/>
                    <a:pt x="27044" y="21858"/>
                    <a:pt x="27044" y="11609"/>
                  </a:cubicBezTo>
                  <a:cubicBezTo>
                    <a:pt x="27044" y="5187"/>
                    <a:pt x="21857" y="1"/>
                    <a:pt x="15560" y="1"/>
                  </a:cubicBezTo>
                  <a:close/>
                </a:path>
              </a:pathLst>
            </a:custGeom>
            <a:noFill/>
            <a:ln w="9525" cap="flat" cmpd="sng">
              <a:solidFill>
                <a:srgbClr val="A5B7C5"/>
              </a:solidFill>
              <a:prstDash val="solid"/>
              <a:miter lim="123487"/>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451" name="Google Shape;2451;p63"/>
          <p:cNvSpPr/>
          <p:nvPr/>
        </p:nvSpPr>
        <p:spPr>
          <a:xfrm>
            <a:off x="9919651" y="3134230"/>
            <a:ext cx="247213" cy="125341"/>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2" name="Google Shape;2452;p63"/>
          <p:cNvSpPr/>
          <p:nvPr/>
        </p:nvSpPr>
        <p:spPr>
          <a:xfrm>
            <a:off x="9518925" y="3110767"/>
            <a:ext cx="229028" cy="172264"/>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3" name="Google Shape;2453;p63"/>
          <p:cNvSpPr/>
          <p:nvPr/>
        </p:nvSpPr>
        <p:spPr>
          <a:xfrm>
            <a:off x="10348643" y="3119373"/>
            <a:ext cx="223751" cy="15570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4" name="Google Shape;2454;p63"/>
          <p:cNvSpPr/>
          <p:nvPr/>
        </p:nvSpPr>
        <p:spPr>
          <a:xfrm>
            <a:off x="10741584" y="3110767"/>
            <a:ext cx="218473" cy="172264"/>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455" name="Google Shape;2455;p63"/>
          <p:cNvGrpSpPr/>
          <p:nvPr/>
        </p:nvGrpSpPr>
        <p:grpSpPr>
          <a:xfrm>
            <a:off x="9522455" y="3400750"/>
            <a:ext cx="221964" cy="188663"/>
            <a:chOff x="4660325" y="1866850"/>
            <a:chExt cx="68350" cy="58100"/>
          </a:xfrm>
        </p:grpSpPr>
        <p:sp>
          <p:nvSpPr>
            <p:cNvPr id="2456" name="Google Shape;2456;p63"/>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57" name="Google Shape;2457;p63"/>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58" name="Google Shape;2458;p63"/>
          <p:cNvGrpSpPr/>
          <p:nvPr/>
        </p:nvGrpSpPr>
        <p:grpSpPr>
          <a:xfrm>
            <a:off x="9934915" y="3435049"/>
            <a:ext cx="216687" cy="120065"/>
            <a:chOff x="4791775" y="1877500"/>
            <a:chExt cx="66725" cy="36975"/>
          </a:xfrm>
        </p:grpSpPr>
        <p:sp>
          <p:nvSpPr>
            <p:cNvPr id="2459" name="Google Shape;2459;p63"/>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0" name="Google Shape;2460;p63"/>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61" name="Google Shape;2461;p63"/>
          <p:cNvGrpSpPr/>
          <p:nvPr/>
        </p:nvGrpSpPr>
        <p:grpSpPr>
          <a:xfrm>
            <a:off x="10363866" y="3435049"/>
            <a:ext cx="193305" cy="120065"/>
            <a:chOff x="4923925" y="1877500"/>
            <a:chExt cx="59525" cy="36975"/>
          </a:xfrm>
        </p:grpSpPr>
        <p:sp>
          <p:nvSpPr>
            <p:cNvPr id="2462" name="Google Shape;2462;p63"/>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3" name="Google Shape;2463;p63"/>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64" name="Google Shape;2464;p63"/>
          <p:cNvGrpSpPr/>
          <p:nvPr/>
        </p:nvGrpSpPr>
        <p:grpSpPr>
          <a:xfrm>
            <a:off x="10756521" y="3411303"/>
            <a:ext cx="188596" cy="167556"/>
            <a:chOff x="5058450" y="1870100"/>
            <a:chExt cx="58075" cy="51600"/>
          </a:xfrm>
        </p:grpSpPr>
        <p:sp>
          <p:nvSpPr>
            <p:cNvPr id="2465" name="Google Shape;2465;p63"/>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6" name="Google Shape;2466;p63"/>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67" name="Google Shape;2467;p63"/>
          <p:cNvGrpSpPr/>
          <p:nvPr/>
        </p:nvGrpSpPr>
        <p:grpSpPr>
          <a:xfrm>
            <a:off x="9975874" y="3974514"/>
            <a:ext cx="134769" cy="143527"/>
            <a:chOff x="4811425" y="2065025"/>
            <a:chExt cx="41500" cy="44200"/>
          </a:xfrm>
        </p:grpSpPr>
        <p:sp>
          <p:nvSpPr>
            <p:cNvPr id="2468" name="Google Shape;2468;p63"/>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69" name="Google Shape;2469;p63"/>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70" name="Google Shape;2470;p63"/>
          <p:cNvGrpSpPr/>
          <p:nvPr/>
        </p:nvGrpSpPr>
        <p:grpSpPr>
          <a:xfrm>
            <a:off x="10365790" y="3974798"/>
            <a:ext cx="161156" cy="142957"/>
            <a:chOff x="4929875" y="2065025"/>
            <a:chExt cx="49625" cy="44025"/>
          </a:xfrm>
        </p:grpSpPr>
        <p:sp>
          <p:nvSpPr>
            <p:cNvPr id="2471" name="Google Shape;2471;p63"/>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2" name="Google Shape;2472;p63"/>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73" name="Google Shape;2473;p63"/>
          <p:cNvGrpSpPr/>
          <p:nvPr/>
        </p:nvGrpSpPr>
        <p:grpSpPr>
          <a:xfrm>
            <a:off x="10804015" y="3978817"/>
            <a:ext cx="93608" cy="134921"/>
            <a:chOff x="5083925" y="2066350"/>
            <a:chExt cx="28825" cy="41550"/>
          </a:xfrm>
        </p:grpSpPr>
        <p:sp>
          <p:nvSpPr>
            <p:cNvPr id="2474" name="Google Shape;2474;p63"/>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5" name="Google Shape;2475;p63"/>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76" name="Google Shape;2476;p63"/>
          <p:cNvGrpSpPr/>
          <p:nvPr/>
        </p:nvGrpSpPr>
        <p:grpSpPr>
          <a:xfrm>
            <a:off x="9512753" y="3999679"/>
            <a:ext cx="241368" cy="93195"/>
            <a:chOff x="4659775" y="2072775"/>
            <a:chExt cx="74325" cy="28700"/>
          </a:xfrm>
        </p:grpSpPr>
        <p:sp>
          <p:nvSpPr>
            <p:cNvPr id="2477" name="Google Shape;2477;p63"/>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8" name="Google Shape;2478;p63"/>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79" name="Google Shape;2479;p63"/>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80" name="Google Shape;2480;p63"/>
          <p:cNvGrpSpPr/>
          <p:nvPr/>
        </p:nvGrpSpPr>
        <p:grpSpPr>
          <a:xfrm>
            <a:off x="10739229" y="3720433"/>
            <a:ext cx="223183" cy="118929"/>
            <a:chOff x="4662475" y="1976500"/>
            <a:chExt cx="68725" cy="36625"/>
          </a:xfrm>
        </p:grpSpPr>
        <p:sp>
          <p:nvSpPr>
            <p:cNvPr id="2481" name="Google Shape;2481;p63"/>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2" name="Google Shape;2482;p63"/>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3" name="Google Shape;2483;p63"/>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84" name="Google Shape;2484;p63"/>
          <p:cNvGrpSpPr/>
          <p:nvPr/>
        </p:nvGrpSpPr>
        <p:grpSpPr>
          <a:xfrm>
            <a:off x="10335102" y="3725019"/>
            <a:ext cx="222532" cy="109756"/>
            <a:chOff x="4920150" y="1977875"/>
            <a:chExt cx="68525" cy="33800"/>
          </a:xfrm>
        </p:grpSpPr>
        <p:sp>
          <p:nvSpPr>
            <p:cNvPr id="2485" name="Google Shape;2485;p63"/>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6" name="Google Shape;2486;p63"/>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87" name="Google Shape;2487;p63"/>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88" name="Google Shape;2488;p63"/>
          <p:cNvGrpSpPr/>
          <p:nvPr/>
        </p:nvGrpSpPr>
        <p:grpSpPr>
          <a:xfrm>
            <a:off x="9549977" y="4263577"/>
            <a:ext cx="166920" cy="170479"/>
            <a:chOff x="4676550" y="2160575"/>
            <a:chExt cx="51400" cy="52500"/>
          </a:xfrm>
        </p:grpSpPr>
        <p:sp>
          <p:nvSpPr>
            <p:cNvPr id="2489" name="Google Shape;2489;p63"/>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0" name="Google Shape;2490;p63"/>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1" name="Google Shape;2491;p63"/>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492" name="Google Shape;2492;p63"/>
          <p:cNvGrpSpPr/>
          <p:nvPr/>
        </p:nvGrpSpPr>
        <p:grpSpPr>
          <a:xfrm>
            <a:off x="9946322" y="4272952"/>
            <a:ext cx="193873" cy="151725"/>
            <a:chOff x="4768325" y="2163475"/>
            <a:chExt cx="59700" cy="46725"/>
          </a:xfrm>
        </p:grpSpPr>
        <p:sp>
          <p:nvSpPr>
            <p:cNvPr id="2493" name="Google Shape;2493;p63"/>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4" name="Google Shape;2494;p63"/>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495" name="Google Shape;2495;p63"/>
          <p:cNvSpPr/>
          <p:nvPr/>
        </p:nvSpPr>
        <p:spPr>
          <a:xfrm>
            <a:off x="10388929" y="4261629"/>
            <a:ext cx="114879" cy="17437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6" name="Google Shape;2496;p63"/>
          <p:cNvSpPr/>
          <p:nvPr/>
        </p:nvSpPr>
        <p:spPr>
          <a:xfrm>
            <a:off x="10752096" y="5604409"/>
            <a:ext cx="197445" cy="217319"/>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7" name="Google Shape;2497;p63"/>
          <p:cNvSpPr/>
          <p:nvPr/>
        </p:nvSpPr>
        <p:spPr>
          <a:xfrm>
            <a:off x="9554038" y="4575370"/>
            <a:ext cx="158801" cy="217887"/>
          </a:xfrm>
          <a:custGeom>
            <a:avLst/>
            <a:gdLst/>
            <a:ahLst/>
            <a:cxnLst/>
            <a:rect l="l" t="t" r="r" b="b"/>
            <a:pathLst>
              <a:path w="1956" h="2684" extrusionOk="0">
                <a:moveTo>
                  <a:pt x="1" y="0"/>
                </a:moveTo>
                <a:lnTo>
                  <a:pt x="787" y="1342"/>
                </a:lnTo>
                <a:lnTo>
                  <a:pt x="1" y="2683"/>
                </a:lnTo>
                <a:lnTo>
                  <a:pt x="1955" y="1342"/>
                </a:lnTo>
                <a:lnTo>
                  <a:pt x="1"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8" name="Google Shape;2498;p63"/>
          <p:cNvSpPr/>
          <p:nvPr/>
        </p:nvSpPr>
        <p:spPr>
          <a:xfrm>
            <a:off x="9511333" y="5625516"/>
            <a:ext cx="244209" cy="175105"/>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499" name="Google Shape;2499;p63"/>
          <p:cNvSpPr/>
          <p:nvPr/>
        </p:nvSpPr>
        <p:spPr>
          <a:xfrm>
            <a:off x="9534431" y="4934374"/>
            <a:ext cx="198015" cy="15002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0" name="Google Shape;2500;p63"/>
          <p:cNvSpPr/>
          <p:nvPr/>
        </p:nvSpPr>
        <p:spPr>
          <a:xfrm>
            <a:off x="10379430" y="4910264"/>
            <a:ext cx="133877" cy="198241"/>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501" name="Google Shape;2501;p63"/>
          <p:cNvGrpSpPr/>
          <p:nvPr/>
        </p:nvGrpSpPr>
        <p:grpSpPr>
          <a:xfrm>
            <a:off x="9968079" y="4613078"/>
            <a:ext cx="150357" cy="142471"/>
            <a:chOff x="4768575" y="2253950"/>
            <a:chExt cx="46300" cy="43875"/>
          </a:xfrm>
        </p:grpSpPr>
        <p:sp>
          <p:nvSpPr>
            <p:cNvPr id="2502" name="Google Shape;2502;p63"/>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3" name="Google Shape;2503;p63"/>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04" name="Google Shape;2504;p63"/>
          <p:cNvGrpSpPr/>
          <p:nvPr/>
        </p:nvGrpSpPr>
        <p:grpSpPr>
          <a:xfrm>
            <a:off x="10367577" y="5265112"/>
            <a:ext cx="157583" cy="194995"/>
            <a:chOff x="4960900" y="2433225"/>
            <a:chExt cx="48525" cy="60050"/>
          </a:xfrm>
        </p:grpSpPr>
        <p:sp>
          <p:nvSpPr>
            <p:cNvPr id="2505" name="Google Shape;2505;p63"/>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6" name="Google Shape;2506;p63"/>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07" name="Google Shape;2507;p63"/>
          <p:cNvGrpSpPr/>
          <p:nvPr/>
        </p:nvGrpSpPr>
        <p:grpSpPr>
          <a:xfrm>
            <a:off x="9952329" y="5617193"/>
            <a:ext cx="181859" cy="191747"/>
            <a:chOff x="4854075" y="2527625"/>
            <a:chExt cx="56000" cy="59050"/>
          </a:xfrm>
        </p:grpSpPr>
        <p:sp>
          <p:nvSpPr>
            <p:cNvPr id="2508" name="Google Shape;2508;p63"/>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09" name="Google Shape;2509;p63"/>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510" name="Google Shape;2510;p63"/>
          <p:cNvSpPr/>
          <p:nvPr/>
        </p:nvSpPr>
        <p:spPr>
          <a:xfrm>
            <a:off x="9972667" y="5274164"/>
            <a:ext cx="141184" cy="176891"/>
          </a:xfrm>
          <a:custGeom>
            <a:avLst/>
            <a:gdLst/>
            <a:ahLst/>
            <a:cxnLst/>
            <a:rect l="l" t="t" r="r" b="b"/>
            <a:pathLst>
              <a:path w="1739" h="2179" extrusionOk="0">
                <a:moveTo>
                  <a:pt x="1" y="1"/>
                </a:moveTo>
                <a:lnTo>
                  <a:pt x="1" y="2179"/>
                </a:lnTo>
                <a:lnTo>
                  <a:pt x="758" y="2179"/>
                </a:lnTo>
                <a:lnTo>
                  <a:pt x="1739" y="1090"/>
                </a:lnTo>
                <a:lnTo>
                  <a:pt x="758"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1" name="Google Shape;2511;p63"/>
          <p:cNvSpPr/>
          <p:nvPr/>
        </p:nvSpPr>
        <p:spPr>
          <a:xfrm>
            <a:off x="10744222" y="4260369"/>
            <a:ext cx="213196" cy="176891"/>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2" name="Google Shape;2512;p63"/>
          <p:cNvSpPr/>
          <p:nvPr/>
        </p:nvSpPr>
        <p:spPr>
          <a:xfrm>
            <a:off x="9543239" y="5274164"/>
            <a:ext cx="180397" cy="176891"/>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nvGrpSpPr>
          <p:cNvPr id="2513" name="Google Shape;2513;p63"/>
          <p:cNvGrpSpPr/>
          <p:nvPr/>
        </p:nvGrpSpPr>
        <p:grpSpPr>
          <a:xfrm>
            <a:off x="10784611" y="4902186"/>
            <a:ext cx="132416" cy="214396"/>
            <a:chOff x="5059700" y="2334775"/>
            <a:chExt cx="40775" cy="66025"/>
          </a:xfrm>
        </p:grpSpPr>
        <p:sp>
          <p:nvSpPr>
            <p:cNvPr id="2514" name="Google Shape;2514;p63"/>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5" name="Google Shape;2515;p63"/>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6" name="Google Shape;2516;p63"/>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7" name="Google Shape;2517;p63"/>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8" name="Google Shape;2518;p63"/>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19" name="Google Shape;2519;p63"/>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0" name="Google Shape;2520;p63"/>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1" name="Google Shape;2521;p63"/>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2" name="Google Shape;2522;p63"/>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23" name="Google Shape;2523;p63"/>
          <p:cNvGrpSpPr/>
          <p:nvPr/>
        </p:nvGrpSpPr>
        <p:grpSpPr>
          <a:xfrm>
            <a:off x="10727496" y="5255695"/>
            <a:ext cx="246645" cy="213828"/>
            <a:chOff x="5037700" y="2430325"/>
            <a:chExt cx="75950" cy="65850"/>
          </a:xfrm>
        </p:grpSpPr>
        <p:sp>
          <p:nvSpPr>
            <p:cNvPr id="2524" name="Google Shape;2524;p63"/>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5" name="Google Shape;2525;p63"/>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26" name="Google Shape;2526;p63"/>
          <p:cNvGrpSpPr/>
          <p:nvPr/>
        </p:nvGrpSpPr>
        <p:grpSpPr>
          <a:xfrm>
            <a:off x="9953504" y="4944298"/>
            <a:ext cx="230685" cy="130172"/>
            <a:chOff x="4756975" y="2341800"/>
            <a:chExt cx="91975" cy="51925"/>
          </a:xfrm>
        </p:grpSpPr>
        <p:sp>
          <p:nvSpPr>
            <p:cNvPr id="2527" name="Google Shape;2527;p63"/>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8" name="Google Shape;2528;p63"/>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29" name="Google Shape;2529;p63"/>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0" name="Google Shape;2530;p63"/>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1" name="Google Shape;2531;p63"/>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2" name="Google Shape;2532;p63"/>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3" name="Google Shape;2533;p63"/>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4" name="Google Shape;2534;p63"/>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5" name="Google Shape;2535;p63"/>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6" name="Google Shape;2536;p63"/>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7" name="Google Shape;2537;p63"/>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8" name="Google Shape;2538;p63"/>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39" name="Google Shape;2539;p63"/>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0" name="Google Shape;2540;p63"/>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1" name="Google Shape;2541;p63"/>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2" name="Google Shape;2542;p63"/>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3" name="Google Shape;2543;p63"/>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4" name="Google Shape;2544;p63"/>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5" name="Google Shape;2545;p63"/>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6" name="Google Shape;2546;p63"/>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grpSp>
        <p:nvGrpSpPr>
          <p:cNvPr id="2547" name="Google Shape;2547;p63"/>
          <p:cNvGrpSpPr/>
          <p:nvPr/>
        </p:nvGrpSpPr>
        <p:grpSpPr>
          <a:xfrm>
            <a:off x="10309421" y="5595894"/>
            <a:ext cx="283329" cy="234348"/>
            <a:chOff x="4943575" y="2516350"/>
            <a:chExt cx="98675" cy="81700"/>
          </a:xfrm>
        </p:grpSpPr>
        <p:sp>
          <p:nvSpPr>
            <p:cNvPr id="2548" name="Google Shape;2548;p63"/>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49" name="Google Shape;2549;p63"/>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0" name="Google Shape;2550;p63"/>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1" name="Google Shape;2551;p63"/>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2" name="Google Shape;2552;p63"/>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3" name="Google Shape;2553;p63"/>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4" name="Google Shape;2554;p63"/>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5" name="Google Shape;2555;p63"/>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6" name="Google Shape;2556;p63"/>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7" name="Google Shape;2557;p63"/>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8" name="Google Shape;2558;p63"/>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59" name="Google Shape;2559;p63"/>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0" name="Google Shape;2560;p63"/>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1" name="Google Shape;2561;p63"/>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2" name="Google Shape;2562;p63"/>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3" name="Google Shape;2563;p63"/>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4" name="Google Shape;2564;p63"/>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5" name="Google Shape;2565;p63"/>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6" name="Google Shape;2566;p63"/>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7" name="Google Shape;2567;p63"/>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8" name="Google Shape;2568;p63"/>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69" name="Google Shape;2569;p63"/>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0" name="Google Shape;2570;p63"/>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1" name="Google Shape;2571;p63"/>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2" name="Google Shape;2572;p63"/>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3" name="Google Shape;2573;p63"/>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4" name="Google Shape;2574;p63"/>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5" name="Google Shape;2575;p63"/>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6" name="Google Shape;2576;p63"/>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7" name="Google Shape;2577;p63"/>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8" name="Google Shape;2578;p63"/>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79" name="Google Shape;2579;p63"/>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0" name="Google Shape;2580;p63"/>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1" name="Google Shape;2581;p63"/>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2" name="Google Shape;2582;p63"/>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3" name="Google Shape;2583;p63"/>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4" name="Google Shape;2584;p63"/>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5" name="Google Shape;2585;p63"/>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6" name="Google Shape;2586;p63"/>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7" name="Google Shape;2587;p63"/>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8" name="Google Shape;2588;p63"/>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89" name="Google Shape;2589;p63"/>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0" name="Google Shape;2590;p63"/>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1" name="Google Shape;2591;p63"/>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2" name="Google Shape;2592;p63"/>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3" name="Google Shape;2593;p63"/>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4" name="Google Shape;2594;p63"/>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5" name="Google Shape;2595;p63"/>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6" name="Google Shape;2596;p63"/>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7" name="Google Shape;2597;p63"/>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8" name="Google Shape;2598;p63"/>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599" name="Google Shape;2599;p63"/>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0" name="Google Shape;2600;p63"/>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1" name="Google Shape;2601;p63"/>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2" name="Google Shape;2602;p63"/>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3" name="Google Shape;2603;p63"/>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4" name="Google Shape;2604;p63"/>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5" name="Google Shape;2605;p63"/>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6" name="Google Shape;2606;p63"/>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7" name="Google Shape;2607;p63"/>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8" name="Google Shape;2608;p63"/>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09" name="Google Shape;2609;p63"/>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0" name="Google Shape;2610;p63"/>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1" name="Google Shape;2611;p63"/>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2" name="Google Shape;2612;p63"/>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3" name="Google Shape;2613;p63"/>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4" name="Google Shape;2614;p63"/>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5" name="Google Shape;2615;p63"/>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6" name="Google Shape;2616;p63"/>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7" name="Google Shape;2617;p63"/>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8" name="Google Shape;2618;p63"/>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19" name="Google Shape;2619;p63"/>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0" name="Google Shape;2620;p63"/>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1" name="Google Shape;2621;p63"/>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2" name="Google Shape;2622;p63"/>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3" name="Google Shape;2623;p63"/>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4" name="Google Shape;2624;p63"/>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5" name="Google Shape;2625;p63"/>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grpSp>
      <p:sp>
        <p:nvSpPr>
          <p:cNvPr id="2626" name="Google Shape;2626;p63"/>
          <p:cNvSpPr/>
          <p:nvPr/>
        </p:nvSpPr>
        <p:spPr>
          <a:xfrm>
            <a:off x="10330144" y="4568089"/>
            <a:ext cx="232449" cy="232449"/>
          </a:xfrm>
          <a:custGeom>
            <a:avLst/>
            <a:gdLst/>
            <a:ahLst/>
            <a:cxnLst/>
            <a:rect l="l" t="t" r="r" b="b"/>
            <a:pathLst>
              <a:path w="208163" h="208163" extrusionOk="0">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7" name="Google Shape;2627;p63"/>
          <p:cNvSpPr/>
          <p:nvPr/>
        </p:nvSpPr>
        <p:spPr>
          <a:xfrm>
            <a:off x="10751819" y="4606513"/>
            <a:ext cx="198000" cy="155600"/>
          </a:xfrm>
          <a:prstGeom prst="stripedRightArrow">
            <a:avLst>
              <a:gd name="adj1" fmla="val 50000"/>
              <a:gd name="adj2" fmla="val 50000"/>
            </a:avLst>
          </a:prstGeom>
          <a:solidFill>
            <a:srgbClr val="869FB2"/>
          </a:solidFill>
          <a:ln>
            <a:noFill/>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8" name="Google Shape;2628;p63"/>
          <p:cNvSpPr/>
          <p:nvPr/>
        </p:nvSpPr>
        <p:spPr>
          <a:xfrm>
            <a:off x="9554637" y="3701096"/>
            <a:ext cx="157600" cy="1576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29" name="Google Shape;2629;p63"/>
          <p:cNvSpPr/>
          <p:nvPr/>
        </p:nvSpPr>
        <p:spPr>
          <a:xfrm flipH="1">
            <a:off x="9964459" y="3701096"/>
            <a:ext cx="157600" cy="157600"/>
          </a:xfrm>
          <a:prstGeom prst="curvedRightArrow">
            <a:avLst>
              <a:gd name="adj1" fmla="val 25000"/>
              <a:gd name="adj2" fmla="val 50000"/>
              <a:gd name="adj3" fmla="val 25000"/>
            </a:avLst>
          </a:prstGeom>
          <a:no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defTabSz="1219200">
              <a:buClr>
                <a:srgbClr val="000000"/>
              </a:buClr>
            </a:pPr>
            <a:endParaRPr sz="1865" kern="0">
              <a:solidFill>
                <a:srgbClr val="000000"/>
              </a:solidFill>
              <a:latin typeface="Arial" panose="020B0604020202020204"/>
              <a:cs typeface="Arial" panose="020B0604020202020204"/>
              <a:sym typeface="Arial" panose="020B0604020202020204"/>
            </a:endParaRPr>
          </a:p>
        </p:txBody>
      </p:sp>
      <p:sp>
        <p:nvSpPr>
          <p:cNvPr id="2630" name="Google Shape;2630;p63"/>
          <p:cNvSpPr txBox="1">
            <a:spLocks noGrp="1"/>
          </p:cNvSpPr>
          <p:nvPr>
            <p:ph type="title" idx="4294967295"/>
          </p:nvPr>
        </p:nvSpPr>
        <p:spPr>
          <a:xfrm>
            <a:off x="1424133" y="1249435"/>
            <a:ext cx="9396400" cy="643200"/>
          </a:xfrm>
          <a:prstGeom prst="rect">
            <a:avLst/>
          </a:prstGeom>
        </p:spPr>
        <p:txBody>
          <a:bodyPr spcFirstLastPara="1" wrap="square" lIns="121900" tIns="121900" rIns="121900" bIns="121900" anchor="t" anchorCtr="0">
            <a:noAutofit/>
          </a:bodyPr>
          <a:lstStyle/>
          <a:p>
            <a:pPr>
              <a:buClr>
                <a:schemeClr val="dk1"/>
              </a:buClr>
              <a:buSzPts val="1100"/>
            </a:pPr>
            <a:r>
              <a:rPr lang="en-GB" dirty="0">
                <a:solidFill>
                  <a:schemeClr val="accent1"/>
                </a:solidFill>
                <a:latin typeface="Arial" panose="020B0604020202020204"/>
                <a:ea typeface="Arial" panose="020B0604020202020204"/>
                <a:cs typeface="Arial" panose="020B0604020202020204"/>
                <a:sym typeface="Arial" panose="020B0604020202020204"/>
              </a:rPr>
              <a:t>Use our editable graphic resources...</a:t>
            </a:r>
            <a:endParaRPr dirty="0">
              <a:solidFill>
                <a:schemeClr val="accent1"/>
              </a:solidFill>
              <a:latin typeface="Arial" panose="020B0604020202020204"/>
              <a:ea typeface="Arial" panose="020B0604020202020204"/>
              <a:cs typeface="Arial" panose="020B0604020202020204"/>
              <a:sym typeface="Arial" panose="020B0604020202020204"/>
            </a:endParaRPr>
          </a:p>
          <a:p>
            <a:pPr>
              <a:buClr>
                <a:srgbClr val="000000"/>
              </a:buClr>
              <a:buSzPts val="1100"/>
            </a:pPr>
            <a:endParaRPr dirty="0">
              <a:solidFill>
                <a:schemeClr val="accen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slow"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E6ED88B-DFF2-62F8-4588-D0182E981322}"/>
              </a:ext>
            </a:extLst>
          </p:cNvPr>
          <p:cNvPicPr>
            <a:picLocks noChangeAspect="1"/>
          </p:cNvPicPr>
          <p:nvPr/>
        </p:nvPicPr>
        <p:blipFill>
          <a:blip r:embed="rId3" cstate="email">
            <a:alphaModFix amt="50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a:ext>
            </a:extLst>
          </a:blip>
          <a:stretch>
            <a:fillRect/>
          </a:stretch>
        </p:blipFill>
        <p:spPr>
          <a:xfrm flipV="1">
            <a:off x="0" y="0"/>
            <a:ext cx="12192000" cy="5340096"/>
          </a:xfrm>
          <a:prstGeom prst="rect">
            <a:avLst/>
          </a:prstGeom>
        </p:spPr>
      </p:pic>
      <p:pic>
        <p:nvPicPr>
          <p:cNvPr id="13" name="图片 12" descr="图示&#10;&#10;低可信度描述已自动生成">
            <a:extLst>
              <a:ext uri="{FF2B5EF4-FFF2-40B4-BE49-F238E27FC236}">
                <a16:creationId xmlns:a16="http://schemas.microsoft.com/office/drawing/2014/main" id="{DACB7170-90C2-B47E-4F17-7A356EBD25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flipV="1">
            <a:off x="1" y="-1"/>
            <a:ext cx="2068687" cy="2414954"/>
          </a:xfrm>
          <a:prstGeom prst="rect">
            <a:avLst/>
          </a:prstGeom>
        </p:spPr>
      </p:pic>
      <p:grpSp>
        <p:nvGrpSpPr>
          <p:cNvPr id="9" name="组合 8">
            <a:extLst>
              <a:ext uri="{FF2B5EF4-FFF2-40B4-BE49-F238E27FC236}">
                <a16:creationId xmlns:a16="http://schemas.microsoft.com/office/drawing/2014/main" id="{E952B923-7367-C5C8-83CA-55A6F41C52A6}"/>
              </a:ext>
            </a:extLst>
          </p:cNvPr>
          <p:cNvGrpSpPr/>
          <p:nvPr/>
        </p:nvGrpSpPr>
        <p:grpSpPr>
          <a:xfrm>
            <a:off x="0" y="3596640"/>
            <a:ext cx="12192000" cy="3276600"/>
            <a:chOff x="0" y="2293034"/>
            <a:chExt cx="12192000" cy="4580206"/>
          </a:xfrm>
        </p:grpSpPr>
        <p:sp>
          <p:nvSpPr>
            <p:cNvPr id="4" name="任意多边形: 形状 3">
              <a:extLst>
                <a:ext uri="{FF2B5EF4-FFF2-40B4-BE49-F238E27FC236}">
                  <a16:creationId xmlns:a16="http://schemas.microsoft.com/office/drawing/2014/main" id="{BABDADA4-6C2F-E07F-BACD-1CB319136A40}"/>
                </a:ext>
              </a:extLst>
            </p:cNvPr>
            <p:cNvSpPr/>
            <p:nvPr/>
          </p:nvSpPr>
          <p:spPr>
            <a:xfrm flipV="1">
              <a:off x="0" y="2293034"/>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rgbClr val="E8F0FB"/>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CC414C47-1E71-7A41-B994-ADF96E5B353F}"/>
                </a:ext>
              </a:extLst>
            </p:cNvPr>
            <p:cNvSpPr/>
            <p:nvPr/>
          </p:nvSpPr>
          <p:spPr>
            <a:xfrm flipV="1">
              <a:off x="0" y="2487917"/>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chemeClr val="bg1"/>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110AC52B-A9FF-B1E0-EEAD-0A60EE03F97B}"/>
                </a:ext>
              </a:extLst>
            </p:cNvPr>
            <p:cNvSpPr/>
            <p:nvPr/>
          </p:nvSpPr>
          <p:spPr>
            <a:xfrm flipV="1">
              <a:off x="0" y="2621383"/>
              <a:ext cx="12192000" cy="4236617"/>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blipFill dpi="0" rotWithShape="0">
              <a:blip r:embed="rId6" cstate="email">
                <a:extLst>
                  <a:ext uri="{28A0092B-C50C-407E-A947-70E740481C1C}">
                    <a14:useLocalDpi xmlns:a14="http://schemas.microsoft.com/office/drawing/2010/main"/>
                  </a:ext>
                </a:extLst>
              </a:blip>
              <a:srcRect/>
              <a:tile tx="0" ty="0" sx="100000" sy="100000" flip="none" algn="r"/>
            </a:blip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 name="文本框 7">
            <a:extLst>
              <a:ext uri="{FF2B5EF4-FFF2-40B4-BE49-F238E27FC236}">
                <a16:creationId xmlns:a16="http://schemas.microsoft.com/office/drawing/2014/main" id="{7F0BE407-0B21-D225-9811-4E7D5CF12A4C}"/>
              </a:ext>
            </a:extLst>
          </p:cNvPr>
          <p:cNvSpPr txBox="1"/>
          <p:nvPr/>
        </p:nvSpPr>
        <p:spPr>
          <a:xfrm>
            <a:off x="1795127" y="562222"/>
            <a:ext cx="1107996" cy="4087557"/>
          </a:xfrm>
          <a:prstGeom prst="rect">
            <a:avLst/>
          </a:prstGeom>
          <a:noFill/>
        </p:spPr>
        <p:txBody>
          <a:bodyPr vert="eaVert" wrap="square">
            <a:spAutoFit/>
          </a:bodyPr>
          <a:lstStyle>
            <a:defPPr>
              <a:defRPr lang="zh-CN"/>
            </a:defPPr>
            <a:lvl1pPr algn="ctr">
              <a:defRPr sz="8000">
                <a:solidFill>
                  <a:srgbClr val="224F86"/>
                </a:solidFill>
                <a:effectLst>
                  <a:outerShdw dist="38100" algn="l" rotWithShape="0">
                    <a:srgbClr val="E6E6E6"/>
                  </a:outerShdw>
                </a:effectLst>
                <a:latin typeface="字体家AI造字剑客" pitchFamily="66" charset="-122"/>
                <a:ea typeface="字体家AI造字剑客" pitchFamily="66" charset="-122"/>
              </a:defRPr>
            </a:lvl1pPr>
          </a:lstStyle>
          <a:p>
            <a:r>
              <a:rPr lang="en-US" altLang="zh-CN" sz="6000" dirty="0"/>
              <a:t>Part One</a:t>
            </a:r>
            <a:endParaRPr lang="zh-CN" altLang="en-US" dirty="0"/>
          </a:p>
        </p:txBody>
      </p:sp>
      <p:grpSp>
        <p:nvGrpSpPr>
          <p:cNvPr id="10" name="组合 9">
            <a:extLst>
              <a:ext uri="{FF2B5EF4-FFF2-40B4-BE49-F238E27FC236}">
                <a16:creationId xmlns:a16="http://schemas.microsoft.com/office/drawing/2014/main" id="{4553B5ED-7E0B-8C59-E28B-01A3A5A17B6E}"/>
              </a:ext>
            </a:extLst>
          </p:cNvPr>
          <p:cNvGrpSpPr/>
          <p:nvPr/>
        </p:nvGrpSpPr>
        <p:grpSpPr>
          <a:xfrm>
            <a:off x="2665331" y="2995292"/>
            <a:ext cx="475583" cy="945670"/>
            <a:chOff x="1804575" y="4329381"/>
            <a:chExt cx="683265" cy="1358637"/>
          </a:xfrm>
        </p:grpSpPr>
        <p:pic>
          <p:nvPicPr>
            <p:cNvPr id="11" name="图片 10" descr="图片包含 游戏机&#10;&#10;描述已自动生成">
              <a:extLst>
                <a:ext uri="{FF2B5EF4-FFF2-40B4-BE49-F238E27FC236}">
                  <a16:creationId xmlns:a16="http://schemas.microsoft.com/office/drawing/2014/main" id="{E6EE2973-1BEB-3894-CFD2-52216DBDBDD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2" name="文本框 11">
              <a:extLst>
                <a:ext uri="{FF2B5EF4-FFF2-40B4-BE49-F238E27FC236}">
                  <a16:creationId xmlns:a16="http://schemas.microsoft.com/office/drawing/2014/main" id="{8450766D-4E4B-EF82-444D-3AA04E01DC9A}"/>
                </a:ext>
              </a:extLst>
            </p:cNvPr>
            <p:cNvSpPr txBox="1"/>
            <p:nvPr/>
          </p:nvSpPr>
          <p:spPr>
            <a:xfrm>
              <a:off x="1901643" y="4423244"/>
              <a:ext cx="508506"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sp>
        <p:nvSpPr>
          <p:cNvPr id="14" name="文本框 13">
            <a:extLst>
              <a:ext uri="{FF2B5EF4-FFF2-40B4-BE49-F238E27FC236}">
                <a16:creationId xmlns:a16="http://schemas.microsoft.com/office/drawing/2014/main" id="{6CCD7D67-E333-AEE8-3F05-6BF626963CB7}"/>
              </a:ext>
            </a:extLst>
          </p:cNvPr>
          <p:cNvSpPr txBox="1"/>
          <p:nvPr/>
        </p:nvSpPr>
        <p:spPr>
          <a:xfrm>
            <a:off x="4041493" y="1792821"/>
            <a:ext cx="6658768" cy="1323439"/>
          </a:xfrm>
          <a:prstGeom prst="rect">
            <a:avLst/>
          </a:prstGeom>
          <a:noFill/>
        </p:spPr>
        <p:txBody>
          <a:bodyPr wrap="square">
            <a:spAutoFit/>
          </a:bodyPr>
          <a:lstStyle>
            <a:defPPr>
              <a:defRPr lang="zh-CN"/>
            </a:defPPr>
            <a:lvl1pPr algn="ctr">
              <a:defRPr sz="14000">
                <a:solidFill>
                  <a:srgbClr val="224F86"/>
                </a:solidFill>
                <a:effectLst>
                  <a:outerShdw dist="38100" dir="5400000" algn="t" rotWithShape="0">
                    <a:srgbClr val="E6E6E6"/>
                  </a:outerShdw>
                </a:effectLst>
                <a:latin typeface="汉呈王天喜英雄体" panose="020B0503020204020204" pitchFamily="34" charset="-128"/>
                <a:ea typeface="汉呈王天喜英雄体" panose="020B0503020204020204" pitchFamily="34" charset="-128"/>
              </a:defRPr>
            </a:lvl1pPr>
          </a:lstStyle>
          <a:p>
            <a:pPr algn="l"/>
            <a:r>
              <a:rPr lang="en-US" altLang="zh-CN" sz="8000" dirty="0">
                <a:latin typeface="字体家AI造字剑客" pitchFamily="66" charset="-122"/>
                <a:ea typeface="字体家AI造字剑客" pitchFamily="66" charset="-122"/>
              </a:rPr>
              <a:t>Add title text</a:t>
            </a:r>
            <a:endParaRPr lang="zh-CN" altLang="en-US" sz="8000" dirty="0">
              <a:latin typeface="字体家AI造字剑客" pitchFamily="66" charset="-122"/>
              <a:ea typeface="字体家AI造字剑客" pitchFamily="66" charset="-122"/>
            </a:endParaRPr>
          </a:p>
        </p:txBody>
      </p:sp>
      <p:sp>
        <p:nvSpPr>
          <p:cNvPr id="15" name="文本框 14">
            <a:extLst>
              <a:ext uri="{FF2B5EF4-FFF2-40B4-BE49-F238E27FC236}">
                <a16:creationId xmlns:a16="http://schemas.microsoft.com/office/drawing/2014/main" id="{A1CDDDB0-AF36-23C4-86ED-CFCB354866E4}"/>
              </a:ext>
            </a:extLst>
          </p:cNvPr>
          <p:cNvSpPr txBox="1"/>
          <p:nvPr/>
        </p:nvSpPr>
        <p:spPr>
          <a:xfrm>
            <a:off x="4041494" y="3054107"/>
            <a:ext cx="6103148" cy="437043"/>
          </a:xfrm>
          <a:prstGeom prst="rect">
            <a:avLst/>
          </a:prstGeom>
          <a:noFill/>
        </p:spPr>
        <p:txBody>
          <a:bodyPr vert="horz" wrap="square">
            <a:spAutoFit/>
          </a:bodyPr>
          <a:lstStyle/>
          <a:p>
            <a:pPr>
              <a:lnSpc>
                <a:spcPct val="120000"/>
              </a:lnSpc>
            </a:pPr>
            <a:r>
              <a:rPr lang="en-US" altLang="zh-CN" sz="2000" dirty="0">
                <a:solidFill>
                  <a:srgbClr val="224F86"/>
                </a:solidFill>
                <a:latin typeface="+mn-ea"/>
              </a:rPr>
              <a:t>Click here to add content, content to match the title. </a:t>
            </a:r>
            <a:endParaRPr lang="zh-CN" altLang="en-US" sz="1200" dirty="0">
              <a:solidFill>
                <a:srgbClr val="224F86"/>
              </a:solidFill>
              <a:latin typeface="+mn-ea"/>
            </a:endParaRPr>
          </a:p>
        </p:txBody>
      </p:sp>
      <p:pic>
        <p:nvPicPr>
          <p:cNvPr id="22" name="图片 21" descr="图示&#10;&#10;低可信度描述已自动生成">
            <a:extLst>
              <a:ext uri="{FF2B5EF4-FFF2-40B4-BE49-F238E27FC236}">
                <a16:creationId xmlns:a16="http://schemas.microsoft.com/office/drawing/2014/main" id="{4372083D-51BF-E371-200B-C25248F496E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854440" y="0"/>
            <a:ext cx="3337560" cy="2170308"/>
          </a:xfrm>
          <a:prstGeom prst="rect">
            <a:avLst/>
          </a:prstGeom>
        </p:spPr>
      </p:pic>
      <p:pic>
        <p:nvPicPr>
          <p:cNvPr id="23" name="图片 22" descr="鸟在飞&#10;&#10;中度可信度描述已自动生成">
            <a:extLst>
              <a:ext uri="{FF2B5EF4-FFF2-40B4-BE49-F238E27FC236}">
                <a16:creationId xmlns:a16="http://schemas.microsoft.com/office/drawing/2014/main" id="{E8702305-CC94-ADE8-6219-2755FAC98C3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2732894" y="4051486"/>
            <a:ext cx="1866999" cy="1461662"/>
          </a:xfrm>
          <a:prstGeom prst="rect">
            <a:avLst/>
          </a:prstGeom>
          <a:effectLst>
            <a:outerShdw blurRad="50800" dist="38100" dir="2700000" algn="tl" rotWithShape="0">
              <a:srgbClr val="224F86">
                <a:alpha val="40000"/>
              </a:srgbClr>
            </a:outerShdw>
          </a:effectLst>
        </p:spPr>
      </p:pic>
      <p:sp>
        <p:nvSpPr>
          <p:cNvPr id="24" name="文本框 23">
            <a:extLst>
              <a:ext uri="{FF2B5EF4-FFF2-40B4-BE49-F238E27FC236}">
                <a16:creationId xmlns:a16="http://schemas.microsoft.com/office/drawing/2014/main" id="{91B65459-7E3F-CA88-F775-92D3A350739E}"/>
              </a:ext>
            </a:extLst>
          </p:cNvPr>
          <p:cNvSpPr txBox="1"/>
          <p:nvPr/>
        </p:nvSpPr>
        <p:spPr>
          <a:xfrm>
            <a:off x="4041494" y="1638038"/>
            <a:ext cx="6499860" cy="369332"/>
          </a:xfrm>
          <a:prstGeom prst="rect">
            <a:avLst/>
          </a:prstGeom>
          <a:noFill/>
        </p:spPr>
        <p:txBody>
          <a:bodyPr wrap="square" rtlCol="0">
            <a:spAutoFit/>
          </a:bodyPr>
          <a:lstStyle/>
          <a:p>
            <a:r>
              <a:rPr lang="en-US" altLang="zh-CN" dirty="0">
                <a:solidFill>
                  <a:srgbClr val="C00000"/>
                </a:solidFill>
              </a:rPr>
              <a:t>XIE·HOU·DONG·TIAN</a:t>
            </a:r>
            <a:endParaRPr lang="zh-CN" altLang="en-US" dirty="0">
              <a:solidFill>
                <a:srgbClr val="C00000"/>
              </a:solidFill>
            </a:endParaRPr>
          </a:p>
        </p:txBody>
      </p:sp>
      <p:pic>
        <p:nvPicPr>
          <p:cNvPr id="28" name="图片 27" descr="图片包含 游戏机&#10;&#10;描述已自动生成">
            <a:extLst>
              <a:ext uri="{FF2B5EF4-FFF2-40B4-BE49-F238E27FC236}">
                <a16:creationId xmlns:a16="http://schemas.microsoft.com/office/drawing/2014/main" id="{44BC6FCA-4300-8357-1F36-74295A08376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25885" y="4737027"/>
            <a:ext cx="1666115" cy="1948923"/>
          </a:xfrm>
          <a:prstGeom prst="rect">
            <a:avLst/>
          </a:prstGeom>
        </p:spPr>
      </p:pic>
    </p:spTree>
    <p:extLst>
      <p:ext uri="{BB962C8B-B14F-4D97-AF65-F5344CB8AC3E}">
        <p14:creationId xmlns:p14="http://schemas.microsoft.com/office/powerpoint/2010/main" val="1421306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2" presetClass="entr" presetSubtype="12"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25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a:ext uri="{FF2B5EF4-FFF2-40B4-BE49-F238E27FC236}">
                <a16:creationId xmlns:a16="http://schemas.microsoft.com/office/drawing/2014/main" id="{AA68AFA0-D342-E6CE-1071-A1DE5AABD230}"/>
              </a:ext>
            </a:extLst>
          </p:cNvPr>
          <p:cNvSpPr/>
          <p:nvPr/>
        </p:nvSpPr>
        <p:spPr>
          <a:xfrm>
            <a:off x="3965036" y="1649769"/>
            <a:ext cx="4261928" cy="4658957"/>
          </a:xfrm>
          <a:prstGeom prst="rect">
            <a:avLst/>
          </a:prstGeom>
          <a:blipFill dpi="0" rotWithShape="1">
            <a:blip r:embed="rId2" cstate="email">
              <a:extLst>
                <a:ext uri="{28A0092B-C50C-407E-A947-70E740481C1C}">
                  <a14:useLocalDpi xmlns:a14="http://schemas.microsoft.com/office/drawing/2010/main"/>
                </a:ext>
              </a:extLst>
            </a:blip>
            <a:srcRect/>
            <a:tile tx="0" ty="0" sx="100000" sy="100000" flip="none" algn="t"/>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a:extLst>
              <a:ext uri="{FF2B5EF4-FFF2-40B4-BE49-F238E27FC236}">
                <a16:creationId xmlns:a16="http://schemas.microsoft.com/office/drawing/2014/main" id="{8908AC96-5481-D61F-2C8D-9B42502D836E}"/>
              </a:ext>
            </a:extLst>
          </p:cNvPr>
          <p:cNvGrpSpPr/>
          <p:nvPr/>
        </p:nvGrpSpPr>
        <p:grpSpPr>
          <a:xfrm>
            <a:off x="464932" y="3285163"/>
            <a:ext cx="3193323" cy="1154671"/>
            <a:chOff x="6817488" y="1637486"/>
            <a:chExt cx="3203291" cy="1154671"/>
          </a:xfrm>
        </p:grpSpPr>
        <p:sp>
          <p:nvSpPr>
            <p:cNvPr id="3" name="文本框 5">
              <a:extLst>
                <a:ext uri="{FF2B5EF4-FFF2-40B4-BE49-F238E27FC236}">
                  <a16:creationId xmlns:a16="http://schemas.microsoft.com/office/drawing/2014/main" id="{A9644871-DA8D-1FCD-3D16-0AD5756F3D1B}"/>
                </a:ext>
              </a:extLst>
            </p:cNvPr>
            <p:cNvSpPr txBox="1"/>
            <p:nvPr/>
          </p:nvSpPr>
          <p:spPr>
            <a:xfrm>
              <a:off x="6817489" y="2059649"/>
              <a:ext cx="3203290"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sp>
          <p:nvSpPr>
            <p:cNvPr id="2" name="文本框 4">
              <a:extLst>
                <a:ext uri="{FF2B5EF4-FFF2-40B4-BE49-F238E27FC236}">
                  <a16:creationId xmlns:a16="http://schemas.microsoft.com/office/drawing/2014/main" id="{CA95D4C1-3D20-5BBC-5E65-7442FE563902}"/>
                </a:ext>
              </a:extLst>
            </p:cNvPr>
            <p:cNvSpPr txBox="1"/>
            <p:nvPr/>
          </p:nvSpPr>
          <p:spPr>
            <a:xfrm>
              <a:off x="6817488"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3"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grpSp>
        <p:nvGrpSpPr>
          <p:cNvPr id="27" name="组合 26">
            <a:extLst>
              <a:ext uri="{FF2B5EF4-FFF2-40B4-BE49-F238E27FC236}">
                <a16:creationId xmlns:a16="http://schemas.microsoft.com/office/drawing/2014/main" id="{AB19B40F-E43A-39FA-B5B8-DBAB211BBAD5}"/>
              </a:ext>
            </a:extLst>
          </p:cNvPr>
          <p:cNvGrpSpPr/>
          <p:nvPr/>
        </p:nvGrpSpPr>
        <p:grpSpPr>
          <a:xfrm>
            <a:off x="464932" y="4809570"/>
            <a:ext cx="3193323" cy="1154671"/>
            <a:chOff x="6817488" y="1637486"/>
            <a:chExt cx="3203291" cy="1154671"/>
          </a:xfrm>
        </p:grpSpPr>
        <p:sp>
          <p:nvSpPr>
            <p:cNvPr id="28" name="文本框 5">
              <a:extLst>
                <a:ext uri="{FF2B5EF4-FFF2-40B4-BE49-F238E27FC236}">
                  <a16:creationId xmlns:a16="http://schemas.microsoft.com/office/drawing/2014/main" id="{F1A7E3AD-16C8-0CF5-A0B9-C3BCA699055A}"/>
                </a:ext>
              </a:extLst>
            </p:cNvPr>
            <p:cNvSpPr txBox="1"/>
            <p:nvPr/>
          </p:nvSpPr>
          <p:spPr>
            <a:xfrm>
              <a:off x="6817489" y="2059649"/>
              <a:ext cx="3203290"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sp>
          <p:nvSpPr>
            <p:cNvPr id="29" name="文本框 4">
              <a:extLst>
                <a:ext uri="{FF2B5EF4-FFF2-40B4-BE49-F238E27FC236}">
                  <a16:creationId xmlns:a16="http://schemas.microsoft.com/office/drawing/2014/main" id="{64AD3E30-112C-92D7-2A39-58E12D7CDF90}"/>
                </a:ext>
              </a:extLst>
            </p:cNvPr>
            <p:cNvSpPr txBox="1"/>
            <p:nvPr/>
          </p:nvSpPr>
          <p:spPr>
            <a:xfrm>
              <a:off x="6817488"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sp>
        <p:nvSpPr>
          <p:cNvPr id="31" name="矩形 30">
            <a:extLst>
              <a:ext uri="{FF2B5EF4-FFF2-40B4-BE49-F238E27FC236}">
                <a16:creationId xmlns:a16="http://schemas.microsoft.com/office/drawing/2014/main" id="{444A6DBC-AA3B-38E6-887D-067993A14775}"/>
              </a:ext>
            </a:extLst>
          </p:cNvPr>
          <p:cNvSpPr/>
          <p:nvPr/>
        </p:nvSpPr>
        <p:spPr>
          <a:xfrm>
            <a:off x="10211630" y="4671366"/>
            <a:ext cx="1637359" cy="1637358"/>
          </a:xfrm>
          <a:prstGeom prst="rect">
            <a:avLst/>
          </a:prstGeom>
          <a:blipFill>
            <a:blip r:embed="rId6" cstate="email">
              <a:extLst>
                <a:ext uri="{28A0092B-C50C-407E-A947-70E740481C1C}">
                  <a14:useLocalDpi xmlns:a14="http://schemas.microsoft.com/office/drawing/2010/main"/>
                </a:ext>
              </a:extLst>
            </a:blip>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7970CFE1-2F8E-C314-D37D-AD610A5DA8EB}"/>
              </a:ext>
            </a:extLst>
          </p:cNvPr>
          <p:cNvSpPr/>
          <p:nvPr/>
        </p:nvSpPr>
        <p:spPr>
          <a:xfrm>
            <a:off x="8400618" y="4671366"/>
            <a:ext cx="1637359" cy="1637358"/>
          </a:xfrm>
          <a:prstGeom prst="rect">
            <a:avLst/>
          </a:prstGeom>
          <a:blipFill>
            <a:blip r:embed="rId7" cstate="email">
              <a:extLst>
                <a:ext uri="{28A0092B-C50C-407E-A947-70E740481C1C}">
                  <a14:useLocalDpi xmlns:a14="http://schemas.microsoft.com/office/drawing/2010/main"/>
                </a:ext>
              </a:extLst>
            </a:blip>
            <a:stretch>
              <a:fillRect/>
            </a:stretch>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BEAE782A-D014-7E5A-F5EE-37AFDD0F2447}"/>
              </a:ext>
            </a:extLst>
          </p:cNvPr>
          <p:cNvGrpSpPr/>
          <p:nvPr/>
        </p:nvGrpSpPr>
        <p:grpSpPr>
          <a:xfrm>
            <a:off x="8655665" y="1716302"/>
            <a:ext cx="3193323" cy="1154671"/>
            <a:chOff x="6817488" y="1637486"/>
            <a:chExt cx="3203291" cy="1154671"/>
          </a:xfrm>
        </p:grpSpPr>
        <p:sp>
          <p:nvSpPr>
            <p:cNvPr id="34" name="文本框 5">
              <a:extLst>
                <a:ext uri="{FF2B5EF4-FFF2-40B4-BE49-F238E27FC236}">
                  <a16:creationId xmlns:a16="http://schemas.microsoft.com/office/drawing/2014/main" id="{05841A24-6E21-5DF6-5431-15CFDB71596B}"/>
                </a:ext>
              </a:extLst>
            </p:cNvPr>
            <p:cNvSpPr txBox="1"/>
            <p:nvPr/>
          </p:nvSpPr>
          <p:spPr>
            <a:xfrm>
              <a:off x="6817489" y="2059649"/>
              <a:ext cx="3203290"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p>
          </p:txBody>
        </p:sp>
        <p:sp>
          <p:nvSpPr>
            <p:cNvPr id="35" name="文本框 4">
              <a:extLst>
                <a:ext uri="{FF2B5EF4-FFF2-40B4-BE49-F238E27FC236}">
                  <a16:creationId xmlns:a16="http://schemas.microsoft.com/office/drawing/2014/main" id="{FF1DCE9B-8172-AB1F-0033-7EE2F0C8247D}"/>
                </a:ext>
              </a:extLst>
            </p:cNvPr>
            <p:cNvSpPr txBox="1"/>
            <p:nvPr/>
          </p:nvSpPr>
          <p:spPr>
            <a:xfrm>
              <a:off x="6817488"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40" name="组合 39">
            <a:extLst>
              <a:ext uri="{FF2B5EF4-FFF2-40B4-BE49-F238E27FC236}">
                <a16:creationId xmlns:a16="http://schemas.microsoft.com/office/drawing/2014/main" id="{1F9F1B22-5161-D5CE-973F-15CCCB0E11DE}"/>
              </a:ext>
            </a:extLst>
          </p:cNvPr>
          <p:cNvGrpSpPr/>
          <p:nvPr/>
        </p:nvGrpSpPr>
        <p:grpSpPr>
          <a:xfrm>
            <a:off x="293267" y="1914756"/>
            <a:ext cx="4728742" cy="911976"/>
            <a:chOff x="293266" y="1914756"/>
            <a:chExt cx="4728742" cy="911976"/>
          </a:xfrm>
        </p:grpSpPr>
        <p:sp>
          <p:nvSpPr>
            <p:cNvPr id="26" name="矩形 25">
              <a:extLst>
                <a:ext uri="{FF2B5EF4-FFF2-40B4-BE49-F238E27FC236}">
                  <a16:creationId xmlns:a16="http://schemas.microsoft.com/office/drawing/2014/main" id="{049E9A67-1DC4-338D-875E-B860ABA192F9}"/>
                </a:ext>
              </a:extLst>
            </p:cNvPr>
            <p:cNvSpPr/>
            <p:nvPr/>
          </p:nvSpPr>
          <p:spPr>
            <a:xfrm>
              <a:off x="343011" y="1914756"/>
              <a:ext cx="4678997" cy="911976"/>
            </a:xfrm>
            <a:prstGeom prst="rect">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家AI造字剑客" pitchFamily="66" charset="-122"/>
                <a:ea typeface="字体家AI造字剑客" pitchFamily="66" charset="-122"/>
              </a:endParaRPr>
            </a:p>
          </p:txBody>
        </p:sp>
        <p:sp>
          <p:nvSpPr>
            <p:cNvPr id="38" name="文本框 37">
              <a:extLst>
                <a:ext uri="{FF2B5EF4-FFF2-40B4-BE49-F238E27FC236}">
                  <a16:creationId xmlns:a16="http://schemas.microsoft.com/office/drawing/2014/main" id="{5B12879B-B646-030A-933E-FEA09C247AE8}"/>
                </a:ext>
              </a:extLst>
            </p:cNvPr>
            <p:cNvSpPr txBox="1"/>
            <p:nvPr/>
          </p:nvSpPr>
          <p:spPr>
            <a:xfrm>
              <a:off x="293266" y="1965987"/>
              <a:ext cx="4076589" cy="769441"/>
            </a:xfrm>
            <a:prstGeom prst="rect">
              <a:avLst/>
            </a:prstGeom>
            <a:noFill/>
          </p:spPr>
          <p:txBody>
            <a:bodyPr wrap="square">
              <a:spAutoFit/>
            </a:bodyPr>
            <a:lstStyle/>
            <a:p>
              <a:pPr algn="ctr"/>
              <a:r>
                <a:rPr lang="en-US" altLang="zh-CN" sz="4400" dirty="0">
                  <a:solidFill>
                    <a:srgbClr val="224F86"/>
                  </a:solidFill>
                  <a:effectLst>
                    <a:outerShdw dist="38100" dir="5400000" algn="t" rotWithShape="0">
                      <a:srgbClr val="E6E6E6"/>
                    </a:outerShdw>
                  </a:effectLst>
                  <a:latin typeface="字体家AI造字剑客" pitchFamily="66" charset="-122"/>
                  <a:ea typeface="字体家AI造字剑客" pitchFamily="66" charset="-122"/>
                </a:rPr>
                <a:t>Add title text</a:t>
              </a:r>
              <a:endParaRPr lang="zh-CN" altLang="en-US" sz="6600" dirty="0">
                <a:solidFill>
                  <a:srgbClr val="224F86"/>
                </a:solidFill>
                <a:effectLst>
                  <a:outerShdw dist="38100" dir="5400000" algn="t" rotWithShape="0">
                    <a:srgbClr val="E6E6E6"/>
                  </a:outerShdw>
                </a:effectLst>
                <a:latin typeface="字体家AI造字剑客" pitchFamily="66" charset="-122"/>
                <a:ea typeface="字体家AI造字剑客" pitchFamily="66" charset="-122"/>
              </a:endParaRPr>
            </a:p>
          </p:txBody>
        </p:sp>
        <p:sp>
          <p:nvSpPr>
            <p:cNvPr id="39" name="椭圆 38">
              <a:extLst>
                <a:ext uri="{FF2B5EF4-FFF2-40B4-BE49-F238E27FC236}">
                  <a16:creationId xmlns:a16="http://schemas.microsoft.com/office/drawing/2014/main" id="{65409634-075A-7CEC-C526-987DDDA7AAAC}"/>
                </a:ext>
              </a:extLst>
            </p:cNvPr>
            <p:cNvSpPr/>
            <p:nvPr/>
          </p:nvSpPr>
          <p:spPr>
            <a:xfrm>
              <a:off x="4316227" y="2192742"/>
              <a:ext cx="356004" cy="356004"/>
            </a:xfrm>
            <a:prstGeom prst="ellipse">
              <a:avLst/>
            </a:prstGeom>
            <a:solidFill>
              <a:schemeClr val="bg1"/>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字体家AI造字剑客" pitchFamily="66" charset="-122"/>
                <a:ea typeface="字体家AI造字剑客" pitchFamily="66" charset="-122"/>
              </a:endParaRPr>
            </a:p>
          </p:txBody>
        </p:sp>
      </p:grpSp>
      <p:sp>
        <p:nvSpPr>
          <p:cNvPr id="6" name="文本框 5">
            <a:extLst>
              <a:ext uri="{FF2B5EF4-FFF2-40B4-BE49-F238E27FC236}">
                <a16:creationId xmlns:a16="http://schemas.microsoft.com/office/drawing/2014/main" id="{61EC9AD0-4D07-F967-66C2-CAE1F37A870C}"/>
              </a:ext>
            </a:extLst>
          </p:cNvPr>
          <p:cNvSpPr txBox="1"/>
          <p:nvPr/>
        </p:nvSpPr>
        <p:spPr>
          <a:xfrm>
            <a:off x="8400617" y="3056154"/>
            <a:ext cx="3462931" cy="1323439"/>
          </a:xfrm>
          <a:prstGeom prst="rect">
            <a:avLst/>
          </a:prstGeom>
          <a:noFill/>
        </p:spPr>
        <p:txBody>
          <a:bodyPr wrap="square">
            <a:spAutoFit/>
          </a:bodyPr>
          <a:lstStyle/>
          <a:p>
            <a:pPr algn="ctr"/>
            <a:r>
              <a:rPr lang="en-US" altLang="zh-CN" sz="4000" b="1" dirty="0">
                <a:solidFill>
                  <a:srgbClr val="224F86"/>
                </a:solidFill>
                <a:effectLst>
                  <a:outerShdw dist="38100" dir="5400000" algn="t" rotWithShape="0">
                    <a:srgbClr val="E6E6E6"/>
                  </a:outerShdw>
                </a:effectLst>
                <a:latin typeface="思源宋體 Heavy" pitchFamily="18" charset="-128"/>
                <a:ea typeface="思源宋體 Heavy" pitchFamily="18" charset="-128"/>
              </a:rPr>
              <a:t>HELLO</a:t>
            </a:r>
          </a:p>
          <a:p>
            <a:pPr algn="ctr"/>
            <a:r>
              <a:rPr lang="en-US" altLang="zh-CN" sz="4000" b="1" dirty="0">
                <a:solidFill>
                  <a:srgbClr val="224F86"/>
                </a:solidFill>
                <a:effectLst>
                  <a:outerShdw dist="38100" dir="5400000" algn="t" rotWithShape="0">
                    <a:srgbClr val="E6E6E6"/>
                  </a:outerShdw>
                </a:effectLst>
                <a:latin typeface="思源宋體 Heavy" pitchFamily="18" charset="-128"/>
                <a:ea typeface="思源宋體 Heavy" pitchFamily="18" charset="-128"/>
              </a:rPr>
              <a:t>WITTER</a:t>
            </a:r>
            <a:endParaRPr lang="zh-CN" altLang="en-US" sz="4000" b="1" dirty="0">
              <a:solidFill>
                <a:srgbClr val="224F86"/>
              </a:solidFill>
              <a:effectLst>
                <a:outerShdw dist="38100" dir="5400000" algn="t" rotWithShape="0">
                  <a:srgbClr val="E6E6E6"/>
                </a:outerShdw>
              </a:effectLst>
              <a:latin typeface="思源宋體 Heavy" pitchFamily="18" charset="-128"/>
              <a:ea typeface="思源宋體 Heavy" pitchFamily="18" charset="-128"/>
            </a:endParaRPr>
          </a:p>
        </p:txBody>
      </p:sp>
    </p:spTree>
    <p:extLst>
      <p:ext uri="{BB962C8B-B14F-4D97-AF65-F5344CB8AC3E}">
        <p14:creationId xmlns:p14="http://schemas.microsoft.com/office/powerpoint/2010/main" val="200391310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2"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4" name="矩形 3">
            <a:extLst>
              <a:ext uri="{FF2B5EF4-FFF2-40B4-BE49-F238E27FC236}">
                <a16:creationId xmlns:a16="http://schemas.microsoft.com/office/drawing/2014/main" id="{EBEAD045-25B7-DBA1-C9FC-20F9635A6339}"/>
              </a:ext>
            </a:extLst>
          </p:cNvPr>
          <p:cNvSpPr/>
          <p:nvPr/>
        </p:nvSpPr>
        <p:spPr>
          <a:xfrm>
            <a:off x="334963" y="1635709"/>
            <a:ext cx="5761037" cy="2516505"/>
          </a:xfrm>
          <a:prstGeom prst="rect">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608C55B-4955-698F-AD1C-842CF7F58226}"/>
              </a:ext>
            </a:extLst>
          </p:cNvPr>
          <p:cNvSpPr/>
          <p:nvPr/>
        </p:nvSpPr>
        <p:spPr>
          <a:xfrm>
            <a:off x="6096001" y="1635709"/>
            <a:ext cx="5761039" cy="2516505"/>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ctr"/>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2" name="组合 61">
            <a:extLst>
              <a:ext uri="{FF2B5EF4-FFF2-40B4-BE49-F238E27FC236}">
                <a16:creationId xmlns:a16="http://schemas.microsoft.com/office/drawing/2014/main" id="{4AEC4A76-3F06-C069-F814-8E22CABABBA3}"/>
              </a:ext>
            </a:extLst>
          </p:cNvPr>
          <p:cNvGrpSpPr/>
          <p:nvPr/>
        </p:nvGrpSpPr>
        <p:grpSpPr>
          <a:xfrm>
            <a:off x="467029" y="4552972"/>
            <a:ext cx="5827091" cy="1390786"/>
            <a:chOff x="268910" y="4400570"/>
            <a:chExt cx="5827090" cy="1390786"/>
          </a:xfrm>
        </p:grpSpPr>
        <p:pic>
          <p:nvPicPr>
            <p:cNvPr id="61" name="图片 60" descr="图片包含 游戏机&#10;&#10;描述已自动生成">
              <a:extLst>
                <a:ext uri="{FF2B5EF4-FFF2-40B4-BE49-F238E27FC236}">
                  <a16:creationId xmlns:a16="http://schemas.microsoft.com/office/drawing/2014/main" id="{26B38588-16E0-1B6E-DB4E-63976F8128E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8910" y="4400570"/>
              <a:ext cx="556888" cy="689007"/>
            </a:xfrm>
            <a:prstGeom prst="rect">
              <a:avLst/>
            </a:prstGeom>
          </p:spPr>
        </p:pic>
        <p:grpSp>
          <p:nvGrpSpPr>
            <p:cNvPr id="6" name="组合 5">
              <a:extLst>
                <a:ext uri="{FF2B5EF4-FFF2-40B4-BE49-F238E27FC236}">
                  <a16:creationId xmlns:a16="http://schemas.microsoft.com/office/drawing/2014/main" id="{D335038C-F21F-77C3-FAC1-9DE34B688846}"/>
                </a:ext>
              </a:extLst>
            </p:cNvPr>
            <p:cNvGrpSpPr/>
            <p:nvPr/>
          </p:nvGrpSpPr>
          <p:grpSpPr>
            <a:xfrm>
              <a:off x="334963" y="4636685"/>
              <a:ext cx="5761037" cy="1154671"/>
              <a:chOff x="6817488" y="1637486"/>
              <a:chExt cx="5144157" cy="1154671"/>
            </a:xfrm>
          </p:grpSpPr>
          <p:sp>
            <p:nvSpPr>
              <p:cNvPr id="7" name="文本框 5">
                <a:extLst>
                  <a:ext uri="{FF2B5EF4-FFF2-40B4-BE49-F238E27FC236}">
                    <a16:creationId xmlns:a16="http://schemas.microsoft.com/office/drawing/2014/main" id="{6891C721-73FA-6FBA-7F7C-E16777435373}"/>
                  </a:ext>
                </a:extLst>
              </p:cNvPr>
              <p:cNvSpPr txBox="1"/>
              <p:nvPr/>
            </p:nvSpPr>
            <p:spPr>
              <a:xfrm>
                <a:off x="6817489" y="2059649"/>
                <a:ext cx="5144156"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p>
              <a:p>
                <a:pPr algn="just">
                  <a:lnSpc>
                    <a:spcPct val="130000"/>
                  </a:lnSpc>
                </a:pPr>
                <a:r>
                  <a:rPr lang="en-US" altLang="zh-CN" sz="1600" dirty="0">
                    <a:solidFill>
                      <a:schemeClr val="tx1">
                        <a:lumMod val="65000"/>
                        <a:lumOff val="35000"/>
                      </a:schemeClr>
                    </a:solidFill>
                  </a:rPr>
                  <a:t>Click here to add content, content to match the title. </a:t>
                </a:r>
              </a:p>
            </p:txBody>
          </p:sp>
          <p:sp>
            <p:nvSpPr>
              <p:cNvPr id="9" name="文本框 4">
                <a:extLst>
                  <a:ext uri="{FF2B5EF4-FFF2-40B4-BE49-F238E27FC236}">
                    <a16:creationId xmlns:a16="http://schemas.microsoft.com/office/drawing/2014/main" id="{1AB62247-AB1B-1B4C-5444-CB53AF53C8E2}"/>
                  </a:ext>
                </a:extLst>
              </p:cNvPr>
              <p:cNvSpPr txBox="1"/>
              <p:nvPr/>
            </p:nvSpPr>
            <p:spPr>
              <a:xfrm>
                <a:off x="6817488"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sp>
        <p:nvSpPr>
          <p:cNvPr id="43" name="文本框 5">
            <a:extLst>
              <a:ext uri="{FF2B5EF4-FFF2-40B4-BE49-F238E27FC236}">
                <a16:creationId xmlns:a16="http://schemas.microsoft.com/office/drawing/2014/main" id="{CBE0EC98-F45D-045F-03A3-0C5C2AA180A4}"/>
              </a:ext>
            </a:extLst>
          </p:cNvPr>
          <p:cNvSpPr txBox="1"/>
          <p:nvPr/>
        </p:nvSpPr>
        <p:spPr>
          <a:xfrm>
            <a:off x="3777449" y="2062039"/>
            <a:ext cx="2105192" cy="1663840"/>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bg1"/>
                </a:solidFill>
              </a:rPr>
              <a:t>Click here to add content, content to match the title. Click here to add content, content to match the title. </a:t>
            </a:r>
          </a:p>
        </p:txBody>
      </p:sp>
      <p:sp>
        <p:nvSpPr>
          <p:cNvPr id="44" name="十字形 43">
            <a:extLst>
              <a:ext uri="{FF2B5EF4-FFF2-40B4-BE49-F238E27FC236}">
                <a16:creationId xmlns:a16="http://schemas.microsoft.com/office/drawing/2014/main" id="{F68CA6C2-F699-131C-0FE4-2B2A811A347F}"/>
              </a:ext>
            </a:extLst>
          </p:cNvPr>
          <p:cNvSpPr/>
          <p:nvPr/>
        </p:nvSpPr>
        <p:spPr>
          <a:xfrm>
            <a:off x="838200" y="2105538"/>
            <a:ext cx="1964111" cy="1663840"/>
          </a:xfrm>
          <a:prstGeom prst="plus">
            <a:avLst>
              <a:gd name="adj" fmla="val 6681"/>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a:extLst>
              <a:ext uri="{FF2B5EF4-FFF2-40B4-BE49-F238E27FC236}">
                <a16:creationId xmlns:a16="http://schemas.microsoft.com/office/drawing/2014/main" id="{DE759BD5-30C7-8975-65E5-46C3F15ED731}"/>
              </a:ext>
            </a:extLst>
          </p:cNvPr>
          <p:cNvSpPr txBox="1"/>
          <p:nvPr/>
        </p:nvSpPr>
        <p:spPr>
          <a:xfrm>
            <a:off x="838200" y="2060295"/>
            <a:ext cx="1964111" cy="1754326"/>
          </a:xfrm>
          <a:prstGeom prst="rect">
            <a:avLst/>
          </a:prstGeom>
          <a:noFill/>
        </p:spPr>
        <p:txBody>
          <a:bodyPr wrap="square">
            <a:spAutoFit/>
          </a:bodyPr>
          <a:lstStyle/>
          <a:p>
            <a:pPr algn="ctr"/>
            <a:r>
              <a:rPr lang="en-US" altLang="zh-CN" sz="5400" dirty="0">
                <a:solidFill>
                  <a:srgbClr val="224F86"/>
                </a:solidFill>
                <a:effectLst>
                  <a:outerShdw dist="38100" dir="5400000" algn="t" rotWithShape="0">
                    <a:srgbClr val="E6E6E6"/>
                  </a:outerShdw>
                </a:effectLst>
                <a:latin typeface="思源宋體 Heavy" pitchFamily="18" charset="-128"/>
                <a:ea typeface="思源宋體 Heavy" pitchFamily="18" charset="-128"/>
              </a:rPr>
              <a:t>Add</a:t>
            </a:r>
          </a:p>
          <a:p>
            <a:pPr algn="ctr"/>
            <a:r>
              <a:rPr lang="en-US" altLang="zh-CN" sz="5400" dirty="0">
                <a:solidFill>
                  <a:srgbClr val="224F86"/>
                </a:solidFill>
                <a:effectLst>
                  <a:outerShdw dist="38100" dir="5400000" algn="t" rotWithShape="0">
                    <a:srgbClr val="E6E6E6"/>
                  </a:outerShdw>
                </a:effectLst>
                <a:latin typeface="思源宋體 Heavy" pitchFamily="18" charset="-128"/>
                <a:ea typeface="思源宋體 Heavy" pitchFamily="18" charset="-128"/>
              </a:rPr>
              <a:t>text</a:t>
            </a:r>
            <a:endParaRPr lang="zh-CN" altLang="en-US" sz="5400" dirty="0">
              <a:solidFill>
                <a:srgbClr val="224F86"/>
              </a:solidFill>
              <a:effectLst>
                <a:outerShdw dist="38100" dir="5400000" algn="t" rotWithShape="0">
                  <a:srgbClr val="E6E6E6"/>
                </a:outerShdw>
              </a:effectLst>
              <a:latin typeface="思源宋體 Heavy" pitchFamily="18" charset="-128"/>
              <a:ea typeface="思源宋體 Heavy" pitchFamily="18" charset="-128"/>
            </a:endParaRPr>
          </a:p>
        </p:txBody>
      </p:sp>
      <p:grpSp>
        <p:nvGrpSpPr>
          <p:cNvPr id="57" name="组合 56">
            <a:extLst>
              <a:ext uri="{FF2B5EF4-FFF2-40B4-BE49-F238E27FC236}">
                <a16:creationId xmlns:a16="http://schemas.microsoft.com/office/drawing/2014/main" id="{BB44A2DA-0A67-1F4D-E7C7-67844E67CDC0}"/>
              </a:ext>
            </a:extLst>
          </p:cNvPr>
          <p:cNvGrpSpPr/>
          <p:nvPr/>
        </p:nvGrpSpPr>
        <p:grpSpPr>
          <a:xfrm>
            <a:off x="6350299" y="4636687"/>
            <a:ext cx="2201381" cy="1372363"/>
            <a:chOff x="6350298" y="4636685"/>
            <a:chExt cx="2201381" cy="1372363"/>
          </a:xfrm>
        </p:grpSpPr>
        <p:sp>
          <p:nvSpPr>
            <p:cNvPr id="19" name="文本框 4">
              <a:extLst>
                <a:ext uri="{FF2B5EF4-FFF2-40B4-BE49-F238E27FC236}">
                  <a16:creationId xmlns:a16="http://schemas.microsoft.com/office/drawing/2014/main" id="{7A519E85-DE45-6434-B5AA-A97D472EA854}"/>
                </a:ext>
              </a:extLst>
            </p:cNvPr>
            <p:cNvSpPr txBox="1"/>
            <p:nvPr/>
          </p:nvSpPr>
          <p:spPr>
            <a:xfrm>
              <a:off x="6350298" y="5608938"/>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nvGrpSpPr>
            <p:cNvPr id="56" name="组合 55">
              <a:extLst>
                <a:ext uri="{FF2B5EF4-FFF2-40B4-BE49-F238E27FC236}">
                  <a16:creationId xmlns:a16="http://schemas.microsoft.com/office/drawing/2014/main" id="{0BFFEC0B-CF35-A99F-D065-EEB98E9F4BA3}"/>
                </a:ext>
              </a:extLst>
            </p:cNvPr>
            <p:cNvGrpSpPr/>
            <p:nvPr/>
          </p:nvGrpSpPr>
          <p:grpSpPr>
            <a:xfrm>
              <a:off x="7071269" y="4636685"/>
              <a:ext cx="759439" cy="759439"/>
              <a:chOff x="7071269" y="4636685"/>
              <a:chExt cx="759439" cy="759439"/>
            </a:xfrm>
          </p:grpSpPr>
          <p:sp>
            <p:nvSpPr>
              <p:cNvPr id="10" name="椭圆 9">
                <a:extLst>
                  <a:ext uri="{FF2B5EF4-FFF2-40B4-BE49-F238E27FC236}">
                    <a16:creationId xmlns:a16="http://schemas.microsoft.com/office/drawing/2014/main" id="{F08F7568-2492-55C5-B2E1-9A271DC370F2}"/>
                  </a:ext>
                </a:extLst>
              </p:cNvPr>
              <p:cNvSpPr/>
              <p:nvPr/>
            </p:nvSpPr>
            <p:spPr>
              <a:xfrm>
                <a:off x="7071269" y="4636685"/>
                <a:ext cx="759439" cy="759439"/>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形 48" descr="水瓶座 轮廓">
                <a:extLst>
                  <a:ext uri="{FF2B5EF4-FFF2-40B4-BE49-F238E27FC236}">
                    <a16:creationId xmlns:a16="http://schemas.microsoft.com/office/drawing/2014/main" id="{873AF19A-1E37-16DB-323A-FDFE726F6C2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79658" y="4745074"/>
                <a:ext cx="542661" cy="542661"/>
              </a:xfrm>
              <a:prstGeom prst="rect">
                <a:avLst/>
              </a:prstGeom>
            </p:spPr>
          </p:pic>
        </p:grpSp>
      </p:grpSp>
      <p:grpSp>
        <p:nvGrpSpPr>
          <p:cNvPr id="59" name="组合 58">
            <a:extLst>
              <a:ext uri="{FF2B5EF4-FFF2-40B4-BE49-F238E27FC236}">
                <a16:creationId xmlns:a16="http://schemas.microsoft.com/office/drawing/2014/main" id="{9412B9D1-87C3-6302-FA49-44A301C1D949}"/>
              </a:ext>
            </a:extLst>
          </p:cNvPr>
          <p:cNvGrpSpPr/>
          <p:nvPr/>
        </p:nvGrpSpPr>
        <p:grpSpPr>
          <a:xfrm>
            <a:off x="8118046" y="4636687"/>
            <a:ext cx="2201381" cy="1372363"/>
            <a:chOff x="8118045" y="4636685"/>
            <a:chExt cx="2201381" cy="1372363"/>
          </a:xfrm>
        </p:grpSpPr>
        <p:sp>
          <p:nvSpPr>
            <p:cNvPr id="37" name="文本框 4">
              <a:extLst>
                <a:ext uri="{FF2B5EF4-FFF2-40B4-BE49-F238E27FC236}">
                  <a16:creationId xmlns:a16="http://schemas.microsoft.com/office/drawing/2014/main" id="{3D5F972C-B434-E780-070A-139251CA5EAD}"/>
                </a:ext>
              </a:extLst>
            </p:cNvPr>
            <p:cNvSpPr txBox="1"/>
            <p:nvPr/>
          </p:nvSpPr>
          <p:spPr>
            <a:xfrm>
              <a:off x="8118045" y="5608938"/>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nvGrpSpPr>
            <p:cNvPr id="55" name="组合 54">
              <a:extLst>
                <a:ext uri="{FF2B5EF4-FFF2-40B4-BE49-F238E27FC236}">
                  <a16:creationId xmlns:a16="http://schemas.microsoft.com/office/drawing/2014/main" id="{DAC79A9C-8DFC-A264-FED6-633235594F0B}"/>
                </a:ext>
              </a:extLst>
            </p:cNvPr>
            <p:cNvGrpSpPr/>
            <p:nvPr/>
          </p:nvGrpSpPr>
          <p:grpSpPr>
            <a:xfrm>
              <a:off x="8839016" y="4636685"/>
              <a:ext cx="759439" cy="759439"/>
              <a:chOff x="8839016" y="4636685"/>
              <a:chExt cx="759439" cy="759439"/>
            </a:xfrm>
          </p:grpSpPr>
          <p:sp>
            <p:nvSpPr>
              <p:cNvPr id="36" name="椭圆 35">
                <a:extLst>
                  <a:ext uri="{FF2B5EF4-FFF2-40B4-BE49-F238E27FC236}">
                    <a16:creationId xmlns:a16="http://schemas.microsoft.com/office/drawing/2014/main" id="{30976D22-5F93-627A-468A-5FC07F4B92C0}"/>
                  </a:ext>
                </a:extLst>
              </p:cNvPr>
              <p:cNvSpPr/>
              <p:nvPr/>
            </p:nvSpPr>
            <p:spPr>
              <a:xfrm>
                <a:off x="8839016" y="4636685"/>
                <a:ext cx="759439" cy="759439"/>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形 50" descr="箭头循环 轮廓">
                <a:extLst>
                  <a:ext uri="{FF2B5EF4-FFF2-40B4-BE49-F238E27FC236}">
                    <a16:creationId xmlns:a16="http://schemas.microsoft.com/office/drawing/2014/main" id="{BAF5D67C-EAD4-0537-E77F-BD6EE1877E5A}"/>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947405" y="4745074"/>
                <a:ext cx="542661" cy="542661"/>
              </a:xfrm>
              <a:prstGeom prst="rect">
                <a:avLst/>
              </a:prstGeom>
            </p:spPr>
          </p:pic>
        </p:grpSp>
      </p:grpSp>
      <p:grpSp>
        <p:nvGrpSpPr>
          <p:cNvPr id="58" name="组合 57">
            <a:extLst>
              <a:ext uri="{FF2B5EF4-FFF2-40B4-BE49-F238E27FC236}">
                <a16:creationId xmlns:a16="http://schemas.microsoft.com/office/drawing/2014/main" id="{D1166E5E-2455-D085-F1B9-8968D26E211C}"/>
              </a:ext>
            </a:extLst>
          </p:cNvPr>
          <p:cNvGrpSpPr/>
          <p:nvPr/>
        </p:nvGrpSpPr>
        <p:grpSpPr>
          <a:xfrm>
            <a:off x="9885792" y="4636687"/>
            <a:ext cx="2201381" cy="1372363"/>
            <a:chOff x="9885792" y="4636685"/>
            <a:chExt cx="2201381" cy="1372363"/>
          </a:xfrm>
        </p:grpSpPr>
        <p:sp>
          <p:nvSpPr>
            <p:cNvPr id="40" name="文本框 4">
              <a:extLst>
                <a:ext uri="{FF2B5EF4-FFF2-40B4-BE49-F238E27FC236}">
                  <a16:creationId xmlns:a16="http://schemas.microsoft.com/office/drawing/2014/main" id="{526E1F9C-DF07-C1FD-79F4-3793390CD78B}"/>
                </a:ext>
              </a:extLst>
            </p:cNvPr>
            <p:cNvSpPr txBox="1"/>
            <p:nvPr/>
          </p:nvSpPr>
          <p:spPr>
            <a:xfrm>
              <a:off x="9885792" y="5608938"/>
              <a:ext cx="2201381"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nvGrpSpPr>
            <p:cNvPr id="54" name="组合 53">
              <a:extLst>
                <a:ext uri="{FF2B5EF4-FFF2-40B4-BE49-F238E27FC236}">
                  <a16:creationId xmlns:a16="http://schemas.microsoft.com/office/drawing/2014/main" id="{E9055965-8D80-8371-BBF4-9E9C4BE3CF5A}"/>
                </a:ext>
              </a:extLst>
            </p:cNvPr>
            <p:cNvGrpSpPr/>
            <p:nvPr/>
          </p:nvGrpSpPr>
          <p:grpSpPr>
            <a:xfrm>
              <a:off x="10606763" y="4636685"/>
              <a:ext cx="759439" cy="759439"/>
              <a:chOff x="10606763" y="4636685"/>
              <a:chExt cx="759439" cy="759439"/>
            </a:xfrm>
          </p:grpSpPr>
          <p:sp>
            <p:nvSpPr>
              <p:cNvPr id="39" name="椭圆 38">
                <a:extLst>
                  <a:ext uri="{FF2B5EF4-FFF2-40B4-BE49-F238E27FC236}">
                    <a16:creationId xmlns:a16="http://schemas.microsoft.com/office/drawing/2014/main" id="{B41D1240-D7AB-FC1B-1205-B07E40CDFFCA}"/>
                  </a:ext>
                </a:extLst>
              </p:cNvPr>
              <p:cNvSpPr/>
              <p:nvPr/>
            </p:nvSpPr>
            <p:spPr>
              <a:xfrm>
                <a:off x="10606763" y="4636685"/>
                <a:ext cx="759439" cy="759439"/>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形 52" descr="原子 轮廓">
                <a:extLst>
                  <a:ext uri="{FF2B5EF4-FFF2-40B4-BE49-F238E27FC236}">
                    <a16:creationId xmlns:a16="http://schemas.microsoft.com/office/drawing/2014/main" id="{0B3E02A6-32EE-A5DE-6AF4-B888798BB66E}"/>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715152" y="4745074"/>
                <a:ext cx="542661" cy="542661"/>
              </a:xfrm>
              <a:prstGeom prst="rect">
                <a:avLst/>
              </a:prstGeom>
            </p:spPr>
          </p:pic>
        </p:grpSp>
      </p:grpSp>
    </p:spTree>
    <p:extLst>
      <p:ext uri="{BB962C8B-B14F-4D97-AF65-F5344CB8AC3E}">
        <p14:creationId xmlns:p14="http://schemas.microsoft.com/office/powerpoint/2010/main" val="399660462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1000"/>
                                        <p:tgtEl>
                                          <p:spTgt spid="62"/>
                                        </p:tgtEl>
                                      </p:cBhvr>
                                    </p:animEffect>
                                    <p:anim calcmode="lin" valueType="num">
                                      <p:cBhvr>
                                        <p:cTn id="35" dur="1000" fill="hold"/>
                                        <p:tgtEl>
                                          <p:spTgt spid="62"/>
                                        </p:tgtEl>
                                        <p:attrNameLst>
                                          <p:attrName>ppt_x</p:attrName>
                                        </p:attrNameLst>
                                      </p:cBhvr>
                                      <p:tavLst>
                                        <p:tav tm="0">
                                          <p:val>
                                            <p:strVal val="#ppt_x"/>
                                          </p:val>
                                        </p:tav>
                                        <p:tav tm="100000">
                                          <p:val>
                                            <p:strVal val="#ppt_x"/>
                                          </p:val>
                                        </p:tav>
                                      </p:tavLst>
                                    </p:anim>
                                    <p:anim calcmode="lin" valueType="num">
                                      <p:cBhvr>
                                        <p:cTn id="36"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par>
                                <p:cTn id="44" presetID="53" presetClass="entr" presetSubtype="16" fill="hold" nodeType="withEffect">
                                  <p:stCondLst>
                                    <p:cond delay="25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animEffect transition="in" filter="fade">
                                      <p:cBhvr>
                                        <p:cTn id="48" dur="500"/>
                                        <p:tgtEl>
                                          <p:spTgt spid="59"/>
                                        </p:tgtEl>
                                      </p:cBhvr>
                                    </p:animEffect>
                                  </p:childTnLst>
                                </p:cTn>
                              </p:par>
                              <p:par>
                                <p:cTn id="49" presetID="53" presetClass="entr" presetSubtype="16" fill="hold" nodeType="withEffect">
                                  <p:stCondLst>
                                    <p:cond delay="50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ppt_w</p:attrName>
                                        </p:attrNameLst>
                                      </p:cBhvr>
                                      <p:tavLst>
                                        <p:tav tm="0">
                                          <p:val>
                                            <p:fltVal val="0"/>
                                          </p:val>
                                        </p:tav>
                                        <p:tav tm="100000">
                                          <p:val>
                                            <p:strVal val="#ppt_w"/>
                                          </p:val>
                                        </p:tav>
                                      </p:tavLst>
                                    </p:anim>
                                    <p:anim calcmode="lin" valueType="num">
                                      <p:cBhvr>
                                        <p:cTn id="52" dur="500" fill="hold"/>
                                        <p:tgtEl>
                                          <p:spTgt spid="58"/>
                                        </p:tgtEl>
                                        <p:attrNameLst>
                                          <p:attrName>ppt_h</p:attrName>
                                        </p:attrNameLst>
                                      </p:cBhvr>
                                      <p:tavLst>
                                        <p:tav tm="0">
                                          <p:val>
                                            <p:fltVal val="0"/>
                                          </p:val>
                                        </p:tav>
                                        <p:tav tm="100000">
                                          <p:val>
                                            <p:strVal val="#ppt_h"/>
                                          </p:val>
                                        </p:tav>
                                      </p:tavLst>
                                    </p:anim>
                                    <p:animEffect transition="in" filter="fade">
                                      <p:cBhvr>
                                        <p:cTn id="53"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43" grpId="0"/>
      <p:bldP spid="44"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2" name="矩形 1">
            <a:extLst>
              <a:ext uri="{FF2B5EF4-FFF2-40B4-BE49-F238E27FC236}">
                <a16:creationId xmlns:a16="http://schemas.microsoft.com/office/drawing/2014/main" id="{BAED8A52-400F-F6FF-FC01-ABFAB7C7060D}"/>
              </a:ext>
            </a:extLst>
          </p:cNvPr>
          <p:cNvSpPr/>
          <p:nvPr/>
        </p:nvSpPr>
        <p:spPr>
          <a:xfrm>
            <a:off x="334964" y="1628777"/>
            <a:ext cx="11522075" cy="2287905"/>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ctr"/>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a:extLst>
              <a:ext uri="{FF2B5EF4-FFF2-40B4-BE49-F238E27FC236}">
                <a16:creationId xmlns:a16="http://schemas.microsoft.com/office/drawing/2014/main" id="{8A0E2B4F-7B62-583C-A6E6-B29CB4BC6ADA}"/>
              </a:ext>
            </a:extLst>
          </p:cNvPr>
          <p:cNvGrpSpPr/>
          <p:nvPr/>
        </p:nvGrpSpPr>
        <p:grpSpPr>
          <a:xfrm>
            <a:off x="4337535" y="4457630"/>
            <a:ext cx="3516933" cy="1238325"/>
            <a:chOff x="4337534" y="4457630"/>
            <a:chExt cx="3516933" cy="1238325"/>
          </a:xfrm>
        </p:grpSpPr>
        <p:grpSp>
          <p:nvGrpSpPr>
            <p:cNvPr id="35" name="组合 34">
              <a:extLst>
                <a:ext uri="{FF2B5EF4-FFF2-40B4-BE49-F238E27FC236}">
                  <a16:creationId xmlns:a16="http://schemas.microsoft.com/office/drawing/2014/main" id="{465D2F34-811D-A36F-E6CE-E1272770B63B}"/>
                </a:ext>
              </a:extLst>
            </p:cNvPr>
            <p:cNvGrpSpPr/>
            <p:nvPr/>
          </p:nvGrpSpPr>
          <p:grpSpPr>
            <a:xfrm>
              <a:off x="5011010" y="4567188"/>
              <a:ext cx="2843457" cy="1128767"/>
              <a:chOff x="6817488" y="1637486"/>
              <a:chExt cx="2538986" cy="1128767"/>
            </a:xfrm>
          </p:grpSpPr>
          <p:sp>
            <p:nvSpPr>
              <p:cNvPr id="42" name="文本框 5">
                <a:extLst>
                  <a:ext uri="{FF2B5EF4-FFF2-40B4-BE49-F238E27FC236}">
                    <a16:creationId xmlns:a16="http://schemas.microsoft.com/office/drawing/2014/main" id="{6923280C-A485-4FE9-126E-C92DE661F154}"/>
                  </a:ext>
                </a:extLst>
              </p:cNvPr>
              <p:cNvSpPr txBox="1"/>
              <p:nvPr/>
            </p:nvSpPr>
            <p:spPr>
              <a:xfrm>
                <a:off x="6817489" y="2059649"/>
                <a:ext cx="253898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p>
            </p:txBody>
          </p:sp>
          <p:sp>
            <p:nvSpPr>
              <p:cNvPr id="43" name="文本框 4">
                <a:extLst>
                  <a:ext uri="{FF2B5EF4-FFF2-40B4-BE49-F238E27FC236}">
                    <a16:creationId xmlns:a16="http://schemas.microsoft.com/office/drawing/2014/main" id="{88D51E0E-D80D-5101-A946-4EE8D0F2D0B7}"/>
                  </a:ext>
                </a:extLst>
              </p:cNvPr>
              <p:cNvSpPr txBox="1"/>
              <p:nvPr/>
            </p:nvSpPr>
            <p:spPr>
              <a:xfrm>
                <a:off x="6817488"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59" name="组合 58">
              <a:extLst>
                <a:ext uri="{FF2B5EF4-FFF2-40B4-BE49-F238E27FC236}">
                  <a16:creationId xmlns:a16="http://schemas.microsoft.com/office/drawing/2014/main" id="{799A4785-C13F-3313-5C57-C9F5C5BF8E34}"/>
                </a:ext>
              </a:extLst>
            </p:cNvPr>
            <p:cNvGrpSpPr/>
            <p:nvPr/>
          </p:nvGrpSpPr>
          <p:grpSpPr>
            <a:xfrm>
              <a:off x="4337534" y="4457630"/>
              <a:ext cx="619225" cy="619225"/>
              <a:chOff x="4337534" y="4457630"/>
              <a:chExt cx="619225" cy="619225"/>
            </a:xfrm>
          </p:grpSpPr>
          <p:sp>
            <p:nvSpPr>
              <p:cNvPr id="41" name="椭圆 40">
                <a:extLst>
                  <a:ext uri="{FF2B5EF4-FFF2-40B4-BE49-F238E27FC236}">
                    <a16:creationId xmlns:a16="http://schemas.microsoft.com/office/drawing/2014/main" id="{1AA3566C-E087-17B8-8E09-F44B8440C3BC}"/>
                  </a:ext>
                </a:extLst>
              </p:cNvPr>
              <p:cNvSpPr/>
              <p:nvPr/>
            </p:nvSpPr>
            <p:spPr>
              <a:xfrm>
                <a:off x="4337534" y="4457630"/>
                <a:ext cx="619225" cy="619225"/>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3" name="图形 52" descr="气球 轮廓">
                <a:extLst>
                  <a:ext uri="{FF2B5EF4-FFF2-40B4-BE49-F238E27FC236}">
                    <a16:creationId xmlns:a16="http://schemas.microsoft.com/office/drawing/2014/main" id="{8C47FD2A-2225-5925-50AA-DDB56E1744C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27324" y="4547420"/>
                <a:ext cx="439645" cy="439645"/>
              </a:xfrm>
              <a:prstGeom prst="rect">
                <a:avLst/>
              </a:prstGeom>
            </p:spPr>
          </p:pic>
        </p:grpSp>
      </p:grpSp>
      <p:grpSp>
        <p:nvGrpSpPr>
          <p:cNvPr id="61" name="组合 60">
            <a:extLst>
              <a:ext uri="{FF2B5EF4-FFF2-40B4-BE49-F238E27FC236}">
                <a16:creationId xmlns:a16="http://schemas.microsoft.com/office/drawing/2014/main" id="{4F4C557F-FE59-F7D6-B556-51234CDB94AF}"/>
              </a:ext>
            </a:extLst>
          </p:cNvPr>
          <p:cNvGrpSpPr/>
          <p:nvPr/>
        </p:nvGrpSpPr>
        <p:grpSpPr>
          <a:xfrm>
            <a:off x="331710" y="4457630"/>
            <a:ext cx="3516933" cy="1238325"/>
            <a:chOff x="331709" y="4457630"/>
            <a:chExt cx="3516933" cy="1238325"/>
          </a:xfrm>
        </p:grpSpPr>
        <p:grpSp>
          <p:nvGrpSpPr>
            <p:cNvPr id="16" name="组合 15">
              <a:extLst>
                <a:ext uri="{FF2B5EF4-FFF2-40B4-BE49-F238E27FC236}">
                  <a16:creationId xmlns:a16="http://schemas.microsoft.com/office/drawing/2014/main" id="{A915DF34-5B27-0F42-9C3B-CDAAE4D0C64B}"/>
                </a:ext>
              </a:extLst>
            </p:cNvPr>
            <p:cNvGrpSpPr/>
            <p:nvPr/>
          </p:nvGrpSpPr>
          <p:grpSpPr>
            <a:xfrm>
              <a:off x="1005185" y="4567188"/>
              <a:ext cx="2843457" cy="1128767"/>
              <a:chOff x="6817488" y="1637486"/>
              <a:chExt cx="2538986" cy="1128767"/>
            </a:xfrm>
          </p:grpSpPr>
          <p:sp>
            <p:nvSpPr>
              <p:cNvPr id="18" name="文本框 5">
                <a:extLst>
                  <a:ext uri="{FF2B5EF4-FFF2-40B4-BE49-F238E27FC236}">
                    <a16:creationId xmlns:a16="http://schemas.microsoft.com/office/drawing/2014/main" id="{59CC9D77-1E25-D683-A496-8AD8CDC2434F}"/>
                  </a:ext>
                </a:extLst>
              </p:cNvPr>
              <p:cNvSpPr txBox="1"/>
              <p:nvPr/>
            </p:nvSpPr>
            <p:spPr>
              <a:xfrm>
                <a:off x="6817489" y="2059649"/>
                <a:ext cx="253898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p>
            </p:txBody>
          </p:sp>
          <p:sp>
            <p:nvSpPr>
              <p:cNvPr id="23" name="文本框 4">
                <a:extLst>
                  <a:ext uri="{FF2B5EF4-FFF2-40B4-BE49-F238E27FC236}">
                    <a16:creationId xmlns:a16="http://schemas.microsoft.com/office/drawing/2014/main" id="{6A40950B-622C-E4A3-F76F-2AE670CFA1F9}"/>
                  </a:ext>
                </a:extLst>
              </p:cNvPr>
              <p:cNvSpPr txBox="1"/>
              <p:nvPr/>
            </p:nvSpPr>
            <p:spPr>
              <a:xfrm>
                <a:off x="6817488"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60" name="组合 59">
              <a:extLst>
                <a:ext uri="{FF2B5EF4-FFF2-40B4-BE49-F238E27FC236}">
                  <a16:creationId xmlns:a16="http://schemas.microsoft.com/office/drawing/2014/main" id="{2569EED5-B4D7-F0A9-1C50-46469F7A948E}"/>
                </a:ext>
              </a:extLst>
            </p:cNvPr>
            <p:cNvGrpSpPr/>
            <p:nvPr/>
          </p:nvGrpSpPr>
          <p:grpSpPr>
            <a:xfrm>
              <a:off x="331709" y="4457630"/>
              <a:ext cx="619225" cy="619225"/>
              <a:chOff x="331709" y="4457630"/>
              <a:chExt cx="619225" cy="619225"/>
            </a:xfrm>
          </p:grpSpPr>
          <p:sp>
            <p:nvSpPr>
              <p:cNvPr id="32" name="椭圆 31">
                <a:extLst>
                  <a:ext uri="{FF2B5EF4-FFF2-40B4-BE49-F238E27FC236}">
                    <a16:creationId xmlns:a16="http://schemas.microsoft.com/office/drawing/2014/main" id="{A461F0DD-A720-8339-5463-DB27B6D94270}"/>
                  </a:ext>
                </a:extLst>
              </p:cNvPr>
              <p:cNvSpPr/>
              <p:nvPr/>
            </p:nvSpPr>
            <p:spPr>
              <a:xfrm>
                <a:off x="331709" y="4457630"/>
                <a:ext cx="619225" cy="619225"/>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5" name="图形 54" descr="基本形状 轮廓">
                <a:extLst>
                  <a:ext uri="{FF2B5EF4-FFF2-40B4-BE49-F238E27FC236}">
                    <a16:creationId xmlns:a16="http://schemas.microsoft.com/office/drawing/2014/main" id="{2C51B7B6-480A-9770-C517-1B585CD34ED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1499" y="4547420"/>
                <a:ext cx="439645" cy="439645"/>
              </a:xfrm>
              <a:prstGeom prst="rect">
                <a:avLst/>
              </a:prstGeom>
            </p:spPr>
          </p:pic>
        </p:grpSp>
      </p:grpSp>
      <p:grpSp>
        <p:nvGrpSpPr>
          <p:cNvPr id="63" name="组合 62">
            <a:extLst>
              <a:ext uri="{FF2B5EF4-FFF2-40B4-BE49-F238E27FC236}">
                <a16:creationId xmlns:a16="http://schemas.microsoft.com/office/drawing/2014/main" id="{6130674C-4A86-4A36-6EBD-9A5D99BF6446}"/>
              </a:ext>
            </a:extLst>
          </p:cNvPr>
          <p:cNvGrpSpPr/>
          <p:nvPr/>
        </p:nvGrpSpPr>
        <p:grpSpPr>
          <a:xfrm>
            <a:off x="8343360" y="4457630"/>
            <a:ext cx="3516933" cy="1238325"/>
            <a:chOff x="8343359" y="4457630"/>
            <a:chExt cx="3516933" cy="1238325"/>
          </a:xfrm>
        </p:grpSpPr>
        <p:grpSp>
          <p:nvGrpSpPr>
            <p:cNvPr id="45" name="组合 44">
              <a:extLst>
                <a:ext uri="{FF2B5EF4-FFF2-40B4-BE49-F238E27FC236}">
                  <a16:creationId xmlns:a16="http://schemas.microsoft.com/office/drawing/2014/main" id="{4CBA8B48-E4E2-07DC-B844-457E8BF6FE9D}"/>
                </a:ext>
              </a:extLst>
            </p:cNvPr>
            <p:cNvGrpSpPr/>
            <p:nvPr/>
          </p:nvGrpSpPr>
          <p:grpSpPr>
            <a:xfrm>
              <a:off x="9016835" y="4567188"/>
              <a:ext cx="2843457" cy="1128767"/>
              <a:chOff x="6817488" y="1637486"/>
              <a:chExt cx="2538986" cy="1128767"/>
            </a:xfrm>
          </p:grpSpPr>
          <p:sp>
            <p:nvSpPr>
              <p:cNvPr id="47" name="文本框 5">
                <a:extLst>
                  <a:ext uri="{FF2B5EF4-FFF2-40B4-BE49-F238E27FC236}">
                    <a16:creationId xmlns:a16="http://schemas.microsoft.com/office/drawing/2014/main" id="{F28B5CA0-A115-53E0-6804-1D369F08A2EE}"/>
                  </a:ext>
                </a:extLst>
              </p:cNvPr>
              <p:cNvSpPr txBox="1"/>
              <p:nvPr/>
            </p:nvSpPr>
            <p:spPr>
              <a:xfrm>
                <a:off x="6817489" y="2059649"/>
                <a:ext cx="2538985"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p>
            </p:txBody>
          </p:sp>
          <p:sp>
            <p:nvSpPr>
              <p:cNvPr id="48" name="文本框 4">
                <a:extLst>
                  <a:ext uri="{FF2B5EF4-FFF2-40B4-BE49-F238E27FC236}">
                    <a16:creationId xmlns:a16="http://schemas.microsoft.com/office/drawing/2014/main" id="{63EBD6AE-4933-97E5-99B3-8B3D35F7E6A8}"/>
                  </a:ext>
                </a:extLst>
              </p:cNvPr>
              <p:cNvSpPr txBox="1"/>
              <p:nvPr/>
            </p:nvSpPr>
            <p:spPr>
              <a:xfrm>
                <a:off x="6817488" y="163748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grpSp>
          <p:nvGrpSpPr>
            <p:cNvPr id="58" name="组合 57">
              <a:extLst>
                <a:ext uri="{FF2B5EF4-FFF2-40B4-BE49-F238E27FC236}">
                  <a16:creationId xmlns:a16="http://schemas.microsoft.com/office/drawing/2014/main" id="{36ACA00C-A9B4-39FD-06A4-2C820810E1C6}"/>
                </a:ext>
              </a:extLst>
            </p:cNvPr>
            <p:cNvGrpSpPr/>
            <p:nvPr/>
          </p:nvGrpSpPr>
          <p:grpSpPr>
            <a:xfrm>
              <a:off x="8343359" y="4457630"/>
              <a:ext cx="619225" cy="619225"/>
              <a:chOff x="8343359" y="4457630"/>
              <a:chExt cx="619225" cy="619225"/>
            </a:xfrm>
          </p:grpSpPr>
          <p:sp>
            <p:nvSpPr>
              <p:cNvPr id="46" name="椭圆 45">
                <a:extLst>
                  <a:ext uri="{FF2B5EF4-FFF2-40B4-BE49-F238E27FC236}">
                    <a16:creationId xmlns:a16="http://schemas.microsoft.com/office/drawing/2014/main" id="{762E0231-D95A-6F19-FFE5-DE66C89C2837}"/>
                  </a:ext>
                </a:extLst>
              </p:cNvPr>
              <p:cNvSpPr/>
              <p:nvPr/>
            </p:nvSpPr>
            <p:spPr>
              <a:xfrm>
                <a:off x="8343359" y="4457630"/>
                <a:ext cx="619225" cy="619225"/>
              </a:xfrm>
              <a:prstGeom prst="ellipse">
                <a:avLst/>
              </a:prstGeom>
              <a:solidFill>
                <a:srgbClr val="224F86"/>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7" name="图形 56" descr="沙滩伞 轮廓">
                <a:extLst>
                  <a:ext uri="{FF2B5EF4-FFF2-40B4-BE49-F238E27FC236}">
                    <a16:creationId xmlns:a16="http://schemas.microsoft.com/office/drawing/2014/main" id="{9719B729-2296-3253-FF09-54F7B8AB89D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33149" y="4547420"/>
                <a:ext cx="439645" cy="439645"/>
              </a:xfrm>
              <a:prstGeom prst="rect">
                <a:avLst/>
              </a:prstGeom>
            </p:spPr>
          </p:pic>
        </p:grpSp>
      </p:grpSp>
      <p:grpSp>
        <p:nvGrpSpPr>
          <p:cNvPr id="67" name="组合 66">
            <a:extLst>
              <a:ext uri="{FF2B5EF4-FFF2-40B4-BE49-F238E27FC236}">
                <a16:creationId xmlns:a16="http://schemas.microsoft.com/office/drawing/2014/main" id="{4B187C9A-DC4B-5463-1FB0-82E2FF948DF5}"/>
              </a:ext>
            </a:extLst>
          </p:cNvPr>
          <p:cNvGrpSpPr/>
          <p:nvPr/>
        </p:nvGrpSpPr>
        <p:grpSpPr>
          <a:xfrm>
            <a:off x="547260" y="1628777"/>
            <a:ext cx="991980" cy="2249786"/>
            <a:chOff x="547260" y="1628775"/>
            <a:chExt cx="991980" cy="2249786"/>
          </a:xfrm>
        </p:grpSpPr>
        <p:pic>
          <p:nvPicPr>
            <p:cNvPr id="65" name="图片 64" descr="图片包含 游戏机&#10;&#10;描述已自动生成">
              <a:extLst>
                <a:ext uri="{FF2B5EF4-FFF2-40B4-BE49-F238E27FC236}">
                  <a16:creationId xmlns:a16="http://schemas.microsoft.com/office/drawing/2014/main" id="{107518E5-FACE-5DEF-3884-4811C2D1F28E}"/>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p:blipFill>
          <p:spPr>
            <a:xfrm>
              <a:off x="547260" y="1755929"/>
              <a:ext cx="991980" cy="2122632"/>
            </a:xfrm>
            <a:prstGeom prst="rect">
              <a:avLst/>
            </a:prstGeom>
          </p:spPr>
        </p:pic>
        <p:sp>
          <p:nvSpPr>
            <p:cNvPr id="66" name="文本框 65">
              <a:extLst>
                <a:ext uri="{FF2B5EF4-FFF2-40B4-BE49-F238E27FC236}">
                  <a16:creationId xmlns:a16="http://schemas.microsoft.com/office/drawing/2014/main" id="{9D1BB248-0916-3E8F-6602-7E1582B1DB17}"/>
                </a:ext>
              </a:extLst>
            </p:cNvPr>
            <p:cNvSpPr txBox="1"/>
            <p:nvPr/>
          </p:nvSpPr>
          <p:spPr>
            <a:xfrm>
              <a:off x="758965" y="1628775"/>
              <a:ext cx="492443" cy="2217033"/>
            </a:xfrm>
            <a:prstGeom prst="rect">
              <a:avLst/>
            </a:prstGeom>
            <a:noFill/>
          </p:spPr>
          <p:txBody>
            <a:bodyPr vert="eaVert" wrap="square">
              <a:spAutoFit/>
            </a:bodyPr>
            <a:lstStyle/>
            <a:p>
              <a:pPr algn="ctr"/>
              <a:r>
                <a:rPr lang="en-US" altLang="zh-CN" sz="2000" b="1" dirty="0">
                  <a:solidFill>
                    <a:srgbClr val="EA0000"/>
                  </a:solidFill>
                  <a:effectLst>
                    <a:outerShdw dist="38100" dir="5400000" algn="t" rotWithShape="0">
                      <a:srgbClr val="E6E6E6"/>
                    </a:outerShdw>
                  </a:effectLst>
                  <a:latin typeface="思源宋體 Heavy" pitchFamily="18" charset="-128"/>
                  <a:ea typeface="思源宋體 Heavy" pitchFamily="18" charset="-128"/>
                </a:rPr>
                <a:t>GOOD DAY</a:t>
              </a:r>
              <a:endParaRPr lang="zh-CN" altLang="en-US" sz="2000" b="1" dirty="0">
                <a:solidFill>
                  <a:srgbClr val="EA0000"/>
                </a:solidFill>
                <a:effectLst>
                  <a:outerShdw dist="38100" dir="5400000" algn="t" rotWithShape="0">
                    <a:srgbClr val="E6E6E6"/>
                  </a:outerShdw>
                </a:effectLst>
                <a:latin typeface="思源宋體 Heavy" pitchFamily="18" charset="-128"/>
                <a:ea typeface="思源宋體 Heavy" pitchFamily="18" charset="-128"/>
              </a:endParaRPr>
            </a:p>
          </p:txBody>
        </p:sp>
      </p:grpSp>
    </p:spTree>
    <p:extLst>
      <p:ext uri="{BB962C8B-B14F-4D97-AF65-F5344CB8AC3E}">
        <p14:creationId xmlns:p14="http://schemas.microsoft.com/office/powerpoint/2010/main" val="183934856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randombar(horizontal)">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250"/>
                                  </p:stCondLst>
                                  <p:childTnLst>
                                    <p:set>
                                      <p:cBhvr>
                                        <p:cTn id="16" dur="1" fill="hold">
                                          <p:stCondLst>
                                            <p:cond delay="0"/>
                                          </p:stCondLst>
                                        </p:cTn>
                                        <p:tgtEl>
                                          <p:spTgt spid="62"/>
                                        </p:tgtEl>
                                        <p:attrNameLst>
                                          <p:attrName>style.visibility</p:attrName>
                                        </p:attrNameLst>
                                      </p:cBhvr>
                                      <p:to>
                                        <p:strVal val="visible"/>
                                      </p:to>
                                    </p:set>
                                    <p:anim calcmode="lin" valueType="num">
                                      <p:cBhvr additive="base">
                                        <p:cTn id="17" dur="500" fill="hold"/>
                                        <p:tgtEl>
                                          <p:spTgt spid="62"/>
                                        </p:tgtEl>
                                        <p:attrNameLst>
                                          <p:attrName>ppt_x</p:attrName>
                                        </p:attrNameLst>
                                      </p:cBhvr>
                                      <p:tavLst>
                                        <p:tav tm="0">
                                          <p:val>
                                            <p:strVal val="#ppt_x"/>
                                          </p:val>
                                        </p:tav>
                                        <p:tav tm="100000">
                                          <p:val>
                                            <p:strVal val="#ppt_x"/>
                                          </p:val>
                                        </p:tav>
                                      </p:tavLst>
                                    </p:anim>
                                    <p:anim calcmode="lin" valueType="num">
                                      <p:cBhvr additive="base">
                                        <p:cTn id="18" dur="500" fill="hold"/>
                                        <p:tgtEl>
                                          <p:spTgt spid="6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500"/>
                                  </p:stCondLst>
                                  <p:childTnLst>
                                    <p:set>
                                      <p:cBhvr>
                                        <p:cTn id="24" dur="1" fill="hold">
                                          <p:stCondLst>
                                            <p:cond delay="0"/>
                                          </p:stCondLst>
                                        </p:cTn>
                                        <p:tgtEl>
                                          <p:spTgt spid="63"/>
                                        </p:tgtEl>
                                        <p:attrNameLst>
                                          <p:attrName>style.visibility</p:attrName>
                                        </p:attrNameLst>
                                      </p:cBhvr>
                                      <p:to>
                                        <p:strVal val="visible"/>
                                      </p:to>
                                    </p:set>
                                    <p:anim calcmode="lin" valueType="num">
                                      <p:cBhvr additive="base">
                                        <p:cTn id="25" dur="500" fill="hold"/>
                                        <p:tgtEl>
                                          <p:spTgt spid="63"/>
                                        </p:tgtEl>
                                        <p:attrNameLst>
                                          <p:attrName>ppt_x</p:attrName>
                                        </p:attrNameLst>
                                      </p:cBhvr>
                                      <p:tavLst>
                                        <p:tav tm="0">
                                          <p:val>
                                            <p:strVal val="#ppt_x"/>
                                          </p:val>
                                        </p:tav>
                                        <p:tav tm="100000">
                                          <p:val>
                                            <p:strVal val="#ppt_x"/>
                                          </p:val>
                                        </p:tav>
                                      </p:tavLst>
                                    </p:anim>
                                    <p:anim calcmode="lin" valueType="num">
                                      <p:cBhvr additive="base">
                                        <p:cTn id="2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3" name="椭圆 2">
            <a:extLst>
              <a:ext uri="{FF2B5EF4-FFF2-40B4-BE49-F238E27FC236}">
                <a16:creationId xmlns:a16="http://schemas.microsoft.com/office/drawing/2014/main" id="{E02B6FE5-7305-E101-3F1B-DF892920DB4A}"/>
              </a:ext>
            </a:extLst>
          </p:cNvPr>
          <p:cNvSpPr/>
          <p:nvPr/>
        </p:nvSpPr>
        <p:spPr>
          <a:xfrm>
            <a:off x="4252014" y="1909825"/>
            <a:ext cx="3687975" cy="3687975"/>
          </a:xfrm>
          <a:prstGeom prst="ellipse">
            <a:avLst/>
          </a:prstGeom>
          <a:solidFill>
            <a:srgbClr val="E8F0FB"/>
          </a:solidFill>
          <a:ln>
            <a:solidFill>
              <a:srgbClr val="D1E1F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B6AA89E3-531A-401E-D6DC-237BA368606C}"/>
              </a:ext>
            </a:extLst>
          </p:cNvPr>
          <p:cNvSpPr/>
          <p:nvPr/>
        </p:nvSpPr>
        <p:spPr>
          <a:xfrm>
            <a:off x="4714755" y="2372565"/>
            <a:ext cx="2762492" cy="2762490"/>
          </a:xfrm>
          <a:prstGeom prst="ellipse">
            <a:avLst/>
          </a:prstGeom>
          <a:blipFill dpi="0" rotWithShape="1">
            <a:blip r:embed="rId5" cstate="email">
              <a:extLst>
                <a:ext uri="{28A0092B-C50C-407E-A947-70E740481C1C}">
                  <a14:useLocalDpi xmlns:a14="http://schemas.microsoft.com/office/drawing/2010/main"/>
                </a:ext>
              </a:extLst>
            </a:blip>
            <a:srcRect/>
            <a:tile tx="0" ty="0" sx="100000" sy="100000" flip="none" algn="ctr"/>
          </a:blip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64E8A682-9D9C-664B-5320-1C8CC268A1FF}"/>
              </a:ext>
            </a:extLst>
          </p:cNvPr>
          <p:cNvGrpSpPr/>
          <p:nvPr/>
        </p:nvGrpSpPr>
        <p:grpSpPr>
          <a:xfrm>
            <a:off x="8029218" y="1687029"/>
            <a:ext cx="3139431" cy="1154671"/>
            <a:chOff x="7997862" y="1692056"/>
            <a:chExt cx="3139431" cy="1154671"/>
          </a:xfrm>
        </p:grpSpPr>
        <p:sp>
          <p:nvSpPr>
            <p:cNvPr id="6" name="文本框 4">
              <a:extLst>
                <a:ext uri="{FF2B5EF4-FFF2-40B4-BE49-F238E27FC236}">
                  <a16:creationId xmlns:a16="http://schemas.microsoft.com/office/drawing/2014/main" id="{E8EDB7DF-368A-8FF9-1A14-2B41B0BC469A}"/>
                </a:ext>
              </a:extLst>
            </p:cNvPr>
            <p:cNvSpPr txBox="1"/>
            <p:nvPr/>
          </p:nvSpPr>
          <p:spPr>
            <a:xfrm>
              <a:off x="7997862" y="169205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sp>
          <p:nvSpPr>
            <p:cNvPr id="7" name="文本框 5">
              <a:extLst>
                <a:ext uri="{FF2B5EF4-FFF2-40B4-BE49-F238E27FC236}">
                  <a16:creationId xmlns:a16="http://schemas.microsoft.com/office/drawing/2014/main" id="{C51FB6C8-F0C2-7A70-6D9C-07E21CC0C913}"/>
                </a:ext>
              </a:extLst>
            </p:cNvPr>
            <p:cNvSpPr txBox="1"/>
            <p:nvPr/>
          </p:nvSpPr>
          <p:spPr>
            <a:xfrm>
              <a:off x="7997862" y="2114219"/>
              <a:ext cx="3139431"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grpSp>
      <p:grpSp>
        <p:nvGrpSpPr>
          <p:cNvPr id="9" name="组合 8">
            <a:extLst>
              <a:ext uri="{FF2B5EF4-FFF2-40B4-BE49-F238E27FC236}">
                <a16:creationId xmlns:a16="http://schemas.microsoft.com/office/drawing/2014/main" id="{F4E4F183-D975-74E5-D8D7-896DC50F7911}"/>
              </a:ext>
            </a:extLst>
          </p:cNvPr>
          <p:cNvGrpSpPr/>
          <p:nvPr/>
        </p:nvGrpSpPr>
        <p:grpSpPr>
          <a:xfrm>
            <a:off x="8508881" y="3192627"/>
            <a:ext cx="3139431" cy="1154671"/>
            <a:chOff x="7997862" y="1692056"/>
            <a:chExt cx="3139431" cy="1154671"/>
          </a:xfrm>
        </p:grpSpPr>
        <p:sp>
          <p:nvSpPr>
            <p:cNvPr id="10" name="文本框 4">
              <a:extLst>
                <a:ext uri="{FF2B5EF4-FFF2-40B4-BE49-F238E27FC236}">
                  <a16:creationId xmlns:a16="http://schemas.microsoft.com/office/drawing/2014/main" id="{556842EB-7447-F6AC-C029-F450C4D815D8}"/>
                </a:ext>
              </a:extLst>
            </p:cNvPr>
            <p:cNvSpPr txBox="1"/>
            <p:nvPr/>
          </p:nvSpPr>
          <p:spPr>
            <a:xfrm>
              <a:off x="7997862" y="169205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sp>
          <p:nvSpPr>
            <p:cNvPr id="19" name="文本框 5">
              <a:extLst>
                <a:ext uri="{FF2B5EF4-FFF2-40B4-BE49-F238E27FC236}">
                  <a16:creationId xmlns:a16="http://schemas.microsoft.com/office/drawing/2014/main" id="{DD585D7E-4F57-23F5-F36C-F8A941AFDC71}"/>
                </a:ext>
              </a:extLst>
            </p:cNvPr>
            <p:cNvSpPr txBox="1"/>
            <p:nvPr/>
          </p:nvSpPr>
          <p:spPr>
            <a:xfrm>
              <a:off x="7997862" y="2114219"/>
              <a:ext cx="3139431"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grpSp>
      <p:grpSp>
        <p:nvGrpSpPr>
          <p:cNvPr id="20" name="组合 19">
            <a:extLst>
              <a:ext uri="{FF2B5EF4-FFF2-40B4-BE49-F238E27FC236}">
                <a16:creationId xmlns:a16="http://schemas.microsoft.com/office/drawing/2014/main" id="{1FB36A8C-D8A0-5DBA-F329-4D55D6E35DBF}"/>
              </a:ext>
            </a:extLst>
          </p:cNvPr>
          <p:cNvGrpSpPr/>
          <p:nvPr/>
        </p:nvGrpSpPr>
        <p:grpSpPr>
          <a:xfrm>
            <a:off x="8029218" y="4698225"/>
            <a:ext cx="3139431" cy="1154671"/>
            <a:chOff x="7997862" y="1692056"/>
            <a:chExt cx="3139431" cy="1154671"/>
          </a:xfrm>
        </p:grpSpPr>
        <p:sp>
          <p:nvSpPr>
            <p:cNvPr id="25" name="文本框 4">
              <a:extLst>
                <a:ext uri="{FF2B5EF4-FFF2-40B4-BE49-F238E27FC236}">
                  <a16:creationId xmlns:a16="http://schemas.microsoft.com/office/drawing/2014/main" id="{8C8190E7-A0C1-7F16-123D-F7EC09A0A188}"/>
                </a:ext>
              </a:extLst>
            </p:cNvPr>
            <p:cNvSpPr txBox="1"/>
            <p:nvPr/>
          </p:nvSpPr>
          <p:spPr>
            <a:xfrm>
              <a:off x="7997862" y="169205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sp>
          <p:nvSpPr>
            <p:cNvPr id="26" name="文本框 5">
              <a:extLst>
                <a:ext uri="{FF2B5EF4-FFF2-40B4-BE49-F238E27FC236}">
                  <a16:creationId xmlns:a16="http://schemas.microsoft.com/office/drawing/2014/main" id="{468623D8-F474-F763-03CD-83F7124BA8CD}"/>
                </a:ext>
              </a:extLst>
            </p:cNvPr>
            <p:cNvSpPr txBox="1"/>
            <p:nvPr/>
          </p:nvSpPr>
          <p:spPr>
            <a:xfrm>
              <a:off x="7997862" y="2114219"/>
              <a:ext cx="3139431"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grpSp>
      <p:grpSp>
        <p:nvGrpSpPr>
          <p:cNvPr id="27" name="组合 26">
            <a:extLst>
              <a:ext uri="{FF2B5EF4-FFF2-40B4-BE49-F238E27FC236}">
                <a16:creationId xmlns:a16="http://schemas.microsoft.com/office/drawing/2014/main" id="{73CA3084-D1B4-6FCE-9403-F43F9B181A1F}"/>
              </a:ext>
            </a:extLst>
          </p:cNvPr>
          <p:cNvGrpSpPr/>
          <p:nvPr/>
        </p:nvGrpSpPr>
        <p:grpSpPr>
          <a:xfrm flipH="1">
            <a:off x="1023355" y="1687029"/>
            <a:ext cx="3139431" cy="1154671"/>
            <a:chOff x="7997862" y="1692056"/>
            <a:chExt cx="3139431" cy="1154671"/>
          </a:xfrm>
        </p:grpSpPr>
        <p:sp>
          <p:nvSpPr>
            <p:cNvPr id="28" name="文本框 4">
              <a:extLst>
                <a:ext uri="{FF2B5EF4-FFF2-40B4-BE49-F238E27FC236}">
                  <a16:creationId xmlns:a16="http://schemas.microsoft.com/office/drawing/2014/main" id="{A6D984F3-70DB-28BA-8E00-3585994BF442}"/>
                </a:ext>
              </a:extLst>
            </p:cNvPr>
            <p:cNvSpPr txBox="1"/>
            <p:nvPr/>
          </p:nvSpPr>
          <p:spPr>
            <a:xfrm>
              <a:off x="7997862" y="169205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sp>
          <p:nvSpPr>
            <p:cNvPr id="29" name="文本框 5">
              <a:extLst>
                <a:ext uri="{FF2B5EF4-FFF2-40B4-BE49-F238E27FC236}">
                  <a16:creationId xmlns:a16="http://schemas.microsoft.com/office/drawing/2014/main" id="{7356AD0E-7D44-183F-6AF7-05AD71DB7789}"/>
                </a:ext>
              </a:extLst>
            </p:cNvPr>
            <p:cNvSpPr txBox="1"/>
            <p:nvPr/>
          </p:nvSpPr>
          <p:spPr>
            <a:xfrm>
              <a:off x="7997862" y="2114219"/>
              <a:ext cx="3139431"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grpSp>
      <p:grpSp>
        <p:nvGrpSpPr>
          <p:cNvPr id="30" name="组合 29">
            <a:extLst>
              <a:ext uri="{FF2B5EF4-FFF2-40B4-BE49-F238E27FC236}">
                <a16:creationId xmlns:a16="http://schemas.microsoft.com/office/drawing/2014/main" id="{CA75631A-FAA3-EFEB-F9B0-50F15F470E9E}"/>
              </a:ext>
            </a:extLst>
          </p:cNvPr>
          <p:cNvGrpSpPr/>
          <p:nvPr/>
        </p:nvGrpSpPr>
        <p:grpSpPr>
          <a:xfrm flipH="1">
            <a:off x="543691" y="3192627"/>
            <a:ext cx="3139431" cy="1154671"/>
            <a:chOff x="7997862" y="1692056"/>
            <a:chExt cx="3139431" cy="1154671"/>
          </a:xfrm>
        </p:grpSpPr>
        <p:sp>
          <p:nvSpPr>
            <p:cNvPr id="31" name="文本框 4">
              <a:extLst>
                <a:ext uri="{FF2B5EF4-FFF2-40B4-BE49-F238E27FC236}">
                  <a16:creationId xmlns:a16="http://schemas.microsoft.com/office/drawing/2014/main" id="{1492736F-9D59-570B-0498-2A9F6832F04D}"/>
                </a:ext>
              </a:extLst>
            </p:cNvPr>
            <p:cNvSpPr txBox="1"/>
            <p:nvPr/>
          </p:nvSpPr>
          <p:spPr>
            <a:xfrm>
              <a:off x="7997862" y="169205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sp>
          <p:nvSpPr>
            <p:cNvPr id="36" name="文本框 5">
              <a:extLst>
                <a:ext uri="{FF2B5EF4-FFF2-40B4-BE49-F238E27FC236}">
                  <a16:creationId xmlns:a16="http://schemas.microsoft.com/office/drawing/2014/main" id="{51966BEC-B770-5B59-EEE7-B6BCE3713C40}"/>
                </a:ext>
              </a:extLst>
            </p:cNvPr>
            <p:cNvSpPr txBox="1"/>
            <p:nvPr/>
          </p:nvSpPr>
          <p:spPr>
            <a:xfrm>
              <a:off x="7997862" y="2114219"/>
              <a:ext cx="3139431"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grpSp>
      <p:grpSp>
        <p:nvGrpSpPr>
          <p:cNvPr id="37" name="组合 36">
            <a:extLst>
              <a:ext uri="{FF2B5EF4-FFF2-40B4-BE49-F238E27FC236}">
                <a16:creationId xmlns:a16="http://schemas.microsoft.com/office/drawing/2014/main" id="{1344697C-612B-546E-F031-82C54A41CB22}"/>
              </a:ext>
            </a:extLst>
          </p:cNvPr>
          <p:cNvGrpSpPr/>
          <p:nvPr/>
        </p:nvGrpSpPr>
        <p:grpSpPr>
          <a:xfrm flipH="1">
            <a:off x="1023355" y="4698225"/>
            <a:ext cx="3139431" cy="1154671"/>
            <a:chOff x="7997862" y="1692056"/>
            <a:chExt cx="3139431" cy="1154671"/>
          </a:xfrm>
        </p:grpSpPr>
        <p:sp>
          <p:nvSpPr>
            <p:cNvPr id="38" name="文本框 4">
              <a:extLst>
                <a:ext uri="{FF2B5EF4-FFF2-40B4-BE49-F238E27FC236}">
                  <a16:creationId xmlns:a16="http://schemas.microsoft.com/office/drawing/2014/main" id="{E4203A01-4A45-461F-1752-7C23FFF82CE1}"/>
                </a:ext>
              </a:extLst>
            </p:cNvPr>
            <p:cNvSpPr txBox="1"/>
            <p:nvPr/>
          </p:nvSpPr>
          <p:spPr>
            <a:xfrm>
              <a:off x="7997862" y="1692056"/>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sp>
          <p:nvSpPr>
            <p:cNvPr id="39" name="文本框 5">
              <a:extLst>
                <a:ext uri="{FF2B5EF4-FFF2-40B4-BE49-F238E27FC236}">
                  <a16:creationId xmlns:a16="http://schemas.microsoft.com/office/drawing/2014/main" id="{B5A8EF9D-998F-AFB1-5745-E60C8ADD19D3}"/>
                </a:ext>
              </a:extLst>
            </p:cNvPr>
            <p:cNvSpPr txBox="1"/>
            <p:nvPr/>
          </p:nvSpPr>
          <p:spPr>
            <a:xfrm>
              <a:off x="7997862" y="2114219"/>
              <a:ext cx="3139431"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en-US" altLang="zh-CN" sz="1600" dirty="0">
                  <a:solidFill>
                    <a:schemeClr val="tx1">
                      <a:lumMod val="65000"/>
                      <a:lumOff val="35000"/>
                    </a:schemeClr>
                  </a:solidFill>
                </a:rPr>
                <a:t>Click here to add content, content to match the title. </a:t>
              </a:r>
              <a:endParaRPr lang="zh-CN" altLang="en-US" sz="1600" dirty="0">
                <a:solidFill>
                  <a:schemeClr val="tx1">
                    <a:lumMod val="65000"/>
                    <a:lumOff val="35000"/>
                  </a:schemeClr>
                </a:solidFill>
              </a:endParaRPr>
            </a:p>
          </p:txBody>
        </p:sp>
      </p:grpSp>
      <p:grpSp>
        <p:nvGrpSpPr>
          <p:cNvPr id="40" name="组合 39">
            <a:extLst>
              <a:ext uri="{FF2B5EF4-FFF2-40B4-BE49-F238E27FC236}">
                <a16:creationId xmlns:a16="http://schemas.microsoft.com/office/drawing/2014/main" id="{3A59B790-0B2B-F5F2-6651-5704E71540BC}"/>
              </a:ext>
            </a:extLst>
          </p:cNvPr>
          <p:cNvGrpSpPr/>
          <p:nvPr/>
        </p:nvGrpSpPr>
        <p:grpSpPr>
          <a:xfrm>
            <a:off x="4638651" y="2017673"/>
            <a:ext cx="605548" cy="605548"/>
            <a:chOff x="4638650" y="2017673"/>
            <a:chExt cx="605548" cy="605548"/>
          </a:xfrm>
        </p:grpSpPr>
        <p:sp>
          <p:nvSpPr>
            <p:cNvPr id="49" name="椭圆 48">
              <a:extLst>
                <a:ext uri="{FF2B5EF4-FFF2-40B4-BE49-F238E27FC236}">
                  <a16:creationId xmlns:a16="http://schemas.microsoft.com/office/drawing/2014/main" id="{C7742F98-7519-530F-9193-070AC48853A9}"/>
                </a:ext>
              </a:extLst>
            </p:cNvPr>
            <p:cNvSpPr/>
            <p:nvPr/>
          </p:nvSpPr>
          <p:spPr>
            <a:xfrm>
              <a:off x="4638650" y="2017673"/>
              <a:ext cx="605548" cy="605548"/>
            </a:xfrm>
            <a:prstGeom prst="ellipse">
              <a:avLst/>
            </a:prstGeom>
            <a:solidFill>
              <a:srgbClr val="224F86"/>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pic>
          <p:nvPicPr>
            <p:cNvPr id="50" name="图形 49" descr="头晕 轮廓">
              <a:extLst>
                <a:ext uri="{FF2B5EF4-FFF2-40B4-BE49-F238E27FC236}">
                  <a16:creationId xmlns:a16="http://schemas.microsoft.com/office/drawing/2014/main" id="{D2DA1CAA-8565-7ABE-8E67-E8D986BC3FB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4876" y="2133899"/>
              <a:ext cx="373096" cy="373096"/>
            </a:xfrm>
            <a:prstGeom prst="rect">
              <a:avLst/>
            </a:prstGeom>
          </p:spPr>
        </p:pic>
      </p:grpSp>
      <p:grpSp>
        <p:nvGrpSpPr>
          <p:cNvPr id="51" name="组合 50">
            <a:extLst>
              <a:ext uri="{FF2B5EF4-FFF2-40B4-BE49-F238E27FC236}">
                <a16:creationId xmlns:a16="http://schemas.microsoft.com/office/drawing/2014/main" id="{D454BAC7-25A6-F92E-369B-C15EE0084830}"/>
              </a:ext>
            </a:extLst>
          </p:cNvPr>
          <p:cNvGrpSpPr/>
          <p:nvPr/>
        </p:nvGrpSpPr>
        <p:grpSpPr>
          <a:xfrm>
            <a:off x="6947803" y="4894453"/>
            <a:ext cx="605548" cy="605548"/>
            <a:chOff x="6947802" y="4894453"/>
            <a:chExt cx="605548" cy="605548"/>
          </a:xfrm>
        </p:grpSpPr>
        <p:sp>
          <p:nvSpPr>
            <p:cNvPr id="52" name="椭圆 51">
              <a:extLst>
                <a:ext uri="{FF2B5EF4-FFF2-40B4-BE49-F238E27FC236}">
                  <a16:creationId xmlns:a16="http://schemas.microsoft.com/office/drawing/2014/main" id="{9CCD6841-2E0E-8B60-1C72-9F3BA4E1660D}"/>
                </a:ext>
              </a:extLst>
            </p:cNvPr>
            <p:cNvSpPr/>
            <p:nvPr/>
          </p:nvSpPr>
          <p:spPr>
            <a:xfrm>
              <a:off x="6947802" y="4894453"/>
              <a:ext cx="605548" cy="605548"/>
            </a:xfrm>
            <a:prstGeom prst="ellipse">
              <a:avLst/>
            </a:prstGeom>
            <a:solidFill>
              <a:srgbClr val="224F86"/>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pic>
          <p:nvPicPr>
            <p:cNvPr id="53" name="图形 52" descr="海豚 轮廓">
              <a:extLst>
                <a:ext uri="{FF2B5EF4-FFF2-40B4-BE49-F238E27FC236}">
                  <a16:creationId xmlns:a16="http://schemas.microsoft.com/office/drawing/2014/main" id="{FA348BF8-3DB2-9837-4EC1-EDAE59B233B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4028" y="5010679"/>
              <a:ext cx="373096" cy="373096"/>
            </a:xfrm>
            <a:prstGeom prst="rect">
              <a:avLst/>
            </a:prstGeom>
          </p:spPr>
        </p:pic>
      </p:grpSp>
      <p:grpSp>
        <p:nvGrpSpPr>
          <p:cNvPr id="54" name="组合 53">
            <a:extLst>
              <a:ext uri="{FF2B5EF4-FFF2-40B4-BE49-F238E27FC236}">
                <a16:creationId xmlns:a16="http://schemas.microsoft.com/office/drawing/2014/main" id="{D268C14E-D19A-B0E4-2E78-A8F8130D52DF}"/>
              </a:ext>
            </a:extLst>
          </p:cNvPr>
          <p:cNvGrpSpPr/>
          <p:nvPr/>
        </p:nvGrpSpPr>
        <p:grpSpPr>
          <a:xfrm>
            <a:off x="7637215" y="3456063"/>
            <a:ext cx="605548" cy="605548"/>
            <a:chOff x="7637214" y="3456063"/>
            <a:chExt cx="605548" cy="605548"/>
          </a:xfrm>
        </p:grpSpPr>
        <p:sp>
          <p:nvSpPr>
            <p:cNvPr id="55" name="椭圆 54">
              <a:extLst>
                <a:ext uri="{FF2B5EF4-FFF2-40B4-BE49-F238E27FC236}">
                  <a16:creationId xmlns:a16="http://schemas.microsoft.com/office/drawing/2014/main" id="{84ABA0A1-CC37-2EE8-7336-1C2A8BAEED7C}"/>
                </a:ext>
              </a:extLst>
            </p:cNvPr>
            <p:cNvSpPr/>
            <p:nvPr/>
          </p:nvSpPr>
          <p:spPr>
            <a:xfrm>
              <a:off x="7637214" y="3456063"/>
              <a:ext cx="605548" cy="605548"/>
            </a:xfrm>
            <a:prstGeom prst="ellipse">
              <a:avLst/>
            </a:prstGeom>
            <a:solidFill>
              <a:srgbClr val="224F86"/>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pic>
          <p:nvPicPr>
            <p:cNvPr id="56" name="图形 55" descr="双击手势 轮廓">
              <a:extLst>
                <a:ext uri="{FF2B5EF4-FFF2-40B4-BE49-F238E27FC236}">
                  <a16:creationId xmlns:a16="http://schemas.microsoft.com/office/drawing/2014/main" id="{CF89976D-B703-A4F2-3DB5-C7EBAD42014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753440" y="3572289"/>
              <a:ext cx="373096" cy="373096"/>
            </a:xfrm>
            <a:prstGeom prst="rect">
              <a:avLst/>
            </a:prstGeom>
          </p:spPr>
        </p:pic>
      </p:grpSp>
      <p:grpSp>
        <p:nvGrpSpPr>
          <p:cNvPr id="57" name="组合 56">
            <a:extLst>
              <a:ext uri="{FF2B5EF4-FFF2-40B4-BE49-F238E27FC236}">
                <a16:creationId xmlns:a16="http://schemas.microsoft.com/office/drawing/2014/main" id="{21459314-D274-DD01-3720-3DA752C2B029}"/>
              </a:ext>
            </a:extLst>
          </p:cNvPr>
          <p:cNvGrpSpPr/>
          <p:nvPr/>
        </p:nvGrpSpPr>
        <p:grpSpPr>
          <a:xfrm>
            <a:off x="4638651" y="4894453"/>
            <a:ext cx="605548" cy="605548"/>
            <a:chOff x="4638650" y="4894453"/>
            <a:chExt cx="605548" cy="605548"/>
          </a:xfrm>
        </p:grpSpPr>
        <p:sp>
          <p:nvSpPr>
            <p:cNvPr id="58" name="椭圆 57">
              <a:extLst>
                <a:ext uri="{FF2B5EF4-FFF2-40B4-BE49-F238E27FC236}">
                  <a16:creationId xmlns:a16="http://schemas.microsoft.com/office/drawing/2014/main" id="{10FA3C9A-E589-4534-1B6F-36472C62E7F6}"/>
                </a:ext>
              </a:extLst>
            </p:cNvPr>
            <p:cNvSpPr/>
            <p:nvPr/>
          </p:nvSpPr>
          <p:spPr>
            <a:xfrm>
              <a:off x="4638650" y="4894453"/>
              <a:ext cx="605548" cy="605548"/>
            </a:xfrm>
            <a:prstGeom prst="ellipse">
              <a:avLst/>
            </a:prstGeom>
            <a:solidFill>
              <a:srgbClr val="224F86"/>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pic>
          <p:nvPicPr>
            <p:cNvPr id="59" name="图形 58" descr="从云中下载 轮廓">
              <a:extLst>
                <a:ext uri="{FF2B5EF4-FFF2-40B4-BE49-F238E27FC236}">
                  <a16:creationId xmlns:a16="http://schemas.microsoft.com/office/drawing/2014/main" id="{26094CB7-8FF6-9B28-3CCC-132C684C940F}"/>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54876" y="5010679"/>
              <a:ext cx="373096" cy="373096"/>
            </a:xfrm>
            <a:prstGeom prst="rect">
              <a:avLst/>
            </a:prstGeom>
          </p:spPr>
        </p:pic>
      </p:grpSp>
      <p:grpSp>
        <p:nvGrpSpPr>
          <p:cNvPr id="60" name="组合 59">
            <a:extLst>
              <a:ext uri="{FF2B5EF4-FFF2-40B4-BE49-F238E27FC236}">
                <a16:creationId xmlns:a16="http://schemas.microsoft.com/office/drawing/2014/main" id="{AD5756C8-0DCA-2BC2-0ED1-229C22B0F86B}"/>
              </a:ext>
            </a:extLst>
          </p:cNvPr>
          <p:cNvGrpSpPr/>
          <p:nvPr/>
        </p:nvGrpSpPr>
        <p:grpSpPr>
          <a:xfrm>
            <a:off x="3949239" y="3456063"/>
            <a:ext cx="605548" cy="605548"/>
            <a:chOff x="3949239" y="3456063"/>
            <a:chExt cx="605548" cy="605548"/>
          </a:xfrm>
        </p:grpSpPr>
        <p:sp>
          <p:nvSpPr>
            <p:cNvPr id="61" name="椭圆 60">
              <a:extLst>
                <a:ext uri="{FF2B5EF4-FFF2-40B4-BE49-F238E27FC236}">
                  <a16:creationId xmlns:a16="http://schemas.microsoft.com/office/drawing/2014/main" id="{F9F62115-1363-9B5D-D289-1FE19731F1DC}"/>
                </a:ext>
              </a:extLst>
            </p:cNvPr>
            <p:cNvSpPr/>
            <p:nvPr/>
          </p:nvSpPr>
          <p:spPr>
            <a:xfrm>
              <a:off x="3949239" y="3456063"/>
              <a:ext cx="605548" cy="605548"/>
            </a:xfrm>
            <a:prstGeom prst="ellipse">
              <a:avLst/>
            </a:prstGeom>
            <a:solidFill>
              <a:srgbClr val="224F86"/>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pic>
          <p:nvPicPr>
            <p:cNvPr id="62" name="图形 61" descr="档案盒存档 轮廓">
              <a:extLst>
                <a:ext uri="{FF2B5EF4-FFF2-40B4-BE49-F238E27FC236}">
                  <a16:creationId xmlns:a16="http://schemas.microsoft.com/office/drawing/2014/main" id="{5E0D584E-64FD-2686-EBBE-FDAD66098DE7}"/>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065465" y="3572289"/>
              <a:ext cx="373096" cy="373096"/>
            </a:xfrm>
            <a:prstGeom prst="rect">
              <a:avLst/>
            </a:prstGeom>
          </p:spPr>
        </p:pic>
      </p:grpSp>
      <p:grpSp>
        <p:nvGrpSpPr>
          <p:cNvPr id="63" name="组合 62">
            <a:extLst>
              <a:ext uri="{FF2B5EF4-FFF2-40B4-BE49-F238E27FC236}">
                <a16:creationId xmlns:a16="http://schemas.microsoft.com/office/drawing/2014/main" id="{27D9B883-1C13-559E-AD2C-34E0AA174903}"/>
              </a:ext>
            </a:extLst>
          </p:cNvPr>
          <p:cNvGrpSpPr/>
          <p:nvPr/>
        </p:nvGrpSpPr>
        <p:grpSpPr>
          <a:xfrm>
            <a:off x="6947803" y="2017673"/>
            <a:ext cx="605548" cy="605548"/>
            <a:chOff x="6947802" y="2017673"/>
            <a:chExt cx="605548" cy="605548"/>
          </a:xfrm>
        </p:grpSpPr>
        <p:sp>
          <p:nvSpPr>
            <p:cNvPr id="64" name="椭圆 63">
              <a:extLst>
                <a:ext uri="{FF2B5EF4-FFF2-40B4-BE49-F238E27FC236}">
                  <a16:creationId xmlns:a16="http://schemas.microsoft.com/office/drawing/2014/main" id="{D97CBB34-6C7A-8171-D21F-CEE50E2B19A5}"/>
                </a:ext>
              </a:extLst>
            </p:cNvPr>
            <p:cNvSpPr/>
            <p:nvPr/>
          </p:nvSpPr>
          <p:spPr>
            <a:xfrm>
              <a:off x="6947802" y="2017673"/>
              <a:ext cx="605548" cy="605548"/>
            </a:xfrm>
            <a:prstGeom prst="ellipse">
              <a:avLst/>
            </a:prstGeom>
            <a:solidFill>
              <a:srgbClr val="224F86"/>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4400"/>
            </a:p>
          </p:txBody>
        </p:sp>
        <p:pic>
          <p:nvPicPr>
            <p:cNvPr id="65" name="图形 64" descr="花 轮廓">
              <a:extLst>
                <a:ext uri="{FF2B5EF4-FFF2-40B4-BE49-F238E27FC236}">
                  <a16:creationId xmlns:a16="http://schemas.microsoft.com/office/drawing/2014/main" id="{6FD26433-4FFC-9A56-F85D-09E22188B5DC}"/>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064028" y="2133899"/>
              <a:ext cx="373096" cy="373096"/>
            </a:xfrm>
            <a:prstGeom prst="rect">
              <a:avLst/>
            </a:prstGeom>
          </p:spPr>
        </p:pic>
      </p:grpSp>
    </p:spTree>
    <p:extLst>
      <p:ext uri="{BB962C8B-B14F-4D97-AF65-F5344CB8AC3E}">
        <p14:creationId xmlns:p14="http://schemas.microsoft.com/office/powerpoint/2010/main" val="370259617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ppt_w</p:attrName>
                                        </p:attrNameLst>
                                      </p:cBhvr>
                                      <p:tavLst>
                                        <p:tav tm="0">
                                          <p:val>
                                            <p:fltVal val="0"/>
                                          </p:val>
                                        </p:tav>
                                        <p:tav tm="100000">
                                          <p:val>
                                            <p:strVal val="#ppt_w"/>
                                          </p:val>
                                        </p:tav>
                                      </p:tavLst>
                                    </p:anim>
                                    <p:anim calcmode="lin" valueType="num">
                                      <p:cBhvr>
                                        <p:cTn id="22" dur="500" fill="hold"/>
                                        <p:tgtEl>
                                          <p:spTgt spid="40"/>
                                        </p:tgtEl>
                                        <p:attrNameLst>
                                          <p:attrName>ppt_h</p:attrName>
                                        </p:attrNameLst>
                                      </p:cBhvr>
                                      <p:tavLst>
                                        <p:tav tm="0">
                                          <p:val>
                                            <p:fltVal val="0"/>
                                          </p:val>
                                        </p:tav>
                                        <p:tav tm="100000">
                                          <p:val>
                                            <p:strVal val="#ppt_h"/>
                                          </p:val>
                                        </p:tav>
                                      </p:tavLst>
                                    </p:anim>
                                    <p:animEffect transition="in" filter="fade">
                                      <p:cBhvr>
                                        <p:cTn id="23" dur="500"/>
                                        <p:tgtEl>
                                          <p:spTgt spid="40"/>
                                        </p:tgtEl>
                                      </p:cBhvr>
                                    </p:animEffect>
                                  </p:childTnLst>
                                </p:cTn>
                              </p:par>
                              <p:par>
                                <p:cTn id="24" presetID="53"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500" fill="hold"/>
                                        <p:tgtEl>
                                          <p:spTgt spid="27"/>
                                        </p:tgtEl>
                                        <p:attrNameLst>
                                          <p:attrName>ppt_w</p:attrName>
                                        </p:attrNameLst>
                                      </p:cBhvr>
                                      <p:tavLst>
                                        <p:tav tm="0">
                                          <p:val>
                                            <p:fltVal val="0"/>
                                          </p:val>
                                        </p:tav>
                                        <p:tav tm="100000">
                                          <p:val>
                                            <p:strVal val="#ppt_w"/>
                                          </p:val>
                                        </p:tav>
                                      </p:tavLst>
                                    </p:anim>
                                    <p:anim calcmode="lin" valueType="num">
                                      <p:cBhvr>
                                        <p:cTn id="27" dur="500" fill="hold"/>
                                        <p:tgtEl>
                                          <p:spTgt spid="27"/>
                                        </p:tgtEl>
                                        <p:attrNameLst>
                                          <p:attrName>ppt_h</p:attrName>
                                        </p:attrNameLst>
                                      </p:cBhvr>
                                      <p:tavLst>
                                        <p:tav tm="0">
                                          <p:val>
                                            <p:fltVal val="0"/>
                                          </p:val>
                                        </p:tav>
                                        <p:tav tm="100000">
                                          <p:val>
                                            <p:strVal val="#ppt_h"/>
                                          </p:val>
                                        </p:tav>
                                      </p:tavLst>
                                    </p:anim>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ppt_w</p:attrName>
                                        </p:attrNameLst>
                                      </p:cBhvr>
                                      <p:tavLst>
                                        <p:tav tm="0">
                                          <p:val>
                                            <p:fltVal val="0"/>
                                          </p:val>
                                        </p:tav>
                                        <p:tav tm="100000">
                                          <p:val>
                                            <p:strVal val="#ppt_w"/>
                                          </p:val>
                                        </p:tav>
                                      </p:tavLst>
                                    </p:anim>
                                    <p:anim calcmode="lin" valueType="num">
                                      <p:cBhvr>
                                        <p:cTn id="46" dur="500" fill="hold"/>
                                        <p:tgtEl>
                                          <p:spTgt spid="60"/>
                                        </p:tgtEl>
                                        <p:attrNameLst>
                                          <p:attrName>ppt_h</p:attrName>
                                        </p:attrNameLst>
                                      </p:cBhvr>
                                      <p:tavLst>
                                        <p:tav tm="0">
                                          <p:val>
                                            <p:fltVal val="0"/>
                                          </p:val>
                                        </p:tav>
                                        <p:tav tm="100000">
                                          <p:val>
                                            <p:strVal val="#ppt_h"/>
                                          </p:val>
                                        </p:tav>
                                      </p:tavLst>
                                    </p:anim>
                                    <p:animEffect transition="in" filter="fade">
                                      <p:cBhvr>
                                        <p:cTn id="47" dur="500"/>
                                        <p:tgtEl>
                                          <p:spTgt spid="60"/>
                                        </p:tgtEl>
                                      </p:cBhvr>
                                    </p:animEffect>
                                  </p:childTnLst>
                                </p:cTn>
                              </p:par>
                              <p:par>
                                <p:cTn id="48" presetID="53" presetClass="entr" presetSubtype="16"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53"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500" fill="hold"/>
                                        <p:tgtEl>
                                          <p:spTgt spid="57"/>
                                        </p:tgtEl>
                                        <p:attrNameLst>
                                          <p:attrName>ppt_w</p:attrName>
                                        </p:attrNameLst>
                                      </p:cBhvr>
                                      <p:tavLst>
                                        <p:tav tm="0">
                                          <p:val>
                                            <p:fltVal val="0"/>
                                          </p:val>
                                        </p:tav>
                                        <p:tav tm="100000">
                                          <p:val>
                                            <p:strVal val="#ppt_w"/>
                                          </p:val>
                                        </p:tav>
                                      </p:tavLst>
                                    </p:anim>
                                    <p:anim calcmode="lin" valueType="num">
                                      <p:cBhvr>
                                        <p:cTn id="70" dur="500" fill="hold"/>
                                        <p:tgtEl>
                                          <p:spTgt spid="57"/>
                                        </p:tgtEl>
                                        <p:attrNameLst>
                                          <p:attrName>ppt_h</p:attrName>
                                        </p:attrNameLst>
                                      </p:cBhvr>
                                      <p:tavLst>
                                        <p:tav tm="0">
                                          <p:val>
                                            <p:fltVal val="0"/>
                                          </p:val>
                                        </p:tav>
                                        <p:tav tm="100000">
                                          <p:val>
                                            <p:strVal val="#ppt_h"/>
                                          </p:val>
                                        </p:tav>
                                      </p:tavLst>
                                    </p:anim>
                                    <p:animEffect transition="in" filter="fade">
                                      <p:cBhvr>
                                        <p:cTn id="71" dur="500"/>
                                        <p:tgtEl>
                                          <p:spTgt spid="57"/>
                                        </p:tgtEl>
                                      </p:cBhvr>
                                    </p:animEffect>
                                  </p:childTnLst>
                                </p:cTn>
                              </p:par>
                              <p:par>
                                <p:cTn id="72" presetID="53" presetClass="entr" presetSubtype="16"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51"/>
                                        </p:tgtEl>
                                        <p:attrNameLst>
                                          <p:attrName>style.visibility</p:attrName>
                                        </p:attrNameLst>
                                      </p:cBhvr>
                                      <p:to>
                                        <p:strVal val="visible"/>
                                      </p:to>
                                    </p:set>
                                    <p:anim calcmode="lin" valueType="num">
                                      <p:cBhvr>
                                        <p:cTn id="81" dur="500" fill="hold"/>
                                        <p:tgtEl>
                                          <p:spTgt spid="51"/>
                                        </p:tgtEl>
                                        <p:attrNameLst>
                                          <p:attrName>ppt_w</p:attrName>
                                        </p:attrNameLst>
                                      </p:cBhvr>
                                      <p:tavLst>
                                        <p:tav tm="0">
                                          <p:val>
                                            <p:fltVal val="0"/>
                                          </p:val>
                                        </p:tav>
                                        <p:tav tm="100000">
                                          <p:val>
                                            <p:strVal val="#ppt_w"/>
                                          </p:val>
                                        </p:tav>
                                      </p:tavLst>
                                    </p:anim>
                                    <p:anim calcmode="lin" valueType="num">
                                      <p:cBhvr>
                                        <p:cTn id="82" dur="500" fill="hold"/>
                                        <p:tgtEl>
                                          <p:spTgt spid="51"/>
                                        </p:tgtEl>
                                        <p:attrNameLst>
                                          <p:attrName>ppt_h</p:attrName>
                                        </p:attrNameLst>
                                      </p:cBhvr>
                                      <p:tavLst>
                                        <p:tav tm="0">
                                          <p:val>
                                            <p:fltVal val="0"/>
                                          </p:val>
                                        </p:tav>
                                        <p:tav tm="100000">
                                          <p:val>
                                            <p:strVal val="#ppt_h"/>
                                          </p:val>
                                        </p:tav>
                                      </p:tavLst>
                                    </p:anim>
                                    <p:animEffect transition="in" filter="fade">
                                      <p:cBhvr>
                                        <p:cTn id="83" dur="500"/>
                                        <p:tgtEl>
                                          <p:spTgt spid="51"/>
                                        </p:tgtEl>
                                      </p:cBhvr>
                                    </p:animEffect>
                                  </p:childTnLst>
                                </p:cTn>
                              </p:par>
                              <p:par>
                                <p:cTn id="84" presetID="53" presetClass="entr" presetSubtype="16"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EE6ED88B-DFF2-62F8-4588-D0182E981322}"/>
              </a:ext>
            </a:extLst>
          </p:cNvPr>
          <p:cNvPicPr>
            <a:picLocks noChangeAspect="1"/>
          </p:cNvPicPr>
          <p:nvPr/>
        </p:nvPicPr>
        <p:blipFill>
          <a:blip r:embed="rId2" cstate="email">
            <a:alphaModFix amt="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tretch>
            <a:fillRect/>
          </a:stretch>
        </p:blipFill>
        <p:spPr>
          <a:xfrm flipV="1">
            <a:off x="0" y="0"/>
            <a:ext cx="12192000" cy="5340096"/>
          </a:xfrm>
          <a:prstGeom prst="rect">
            <a:avLst/>
          </a:prstGeom>
        </p:spPr>
      </p:pic>
      <p:pic>
        <p:nvPicPr>
          <p:cNvPr id="13" name="图片 12" descr="图示&#10;&#10;低可信度描述已自动生成">
            <a:extLst>
              <a:ext uri="{FF2B5EF4-FFF2-40B4-BE49-F238E27FC236}">
                <a16:creationId xmlns:a16="http://schemas.microsoft.com/office/drawing/2014/main" id="{DACB7170-90C2-B47E-4F17-7A356EBD256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flipV="1">
            <a:off x="1" y="-1"/>
            <a:ext cx="2068687" cy="2414954"/>
          </a:xfrm>
          <a:prstGeom prst="rect">
            <a:avLst/>
          </a:prstGeom>
        </p:spPr>
      </p:pic>
      <p:grpSp>
        <p:nvGrpSpPr>
          <p:cNvPr id="9" name="组合 8">
            <a:extLst>
              <a:ext uri="{FF2B5EF4-FFF2-40B4-BE49-F238E27FC236}">
                <a16:creationId xmlns:a16="http://schemas.microsoft.com/office/drawing/2014/main" id="{E952B923-7367-C5C8-83CA-55A6F41C52A6}"/>
              </a:ext>
            </a:extLst>
          </p:cNvPr>
          <p:cNvGrpSpPr/>
          <p:nvPr/>
        </p:nvGrpSpPr>
        <p:grpSpPr>
          <a:xfrm>
            <a:off x="0" y="3596640"/>
            <a:ext cx="12192000" cy="3276600"/>
            <a:chOff x="0" y="2293034"/>
            <a:chExt cx="12192000" cy="4580206"/>
          </a:xfrm>
        </p:grpSpPr>
        <p:sp>
          <p:nvSpPr>
            <p:cNvPr id="4" name="任意多边形: 形状 3">
              <a:extLst>
                <a:ext uri="{FF2B5EF4-FFF2-40B4-BE49-F238E27FC236}">
                  <a16:creationId xmlns:a16="http://schemas.microsoft.com/office/drawing/2014/main" id="{BABDADA4-6C2F-E07F-BACD-1CB319136A40}"/>
                </a:ext>
              </a:extLst>
            </p:cNvPr>
            <p:cNvSpPr/>
            <p:nvPr/>
          </p:nvSpPr>
          <p:spPr>
            <a:xfrm flipV="1">
              <a:off x="0" y="2293034"/>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rgbClr val="E8F0FB"/>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CC414C47-1E71-7A41-B994-ADF96E5B353F}"/>
                </a:ext>
              </a:extLst>
            </p:cNvPr>
            <p:cNvSpPr/>
            <p:nvPr/>
          </p:nvSpPr>
          <p:spPr>
            <a:xfrm flipV="1">
              <a:off x="0" y="2487917"/>
              <a:ext cx="12192000" cy="4385323"/>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solidFill>
              <a:schemeClr val="bg1"/>
            </a:solid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5">
              <a:extLst>
                <a:ext uri="{FF2B5EF4-FFF2-40B4-BE49-F238E27FC236}">
                  <a16:creationId xmlns:a16="http://schemas.microsoft.com/office/drawing/2014/main" id="{110AC52B-A9FF-B1E0-EEAD-0A60EE03F97B}"/>
                </a:ext>
              </a:extLst>
            </p:cNvPr>
            <p:cNvSpPr/>
            <p:nvPr/>
          </p:nvSpPr>
          <p:spPr>
            <a:xfrm flipV="1">
              <a:off x="0" y="2621383"/>
              <a:ext cx="12192000" cy="4236617"/>
            </a:xfrm>
            <a:custGeom>
              <a:avLst/>
              <a:gdLst>
                <a:gd name="connsiteX0" fmla="*/ 0 w 12192000"/>
                <a:gd name="connsiteY0" fmla="*/ 0 h 6613921"/>
                <a:gd name="connsiteX1" fmla="*/ 12192000 w 12192000"/>
                <a:gd name="connsiteY1" fmla="*/ 0 h 6613921"/>
                <a:gd name="connsiteX2" fmla="*/ 12192000 w 12192000"/>
                <a:gd name="connsiteY2" fmla="*/ 6613921 h 6613921"/>
                <a:gd name="connsiteX3" fmla="*/ 10774680 w 12192000"/>
                <a:gd name="connsiteY3" fmla="*/ 4846081 h 6613921"/>
                <a:gd name="connsiteX4" fmla="*/ 9448800 w 12192000"/>
                <a:gd name="connsiteY4" fmla="*/ 6019561 h 6613921"/>
                <a:gd name="connsiteX5" fmla="*/ 7391400 w 12192000"/>
                <a:gd name="connsiteY5" fmla="*/ 4541281 h 6613921"/>
                <a:gd name="connsiteX6" fmla="*/ 5638801 w 12192000"/>
                <a:gd name="connsiteY6" fmla="*/ 5516641 h 6613921"/>
                <a:gd name="connsiteX7" fmla="*/ 4815841 w 12192000"/>
                <a:gd name="connsiteY7" fmla="*/ 3459241 h 6613921"/>
                <a:gd name="connsiteX8" fmla="*/ 3474720 w 12192000"/>
                <a:gd name="connsiteY8" fmla="*/ 4708921 h 6613921"/>
                <a:gd name="connsiteX9" fmla="*/ 2026920 w 12192000"/>
                <a:gd name="connsiteY9" fmla="*/ 4830841 h 6613921"/>
                <a:gd name="connsiteX10" fmla="*/ 990600 w 12192000"/>
                <a:gd name="connsiteY10" fmla="*/ 6415801 h 6613921"/>
                <a:gd name="connsiteX11" fmla="*/ 27146 w 12192000"/>
                <a:gd name="connsiteY11" fmla="*/ 4440867 h 6613921"/>
                <a:gd name="connsiteX12" fmla="*/ 0 w 12192000"/>
                <a:gd name="connsiteY12" fmla="*/ 4409515 h 661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613921">
                  <a:moveTo>
                    <a:pt x="0" y="0"/>
                  </a:moveTo>
                  <a:lnTo>
                    <a:pt x="12192000" y="0"/>
                  </a:lnTo>
                  <a:lnTo>
                    <a:pt x="12192000" y="6613921"/>
                  </a:lnTo>
                  <a:cubicBezTo>
                    <a:pt x="11600180" y="6583441"/>
                    <a:pt x="11475720" y="4884181"/>
                    <a:pt x="10774680" y="4846081"/>
                  </a:cubicBezTo>
                  <a:cubicBezTo>
                    <a:pt x="10073640" y="4807981"/>
                    <a:pt x="10302240" y="6100841"/>
                    <a:pt x="9448800" y="6019561"/>
                  </a:cubicBezTo>
                  <a:cubicBezTo>
                    <a:pt x="8595360" y="5938281"/>
                    <a:pt x="8026400" y="4625101"/>
                    <a:pt x="7391400" y="4541281"/>
                  </a:cubicBezTo>
                  <a:cubicBezTo>
                    <a:pt x="6756400" y="4457461"/>
                    <a:pt x="6144260" y="5681741"/>
                    <a:pt x="5638801" y="5516641"/>
                  </a:cubicBezTo>
                  <a:cubicBezTo>
                    <a:pt x="5133340" y="5351541"/>
                    <a:pt x="5389880" y="3548141"/>
                    <a:pt x="4815841" y="3459241"/>
                  </a:cubicBezTo>
                  <a:cubicBezTo>
                    <a:pt x="4241800" y="3370341"/>
                    <a:pt x="4030980" y="4815601"/>
                    <a:pt x="3474720" y="4708921"/>
                  </a:cubicBezTo>
                  <a:cubicBezTo>
                    <a:pt x="2918460" y="4602241"/>
                    <a:pt x="2440940" y="4546361"/>
                    <a:pt x="2026920" y="4830841"/>
                  </a:cubicBezTo>
                  <a:cubicBezTo>
                    <a:pt x="1612900" y="5115321"/>
                    <a:pt x="1562100" y="6329441"/>
                    <a:pt x="990600" y="6415801"/>
                  </a:cubicBezTo>
                  <a:cubicBezTo>
                    <a:pt x="490538" y="6491366"/>
                    <a:pt x="346353" y="4861440"/>
                    <a:pt x="27146" y="4440867"/>
                  </a:cubicBezTo>
                  <a:lnTo>
                    <a:pt x="0" y="4409515"/>
                  </a:lnTo>
                  <a:close/>
                </a:path>
              </a:pathLst>
            </a:custGeom>
            <a:blipFill dpi="0" rotWithShape="0">
              <a:blip r:embed="rId5" cstate="email">
                <a:extLst>
                  <a:ext uri="{28A0092B-C50C-407E-A947-70E740481C1C}">
                    <a14:useLocalDpi xmlns:a14="http://schemas.microsoft.com/office/drawing/2010/main"/>
                  </a:ext>
                </a:extLst>
              </a:blip>
              <a:srcRect/>
              <a:tile tx="0" ty="0" sx="100000" sy="100000" flip="none" algn="r"/>
            </a:blipFill>
            <a:ln>
              <a:noFill/>
            </a:ln>
            <a:effectLst>
              <a:outerShdw blurRad="76200" dist="38100" dir="16200000" rotWithShape="0">
                <a:srgbClr val="224F86">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8" name="文本框 7">
            <a:extLst>
              <a:ext uri="{FF2B5EF4-FFF2-40B4-BE49-F238E27FC236}">
                <a16:creationId xmlns:a16="http://schemas.microsoft.com/office/drawing/2014/main" id="{7F0BE407-0B21-D225-9811-4E7D5CF12A4C}"/>
              </a:ext>
            </a:extLst>
          </p:cNvPr>
          <p:cNvSpPr txBox="1"/>
          <p:nvPr/>
        </p:nvSpPr>
        <p:spPr>
          <a:xfrm>
            <a:off x="1786015" y="510590"/>
            <a:ext cx="1107996" cy="4087557"/>
          </a:xfrm>
          <a:prstGeom prst="rect">
            <a:avLst/>
          </a:prstGeom>
          <a:noFill/>
        </p:spPr>
        <p:txBody>
          <a:bodyPr vert="eaVert" wrap="square">
            <a:spAutoFit/>
          </a:bodyPr>
          <a:lstStyle>
            <a:defPPr>
              <a:defRPr lang="zh-CN"/>
            </a:defPPr>
            <a:lvl1pPr algn="ctr">
              <a:defRPr sz="8000">
                <a:solidFill>
                  <a:srgbClr val="224F86"/>
                </a:solidFill>
                <a:effectLst>
                  <a:outerShdw dist="38100" algn="l" rotWithShape="0">
                    <a:srgbClr val="E6E6E6"/>
                  </a:outerShdw>
                </a:effectLst>
                <a:latin typeface="字体家AI造字剑客" pitchFamily="66" charset="-122"/>
                <a:ea typeface="字体家AI造字剑客" pitchFamily="66" charset="-122"/>
              </a:defRPr>
            </a:lvl1pPr>
          </a:lstStyle>
          <a:p>
            <a:r>
              <a:rPr lang="en-US" altLang="zh-CN" sz="6000" dirty="0"/>
              <a:t>Part Two</a:t>
            </a:r>
            <a:endParaRPr lang="zh-CN" altLang="en-US" dirty="0"/>
          </a:p>
        </p:txBody>
      </p:sp>
      <p:grpSp>
        <p:nvGrpSpPr>
          <p:cNvPr id="10" name="组合 9">
            <a:extLst>
              <a:ext uri="{FF2B5EF4-FFF2-40B4-BE49-F238E27FC236}">
                <a16:creationId xmlns:a16="http://schemas.microsoft.com/office/drawing/2014/main" id="{4553B5ED-7E0B-8C59-E28B-01A3A5A17B6E}"/>
              </a:ext>
            </a:extLst>
          </p:cNvPr>
          <p:cNvGrpSpPr/>
          <p:nvPr/>
        </p:nvGrpSpPr>
        <p:grpSpPr>
          <a:xfrm>
            <a:off x="2665331" y="2995292"/>
            <a:ext cx="475583" cy="945670"/>
            <a:chOff x="1804575" y="4329381"/>
            <a:chExt cx="683265" cy="1358637"/>
          </a:xfrm>
        </p:grpSpPr>
        <p:pic>
          <p:nvPicPr>
            <p:cNvPr id="11" name="图片 10" descr="图片包含 游戏机&#10;&#10;描述已自动生成">
              <a:extLst>
                <a:ext uri="{FF2B5EF4-FFF2-40B4-BE49-F238E27FC236}">
                  <a16:creationId xmlns:a16="http://schemas.microsoft.com/office/drawing/2014/main" id="{E6EE2973-1BEB-3894-CFD2-52216DBDBDD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2" name="文本框 11">
              <a:extLst>
                <a:ext uri="{FF2B5EF4-FFF2-40B4-BE49-F238E27FC236}">
                  <a16:creationId xmlns:a16="http://schemas.microsoft.com/office/drawing/2014/main" id="{8450766D-4E4B-EF82-444D-3AA04E01DC9A}"/>
                </a:ext>
              </a:extLst>
            </p:cNvPr>
            <p:cNvSpPr txBox="1"/>
            <p:nvPr/>
          </p:nvSpPr>
          <p:spPr>
            <a:xfrm>
              <a:off x="1901643" y="4423244"/>
              <a:ext cx="508506"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sp>
        <p:nvSpPr>
          <p:cNvPr id="14" name="文本框 13">
            <a:extLst>
              <a:ext uri="{FF2B5EF4-FFF2-40B4-BE49-F238E27FC236}">
                <a16:creationId xmlns:a16="http://schemas.microsoft.com/office/drawing/2014/main" id="{6CCD7D67-E333-AEE8-3F05-6BF626963CB7}"/>
              </a:ext>
            </a:extLst>
          </p:cNvPr>
          <p:cNvSpPr txBox="1"/>
          <p:nvPr/>
        </p:nvSpPr>
        <p:spPr>
          <a:xfrm>
            <a:off x="4041493" y="1792821"/>
            <a:ext cx="6658768" cy="1323439"/>
          </a:xfrm>
          <a:prstGeom prst="rect">
            <a:avLst/>
          </a:prstGeom>
          <a:noFill/>
        </p:spPr>
        <p:txBody>
          <a:bodyPr wrap="square">
            <a:spAutoFit/>
          </a:bodyPr>
          <a:lstStyle>
            <a:defPPr>
              <a:defRPr lang="zh-CN"/>
            </a:defPPr>
            <a:lvl1pPr>
              <a:defRPr sz="80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sp>
        <p:nvSpPr>
          <p:cNvPr id="15" name="文本框 14">
            <a:extLst>
              <a:ext uri="{FF2B5EF4-FFF2-40B4-BE49-F238E27FC236}">
                <a16:creationId xmlns:a16="http://schemas.microsoft.com/office/drawing/2014/main" id="{A1CDDDB0-AF36-23C4-86ED-CFCB354866E4}"/>
              </a:ext>
            </a:extLst>
          </p:cNvPr>
          <p:cNvSpPr txBox="1"/>
          <p:nvPr/>
        </p:nvSpPr>
        <p:spPr>
          <a:xfrm>
            <a:off x="4084525" y="3088277"/>
            <a:ext cx="6103148" cy="437043"/>
          </a:xfrm>
          <a:prstGeom prst="rect">
            <a:avLst/>
          </a:prstGeom>
          <a:noFill/>
        </p:spPr>
        <p:txBody>
          <a:bodyPr vert="horz" wrap="square">
            <a:spAutoFit/>
          </a:bodyPr>
          <a:lstStyle/>
          <a:p>
            <a:pPr>
              <a:lnSpc>
                <a:spcPct val="120000"/>
              </a:lnSpc>
            </a:pPr>
            <a:r>
              <a:rPr lang="en-US" altLang="zh-CN" sz="2000" dirty="0">
                <a:solidFill>
                  <a:srgbClr val="224F86"/>
                </a:solidFill>
                <a:latin typeface="+mn-ea"/>
              </a:rPr>
              <a:t>Click here to add content, content to match the title. </a:t>
            </a:r>
            <a:endParaRPr lang="zh-CN" altLang="en-US" sz="2000" dirty="0">
              <a:solidFill>
                <a:srgbClr val="224F86"/>
              </a:solidFill>
              <a:latin typeface="+mn-ea"/>
            </a:endParaRPr>
          </a:p>
        </p:txBody>
      </p:sp>
      <p:pic>
        <p:nvPicPr>
          <p:cNvPr id="22" name="图片 21" descr="图示&#10;&#10;低可信度描述已自动生成">
            <a:extLst>
              <a:ext uri="{FF2B5EF4-FFF2-40B4-BE49-F238E27FC236}">
                <a16:creationId xmlns:a16="http://schemas.microsoft.com/office/drawing/2014/main" id="{4372083D-51BF-E371-200B-C25248F496E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854440" y="0"/>
            <a:ext cx="3337560" cy="2170308"/>
          </a:xfrm>
          <a:prstGeom prst="rect">
            <a:avLst/>
          </a:prstGeom>
        </p:spPr>
      </p:pic>
      <p:pic>
        <p:nvPicPr>
          <p:cNvPr id="23" name="图片 22" descr="鸟在飞&#10;&#10;中度可信度描述已自动生成">
            <a:extLst>
              <a:ext uri="{FF2B5EF4-FFF2-40B4-BE49-F238E27FC236}">
                <a16:creationId xmlns:a16="http://schemas.microsoft.com/office/drawing/2014/main" id="{E8702305-CC94-ADE8-6219-2755FAC98C3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2732894" y="4051486"/>
            <a:ext cx="1866999" cy="1461662"/>
          </a:xfrm>
          <a:prstGeom prst="rect">
            <a:avLst/>
          </a:prstGeom>
          <a:effectLst>
            <a:outerShdw blurRad="50800" dist="38100" dir="2700000" algn="tl" rotWithShape="0">
              <a:srgbClr val="224F86">
                <a:alpha val="40000"/>
              </a:srgbClr>
            </a:outerShdw>
          </a:effectLst>
        </p:spPr>
      </p:pic>
      <p:sp>
        <p:nvSpPr>
          <p:cNvPr id="24" name="文本框 23">
            <a:extLst>
              <a:ext uri="{FF2B5EF4-FFF2-40B4-BE49-F238E27FC236}">
                <a16:creationId xmlns:a16="http://schemas.microsoft.com/office/drawing/2014/main" id="{91B65459-7E3F-CA88-F775-92D3A350739E}"/>
              </a:ext>
            </a:extLst>
          </p:cNvPr>
          <p:cNvSpPr txBox="1"/>
          <p:nvPr/>
        </p:nvSpPr>
        <p:spPr>
          <a:xfrm>
            <a:off x="4041494" y="1638038"/>
            <a:ext cx="6499860" cy="369332"/>
          </a:xfrm>
          <a:prstGeom prst="rect">
            <a:avLst/>
          </a:prstGeom>
          <a:noFill/>
        </p:spPr>
        <p:txBody>
          <a:bodyPr wrap="square" rtlCol="0">
            <a:spAutoFit/>
          </a:bodyPr>
          <a:lstStyle/>
          <a:p>
            <a:r>
              <a:rPr lang="en-US" altLang="zh-CN" dirty="0">
                <a:solidFill>
                  <a:srgbClr val="C00000"/>
                </a:solidFill>
              </a:rPr>
              <a:t>XIE·HOU·DONG·TIAN</a:t>
            </a:r>
            <a:endParaRPr lang="zh-CN" altLang="en-US" dirty="0">
              <a:solidFill>
                <a:srgbClr val="C00000"/>
              </a:solidFill>
            </a:endParaRPr>
          </a:p>
        </p:txBody>
      </p:sp>
      <p:pic>
        <p:nvPicPr>
          <p:cNvPr id="28" name="图片 27" descr="图片包含 游戏机&#10;&#10;描述已自动生成">
            <a:extLst>
              <a:ext uri="{FF2B5EF4-FFF2-40B4-BE49-F238E27FC236}">
                <a16:creationId xmlns:a16="http://schemas.microsoft.com/office/drawing/2014/main" id="{44BC6FCA-4300-8357-1F36-74295A08376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525885" y="4737027"/>
            <a:ext cx="1666115" cy="1948923"/>
          </a:xfrm>
          <a:prstGeom prst="rect">
            <a:avLst/>
          </a:prstGeom>
        </p:spPr>
      </p:pic>
    </p:spTree>
    <p:extLst>
      <p:ext uri="{BB962C8B-B14F-4D97-AF65-F5344CB8AC3E}">
        <p14:creationId xmlns:p14="http://schemas.microsoft.com/office/powerpoint/2010/main" val="48475455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2" fill="hold" nodeType="withEffect">
                                  <p:stCondLst>
                                    <p:cond delay="25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2" presetClass="entr" presetSubtype="12" fill="hold" nodeType="withEffect">
                                  <p:stCondLst>
                                    <p:cond delay="5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25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par>
                                <p:cTn id="45" presetID="14" presetClass="entr" presetSubtype="10" fill="hold" grpId="0"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A92E4780-780A-D8F2-7B7A-706FC360C0A4}"/>
              </a:ext>
            </a:extLst>
          </p:cNvPr>
          <p:cNvGrpSpPr/>
          <p:nvPr/>
        </p:nvGrpSpPr>
        <p:grpSpPr>
          <a:xfrm>
            <a:off x="202106" y="-1"/>
            <a:ext cx="11989895" cy="1743513"/>
            <a:chOff x="202106" y="-1"/>
            <a:chExt cx="11989894" cy="1743513"/>
          </a:xfrm>
        </p:grpSpPr>
        <p:cxnSp>
          <p:nvCxnSpPr>
            <p:cNvPr id="17" name="直接连接符 16">
              <a:extLst>
                <a:ext uri="{FF2B5EF4-FFF2-40B4-BE49-F238E27FC236}">
                  <a16:creationId xmlns:a16="http://schemas.microsoft.com/office/drawing/2014/main" id="{A07017C4-3FDE-8E91-17CC-57105675AA3A}"/>
                </a:ext>
              </a:extLst>
            </p:cNvPr>
            <p:cNvCxnSpPr>
              <a:cxnSpLocks/>
            </p:cNvCxnSpPr>
            <p:nvPr/>
          </p:nvCxnSpPr>
          <p:spPr>
            <a:xfrm>
              <a:off x="4846320" y="918819"/>
              <a:ext cx="6786178" cy="0"/>
            </a:xfrm>
            <a:prstGeom prst="line">
              <a:avLst/>
            </a:prstGeom>
            <a:ln>
              <a:solidFill>
                <a:srgbClr val="224F86"/>
              </a:solidFill>
              <a:prstDash val="lgDashDot"/>
              <a:headEnd type="oval"/>
            </a:ln>
          </p:spPr>
          <p:style>
            <a:lnRef idx="1">
              <a:schemeClr val="accent1"/>
            </a:lnRef>
            <a:fillRef idx="0">
              <a:schemeClr val="accent1"/>
            </a:fillRef>
            <a:effectRef idx="0">
              <a:schemeClr val="accent1"/>
            </a:effectRef>
            <a:fontRef idx="minor">
              <a:schemeClr val="tx1"/>
            </a:fontRef>
          </p:style>
        </p:cxnSp>
        <p:pic>
          <p:nvPicPr>
            <p:cNvPr id="11" name="图片 10" descr="图示&#10;&#10;低可信度描述已自动生成">
              <a:extLst>
                <a:ext uri="{FF2B5EF4-FFF2-40B4-BE49-F238E27FC236}">
                  <a16:creationId xmlns:a16="http://schemas.microsoft.com/office/drawing/2014/main" id="{09CE2E65-AA51-320E-7DEB-36A84207FAD6}"/>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flipV="1">
              <a:off x="10698480" y="-1"/>
              <a:ext cx="1493520" cy="1743513"/>
            </a:xfrm>
            <a:prstGeom prst="rect">
              <a:avLst/>
            </a:prstGeom>
          </p:spPr>
        </p:pic>
        <p:pic>
          <p:nvPicPr>
            <p:cNvPr id="8" name="图片 7" descr="背景图案&#10;&#10;描述已自动生成">
              <a:extLst>
                <a:ext uri="{FF2B5EF4-FFF2-40B4-BE49-F238E27FC236}">
                  <a16:creationId xmlns:a16="http://schemas.microsoft.com/office/drawing/2014/main" id="{45876737-10D5-608C-6FBB-544E976C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000"/>
            <a:stretch/>
          </p:blipFill>
          <p:spPr>
            <a:xfrm>
              <a:off x="202106" y="356151"/>
              <a:ext cx="1076605" cy="911976"/>
            </a:xfrm>
            <a:prstGeom prst="rect">
              <a:avLst/>
            </a:prstGeom>
          </p:spPr>
        </p:pic>
        <p:sp>
          <p:nvSpPr>
            <p:cNvPr id="12" name="文本框 11">
              <a:extLst>
                <a:ext uri="{FF2B5EF4-FFF2-40B4-BE49-F238E27FC236}">
                  <a16:creationId xmlns:a16="http://schemas.microsoft.com/office/drawing/2014/main" id="{55C91E4D-02C9-E65B-5765-DA60D68013B3}"/>
                </a:ext>
              </a:extLst>
            </p:cNvPr>
            <p:cNvSpPr txBox="1"/>
            <p:nvPr/>
          </p:nvSpPr>
          <p:spPr>
            <a:xfrm>
              <a:off x="1278711" y="335979"/>
              <a:ext cx="6658768" cy="769441"/>
            </a:xfrm>
            <a:prstGeom prst="rect">
              <a:avLst/>
            </a:prstGeom>
            <a:noFill/>
          </p:spPr>
          <p:txBody>
            <a:bodyPr wrap="square">
              <a:spAutoFit/>
            </a:bodyPr>
            <a:lstStyle>
              <a:defPPr>
                <a:defRPr lang="zh-CN"/>
              </a:defPPr>
              <a:lvl1pPr>
                <a:defRPr sz="4400">
                  <a:solidFill>
                    <a:srgbClr val="224F86"/>
                  </a:solidFill>
                  <a:effectLst>
                    <a:outerShdw dist="38100" dir="5400000" algn="t" rotWithShape="0">
                      <a:srgbClr val="E6E6E6"/>
                    </a:outerShdw>
                  </a:effectLst>
                  <a:latin typeface="字体家AI造字剑客" pitchFamily="66" charset="-122"/>
                  <a:ea typeface="字体家AI造字剑客" pitchFamily="66" charset="-122"/>
                </a:defRPr>
              </a:lvl1pPr>
            </a:lstStyle>
            <a:p>
              <a:r>
                <a:rPr lang="en-US" altLang="zh-CN" dirty="0"/>
                <a:t>Add title text</a:t>
              </a:r>
              <a:endParaRPr lang="zh-CN" altLang="en-US" dirty="0"/>
            </a:p>
          </p:txBody>
        </p:sp>
        <p:grpSp>
          <p:nvGrpSpPr>
            <p:cNvPr id="13" name="组合 12">
              <a:extLst>
                <a:ext uri="{FF2B5EF4-FFF2-40B4-BE49-F238E27FC236}">
                  <a16:creationId xmlns:a16="http://schemas.microsoft.com/office/drawing/2014/main" id="{8F480CCD-494F-AF6C-A6A4-891F4DD5B387}"/>
                </a:ext>
              </a:extLst>
            </p:cNvPr>
            <p:cNvGrpSpPr/>
            <p:nvPr/>
          </p:nvGrpSpPr>
          <p:grpSpPr>
            <a:xfrm>
              <a:off x="11387964" y="246257"/>
              <a:ext cx="475582" cy="945670"/>
              <a:chOff x="1804575" y="4329381"/>
              <a:chExt cx="683265" cy="1358637"/>
            </a:xfrm>
          </p:grpSpPr>
          <p:pic>
            <p:nvPicPr>
              <p:cNvPr id="14" name="图片 13" descr="图片包含 游戏机&#10;&#10;描述已自动生成">
                <a:extLst>
                  <a:ext uri="{FF2B5EF4-FFF2-40B4-BE49-F238E27FC236}">
                    <a16:creationId xmlns:a16="http://schemas.microsoft.com/office/drawing/2014/main" id="{14AD6FA5-25B8-C914-3935-FAB98E4A4D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4575" y="4329381"/>
                <a:ext cx="683265" cy="1358637"/>
              </a:xfrm>
              <a:prstGeom prst="rect">
                <a:avLst/>
              </a:prstGeom>
            </p:spPr>
          </p:pic>
          <p:sp>
            <p:nvSpPr>
              <p:cNvPr id="15" name="文本框 14">
                <a:extLst>
                  <a:ext uri="{FF2B5EF4-FFF2-40B4-BE49-F238E27FC236}">
                    <a16:creationId xmlns:a16="http://schemas.microsoft.com/office/drawing/2014/main" id="{A56D20DA-044F-1864-EB98-87711ED329BE}"/>
                  </a:ext>
                </a:extLst>
              </p:cNvPr>
              <p:cNvSpPr txBox="1"/>
              <p:nvPr/>
            </p:nvSpPr>
            <p:spPr>
              <a:xfrm>
                <a:off x="1901642" y="4423244"/>
                <a:ext cx="508507" cy="1234649"/>
              </a:xfrm>
              <a:prstGeom prst="rect">
                <a:avLst/>
              </a:prstGeom>
              <a:noFill/>
            </p:spPr>
            <p:txBody>
              <a:bodyPr vert="eaVert" wrap="square" rtlCol="0">
                <a:spAutoFit/>
              </a:bodyPr>
              <a:lstStyle/>
              <a:p>
                <a:pPr algn="ctr"/>
                <a:r>
                  <a:rPr lang="en-US" altLang="zh-CN" sz="1100" dirty="0">
                    <a:solidFill>
                      <a:schemeClr val="bg1"/>
                    </a:solidFill>
                  </a:rPr>
                  <a:t>GOOD DAY</a:t>
                </a:r>
                <a:endParaRPr lang="zh-CN" altLang="en-US" sz="1100" dirty="0">
                  <a:solidFill>
                    <a:schemeClr val="bg1"/>
                  </a:solidFill>
                </a:endParaRPr>
              </a:p>
            </p:txBody>
          </p:sp>
        </p:grpSp>
      </p:grpSp>
      <p:sp>
        <p:nvSpPr>
          <p:cNvPr id="18" name="矩形 17">
            <a:extLst>
              <a:ext uri="{FF2B5EF4-FFF2-40B4-BE49-F238E27FC236}">
                <a16:creationId xmlns:a16="http://schemas.microsoft.com/office/drawing/2014/main" id="{5C09BFBE-22C9-CDEC-70D0-D683713A4F7E}"/>
              </a:ext>
            </a:extLst>
          </p:cNvPr>
          <p:cNvSpPr/>
          <p:nvPr/>
        </p:nvSpPr>
        <p:spPr>
          <a:xfrm>
            <a:off x="6304281" y="1628777"/>
            <a:ext cx="5559265" cy="2516505"/>
          </a:xfrm>
          <a:prstGeom prst="rect">
            <a:avLst/>
          </a:prstGeom>
          <a:blipFill dpi="0" rotWithShape="0">
            <a:blip r:embed="rId5" cstate="email">
              <a:extLst>
                <a:ext uri="{28A0092B-C50C-407E-A947-70E740481C1C}">
                  <a14:useLocalDpi xmlns:a14="http://schemas.microsoft.com/office/drawing/2010/main"/>
                </a:ext>
              </a:extLst>
            </a:blip>
            <a:srcRect/>
            <a:tile tx="0" ty="0" sx="100000" sy="100000" flip="none" algn="ctr"/>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5">
            <a:extLst>
              <a:ext uri="{FF2B5EF4-FFF2-40B4-BE49-F238E27FC236}">
                <a16:creationId xmlns:a16="http://schemas.microsoft.com/office/drawing/2014/main" id="{FC960596-8C7A-BB40-A49D-341CBB9A1255}"/>
              </a:ext>
            </a:extLst>
          </p:cNvPr>
          <p:cNvSpPr txBox="1"/>
          <p:nvPr/>
        </p:nvSpPr>
        <p:spPr>
          <a:xfrm>
            <a:off x="6297776" y="4356625"/>
            <a:ext cx="5559265" cy="73250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text content, such as keywords, some brief introductions, etc.</a:t>
            </a:r>
          </a:p>
        </p:txBody>
      </p:sp>
      <p:grpSp>
        <p:nvGrpSpPr>
          <p:cNvPr id="4" name="组合 3">
            <a:extLst>
              <a:ext uri="{FF2B5EF4-FFF2-40B4-BE49-F238E27FC236}">
                <a16:creationId xmlns:a16="http://schemas.microsoft.com/office/drawing/2014/main" id="{ED9D8F92-A5E3-152B-BFA3-7E1FE83C2654}"/>
              </a:ext>
            </a:extLst>
          </p:cNvPr>
          <p:cNvGrpSpPr/>
          <p:nvPr/>
        </p:nvGrpSpPr>
        <p:grpSpPr>
          <a:xfrm>
            <a:off x="3319621" y="1628776"/>
            <a:ext cx="2843456" cy="4230018"/>
            <a:chOff x="3319621" y="1628775"/>
            <a:chExt cx="2843456" cy="4230018"/>
          </a:xfrm>
        </p:grpSpPr>
        <p:sp>
          <p:nvSpPr>
            <p:cNvPr id="16" name="矩形 15">
              <a:extLst>
                <a:ext uri="{FF2B5EF4-FFF2-40B4-BE49-F238E27FC236}">
                  <a16:creationId xmlns:a16="http://schemas.microsoft.com/office/drawing/2014/main" id="{CD969949-F0FF-69D4-8172-D729AFA051C5}"/>
                </a:ext>
              </a:extLst>
            </p:cNvPr>
            <p:cNvSpPr/>
            <p:nvPr/>
          </p:nvSpPr>
          <p:spPr>
            <a:xfrm>
              <a:off x="3319621" y="1628775"/>
              <a:ext cx="2843456" cy="2516505"/>
            </a:xfrm>
            <a:prstGeom prst="rect">
              <a:avLst/>
            </a:prstGeom>
            <a:blipFill dpi="0" rotWithShape="1">
              <a:blip r:embed="rId6" cstate="email">
                <a:extLst>
                  <a:ext uri="{BEBA8EAE-BF5A-486C-A8C5-ECC9F3942E4B}">
                    <a14:imgProps xmlns:a14="http://schemas.microsoft.com/office/drawing/2010/main">
                      <a14:imgLayer r:embed="rId7">
                        <a14:imgEffect>
                          <a14:colorTemperature colorTemp="5900"/>
                        </a14:imgEffect>
                        <a14:imgEffect>
                          <a14:saturation sat="200000"/>
                        </a14:imgEffect>
                      </a14:imgLayer>
                    </a14:imgProps>
                  </a:ext>
                  <a:ext uri="{28A0092B-C50C-407E-A947-70E740481C1C}">
                    <a14:useLocalDpi xmlns:a14="http://schemas.microsoft.com/office/drawing/2010/main"/>
                  </a:ext>
                </a:extLst>
              </a:blip>
              <a:srcRect/>
              <a:tile tx="0" ty="0" sx="100000" sy="100000" flip="none" algn="ctr"/>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a:extLst>
                <a:ext uri="{FF2B5EF4-FFF2-40B4-BE49-F238E27FC236}">
                  <a16:creationId xmlns:a16="http://schemas.microsoft.com/office/drawing/2014/main" id="{09D86470-9628-FF0D-1693-FA57B8973D94}"/>
                </a:ext>
              </a:extLst>
            </p:cNvPr>
            <p:cNvGrpSpPr/>
            <p:nvPr/>
          </p:nvGrpSpPr>
          <p:grpSpPr>
            <a:xfrm>
              <a:off x="3471682" y="3833996"/>
              <a:ext cx="2539335" cy="2024797"/>
              <a:chOff x="3471682" y="3833996"/>
              <a:chExt cx="2539335" cy="2024797"/>
            </a:xfrm>
          </p:grpSpPr>
          <p:grpSp>
            <p:nvGrpSpPr>
              <p:cNvPr id="42" name="组合 41">
                <a:extLst>
                  <a:ext uri="{FF2B5EF4-FFF2-40B4-BE49-F238E27FC236}">
                    <a16:creationId xmlns:a16="http://schemas.microsoft.com/office/drawing/2014/main" id="{41385D13-44CE-E3ED-ECDD-DE1040B2B57A}"/>
                  </a:ext>
                </a:extLst>
              </p:cNvPr>
              <p:cNvGrpSpPr/>
              <p:nvPr/>
            </p:nvGrpSpPr>
            <p:grpSpPr>
              <a:xfrm>
                <a:off x="3471682" y="3833996"/>
                <a:ext cx="2539335" cy="2024797"/>
                <a:chOff x="508665" y="3887601"/>
                <a:chExt cx="2539335" cy="2024797"/>
              </a:xfrm>
            </p:grpSpPr>
            <p:grpSp>
              <p:nvGrpSpPr>
                <p:cNvPr id="43" name="组合 42">
                  <a:extLst>
                    <a:ext uri="{FF2B5EF4-FFF2-40B4-BE49-F238E27FC236}">
                      <a16:creationId xmlns:a16="http://schemas.microsoft.com/office/drawing/2014/main" id="{B081839C-6418-E75C-51C8-2E63C87D3609}"/>
                    </a:ext>
                  </a:extLst>
                </p:cNvPr>
                <p:cNvGrpSpPr/>
                <p:nvPr/>
              </p:nvGrpSpPr>
              <p:grpSpPr>
                <a:xfrm>
                  <a:off x="508665" y="4783631"/>
                  <a:ext cx="2539335" cy="1128767"/>
                  <a:chOff x="6953266" y="1579611"/>
                  <a:chExt cx="2267429" cy="1128767"/>
                </a:xfrm>
              </p:grpSpPr>
              <p:sp>
                <p:nvSpPr>
                  <p:cNvPr id="45" name="文本框 5">
                    <a:extLst>
                      <a:ext uri="{FF2B5EF4-FFF2-40B4-BE49-F238E27FC236}">
                        <a16:creationId xmlns:a16="http://schemas.microsoft.com/office/drawing/2014/main" id="{48E21A14-9189-65D1-5907-6626416251EC}"/>
                      </a:ext>
                    </a:extLst>
                  </p:cNvPr>
                  <p:cNvSpPr txBox="1"/>
                  <p:nvPr/>
                </p:nvSpPr>
                <p:spPr>
                  <a:xfrm>
                    <a:off x="6953266" y="2001774"/>
                    <a:ext cx="2267429"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46" name="文本框 4">
                    <a:extLst>
                      <a:ext uri="{FF2B5EF4-FFF2-40B4-BE49-F238E27FC236}">
                        <a16:creationId xmlns:a16="http://schemas.microsoft.com/office/drawing/2014/main" id="{2AB95592-4E95-840B-7068-453F48C6ED90}"/>
                      </a:ext>
                    </a:extLst>
                  </p:cNvPr>
                  <p:cNvSpPr txBox="1"/>
                  <p:nvPr/>
                </p:nvSpPr>
                <p:spPr>
                  <a:xfrm>
                    <a:off x="7104150" y="1579611"/>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sp>
              <p:nvSpPr>
                <p:cNvPr id="44" name="椭圆 43">
                  <a:extLst>
                    <a:ext uri="{FF2B5EF4-FFF2-40B4-BE49-F238E27FC236}">
                      <a16:creationId xmlns:a16="http://schemas.microsoft.com/office/drawing/2014/main" id="{38151EA3-3394-3C1C-A61A-3F00197386D9}"/>
                    </a:ext>
                  </a:extLst>
                </p:cNvPr>
                <p:cNvSpPr/>
                <p:nvPr/>
              </p:nvSpPr>
              <p:spPr>
                <a:xfrm>
                  <a:off x="1468720" y="3887601"/>
                  <a:ext cx="619225" cy="619225"/>
                </a:xfrm>
                <a:prstGeom prst="ellipse">
                  <a:avLst/>
                </a:prstGeom>
                <a:solidFill>
                  <a:schemeClr val="bg1"/>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9" name="图形 78" descr="低音谱号 轮廓">
                <a:extLst>
                  <a:ext uri="{FF2B5EF4-FFF2-40B4-BE49-F238E27FC236}">
                    <a16:creationId xmlns:a16="http://schemas.microsoft.com/office/drawing/2014/main" id="{06B223CC-3D94-69C6-98EF-811E9D5FACF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544249" y="3946508"/>
                <a:ext cx="394200" cy="394200"/>
              </a:xfrm>
              <a:prstGeom prst="rect">
                <a:avLst/>
              </a:prstGeom>
            </p:spPr>
          </p:pic>
        </p:grpSp>
      </p:grpSp>
      <p:grpSp>
        <p:nvGrpSpPr>
          <p:cNvPr id="3" name="组合 2">
            <a:extLst>
              <a:ext uri="{FF2B5EF4-FFF2-40B4-BE49-F238E27FC236}">
                <a16:creationId xmlns:a16="http://schemas.microsoft.com/office/drawing/2014/main" id="{DFD65946-6586-585F-677C-A0FBFD015731}"/>
              </a:ext>
            </a:extLst>
          </p:cNvPr>
          <p:cNvGrpSpPr/>
          <p:nvPr/>
        </p:nvGrpSpPr>
        <p:grpSpPr>
          <a:xfrm>
            <a:off x="356604" y="1628776"/>
            <a:ext cx="2843456" cy="4230018"/>
            <a:chOff x="356604" y="1628775"/>
            <a:chExt cx="2843456" cy="4230018"/>
          </a:xfrm>
        </p:grpSpPr>
        <p:sp>
          <p:nvSpPr>
            <p:cNvPr id="2" name="矩形 1">
              <a:extLst>
                <a:ext uri="{FF2B5EF4-FFF2-40B4-BE49-F238E27FC236}">
                  <a16:creationId xmlns:a16="http://schemas.microsoft.com/office/drawing/2014/main" id="{1A262D9E-7A97-B427-9AC3-5FD22DCA6208}"/>
                </a:ext>
              </a:extLst>
            </p:cNvPr>
            <p:cNvSpPr/>
            <p:nvPr/>
          </p:nvSpPr>
          <p:spPr>
            <a:xfrm>
              <a:off x="356604" y="1628775"/>
              <a:ext cx="2843456" cy="2516505"/>
            </a:xfrm>
            <a:prstGeom prst="rect">
              <a:avLst/>
            </a:prstGeom>
            <a:blipFill dpi="0" rotWithShape="1">
              <a:blip r:embed="rId10" cstate="email">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a:ext>
                </a:extLst>
              </a:blip>
              <a:srcRect/>
              <a:tile tx="0" ty="0" sx="100000" sy="100000" flip="none" algn="ctr"/>
            </a:blip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a:extLst>
                <a:ext uri="{FF2B5EF4-FFF2-40B4-BE49-F238E27FC236}">
                  <a16:creationId xmlns:a16="http://schemas.microsoft.com/office/drawing/2014/main" id="{DD2A4A21-719B-D3AB-252D-C1DD80A098F1}"/>
                </a:ext>
              </a:extLst>
            </p:cNvPr>
            <p:cNvGrpSpPr/>
            <p:nvPr/>
          </p:nvGrpSpPr>
          <p:grpSpPr>
            <a:xfrm>
              <a:off x="508665" y="3833996"/>
              <a:ext cx="2539335" cy="2024797"/>
              <a:chOff x="508665" y="3833996"/>
              <a:chExt cx="2539335" cy="2024797"/>
            </a:xfrm>
          </p:grpSpPr>
          <p:grpSp>
            <p:nvGrpSpPr>
              <p:cNvPr id="41" name="组合 40">
                <a:extLst>
                  <a:ext uri="{FF2B5EF4-FFF2-40B4-BE49-F238E27FC236}">
                    <a16:creationId xmlns:a16="http://schemas.microsoft.com/office/drawing/2014/main" id="{34862524-1F40-7C11-4ED6-78893124D83F}"/>
                  </a:ext>
                </a:extLst>
              </p:cNvPr>
              <p:cNvGrpSpPr/>
              <p:nvPr/>
            </p:nvGrpSpPr>
            <p:grpSpPr>
              <a:xfrm>
                <a:off x="508665" y="3833996"/>
                <a:ext cx="2539335" cy="2024797"/>
                <a:chOff x="508665" y="3887601"/>
                <a:chExt cx="2539335" cy="2024797"/>
              </a:xfrm>
            </p:grpSpPr>
            <p:grpSp>
              <p:nvGrpSpPr>
                <p:cNvPr id="32" name="组合 31">
                  <a:extLst>
                    <a:ext uri="{FF2B5EF4-FFF2-40B4-BE49-F238E27FC236}">
                      <a16:creationId xmlns:a16="http://schemas.microsoft.com/office/drawing/2014/main" id="{25ACACDA-CE2F-D902-1E05-5449C6A0F5D6}"/>
                    </a:ext>
                  </a:extLst>
                </p:cNvPr>
                <p:cNvGrpSpPr/>
                <p:nvPr/>
              </p:nvGrpSpPr>
              <p:grpSpPr>
                <a:xfrm>
                  <a:off x="508665" y="4783631"/>
                  <a:ext cx="2539335" cy="1128767"/>
                  <a:chOff x="6953266" y="1579611"/>
                  <a:chExt cx="2267429" cy="1128767"/>
                </a:xfrm>
              </p:grpSpPr>
              <p:sp>
                <p:nvSpPr>
                  <p:cNvPr id="34" name="文本框 5">
                    <a:extLst>
                      <a:ext uri="{FF2B5EF4-FFF2-40B4-BE49-F238E27FC236}">
                        <a16:creationId xmlns:a16="http://schemas.microsoft.com/office/drawing/2014/main" id="{DE759AF3-44F8-9C14-037A-A24AD6994D53}"/>
                      </a:ext>
                    </a:extLst>
                  </p:cNvPr>
                  <p:cNvSpPr txBox="1"/>
                  <p:nvPr/>
                </p:nvSpPr>
                <p:spPr>
                  <a:xfrm>
                    <a:off x="6953266" y="2001774"/>
                    <a:ext cx="2267429" cy="70660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US" altLang="zh-CN" sz="1600" dirty="0">
                        <a:solidFill>
                          <a:schemeClr val="tx1">
                            <a:lumMod val="65000"/>
                            <a:lumOff val="35000"/>
                          </a:schemeClr>
                        </a:solidFill>
                      </a:rPr>
                      <a:t>Click here to add content, content to match the title. </a:t>
                    </a:r>
                  </a:p>
                </p:txBody>
              </p:sp>
              <p:sp>
                <p:nvSpPr>
                  <p:cNvPr id="35" name="文本框 4">
                    <a:extLst>
                      <a:ext uri="{FF2B5EF4-FFF2-40B4-BE49-F238E27FC236}">
                        <a16:creationId xmlns:a16="http://schemas.microsoft.com/office/drawing/2014/main" id="{EEACE1F5-C989-8467-130C-3B777B93C7E6}"/>
                      </a:ext>
                    </a:extLst>
                  </p:cNvPr>
                  <p:cNvSpPr txBox="1"/>
                  <p:nvPr/>
                </p:nvSpPr>
                <p:spPr>
                  <a:xfrm>
                    <a:off x="7104150" y="1579611"/>
                    <a:ext cx="196566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tx1">
                            <a:lumMod val="85000"/>
                            <a:lumOff val="15000"/>
                          </a:schemeClr>
                        </a:solidFill>
                      </a:rPr>
                      <a:t>Add title text</a:t>
                    </a:r>
                    <a:endParaRPr lang="zh-CN" altLang="en-US" sz="2000" b="1" dirty="0">
                      <a:solidFill>
                        <a:schemeClr val="tx1">
                          <a:lumMod val="85000"/>
                          <a:lumOff val="15000"/>
                        </a:schemeClr>
                      </a:solidFill>
                    </a:endParaRPr>
                  </a:p>
                </p:txBody>
              </p:sp>
            </p:grpSp>
            <p:sp>
              <p:nvSpPr>
                <p:cNvPr id="33" name="椭圆 32">
                  <a:extLst>
                    <a:ext uri="{FF2B5EF4-FFF2-40B4-BE49-F238E27FC236}">
                      <a16:creationId xmlns:a16="http://schemas.microsoft.com/office/drawing/2014/main" id="{BEC25407-78DE-BC5B-A588-286AEB0DC0D3}"/>
                    </a:ext>
                  </a:extLst>
                </p:cNvPr>
                <p:cNvSpPr/>
                <p:nvPr/>
              </p:nvSpPr>
              <p:spPr>
                <a:xfrm>
                  <a:off x="1468720" y="3887601"/>
                  <a:ext cx="619225" cy="619225"/>
                </a:xfrm>
                <a:prstGeom prst="ellipse">
                  <a:avLst/>
                </a:prstGeom>
                <a:solidFill>
                  <a:schemeClr val="bg1"/>
                </a:solidFill>
                <a:ln>
                  <a:solidFill>
                    <a:srgbClr val="224F8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1" name="图形 80" descr="铃 轮廓">
                <a:extLst>
                  <a:ext uri="{FF2B5EF4-FFF2-40B4-BE49-F238E27FC236}">
                    <a16:creationId xmlns:a16="http://schemas.microsoft.com/office/drawing/2014/main" id="{65738302-01D9-5B3D-35F0-0D056D9A8076}"/>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581232" y="3946508"/>
                <a:ext cx="394200" cy="394200"/>
              </a:xfrm>
              <a:prstGeom prst="rect">
                <a:avLst/>
              </a:prstGeom>
            </p:spPr>
          </p:pic>
        </p:grpSp>
      </p:grpSp>
      <p:grpSp>
        <p:nvGrpSpPr>
          <p:cNvPr id="5" name="组合 4">
            <a:extLst>
              <a:ext uri="{FF2B5EF4-FFF2-40B4-BE49-F238E27FC236}">
                <a16:creationId xmlns:a16="http://schemas.microsoft.com/office/drawing/2014/main" id="{40C14542-6DF7-AF5B-BD8A-65E24921FDCA}"/>
              </a:ext>
            </a:extLst>
          </p:cNvPr>
          <p:cNvGrpSpPr/>
          <p:nvPr/>
        </p:nvGrpSpPr>
        <p:grpSpPr>
          <a:xfrm>
            <a:off x="7500414" y="5599604"/>
            <a:ext cx="4356625" cy="710260"/>
            <a:chOff x="7500413" y="5599604"/>
            <a:chExt cx="4356625" cy="710260"/>
          </a:xfrm>
        </p:grpSpPr>
        <p:sp>
          <p:nvSpPr>
            <p:cNvPr id="69" name="矩形 68">
              <a:extLst>
                <a:ext uri="{FF2B5EF4-FFF2-40B4-BE49-F238E27FC236}">
                  <a16:creationId xmlns:a16="http://schemas.microsoft.com/office/drawing/2014/main" id="{8517A2E4-F6A7-B3ED-B1EA-836B78A58349}"/>
                </a:ext>
              </a:extLst>
            </p:cNvPr>
            <p:cNvSpPr/>
            <p:nvPr/>
          </p:nvSpPr>
          <p:spPr>
            <a:xfrm>
              <a:off x="10408920" y="5599604"/>
              <a:ext cx="1448118" cy="710260"/>
            </a:xfrm>
            <a:prstGeom prst="rect">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224F86"/>
                  </a:solidFill>
                  <a:latin typeface="思源宋體 Heavy" pitchFamily="18" charset="-128"/>
                  <a:ea typeface="思源宋體 Heavy" pitchFamily="18" charset="-128"/>
                </a:rPr>
                <a:t>DAYS</a:t>
              </a:r>
              <a:endParaRPr lang="zh-CN" altLang="en-US" sz="3200" dirty="0">
                <a:solidFill>
                  <a:srgbClr val="224F86"/>
                </a:solidFill>
                <a:latin typeface="思源宋體 Heavy" pitchFamily="18" charset="-128"/>
                <a:ea typeface="思源宋體 Heavy" pitchFamily="18" charset="-128"/>
              </a:endParaRPr>
            </a:p>
          </p:txBody>
        </p:sp>
        <p:sp>
          <p:nvSpPr>
            <p:cNvPr id="70" name="矩形 69">
              <a:extLst>
                <a:ext uri="{FF2B5EF4-FFF2-40B4-BE49-F238E27FC236}">
                  <a16:creationId xmlns:a16="http://schemas.microsoft.com/office/drawing/2014/main" id="{00C112FF-3A7D-CFC6-869D-37CDC7FDEC9A}"/>
                </a:ext>
              </a:extLst>
            </p:cNvPr>
            <p:cNvSpPr/>
            <p:nvPr/>
          </p:nvSpPr>
          <p:spPr>
            <a:xfrm>
              <a:off x="8954667" y="5599604"/>
              <a:ext cx="1448118" cy="710260"/>
            </a:xfrm>
            <a:prstGeom prst="rect">
              <a:avLst/>
            </a:prstGeom>
            <a:solidFill>
              <a:srgbClr val="224F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a:extLst>
                <a:ext uri="{FF2B5EF4-FFF2-40B4-BE49-F238E27FC236}">
                  <a16:creationId xmlns:a16="http://schemas.microsoft.com/office/drawing/2014/main" id="{F6718E05-438B-FCEC-039E-C41A1DD505C9}"/>
                </a:ext>
              </a:extLst>
            </p:cNvPr>
            <p:cNvSpPr/>
            <p:nvPr/>
          </p:nvSpPr>
          <p:spPr>
            <a:xfrm>
              <a:off x="7500413" y="5599604"/>
              <a:ext cx="1448118" cy="710260"/>
            </a:xfrm>
            <a:prstGeom prst="rect">
              <a:avLst/>
            </a:prstGeom>
            <a:solidFill>
              <a:srgbClr val="E8F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rgbClr val="224F86"/>
                  </a:solidFill>
                  <a:latin typeface="思源宋體 Heavy" pitchFamily="18" charset="-128"/>
                  <a:ea typeface="思源宋體 Heavy" pitchFamily="18" charset="-128"/>
                </a:rPr>
                <a:t>GOOD</a:t>
              </a:r>
              <a:endParaRPr lang="zh-CN" altLang="en-US" sz="3200" dirty="0">
                <a:solidFill>
                  <a:srgbClr val="224F86"/>
                </a:solidFill>
                <a:latin typeface="思源宋體 Heavy" pitchFamily="18" charset="-128"/>
                <a:ea typeface="思源宋體 Heavy" pitchFamily="18" charset="-128"/>
              </a:endParaRPr>
            </a:p>
          </p:txBody>
        </p:sp>
        <p:pic>
          <p:nvPicPr>
            <p:cNvPr id="85" name="图形 84" descr="起点 纯色填充">
              <a:extLst>
                <a:ext uri="{FF2B5EF4-FFF2-40B4-BE49-F238E27FC236}">
                  <a16:creationId xmlns:a16="http://schemas.microsoft.com/office/drawing/2014/main" id="{D7975681-FD92-5D45-EAAD-72AEA17FA6A3}"/>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flipH="1">
              <a:off x="9450126" y="5726134"/>
              <a:ext cx="457200" cy="457200"/>
            </a:xfrm>
            <a:prstGeom prst="rect">
              <a:avLst/>
            </a:prstGeom>
          </p:spPr>
        </p:pic>
      </p:grpSp>
    </p:spTree>
    <p:extLst>
      <p:ext uri="{BB962C8B-B14F-4D97-AF65-F5344CB8AC3E}">
        <p14:creationId xmlns:p14="http://schemas.microsoft.com/office/powerpoint/2010/main" val="367195106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randombar(horizont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7"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1599</TotalTime>
  <Words>1208</Words>
  <Application>Microsoft Office PowerPoint</Application>
  <PresentationFormat>宽屏</PresentationFormat>
  <Paragraphs>207</Paragraphs>
  <Slides>25</Slides>
  <Notes>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阿里巴巴普惠体</vt:lpstr>
      <vt:lpstr>阿里巴巴普惠体 Medium</vt:lpstr>
      <vt:lpstr>思源宋體 Heavy</vt:lpstr>
      <vt:lpstr>微软雅黑</vt:lpstr>
      <vt:lpstr>字体家AI造字剑客</vt:lpstr>
      <vt:lpstr>Arial</vt:lpstr>
      <vt:lpstr>Calibri</vt:lpstr>
      <vt:lpstr>MS Reference Sans Serif</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Use our editable graphic resources... </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模板</dc:title>
  <dc:creator>www.freeppt7.com</dc:creator>
  <cp:keywords>www.freeppt7.com</cp:keywords>
  <dc:description>www.freeppt7.com</dc:description>
  <cp:lastModifiedBy>kaiweiliu9209@outlook.com</cp:lastModifiedBy>
  <cp:revision>89</cp:revision>
  <dcterms:created xsi:type="dcterms:W3CDTF">2023-07-27T03:31:01Z</dcterms:created>
  <dcterms:modified xsi:type="dcterms:W3CDTF">2024-12-30T12:50:07Z</dcterms:modified>
</cp:coreProperties>
</file>