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notesSlides/notesSlide1.xml" ContentType="application/vnd.openxmlformats-officedocument.presentationml.notesSlide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charts/chart2.xml" ContentType="application/vnd.openxmlformats-officedocument.drawingml.chart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</p:sldMasterIdLst>
  <p:notesMasterIdLst>
    <p:notesMasterId r:id="rId28"/>
  </p:notesMasterIdLst>
  <p:handoutMasterIdLst>
    <p:handoutMasterId r:id="rId29"/>
  </p:handoutMasterIdLst>
  <p:sldIdLst>
    <p:sldId id="357" r:id="rId3"/>
    <p:sldId id="256" r:id="rId4"/>
    <p:sldId id="259" r:id="rId5"/>
    <p:sldId id="391" r:id="rId6"/>
    <p:sldId id="423" r:id="rId7"/>
    <p:sldId id="424" r:id="rId8"/>
    <p:sldId id="425" r:id="rId9"/>
    <p:sldId id="338" r:id="rId10"/>
    <p:sldId id="266" r:id="rId11"/>
    <p:sldId id="260" r:id="rId12"/>
    <p:sldId id="261" r:id="rId13"/>
    <p:sldId id="272" r:id="rId14"/>
    <p:sldId id="265" r:id="rId15"/>
    <p:sldId id="444" r:id="rId16"/>
    <p:sldId id="268" r:id="rId17"/>
    <p:sldId id="269" r:id="rId18"/>
    <p:sldId id="455" r:id="rId19"/>
    <p:sldId id="276" r:id="rId20"/>
    <p:sldId id="271" r:id="rId21"/>
    <p:sldId id="277" r:id="rId22"/>
    <p:sldId id="445" r:id="rId23"/>
    <p:sldId id="273" r:id="rId24"/>
    <p:sldId id="275" r:id="rId25"/>
    <p:sldId id="446" r:id="rId26"/>
    <p:sldId id="32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B6BA"/>
    <a:srgbClr val="9F8C61"/>
    <a:srgbClr val="C5CED8"/>
    <a:srgbClr val="889BAE"/>
    <a:srgbClr val="BDB093"/>
    <a:srgbClr val="212129"/>
    <a:srgbClr val="373745"/>
    <a:srgbClr val="2D48AA"/>
    <a:srgbClr val="395BCB"/>
    <a:srgbClr val="3FA9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8" autoAdjust="0"/>
    <p:restoredTop sz="91667" autoAdjust="0"/>
  </p:normalViewPr>
  <p:slideViewPr>
    <p:cSldViewPr snapToGrid="0" showGuides="1">
      <p:cViewPr varScale="1">
        <p:scale>
          <a:sx n="88" d="100"/>
          <a:sy n="88" d="100"/>
        </p:scale>
        <p:origin x="195" y="60"/>
      </p:cViewPr>
      <p:guideLst>
        <p:guide orient="horz" pos="230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D6AE6"/>
            </a:solidFill>
            <a:ln w="190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F8C6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AB-4222-ACCD-C1F9ED800031}"/>
              </c:ext>
            </c:extLst>
          </c:dPt>
          <c:dPt>
            <c:idx val="1"/>
            <c:bubble3D val="0"/>
            <c:spPr>
              <a:solidFill>
                <a:srgbClr val="37374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AB-4222-ACCD-C1F9ED800031}"/>
              </c:ext>
            </c:extLst>
          </c:dPt>
          <c:dPt>
            <c:idx val="2"/>
            <c:bubble3D val="0"/>
            <c:spPr>
              <a:solidFill>
                <a:srgbClr val="BDB09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AB-4222-ACCD-C1F9ED800031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AB-4222-ACCD-C1F9ED800031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AB-4222-ACCD-C1F9ED800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/>
              <a:t>Data Title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F8C6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F-4A18-A054-602FD75A8C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37374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F-4A18-A054-602FD75A8C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1F-4A18-A054-602FD75A8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660672"/>
        <c:axId val="413803648"/>
      </c:barChart>
      <c:catAx>
        <c:axId val="413660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13803648"/>
        <c:crosses val="autoZero"/>
        <c:auto val="1"/>
        <c:lblAlgn val="ctr"/>
        <c:lblOffset val="100"/>
        <c:noMultiLvlLbl val="0"/>
      </c:catAx>
      <c:valAx>
        <c:axId val="41380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41366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/>
            </a:pPr>
            <a:endParaRPr lang="zh-CN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zh-CN"/>
          </a:p>
        </c:txPr>
      </c:legendEntry>
      <c:legendEntry>
        <c:idx val="2"/>
        <c:txPr>
          <a:bodyPr rot="0" vert="horz"/>
          <a:lstStyle/>
          <a:p>
            <a:pPr>
              <a:defRPr/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rgbClr val="9F8C61"/>
          </a:solidFill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2025/1/2</a:t>
            </a:fld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‹#›</a:t>
            </a:fld>
            <a:endParaRPr lang="zh-CN" altLang="en-US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33268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6022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charset="-122"/>
        <a:ea typeface="思源黑体 CN Normal" panose="020B0400000000000000" charset="-122"/>
        <a:cs typeface="思源黑体 CN Normal" panose="020B04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6079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7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5" Type="http://schemas.openxmlformats.org/officeDocument/2006/relationships/tags" Target="../tags/tag139.xml"/><Relationship Id="rId4" Type="http://schemas.openxmlformats.org/officeDocument/2006/relationships/tags" Target="../tags/tag138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10" Type="http://schemas.openxmlformats.org/officeDocument/2006/relationships/image" Target="../media/image2.jpeg"/><Relationship Id="rId4" Type="http://schemas.openxmlformats.org/officeDocument/2006/relationships/tags" Target="../tags/tag16.xml"/><Relationship Id="rId9" Type="http://schemas.openxmlformats.org/officeDocument/2006/relationships/image" Target="../media/image1.jpe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3" Type="http://schemas.openxmlformats.org/officeDocument/2006/relationships/tags" Target="../tags/tag153.xml"/><Relationship Id="rId7" Type="http://schemas.openxmlformats.org/officeDocument/2006/relationships/tags" Target="../tags/tag157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9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3" Type="http://schemas.openxmlformats.org/officeDocument/2006/relationships/tags" Target="../tags/tag169.xml"/><Relationship Id="rId7" Type="http://schemas.openxmlformats.org/officeDocument/2006/relationships/tags" Target="../tags/tag173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9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9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9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206.xml"/><Relationship Id="rId3" Type="http://schemas.openxmlformats.org/officeDocument/2006/relationships/tags" Target="../tags/tag201.xml"/><Relationship Id="rId7" Type="http://schemas.openxmlformats.org/officeDocument/2006/relationships/tags" Target="../tags/tag205.xml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9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214.xml"/><Relationship Id="rId3" Type="http://schemas.openxmlformats.org/officeDocument/2006/relationships/tags" Target="../tags/tag209.xml"/><Relationship Id="rId7" Type="http://schemas.openxmlformats.org/officeDocument/2006/relationships/tags" Target="../tags/tag213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tags" Target="../tags/tag212.xml"/><Relationship Id="rId5" Type="http://schemas.openxmlformats.org/officeDocument/2006/relationships/tags" Target="../tags/tag211.xml"/><Relationship Id="rId4" Type="http://schemas.openxmlformats.org/officeDocument/2006/relationships/tags" Target="../tags/tag210.xml"/><Relationship Id="rId9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9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30.xml"/><Relationship Id="rId3" Type="http://schemas.openxmlformats.org/officeDocument/2006/relationships/tags" Target="../tags/tag225.xml"/><Relationship Id="rId7" Type="http://schemas.openxmlformats.org/officeDocument/2006/relationships/tags" Target="../tags/tag229.xml"/><Relationship Id="rId2" Type="http://schemas.openxmlformats.org/officeDocument/2006/relationships/tags" Target="../tags/tag224.xml"/><Relationship Id="rId1" Type="http://schemas.openxmlformats.org/officeDocument/2006/relationships/tags" Target="../tags/tag223.xml"/><Relationship Id="rId6" Type="http://schemas.openxmlformats.org/officeDocument/2006/relationships/tags" Target="../tags/tag228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9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9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54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9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5" Type="http://schemas.openxmlformats.org/officeDocument/2006/relationships/tags" Target="../tags/tag259.xml"/><Relationship Id="rId4" Type="http://schemas.openxmlformats.org/officeDocument/2006/relationships/tags" Target="../tags/tag258.xml"/><Relationship Id="rId9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9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9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9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94.xml"/><Relationship Id="rId3" Type="http://schemas.openxmlformats.org/officeDocument/2006/relationships/tags" Target="../tags/tag289.xml"/><Relationship Id="rId7" Type="http://schemas.openxmlformats.org/officeDocument/2006/relationships/tags" Target="../tags/tag293.xml"/><Relationship Id="rId2" Type="http://schemas.openxmlformats.org/officeDocument/2006/relationships/tags" Target="../tags/tag288.xml"/><Relationship Id="rId1" Type="http://schemas.openxmlformats.org/officeDocument/2006/relationships/tags" Target="../tags/tag287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9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5" Type="http://schemas.openxmlformats.org/officeDocument/2006/relationships/tags" Target="../tags/tag299.xml"/><Relationship Id="rId4" Type="http://schemas.openxmlformats.org/officeDocument/2006/relationships/tags" Target="../tags/tag298.xml"/><Relationship Id="rId9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3" Type="http://schemas.openxmlformats.org/officeDocument/2006/relationships/tags" Target="../tags/tag313.xml"/><Relationship Id="rId7" Type="http://schemas.openxmlformats.org/officeDocument/2006/relationships/tags" Target="../tags/tag317.xml"/><Relationship Id="rId2" Type="http://schemas.openxmlformats.org/officeDocument/2006/relationships/tags" Target="../tags/tag31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9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26.xml"/><Relationship Id="rId3" Type="http://schemas.openxmlformats.org/officeDocument/2006/relationships/tags" Target="../tags/tag321.xml"/><Relationship Id="rId7" Type="http://schemas.openxmlformats.org/officeDocument/2006/relationships/tags" Target="../tags/tag325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9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tags" Target="../tags/tag334.xml"/><Relationship Id="rId3" Type="http://schemas.openxmlformats.org/officeDocument/2006/relationships/tags" Target="../tags/tag329.xml"/><Relationship Id="rId7" Type="http://schemas.openxmlformats.org/officeDocument/2006/relationships/tags" Target="../tags/tag333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9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42.xml"/><Relationship Id="rId3" Type="http://schemas.openxmlformats.org/officeDocument/2006/relationships/tags" Target="../tags/tag337.xml"/><Relationship Id="rId7" Type="http://schemas.openxmlformats.org/officeDocument/2006/relationships/tags" Target="../tags/tag341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6" Type="http://schemas.openxmlformats.org/officeDocument/2006/relationships/tags" Target="../tags/tag340.xml"/><Relationship Id="rId5" Type="http://schemas.openxmlformats.org/officeDocument/2006/relationships/tags" Target="../tags/tag339.xml"/><Relationship Id="rId4" Type="http://schemas.openxmlformats.org/officeDocument/2006/relationships/tags" Target="../tags/tag338.xml"/><Relationship Id="rId9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9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9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5" Type="http://schemas.openxmlformats.org/officeDocument/2006/relationships/tags" Target="../tags/tag363.xml"/><Relationship Id="rId4" Type="http://schemas.openxmlformats.org/officeDocument/2006/relationships/tags" Target="../tags/tag362.xml"/><Relationship Id="rId9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tags" Target="../tags/tag374.xml"/><Relationship Id="rId3" Type="http://schemas.openxmlformats.org/officeDocument/2006/relationships/tags" Target="../tags/tag369.xml"/><Relationship Id="rId7" Type="http://schemas.openxmlformats.org/officeDocument/2006/relationships/tags" Target="../tags/tag373.xml"/><Relationship Id="rId2" Type="http://schemas.openxmlformats.org/officeDocument/2006/relationships/tags" Target="../tags/tag368.xml"/><Relationship Id="rId1" Type="http://schemas.openxmlformats.org/officeDocument/2006/relationships/tags" Target="../tags/tag367.xml"/><Relationship Id="rId6" Type="http://schemas.openxmlformats.org/officeDocument/2006/relationships/tags" Target="../tags/tag372.xml"/><Relationship Id="rId5" Type="http://schemas.openxmlformats.org/officeDocument/2006/relationships/tags" Target="../tags/tag371.xml"/><Relationship Id="rId4" Type="http://schemas.openxmlformats.org/officeDocument/2006/relationships/tags" Target="../tags/tag370.xml"/><Relationship Id="rId9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2" Type="http://schemas.openxmlformats.org/officeDocument/2006/relationships/tags" Target="../tags/tag392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9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3" Type="http://schemas.openxmlformats.org/officeDocument/2006/relationships/tags" Target="../tags/tag401.xml"/><Relationship Id="rId7" Type="http://schemas.openxmlformats.org/officeDocument/2006/relationships/tags" Target="../tags/tag405.xml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9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5" Type="http://schemas.openxmlformats.org/officeDocument/2006/relationships/tags" Target="../tags/tag411.xml"/><Relationship Id="rId4" Type="http://schemas.openxmlformats.org/officeDocument/2006/relationships/tags" Target="../tags/tag410.xml"/><Relationship Id="rId9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3" Type="http://schemas.openxmlformats.org/officeDocument/2006/relationships/tags" Target="../tags/tag417.xml"/><Relationship Id="rId7" Type="http://schemas.openxmlformats.org/officeDocument/2006/relationships/tags" Target="../tags/tag421.xml"/><Relationship Id="rId2" Type="http://schemas.openxmlformats.org/officeDocument/2006/relationships/tags" Target="../tags/tag416.xml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5" Type="http://schemas.openxmlformats.org/officeDocument/2006/relationships/tags" Target="../tags/tag419.xml"/><Relationship Id="rId4" Type="http://schemas.openxmlformats.org/officeDocument/2006/relationships/tags" Target="../tags/tag418.xml"/><Relationship Id="rId9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3" Type="http://schemas.openxmlformats.org/officeDocument/2006/relationships/tags" Target="../tags/tag425.xml"/><Relationship Id="rId7" Type="http://schemas.openxmlformats.org/officeDocument/2006/relationships/tags" Target="../tags/tag429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9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tags" Target="../tags/tag438.xml"/><Relationship Id="rId3" Type="http://schemas.openxmlformats.org/officeDocument/2006/relationships/tags" Target="../tags/tag433.xml"/><Relationship Id="rId7" Type="http://schemas.openxmlformats.org/officeDocument/2006/relationships/tags" Target="../tags/tag437.xml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tags" Target="../tags/tag436.xml"/><Relationship Id="rId5" Type="http://schemas.openxmlformats.org/officeDocument/2006/relationships/tags" Target="../tags/tag435.xml"/><Relationship Id="rId4" Type="http://schemas.openxmlformats.org/officeDocument/2006/relationships/tags" Target="../tags/tag434.xml"/><Relationship Id="rId9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tags" Target="../tags/tag446.xml"/><Relationship Id="rId3" Type="http://schemas.openxmlformats.org/officeDocument/2006/relationships/tags" Target="../tags/tag441.xml"/><Relationship Id="rId7" Type="http://schemas.openxmlformats.org/officeDocument/2006/relationships/tags" Target="../tags/tag445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9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54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9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9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3" Type="http://schemas.openxmlformats.org/officeDocument/2006/relationships/tags" Target="../tags/tag465.xml"/><Relationship Id="rId7" Type="http://schemas.openxmlformats.org/officeDocument/2006/relationships/tags" Target="../tags/tag469.xml"/><Relationship Id="rId2" Type="http://schemas.openxmlformats.org/officeDocument/2006/relationships/tags" Target="../tags/tag464.xml"/><Relationship Id="rId1" Type="http://schemas.openxmlformats.org/officeDocument/2006/relationships/tags" Target="../tags/tag463.xml"/><Relationship Id="rId6" Type="http://schemas.openxmlformats.org/officeDocument/2006/relationships/tags" Target="../tags/tag468.xml"/><Relationship Id="rId5" Type="http://schemas.openxmlformats.org/officeDocument/2006/relationships/tags" Target="../tags/tag467.xml"/><Relationship Id="rId4" Type="http://schemas.openxmlformats.org/officeDocument/2006/relationships/tags" Target="../tags/tag46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3" Type="http://schemas.openxmlformats.org/officeDocument/2006/relationships/tags" Target="../tags/tag473.xml"/><Relationship Id="rId7" Type="http://schemas.openxmlformats.org/officeDocument/2006/relationships/tags" Target="../tags/tag477.xml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5" Type="http://schemas.openxmlformats.org/officeDocument/2006/relationships/tags" Target="../tags/tag475.xml"/><Relationship Id="rId4" Type="http://schemas.openxmlformats.org/officeDocument/2006/relationships/tags" Target="../tags/tag474.xml"/><Relationship Id="rId9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3" Type="http://schemas.openxmlformats.org/officeDocument/2006/relationships/tags" Target="../tags/tag481.xml"/><Relationship Id="rId7" Type="http://schemas.openxmlformats.org/officeDocument/2006/relationships/tags" Target="../tags/tag485.xml"/><Relationship Id="rId2" Type="http://schemas.openxmlformats.org/officeDocument/2006/relationships/tags" Target="../tags/tag480.xml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5" Type="http://schemas.openxmlformats.org/officeDocument/2006/relationships/tags" Target="../tags/tag483.xml"/><Relationship Id="rId4" Type="http://schemas.openxmlformats.org/officeDocument/2006/relationships/tags" Target="../tags/tag482.xml"/><Relationship Id="rId9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494.xml"/><Relationship Id="rId3" Type="http://schemas.openxmlformats.org/officeDocument/2006/relationships/tags" Target="../tags/tag489.xml"/><Relationship Id="rId7" Type="http://schemas.openxmlformats.org/officeDocument/2006/relationships/tags" Target="../tags/tag493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4" Type="http://schemas.openxmlformats.org/officeDocument/2006/relationships/tags" Target="../tags/tag490.xml"/><Relationship Id="rId9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5" Type="http://schemas.openxmlformats.org/officeDocument/2006/relationships/tags" Target="../tags/tag499.xml"/><Relationship Id="rId4" Type="http://schemas.openxmlformats.org/officeDocument/2006/relationships/tags" Target="../tags/tag498.xml"/><Relationship Id="rId9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3" Type="http://schemas.openxmlformats.org/officeDocument/2006/relationships/tags" Target="../tags/tag505.xml"/><Relationship Id="rId7" Type="http://schemas.openxmlformats.org/officeDocument/2006/relationships/tags" Target="../tags/tag509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Relationship Id="rId9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4" Type="http://schemas.openxmlformats.org/officeDocument/2006/relationships/tags" Target="../tags/tag514.xml"/><Relationship Id="rId9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526.xml"/><Relationship Id="rId3" Type="http://schemas.openxmlformats.org/officeDocument/2006/relationships/tags" Target="../tags/tag521.xml"/><Relationship Id="rId7" Type="http://schemas.openxmlformats.org/officeDocument/2006/relationships/tags" Target="../tags/tag525.xml"/><Relationship Id="rId2" Type="http://schemas.openxmlformats.org/officeDocument/2006/relationships/tags" Target="../tags/tag520.xml"/><Relationship Id="rId1" Type="http://schemas.openxmlformats.org/officeDocument/2006/relationships/tags" Target="../tags/tag519.xml"/><Relationship Id="rId6" Type="http://schemas.openxmlformats.org/officeDocument/2006/relationships/tags" Target="../tags/tag524.xml"/><Relationship Id="rId5" Type="http://schemas.openxmlformats.org/officeDocument/2006/relationships/tags" Target="../tags/tag523.xml"/><Relationship Id="rId4" Type="http://schemas.openxmlformats.org/officeDocument/2006/relationships/tags" Target="../tags/tag522.xml"/><Relationship Id="rId9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534.xml"/><Relationship Id="rId3" Type="http://schemas.openxmlformats.org/officeDocument/2006/relationships/tags" Target="../tags/tag529.xml"/><Relationship Id="rId7" Type="http://schemas.openxmlformats.org/officeDocument/2006/relationships/tags" Target="../tags/tag533.xml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6" Type="http://schemas.openxmlformats.org/officeDocument/2006/relationships/tags" Target="../tags/tag532.xml"/><Relationship Id="rId5" Type="http://schemas.openxmlformats.org/officeDocument/2006/relationships/tags" Target="../tags/tag531.xml"/><Relationship Id="rId4" Type="http://schemas.openxmlformats.org/officeDocument/2006/relationships/tags" Target="../tags/tag530.xml"/><Relationship Id="rId9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542.xml"/><Relationship Id="rId3" Type="http://schemas.openxmlformats.org/officeDocument/2006/relationships/tags" Target="../tags/tag537.xml"/><Relationship Id="rId7" Type="http://schemas.openxmlformats.org/officeDocument/2006/relationships/tags" Target="../tags/tag541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6" Type="http://schemas.openxmlformats.org/officeDocument/2006/relationships/tags" Target="../tags/tag540.xml"/><Relationship Id="rId5" Type="http://schemas.openxmlformats.org/officeDocument/2006/relationships/tags" Target="../tags/tag539.xml"/><Relationship Id="rId4" Type="http://schemas.openxmlformats.org/officeDocument/2006/relationships/tags" Target="../tags/tag538.xml"/><Relationship Id="rId9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3" Type="http://schemas.openxmlformats.org/officeDocument/2006/relationships/tags" Target="../tags/tag545.xml"/><Relationship Id="rId7" Type="http://schemas.openxmlformats.org/officeDocument/2006/relationships/tags" Target="../tags/tag549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5" Type="http://schemas.openxmlformats.org/officeDocument/2006/relationships/tags" Target="../tags/tag547.xml"/><Relationship Id="rId4" Type="http://schemas.openxmlformats.org/officeDocument/2006/relationships/tags" Target="../tags/tag54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9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3" Type="http://schemas.openxmlformats.org/officeDocument/2006/relationships/tags" Target="../tags/tag553.xml"/><Relationship Id="rId7" Type="http://schemas.openxmlformats.org/officeDocument/2006/relationships/tags" Target="../tags/tag557.xml"/><Relationship Id="rId2" Type="http://schemas.openxmlformats.org/officeDocument/2006/relationships/tags" Target="../tags/tag552.xml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5" Type="http://schemas.openxmlformats.org/officeDocument/2006/relationships/tags" Target="../tags/tag555.xml"/><Relationship Id="rId4" Type="http://schemas.openxmlformats.org/officeDocument/2006/relationships/tags" Target="../tags/tag554.xml"/><Relationship Id="rId9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566.xml"/><Relationship Id="rId3" Type="http://schemas.openxmlformats.org/officeDocument/2006/relationships/tags" Target="../tags/tag561.xml"/><Relationship Id="rId7" Type="http://schemas.openxmlformats.org/officeDocument/2006/relationships/tags" Target="../tags/tag565.xml"/><Relationship Id="rId2" Type="http://schemas.openxmlformats.org/officeDocument/2006/relationships/tags" Target="../tags/tag560.xml"/><Relationship Id="rId1" Type="http://schemas.openxmlformats.org/officeDocument/2006/relationships/tags" Target="../tags/tag559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Relationship Id="rId9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3" Type="http://schemas.openxmlformats.org/officeDocument/2006/relationships/tags" Target="../tags/tag569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5" Type="http://schemas.openxmlformats.org/officeDocument/2006/relationships/tags" Target="../tags/tag571.xml"/><Relationship Id="rId4" Type="http://schemas.openxmlformats.org/officeDocument/2006/relationships/tags" Target="../tags/tag570.xml"/><Relationship Id="rId9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3" Type="http://schemas.openxmlformats.org/officeDocument/2006/relationships/tags" Target="../tags/tag577.xml"/><Relationship Id="rId7" Type="http://schemas.openxmlformats.org/officeDocument/2006/relationships/tags" Target="../tags/tag581.xml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5" Type="http://schemas.openxmlformats.org/officeDocument/2006/relationships/tags" Target="../tags/tag579.xml"/><Relationship Id="rId4" Type="http://schemas.openxmlformats.org/officeDocument/2006/relationships/tags" Target="../tags/tag578.xml"/><Relationship Id="rId9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tags" Target="../tags/tag590.xml"/><Relationship Id="rId3" Type="http://schemas.openxmlformats.org/officeDocument/2006/relationships/tags" Target="../tags/tag585.xml"/><Relationship Id="rId7" Type="http://schemas.openxmlformats.org/officeDocument/2006/relationships/tags" Target="../tags/tag589.xml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tags" Target="../tags/tag588.xml"/><Relationship Id="rId5" Type="http://schemas.openxmlformats.org/officeDocument/2006/relationships/tags" Target="../tags/tag587.xml"/><Relationship Id="rId4" Type="http://schemas.openxmlformats.org/officeDocument/2006/relationships/tags" Target="../tags/tag586.xml"/><Relationship Id="rId9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3" Type="http://schemas.openxmlformats.org/officeDocument/2006/relationships/tags" Target="../tags/tag593.xml"/><Relationship Id="rId7" Type="http://schemas.openxmlformats.org/officeDocument/2006/relationships/tags" Target="../tags/tag597.xml"/><Relationship Id="rId2" Type="http://schemas.openxmlformats.org/officeDocument/2006/relationships/tags" Target="../tags/tag592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5" Type="http://schemas.openxmlformats.org/officeDocument/2006/relationships/tags" Target="../tags/tag595.xml"/><Relationship Id="rId4" Type="http://schemas.openxmlformats.org/officeDocument/2006/relationships/tags" Target="../tags/tag594.xml"/><Relationship Id="rId9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tags" Target="../tags/tag606.xml"/><Relationship Id="rId3" Type="http://schemas.openxmlformats.org/officeDocument/2006/relationships/tags" Target="../tags/tag601.xml"/><Relationship Id="rId7" Type="http://schemas.openxmlformats.org/officeDocument/2006/relationships/tags" Target="../tags/tag605.xml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tags" Target="../tags/tag604.xml"/><Relationship Id="rId5" Type="http://schemas.openxmlformats.org/officeDocument/2006/relationships/tags" Target="../tags/tag603.xml"/><Relationship Id="rId4" Type="http://schemas.openxmlformats.org/officeDocument/2006/relationships/tags" Target="../tags/tag602.xml"/><Relationship Id="rId9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tags" Target="../tags/tag614.xml"/><Relationship Id="rId3" Type="http://schemas.openxmlformats.org/officeDocument/2006/relationships/tags" Target="../tags/tag609.xml"/><Relationship Id="rId7" Type="http://schemas.openxmlformats.org/officeDocument/2006/relationships/tags" Target="../tags/tag613.xml"/><Relationship Id="rId2" Type="http://schemas.openxmlformats.org/officeDocument/2006/relationships/tags" Target="../tags/tag608.xml"/><Relationship Id="rId1" Type="http://schemas.openxmlformats.org/officeDocument/2006/relationships/tags" Target="../tags/tag607.xml"/><Relationship Id="rId6" Type="http://schemas.openxmlformats.org/officeDocument/2006/relationships/tags" Target="../tags/tag612.xml"/><Relationship Id="rId5" Type="http://schemas.openxmlformats.org/officeDocument/2006/relationships/tags" Target="../tags/tag611.xml"/><Relationship Id="rId4" Type="http://schemas.openxmlformats.org/officeDocument/2006/relationships/tags" Target="../tags/tag610.xml"/><Relationship Id="rId9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622.xml"/><Relationship Id="rId3" Type="http://schemas.openxmlformats.org/officeDocument/2006/relationships/tags" Target="../tags/tag617.xml"/><Relationship Id="rId7" Type="http://schemas.openxmlformats.org/officeDocument/2006/relationships/tags" Target="../tags/tag621.xml"/><Relationship Id="rId2" Type="http://schemas.openxmlformats.org/officeDocument/2006/relationships/tags" Target="../tags/tag616.xml"/><Relationship Id="rId1" Type="http://schemas.openxmlformats.org/officeDocument/2006/relationships/tags" Target="../tags/tag615.xml"/><Relationship Id="rId6" Type="http://schemas.openxmlformats.org/officeDocument/2006/relationships/tags" Target="../tags/tag620.xml"/><Relationship Id="rId5" Type="http://schemas.openxmlformats.org/officeDocument/2006/relationships/tags" Target="../tags/tag619.xml"/><Relationship Id="rId4" Type="http://schemas.openxmlformats.org/officeDocument/2006/relationships/tags" Target="../tags/tag618.xml"/><Relationship Id="rId9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tags" Target="../tags/tag630.xml"/><Relationship Id="rId3" Type="http://schemas.openxmlformats.org/officeDocument/2006/relationships/tags" Target="../tags/tag625.xml"/><Relationship Id="rId7" Type="http://schemas.openxmlformats.org/officeDocument/2006/relationships/tags" Target="../tags/tag629.xml"/><Relationship Id="rId2" Type="http://schemas.openxmlformats.org/officeDocument/2006/relationships/tags" Target="../tags/tag624.xml"/><Relationship Id="rId1" Type="http://schemas.openxmlformats.org/officeDocument/2006/relationships/tags" Target="../tags/tag623.xml"/><Relationship Id="rId6" Type="http://schemas.openxmlformats.org/officeDocument/2006/relationships/tags" Target="../tags/tag628.xml"/><Relationship Id="rId5" Type="http://schemas.openxmlformats.org/officeDocument/2006/relationships/tags" Target="../tags/tag627.xml"/><Relationship Id="rId4" Type="http://schemas.openxmlformats.org/officeDocument/2006/relationships/tags" Target="../tags/tag626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9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638.xml"/><Relationship Id="rId3" Type="http://schemas.openxmlformats.org/officeDocument/2006/relationships/tags" Target="../tags/tag633.xml"/><Relationship Id="rId7" Type="http://schemas.openxmlformats.org/officeDocument/2006/relationships/tags" Target="../tags/tag637.xml"/><Relationship Id="rId2" Type="http://schemas.openxmlformats.org/officeDocument/2006/relationships/tags" Target="../tags/tag632.xml"/><Relationship Id="rId1" Type="http://schemas.openxmlformats.org/officeDocument/2006/relationships/tags" Target="../tags/tag631.xml"/><Relationship Id="rId6" Type="http://schemas.openxmlformats.org/officeDocument/2006/relationships/tags" Target="../tags/tag636.xml"/><Relationship Id="rId5" Type="http://schemas.openxmlformats.org/officeDocument/2006/relationships/tags" Target="../tags/tag635.xml"/><Relationship Id="rId4" Type="http://schemas.openxmlformats.org/officeDocument/2006/relationships/tags" Target="../tags/tag634.xml"/><Relationship Id="rId9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tags" Target="../tags/tag646.xml"/><Relationship Id="rId3" Type="http://schemas.openxmlformats.org/officeDocument/2006/relationships/tags" Target="../tags/tag641.xml"/><Relationship Id="rId7" Type="http://schemas.openxmlformats.org/officeDocument/2006/relationships/tags" Target="../tags/tag645.xml"/><Relationship Id="rId2" Type="http://schemas.openxmlformats.org/officeDocument/2006/relationships/tags" Target="../tags/tag640.xml"/><Relationship Id="rId1" Type="http://schemas.openxmlformats.org/officeDocument/2006/relationships/tags" Target="../tags/tag639.xml"/><Relationship Id="rId6" Type="http://schemas.openxmlformats.org/officeDocument/2006/relationships/tags" Target="../tags/tag644.xml"/><Relationship Id="rId5" Type="http://schemas.openxmlformats.org/officeDocument/2006/relationships/tags" Target="../tags/tag643.xml"/><Relationship Id="rId4" Type="http://schemas.openxmlformats.org/officeDocument/2006/relationships/tags" Target="../tags/tag642.xml"/><Relationship Id="rId9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tags" Target="../tags/tag654.xml"/><Relationship Id="rId3" Type="http://schemas.openxmlformats.org/officeDocument/2006/relationships/tags" Target="../tags/tag649.xml"/><Relationship Id="rId7" Type="http://schemas.openxmlformats.org/officeDocument/2006/relationships/tags" Target="../tags/tag653.xml"/><Relationship Id="rId2" Type="http://schemas.openxmlformats.org/officeDocument/2006/relationships/tags" Target="../tags/tag648.xml"/><Relationship Id="rId1" Type="http://schemas.openxmlformats.org/officeDocument/2006/relationships/tags" Target="../tags/tag647.xml"/><Relationship Id="rId6" Type="http://schemas.openxmlformats.org/officeDocument/2006/relationships/tags" Target="../tags/tag652.xml"/><Relationship Id="rId5" Type="http://schemas.openxmlformats.org/officeDocument/2006/relationships/tags" Target="../tags/tag651.xml"/><Relationship Id="rId4" Type="http://schemas.openxmlformats.org/officeDocument/2006/relationships/tags" Target="../tags/tag650.xml"/><Relationship Id="rId9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3" Type="http://schemas.openxmlformats.org/officeDocument/2006/relationships/tags" Target="../tags/tag657.xml"/><Relationship Id="rId7" Type="http://schemas.openxmlformats.org/officeDocument/2006/relationships/tags" Target="../tags/tag661.xml"/><Relationship Id="rId2" Type="http://schemas.openxmlformats.org/officeDocument/2006/relationships/tags" Target="../tags/tag656.xml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5" Type="http://schemas.openxmlformats.org/officeDocument/2006/relationships/tags" Target="../tags/tag659.xml"/><Relationship Id="rId10" Type="http://schemas.openxmlformats.org/officeDocument/2006/relationships/hyperlink" Target="http://www.1ppt.com/hangye/" TargetMode="External"/><Relationship Id="rId4" Type="http://schemas.openxmlformats.org/officeDocument/2006/relationships/tags" Target="../tags/tag658.xml"/><Relationship Id="rId9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tags" Target="../tags/tag665.xml"/><Relationship Id="rId2" Type="http://schemas.openxmlformats.org/officeDocument/2006/relationships/tags" Target="../tags/tag664.xml"/><Relationship Id="rId1" Type="http://schemas.openxmlformats.org/officeDocument/2006/relationships/tags" Target="../tags/tag6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tags" Target="../tags/tag669.xml"/><Relationship Id="rId2" Type="http://schemas.openxmlformats.org/officeDocument/2006/relationships/tags" Target="../tags/tag668.xml"/><Relationship Id="rId1" Type="http://schemas.openxmlformats.org/officeDocument/2006/relationships/tags" Target="../tags/tag667.xml"/><Relationship Id="rId4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67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71.xml"/><Relationship Id="rId1" Type="http://schemas.openxmlformats.org/officeDocument/2006/relationships/tags" Target="../tags/tag670.xml"/><Relationship Id="rId6" Type="http://schemas.openxmlformats.org/officeDocument/2006/relationships/tags" Target="../tags/tag675.xml"/><Relationship Id="rId5" Type="http://schemas.openxmlformats.org/officeDocument/2006/relationships/tags" Target="../tags/tag674.xml"/><Relationship Id="rId4" Type="http://schemas.openxmlformats.org/officeDocument/2006/relationships/tags" Target="../tags/tag67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80.xml"/><Relationship Id="rId4" Type="http://schemas.openxmlformats.org/officeDocument/2006/relationships/tags" Target="../tags/tag679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tags" Target="../tags/tag683.xml"/><Relationship Id="rId2" Type="http://schemas.openxmlformats.org/officeDocument/2006/relationships/tags" Target="../tags/tag682.xml"/><Relationship Id="rId1" Type="http://schemas.openxmlformats.org/officeDocument/2006/relationships/tags" Target="../tags/tag6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8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tags" Target="../tags/tag687.xml"/><Relationship Id="rId2" Type="http://schemas.openxmlformats.org/officeDocument/2006/relationships/tags" Target="../tags/tag686.xml"/><Relationship Id="rId1" Type="http://schemas.openxmlformats.org/officeDocument/2006/relationships/tags" Target="../tags/tag68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89.xml"/><Relationship Id="rId4" Type="http://schemas.openxmlformats.org/officeDocument/2006/relationships/tags" Target="../tags/tag688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306314"/>
      </p:ext>
    </p:extLst>
  </p:cSld>
  <p:clrMapOvr>
    <a:masterClrMapping/>
  </p:clrMapOvr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86387"/>
      </p:ext>
    </p:extLst>
  </p:cSld>
  <p:clrMapOvr>
    <a:masterClrMapping/>
  </p:clrMapOvr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985119"/>
      </p:ext>
    </p:extLst>
  </p:cSld>
  <p:clrMapOvr>
    <a:masterClrMapping/>
  </p:clrMapOvr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197085"/>
      </p:ext>
    </p:extLst>
  </p:cSld>
  <p:clrMapOvr>
    <a:masterClrMapping/>
  </p:clrMapOvr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27719"/>
      </p:ext>
    </p:extLst>
  </p:cSld>
  <p:clrMapOvr>
    <a:masterClrMapping/>
  </p:clrMapOvr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230223"/>
      </p:ext>
    </p:extLst>
  </p:cSld>
  <p:clrMapOvr>
    <a:masterClrMapping/>
  </p:clrMapOvr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180445"/>
      </p:ext>
    </p:extLst>
  </p:cSld>
  <p:clrMapOvr>
    <a:masterClrMapping/>
  </p:clrMapOvr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674270"/>
      </p:ext>
    </p:extLst>
  </p:cSld>
  <p:clrMapOvr>
    <a:masterClrMapping/>
  </p:clrMapOvr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378761"/>
      </p:ext>
    </p:extLst>
  </p:cSld>
  <p:clrMapOvr>
    <a:masterClrMapping/>
  </p:clrMapOvr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270826"/>
      </p:ext>
    </p:extLst>
  </p:cSld>
  <p:clrMapOvr>
    <a:masterClrMapping/>
  </p:clrMapOvr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 descr="C:\Users\Administrator\Desktop\79BCD52.jpg79BCD5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680783"/>
      </p:ext>
    </p:extLst>
  </p:cSld>
  <p:clrMapOvr>
    <a:masterClrMapping/>
  </p:clrMapOvr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227343"/>
      </p:ext>
    </p:extLst>
  </p:cSld>
  <p:clrMapOvr>
    <a:masterClrMapping/>
  </p:clrMapOvr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34534"/>
      </p:ext>
    </p:extLst>
  </p:cSld>
  <p:clrMapOvr>
    <a:masterClrMapping/>
  </p:clrMapOvr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746103"/>
      </p:ext>
    </p:extLst>
  </p:cSld>
  <p:clrMapOvr>
    <a:masterClrMapping/>
  </p:clrMapOvr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218214"/>
      </p:ext>
    </p:extLst>
  </p:cSld>
  <p:clrMapOvr>
    <a:masterClrMapping/>
  </p:clrMapOvr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882463"/>
      </p:ext>
    </p:extLst>
  </p:cSld>
  <p:clrMapOvr>
    <a:masterClrMapping/>
  </p:clrMapOvr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882618"/>
      </p:ext>
    </p:extLst>
  </p:cSld>
  <p:clrMapOvr>
    <a:masterClrMapping/>
  </p:clrMapOvr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687547"/>
      </p:ext>
    </p:extLst>
  </p:cSld>
  <p:clrMapOvr>
    <a:masterClrMapping/>
  </p:clrMapOvr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775501"/>
      </p:ext>
    </p:extLst>
  </p:cSld>
  <p:clrMapOvr>
    <a:masterClrMapping/>
  </p:clrMapOvr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705948"/>
      </p:ext>
    </p:extLst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476532"/>
      </p:ext>
    </p:extLst>
  </p:cSld>
  <p:clrMapOvr>
    <a:masterClrMapping/>
  </p:clrMapOvr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153059"/>
      </p:ext>
    </p:extLst>
  </p:cSld>
  <p:clrMapOvr>
    <a:masterClrMapping/>
  </p:clrMapOvr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257791"/>
      </p:ext>
    </p:extLst>
  </p:cSld>
  <p:clrMapOvr>
    <a:masterClrMapping/>
  </p:clrMapOvr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448633"/>
      </p:ext>
    </p:extLst>
  </p:cSld>
  <p:clrMapOvr>
    <a:masterClrMapping/>
  </p:clrMapOvr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97201"/>
      </p:ext>
    </p:extLst>
  </p:cSld>
  <p:clrMapOvr>
    <a:masterClrMapping/>
  </p:clrMapOvr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481068"/>
      </p:ext>
    </p:extLst>
  </p:cSld>
  <p:clrMapOvr>
    <a:masterClrMapping/>
  </p:clrMapOvr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727468"/>
      </p:ext>
    </p:extLst>
  </p:cSld>
  <p:clrMapOvr>
    <a:masterClrMapping/>
  </p:clrMapOvr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333225"/>
      </p:ext>
    </p:extLst>
  </p:cSld>
  <p:clrMapOvr>
    <a:masterClrMapping/>
  </p:clrMapOvr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998003"/>
      </p:ext>
    </p:extLst>
  </p:cSld>
  <p:clrMapOvr>
    <a:masterClrMapping/>
  </p:clrMapOvr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735303"/>
      </p:ext>
    </p:extLst>
  </p:cSld>
  <p:clrMapOvr>
    <a:masterClrMapping/>
  </p:clrMapOvr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510730"/>
      </p:ext>
    </p:extLst>
  </p:cSld>
  <p:clrMapOvr>
    <a:masterClrMapping/>
  </p:clrMapOvr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975843"/>
      </p:ext>
    </p:extLst>
  </p:cSld>
  <p:clrMapOvr>
    <a:masterClrMapping/>
  </p:clrMapOvr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674110"/>
      </p:ext>
    </p:extLst>
  </p:cSld>
  <p:clrMapOvr>
    <a:masterClrMapping/>
  </p:clrMapOvr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503203"/>
      </p:ext>
    </p:extLst>
  </p:cSld>
  <p:clrMapOvr>
    <a:masterClrMapping/>
  </p:clrMapOvr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493455"/>
      </p:ext>
    </p:extLst>
  </p:cSld>
  <p:clrMapOvr>
    <a:masterClrMapping/>
  </p:clrMapOvr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0049980"/>
      </p:ext>
    </p:extLst>
  </p:cSld>
  <p:clrMapOvr>
    <a:masterClrMapping/>
  </p:clrMapOvr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348531"/>
      </p:ext>
    </p:extLst>
  </p:cSld>
  <p:clrMapOvr>
    <a:masterClrMapping/>
  </p:clrMapOvr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035777"/>
      </p:ext>
    </p:extLst>
  </p:cSld>
  <p:clrMapOvr>
    <a:masterClrMapping/>
  </p:clrMapOvr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55911"/>
      </p:ext>
    </p:extLst>
  </p:cSld>
  <p:clrMapOvr>
    <a:masterClrMapping/>
  </p:clrMapOvr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051165"/>
      </p:ext>
    </p:extLst>
  </p:cSld>
  <p:clrMapOvr>
    <a:masterClrMapping/>
  </p:clrMapOvr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824070"/>
      </p:ext>
    </p:extLst>
  </p:cSld>
  <p:clrMapOvr>
    <a:masterClrMapping/>
  </p:clrMapOvr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499417"/>
      </p:ext>
    </p:extLst>
  </p:cSld>
  <p:clrMapOvr>
    <a:masterClrMapping/>
  </p:clrMapOvr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322429"/>
      </p:ext>
    </p:extLst>
  </p:cSld>
  <p:clrMapOvr>
    <a:masterClrMapping/>
  </p:clrMapOvr>
  <p:hf sldNum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268354"/>
      </p:ext>
    </p:extLst>
  </p:cSld>
  <p:clrMapOvr>
    <a:masterClrMapping/>
  </p:clrMapOvr>
  <p:hf sldNum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762657"/>
      </p:ext>
    </p:extLst>
  </p:cSld>
  <p:clrMapOvr>
    <a:masterClrMapping/>
  </p:clrMapOvr>
  <p:hf sldNum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9707"/>
      </p:ext>
    </p:extLst>
  </p:cSld>
  <p:clrMapOvr>
    <a:masterClrMapping/>
  </p:clrMapOvr>
  <p:hf sldNum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582369"/>
      </p:ext>
    </p:extLst>
  </p:cSld>
  <p:clrMapOvr>
    <a:masterClrMapping/>
  </p:clrMapOvr>
  <p:hf sldNum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911152"/>
      </p:ext>
    </p:extLst>
  </p:cSld>
  <p:clrMapOvr>
    <a:masterClrMapping/>
  </p:clrMapOvr>
  <p:hf sldNum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658495"/>
      </p:ext>
    </p:extLst>
  </p:cSld>
  <p:clrMapOvr>
    <a:masterClrMapping/>
  </p:clrMapOvr>
  <p:hf sldNum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143969"/>
      </p:ext>
    </p:extLst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358500"/>
      </p:ext>
    </p:extLst>
  </p:cSld>
  <p:clrMapOvr>
    <a:masterClrMapping/>
  </p:clrMapOvr>
  <p:hf sldNum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409030"/>
      </p:ext>
    </p:extLst>
  </p:cSld>
  <p:clrMapOvr>
    <a:masterClrMapping/>
  </p:clrMapOvr>
  <p:hf sldNum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38693"/>
      </p:ext>
    </p:extLst>
  </p:cSld>
  <p:clrMapOvr>
    <a:masterClrMapping/>
  </p:clrMapOvr>
  <p:hf sldNum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794839"/>
      </p:ext>
    </p:extLst>
  </p:cSld>
  <p:clrMapOvr>
    <a:masterClrMapping/>
  </p:clrMapOvr>
  <p:hf sldNum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91544"/>
      </p:ext>
    </p:extLst>
  </p:cSld>
  <p:clrMapOvr>
    <a:masterClrMapping/>
  </p:clrMapOvr>
  <p:hf sldNum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390350"/>
      </p:ext>
    </p:extLst>
  </p:cSld>
  <p:clrMapOvr>
    <a:masterClrMapping/>
  </p:clrMapOvr>
  <p:hf sldNum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88395"/>
      </p:ext>
    </p:extLst>
  </p:cSld>
  <p:clrMapOvr>
    <a:masterClrMapping/>
  </p:clrMapOvr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091783"/>
      </p:ext>
    </p:extLst>
  </p:cSld>
  <p:clrMapOvr>
    <a:masterClrMapping/>
  </p:clrMapOvr>
  <p:hf sldNum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342565"/>
      </p:ext>
    </p:extLst>
  </p:cSld>
  <p:clrMapOvr>
    <a:masterClrMapping/>
  </p:clrMapOvr>
  <p:hf sldNum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120061"/>
      </p:ext>
    </p:extLst>
  </p:cSld>
  <p:clrMapOvr>
    <a:masterClrMapping/>
  </p:clrMapOvr>
  <p:hf sldNum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511957"/>
      </p:ext>
    </p:extLst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012607"/>
      </p:ext>
    </p:extLst>
  </p:cSld>
  <p:clrMapOvr>
    <a:masterClrMapping/>
  </p:clrMapOvr>
  <p:hf sldNum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869734"/>
      </p:ext>
    </p:extLst>
  </p:cSld>
  <p:clrMapOvr>
    <a:masterClrMapping/>
  </p:clrMapOvr>
  <p:hf sldNum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432447"/>
      </p:ext>
    </p:extLst>
  </p:cSld>
  <p:clrMapOvr>
    <a:masterClrMapping/>
  </p:clrMapOvr>
  <p:hf sldNum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225981"/>
      </p:ext>
    </p:extLst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137444"/>
      </p:ext>
    </p:extLst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409077"/>
      </p:ext>
    </p:extLst>
  </p:cSld>
  <p:clrMapOvr>
    <a:masterClrMapping/>
  </p:clrMapOvr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166464"/>
      </p:ext>
    </p:extLst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584468"/>
      </p:ext>
    </p:extLst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189091"/>
      </p:ext>
    </p:extLst>
  </p:cSld>
  <p:clrMapOvr>
    <a:masterClrMapping/>
  </p:clrMapOvr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666204"/>
      </p:ext>
    </p:extLst>
  </p:cSld>
  <p:clrMapOvr>
    <a:masterClrMapping/>
  </p:clrMapOvr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108199"/>
      </p:ext>
    </p:extLst>
  </p:cSld>
  <p:clrMapOvr>
    <a:masterClrMapping/>
  </p:clrMapOvr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512495"/>
      </p:ext>
    </p:extLst>
  </p:cSld>
  <p:clrMapOvr>
    <a:masterClrMapping/>
  </p:clrMapOvr>
  <p:hf sldNum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395533"/>
      </p:ext>
    </p:extLst>
  </p:cSld>
  <p:clrMapOvr>
    <a:masterClrMapping/>
  </p:clrMapOvr>
  <p:hf sldNum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806125"/>
      </p:ext>
    </p:extLst>
  </p:cSld>
  <p:clrMapOvr>
    <a:masterClrMapping/>
  </p:clrMapOvr>
  <p:hf sldNum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6010"/>
      </p:ext>
    </p:extLst>
  </p:cSld>
  <p:clrMapOvr>
    <a:masterClrMapping/>
  </p:clrMapOvr>
  <p:hf sldNum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extLst>
      <p:ext uri="{BB962C8B-B14F-4D97-AF65-F5344CB8AC3E}">
        <p14:creationId xmlns:p14="http://schemas.microsoft.com/office/powerpoint/2010/main" val="4170605198"/>
      </p:ext>
    </p:extLst>
  </p:cSld>
  <p:clrMapOvr>
    <a:masterClrMapping/>
  </p:clrMapOvr>
  <p:hf sldNum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hf sldNum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hf sldNum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679467"/>
      </p:ext>
    </p:extLst>
  </p:cSld>
  <p:clrMapOvr>
    <a:masterClrMapping/>
  </p:clrMapOvr>
  <p:hf sldNum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804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998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2025/1/2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0604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83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tags" Target="../tags/tag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theme" Target="../theme/theme1.xml"/><Relationship Id="rId96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9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9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  <p:sldLayoutId id="2147483712" r:id="rId58"/>
    <p:sldLayoutId id="2147483713" r:id="rId59"/>
    <p:sldLayoutId id="2147483714" r:id="rId60"/>
    <p:sldLayoutId id="2147483715" r:id="rId61"/>
    <p:sldLayoutId id="2147483716" r:id="rId62"/>
    <p:sldLayoutId id="2147483717" r:id="rId63"/>
    <p:sldLayoutId id="2147483718" r:id="rId64"/>
    <p:sldLayoutId id="2147483719" r:id="rId65"/>
    <p:sldLayoutId id="2147483720" r:id="rId66"/>
    <p:sldLayoutId id="2147483721" r:id="rId67"/>
    <p:sldLayoutId id="2147483722" r:id="rId68"/>
    <p:sldLayoutId id="2147483723" r:id="rId69"/>
    <p:sldLayoutId id="2147483724" r:id="rId70"/>
    <p:sldLayoutId id="2147483725" r:id="rId71"/>
    <p:sldLayoutId id="2147483726" r:id="rId72"/>
    <p:sldLayoutId id="2147483727" r:id="rId73"/>
    <p:sldLayoutId id="2147483728" r:id="rId74"/>
    <p:sldLayoutId id="2147483729" r:id="rId75"/>
    <p:sldLayoutId id="2147483730" r:id="rId76"/>
    <p:sldLayoutId id="2147483731" r:id="rId77"/>
    <p:sldLayoutId id="2147483732" r:id="rId78"/>
    <p:sldLayoutId id="2147483733" r:id="rId79"/>
    <p:sldLayoutId id="2147483734" r:id="rId80"/>
    <p:sldLayoutId id="2147483735" r:id="rId81"/>
    <p:sldLayoutId id="2147483736" r:id="rId82"/>
    <p:sldLayoutId id="2147483737" r:id="rId83"/>
    <p:sldLayoutId id="2147483654" r:id="rId84"/>
    <p:sldLayoutId id="2147483655" r:id="rId85"/>
    <p:sldLayoutId id="2147483656" r:id="rId86"/>
    <p:sldLayoutId id="2147483657" r:id="rId87"/>
    <p:sldLayoutId id="2147483658" r:id="rId88"/>
    <p:sldLayoutId id="2147483659" r:id="rId89"/>
    <p:sldLayoutId id="2147483742" r:id="rId90"/>
  </p:sldLayoutIdLst>
  <p:hf sldNum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思源黑体 CN Normal" panose="020B0400000000000000" charset="-122"/>
          <a:ea typeface="思源黑体 CN Normal" panose="020B0400000000000000" charset="-122"/>
          <a:cs typeface="思源黑体 CN Normal" panose="020B0400000000000000" charset="-122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思源黑体 CN Normal" panose="020B0400000000000000" charset="-122"/>
          <a:ea typeface="思源黑体 CN Normal" panose="020B0400000000000000" charset="-122"/>
          <a:cs typeface="思源黑体 CN Normal" panose="020B0400000000000000" charset="-122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思源黑体 CN Normal" panose="020B0400000000000000" charset="-122"/>
          <a:ea typeface="思源黑体 CN Normal" panose="020B0400000000000000" charset="-122"/>
          <a:cs typeface="思源黑体 CN Normal" panose="020B0400000000000000" charset="-122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思源黑体 CN Normal" panose="020B0400000000000000" charset="-122"/>
          <a:ea typeface="思源黑体 CN Normal" panose="020B0400000000000000" charset="-122"/>
          <a:cs typeface="思源黑体 CN Normal" panose="020B0400000000000000" charset="-122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思源黑体 CN Normal" panose="020B0400000000000000" charset="-122"/>
          <a:ea typeface="思源黑体 CN Normal" panose="020B0400000000000000" charset="-122"/>
          <a:cs typeface="思源黑体 CN Normal" panose="020B0400000000000000" charset="-122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思源黑体 CN Normal" panose="020B0400000000000000" charset="-122"/>
          <a:ea typeface="思源黑体 CN Normal" panose="020B0400000000000000" charset="-122"/>
          <a:cs typeface="思源黑体 CN Normal" panose="020B04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98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697.xml"/><Relationship Id="rId3" Type="http://schemas.openxmlformats.org/officeDocument/2006/relationships/tags" Target="../tags/tag692.xml"/><Relationship Id="rId7" Type="http://schemas.openxmlformats.org/officeDocument/2006/relationships/tags" Target="../tags/tag696.xml"/><Relationship Id="rId2" Type="http://schemas.openxmlformats.org/officeDocument/2006/relationships/tags" Target="../tags/tag691.xml"/><Relationship Id="rId1" Type="http://schemas.openxmlformats.org/officeDocument/2006/relationships/tags" Target="../tags/tag690.xml"/><Relationship Id="rId6" Type="http://schemas.openxmlformats.org/officeDocument/2006/relationships/tags" Target="../tags/tag695.xml"/><Relationship Id="rId11" Type="http://schemas.openxmlformats.org/officeDocument/2006/relationships/image" Target="../media/image3.jpeg"/><Relationship Id="rId5" Type="http://schemas.openxmlformats.org/officeDocument/2006/relationships/tags" Target="../tags/tag69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93.xml"/><Relationship Id="rId9" Type="http://schemas.openxmlformats.org/officeDocument/2006/relationships/tags" Target="../tags/tag69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81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76.xml"/><Relationship Id="rId7" Type="http://schemas.openxmlformats.org/officeDocument/2006/relationships/tags" Target="../tags/tag880.xml"/><Relationship Id="rId12" Type="http://schemas.openxmlformats.org/officeDocument/2006/relationships/tags" Target="../tags/tag885.xml"/><Relationship Id="rId2" Type="http://schemas.openxmlformats.org/officeDocument/2006/relationships/tags" Target="../tags/tag875.xml"/><Relationship Id="rId1" Type="http://schemas.openxmlformats.org/officeDocument/2006/relationships/tags" Target="../tags/tag874.xml"/><Relationship Id="rId6" Type="http://schemas.openxmlformats.org/officeDocument/2006/relationships/tags" Target="../tags/tag879.xml"/><Relationship Id="rId11" Type="http://schemas.openxmlformats.org/officeDocument/2006/relationships/tags" Target="../tags/tag884.xml"/><Relationship Id="rId5" Type="http://schemas.openxmlformats.org/officeDocument/2006/relationships/tags" Target="../tags/tag878.xml"/><Relationship Id="rId10" Type="http://schemas.openxmlformats.org/officeDocument/2006/relationships/tags" Target="../tags/tag883.xml"/><Relationship Id="rId4" Type="http://schemas.openxmlformats.org/officeDocument/2006/relationships/tags" Target="../tags/tag877.xml"/><Relationship Id="rId9" Type="http://schemas.openxmlformats.org/officeDocument/2006/relationships/tags" Target="../tags/tag882.xml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93.xml"/><Relationship Id="rId13" Type="http://schemas.openxmlformats.org/officeDocument/2006/relationships/tags" Target="../tags/tag898.xml"/><Relationship Id="rId3" Type="http://schemas.openxmlformats.org/officeDocument/2006/relationships/tags" Target="../tags/tag888.xml"/><Relationship Id="rId7" Type="http://schemas.openxmlformats.org/officeDocument/2006/relationships/tags" Target="../tags/tag892.xml"/><Relationship Id="rId12" Type="http://schemas.openxmlformats.org/officeDocument/2006/relationships/tags" Target="../tags/tag897.xml"/><Relationship Id="rId2" Type="http://schemas.openxmlformats.org/officeDocument/2006/relationships/tags" Target="../tags/tag887.xml"/><Relationship Id="rId16" Type="http://schemas.openxmlformats.org/officeDocument/2006/relationships/image" Target="../media/image13.jpeg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11" Type="http://schemas.openxmlformats.org/officeDocument/2006/relationships/tags" Target="../tags/tag896.xml"/><Relationship Id="rId5" Type="http://schemas.openxmlformats.org/officeDocument/2006/relationships/tags" Target="../tags/tag89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95.xml"/><Relationship Id="rId4" Type="http://schemas.openxmlformats.org/officeDocument/2006/relationships/tags" Target="../tags/tag889.xml"/><Relationship Id="rId9" Type="http://schemas.openxmlformats.org/officeDocument/2006/relationships/tags" Target="../tags/tag894.xml"/><Relationship Id="rId14" Type="http://schemas.openxmlformats.org/officeDocument/2006/relationships/tags" Target="../tags/tag89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07.xml"/><Relationship Id="rId13" Type="http://schemas.openxmlformats.org/officeDocument/2006/relationships/tags" Target="../tags/tag912.xml"/><Relationship Id="rId18" Type="http://schemas.openxmlformats.org/officeDocument/2006/relationships/tags" Target="../tags/tag917.xml"/><Relationship Id="rId3" Type="http://schemas.openxmlformats.org/officeDocument/2006/relationships/tags" Target="../tags/tag902.xml"/><Relationship Id="rId21" Type="http://schemas.openxmlformats.org/officeDocument/2006/relationships/image" Target="../media/image14.jpeg"/><Relationship Id="rId7" Type="http://schemas.openxmlformats.org/officeDocument/2006/relationships/tags" Target="../tags/tag906.xml"/><Relationship Id="rId12" Type="http://schemas.openxmlformats.org/officeDocument/2006/relationships/tags" Target="../tags/tag911.xml"/><Relationship Id="rId17" Type="http://schemas.openxmlformats.org/officeDocument/2006/relationships/tags" Target="../tags/tag916.xml"/><Relationship Id="rId2" Type="http://schemas.openxmlformats.org/officeDocument/2006/relationships/tags" Target="../tags/tag901.xml"/><Relationship Id="rId16" Type="http://schemas.openxmlformats.org/officeDocument/2006/relationships/tags" Target="../tags/tag91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900.xml"/><Relationship Id="rId6" Type="http://schemas.openxmlformats.org/officeDocument/2006/relationships/tags" Target="../tags/tag905.xml"/><Relationship Id="rId11" Type="http://schemas.openxmlformats.org/officeDocument/2006/relationships/tags" Target="../tags/tag910.xml"/><Relationship Id="rId5" Type="http://schemas.openxmlformats.org/officeDocument/2006/relationships/tags" Target="../tags/tag904.xml"/><Relationship Id="rId15" Type="http://schemas.openxmlformats.org/officeDocument/2006/relationships/tags" Target="../tags/tag914.xml"/><Relationship Id="rId10" Type="http://schemas.openxmlformats.org/officeDocument/2006/relationships/tags" Target="../tags/tag909.xml"/><Relationship Id="rId19" Type="http://schemas.openxmlformats.org/officeDocument/2006/relationships/tags" Target="../tags/tag918.xml"/><Relationship Id="rId4" Type="http://schemas.openxmlformats.org/officeDocument/2006/relationships/tags" Target="../tags/tag903.xml"/><Relationship Id="rId9" Type="http://schemas.openxmlformats.org/officeDocument/2006/relationships/tags" Target="../tags/tag908.xml"/><Relationship Id="rId14" Type="http://schemas.openxmlformats.org/officeDocument/2006/relationships/tags" Target="../tags/tag9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26.xml"/><Relationship Id="rId13" Type="http://schemas.openxmlformats.org/officeDocument/2006/relationships/tags" Target="../tags/tag931.xml"/><Relationship Id="rId18" Type="http://schemas.openxmlformats.org/officeDocument/2006/relationships/image" Target="../media/image15.jpeg"/><Relationship Id="rId3" Type="http://schemas.openxmlformats.org/officeDocument/2006/relationships/tags" Target="../tags/tag921.xml"/><Relationship Id="rId7" Type="http://schemas.openxmlformats.org/officeDocument/2006/relationships/tags" Target="../tags/tag925.xml"/><Relationship Id="rId12" Type="http://schemas.openxmlformats.org/officeDocument/2006/relationships/tags" Target="../tags/tag930.xml"/><Relationship Id="rId17" Type="http://schemas.openxmlformats.org/officeDocument/2006/relationships/notesSlide" Target="../notesSlides/notesSlide1.xml"/><Relationship Id="rId2" Type="http://schemas.openxmlformats.org/officeDocument/2006/relationships/tags" Target="../tags/tag92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919.xml"/><Relationship Id="rId6" Type="http://schemas.openxmlformats.org/officeDocument/2006/relationships/tags" Target="../tags/tag924.xml"/><Relationship Id="rId11" Type="http://schemas.openxmlformats.org/officeDocument/2006/relationships/tags" Target="../tags/tag929.xml"/><Relationship Id="rId5" Type="http://schemas.openxmlformats.org/officeDocument/2006/relationships/tags" Target="../tags/tag923.xml"/><Relationship Id="rId15" Type="http://schemas.openxmlformats.org/officeDocument/2006/relationships/tags" Target="../tags/tag933.xml"/><Relationship Id="rId10" Type="http://schemas.openxmlformats.org/officeDocument/2006/relationships/tags" Target="../tags/tag928.xml"/><Relationship Id="rId4" Type="http://schemas.openxmlformats.org/officeDocument/2006/relationships/tags" Target="../tags/tag922.xml"/><Relationship Id="rId9" Type="http://schemas.openxmlformats.org/officeDocument/2006/relationships/tags" Target="../tags/tag927.xml"/><Relationship Id="rId14" Type="http://schemas.openxmlformats.org/officeDocument/2006/relationships/tags" Target="../tags/tag9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936.xml"/><Relationship Id="rId7" Type="http://schemas.openxmlformats.org/officeDocument/2006/relationships/image" Target="../media/image1.jpeg"/><Relationship Id="rId2" Type="http://schemas.openxmlformats.org/officeDocument/2006/relationships/tags" Target="../tags/tag935.xml"/><Relationship Id="rId1" Type="http://schemas.openxmlformats.org/officeDocument/2006/relationships/tags" Target="../tags/tag93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38.xml"/><Relationship Id="rId4" Type="http://schemas.openxmlformats.org/officeDocument/2006/relationships/tags" Target="../tags/tag93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946.xml"/><Relationship Id="rId13" Type="http://schemas.openxmlformats.org/officeDocument/2006/relationships/tags" Target="../tags/tag951.xml"/><Relationship Id="rId3" Type="http://schemas.openxmlformats.org/officeDocument/2006/relationships/tags" Target="../tags/tag941.xml"/><Relationship Id="rId7" Type="http://schemas.openxmlformats.org/officeDocument/2006/relationships/tags" Target="../tags/tag945.xml"/><Relationship Id="rId12" Type="http://schemas.openxmlformats.org/officeDocument/2006/relationships/tags" Target="../tags/tag950.xml"/><Relationship Id="rId17" Type="http://schemas.openxmlformats.org/officeDocument/2006/relationships/chart" Target="../charts/chart1.xml"/><Relationship Id="rId2" Type="http://schemas.openxmlformats.org/officeDocument/2006/relationships/tags" Target="../tags/tag940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939.xml"/><Relationship Id="rId6" Type="http://schemas.openxmlformats.org/officeDocument/2006/relationships/tags" Target="../tags/tag944.xml"/><Relationship Id="rId11" Type="http://schemas.openxmlformats.org/officeDocument/2006/relationships/tags" Target="../tags/tag949.xml"/><Relationship Id="rId5" Type="http://schemas.openxmlformats.org/officeDocument/2006/relationships/tags" Target="../tags/tag943.xml"/><Relationship Id="rId15" Type="http://schemas.openxmlformats.org/officeDocument/2006/relationships/tags" Target="../tags/tag953.xml"/><Relationship Id="rId10" Type="http://schemas.openxmlformats.org/officeDocument/2006/relationships/tags" Target="../tags/tag948.xml"/><Relationship Id="rId4" Type="http://schemas.openxmlformats.org/officeDocument/2006/relationships/tags" Target="../tags/tag942.xml"/><Relationship Id="rId9" Type="http://schemas.openxmlformats.org/officeDocument/2006/relationships/tags" Target="../tags/tag947.xml"/><Relationship Id="rId14" Type="http://schemas.openxmlformats.org/officeDocument/2006/relationships/tags" Target="../tags/tag9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56.xml"/><Relationship Id="rId7" Type="http://schemas.openxmlformats.org/officeDocument/2006/relationships/chart" Target="../charts/chart2.xml"/><Relationship Id="rId2" Type="http://schemas.openxmlformats.org/officeDocument/2006/relationships/tags" Target="../tags/tag955.xml"/><Relationship Id="rId1" Type="http://schemas.openxmlformats.org/officeDocument/2006/relationships/tags" Target="../tags/tag9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8.xml"/><Relationship Id="rId4" Type="http://schemas.openxmlformats.org/officeDocument/2006/relationships/tags" Target="../tags/tag95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961.xml"/><Relationship Id="rId7" Type="http://schemas.openxmlformats.org/officeDocument/2006/relationships/image" Target="../media/image1.jpeg"/><Relationship Id="rId2" Type="http://schemas.openxmlformats.org/officeDocument/2006/relationships/tags" Target="../tags/tag960.xml"/><Relationship Id="rId1" Type="http://schemas.openxmlformats.org/officeDocument/2006/relationships/tags" Target="../tags/tag95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63.xml"/><Relationship Id="rId4" Type="http://schemas.openxmlformats.org/officeDocument/2006/relationships/tags" Target="../tags/tag96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971.xml"/><Relationship Id="rId13" Type="http://schemas.openxmlformats.org/officeDocument/2006/relationships/tags" Target="../tags/tag976.xml"/><Relationship Id="rId18" Type="http://schemas.openxmlformats.org/officeDocument/2006/relationships/tags" Target="../tags/tag981.xml"/><Relationship Id="rId26" Type="http://schemas.openxmlformats.org/officeDocument/2006/relationships/tags" Target="../tags/tag989.xml"/><Relationship Id="rId3" Type="http://schemas.openxmlformats.org/officeDocument/2006/relationships/tags" Target="../tags/tag966.xml"/><Relationship Id="rId21" Type="http://schemas.openxmlformats.org/officeDocument/2006/relationships/tags" Target="../tags/tag984.xml"/><Relationship Id="rId7" Type="http://schemas.openxmlformats.org/officeDocument/2006/relationships/tags" Target="../tags/tag970.xml"/><Relationship Id="rId12" Type="http://schemas.openxmlformats.org/officeDocument/2006/relationships/tags" Target="../tags/tag975.xml"/><Relationship Id="rId17" Type="http://schemas.openxmlformats.org/officeDocument/2006/relationships/tags" Target="../tags/tag980.xml"/><Relationship Id="rId25" Type="http://schemas.openxmlformats.org/officeDocument/2006/relationships/tags" Target="../tags/tag988.xml"/><Relationship Id="rId2" Type="http://schemas.openxmlformats.org/officeDocument/2006/relationships/tags" Target="../tags/tag965.xml"/><Relationship Id="rId16" Type="http://schemas.openxmlformats.org/officeDocument/2006/relationships/tags" Target="../tags/tag979.xml"/><Relationship Id="rId20" Type="http://schemas.openxmlformats.org/officeDocument/2006/relationships/tags" Target="../tags/tag983.xml"/><Relationship Id="rId29" Type="http://schemas.openxmlformats.org/officeDocument/2006/relationships/tags" Target="../tags/tag992.xml"/><Relationship Id="rId1" Type="http://schemas.openxmlformats.org/officeDocument/2006/relationships/tags" Target="../tags/tag964.xml"/><Relationship Id="rId6" Type="http://schemas.openxmlformats.org/officeDocument/2006/relationships/tags" Target="../tags/tag969.xml"/><Relationship Id="rId11" Type="http://schemas.openxmlformats.org/officeDocument/2006/relationships/tags" Target="../tags/tag974.xml"/><Relationship Id="rId24" Type="http://schemas.openxmlformats.org/officeDocument/2006/relationships/tags" Target="../tags/tag987.xml"/><Relationship Id="rId5" Type="http://schemas.openxmlformats.org/officeDocument/2006/relationships/tags" Target="../tags/tag968.xml"/><Relationship Id="rId15" Type="http://schemas.openxmlformats.org/officeDocument/2006/relationships/tags" Target="../tags/tag978.xml"/><Relationship Id="rId23" Type="http://schemas.openxmlformats.org/officeDocument/2006/relationships/tags" Target="../tags/tag986.xml"/><Relationship Id="rId28" Type="http://schemas.openxmlformats.org/officeDocument/2006/relationships/tags" Target="../tags/tag991.xml"/><Relationship Id="rId10" Type="http://schemas.openxmlformats.org/officeDocument/2006/relationships/tags" Target="../tags/tag973.xml"/><Relationship Id="rId19" Type="http://schemas.openxmlformats.org/officeDocument/2006/relationships/tags" Target="../tags/tag982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967.xml"/><Relationship Id="rId9" Type="http://schemas.openxmlformats.org/officeDocument/2006/relationships/tags" Target="../tags/tag972.xml"/><Relationship Id="rId14" Type="http://schemas.openxmlformats.org/officeDocument/2006/relationships/tags" Target="../tags/tag977.xml"/><Relationship Id="rId22" Type="http://schemas.openxmlformats.org/officeDocument/2006/relationships/tags" Target="../tags/tag985.xml"/><Relationship Id="rId27" Type="http://schemas.openxmlformats.org/officeDocument/2006/relationships/tags" Target="../tags/tag990.xml"/><Relationship Id="rId30" Type="http://schemas.openxmlformats.org/officeDocument/2006/relationships/tags" Target="../tags/tag99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01.xml"/><Relationship Id="rId13" Type="http://schemas.openxmlformats.org/officeDocument/2006/relationships/tags" Target="../tags/tag1006.xml"/><Relationship Id="rId18" Type="http://schemas.openxmlformats.org/officeDocument/2006/relationships/tags" Target="../tags/tag1011.xml"/><Relationship Id="rId3" Type="http://schemas.openxmlformats.org/officeDocument/2006/relationships/tags" Target="../tags/tag996.xml"/><Relationship Id="rId21" Type="http://schemas.openxmlformats.org/officeDocument/2006/relationships/tags" Target="../tags/tag1014.xml"/><Relationship Id="rId7" Type="http://schemas.openxmlformats.org/officeDocument/2006/relationships/tags" Target="../tags/tag1000.xml"/><Relationship Id="rId12" Type="http://schemas.openxmlformats.org/officeDocument/2006/relationships/tags" Target="../tags/tag1005.xml"/><Relationship Id="rId17" Type="http://schemas.openxmlformats.org/officeDocument/2006/relationships/tags" Target="../tags/tag1010.xml"/><Relationship Id="rId2" Type="http://schemas.openxmlformats.org/officeDocument/2006/relationships/tags" Target="../tags/tag995.xml"/><Relationship Id="rId16" Type="http://schemas.openxmlformats.org/officeDocument/2006/relationships/tags" Target="../tags/tag1009.xml"/><Relationship Id="rId20" Type="http://schemas.openxmlformats.org/officeDocument/2006/relationships/tags" Target="../tags/tag1013.xml"/><Relationship Id="rId1" Type="http://schemas.openxmlformats.org/officeDocument/2006/relationships/tags" Target="../tags/tag994.xml"/><Relationship Id="rId6" Type="http://schemas.openxmlformats.org/officeDocument/2006/relationships/tags" Target="../tags/tag999.xml"/><Relationship Id="rId11" Type="http://schemas.openxmlformats.org/officeDocument/2006/relationships/tags" Target="../tags/tag1004.xml"/><Relationship Id="rId5" Type="http://schemas.openxmlformats.org/officeDocument/2006/relationships/tags" Target="../tags/tag998.xml"/><Relationship Id="rId15" Type="http://schemas.openxmlformats.org/officeDocument/2006/relationships/tags" Target="../tags/tag1008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003.xml"/><Relationship Id="rId19" Type="http://schemas.openxmlformats.org/officeDocument/2006/relationships/tags" Target="../tags/tag1012.xml"/><Relationship Id="rId4" Type="http://schemas.openxmlformats.org/officeDocument/2006/relationships/tags" Target="../tags/tag997.xml"/><Relationship Id="rId9" Type="http://schemas.openxmlformats.org/officeDocument/2006/relationships/tags" Target="../tags/tag1002.xml"/><Relationship Id="rId14" Type="http://schemas.openxmlformats.org/officeDocument/2006/relationships/tags" Target="../tags/tag1007.xml"/><Relationship Id="rId22" Type="http://schemas.openxmlformats.org/officeDocument/2006/relationships/tags" Target="../tags/tag10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706.xml"/><Relationship Id="rId13" Type="http://schemas.openxmlformats.org/officeDocument/2006/relationships/tags" Target="../tags/tag711.xml"/><Relationship Id="rId18" Type="http://schemas.openxmlformats.org/officeDocument/2006/relationships/tags" Target="../tags/tag716.xml"/><Relationship Id="rId26" Type="http://schemas.openxmlformats.org/officeDocument/2006/relationships/tags" Target="../tags/tag724.xml"/><Relationship Id="rId3" Type="http://schemas.openxmlformats.org/officeDocument/2006/relationships/tags" Target="../tags/tag701.xml"/><Relationship Id="rId21" Type="http://schemas.openxmlformats.org/officeDocument/2006/relationships/tags" Target="../tags/tag719.xml"/><Relationship Id="rId7" Type="http://schemas.openxmlformats.org/officeDocument/2006/relationships/tags" Target="../tags/tag705.xml"/><Relationship Id="rId12" Type="http://schemas.openxmlformats.org/officeDocument/2006/relationships/tags" Target="../tags/tag710.xml"/><Relationship Id="rId17" Type="http://schemas.openxmlformats.org/officeDocument/2006/relationships/tags" Target="../tags/tag715.xml"/><Relationship Id="rId25" Type="http://schemas.openxmlformats.org/officeDocument/2006/relationships/tags" Target="../tags/tag723.xml"/><Relationship Id="rId2" Type="http://schemas.openxmlformats.org/officeDocument/2006/relationships/tags" Target="../tags/tag700.xml"/><Relationship Id="rId16" Type="http://schemas.openxmlformats.org/officeDocument/2006/relationships/tags" Target="../tags/tag714.xml"/><Relationship Id="rId20" Type="http://schemas.openxmlformats.org/officeDocument/2006/relationships/tags" Target="../tags/tag718.xml"/><Relationship Id="rId29" Type="http://schemas.openxmlformats.org/officeDocument/2006/relationships/image" Target="../media/image1.jpeg"/><Relationship Id="rId1" Type="http://schemas.openxmlformats.org/officeDocument/2006/relationships/tags" Target="../tags/tag699.xml"/><Relationship Id="rId6" Type="http://schemas.openxmlformats.org/officeDocument/2006/relationships/tags" Target="../tags/tag704.xml"/><Relationship Id="rId11" Type="http://schemas.openxmlformats.org/officeDocument/2006/relationships/tags" Target="../tags/tag709.xml"/><Relationship Id="rId24" Type="http://schemas.openxmlformats.org/officeDocument/2006/relationships/tags" Target="../tags/tag722.xml"/><Relationship Id="rId5" Type="http://schemas.openxmlformats.org/officeDocument/2006/relationships/tags" Target="../tags/tag703.xml"/><Relationship Id="rId15" Type="http://schemas.openxmlformats.org/officeDocument/2006/relationships/tags" Target="../tags/tag713.xml"/><Relationship Id="rId23" Type="http://schemas.openxmlformats.org/officeDocument/2006/relationships/tags" Target="../tags/tag721.xml"/><Relationship Id="rId28" Type="http://schemas.openxmlformats.org/officeDocument/2006/relationships/slideLayout" Target="../slideLayouts/slideLayout1.xml"/><Relationship Id="rId10" Type="http://schemas.openxmlformats.org/officeDocument/2006/relationships/tags" Target="../tags/tag708.xml"/><Relationship Id="rId19" Type="http://schemas.openxmlformats.org/officeDocument/2006/relationships/tags" Target="../tags/tag717.xml"/><Relationship Id="rId4" Type="http://schemas.openxmlformats.org/officeDocument/2006/relationships/tags" Target="../tags/tag702.xml"/><Relationship Id="rId9" Type="http://schemas.openxmlformats.org/officeDocument/2006/relationships/tags" Target="../tags/tag707.xml"/><Relationship Id="rId14" Type="http://schemas.openxmlformats.org/officeDocument/2006/relationships/tags" Target="../tags/tag712.xml"/><Relationship Id="rId22" Type="http://schemas.openxmlformats.org/officeDocument/2006/relationships/tags" Target="../tags/tag720.xml"/><Relationship Id="rId27" Type="http://schemas.openxmlformats.org/officeDocument/2006/relationships/tags" Target="../tags/tag725.xml"/><Relationship Id="rId30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023.xml"/><Relationship Id="rId13" Type="http://schemas.openxmlformats.org/officeDocument/2006/relationships/tags" Target="../tags/tag1028.xml"/><Relationship Id="rId18" Type="http://schemas.openxmlformats.org/officeDocument/2006/relationships/tags" Target="../tags/tag1033.xml"/><Relationship Id="rId3" Type="http://schemas.openxmlformats.org/officeDocument/2006/relationships/tags" Target="../tags/tag1018.xml"/><Relationship Id="rId21" Type="http://schemas.openxmlformats.org/officeDocument/2006/relationships/tags" Target="../tags/tag1036.xml"/><Relationship Id="rId7" Type="http://schemas.openxmlformats.org/officeDocument/2006/relationships/tags" Target="../tags/tag1022.xml"/><Relationship Id="rId12" Type="http://schemas.openxmlformats.org/officeDocument/2006/relationships/tags" Target="../tags/tag1027.xml"/><Relationship Id="rId17" Type="http://schemas.openxmlformats.org/officeDocument/2006/relationships/tags" Target="../tags/tag1032.xml"/><Relationship Id="rId2" Type="http://schemas.openxmlformats.org/officeDocument/2006/relationships/tags" Target="../tags/tag1017.xml"/><Relationship Id="rId16" Type="http://schemas.openxmlformats.org/officeDocument/2006/relationships/tags" Target="../tags/tag1031.xml"/><Relationship Id="rId20" Type="http://schemas.openxmlformats.org/officeDocument/2006/relationships/tags" Target="../tags/tag1035.xml"/><Relationship Id="rId1" Type="http://schemas.openxmlformats.org/officeDocument/2006/relationships/tags" Target="../tags/tag1016.xml"/><Relationship Id="rId6" Type="http://schemas.openxmlformats.org/officeDocument/2006/relationships/tags" Target="../tags/tag1021.xml"/><Relationship Id="rId11" Type="http://schemas.openxmlformats.org/officeDocument/2006/relationships/tags" Target="../tags/tag102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020.xml"/><Relationship Id="rId15" Type="http://schemas.openxmlformats.org/officeDocument/2006/relationships/tags" Target="../tags/tag1030.xml"/><Relationship Id="rId23" Type="http://schemas.openxmlformats.org/officeDocument/2006/relationships/tags" Target="../tags/tag1038.xml"/><Relationship Id="rId10" Type="http://schemas.openxmlformats.org/officeDocument/2006/relationships/tags" Target="../tags/tag1025.xml"/><Relationship Id="rId19" Type="http://schemas.openxmlformats.org/officeDocument/2006/relationships/tags" Target="../tags/tag1034.xml"/><Relationship Id="rId4" Type="http://schemas.openxmlformats.org/officeDocument/2006/relationships/tags" Target="../tags/tag1019.xml"/><Relationship Id="rId9" Type="http://schemas.openxmlformats.org/officeDocument/2006/relationships/tags" Target="../tags/tag1024.xml"/><Relationship Id="rId14" Type="http://schemas.openxmlformats.org/officeDocument/2006/relationships/tags" Target="../tags/tag1029.xml"/><Relationship Id="rId22" Type="http://schemas.openxmlformats.org/officeDocument/2006/relationships/tags" Target="../tags/tag103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041.xml"/><Relationship Id="rId7" Type="http://schemas.openxmlformats.org/officeDocument/2006/relationships/image" Target="../media/image1.jpeg"/><Relationship Id="rId2" Type="http://schemas.openxmlformats.org/officeDocument/2006/relationships/tags" Target="../tags/tag1040.xml"/><Relationship Id="rId1" Type="http://schemas.openxmlformats.org/officeDocument/2006/relationships/tags" Target="../tags/tag103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43.xml"/><Relationship Id="rId4" Type="http://schemas.openxmlformats.org/officeDocument/2006/relationships/tags" Target="../tags/tag104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051.xml"/><Relationship Id="rId13" Type="http://schemas.openxmlformats.org/officeDocument/2006/relationships/tags" Target="../tags/tag1056.xml"/><Relationship Id="rId18" Type="http://schemas.openxmlformats.org/officeDocument/2006/relationships/tags" Target="../tags/tag1061.xml"/><Relationship Id="rId3" Type="http://schemas.openxmlformats.org/officeDocument/2006/relationships/tags" Target="../tags/tag1046.xml"/><Relationship Id="rId7" Type="http://schemas.openxmlformats.org/officeDocument/2006/relationships/tags" Target="../tags/tag1050.xml"/><Relationship Id="rId12" Type="http://schemas.openxmlformats.org/officeDocument/2006/relationships/tags" Target="../tags/tag1055.xml"/><Relationship Id="rId17" Type="http://schemas.openxmlformats.org/officeDocument/2006/relationships/tags" Target="../tags/tag1060.xml"/><Relationship Id="rId2" Type="http://schemas.openxmlformats.org/officeDocument/2006/relationships/tags" Target="../tags/tag1045.xml"/><Relationship Id="rId16" Type="http://schemas.openxmlformats.org/officeDocument/2006/relationships/tags" Target="../tags/tag1059.xml"/><Relationship Id="rId1" Type="http://schemas.openxmlformats.org/officeDocument/2006/relationships/tags" Target="../tags/tag1044.xml"/><Relationship Id="rId6" Type="http://schemas.openxmlformats.org/officeDocument/2006/relationships/tags" Target="../tags/tag1049.xml"/><Relationship Id="rId11" Type="http://schemas.openxmlformats.org/officeDocument/2006/relationships/tags" Target="../tags/tag1054.xml"/><Relationship Id="rId5" Type="http://schemas.openxmlformats.org/officeDocument/2006/relationships/tags" Target="../tags/tag1048.xml"/><Relationship Id="rId15" Type="http://schemas.openxmlformats.org/officeDocument/2006/relationships/tags" Target="../tags/tag1058.xml"/><Relationship Id="rId10" Type="http://schemas.openxmlformats.org/officeDocument/2006/relationships/tags" Target="../tags/tag105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047.xml"/><Relationship Id="rId9" Type="http://schemas.openxmlformats.org/officeDocument/2006/relationships/tags" Target="../tags/tag1052.xml"/><Relationship Id="rId14" Type="http://schemas.openxmlformats.org/officeDocument/2006/relationships/tags" Target="../tags/tag105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069.xml"/><Relationship Id="rId13" Type="http://schemas.openxmlformats.org/officeDocument/2006/relationships/tags" Target="../tags/tag1074.xml"/><Relationship Id="rId18" Type="http://schemas.openxmlformats.org/officeDocument/2006/relationships/tags" Target="../tags/tag1079.xml"/><Relationship Id="rId3" Type="http://schemas.openxmlformats.org/officeDocument/2006/relationships/tags" Target="../tags/tag1064.xml"/><Relationship Id="rId7" Type="http://schemas.openxmlformats.org/officeDocument/2006/relationships/tags" Target="../tags/tag1068.xml"/><Relationship Id="rId12" Type="http://schemas.openxmlformats.org/officeDocument/2006/relationships/tags" Target="../tags/tag1073.xml"/><Relationship Id="rId17" Type="http://schemas.openxmlformats.org/officeDocument/2006/relationships/tags" Target="../tags/tag1078.xml"/><Relationship Id="rId2" Type="http://schemas.openxmlformats.org/officeDocument/2006/relationships/tags" Target="../tags/tag1063.xml"/><Relationship Id="rId16" Type="http://schemas.openxmlformats.org/officeDocument/2006/relationships/tags" Target="../tags/tag107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062.xml"/><Relationship Id="rId6" Type="http://schemas.openxmlformats.org/officeDocument/2006/relationships/tags" Target="../tags/tag1067.xml"/><Relationship Id="rId11" Type="http://schemas.openxmlformats.org/officeDocument/2006/relationships/tags" Target="../tags/tag1072.xml"/><Relationship Id="rId5" Type="http://schemas.openxmlformats.org/officeDocument/2006/relationships/tags" Target="../tags/tag1066.xml"/><Relationship Id="rId15" Type="http://schemas.openxmlformats.org/officeDocument/2006/relationships/tags" Target="../tags/tag1076.xml"/><Relationship Id="rId10" Type="http://schemas.openxmlformats.org/officeDocument/2006/relationships/tags" Target="../tags/tag1071.xml"/><Relationship Id="rId19" Type="http://schemas.openxmlformats.org/officeDocument/2006/relationships/tags" Target="../tags/tag1080.xml"/><Relationship Id="rId4" Type="http://schemas.openxmlformats.org/officeDocument/2006/relationships/tags" Target="../tags/tag1065.xml"/><Relationship Id="rId9" Type="http://schemas.openxmlformats.org/officeDocument/2006/relationships/tags" Target="../tags/tag1070.xml"/><Relationship Id="rId14" Type="http://schemas.openxmlformats.org/officeDocument/2006/relationships/tags" Target="../tags/tag107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088.xml"/><Relationship Id="rId3" Type="http://schemas.openxmlformats.org/officeDocument/2006/relationships/tags" Target="../tags/tag1083.xml"/><Relationship Id="rId7" Type="http://schemas.openxmlformats.org/officeDocument/2006/relationships/tags" Target="../tags/tag1087.xml"/><Relationship Id="rId2" Type="http://schemas.openxmlformats.org/officeDocument/2006/relationships/tags" Target="../tags/tag1082.xml"/><Relationship Id="rId1" Type="http://schemas.openxmlformats.org/officeDocument/2006/relationships/tags" Target="../tags/tag1081.xml"/><Relationship Id="rId6" Type="http://schemas.openxmlformats.org/officeDocument/2006/relationships/tags" Target="../tags/tag1086.xml"/><Relationship Id="rId11" Type="http://schemas.openxmlformats.org/officeDocument/2006/relationships/image" Target="../media/image3.jpeg"/><Relationship Id="rId5" Type="http://schemas.openxmlformats.org/officeDocument/2006/relationships/tags" Target="../tags/tag1085.xml"/><Relationship Id="rId10" Type="http://schemas.openxmlformats.org/officeDocument/2006/relationships/image" Target="../media/image1.jpeg"/><Relationship Id="rId4" Type="http://schemas.openxmlformats.org/officeDocument/2006/relationships/tags" Target="../tags/tag1084.xml"/><Relationship Id="rId9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90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728.xml"/><Relationship Id="rId7" Type="http://schemas.openxmlformats.org/officeDocument/2006/relationships/image" Target="../media/image1.jpeg"/><Relationship Id="rId2" Type="http://schemas.openxmlformats.org/officeDocument/2006/relationships/tags" Target="../tags/tag727.xml"/><Relationship Id="rId1" Type="http://schemas.openxmlformats.org/officeDocument/2006/relationships/tags" Target="../tags/tag72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30.xml"/><Relationship Id="rId4" Type="http://schemas.openxmlformats.org/officeDocument/2006/relationships/tags" Target="../tags/tag72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738.xml"/><Relationship Id="rId13" Type="http://schemas.openxmlformats.org/officeDocument/2006/relationships/tags" Target="../tags/tag743.xml"/><Relationship Id="rId18" Type="http://schemas.openxmlformats.org/officeDocument/2006/relationships/tags" Target="../tags/tag748.xml"/><Relationship Id="rId3" Type="http://schemas.openxmlformats.org/officeDocument/2006/relationships/tags" Target="../tags/tag733.xml"/><Relationship Id="rId7" Type="http://schemas.openxmlformats.org/officeDocument/2006/relationships/tags" Target="../tags/tag737.xml"/><Relationship Id="rId12" Type="http://schemas.openxmlformats.org/officeDocument/2006/relationships/tags" Target="../tags/tag742.xml"/><Relationship Id="rId17" Type="http://schemas.openxmlformats.org/officeDocument/2006/relationships/tags" Target="../tags/tag747.xml"/><Relationship Id="rId2" Type="http://schemas.openxmlformats.org/officeDocument/2006/relationships/tags" Target="../tags/tag732.xml"/><Relationship Id="rId16" Type="http://schemas.openxmlformats.org/officeDocument/2006/relationships/tags" Target="../tags/tag746.xml"/><Relationship Id="rId20" Type="http://schemas.openxmlformats.org/officeDocument/2006/relationships/image" Target="../media/image4.jpeg"/><Relationship Id="rId1" Type="http://schemas.openxmlformats.org/officeDocument/2006/relationships/tags" Target="../tags/tag731.xml"/><Relationship Id="rId6" Type="http://schemas.openxmlformats.org/officeDocument/2006/relationships/tags" Target="../tags/tag736.xml"/><Relationship Id="rId11" Type="http://schemas.openxmlformats.org/officeDocument/2006/relationships/tags" Target="../tags/tag741.xml"/><Relationship Id="rId5" Type="http://schemas.openxmlformats.org/officeDocument/2006/relationships/tags" Target="../tags/tag735.xml"/><Relationship Id="rId15" Type="http://schemas.openxmlformats.org/officeDocument/2006/relationships/tags" Target="../tags/tag745.xml"/><Relationship Id="rId10" Type="http://schemas.openxmlformats.org/officeDocument/2006/relationships/tags" Target="../tags/tag74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734.xml"/><Relationship Id="rId9" Type="http://schemas.openxmlformats.org/officeDocument/2006/relationships/tags" Target="../tags/tag739.xml"/><Relationship Id="rId14" Type="http://schemas.openxmlformats.org/officeDocument/2006/relationships/tags" Target="../tags/tag74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61.xml"/><Relationship Id="rId18" Type="http://schemas.openxmlformats.org/officeDocument/2006/relationships/tags" Target="../tags/tag766.xml"/><Relationship Id="rId26" Type="http://schemas.openxmlformats.org/officeDocument/2006/relationships/tags" Target="../tags/tag774.xml"/><Relationship Id="rId39" Type="http://schemas.openxmlformats.org/officeDocument/2006/relationships/tags" Target="../tags/tag787.xml"/><Relationship Id="rId21" Type="http://schemas.openxmlformats.org/officeDocument/2006/relationships/tags" Target="../tags/tag769.xml"/><Relationship Id="rId34" Type="http://schemas.openxmlformats.org/officeDocument/2006/relationships/tags" Target="../tags/tag782.xml"/><Relationship Id="rId42" Type="http://schemas.openxmlformats.org/officeDocument/2006/relationships/tags" Target="../tags/tag790.xml"/><Relationship Id="rId47" Type="http://schemas.openxmlformats.org/officeDocument/2006/relationships/tags" Target="../tags/tag795.xml"/><Relationship Id="rId50" Type="http://schemas.openxmlformats.org/officeDocument/2006/relationships/tags" Target="../tags/tag798.xml"/><Relationship Id="rId55" Type="http://schemas.openxmlformats.org/officeDocument/2006/relationships/image" Target="../media/image5.jpeg"/><Relationship Id="rId7" Type="http://schemas.openxmlformats.org/officeDocument/2006/relationships/tags" Target="../tags/tag755.xml"/><Relationship Id="rId2" Type="http://schemas.openxmlformats.org/officeDocument/2006/relationships/tags" Target="../tags/tag750.xml"/><Relationship Id="rId16" Type="http://schemas.openxmlformats.org/officeDocument/2006/relationships/tags" Target="../tags/tag764.xml"/><Relationship Id="rId29" Type="http://schemas.openxmlformats.org/officeDocument/2006/relationships/tags" Target="../tags/tag777.xml"/><Relationship Id="rId11" Type="http://schemas.openxmlformats.org/officeDocument/2006/relationships/tags" Target="../tags/tag759.xml"/><Relationship Id="rId24" Type="http://schemas.openxmlformats.org/officeDocument/2006/relationships/tags" Target="../tags/tag772.xml"/><Relationship Id="rId32" Type="http://schemas.openxmlformats.org/officeDocument/2006/relationships/tags" Target="../tags/tag780.xml"/><Relationship Id="rId37" Type="http://schemas.openxmlformats.org/officeDocument/2006/relationships/tags" Target="../tags/tag785.xml"/><Relationship Id="rId40" Type="http://schemas.openxmlformats.org/officeDocument/2006/relationships/tags" Target="../tags/tag788.xml"/><Relationship Id="rId45" Type="http://schemas.openxmlformats.org/officeDocument/2006/relationships/tags" Target="../tags/tag793.xml"/><Relationship Id="rId53" Type="http://schemas.openxmlformats.org/officeDocument/2006/relationships/tags" Target="../tags/tag801.xml"/><Relationship Id="rId5" Type="http://schemas.openxmlformats.org/officeDocument/2006/relationships/tags" Target="../tags/tag753.xml"/><Relationship Id="rId10" Type="http://schemas.openxmlformats.org/officeDocument/2006/relationships/tags" Target="../tags/tag758.xml"/><Relationship Id="rId19" Type="http://schemas.openxmlformats.org/officeDocument/2006/relationships/tags" Target="../tags/tag767.xml"/><Relationship Id="rId31" Type="http://schemas.openxmlformats.org/officeDocument/2006/relationships/tags" Target="../tags/tag779.xml"/><Relationship Id="rId44" Type="http://schemas.openxmlformats.org/officeDocument/2006/relationships/tags" Target="../tags/tag792.xml"/><Relationship Id="rId52" Type="http://schemas.openxmlformats.org/officeDocument/2006/relationships/tags" Target="../tags/tag800.xml"/><Relationship Id="rId4" Type="http://schemas.openxmlformats.org/officeDocument/2006/relationships/tags" Target="../tags/tag752.xml"/><Relationship Id="rId9" Type="http://schemas.openxmlformats.org/officeDocument/2006/relationships/tags" Target="../tags/tag757.xml"/><Relationship Id="rId14" Type="http://schemas.openxmlformats.org/officeDocument/2006/relationships/tags" Target="../tags/tag762.xml"/><Relationship Id="rId22" Type="http://schemas.openxmlformats.org/officeDocument/2006/relationships/tags" Target="../tags/tag770.xml"/><Relationship Id="rId27" Type="http://schemas.openxmlformats.org/officeDocument/2006/relationships/tags" Target="../tags/tag775.xml"/><Relationship Id="rId30" Type="http://schemas.openxmlformats.org/officeDocument/2006/relationships/tags" Target="../tags/tag778.xml"/><Relationship Id="rId35" Type="http://schemas.openxmlformats.org/officeDocument/2006/relationships/tags" Target="../tags/tag783.xml"/><Relationship Id="rId43" Type="http://schemas.openxmlformats.org/officeDocument/2006/relationships/tags" Target="../tags/tag791.xml"/><Relationship Id="rId48" Type="http://schemas.openxmlformats.org/officeDocument/2006/relationships/tags" Target="../tags/tag796.xml"/><Relationship Id="rId8" Type="http://schemas.openxmlformats.org/officeDocument/2006/relationships/tags" Target="../tags/tag756.xml"/><Relationship Id="rId51" Type="http://schemas.openxmlformats.org/officeDocument/2006/relationships/tags" Target="../tags/tag799.xml"/><Relationship Id="rId3" Type="http://schemas.openxmlformats.org/officeDocument/2006/relationships/tags" Target="../tags/tag751.xml"/><Relationship Id="rId12" Type="http://schemas.openxmlformats.org/officeDocument/2006/relationships/tags" Target="../tags/tag760.xml"/><Relationship Id="rId17" Type="http://schemas.openxmlformats.org/officeDocument/2006/relationships/tags" Target="../tags/tag765.xml"/><Relationship Id="rId25" Type="http://schemas.openxmlformats.org/officeDocument/2006/relationships/tags" Target="../tags/tag773.xml"/><Relationship Id="rId33" Type="http://schemas.openxmlformats.org/officeDocument/2006/relationships/tags" Target="../tags/tag781.xml"/><Relationship Id="rId38" Type="http://schemas.openxmlformats.org/officeDocument/2006/relationships/tags" Target="../tags/tag786.xml"/><Relationship Id="rId46" Type="http://schemas.openxmlformats.org/officeDocument/2006/relationships/tags" Target="../tags/tag794.xml"/><Relationship Id="rId20" Type="http://schemas.openxmlformats.org/officeDocument/2006/relationships/tags" Target="../tags/tag768.xml"/><Relationship Id="rId41" Type="http://schemas.openxmlformats.org/officeDocument/2006/relationships/tags" Target="../tags/tag789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749.xml"/><Relationship Id="rId6" Type="http://schemas.openxmlformats.org/officeDocument/2006/relationships/tags" Target="../tags/tag754.xml"/><Relationship Id="rId15" Type="http://schemas.openxmlformats.org/officeDocument/2006/relationships/tags" Target="../tags/tag763.xml"/><Relationship Id="rId23" Type="http://schemas.openxmlformats.org/officeDocument/2006/relationships/tags" Target="../tags/tag771.xml"/><Relationship Id="rId28" Type="http://schemas.openxmlformats.org/officeDocument/2006/relationships/tags" Target="../tags/tag776.xml"/><Relationship Id="rId36" Type="http://schemas.openxmlformats.org/officeDocument/2006/relationships/tags" Target="../tags/tag784.xml"/><Relationship Id="rId49" Type="http://schemas.openxmlformats.org/officeDocument/2006/relationships/tags" Target="../tags/tag79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09.xml"/><Relationship Id="rId13" Type="http://schemas.openxmlformats.org/officeDocument/2006/relationships/tags" Target="../tags/tag814.xml"/><Relationship Id="rId18" Type="http://schemas.openxmlformats.org/officeDocument/2006/relationships/tags" Target="../tags/tag819.xml"/><Relationship Id="rId26" Type="http://schemas.openxmlformats.org/officeDocument/2006/relationships/tags" Target="../tags/tag827.xml"/><Relationship Id="rId3" Type="http://schemas.openxmlformats.org/officeDocument/2006/relationships/tags" Target="../tags/tag804.xml"/><Relationship Id="rId21" Type="http://schemas.openxmlformats.org/officeDocument/2006/relationships/tags" Target="../tags/tag822.xml"/><Relationship Id="rId7" Type="http://schemas.openxmlformats.org/officeDocument/2006/relationships/tags" Target="../tags/tag808.xml"/><Relationship Id="rId12" Type="http://schemas.openxmlformats.org/officeDocument/2006/relationships/tags" Target="../tags/tag813.xml"/><Relationship Id="rId17" Type="http://schemas.openxmlformats.org/officeDocument/2006/relationships/tags" Target="../tags/tag818.xml"/><Relationship Id="rId25" Type="http://schemas.openxmlformats.org/officeDocument/2006/relationships/tags" Target="../tags/tag826.xml"/><Relationship Id="rId2" Type="http://schemas.openxmlformats.org/officeDocument/2006/relationships/tags" Target="../tags/tag803.xml"/><Relationship Id="rId16" Type="http://schemas.openxmlformats.org/officeDocument/2006/relationships/tags" Target="../tags/tag817.xml"/><Relationship Id="rId20" Type="http://schemas.openxmlformats.org/officeDocument/2006/relationships/tags" Target="../tags/tag821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802.xml"/><Relationship Id="rId6" Type="http://schemas.openxmlformats.org/officeDocument/2006/relationships/tags" Target="../tags/tag807.xml"/><Relationship Id="rId11" Type="http://schemas.openxmlformats.org/officeDocument/2006/relationships/tags" Target="../tags/tag812.xml"/><Relationship Id="rId24" Type="http://schemas.openxmlformats.org/officeDocument/2006/relationships/tags" Target="../tags/tag825.xml"/><Relationship Id="rId5" Type="http://schemas.openxmlformats.org/officeDocument/2006/relationships/tags" Target="../tags/tag806.xml"/><Relationship Id="rId15" Type="http://schemas.openxmlformats.org/officeDocument/2006/relationships/tags" Target="../tags/tag816.xml"/><Relationship Id="rId23" Type="http://schemas.openxmlformats.org/officeDocument/2006/relationships/tags" Target="../tags/tag824.xml"/><Relationship Id="rId28" Type="http://schemas.openxmlformats.org/officeDocument/2006/relationships/tags" Target="../tags/tag829.xml"/><Relationship Id="rId10" Type="http://schemas.openxmlformats.org/officeDocument/2006/relationships/tags" Target="../tags/tag811.xml"/><Relationship Id="rId19" Type="http://schemas.openxmlformats.org/officeDocument/2006/relationships/tags" Target="../tags/tag820.xml"/><Relationship Id="rId4" Type="http://schemas.openxmlformats.org/officeDocument/2006/relationships/tags" Target="../tags/tag805.xml"/><Relationship Id="rId9" Type="http://schemas.openxmlformats.org/officeDocument/2006/relationships/tags" Target="../tags/tag810.xml"/><Relationship Id="rId14" Type="http://schemas.openxmlformats.org/officeDocument/2006/relationships/tags" Target="../tags/tag815.xml"/><Relationship Id="rId22" Type="http://schemas.openxmlformats.org/officeDocument/2006/relationships/tags" Target="../tags/tag823.xml"/><Relationship Id="rId27" Type="http://schemas.openxmlformats.org/officeDocument/2006/relationships/tags" Target="../tags/tag8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37.xml"/><Relationship Id="rId13" Type="http://schemas.openxmlformats.org/officeDocument/2006/relationships/tags" Target="../tags/tag842.xml"/><Relationship Id="rId18" Type="http://schemas.openxmlformats.org/officeDocument/2006/relationships/tags" Target="../tags/tag847.xml"/><Relationship Id="rId3" Type="http://schemas.openxmlformats.org/officeDocument/2006/relationships/tags" Target="../tags/tag832.xml"/><Relationship Id="rId21" Type="http://schemas.openxmlformats.org/officeDocument/2006/relationships/image" Target="../media/image7.jpeg"/><Relationship Id="rId7" Type="http://schemas.openxmlformats.org/officeDocument/2006/relationships/tags" Target="../tags/tag836.xml"/><Relationship Id="rId12" Type="http://schemas.openxmlformats.org/officeDocument/2006/relationships/tags" Target="../tags/tag841.xml"/><Relationship Id="rId17" Type="http://schemas.openxmlformats.org/officeDocument/2006/relationships/tags" Target="../tags/tag846.xml"/><Relationship Id="rId2" Type="http://schemas.openxmlformats.org/officeDocument/2006/relationships/tags" Target="../tags/tag831.xml"/><Relationship Id="rId16" Type="http://schemas.openxmlformats.org/officeDocument/2006/relationships/tags" Target="../tags/tag845.xml"/><Relationship Id="rId20" Type="http://schemas.openxmlformats.org/officeDocument/2006/relationships/image" Target="../media/image6.jpeg"/><Relationship Id="rId1" Type="http://schemas.openxmlformats.org/officeDocument/2006/relationships/tags" Target="../tags/tag830.xml"/><Relationship Id="rId6" Type="http://schemas.openxmlformats.org/officeDocument/2006/relationships/tags" Target="../tags/tag835.xml"/><Relationship Id="rId11" Type="http://schemas.openxmlformats.org/officeDocument/2006/relationships/tags" Target="../tags/tag840.xml"/><Relationship Id="rId5" Type="http://schemas.openxmlformats.org/officeDocument/2006/relationships/tags" Target="../tags/tag834.xml"/><Relationship Id="rId15" Type="http://schemas.openxmlformats.org/officeDocument/2006/relationships/tags" Target="../tags/tag844.xml"/><Relationship Id="rId23" Type="http://schemas.openxmlformats.org/officeDocument/2006/relationships/image" Target="../media/image9.jpeg"/><Relationship Id="rId10" Type="http://schemas.openxmlformats.org/officeDocument/2006/relationships/tags" Target="../tags/tag83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833.xml"/><Relationship Id="rId9" Type="http://schemas.openxmlformats.org/officeDocument/2006/relationships/tags" Target="../tags/tag838.xml"/><Relationship Id="rId14" Type="http://schemas.openxmlformats.org/officeDocument/2006/relationships/tags" Target="../tags/tag843.xml"/><Relationship Id="rId2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55.xml"/><Relationship Id="rId13" Type="http://schemas.openxmlformats.org/officeDocument/2006/relationships/tags" Target="../tags/tag860.xml"/><Relationship Id="rId3" Type="http://schemas.openxmlformats.org/officeDocument/2006/relationships/tags" Target="../tags/tag850.xml"/><Relationship Id="rId7" Type="http://schemas.openxmlformats.org/officeDocument/2006/relationships/tags" Target="../tags/tag854.xml"/><Relationship Id="rId12" Type="http://schemas.openxmlformats.org/officeDocument/2006/relationships/tags" Target="../tags/tag859.xml"/><Relationship Id="rId2" Type="http://schemas.openxmlformats.org/officeDocument/2006/relationships/tags" Target="../tags/tag849.xml"/><Relationship Id="rId16" Type="http://schemas.openxmlformats.org/officeDocument/2006/relationships/image" Target="../media/image10.png"/><Relationship Id="rId1" Type="http://schemas.openxmlformats.org/officeDocument/2006/relationships/tags" Target="../tags/tag848.xml"/><Relationship Id="rId6" Type="http://schemas.openxmlformats.org/officeDocument/2006/relationships/tags" Target="../tags/tag853.xml"/><Relationship Id="rId11" Type="http://schemas.openxmlformats.org/officeDocument/2006/relationships/tags" Target="../tags/tag858.xml"/><Relationship Id="rId5" Type="http://schemas.openxmlformats.org/officeDocument/2006/relationships/tags" Target="../tags/tag852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857.xml"/><Relationship Id="rId4" Type="http://schemas.openxmlformats.org/officeDocument/2006/relationships/tags" Target="../tags/tag851.xml"/><Relationship Id="rId9" Type="http://schemas.openxmlformats.org/officeDocument/2006/relationships/tags" Target="../tags/tag856.xml"/><Relationship Id="rId14" Type="http://schemas.openxmlformats.org/officeDocument/2006/relationships/tags" Target="../tags/tag86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6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864.xml"/><Relationship Id="rId7" Type="http://schemas.openxmlformats.org/officeDocument/2006/relationships/tags" Target="../tags/tag868.xml"/><Relationship Id="rId12" Type="http://schemas.openxmlformats.org/officeDocument/2006/relationships/tags" Target="../tags/tag873.xml"/><Relationship Id="rId2" Type="http://schemas.openxmlformats.org/officeDocument/2006/relationships/tags" Target="../tags/tag863.xml"/><Relationship Id="rId1" Type="http://schemas.openxmlformats.org/officeDocument/2006/relationships/tags" Target="../tags/tag862.xml"/><Relationship Id="rId6" Type="http://schemas.openxmlformats.org/officeDocument/2006/relationships/tags" Target="../tags/tag867.xml"/><Relationship Id="rId11" Type="http://schemas.openxmlformats.org/officeDocument/2006/relationships/tags" Target="../tags/tag872.xml"/><Relationship Id="rId5" Type="http://schemas.openxmlformats.org/officeDocument/2006/relationships/tags" Target="../tags/tag866.xml"/><Relationship Id="rId10" Type="http://schemas.openxmlformats.org/officeDocument/2006/relationships/tags" Target="../tags/tag871.xml"/><Relationship Id="rId4" Type="http://schemas.openxmlformats.org/officeDocument/2006/relationships/tags" Target="../tags/tag865.xml"/><Relationship Id="rId9" Type="http://schemas.openxmlformats.org/officeDocument/2006/relationships/tags" Target="../tags/tag870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\Desktop\1.jpg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826764" y="6352540"/>
            <a:ext cx="11474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00" kern="100" spc="6700" dirty="0">
                <a:solidFill>
                  <a:srgbClr val="9F8C61"/>
                </a:solidFill>
                <a:uFillTx/>
                <a:cs typeface="+mn-ea"/>
                <a:sym typeface="+mn-lt"/>
              </a:rPr>
              <a:t>BUSINESSPLAN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63270" y="4491355"/>
            <a:ext cx="2845344" cy="429895"/>
          </a:xfrm>
          <a:prstGeom prst="roundRect">
            <a:avLst>
              <a:gd name="adj" fmla="val 50000"/>
            </a:avLst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>
            <p:custDataLst>
              <p:tags r:id="rId4"/>
            </p:custDataLst>
          </p:nvPr>
        </p:nvSpPr>
        <p:spPr>
          <a:xfrm>
            <a:off x="605790" y="1640840"/>
            <a:ext cx="608520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800" kern="100" dirty="0">
                <a:solidFill>
                  <a:schemeClr val="bg1">
                    <a:lumMod val="50000"/>
                  </a:schemeClr>
                </a:solidFill>
                <a:uFillTx/>
                <a:cs typeface="+mn-ea"/>
                <a:sym typeface="+mn-lt"/>
              </a:rPr>
              <a:t>BUSINESS PLAN</a:t>
            </a:r>
          </a:p>
        </p:txBody>
      </p:sp>
      <p:sp>
        <p:nvSpPr>
          <p:cNvPr id="38" name="文本框 37"/>
          <p:cNvSpPr txBox="1"/>
          <p:nvPr>
            <p:custDataLst>
              <p:tags r:id="rId5"/>
            </p:custDataLst>
          </p:nvPr>
        </p:nvSpPr>
        <p:spPr>
          <a:xfrm>
            <a:off x="645704" y="3580737"/>
            <a:ext cx="708859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fontAlgn="auto"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605790" y="2289175"/>
            <a:ext cx="1167447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dirty="0">
                <a:solidFill>
                  <a:srgbClr val="9F8C61"/>
                </a:solidFill>
                <a:cs typeface="+mn-ea"/>
                <a:sym typeface="+mn-lt"/>
              </a:rPr>
              <a:t>Free PPT Templates</a:t>
            </a:r>
            <a:endParaRPr lang="zh-CN" altLang="zh-CN" sz="6000" b="1" dirty="0">
              <a:solidFill>
                <a:srgbClr val="9F8C61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7"/>
            </p:custDataLst>
          </p:nvPr>
        </p:nvSpPr>
        <p:spPr>
          <a:xfrm>
            <a:off x="780733" y="3541395"/>
            <a:ext cx="482600" cy="2520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873261" y="4496872"/>
            <a:ext cx="252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638935" y="698500"/>
            <a:ext cx="9203055" cy="0"/>
          </a:xfrm>
          <a:prstGeom prst="line">
            <a:avLst/>
          </a:prstGeom>
          <a:ln>
            <a:solidFill>
              <a:srgbClr val="9F8C61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10997726" y="606425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800" kern="100" dirty="0">
                <a:solidFill>
                  <a:srgbClr val="9F8C61"/>
                </a:solidFill>
                <a:uFillTx/>
                <a:cs typeface="+mn-ea"/>
                <a:sym typeface="+mn-lt"/>
              </a:rPr>
              <a:t>BUSINESS</a:t>
            </a:r>
            <a:br>
              <a:rPr lang="en-US" altLang="zh-CN" sz="800" kern="100" dirty="0">
                <a:solidFill>
                  <a:srgbClr val="9F8C61"/>
                </a:solidFill>
                <a:uFillTx/>
                <a:cs typeface="+mn-ea"/>
                <a:sym typeface="+mn-lt"/>
              </a:rPr>
            </a:br>
            <a:r>
              <a:rPr lang="en-US" altLang="zh-CN" sz="800" kern="100" dirty="0">
                <a:solidFill>
                  <a:srgbClr val="9F8C61"/>
                </a:solidFill>
                <a:uFillTx/>
                <a:cs typeface="+mn-ea"/>
                <a:sym typeface="+mn-lt"/>
              </a:rPr>
              <a:t>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96265" y="1530985"/>
            <a:ext cx="4965065" cy="4244975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5561965" y="1530985"/>
            <a:ext cx="6032500" cy="4244975"/>
          </a:xfrm>
          <a:prstGeom prst="rect">
            <a:avLst/>
          </a:prstGeom>
          <a:solidFill>
            <a:srgbClr val="9F8C6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780405" y="1921510"/>
            <a:ext cx="5557520" cy="88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b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</a:b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780088" y="3927475"/>
            <a:ext cx="1283017" cy="1061720"/>
            <a:chOff x="9103" y="6185"/>
            <a:chExt cx="2020" cy="1672"/>
          </a:xfrm>
        </p:grpSpPr>
        <p:sp>
          <p:nvSpPr>
            <p:cNvPr id="38" name="副标题 33"/>
            <p:cNvSpPr>
              <a:spLocks noGrp="1"/>
            </p:cNvSpPr>
            <p:nvPr>
              <p:custDataLst>
                <p:tags r:id="rId11"/>
              </p:custDataLst>
            </p:nvPr>
          </p:nvSpPr>
          <p:spPr>
            <a:xfrm>
              <a:off x="9103" y="6185"/>
              <a:ext cx="1660" cy="708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600" spc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100+</a:t>
              </a:r>
            </a:p>
          </p:txBody>
        </p:sp>
        <p:sp>
          <p:nvSpPr>
            <p:cNvPr id="9" name="文本框 8"/>
            <p:cNvSpPr txBox="1"/>
            <p:nvPr>
              <p:custDataLst>
                <p:tags r:id="rId12"/>
              </p:custDataLst>
            </p:nvPr>
          </p:nvSpPr>
          <p:spPr>
            <a:xfrm>
              <a:off x="9183" y="6893"/>
              <a:ext cx="1940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7329170" y="3985260"/>
            <a:ext cx="0" cy="952500"/>
          </a:xfrm>
          <a:prstGeom prst="line">
            <a:avLst/>
          </a:prstGeom>
          <a:ln>
            <a:solidFill>
              <a:schemeClr val="bg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7759700" y="3927475"/>
            <a:ext cx="1282700" cy="1061720"/>
            <a:chOff x="9103" y="6185"/>
            <a:chExt cx="2020" cy="1672"/>
          </a:xfrm>
        </p:grpSpPr>
        <p:sp>
          <p:nvSpPr>
            <p:cNvPr id="14" name="副标题 33"/>
            <p:cNvSpPr>
              <a:spLocks noGrp="1"/>
            </p:cNvSpPr>
            <p:nvPr>
              <p:custDataLst>
                <p:tags r:id="rId9"/>
              </p:custDataLst>
            </p:nvPr>
          </p:nvSpPr>
          <p:spPr>
            <a:xfrm>
              <a:off x="9103" y="6185"/>
              <a:ext cx="1660" cy="708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600" spc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46+</a:t>
              </a:r>
            </a:p>
          </p:txBody>
        </p:sp>
        <p:sp>
          <p:nvSpPr>
            <p:cNvPr id="15" name="文本框 14"/>
            <p:cNvSpPr txBox="1"/>
            <p:nvPr>
              <p:custDataLst>
                <p:tags r:id="rId10"/>
              </p:custDataLst>
            </p:nvPr>
          </p:nvSpPr>
          <p:spPr>
            <a:xfrm>
              <a:off x="9183" y="6893"/>
              <a:ext cx="1940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6" name="直接连接符 15"/>
          <p:cNvCxnSpPr/>
          <p:nvPr>
            <p:custDataLst>
              <p:tags r:id="rId4"/>
            </p:custDataLst>
          </p:nvPr>
        </p:nvCxnSpPr>
        <p:spPr>
          <a:xfrm>
            <a:off x="9327515" y="3985260"/>
            <a:ext cx="0" cy="952500"/>
          </a:xfrm>
          <a:prstGeom prst="line">
            <a:avLst/>
          </a:prstGeom>
          <a:ln>
            <a:solidFill>
              <a:schemeClr val="bg1">
                <a:alpha val="7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9738995" y="3927475"/>
            <a:ext cx="1282700" cy="1061720"/>
            <a:chOff x="9103" y="6185"/>
            <a:chExt cx="2020" cy="1672"/>
          </a:xfrm>
        </p:grpSpPr>
        <p:sp>
          <p:nvSpPr>
            <p:cNvPr id="18" name="副标题 33"/>
            <p:cNvSpPr>
              <a:spLocks noGrp="1"/>
            </p:cNvSpPr>
            <p:nvPr>
              <p:custDataLst>
                <p:tags r:id="rId7"/>
              </p:custDataLst>
            </p:nvPr>
          </p:nvSpPr>
          <p:spPr>
            <a:xfrm>
              <a:off x="9103" y="6185"/>
              <a:ext cx="1660" cy="708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600" spc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46+</a:t>
              </a:r>
            </a:p>
          </p:txBody>
        </p:sp>
        <p:sp>
          <p:nvSpPr>
            <p:cNvPr id="19" name="文本框 18"/>
            <p:cNvSpPr txBox="1"/>
            <p:nvPr>
              <p:custDataLst>
                <p:tags r:id="rId8"/>
              </p:custDataLst>
            </p:nvPr>
          </p:nvSpPr>
          <p:spPr>
            <a:xfrm>
              <a:off x="9183" y="6893"/>
              <a:ext cx="1940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INTRODUCTION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96265" y="2038350"/>
            <a:ext cx="39865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200" spc="100" dirty="0">
                <a:solidFill>
                  <a:srgbClr val="9F8C6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2200" spc="100" dirty="0">
              <a:solidFill>
                <a:srgbClr val="9F8C61"/>
              </a:solidFill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96265" y="2521585"/>
            <a:ext cx="3232785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b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</a:b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4"/>
            </p:custDataLst>
          </p:nvPr>
        </p:nvSpPr>
        <p:spPr>
          <a:xfrm>
            <a:off x="8099425" y="1530985"/>
            <a:ext cx="3495040" cy="4244975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187FF"/>
                  </a:gs>
                  <a:gs pos="100000">
                    <a:srgbClr val="3263FE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59" name="任意多边形 58"/>
          <p:cNvSpPr/>
          <p:nvPr>
            <p:custDataLst>
              <p:tags r:id="rId5"/>
            </p:custDataLst>
          </p:nvPr>
        </p:nvSpPr>
        <p:spPr>
          <a:xfrm rot="2700000">
            <a:off x="8444230" y="2203450"/>
            <a:ext cx="455295" cy="37211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205" h="9978">
                <a:moveTo>
                  <a:pt x="10682" y="3494"/>
                </a:moveTo>
                <a:lnTo>
                  <a:pt x="11833" y="3494"/>
                </a:lnTo>
                <a:cubicBezTo>
                  <a:pt x="12042" y="3487"/>
                  <a:pt x="12210" y="3678"/>
                  <a:pt x="12205" y="3865"/>
                </a:cubicBezTo>
                <a:cubicBezTo>
                  <a:pt x="12211" y="4074"/>
                  <a:pt x="12020" y="4242"/>
                  <a:pt x="11833" y="4237"/>
                </a:cubicBezTo>
                <a:lnTo>
                  <a:pt x="10678" y="4237"/>
                </a:lnTo>
                <a:cubicBezTo>
                  <a:pt x="10630" y="4624"/>
                  <a:pt x="10355" y="5107"/>
                  <a:pt x="10121" y="5308"/>
                </a:cubicBezTo>
                <a:cubicBezTo>
                  <a:pt x="9755" y="5731"/>
                  <a:pt x="9105" y="5914"/>
                  <a:pt x="8679" y="5899"/>
                </a:cubicBezTo>
                <a:cubicBezTo>
                  <a:pt x="8141" y="5916"/>
                  <a:pt x="7528" y="5626"/>
                  <a:pt x="7245" y="5308"/>
                </a:cubicBezTo>
                <a:cubicBezTo>
                  <a:pt x="6822" y="4942"/>
                  <a:pt x="6639" y="4292"/>
                  <a:pt x="6654" y="3866"/>
                </a:cubicBezTo>
                <a:cubicBezTo>
                  <a:pt x="6637" y="3327"/>
                  <a:pt x="6927" y="2714"/>
                  <a:pt x="7245" y="2432"/>
                </a:cubicBezTo>
                <a:cubicBezTo>
                  <a:pt x="7611" y="2008"/>
                  <a:pt x="8261" y="1825"/>
                  <a:pt x="8687" y="1840"/>
                </a:cubicBezTo>
                <a:cubicBezTo>
                  <a:pt x="9226" y="1823"/>
                  <a:pt x="9839" y="2113"/>
                  <a:pt x="10121" y="2432"/>
                </a:cubicBezTo>
                <a:cubicBezTo>
                  <a:pt x="10444" y="2697"/>
                  <a:pt x="10651" y="3241"/>
                  <a:pt x="10682" y="3494"/>
                </a:cubicBezTo>
                <a:close/>
                <a:moveTo>
                  <a:pt x="7772" y="4781"/>
                </a:moveTo>
                <a:cubicBezTo>
                  <a:pt x="7503" y="4549"/>
                  <a:pt x="7387" y="4137"/>
                  <a:pt x="7397" y="3867"/>
                </a:cubicBezTo>
                <a:cubicBezTo>
                  <a:pt x="7386" y="3526"/>
                  <a:pt x="7569" y="3137"/>
                  <a:pt x="7772" y="2958"/>
                </a:cubicBezTo>
                <a:cubicBezTo>
                  <a:pt x="8004" y="2689"/>
                  <a:pt x="8416" y="2573"/>
                  <a:pt x="8686" y="2583"/>
                </a:cubicBezTo>
                <a:cubicBezTo>
                  <a:pt x="9027" y="2572"/>
                  <a:pt x="9416" y="2756"/>
                  <a:pt x="9595" y="2958"/>
                </a:cubicBezTo>
                <a:cubicBezTo>
                  <a:pt x="9863" y="3190"/>
                  <a:pt x="9980" y="3602"/>
                  <a:pt x="9970" y="3872"/>
                </a:cubicBezTo>
                <a:cubicBezTo>
                  <a:pt x="9981" y="4213"/>
                  <a:pt x="9797" y="4602"/>
                  <a:pt x="9595" y="4781"/>
                </a:cubicBezTo>
                <a:cubicBezTo>
                  <a:pt x="9363" y="5050"/>
                  <a:pt x="8951" y="5166"/>
                  <a:pt x="8681" y="5156"/>
                </a:cubicBezTo>
                <a:cubicBezTo>
                  <a:pt x="8339" y="5167"/>
                  <a:pt x="7950" y="4983"/>
                  <a:pt x="7772" y="4781"/>
                </a:cubicBezTo>
                <a:close/>
                <a:moveTo>
                  <a:pt x="6785" y="22"/>
                </a:moveTo>
                <a:cubicBezTo>
                  <a:pt x="6853" y="28"/>
                  <a:pt x="6943" y="82"/>
                  <a:pt x="6979" y="121"/>
                </a:cubicBezTo>
                <a:lnTo>
                  <a:pt x="7869" y="1012"/>
                </a:lnTo>
                <a:cubicBezTo>
                  <a:pt x="7943" y="1075"/>
                  <a:pt x="7975" y="1189"/>
                  <a:pt x="7972" y="1263"/>
                </a:cubicBezTo>
                <a:cubicBezTo>
                  <a:pt x="7975" y="1357"/>
                  <a:pt x="7925" y="1464"/>
                  <a:pt x="7869" y="1514"/>
                </a:cubicBezTo>
                <a:cubicBezTo>
                  <a:pt x="7805" y="1587"/>
                  <a:pt x="7692" y="1619"/>
                  <a:pt x="7617" y="1617"/>
                </a:cubicBezTo>
                <a:cubicBezTo>
                  <a:pt x="7523" y="1620"/>
                  <a:pt x="7416" y="1569"/>
                  <a:pt x="7367" y="1514"/>
                </a:cubicBezTo>
                <a:lnTo>
                  <a:pt x="6540" y="686"/>
                </a:lnTo>
                <a:lnTo>
                  <a:pt x="3946" y="686"/>
                </a:lnTo>
                <a:lnTo>
                  <a:pt x="762" y="3870"/>
                </a:lnTo>
                <a:lnTo>
                  <a:pt x="6107" y="9215"/>
                </a:lnTo>
                <a:lnTo>
                  <a:pt x="8693" y="6630"/>
                </a:lnTo>
                <a:lnTo>
                  <a:pt x="9202" y="7139"/>
                </a:lnTo>
                <a:lnTo>
                  <a:pt x="6539" y="9802"/>
                </a:lnTo>
                <a:cubicBezTo>
                  <a:pt x="6436" y="9931"/>
                  <a:pt x="6245" y="9981"/>
                  <a:pt x="6118" y="9977"/>
                </a:cubicBezTo>
                <a:cubicBezTo>
                  <a:pt x="5947" y="9982"/>
                  <a:pt x="5762" y="9900"/>
                  <a:pt x="5695" y="9821"/>
                </a:cubicBezTo>
                <a:lnTo>
                  <a:pt x="5686" y="9812"/>
                </a:lnTo>
                <a:lnTo>
                  <a:pt x="5675" y="9802"/>
                </a:lnTo>
                <a:lnTo>
                  <a:pt x="176" y="4302"/>
                </a:lnTo>
                <a:cubicBezTo>
                  <a:pt x="46" y="4200"/>
                  <a:pt x="-4" y="4008"/>
                  <a:pt x="0" y="3881"/>
                </a:cubicBezTo>
                <a:cubicBezTo>
                  <a:pt x="-4" y="3711"/>
                  <a:pt x="78" y="3525"/>
                  <a:pt x="156" y="3458"/>
                </a:cubicBezTo>
                <a:lnTo>
                  <a:pt x="165" y="3449"/>
                </a:lnTo>
                <a:lnTo>
                  <a:pt x="176" y="3439"/>
                </a:lnTo>
                <a:lnTo>
                  <a:pt x="3426" y="188"/>
                </a:lnTo>
                <a:cubicBezTo>
                  <a:pt x="3451" y="160"/>
                  <a:pt x="3499" y="119"/>
                  <a:pt x="3506" y="116"/>
                </a:cubicBezTo>
                <a:lnTo>
                  <a:pt x="3506" y="116"/>
                </a:lnTo>
                <a:lnTo>
                  <a:pt x="3512" y="110"/>
                </a:lnTo>
                <a:lnTo>
                  <a:pt x="3517" y="104"/>
                </a:lnTo>
                <a:lnTo>
                  <a:pt x="3523" y="98"/>
                </a:lnTo>
                <a:cubicBezTo>
                  <a:pt x="3578" y="36"/>
                  <a:pt x="3688" y="-1"/>
                  <a:pt x="3756" y="0"/>
                </a:cubicBezTo>
                <a:lnTo>
                  <a:pt x="3759" y="0"/>
                </a:lnTo>
                <a:lnTo>
                  <a:pt x="3763" y="0"/>
                </a:lnTo>
                <a:lnTo>
                  <a:pt x="6665" y="0"/>
                </a:lnTo>
                <a:cubicBezTo>
                  <a:pt x="6668" y="0"/>
                  <a:pt x="6674" y="0"/>
                  <a:pt x="6675" y="0"/>
                </a:cubicBezTo>
                <a:cubicBezTo>
                  <a:pt x="6716" y="0"/>
                  <a:pt x="6780" y="19"/>
                  <a:pt x="6785" y="22"/>
                </a:cubicBezTo>
                <a:close/>
                <a:moveTo>
                  <a:pt x="2584" y="4398"/>
                </a:moveTo>
                <a:cubicBezTo>
                  <a:pt x="2513" y="4333"/>
                  <a:pt x="2478" y="4223"/>
                  <a:pt x="2479" y="4150"/>
                </a:cubicBezTo>
                <a:lnTo>
                  <a:pt x="2479" y="4141"/>
                </a:lnTo>
                <a:cubicBezTo>
                  <a:pt x="2476" y="4052"/>
                  <a:pt x="2526" y="3947"/>
                  <a:pt x="2584" y="3893"/>
                </a:cubicBezTo>
                <a:lnTo>
                  <a:pt x="4670" y="1807"/>
                </a:lnTo>
                <a:cubicBezTo>
                  <a:pt x="4738" y="1733"/>
                  <a:pt x="4851" y="1699"/>
                  <a:pt x="4927" y="1702"/>
                </a:cubicBezTo>
                <a:cubicBezTo>
                  <a:pt x="5112" y="1689"/>
                  <a:pt x="5293" y="1891"/>
                  <a:pt x="5280" y="2055"/>
                </a:cubicBezTo>
                <a:cubicBezTo>
                  <a:pt x="5286" y="2147"/>
                  <a:pt x="5236" y="2255"/>
                  <a:pt x="5176" y="2312"/>
                </a:cubicBezTo>
                <a:lnTo>
                  <a:pt x="3090" y="4398"/>
                </a:lnTo>
                <a:cubicBezTo>
                  <a:pt x="3024" y="4469"/>
                  <a:pt x="2914" y="4504"/>
                  <a:pt x="2841" y="4503"/>
                </a:cubicBezTo>
                <a:lnTo>
                  <a:pt x="2832" y="4503"/>
                </a:lnTo>
                <a:cubicBezTo>
                  <a:pt x="2744" y="4506"/>
                  <a:pt x="2639" y="4456"/>
                  <a:pt x="2584" y="4398"/>
                </a:cubicBezTo>
                <a:close/>
                <a:moveTo>
                  <a:pt x="3977" y="5791"/>
                </a:moveTo>
                <a:cubicBezTo>
                  <a:pt x="3906" y="5726"/>
                  <a:pt x="3871" y="5616"/>
                  <a:pt x="3872" y="5543"/>
                </a:cubicBezTo>
                <a:lnTo>
                  <a:pt x="3872" y="5534"/>
                </a:lnTo>
                <a:cubicBezTo>
                  <a:pt x="3869" y="5445"/>
                  <a:pt x="3919" y="5340"/>
                  <a:pt x="3977" y="5286"/>
                </a:cubicBezTo>
                <a:lnTo>
                  <a:pt x="5236" y="4026"/>
                </a:lnTo>
                <a:cubicBezTo>
                  <a:pt x="5302" y="3955"/>
                  <a:pt x="5412" y="3920"/>
                  <a:pt x="5485" y="3921"/>
                </a:cubicBezTo>
                <a:cubicBezTo>
                  <a:pt x="5673" y="3903"/>
                  <a:pt x="5859" y="4107"/>
                  <a:pt x="5847" y="4275"/>
                </a:cubicBezTo>
                <a:lnTo>
                  <a:pt x="5847" y="4283"/>
                </a:lnTo>
                <a:cubicBezTo>
                  <a:pt x="5850" y="4372"/>
                  <a:pt x="5800" y="4477"/>
                  <a:pt x="5742" y="4532"/>
                </a:cubicBezTo>
                <a:lnTo>
                  <a:pt x="4483" y="5791"/>
                </a:lnTo>
                <a:cubicBezTo>
                  <a:pt x="4417" y="5862"/>
                  <a:pt x="4307" y="5897"/>
                  <a:pt x="4234" y="5896"/>
                </a:cubicBezTo>
                <a:lnTo>
                  <a:pt x="4225" y="5896"/>
                </a:lnTo>
                <a:cubicBezTo>
                  <a:pt x="4137" y="5899"/>
                  <a:pt x="4032" y="5849"/>
                  <a:pt x="3977" y="5791"/>
                </a:cubicBezTo>
                <a:close/>
                <a:moveTo>
                  <a:pt x="5370" y="7184"/>
                </a:moveTo>
                <a:cubicBezTo>
                  <a:pt x="5299" y="7119"/>
                  <a:pt x="5264" y="7009"/>
                  <a:pt x="5265" y="6936"/>
                </a:cubicBezTo>
                <a:lnTo>
                  <a:pt x="5265" y="6927"/>
                </a:lnTo>
                <a:cubicBezTo>
                  <a:pt x="5262" y="6838"/>
                  <a:pt x="5312" y="6733"/>
                  <a:pt x="5370" y="6679"/>
                </a:cubicBezTo>
                <a:lnTo>
                  <a:pt x="5789" y="6260"/>
                </a:lnTo>
                <a:cubicBezTo>
                  <a:pt x="5854" y="6189"/>
                  <a:pt x="5964" y="6154"/>
                  <a:pt x="6037" y="6155"/>
                </a:cubicBezTo>
                <a:lnTo>
                  <a:pt x="6046" y="6155"/>
                </a:lnTo>
                <a:cubicBezTo>
                  <a:pt x="6231" y="6142"/>
                  <a:pt x="6411" y="6344"/>
                  <a:pt x="6399" y="6508"/>
                </a:cubicBezTo>
                <a:lnTo>
                  <a:pt x="6399" y="6517"/>
                </a:lnTo>
                <a:cubicBezTo>
                  <a:pt x="6402" y="6606"/>
                  <a:pt x="6352" y="6711"/>
                  <a:pt x="6294" y="6765"/>
                </a:cubicBezTo>
                <a:lnTo>
                  <a:pt x="5876" y="7184"/>
                </a:lnTo>
                <a:cubicBezTo>
                  <a:pt x="5808" y="7257"/>
                  <a:pt x="5694" y="7292"/>
                  <a:pt x="5618" y="7289"/>
                </a:cubicBezTo>
                <a:cubicBezTo>
                  <a:pt x="5530" y="7292"/>
                  <a:pt x="5425" y="7242"/>
                  <a:pt x="5370" y="7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任意多边形 66"/>
          <p:cNvSpPr/>
          <p:nvPr>
            <p:custDataLst>
              <p:tags r:id="rId6"/>
            </p:custDataLst>
          </p:nvPr>
        </p:nvSpPr>
        <p:spPr>
          <a:xfrm rot="10800000">
            <a:off x="8529955" y="3338830"/>
            <a:ext cx="353695" cy="3352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14" h="8636">
                <a:moveTo>
                  <a:pt x="1830" y="4403"/>
                </a:moveTo>
                <a:lnTo>
                  <a:pt x="2601" y="4403"/>
                </a:lnTo>
                <a:lnTo>
                  <a:pt x="2601" y="5339"/>
                </a:lnTo>
                <a:lnTo>
                  <a:pt x="4559" y="3381"/>
                </a:lnTo>
                <a:lnTo>
                  <a:pt x="4557" y="3379"/>
                </a:lnTo>
                <a:lnTo>
                  <a:pt x="5102" y="2834"/>
                </a:lnTo>
                <a:lnTo>
                  <a:pt x="6352" y="4084"/>
                </a:lnTo>
                <a:lnTo>
                  <a:pt x="8373" y="2063"/>
                </a:lnTo>
                <a:lnTo>
                  <a:pt x="8373" y="730"/>
                </a:lnTo>
                <a:lnTo>
                  <a:pt x="741" y="730"/>
                </a:lnTo>
                <a:lnTo>
                  <a:pt x="741" y="7906"/>
                </a:lnTo>
                <a:lnTo>
                  <a:pt x="8373" y="7906"/>
                </a:lnTo>
                <a:lnTo>
                  <a:pt x="8373" y="3153"/>
                </a:lnTo>
                <a:lnTo>
                  <a:pt x="6353" y="5174"/>
                </a:lnTo>
                <a:lnTo>
                  <a:pt x="6351" y="5172"/>
                </a:lnTo>
                <a:lnTo>
                  <a:pt x="6351" y="5173"/>
                </a:lnTo>
                <a:lnTo>
                  <a:pt x="5104" y="3926"/>
                </a:lnTo>
                <a:lnTo>
                  <a:pt x="2933" y="6097"/>
                </a:lnTo>
                <a:lnTo>
                  <a:pt x="4295" y="6097"/>
                </a:lnTo>
                <a:lnTo>
                  <a:pt x="4295" y="6868"/>
                </a:lnTo>
                <a:lnTo>
                  <a:pt x="1830" y="6868"/>
                </a:lnTo>
                <a:lnTo>
                  <a:pt x="1830" y="4403"/>
                </a:lnTo>
                <a:close/>
                <a:moveTo>
                  <a:pt x="9114" y="8005"/>
                </a:moveTo>
                <a:lnTo>
                  <a:pt x="9114" y="8022"/>
                </a:lnTo>
                <a:cubicBezTo>
                  <a:pt x="9124" y="8368"/>
                  <a:pt x="8775" y="8644"/>
                  <a:pt x="8498" y="8636"/>
                </a:cubicBezTo>
                <a:lnTo>
                  <a:pt x="8483" y="8636"/>
                </a:lnTo>
                <a:lnTo>
                  <a:pt x="631" y="8636"/>
                </a:lnTo>
                <a:lnTo>
                  <a:pt x="614" y="8636"/>
                </a:lnTo>
                <a:cubicBezTo>
                  <a:pt x="268" y="8646"/>
                  <a:pt x="-8" y="8297"/>
                  <a:pt x="0" y="8020"/>
                </a:cubicBezTo>
                <a:lnTo>
                  <a:pt x="0" y="8005"/>
                </a:lnTo>
                <a:lnTo>
                  <a:pt x="0" y="631"/>
                </a:lnTo>
                <a:lnTo>
                  <a:pt x="0" y="614"/>
                </a:lnTo>
                <a:cubicBezTo>
                  <a:pt x="-10" y="268"/>
                  <a:pt x="339" y="-8"/>
                  <a:pt x="616" y="0"/>
                </a:cubicBezTo>
                <a:lnTo>
                  <a:pt x="631" y="0"/>
                </a:lnTo>
                <a:lnTo>
                  <a:pt x="8483" y="0"/>
                </a:lnTo>
                <a:lnTo>
                  <a:pt x="8500" y="0"/>
                </a:lnTo>
                <a:cubicBezTo>
                  <a:pt x="8846" y="-10"/>
                  <a:pt x="9122" y="339"/>
                  <a:pt x="9114" y="616"/>
                </a:cubicBezTo>
                <a:lnTo>
                  <a:pt x="9114" y="631"/>
                </a:lnTo>
                <a:lnTo>
                  <a:pt x="9114" y="80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>
            <p:custDataLst>
              <p:tags r:id="rId7"/>
            </p:custDataLst>
          </p:nvPr>
        </p:nvSpPr>
        <p:spPr>
          <a:xfrm rot="1800000" flipH="1">
            <a:off x="8470265" y="4416425"/>
            <a:ext cx="473710" cy="49149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33" h="2418">
                <a:moveTo>
                  <a:pt x="991" y="1775"/>
                </a:moveTo>
                <a:lnTo>
                  <a:pt x="991" y="1773"/>
                </a:lnTo>
                <a:lnTo>
                  <a:pt x="991" y="1771"/>
                </a:lnTo>
                <a:lnTo>
                  <a:pt x="991" y="1768"/>
                </a:lnTo>
                <a:lnTo>
                  <a:pt x="991" y="1766"/>
                </a:lnTo>
                <a:lnTo>
                  <a:pt x="881" y="1703"/>
                </a:lnTo>
                <a:lnTo>
                  <a:pt x="881" y="1702"/>
                </a:lnTo>
                <a:lnTo>
                  <a:pt x="881" y="1701"/>
                </a:lnTo>
                <a:lnTo>
                  <a:pt x="609" y="1544"/>
                </a:lnTo>
                <a:cubicBezTo>
                  <a:pt x="607" y="1546"/>
                  <a:pt x="593" y="1558"/>
                  <a:pt x="588" y="1560"/>
                </a:cubicBezTo>
                <a:lnTo>
                  <a:pt x="131" y="1824"/>
                </a:lnTo>
                <a:cubicBezTo>
                  <a:pt x="120" y="1832"/>
                  <a:pt x="101" y="1836"/>
                  <a:pt x="87" y="1836"/>
                </a:cubicBezTo>
                <a:cubicBezTo>
                  <a:pt x="73" y="1836"/>
                  <a:pt x="56" y="1832"/>
                  <a:pt x="47" y="1826"/>
                </a:cubicBezTo>
                <a:lnTo>
                  <a:pt x="45" y="1825"/>
                </a:lnTo>
                <a:lnTo>
                  <a:pt x="44" y="1825"/>
                </a:lnTo>
                <a:lnTo>
                  <a:pt x="42" y="1824"/>
                </a:lnTo>
                <a:lnTo>
                  <a:pt x="41" y="1823"/>
                </a:lnTo>
                <a:cubicBezTo>
                  <a:pt x="17" y="1812"/>
                  <a:pt x="-1" y="1772"/>
                  <a:pt x="0" y="1745"/>
                </a:cubicBezTo>
                <a:cubicBezTo>
                  <a:pt x="-1" y="1731"/>
                  <a:pt x="5" y="1714"/>
                  <a:pt x="12" y="1706"/>
                </a:cubicBezTo>
                <a:cubicBezTo>
                  <a:pt x="14" y="1699"/>
                  <a:pt x="32" y="1679"/>
                  <a:pt x="44" y="1674"/>
                </a:cubicBezTo>
                <a:lnTo>
                  <a:pt x="439" y="1446"/>
                </a:lnTo>
                <a:lnTo>
                  <a:pt x="188" y="1301"/>
                </a:lnTo>
                <a:cubicBezTo>
                  <a:pt x="185" y="1299"/>
                  <a:pt x="178" y="1294"/>
                  <a:pt x="181" y="1296"/>
                </a:cubicBezTo>
                <a:lnTo>
                  <a:pt x="180" y="1296"/>
                </a:lnTo>
                <a:lnTo>
                  <a:pt x="178" y="1295"/>
                </a:lnTo>
                <a:lnTo>
                  <a:pt x="176" y="1294"/>
                </a:lnTo>
                <a:lnTo>
                  <a:pt x="174" y="1293"/>
                </a:lnTo>
                <a:lnTo>
                  <a:pt x="172" y="1291"/>
                </a:lnTo>
                <a:cubicBezTo>
                  <a:pt x="148" y="1280"/>
                  <a:pt x="129" y="1243"/>
                  <a:pt x="130" y="1215"/>
                </a:cubicBezTo>
                <a:cubicBezTo>
                  <a:pt x="129" y="1201"/>
                  <a:pt x="135" y="1183"/>
                  <a:pt x="142" y="1174"/>
                </a:cubicBezTo>
                <a:lnTo>
                  <a:pt x="691" y="223"/>
                </a:lnTo>
                <a:lnTo>
                  <a:pt x="587" y="163"/>
                </a:lnTo>
                <a:lnTo>
                  <a:pt x="585" y="162"/>
                </a:lnTo>
                <a:lnTo>
                  <a:pt x="584" y="161"/>
                </a:lnTo>
                <a:cubicBezTo>
                  <a:pt x="560" y="149"/>
                  <a:pt x="543" y="112"/>
                  <a:pt x="543" y="86"/>
                </a:cubicBezTo>
                <a:cubicBezTo>
                  <a:pt x="542" y="71"/>
                  <a:pt x="549" y="53"/>
                  <a:pt x="555" y="44"/>
                </a:cubicBezTo>
                <a:lnTo>
                  <a:pt x="556" y="42"/>
                </a:lnTo>
                <a:cubicBezTo>
                  <a:pt x="568" y="18"/>
                  <a:pt x="605" y="-1"/>
                  <a:pt x="632" y="0"/>
                </a:cubicBezTo>
                <a:cubicBezTo>
                  <a:pt x="646" y="-1"/>
                  <a:pt x="665" y="5"/>
                  <a:pt x="674" y="12"/>
                </a:cubicBezTo>
                <a:lnTo>
                  <a:pt x="2289" y="944"/>
                </a:lnTo>
                <a:lnTo>
                  <a:pt x="2291" y="945"/>
                </a:lnTo>
                <a:lnTo>
                  <a:pt x="2293" y="946"/>
                </a:lnTo>
                <a:cubicBezTo>
                  <a:pt x="2316" y="958"/>
                  <a:pt x="2333" y="995"/>
                  <a:pt x="2333" y="1021"/>
                </a:cubicBezTo>
                <a:cubicBezTo>
                  <a:pt x="2334" y="1036"/>
                  <a:pt x="2327" y="1054"/>
                  <a:pt x="2321" y="1063"/>
                </a:cubicBezTo>
                <a:lnTo>
                  <a:pt x="2320" y="1065"/>
                </a:lnTo>
                <a:cubicBezTo>
                  <a:pt x="2308" y="1089"/>
                  <a:pt x="2271" y="1108"/>
                  <a:pt x="2244" y="1107"/>
                </a:cubicBezTo>
                <a:cubicBezTo>
                  <a:pt x="2230" y="1108"/>
                  <a:pt x="2211" y="1102"/>
                  <a:pt x="2202" y="1095"/>
                </a:cubicBezTo>
                <a:lnTo>
                  <a:pt x="2098" y="1035"/>
                </a:lnTo>
                <a:lnTo>
                  <a:pt x="1549" y="1986"/>
                </a:lnTo>
                <a:lnTo>
                  <a:pt x="1548" y="1988"/>
                </a:lnTo>
                <a:lnTo>
                  <a:pt x="1547" y="1990"/>
                </a:lnTo>
                <a:cubicBezTo>
                  <a:pt x="1535" y="2013"/>
                  <a:pt x="1499" y="2030"/>
                  <a:pt x="1472" y="2030"/>
                </a:cubicBezTo>
                <a:cubicBezTo>
                  <a:pt x="1458" y="2031"/>
                  <a:pt x="1439" y="2024"/>
                  <a:pt x="1430" y="2018"/>
                </a:cubicBezTo>
                <a:lnTo>
                  <a:pt x="1428" y="2017"/>
                </a:lnTo>
                <a:lnTo>
                  <a:pt x="1426" y="2016"/>
                </a:lnTo>
                <a:lnTo>
                  <a:pt x="1425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cubicBezTo>
                  <a:pt x="1425" y="2014"/>
                  <a:pt x="1415" y="2010"/>
                  <a:pt x="1416" y="2010"/>
                </a:cubicBezTo>
                <a:lnTo>
                  <a:pt x="1171" y="1868"/>
                </a:lnTo>
                <a:lnTo>
                  <a:pt x="1171" y="2327"/>
                </a:lnTo>
                <a:cubicBezTo>
                  <a:pt x="1172" y="2378"/>
                  <a:pt x="1126" y="2419"/>
                  <a:pt x="1081" y="2417"/>
                </a:cubicBezTo>
                <a:cubicBezTo>
                  <a:pt x="1030" y="2419"/>
                  <a:pt x="989" y="2373"/>
                  <a:pt x="991" y="2327"/>
                </a:cubicBezTo>
                <a:lnTo>
                  <a:pt x="991" y="1775"/>
                </a:lnTo>
                <a:close/>
                <a:moveTo>
                  <a:pt x="336" y="1185"/>
                </a:moveTo>
                <a:lnTo>
                  <a:pt x="842" y="310"/>
                </a:lnTo>
                <a:lnTo>
                  <a:pt x="1947" y="948"/>
                </a:lnTo>
                <a:lnTo>
                  <a:pt x="1442" y="1824"/>
                </a:lnTo>
                <a:lnTo>
                  <a:pt x="336" y="1185"/>
                </a:lnTo>
                <a:close/>
                <a:moveTo>
                  <a:pt x="1355" y="953"/>
                </a:moveTo>
                <a:lnTo>
                  <a:pt x="1356" y="951"/>
                </a:lnTo>
                <a:lnTo>
                  <a:pt x="1356" y="950"/>
                </a:lnTo>
                <a:lnTo>
                  <a:pt x="1356" y="948"/>
                </a:lnTo>
                <a:cubicBezTo>
                  <a:pt x="1357" y="914"/>
                  <a:pt x="1327" y="879"/>
                  <a:pt x="1308" y="869"/>
                </a:cubicBezTo>
                <a:lnTo>
                  <a:pt x="1307" y="869"/>
                </a:lnTo>
                <a:lnTo>
                  <a:pt x="1305" y="868"/>
                </a:lnTo>
                <a:lnTo>
                  <a:pt x="1305" y="867"/>
                </a:lnTo>
                <a:cubicBezTo>
                  <a:pt x="1292" y="859"/>
                  <a:pt x="1270" y="855"/>
                  <a:pt x="1261" y="855"/>
                </a:cubicBezTo>
                <a:lnTo>
                  <a:pt x="1260" y="855"/>
                </a:lnTo>
                <a:lnTo>
                  <a:pt x="1259" y="855"/>
                </a:lnTo>
                <a:lnTo>
                  <a:pt x="1259" y="855"/>
                </a:lnTo>
                <a:lnTo>
                  <a:pt x="1258" y="855"/>
                </a:lnTo>
                <a:lnTo>
                  <a:pt x="1057" y="855"/>
                </a:lnTo>
                <a:lnTo>
                  <a:pt x="1055" y="855"/>
                </a:lnTo>
                <a:lnTo>
                  <a:pt x="1054" y="855"/>
                </a:lnTo>
                <a:lnTo>
                  <a:pt x="1053" y="855"/>
                </a:lnTo>
                <a:cubicBezTo>
                  <a:pt x="1025" y="855"/>
                  <a:pt x="993" y="876"/>
                  <a:pt x="986" y="886"/>
                </a:cubicBezTo>
                <a:cubicBezTo>
                  <a:pt x="981" y="890"/>
                  <a:pt x="973" y="902"/>
                  <a:pt x="972" y="903"/>
                </a:cubicBezTo>
                <a:cubicBezTo>
                  <a:pt x="964" y="917"/>
                  <a:pt x="958" y="941"/>
                  <a:pt x="958" y="950"/>
                </a:cubicBezTo>
                <a:lnTo>
                  <a:pt x="958" y="951"/>
                </a:lnTo>
                <a:lnTo>
                  <a:pt x="958" y="952"/>
                </a:lnTo>
                <a:lnTo>
                  <a:pt x="958" y="952"/>
                </a:lnTo>
                <a:lnTo>
                  <a:pt x="958" y="953"/>
                </a:lnTo>
                <a:lnTo>
                  <a:pt x="958" y="954"/>
                </a:lnTo>
                <a:lnTo>
                  <a:pt x="958" y="954"/>
                </a:lnTo>
                <a:lnTo>
                  <a:pt x="958" y="955"/>
                </a:lnTo>
                <a:lnTo>
                  <a:pt x="958" y="957"/>
                </a:lnTo>
                <a:lnTo>
                  <a:pt x="958" y="958"/>
                </a:lnTo>
                <a:cubicBezTo>
                  <a:pt x="958" y="974"/>
                  <a:pt x="967" y="997"/>
                  <a:pt x="971" y="1003"/>
                </a:cubicBezTo>
                <a:lnTo>
                  <a:pt x="1072" y="1177"/>
                </a:lnTo>
                <a:cubicBezTo>
                  <a:pt x="1079" y="1193"/>
                  <a:pt x="1100" y="1209"/>
                  <a:pt x="1107" y="1212"/>
                </a:cubicBezTo>
                <a:cubicBezTo>
                  <a:pt x="1121" y="1222"/>
                  <a:pt x="1144" y="1226"/>
                  <a:pt x="1154" y="1226"/>
                </a:cubicBezTo>
                <a:lnTo>
                  <a:pt x="1154" y="1226"/>
                </a:lnTo>
                <a:lnTo>
                  <a:pt x="1155" y="1226"/>
                </a:lnTo>
                <a:lnTo>
                  <a:pt x="1156" y="1226"/>
                </a:lnTo>
                <a:lnTo>
                  <a:pt x="1157" y="1226"/>
                </a:lnTo>
                <a:lnTo>
                  <a:pt x="1159" y="1226"/>
                </a:lnTo>
                <a:lnTo>
                  <a:pt x="1160" y="1226"/>
                </a:lnTo>
                <a:lnTo>
                  <a:pt x="1162" y="1226"/>
                </a:lnTo>
                <a:cubicBezTo>
                  <a:pt x="1192" y="1226"/>
                  <a:pt x="1229" y="1199"/>
                  <a:pt x="1237" y="1183"/>
                </a:cubicBezTo>
                <a:cubicBezTo>
                  <a:pt x="1240" y="1180"/>
                  <a:pt x="1250" y="1166"/>
                  <a:pt x="1248" y="1168"/>
                </a:cubicBezTo>
                <a:lnTo>
                  <a:pt x="1337" y="1013"/>
                </a:lnTo>
                <a:cubicBezTo>
                  <a:pt x="1339" y="1010"/>
                  <a:pt x="1345" y="997"/>
                  <a:pt x="1344" y="998"/>
                </a:cubicBez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cubicBezTo>
                  <a:pt x="1350" y="992"/>
                  <a:pt x="1356" y="963"/>
                  <a:pt x="1356" y="955"/>
                </a:cubicBezTo>
                <a:lnTo>
                  <a:pt x="1356" y="955"/>
                </a:lnTo>
                <a:lnTo>
                  <a:pt x="1356" y="954"/>
                </a:lnTo>
                <a:lnTo>
                  <a:pt x="1356" y="953"/>
                </a:lnTo>
                <a:lnTo>
                  <a:pt x="1355" y="9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8519160" y="2863850"/>
            <a:ext cx="2655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8"/>
            </p:custDataLst>
          </p:nvPr>
        </p:nvCxnSpPr>
        <p:spPr>
          <a:xfrm>
            <a:off x="8507095" y="4182745"/>
            <a:ext cx="26555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>
            <p:custDataLst>
              <p:tags r:id="rId9"/>
            </p:custDataLst>
          </p:nvPr>
        </p:nvSpPr>
        <p:spPr>
          <a:xfrm>
            <a:off x="9035415" y="2036445"/>
            <a:ext cx="21932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；</a:t>
            </a:r>
          </a:p>
        </p:txBody>
      </p:sp>
      <p:sp>
        <p:nvSpPr>
          <p:cNvPr id="27" name="文本框 26"/>
          <p:cNvSpPr txBox="1"/>
          <p:nvPr>
            <p:custDataLst>
              <p:tags r:id="rId10"/>
            </p:custDataLst>
          </p:nvPr>
        </p:nvSpPr>
        <p:spPr>
          <a:xfrm>
            <a:off x="9035415" y="3172460"/>
            <a:ext cx="21932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；</a:t>
            </a:r>
          </a:p>
        </p:txBody>
      </p:sp>
      <p:sp>
        <p:nvSpPr>
          <p:cNvPr id="28" name="文本框 27"/>
          <p:cNvSpPr txBox="1"/>
          <p:nvPr>
            <p:custDataLst>
              <p:tags r:id="rId11"/>
            </p:custDataLst>
          </p:nvPr>
        </p:nvSpPr>
        <p:spPr>
          <a:xfrm>
            <a:off x="9035415" y="4332605"/>
            <a:ext cx="2193290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；</a:t>
            </a:r>
          </a:p>
        </p:txBody>
      </p:sp>
      <p:sp>
        <p:nvSpPr>
          <p:cNvPr id="4" name="矩形 3"/>
          <p:cNvSpPr/>
          <p:nvPr>
            <p:custDataLst>
              <p:tags r:id="rId12"/>
            </p:custDataLst>
          </p:nvPr>
        </p:nvSpPr>
        <p:spPr>
          <a:xfrm>
            <a:off x="4302760" y="1530985"/>
            <a:ext cx="3799205" cy="4244975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13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INTRODUCTION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450965" y="1483360"/>
            <a:ext cx="5067300" cy="2990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>
            <p:custDataLst>
              <p:tags r:id="rId3"/>
            </p:custDataLst>
          </p:nvPr>
        </p:nvSpPr>
        <p:spPr>
          <a:xfrm>
            <a:off x="7012305" y="214884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9F8C61"/>
                </a:solidFill>
                <a:cs typeface="+mn-ea"/>
                <a:sym typeface="+mn-lt"/>
              </a:rPr>
              <a:t>Add subtitle text</a:t>
            </a:r>
            <a:endParaRPr lang="zh-CN" altLang="en-US" dirty="0">
              <a:solidFill>
                <a:srgbClr val="9F8C61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>
            <p:custDataLst>
              <p:tags r:id="rId4"/>
            </p:custDataLst>
          </p:nvPr>
        </p:nvSpPr>
        <p:spPr>
          <a:xfrm>
            <a:off x="7012305" y="2606675"/>
            <a:ext cx="427799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40080" y="1483360"/>
            <a:ext cx="6048000" cy="2990215"/>
          </a:xfrm>
          <a:prstGeom prst="rect">
            <a:avLst/>
          </a:prstGeom>
          <a:blipFill rotWithShape="1">
            <a:blip r:embed="rId21"/>
            <a:stretch>
              <a:fillRect/>
            </a:stretch>
          </a:blipFill>
          <a:ln>
            <a:solidFill>
              <a:srgbClr val="939598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635000" y="4651375"/>
            <a:ext cx="2689225" cy="1383665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404235" y="4650740"/>
            <a:ext cx="2651760" cy="1383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8"/>
            </p:custDataLst>
          </p:nvPr>
        </p:nvSpPr>
        <p:spPr>
          <a:xfrm>
            <a:off x="6135370" y="4650105"/>
            <a:ext cx="2651760" cy="1383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9"/>
            </p:custDataLst>
          </p:nvPr>
        </p:nvSpPr>
        <p:spPr>
          <a:xfrm>
            <a:off x="8867140" y="4649470"/>
            <a:ext cx="2651760" cy="1383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455035" y="4769485"/>
            <a:ext cx="2508885" cy="928370"/>
            <a:chOff x="5381" y="7353"/>
            <a:chExt cx="3951" cy="1462"/>
          </a:xfrm>
        </p:grpSpPr>
        <p:sp>
          <p:nvSpPr>
            <p:cNvPr id="15" name="文本框 14"/>
            <p:cNvSpPr txBox="1"/>
            <p:nvPr>
              <p:custDataLst>
                <p:tags r:id="rId18"/>
              </p:custDataLst>
            </p:nvPr>
          </p:nvSpPr>
          <p:spPr>
            <a:xfrm>
              <a:off x="5381" y="7353"/>
              <a:ext cx="2876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rgbClr val="9F8C61"/>
                  </a:solidFill>
                  <a:cs typeface="+mn-ea"/>
                  <a:sym typeface="+mn-lt"/>
                </a:rPr>
                <a:t>Add subtitle text</a:t>
              </a:r>
              <a:endParaRPr lang="zh-CN" altLang="en-US" dirty="0">
                <a:solidFill>
                  <a:srgbClr val="9F8C6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9"/>
              </p:custDataLst>
            </p:nvPr>
          </p:nvSpPr>
          <p:spPr>
            <a:xfrm>
              <a:off x="5381" y="7849"/>
              <a:ext cx="3951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40780" y="4769485"/>
            <a:ext cx="2508885" cy="928370"/>
            <a:chOff x="5381" y="7353"/>
            <a:chExt cx="3951" cy="1462"/>
          </a:xfrm>
        </p:grpSpPr>
        <p:sp>
          <p:nvSpPr>
            <p:cNvPr id="14" name="文本框 13"/>
            <p:cNvSpPr txBox="1"/>
            <p:nvPr>
              <p:custDataLst>
                <p:tags r:id="rId16"/>
              </p:custDataLst>
            </p:nvPr>
          </p:nvSpPr>
          <p:spPr>
            <a:xfrm>
              <a:off x="5381" y="7353"/>
              <a:ext cx="2876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rgbClr val="9F8C61"/>
                  </a:solidFill>
                  <a:cs typeface="+mn-ea"/>
                  <a:sym typeface="+mn-lt"/>
                </a:rPr>
                <a:t>Add subtitle text</a:t>
              </a:r>
              <a:endParaRPr lang="zh-CN" altLang="en-US" dirty="0">
                <a:solidFill>
                  <a:srgbClr val="9F8C61"/>
                </a:solidFill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5381" y="7849"/>
              <a:ext cx="3951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971280" y="4769485"/>
            <a:ext cx="2508885" cy="928370"/>
            <a:chOff x="5381" y="7353"/>
            <a:chExt cx="3951" cy="1462"/>
          </a:xfrm>
        </p:grpSpPr>
        <p:sp>
          <p:nvSpPr>
            <p:cNvPr id="19" name="文本框 18"/>
            <p:cNvSpPr txBox="1"/>
            <p:nvPr>
              <p:custDataLst>
                <p:tags r:id="rId14"/>
              </p:custDataLst>
            </p:nvPr>
          </p:nvSpPr>
          <p:spPr>
            <a:xfrm>
              <a:off x="5381" y="7353"/>
              <a:ext cx="2876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rgbClr val="9F8C61"/>
                  </a:solidFill>
                  <a:cs typeface="+mn-ea"/>
                  <a:sym typeface="+mn-lt"/>
                </a:rPr>
                <a:t>Add subtitle text</a:t>
              </a:r>
              <a:endParaRPr lang="zh-CN" altLang="en-US" dirty="0">
                <a:solidFill>
                  <a:srgbClr val="9F8C6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>
              <p:custDataLst>
                <p:tags r:id="rId15"/>
              </p:custDataLst>
            </p:nvPr>
          </p:nvSpPr>
          <p:spPr>
            <a:xfrm>
              <a:off x="5381" y="7849"/>
              <a:ext cx="3951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75335" y="4769485"/>
            <a:ext cx="2508885" cy="928370"/>
            <a:chOff x="5381" y="7353"/>
            <a:chExt cx="3951" cy="1462"/>
          </a:xfrm>
        </p:grpSpPr>
        <p:sp>
          <p:nvSpPr>
            <p:cNvPr id="22" name="文本框 21"/>
            <p:cNvSpPr txBox="1"/>
            <p:nvPr>
              <p:custDataLst>
                <p:tags r:id="rId12"/>
              </p:custDataLst>
            </p:nvPr>
          </p:nvSpPr>
          <p:spPr>
            <a:xfrm>
              <a:off x="5381" y="7353"/>
              <a:ext cx="2876" cy="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subtitle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3"/>
              </p:custDataLst>
            </p:nvPr>
          </p:nvSpPr>
          <p:spPr>
            <a:xfrm>
              <a:off x="5381" y="7849"/>
              <a:ext cx="3951" cy="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。</a:t>
              </a:r>
            </a:p>
          </p:txBody>
        </p:sp>
      </p:grp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10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>
            <p:custDataLst>
              <p:tags r:id="rId11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INTRODUCTION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96265" y="1530985"/>
            <a:ext cx="3707765" cy="4244975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4772660" y="1597025"/>
            <a:ext cx="838200" cy="838200"/>
          </a:xfrm>
          <a:prstGeom prst="ellipse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4771390" y="3008630"/>
            <a:ext cx="838200" cy="838200"/>
          </a:xfrm>
          <a:prstGeom prst="ellipse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4773930" y="4445635"/>
            <a:ext cx="838200" cy="838200"/>
          </a:xfrm>
          <a:prstGeom prst="ellipse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任意多边形 75"/>
          <p:cNvSpPr/>
          <p:nvPr>
            <p:custDataLst>
              <p:tags r:id="rId5"/>
            </p:custDataLst>
          </p:nvPr>
        </p:nvSpPr>
        <p:spPr>
          <a:xfrm>
            <a:off x="4967288" y="1796733"/>
            <a:ext cx="448945" cy="4387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725" h="7545">
                <a:moveTo>
                  <a:pt x="2" y="3270"/>
                </a:moveTo>
                <a:lnTo>
                  <a:pt x="1" y="3183"/>
                </a:lnTo>
                <a:lnTo>
                  <a:pt x="0" y="3098"/>
                </a:lnTo>
                <a:cubicBezTo>
                  <a:pt x="-39" y="1343"/>
                  <a:pt x="1868" y="-39"/>
                  <a:pt x="3123" y="0"/>
                </a:cubicBezTo>
                <a:lnTo>
                  <a:pt x="3192" y="1"/>
                </a:lnTo>
                <a:lnTo>
                  <a:pt x="3270" y="2"/>
                </a:lnTo>
                <a:lnTo>
                  <a:pt x="3357" y="1"/>
                </a:lnTo>
                <a:lnTo>
                  <a:pt x="3442" y="0"/>
                </a:lnTo>
                <a:cubicBezTo>
                  <a:pt x="5197" y="-39"/>
                  <a:pt x="6579" y="1868"/>
                  <a:pt x="6540" y="3123"/>
                </a:cubicBezTo>
                <a:lnTo>
                  <a:pt x="6539" y="3192"/>
                </a:lnTo>
                <a:lnTo>
                  <a:pt x="6538" y="3270"/>
                </a:lnTo>
                <a:lnTo>
                  <a:pt x="6539" y="3357"/>
                </a:lnTo>
                <a:lnTo>
                  <a:pt x="6540" y="3442"/>
                </a:lnTo>
                <a:cubicBezTo>
                  <a:pt x="6593" y="4081"/>
                  <a:pt x="6134" y="4939"/>
                  <a:pt x="5904" y="5200"/>
                </a:cubicBezTo>
                <a:lnTo>
                  <a:pt x="7615" y="6911"/>
                </a:lnTo>
                <a:cubicBezTo>
                  <a:pt x="7688" y="6979"/>
                  <a:pt x="7725" y="7093"/>
                  <a:pt x="7723" y="7168"/>
                </a:cubicBezTo>
                <a:lnTo>
                  <a:pt x="7723" y="7177"/>
                </a:lnTo>
                <a:cubicBezTo>
                  <a:pt x="7737" y="7369"/>
                  <a:pt x="7528" y="7556"/>
                  <a:pt x="7357" y="7543"/>
                </a:cubicBezTo>
                <a:lnTo>
                  <a:pt x="7348" y="7543"/>
                </a:lnTo>
                <a:cubicBezTo>
                  <a:pt x="7256" y="7547"/>
                  <a:pt x="7147" y="7495"/>
                  <a:pt x="7091" y="7435"/>
                </a:cubicBezTo>
                <a:lnTo>
                  <a:pt x="5391" y="5735"/>
                </a:lnTo>
                <a:cubicBezTo>
                  <a:pt x="4871" y="6223"/>
                  <a:pt x="3932" y="6570"/>
                  <a:pt x="3417" y="6540"/>
                </a:cubicBezTo>
                <a:lnTo>
                  <a:pt x="3348" y="6539"/>
                </a:lnTo>
                <a:lnTo>
                  <a:pt x="3270" y="6538"/>
                </a:lnTo>
                <a:lnTo>
                  <a:pt x="3183" y="6539"/>
                </a:lnTo>
                <a:lnTo>
                  <a:pt x="3098" y="6540"/>
                </a:lnTo>
                <a:cubicBezTo>
                  <a:pt x="1343" y="6580"/>
                  <a:pt x="-39" y="4673"/>
                  <a:pt x="0" y="3417"/>
                </a:cubicBezTo>
                <a:lnTo>
                  <a:pt x="1" y="3348"/>
                </a:lnTo>
                <a:lnTo>
                  <a:pt x="2" y="3270"/>
                </a:lnTo>
                <a:close/>
                <a:moveTo>
                  <a:pt x="742" y="3271"/>
                </a:moveTo>
                <a:lnTo>
                  <a:pt x="741" y="3204"/>
                </a:lnTo>
                <a:cubicBezTo>
                  <a:pt x="701" y="1815"/>
                  <a:pt x="2098" y="709"/>
                  <a:pt x="3211" y="741"/>
                </a:cubicBezTo>
                <a:lnTo>
                  <a:pt x="3271" y="742"/>
                </a:lnTo>
                <a:lnTo>
                  <a:pt x="3339" y="741"/>
                </a:lnTo>
                <a:cubicBezTo>
                  <a:pt x="4727" y="701"/>
                  <a:pt x="5834" y="2098"/>
                  <a:pt x="5801" y="3211"/>
                </a:cubicBezTo>
                <a:lnTo>
                  <a:pt x="5800" y="3271"/>
                </a:lnTo>
                <a:lnTo>
                  <a:pt x="5801" y="3339"/>
                </a:lnTo>
                <a:cubicBezTo>
                  <a:pt x="5843" y="4727"/>
                  <a:pt x="4445" y="5834"/>
                  <a:pt x="3332" y="5801"/>
                </a:cubicBezTo>
                <a:lnTo>
                  <a:pt x="3271" y="5800"/>
                </a:lnTo>
                <a:lnTo>
                  <a:pt x="3204" y="5801"/>
                </a:lnTo>
                <a:cubicBezTo>
                  <a:pt x="1815" y="5843"/>
                  <a:pt x="709" y="4445"/>
                  <a:pt x="741" y="3332"/>
                </a:cubicBezTo>
                <a:lnTo>
                  <a:pt x="742" y="3271"/>
                </a:lnTo>
                <a:close/>
                <a:moveTo>
                  <a:pt x="3400" y="4559"/>
                </a:moveTo>
                <a:lnTo>
                  <a:pt x="3292" y="4450"/>
                </a:lnTo>
                <a:lnTo>
                  <a:pt x="3291" y="4452"/>
                </a:lnTo>
                <a:lnTo>
                  <a:pt x="2526" y="3687"/>
                </a:lnTo>
                <a:lnTo>
                  <a:pt x="1760" y="4452"/>
                </a:lnTo>
                <a:lnTo>
                  <a:pt x="1218" y="3909"/>
                </a:lnTo>
                <a:lnTo>
                  <a:pt x="2520" y="2607"/>
                </a:lnTo>
                <a:lnTo>
                  <a:pt x="2525" y="2612"/>
                </a:lnTo>
                <a:lnTo>
                  <a:pt x="2530" y="2607"/>
                </a:lnTo>
                <a:lnTo>
                  <a:pt x="3399" y="3475"/>
                </a:lnTo>
                <a:lnTo>
                  <a:pt x="4783" y="2091"/>
                </a:lnTo>
                <a:lnTo>
                  <a:pt x="5325" y="2634"/>
                </a:lnTo>
                <a:lnTo>
                  <a:pt x="3400" y="45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>
            <p:custDataLst>
              <p:tags r:id="rId6"/>
            </p:custDataLst>
          </p:nvPr>
        </p:nvSpPr>
        <p:spPr>
          <a:xfrm rot="18900000">
            <a:off x="4990148" y="3250883"/>
            <a:ext cx="400685" cy="40449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18" h="2738">
                <a:moveTo>
                  <a:pt x="814" y="104"/>
                </a:moveTo>
                <a:cubicBezTo>
                  <a:pt x="812" y="46"/>
                  <a:pt x="866" y="-1"/>
                  <a:pt x="918" y="0"/>
                </a:cubicBezTo>
                <a:lnTo>
                  <a:pt x="2612" y="0"/>
                </a:lnTo>
                <a:cubicBezTo>
                  <a:pt x="2641" y="-2"/>
                  <a:pt x="2675" y="18"/>
                  <a:pt x="2687" y="32"/>
                </a:cubicBezTo>
                <a:cubicBezTo>
                  <a:pt x="2704" y="46"/>
                  <a:pt x="2720" y="82"/>
                  <a:pt x="2718" y="106"/>
                </a:cubicBezTo>
                <a:lnTo>
                  <a:pt x="2718" y="1800"/>
                </a:lnTo>
                <a:cubicBezTo>
                  <a:pt x="2720" y="1859"/>
                  <a:pt x="2667" y="1906"/>
                  <a:pt x="2614" y="1904"/>
                </a:cubicBezTo>
                <a:cubicBezTo>
                  <a:pt x="2556" y="1906"/>
                  <a:pt x="2509" y="1853"/>
                  <a:pt x="2510" y="1800"/>
                </a:cubicBezTo>
                <a:lnTo>
                  <a:pt x="2510" y="208"/>
                </a:lnTo>
                <a:lnTo>
                  <a:pt x="918" y="208"/>
                </a:lnTo>
                <a:cubicBezTo>
                  <a:pt x="860" y="210"/>
                  <a:pt x="813" y="156"/>
                  <a:pt x="814" y="104"/>
                </a:cubicBezTo>
                <a:close/>
                <a:moveTo>
                  <a:pt x="0" y="1306"/>
                </a:moveTo>
                <a:lnTo>
                  <a:pt x="0" y="1305"/>
                </a:lnTo>
                <a:cubicBezTo>
                  <a:pt x="-1" y="1279"/>
                  <a:pt x="14" y="1248"/>
                  <a:pt x="30" y="1233"/>
                </a:cubicBezTo>
                <a:lnTo>
                  <a:pt x="959" y="304"/>
                </a:lnTo>
                <a:cubicBezTo>
                  <a:pt x="978" y="283"/>
                  <a:pt x="1010" y="273"/>
                  <a:pt x="1031" y="274"/>
                </a:cubicBezTo>
                <a:cubicBezTo>
                  <a:pt x="1086" y="268"/>
                  <a:pt x="1140" y="328"/>
                  <a:pt x="1136" y="376"/>
                </a:cubicBezTo>
                <a:lnTo>
                  <a:pt x="1136" y="379"/>
                </a:lnTo>
                <a:cubicBezTo>
                  <a:pt x="1137" y="405"/>
                  <a:pt x="1123" y="435"/>
                  <a:pt x="1106" y="451"/>
                </a:cubicBezTo>
                <a:lnTo>
                  <a:pt x="251" y="1306"/>
                </a:lnTo>
                <a:lnTo>
                  <a:pt x="581" y="1637"/>
                </a:lnTo>
                <a:lnTo>
                  <a:pt x="972" y="1246"/>
                </a:lnTo>
                <a:cubicBezTo>
                  <a:pt x="991" y="1225"/>
                  <a:pt x="1023" y="1215"/>
                  <a:pt x="1044" y="1216"/>
                </a:cubicBezTo>
                <a:cubicBezTo>
                  <a:pt x="1070" y="1213"/>
                  <a:pt x="1106" y="1232"/>
                  <a:pt x="1119" y="1246"/>
                </a:cubicBezTo>
                <a:lnTo>
                  <a:pt x="1119" y="1246"/>
                </a:lnTo>
                <a:lnTo>
                  <a:pt x="1497" y="1624"/>
                </a:lnTo>
                <a:cubicBezTo>
                  <a:pt x="1517" y="1643"/>
                  <a:pt x="1527" y="1675"/>
                  <a:pt x="1527" y="1696"/>
                </a:cubicBezTo>
                <a:lnTo>
                  <a:pt x="1527" y="1699"/>
                </a:lnTo>
                <a:cubicBezTo>
                  <a:pt x="1529" y="1728"/>
                  <a:pt x="1509" y="1762"/>
                  <a:pt x="1489" y="1778"/>
                </a:cubicBezTo>
                <a:lnTo>
                  <a:pt x="1106" y="2161"/>
                </a:lnTo>
                <a:lnTo>
                  <a:pt x="1430" y="2486"/>
                </a:lnTo>
                <a:lnTo>
                  <a:pt x="2285" y="1631"/>
                </a:lnTo>
                <a:cubicBezTo>
                  <a:pt x="2304" y="1610"/>
                  <a:pt x="2336" y="1600"/>
                  <a:pt x="2358" y="1600"/>
                </a:cubicBezTo>
                <a:cubicBezTo>
                  <a:pt x="2412" y="1595"/>
                  <a:pt x="2467" y="1654"/>
                  <a:pt x="2463" y="1703"/>
                </a:cubicBezTo>
                <a:lnTo>
                  <a:pt x="2463" y="1705"/>
                </a:lnTo>
                <a:cubicBezTo>
                  <a:pt x="2464" y="1731"/>
                  <a:pt x="2449" y="1762"/>
                  <a:pt x="2432" y="1778"/>
                </a:cubicBezTo>
                <a:lnTo>
                  <a:pt x="1511" y="2699"/>
                </a:lnTo>
                <a:cubicBezTo>
                  <a:pt x="1492" y="2725"/>
                  <a:pt x="1454" y="2739"/>
                  <a:pt x="1429" y="2737"/>
                </a:cubicBezTo>
                <a:cubicBezTo>
                  <a:pt x="1403" y="2738"/>
                  <a:pt x="1373" y="2724"/>
                  <a:pt x="1357" y="2707"/>
                </a:cubicBezTo>
                <a:lnTo>
                  <a:pt x="30" y="1380"/>
                </a:lnTo>
                <a:cubicBezTo>
                  <a:pt x="10" y="1361"/>
                  <a:pt x="0" y="1329"/>
                  <a:pt x="0" y="1308"/>
                </a:cubicBezTo>
                <a:lnTo>
                  <a:pt x="0" y="1306"/>
                </a:lnTo>
                <a:close/>
                <a:moveTo>
                  <a:pt x="1045" y="1467"/>
                </a:moveTo>
                <a:lnTo>
                  <a:pt x="728" y="1784"/>
                </a:lnTo>
                <a:lnTo>
                  <a:pt x="959" y="2014"/>
                </a:lnTo>
                <a:lnTo>
                  <a:pt x="1276" y="1697"/>
                </a:lnTo>
                <a:lnTo>
                  <a:pt x="1045" y="14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>
            <p:custDataLst>
              <p:tags r:id="rId7"/>
            </p:custDataLst>
          </p:nvPr>
        </p:nvSpPr>
        <p:spPr>
          <a:xfrm>
            <a:off x="5014595" y="4683443"/>
            <a:ext cx="356870" cy="36258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61" h="2393">
                <a:moveTo>
                  <a:pt x="0" y="334"/>
                </a:moveTo>
                <a:cubicBezTo>
                  <a:pt x="-1" y="286"/>
                  <a:pt x="43" y="247"/>
                  <a:pt x="86" y="248"/>
                </a:cubicBezTo>
                <a:lnTo>
                  <a:pt x="414" y="248"/>
                </a:lnTo>
                <a:cubicBezTo>
                  <a:pt x="462" y="247"/>
                  <a:pt x="501" y="291"/>
                  <a:pt x="500" y="334"/>
                </a:cubicBezTo>
                <a:cubicBezTo>
                  <a:pt x="501" y="382"/>
                  <a:pt x="457" y="421"/>
                  <a:pt x="414" y="420"/>
                </a:cubicBezTo>
                <a:lnTo>
                  <a:pt x="172" y="420"/>
                </a:lnTo>
                <a:lnTo>
                  <a:pt x="172" y="764"/>
                </a:lnTo>
                <a:lnTo>
                  <a:pt x="2188" y="764"/>
                </a:lnTo>
                <a:lnTo>
                  <a:pt x="2188" y="420"/>
                </a:lnTo>
                <a:lnTo>
                  <a:pt x="1947" y="420"/>
                </a:lnTo>
                <a:cubicBezTo>
                  <a:pt x="1899" y="421"/>
                  <a:pt x="1860" y="377"/>
                  <a:pt x="1861" y="334"/>
                </a:cubicBezTo>
                <a:cubicBezTo>
                  <a:pt x="1860" y="286"/>
                  <a:pt x="1904" y="247"/>
                  <a:pt x="1947" y="248"/>
                </a:cubicBezTo>
                <a:lnTo>
                  <a:pt x="2274" y="248"/>
                </a:lnTo>
                <a:cubicBezTo>
                  <a:pt x="2322" y="247"/>
                  <a:pt x="2361" y="291"/>
                  <a:pt x="2360" y="334"/>
                </a:cubicBezTo>
                <a:lnTo>
                  <a:pt x="2360" y="837"/>
                </a:lnTo>
                <a:cubicBezTo>
                  <a:pt x="2361" y="841"/>
                  <a:pt x="2361" y="849"/>
                  <a:pt x="2361" y="850"/>
                </a:cubicBezTo>
                <a:cubicBezTo>
                  <a:pt x="2361" y="855"/>
                  <a:pt x="2360" y="862"/>
                  <a:pt x="2360" y="863"/>
                </a:cubicBezTo>
                <a:lnTo>
                  <a:pt x="2360" y="2307"/>
                </a:lnTo>
                <a:cubicBezTo>
                  <a:pt x="2361" y="2355"/>
                  <a:pt x="2317" y="2394"/>
                  <a:pt x="2274" y="2393"/>
                </a:cubicBezTo>
                <a:lnTo>
                  <a:pt x="86" y="2393"/>
                </a:lnTo>
                <a:cubicBezTo>
                  <a:pt x="38" y="2394"/>
                  <a:pt x="-1" y="2350"/>
                  <a:pt x="0" y="2307"/>
                </a:cubicBezTo>
                <a:lnTo>
                  <a:pt x="0" y="334"/>
                </a:lnTo>
                <a:close/>
                <a:moveTo>
                  <a:pt x="172" y="936"/>
                </a:moveTo>
                <a:lnTo>
                  <a:pt x="172" y="2221"/>
                </a:lnTo>
                <a:lnTo>
                  <a:pt x="2188" y="2221"/>
                </a:lnTo>
                <a:lnTo>
                  <a:pt x="2188" y="936"/>
                </a:lnTo>
                <a:lnTo>
                  <a:pt x="172" y="936"/>
                </a:lnTo>
                <a:close/>
                <a:moveTo>
                  <a:pt x="1017" y="420"/>
                </a:moveTo>
                <a:cubicBezTo>
                  <a:pt x="969" y="421"/>
                  <a:pt x="930" y="377"/>
                  <a:pt x="931" y="334"/>
                </a:cubicBezTo>
                <a:cubicBezTo>
                  <a:pt x="930" y="285"/>
                  <a:pt x="974" y="246"/>
                  <a:pt x="1017" y="248"/>
                </a:cubicBezTo>
                <a:lnTo>
                  <a:pt x="1344" y="248"/>
                </a:lnTo>
                <a:cubicBezTo>
                  <a:pt x="1392" y="246"/>
                  <a:pt x="1431" y="290"/>
                  <a:pt x="1430" y="334"/>
                </a:cubicBezTo>
                <a:cubicBezTo>
                  <a:pt x="1431" y="382"/>
                  <a:pt x="1387" y="421"/>
                  <a:pt x="1344" y="420"/>
                </a:cubicBezTo>
                <a:lnTo>
                  <a:pt x="1017" y="420"/>
                </a:lnTo>
                <a:close/>
                <a:moveTo>
                  <a:pt x="615" y="86"/>
                </a:moveTo>
                <a:cubicBezTo>
                  <a:pt x="614" y="38"/>
                  <a:pt x="658" y="-1"/>
                  <a:pt x="701" y="0"/>
                </a:cubicBezTo>
                <a:cubicBezTo>
                  <a:pt x="749" y="-1"/>
                  <a:pt x="788" y="43"/>
                  <a:pt x="787" y="86"/>
                </a:cubicBezTo>
                <a:lnTo>
                  <a:pt x="787" y="334"/>
                </a:lnTo>
                <a:cubicBezTo>
                  <a:pt x="788" y="382"/>
                  <a:pt x="744" y="421"/>
                  <a:pt x="701" y="420"/>
                </a:cubicBezTo>
                <a:cubicBezTo>
                  <a:pt x="653" y="421"/>
                  <a:pt x="614" y="377"/>
                  <a:pt x="615" y="334"/>
                </a:cubicBezTo>
                <a:lnTo>
                  <a:pt x="615" y="86"/>
                </a:lnTo>
                <a:close/>
                <a:moveTo>
                  <a:pt x="1550" y="115"/>
                </a:moveTo>
                <a:cubicBezTo>
                  <a:pt x="1549" y="67"/>
                  <a:pt x="1593" y="28"/>
                  <a:pt x="1636" y="29"/>
                </a:cubicBezTo>
                <a:cubicBezTo>
                  <a:pt x="1684" y="28"/>
                  <a:pt x="1723" y="72"/>
                  <a:pt x="1722" y="115"/>
                </a:cubicBezTo>
                <a:lnTo>
                  <a:pt x="1722" y="363"/>
                </a:lnTo>
                <a:cubicBezTo>
                  <a:pt x="1723" y="411"/>
                  <a:pt x="1679" y="450"/>
                  <a:pt x="1636" y="449"/>
                </a:cubicBezTo>
                <a:cubicBezTo>
                  <a:pt x="1588" y="450"/>
                  <a:pt x="1549" y="406"/>
                  <a:pt x="1550" y="363"/>
                </a:cubicBezTo>
                <a:lnTo>
                  <a:pt x="1550" y="115"/>
                </a:lnTo>
                <a:close/>
                <a:moveTo>
                  <a:pt x="702" y="1501"/>
                </a:moveTo>
                <a:cubicBezTo>
                  <a:pt x="653" y="1502"/>
                  <a:pt x="614" y="1458"/>
                  <a:pt x="616" y="1415"/>
                </a:cubicBezTo>
                <a:cubicBezTo>
                  <a:pt x="614" y="1366"/>
                  <a:pt x="658" y="1327"/>
                  <a:pt x="702" y="1329"/>
                </a:cubicBezTo>
                <a:lnTo>
                  <a:pt x="1655" y="1329"/>
                </a:lnTo>
                <a:cubicBezTo>
                  <a:pt x="1703" y="1327"/>
                  <a:pt x="1742" y="1371"/>
                  <a:pt x="1741" y="1415"/>
                </a:cubicBezTo>
                <a:cubicBezTo>
                  <a:pt x="1742" y="1463"/>
                  <a:pt x="1698" y="1502"/>
                  <a:pt x="1655" y="1501"/>
                </a:cubicBezTo>
                <a:lnTo>
                  <a:pt x="702" y="1501"/>
                </a:lnTo>
                <a:close/>
                <a:moveTo>
                  <a:pt x="705" y="1865"/>
                </a:moveTo>
                <a:cubicBezTo>
                  <a:pt x="656" y="1866"/>
                  <a:pt x="617" y="1822"/>
                  <a:pt x="619" y="1779"/>
                </a:cubicBezTo>
                <a:cubicBezTo>
                  <a:pt x="617" y="1730"/>
                  <a:pt x="661" y="1691"/>
                  <a:pt x="705" y="1693"/>
                </a:cubicBezTo>
                <a:lnTo>
                  <a:pt x="1658" y="1693"/>
                </a:lnTo>
                <a:cubicBezTo>
                  <a:pt x="1706" y="1691"/>
                  <a:pt x="1745" y="1735"/>
                  <a:pt x="1744" y="1779"/>
                </a:cubicBezTo>
                <a:cubicBezTo>
                  <a:pt x="1745" y="1827"/>
                  <a:pt x="1701" y="1866"/>
                  <a:pt x="1658" y="1865"/>
                </a:cubicBezTo>
                <a:lnTo>
                  <a:pt x="705" y="1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48985" y="1558925"/>
            <a:ext cx="5745480" cy="605155"/>
            <a:chOff x="9211" y="2455"/>
            <a:chExt cx="9048" cy="953"/>
          </a:xfrm>
        </p:grpSpPr>
        <p:sp>
          <p:nvSpPr>
            <p:cNvPr id="19" name="文本框 18"/>
            <p:cNvSpPr txBox="1"/>
            <p:nvPr>
              <p:custDataLst>
                <p:tags r:id="rId14"/>
              </p:custDataLst>
            </p:nvPr>
          </p:nvSpPr>
          <p:spPr>
            <a:xfrm>
              <a:off x="9211" y="2455"/>
              <a:ext cx="892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5"/>
              </p:custDataLst>
            </p:nvPr>
          </p:nvSpPr>
          <p:spPr>
            <a:xfrm>
              <a:off x="9211" y="2880"/>
              <a:ext cx="9048" cy="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8985" y="2957830"/>
            <a:ext cx="5745480" cy="605155"/>
            <a:chOff x="9211" y="2455"/>
            <a:chExt cx="9048" cy="953"/>
          </a:xfrm>
        </p:grpSpPr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9211" y="2455"/>
              <a:ext cx="892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9211" y="2880"/>
              <a:ext cx="9048" cy="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48985" y="4455160"/>
            <a:ext cx="5745480" cy="605155"/>
            <a:chOff x="9211" y="2455"/>
            <a:chExt cx="9048" cy="953"/>
          </a:xfrm>
        </p:grpSpPr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9211" y="2455"/>
              <a:ext cx="8928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9211" y="2880"/>
              <a:ext cx="9048" cy="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INTRODUCTION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313815" y="2563495"/>
            <a:ext cx="12190730" cy="998855"/>
          </a:xfrm>
        </p:spPr>
        <p:txBody>
          <a:bodyPr vert="horz" lIns="90000" tIns="46800" rIns="90000" bIns="4680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6000" b="1" spc="0" dirty="0">
                <a:solidFill>
                  <a:srgbClr val="9F8C6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000" b="1" spc="0" dirty="0">
              <a:solidFill>
                <a:srgbClr val="9F8C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313815" y="3481070"/>
            <a:ext cx="55867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MARKET ANALYSIS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2582545"/>
            <a:ext cx="1037590" cy="1452245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3568700" y="1737360"/>
          <a:ext cx="5156835" cy="3867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6" name="椭圆 5"/>
          <p:cNvSpPr/>
          <p:nvPr/>
        </p:nvSpPr>
        <p:spPr>
          <a:xfrm>
            <a:off x="5092383" y="2616518"/>
            <a:ext cx="2109470" cy="21094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MARKET ANALYSIS</a:t>
            </a:r>
          </a:p>
        </p:txBody>
      </p:sp>
      <p:sp>
        <p:nvSpPr>
          <p:cNvPr id="38" name="副标题 3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968808" y="3982720"/>
            <a:ext cx="1054100" cy="4495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spc="0">
                <a:solidFill>
                  <a:schemeClr val="bg1"/>
                </a:solidFill>
                <a:uFillTx/>
                <a:cs typeface="+mn-ea"/>
                <a:sym typeface="+mn-lt"/>
              </a:rPr>
              <a:t>60%</a:t>
            </a:r>
          </a:p>
        </p:txBody>
      </p:sp>
      <p:sp>
        <p:nvSpPr>
          <p:cNvPr id="7" name="副标题 3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4304983" y="3785870"/>
            <a:ext cx="1054100" cy="4495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spc="0">
                <a:solidFill>
                  <a:schemeClr val="bg1"/>
                </a:solidFill>
                <a:uFillTx/>
                <a:cs typeface="+mn-ea"/>
                <a:sym typeface="+mn-lt"/>
              </a:rPr>
              <a:t>25%</a:t>
            </a:r>
          </a:p>
        </p:txBody>
      </p:sp>
      <p:sp>
        <p:nvSpPr>
          <p:cNvPr id="8" name="副标题 3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4546283" y="2531745"/>
            <a:ext cx="1054100" cy="4495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spc="0">
                <a:solidFill>
                  <a:schemeClr val="bg1"/>
                </a:solidFill>
                <a:uFillTx/>
                <a:cs typeface="+mn-ea"/>
                <a:sym typeface="+mn-lt"/>
              </a:rPr>
              <a:t>15%</a:t>
            </a:r>
          </a:p>
        </p:txBody>
      </p:sp>
      <p:sp>
        <p:nvSpPr>
          <p:cNvPr id="9" name="副标题 3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5263833" y="2117725"/>
            <a:ext cx="1054100" cy="4495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spc="0">
                <a:solidFill>
                  <a:srgbClr val="212129"/>
                </a:solidFill>
                <a:uFillTx/>
                <a:cs typeface="+mn-ea"/>
                <a:sym typeface="+mn-lt"/>
              </a:rPr>
              <a:t>10%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363585" y="1845310"/>
            <a:ext cx="3233420" cy="970915"/>
            <a:chOff x="13171" y="2906"/>
            <a:chExt cx="5092" cy="1529"/>
          </a:xfrm>
        </p:grpSpPr>
        <p:sp>
          <p:nvSpPr>
            <p:cNvPr id="19" name="文本框 18"/>
            <p:cNvSpPr txBox="1"/>
            <p:nvPr>
              <p:custDataLst>
                <p:tags r:id="rId14"/>
              </p:custDataLst>
            </p:nvPr>
          </p:nvSpPr>
          <p:spPr>
            <a:xfrm>
              <a:off x="13171" y="2906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5"/>
              </p:custDataLst>
            </p:nvPr>
          </p:nvSpPr>
          <p:spPr>
            <a:xfrm>
              <a:off x="13171" y="3471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63585" y="3785870"/>
            <a:ext cx="3233420" cy="970915"/>
            <a:chOff x="13171" y="2906"/>
            <a:chExt cx="5092" cy="1529"/>
          </a:xfrm>
        </p:grpSpPr>
        <p:sp>
          <p:nvSpPr>
            <p:cNvPr id="13" name="文本框 12"/>
            <p:cNvSpPr txBox="1"/>
            <p:nvPr>
              <p:custDataLst>
                <p:tags r:id="rId12"/>
              </p:custDataLst>
            </p:nvPr>
          </p:nvSpPr>
          <p:spPr>
            <a:xfrm>
              <a:off x="13171" y="2906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13171" y="3471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9110" y="1845310"/>
            <a:ext cx="3233420" cy="970915"/>
            <a:chOff x="13171" y="2906"/>
            <a:chExt cx="5092" cy="1529"/>
          </a:xfrm>
        </p:grpSpPr>
        <p:sp>
          <p:nvSpPr>
            <p:cNvPr id="16" name="文本框 15"/>
            <p:cNvSpPr txBox="1"/>
            <p:nvPr>
              <p:custDataLst>
                <p:tags r:id="rId10"/>
              </p:custDataLst>
            </p:nvPr>
          </p:nvSpPr>
          <p:spPr>
            <a:xfrm>
              <a:off x="13171" y="2906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1"/>
              </p:custDataLst>
            </p:nvPr>
          </p:nvSpPr>
          <p:spPr>
            <a:xfrm>
              <a:off x="13171" y="3471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9110" y="3785870"/>
            <a:ext cx="3233420" cy="970915"/>
            <a:chOff x="13171" y="2906"/>
            <a:chExt cx="5092" cy="1529"/>
          </a:xfrm>
        </p:grpSpPr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13171" y="2906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effectLst/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effectLst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13171" y="3471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表 2"/>
          <p:cNvGraphicFramePr/>
          <p:nvPr>
            <p:extLst>
              <p:ext uri="{D42A27DB-BD31-4B8C-83A1-F6EECF244321}">
                <p14:modId xmlns:p14="http://schemas.microsoft.com/office/powerpoint/2010/main" val="1915717539"/>
              </p:ext>
            </p:extLst>
          </p:nvPr>
        </p:nvGraphicFramePr>
        <p:xfrm>
          <a:off x="596265" y="1618615"/>
          <a:ext cx="5334635" cy="400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6460490" y="2050415"/>
            <a:ext cx="75730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spc="100" dirty="0">
                <a:solidFill>
                  <a:srgbClr val="9F8C6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600" spc="100" dirty="0">
              <a:solidFill>
                <a:srgbClr val="9F8C61"/>
              </a:solidFill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>
            <p:custDataLst>
              <p:tags r:id="rId3"/>
            </p:custDataLst>
          </p:nvPr>
        </p:nvSpPr>
        <p:spPr>
          <a:xfrm>
            <a:off x="6460490" y="2445385"/>
            <a:ext cx="5136515" cy="144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MARKET ANALYSIS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313815" y="2563495"/>
            <a:ext cx="12190730" cy="998855"/>
          </a:xfrm>
        </p:spPr>
        <p:txBody>
          <a:bodyPr vert="horz" lIns="90000" tIns="46800" rIns="90000" bIns="4680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6000" b="1" spc="0" dirty="0">
                <a:solidFill>
                  <a:srgbClr val="9F8C6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000" b="1" spc="0" dirty="0">
              <a:solidFill>
                <a:srgbClr val="9F8C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313815" y="3481070"/>
            <a:ext cx="55867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PROJECT OPERATION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2582545"/>
            <a:ext cx="1037590" cy="1452245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effectLst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effectLst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OPERATION </a:t>
            </a:r>
          </a:p>
        </p:txBody>
      </p:sp>
      <p:grpSp>
        <p:nvGrpSpPr>
          <p:cNvPr id="234" name="组合 233"/>
          <p:cNvGrpSpPr/>
          <p:nvPr/>
        </p:nvGrpSpPr>
        <p:grpSpPr>
          <a:xfrm>
            <a:off x="600075" y="1600200"/>
            <a:ext cx="2602865" cy="4165600"/>
            <a:chOff x="1320" y="2520"/>
            <a:chExt cx="4099" cy="6560"/>
          </a:xfrm>
        </p:grpSpPr>
        <p:sp>
          <p:nvSpPr>
            <p:cNvPr id="5" name="圆角矩形 4"/>
            <p:cNvSpPr/>
            <p:nvPr/>
          </p:nvSpPr>
          <p:spPr>
            <a:xfrm>
              <a:off x="1320" y="2520"/>
              <a:ext cx="4099" cy="6560"/>
            </a:xfrm>
            <a:prstGeom prst="roundRect">
              <a:avLst>
                <a:gd name="adj" fmla="val 9758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任意多边形 5"/>
            <p:cNvSpPr/>
            <p:nvPr>
              <p:custDataLst>
                <p:tags r:id="rId25"/>
              </p:custDataLst>
            </p:nvPr>
          </p:nvSpPr>
          <p:spPr>
            <a:xfrm>
              <a:off x="1320" y="7901"/>
              <a:ext cx="4099" cy="1179"/>
            </a:xfrm>
            <a:custGeom>
              <a:avLst/>
              <a:gdLst>
                <a:gd name="adj" fmla="val 9758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9" h="1179">
                  <a:moveTo>
                    <a:pt x="4099" y="0"/>
                  </a:moveTo>
                  <a:lnTo>
                    <a:pt x="4099" y="779"/>
                  </a:lnTo>
                  <a:cubicBezTo>
                    <a:pt x="4106" y="1004"/>
                    <a:pt x="3900" y="1184"/>
                    <a:pt x="3699" y="1179"/>
                  </a:cubicBezTo>
                  <a:lnTo>
                    <a:pt x="400" y="1179"/>
                  </a:lnTo>
                  <a:cubicBezTo>
                    <a:pt x="175" y="1186"/>
                    <a:pt x="-5" y="980"/>
                    <a:pt x="0" y="779"/>
                  </a:cubicBezTo>
                  <a:lnTo>
                    <a:pt x="0" y="0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rgbClr val="9F8C61"/>
            </a:solidFill>
            <a:ln>
              <a:noFill/>
            </a:ln>
            <a:effectLst>
              <a:outerShdw blurRad="139700" dist="1016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>
              <p:custDataLst>
                <p:tags r:id="rId26"/>
              </p:custDataLst>
            </p:nvPr>
          </p:nvSpPr>
          <p:spPr>
            <a:xfrm>
              <a:off x="2929" y="3009"/>
              <a:ext cx="882" cy="882"/>
            </a:xfrm>
            <a:prstGeom prst="ellipse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副标题 33"/>
            <p:cNvSpPr>
              <a:spLocks noGrp="1"/>
            </p:cNvSpPr>
            <p:nvPr>
              <p:custDataLst>
                <p:tags r:id="rId27"/>
              </p:custDataLst>
            </p:nvPr>
          </p:nvSpPr>
          <p:spPr>
            <a:xfrm>
              <a:off x="2540" y="3041"/>
              <a:ext cx="1660" cy="708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600" spc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23" y="4606"/>
              <a:ext cx="3493" cy="1965"/>
              <a:chOff x="939" y="4244"/>
              <a:chExt cx="3867" cy="1965"/>
            </a:xfrm>
          </p:grpSpPr>
          <p:sp>
            <p:nvSpPr>
              <p:cNvPr id="11" name="文本框 10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939" y="4244"/>
                <a:ext cx="3867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Add subtitle text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30"/>
                </p:custDataLst>
              </p:nvPr>
            </p:nvSpPr>
            <p:spPr>
              <a:xfrm>
                <a:off x="939" y="4809"/>
                <a:ext cx="3867" cy="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0" name="文本框 99"/>
            <p:cNvSpPr txBox="1"/>
            <p:nvPr>
              <p:custDataLst>
                <p:tags r:id="rId28"/>
              </p:custDataLst>
            </p:nvPr>
          </p:nvSpPr>
          <p:spPr>
            <a:xfrm>
              <a:off x="2093" y="7997"/>
              <a:ext cx="2552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dirty="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1" name="组合 300"/>
          <p:cNvGrpSpPr/>
          <p:nvPr/>
        </p:nvGrpSpPr>
        <p:grpSpPr>
          <a:xfrm>
            <a:off x="3398520" y="1600200"/>
            <a:ext cx="2602865" cy="4165600"/>
            <a:chOff x="1320" y="2520"/>
            <a:chExt cx="4099" cy="6560"/>
          </a:xfrm>
        </p:grpSpPr>
        <p:sp>
          <p:nvSpPr>
            <p:cNvPr id="302" name="圆角矩形 301"/>
            <p:cNvSpPr/>
            <p:nvPr>
              <p:custDataLst>
                <p:tags r:id="rId18"/>
              </p:custDataLst>
            </p:nvPr>
          </p:nvSpPr>
          <p:spPr>
            <a:xfrm>
              <a:off x="1320" y="2520"/>
              <a:ext cx="4099" cy="6560"/>
            </a:xfrm>
            <a:prstGeom prst="roundRect">
              <a:avLst>
                <a:gd name="adj" fmla="val 9758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3" name="任意多边形 302"/>
            <p:cNvSpPr/>
            <p:nvPr>
              <p:custDataLst>
                <p:tags r:id="rId19"/>
              </p:custDataLst>
            </p:nvPr>
          </p:nvSpPr>
          <p:spPr>
            <a:xfrm>
              <a:off x="1320" y="7901"/>
              <a:ext cx="4099" cy="1179"/>
            </a:xfrm>
            <a:custGeom>
              <a:avLst/>
              <a:gdLst>
                <a:gd name="adj" fmla="val 9758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9" h="1179">
                  <a:moveTo>
                    <a:pt x="4099" y="0"/>
                  </a:moveTo>
                  <a:lnTo>
                    <a:pt x="4099" y="779"/>
                  </a:lnTo>
                  <a:cubicBezTo>
                    <a:pt x="4106" y="1004"/>
                    <a:pt x="3900" y="1184"/>
                    <a:pt x="3699" y="1179"/>
                  </a:cubicBezTo>
                  <a:lnTo>
                    <a:pt x="400" y="1179"/>
                  </a:lnTo>
                  <a:cubicBezTo>
                    <a:pt x="175" y="1186"/>
                    <a:pt x="-5" y="980"/>
                    <a:pt x="0" y="779"/>
                  </a:cubicBezTo>
                  <a:lnTo>
                    <a:pt x="0" y="0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rgbClr val="9F8C61"/>
            </a:solidFill>
            <a:ln>
              <a:noFill/>
            </a:ln>
            <a:effectLst>
              <a:outerShdw blurRad="139700" dist="1016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4" name="椭圆 303"/>
            <p:cNvSpPr/>
            <p:nvPr>
              <p:custDataLst>
                <p:tags r:id="rId20"/>
              </p:custDataLst>
            </p:nvPr>
          </p:nvSpPr>
          <p:spPr>
            <a:xfrm>
              <a:off x="2929" y="3009"/>
              <a:ext cx="882" cy="882"/>
            </a:xfrm>
            <a:prstGeom prst="ellipse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5" name="副标题 33"/>
            <p:cNvSpPr>
              <a:spLocks noGrp="1"/>
            </p:cNvSpPr>
            <p:nvPr>
              <p:custDataLst>
                <p:tags r:id="rId21"/>
              </p:custDataLst>
            </p:nvPr>
          </p:nvSpPr>
          <p:spPr>
            <a:xfrm>
              <a:off x="2540" y="3041"/>
              <a:ext cx="1660" cy="708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600" spc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06" name="组合 305"/>
            <p:cNvGrpSpPr/>
            <p:nvPr/>
          </p:nvGrpSpPr>
          <p:grpSpPr>
            <a:xfrm>
              <a:off x="1623" y="4606"/>
              <a:ext cx="3493" cy="1965"/>
              <a:chOff x="939" y="4244"/>
              <a:chExt cx="3867" cy="1965"/>
            </a:xfrm>
          </p:grpSpPr>
          <p:sp>
            <p:nvSpPr>
              <p:cNvPr id="307" name="文本框 306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939" y="4244"/>
                <a:ext cx="3867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Add subtitle text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8" name="文本框 307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939" y="4809"/>
                <a:ext cx="3867" cy="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9" name="文本框 308"/>
            <p:cNvSpPr txBox="1"/>
            <p:nvPr>
              <p:custDataLst>
                <p:tags r:id="rId22"/>
              </p:custDataLst>
            </p:nvPr>
          </p:nvSpPr>
          <p:spPr>
            <a:xfrm>
              <a:off x="2093" y="7997"/>
              <a:ext cx="2552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dirty="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0" name="组合 309"/>
          <p:cNvGrpSpPr/>
          <p:nvPr/>
        </p:nvGrpSpPr>
        <p:grpSpPr>
          <a:xfrm>
            <a:off x="6196965" y="1600200"/>
            <a:ext cx="2602865" cy="4165600"/>
            <a:chOff x="1320" y="2520"/>
            <a:chExt cx="4099" cy="6560"/>
          </a:xfrm>
        </p:grpSpPr>
        <p:sp>
          <p:nvSpPr>
            <p:cNvPr id="311" name="圆角矩形 310"/>
            <p:cNvSpPr/>
            <p:nvPr>
              <p:custDataLst>
                <p:tags r:id="rId11"/>
              </p:custDataLst>
            </p:nvPr>
          </p:nvSpPr>
          <p:spPr>
            <a:xfrm>
              <a:off x="1320" y="2520"/>
              <a:ext cx="4099" cy="6560"/>
            </a:xfrm>
            <a:prstGeom prst="roundRect">
              <a:avLst>
                <a:gd name="adj" fmla="val 9758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2" name="任意多边形 311"/>
            <p:cNvSpPr/>
            <p:nvPr>
              <p:custDataLst>
                <p:tags r:id="rId12"/>
              </p:custDataLst>
            </p:nvPr>
          </p:nvSpPr>
          <p:spPr>
            <a:xfrm>
              <a:off x="1320" y="7901"/>
              <a:ext cx="4099" cy="1179"/>
            </a:xfrm>
            <a:custGeom>
              <a:avLst/>
              <a:gdLst>
                <a:gd name="adj" fmla="val 9758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9" h="1179">
                  <a:moveTo>
                    <a:pt x="4099" y="0"/>
                  </a:moveTo>
                  <a:lnTo>
                    <a:pt x="4099" y="779"/>
                  </a:lnTo>
                  <a:cubicBezTo>
                    <a:pt x="4106" y="1004"/>
                    <a:pt x="3900" y="1184"/>
                    <a:pt x="3699" y="1179"/>
                  </a:cubicBezTo>
                  <a:lnTo>
                    <a:pt x="400" y="1179"/>
                  </a:lnTo>
                  <a:cubicBezTo>
                    <a:pt x="175" y="1186"/>
                    <a:pt x="-5" y="980"/>
                    <a:pt x="0" y="779"/>
                  </a:cubicBezTo>
                  <a:lnTo>
                    <a:pt x="0" y="0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rgbClr val="9F8C61"/>
            </a:solidFill>
            <a:ln>
              <a:noFill/>
            </a:ln>
            <a:effectLst>
              <a:outerShdw blurRad="139700" dist="1016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3" name="椭圆 312"/>
            <p:cNvSpPr/>
            <p:nvPr>
              <p:custDataLst>
                <p:tags r:id="rId13"/>
              </p:custDataLst>
            </p:nvPr>
          </p:nvSpPr>
          <p:spPr>
            <a:xfrm>
              <a:off x="2929" y="3009"/>
              <a:ext cx="882" cy="882"/>
            </a:xfrm>
            <a:prstGeom prst="ellipse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4" name="副标题 33"/>
            <p:cNvSpPr>
              <a:spLocks noGrp="1"/>
            </p:cNvSpPr>
            <p:nvPr>
              <p:custDataLst>
                <p:tags r:id="rId14"/>
              </p:custDataLst>
            </p:nvPr>
          </p:nvSpPr>
          <p:spPr>
            <a:xfrm>
              <a:off x="2540" y="3041"/>
              <a:ext cx="1660" cy="708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600" spc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315" name="组合 314"/>
            <p:cNvGrpSpPr/>
            <p:nvPr/>
          </p:nvGrpSpPr>
          <p:grpSpPr>
            <a:xfrm>
              <a:off x="1623" y="4606"/>
              <a:ext cx="3493" cy="1965"/>
              <a:chOff x="939" y="4244"/>
              <a:chExt cx="3867" cy="1965"/>
            </a:xfrm>
          </p:grpSpPr>
          <p:sp>
            <p:nvSpPr>
              <p:cNvPr id="316" name="文本框 315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939" y="4244"/>
                <a:ext cx="3867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Add subtitle text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7" name="文本框 316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939" y="4809"/>
                <a:ext cx="3867" cy="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8" name="文本框 317"/>
            <p:cNvSpPr txBox="1"/>
            <p:nvPr>
              <p:custDataLst>
                <p:tags r:id="rId15"/>
              </p:custDataLst>
            </p:nvPr>
          </p:nvSpPr>
          <p:spPr>
            <a:xfrm>
              <a:off x="2093" y="7997"/>
              <a:ext cx="2552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dirty="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9" name="组合 318"/>
          <p:cNvGrpSpPr/>
          <p:nvPr/>
        </p:nvGrpSpPr>
        <p:grpSpPr>
          <a:xfrm>
            <a:off x="8995410" y="1600200"/>
            <a:ext cx="2602865" cy="4165600"/>
            <a:chOff x="1320" y="2520"/>
            <a:chExt cx="4099" cy="6560"/>
          </a:xfrm>
        </p:grpSpPr>
        <p:sp>
          <p:nvSpPr>
            <p:cNvPr id="320" name="圆角矩形 319"/>
            <p:cNvSpPr/>
            <p:nvPr>
              <p:custDataLst>
                <p:tags r:id="rId4"/>
              </p:custDataLst>
            </p:nvPr>
          </p:nvSpPr>
          <p:spPr>
            <a:xfrm>
              <a:off x="1320" y="2520"/>
              <a:ext cx="4099" cy="6560"/>
            </a:xfrm>
            <a:prstGeom prst="roundRect">
              <a:avLst>
                <a:gd name="adj" fmla="val 9758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1" name="任意多边形 320"/>
            <p:cNvSpPr/>
            <p:nvPr>
              <p:custDataLst>
                <p:tags r:id="rId5"/>
              </p:custDataLst>
            </p:nvPr>
          </p:nvSpPr>
          <p:spPr>
            <a:xfrm>
              <a:off x="1320" y="7901"/>
              <a:ext cx="4099" cy="1179"/>
            </a:xfrm>
            <a:custGeom>
              <a:avLst/>
              <a:gdLst>
                <a:gd name="adj" fmla="val 9758"/>
                <a:gd name="a" fmla="pin 0 adj 50000"/>
                <a:gd name="x1" fmla="*/ ss a 100000"/>
                <a:gd name="x2" fmla="+- r 0 x1"/>
                <a:gd name="y2" fmla="+- b 0 x1"/>
                <a:gd name="il" fmla="*/ x1 29289 100000"/>
                <a:gd name="ir" fmla="+- r 0 il"/>
                <a:gd name="ib" fmla="+- b 0 il"/>
              </a:gdLst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099" h="1179">
                  <a:moveTo>
                    <a:pt x="4099" y="0"/>
                  </a:moveTo>
                  <a:lnTo>
                    <a:pt x="4099" y="779"/>
                  </a:lnTo>
                  <a:cubicBezTo>
                    <a:pt x="4106" y="1004"/>
                    <a:pt x="3900" y="1184"/>
                    <a:pt x="3699" y="1179"/>
                  </a:cubicBezTo>
                  <a:lnTo>
                    <a:pt x="400" y="1179"/>
                  </a:lnTo>
                  <a:cubicBezTo>
                    <a:pt x="175" y="1186"/>
                    <a:pt x="-5" y="980"/>
                    <a:pt x="0" y="779"/>
                  </a:cubicBezTo>
                  <a:lnTo>
                    <a:pt x="0" y="0"/>
                  </a:lnTo>
                  <a:lnTo>
                    <a:pt x="4099" y="0"/>
                  </a:lnTo>
                  <a:close/>
                </a:path>
              </a:pathLst>
            </a:custGeom>
            <a:solidFill>
              <a:srgbClr val="9F8C61"/>
            </a:solidFill>
            <a:ln>
              <a:noFill/>
            </a:ln>
            <a:effectLst>
              <a:outerShdw blurRad="139700" dist="101600" dir="2700000" algn="tl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2" name="椭圆 321"/>
            <p:cNvSpPr/>
            <p:nvPr>
              <p:custDataLst>
                <p:tags r:id="rId6"/>
              </p:custDataLst>
            </p:nvPr>
          </p:nvSpPr>
          <p:spPr>
            <a:xfrm>
              <a:off x="2929" y="3009"/>
              <a:ext cx="882" cy="882"/>
            </a:xfrm>
            <a:prstGeom prst="ellipse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3" name="副标题 33"/>
            <p:cNvSpPr>
              <a:spLocks noGrp="1"/>
            </p:cNvSpPr>
            <p:nvPr>
              <p:custDataLst>
                <p:tags r:id="rId7"/>
              </p:custDataLst>
            </p:nvPr>
          </p:nvSpPr>
          <p:spPr>
            <a:xfrm>
              <a:off x="2540" y="3041"/>
              <a:ext cx="1660" cy="708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600" spc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324" name="组合 323"/>
            <p:cNvGrpSpPr/>
            <p:nvPr/>
          </p:nvGrpSpPr>
          <p:grpSpPr>
            <a:xfrm>
              <a:off x="1623" y="4606"/>
              <a:ext cx="3493" cy="1965"/>
              <a:chOff x="939" y="4244"/>
              <a:chExt cx="3867" cy="1965"/>
            </a:xfrm>
          </p:grpSpPr>
          <p:sp>
            <p:nvSpPr>
              <p:cNvPr id="325" name="文本框 324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39" y="4244"/>
                <a:ext cx="3867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Add subtitle text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6" name="文本框 325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939" y="4809"/>
                <a:ext cx="3867" cy="1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7" name="文本框 326"/>
            <p:cNvSpPr txBox="1"/>
            <p:nvPr>
              <p:custDataLst>
                <p:tags r:id="rId8"/>
              </p:custDataLst>
            </p:nvPr>
          </p:nvSpPr>
          <p:spPr>
            <a:xfrm>
              <a:off x="2093" y="7997"/>
              <a:ext cx="2552" cy="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 algn="ctr" fontAlgn="auto">
                <a:lnSpc>
                  <a:spcPct val="15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900" dirty="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31995" y="1825625"/>
            <a:ext cx="1457960" cy="1457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6202045" y="3481070"/>
            <a:ext cx="1457960" cy="14579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4531995" y="3481070"/>
            <a:ext cx="1457960" cy="145796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6202045" y="1825625"/>
            <a:ext cx="1457960" cy="145796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363585" y="1908810"/>
            <a:ext cx="3233420" cy="970915"/>
            <a:chOff x="13171" y="2906"/>
            <a:chExt cx="5092" cy="1529"/>
          </a:xfrm>
        </p:grpSpPr>
        <p:sp>
          <p:nvSpPr>
            <p:cNvPr id="19" name="文本框 18"/>
            <p:cNvSpPr txBox="1"/>
            <p:nvPr>
              <p:custDataLst>
                <p:tags r:id="rId21"/>
              </p:custDataLst>
            </p:nvPr>
          </p:nvSpPr>
          <p:spPr>
            <a:xfrm>
              <a:off x="13171" y="2906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22"/>
              </p:custDataLst>
            </p:nvPr>
          </p:nvSpPr>
          <p:spPr>
            <a:xfrm>
              <a:off x="13171" y="3471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63585" y="3849370"/>
            <a:ext cx="3233420" cy="970915"/>
            <a:chOff x="13171" y="2906"/>
            <a:chExt cx="5092" cy="1529"/>
          </a:xfrm>
        </p:grpSpPr>
        <p:sp>
          <p:nvSpPr>
            <p:cNvPr id="13" name="文本框 12"/>
            <p:cNvSpPr txBox="1"/>
            <p:nvPr>
              <p:custDataLst>
                <p:tags r:id="rId19"/>
              </p:custDataLst>
            </p:nvPr>
          </p:nvSpPr>
          <p:spPr>
            <a:xfrm>
              <a:off x="13171" y="2906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20"/>
              </p:custDataLst>
            </p:nvPr>
          </p:nvSpPr>
          <p:spPr>
            <a:xfrm>
              <a:off x="13171" y="3471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9110" y="1908810"/>
            <a:ext cx="3233420" cy="970915"/>
            <a:chOff x="13171" y="2906"/>
            <a:chExt cx="5092" cy="1529"/>
          </a:xfrm>
        </p:grpSpPr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13171" y="2906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3171" y="3471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99110" y="3849370"/>
            <a:ext cx="3233420" cy="970915"/>
            <a:chOff x="13171" y="2906"/>
            <a:chExt cx="5092" cy="1529"/>
          </a:xfrm>
        </p:grpSpPr>
        <p:sp>
          <p:nvSpPr>
            <p:cNvPr id="20" name="文本框 19"/>
            <p:cNvSpPr txBox="1"/>
            <p:nvPr>
              <p:custDataLst>
                <p:tags r:id="rId15"/>
              </p:custDataLst>
            </p:nvPr>
          </p:nvSpPr>
          <p:spPr>
            <a:xfrm>
              <a:off x="13171" y="2906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16"/>
              </p:custDataLst>
            </p:nvPr>
          </p:nvSpPr>
          <p:spPr>
            <a:xfrm>
              <a:off x="13171" y="3471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401820" y="3305175"/>
            <a:ext cx="3411855" cy="148590"/>
            <a:chOff x="6932" y="5105"/>
            <a:chExt cx="5373" cy="234"/>
          </a:xfrm>
          <a:solidFill>
            <a:schemeClr val="bg1">
              <a:lumMod val="75000"/>
            </a:schemeClr>
          </a:solidFill>
        </p:grpSpPr>
        <p:sp>
          <p:nvSpPr>
            <p:cNvPr id="22" name="矩形 21"/>
            <p:cNvSpPr/>
            <p:nvPr/>
          </p:nvSpPr>
          <p:spPr>
            <a:xfrm>
              <a:off x="7092" y="5163"/>
              <a:ext cx="5053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/>
          </p:nvSpPr>
          <p:spPr>
            <a:xfrm rot="16200000">
              <a:off x="6895" y="5142"/>
              <a:ext cx="234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23"/>
            <p:cNvSpPr/>
            <p:nvPr>
              <p:custDataLst>
                <p:tags r:id="rId14"/>
              </p:custDataLst>
            </p:nvPr>
          </p:nvSpPr>
          <p:spPr>
            <a:xfrm rot="5400000" flipH="1">
              <a:off x="12108" y="5142"/>
              <a:ext cx="234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16200000">
            <a:off x="4389120" y="3303905"/>
            <a:ext cx="3411855" cy="148590"/>
            <a:chOff x="6932" y="5105"/>
            <a:chExt cx="5373" cy="234"/>
          </a:xfrm>
          <a:solidFill>
            <a:schemeClr val="bg1">
              <a:lumMod val="75000"/>
            </a:schemeClr>
          </a:solidFill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2" y="5163"/>
              <a:ext cx="5053" cy="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等腰三角形 31"/>
            <p:cNvSpPr/>
            <p:nvPr>
              <p:custDataLst>
                <p:tags r:id="rId12"/>
              </p:custDataLst>
            </p:nvPr>
          </p:nvSpPr>
          <p:spPr>
            <a:xfrm rot="16200000">
              <a:off x="6895" y="5142"/>
              <a:ext cx="234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等腰三角形 32"/>
            <p:cNvSpPr/>
            <p:nvPr>
              <p:custDataLst>
                <p:tags r:id="rId13"/>
              </p:custDataLst>
            </p:nvPr>
          </p:nvSpPr>
          <p:spPr>
            <a:xfrm rot="5400000" flipH="1">
              <a:off x="12108" y="5142"/>
              <a:ext cx="234" cy="16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任意多边形 58"/>
          <p:cNvSpPr/>
          <p:nvPr>
            <p:custDataLst>
              <p:tags r:id="rId5"/>
            </p:custDataLst>
          </p:nvPr>
        </p:nvSpPr>
        <p:spPr>
          <a:xfrm rot="2700000">
            <a:off x="4975860" y="2400935"/>
            <a:ext cx="570230" cy="46609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205" h="9978">
                <a:moveTo>
                  <a:pt x="10682" y="3494"/>
                </a:moveTo>
                <a:lnTo>
                  <a:pt x="11833" y="3494"/>
                </a:lnTo>
                <a:cubicBezTo>
                  <a:pt x="12042" y="3487"/>
                  <a:pt x="12210" y="3678"/>
                  <a:pt x="12205" y="3865"/>
                </a:cubicBezTo>
                <a:cubicBezTo>
                  <a:pt x="12211" y="4074"/>
                  <a:pt x="12020" y="4242"/>
                  <a:pt x="11833" y="4237"/>
                </a:cubicBezTo>
                <a:lnTo>
                  <a:pt x="10678" y="4237"/>
                </a:lnTo>
                <a:cubicBezTo>
                  <a:pt x="10630" y="4624"/>
                  <a:pt x="10355" y="5107"/>
                  <a:pt x="10121" y="5308"/>
                </a:cubicBezTo>
                <a:cubicBezTo>
                  <a:pt x="9755" y="5731"/>
                  <a:pt x="9105" y="5914"/>
                  <a:pt x="8679" y="5899"/>
                </a:cubicBezTo>
                <a:cubicBezTo>
                  <a:pt x="8141" y="5916"/>
                  <a:pt x="7528" y="5626"/>
                  <a:pt x="7245" y="5308"/>
                </a:cubicBezTo>
                <a:cubicBezTo>
                  <a:pt x="6822" y="4942"/>
                  <a:pt x="6639" y="4292"/>
                  <a:pt x="6654" y="3866"/>
                </a:cubicBezTo>
                <a:cubicBezTo>
                  <a:pt x="6637" y="3327"/>
                  <a:pt x="6927" y="2714"/>
                  <a:pt x="7245" y="2432"/>
                </a:cubicBezTo>
                <a:cubicBezTo>
                  <a:pt x="7611" y="2008"/>
                  <a:pt x="8261" y="1825"/>
                  <a:pt x="8687" y="1840"/>
                </a:cubicBezTo>
                <a:cubicBezTo>
                  <a:pt x="9226" y="1823"/>
                  <a:pt x="9839" y="2113"/>
                  <a:pt x="10121" y="2432"/>
                </a:cubicBezTo>
                <a:cubicBezTo>
                  <a:pt x="10444" y="2697"/>
                  <a:pt x="10651" y="3241"/>
                  <a:pt x="10682" y="3494"/>
                </a:cubicBezTo>
                <a:close/>
                <a:moveTo>
                  <a:pt x="7772" y="4781"/>
                </a:moveTo>
                <a:cubicBezTo>
                  <a:pt x="7503" y="4549"/>
                  <a:pt x="7387" y="4137"/>
                  <a:pt x="7397" y="3867"/>
                </a:cubicBezTo>
                <a:cubicBezTo>
                  <a:pt x="7386" y="3526"/>
                  <a:pt x="7569" y="3137"/>
                  <a:pt x="7772" y="2958"/>
                </a:cubicBezTo>
                <a:cubicBezTo>
                  <a:pt x="8004" y="2689"/>
                  <a:pt x="8416" y="2573"/>
                  <a:pt x="8686" y="2583"/>
                </a:cubicBezTo>
                <a:cubicBezTo>
                  <a:pt x="9027" y="2572"/>
                  <a:pt x="9416" y="2756"/>
                  <a:pt x="9595" y="2958"/>
                </a:cubicBezTo>
                <a:cubicBezTo>
                  <a:pt x="9863" y="3190"/>
                  <a:pt x="9980" y="3602"/>
                  <a:pt x="9970" y="3872"/>
                </a:cubicBezTo>
                <a:cubicBezTo>
                  <a:pt x="9981" y="4213"/>
                  <a:pt x="9797" y="4602"/>
                  <a:pt x="9595" y="4781"/>
                </a:cubicBezTo>
                <a:cubicBezTo>
                  <a:pt x="9363" y="5050"/>
                  <a:pt x="8951" y="5166"/>
                  <a:pt x="8681" y="5156"/>
                </a:cubicBezTo>
                <a:cubicBezTo>
                  <a:pt x="8339" y="5167"/>
                  <a:pt x="7950" y="4983"/>
                  <a:pt x="7772" y="4781"/>
                </a:cubicBezTo>
                <a:close/>
                <a:moveTo>
                  <a:pt x="6785" y="22"/>
                </a:moveTo>
                <a:cubicBezTo>
                  <a:pt x="6853" y="28"/>
                  <a:pt x="6943" y="82"/>
                  <a:pt x="6979" y="121"/>
                </a:cubicBezTo>
                <a:lnTo>
                  <a:pt x="7869" y="1012"/>
                </a:lnTo>
                <a:cubicBezTo>
                  <a:pt x="7943" y="1075"/>
                  <a:pt x="7975" y="1189"/>
                  <a:pt x="7972" y="1263"/>
                </a:cubicBezTo>
                <a:cubicBezTo>
                  <a:pt x="7975" y="1357"/>
                  <a:pt x="7925" y="1464"/>
                  <a:pt x="7869" y="1514"/>
                </a:cubicBezTo>
                <a:cubicBezTo>
                  <a:pt x="7805" y="1587"/>
                  <a:pt x="7692" y="1619"/>
                  <a:pt x="7617" y="1617"/>
                </a:cubicBezTo>
                <a:cubicBezTo>
                  <a:pt x="7523" y="1620"/>
                  <a:pt x="7416" y="1569"/>
                  <a:pt x="7367" y="1514"/>
                </a:cubicBezTo>
                <a:lnTo>
                  <a:pt x="6540" y="686"/>
                </a:lnTo>
                <a:lnTo>
                  <a:pt x="3946" y="686"/>
                </a:lnTo>
                <a:lnTo>
                  <a:pt x="762" y="3870"/>
                </a:lnTo>
                <a:lnTo>
                  <a:pt x="6107" y="9215"/>
                </a:lnTo>
                <a:lnTo>
                  <a:pt x="8693" y="6630"/>
                </a:lnTo>
                <a:lnTo>
                  <a:pt x="9202" y="7139"/>
                </a:lnTo>
                <a:lnTo>
                  <a:pt x="6539" y="9802"/>
                </a:lnTo>
                <a:cubicBezTo>
                  <a:pt x="6436" y="9931"/>
                  <a:pt x="6245" y="9981"/>
                  <a:pt x="6118" y="9977"/>
                </a:cubicBezTo>
                <a:cubicBezTo>
                  <a:pt x="5947" y="9982"/>
                  <a:pt x="5762" y="9900"/>
                  <a:pt x="5695" y="9821"/>
                </a:cubicBezTo>
                <a:lnTo>
                  <a:pt x="5686" y="9812"/>
                </a:lnTo>
                <a:lnTo>
                  <a:pt x="5675" y="9802"/>
                </a:lnTo>
                <a:lnTo>
                  <a:pt x="176" y="4302"/>
                </a:lnTo>
                <a:cubicBezTo>
                  <a:pt x="46" y="4200"/>
                  <a:pt x="-4" y="4008"/>
                  <a:pt x="0" y="3881"/>
                </a:cubicBezTo>
                <a:cubicBezTo>
                  <a:pt x="-4" y="3711"/>
                  <a:pt x="78" y="3525"/>
                  <a:pt x="156" y="3458"/>
                </a:cubicBezTo>
                <a:lnTo>
                  <a:pt x="165" y="3449"/>
                </a:lnTo>
                <a:lnTo>
                  <a:pt x="176" y="3439"/>
                </a:lnTo>
                <a:lnTo>
                  <a:pt x="3426" y="188"/>
                </a:lnTo>
                <a:cubicBezTo>
                  <a:pt x="3451" y="160"/>
                  <a:pt x="3499" y="119"/>
                  <a:pt x="3506" y="116"/>
                </a:cubicBezTo>
                <a:lnTo>
                  <a:pt x="3506" y="116"/>
                </a:lnTo>
                <a:lnTo>
                  <a:pt x="3512" y="110"/>
                </a:lnTo>
                <a:lnTo>
                  <a:pt x="3517" y="104"/>
                </a:lnTo>
                <a:lnTo>
                  <a:pt x="3523" y="98"/>
                </a:lnTo>
                <a:cubicBezTo>
                  <a:pt x="3578" y="36"/>
                  <a:pt x="3688" y="-1"/>
                  <a:pt x="3756" y="0"/>
                </a:cubicBezTo>
                <a:lnTo>
                  <a:pt x="3759" y="0"/>
                </a:lnTo>
                <a:lnTo>
                  <a:pt x="3763" y="0"/>
                </a:lnTo>
                <a:lnTo>
                  <a:pt x="6665" y="0"/>
                </a:lnTo>
                <a:cubicBezTo>
                  <a:pt x="6668" y="0"/>
                  <a:pt x="6674" y="0"/>
                  <a:pt x="6675" y="0"/>
                </a:cubicBezTo>
                <a:cubicBezTo>
                  <a:pt x="6716" y="0"/>
                  <a:pt x="6780" y="19"/>
                  <a:pt x="6785" y="22"/>
                </a:cubicBezTo>
                <a:close/>
                <a:moveTo>
                  <a:pt x="2584" y="4398"/>
                </a:moveTo>
                <a:cubicBezTo>
                  <a:pt x="2513" y="4333"/>
                  <a:pt x="2478" y="4223"/>
                  <a:pt x="2479" y="4150"/>
                </a:cubicBezTo>
                <a:lnTo>
                  <a:pt x="2479" y="4141"/>
                </a:lnTo>
                <a:cubicBezTo>
                  <a:pt x="2476" y="4052"/>
                  <a:pt x="2526" y="3947"/>
                  <a:pt x="2584" y="3893"/>
                </a:cubicBezTo>
                <a:lnTo>
                  <a:pt x="4670" y="1807"/>
                </a:lnTo>
                <a:cubicBezTo>
                  <a:pt x="4738" y="1733"/>
                  <a:pt x="4851" y="1699"/>
                  <a:pt x="4927" y="1702"/>
                </a:cubicBezTo>
                <a:cubicBezTo>
                  <a:pt x="5112" y="1689"/>
                  <a:pt x="5293" y="1891"/>
                  <a:pt x="5280" y="2055"/>
                </a:cubicBezTo>
                <a:cubicBezTo>
                  <a:pt x="5286" y="2147"/>
                  <a:pt x="5236" y="2255"/>
                  <a:pt x="5176" y="2312"/>
                </a:cubicBezTo>
                <a:lnTo>
                  <a:pt x="3090" y="4398"/>
                </a:lnTo>
                <a:cubicBezTo>
                  <a:pt x="3024" y="4469"/>
                  <a:pt x="2914" y="4504"/>
                  <a:pt x="2841" y="4503"/>
                </a:cubicBezTo>
                <a:lnTo>
                  <a:pt x="2832" y="4503"/>
                </a:lnTo>
                <a:cubicBezTo>
                  <a:pt x="2744" y="4506"/>
                  <a:pt x="2639" y="4456"/>
                  <a:pt x="2584" y="4398"/>
                </a:cubicBezTo>
                <a:close/>
                <a:moveTo>
                  <a:pt x="3977" y="5791"/>
                </a:moveTo>
                <a:cubicBezTo>
                  <a:pt x="3906" y="5726"/>
                  <a:pt x="3871" y="5616"/>
                  <a:pt x="3872" y="5543"/>
                </a:cubicBezTo>
                <a:lnTo>
                  <a:pt x="3872" y="5534"/>
                </a:lnTo>
                <a:cubicBezTo>
                  <a:pt x="3869" y="5445"/>
                  <a:pt x="3919" y="5340"/>
                  <a:pt x="3977" y="5286"/>
                </a:cubicBezTo>
                <a:lnTo>
                  <a:pt x="5236" y="4026"/>
                </a:lnTo>
                <a:cubicBezTo>
                  <a:pt x="5302" y="3955"/>
                  <a:pt x="5412" y="3920"/>
                  <a:pt x="5485" y="3921"/>
                </a:cubicBezTo>
                <a:cubicBezTo>
                  <a:pt x="5673" y="3903"/>
                  <a:pt x="5859" y="4107"/>
                  <a:pt x="5847" y="4275"/>
                </a:cubicBezTo>
                <a:lnTo>
                  <a:pt x="5847" y="4283"/>
                </a:lnTo>
                <a:cubicBezTo>
                  <a:pt x="5850" y="4372"/>
                  <a:pt x="5800" y="4477"/>
                  <a:pt x="5742" y="4532"/>
                </a:cubicBezTo>
                <a:lnTo>
                  <a:pt x="4483" y="5791"/>
                </a:lnTo>
                <a:cubicBezTo>
                  <a:pt x="4417" y="5862"/>
                  <a:pt x="4307" y="5897"/>
                  <a:pt x="4234" y="5896"/>
                </a:cubicBezTo>
                <a:lnTo>
                  <a:pt x="4225" y="5896"/>
                </a:lnTo>
                <a:cubicBezTo>
                  <a:pt x="4137" y="5899"/>
                  <a:pt x="4032" y="5849"/>
                  <a:pt x="3977" y="5791"/>
                </a:cubicBezTo>
                <a:close/>
                <a:moveTo>
                  <a:pt x="5370" y="7184"/>
                </a:moveTo>
                <a:cubicBezTo>
                  <a:pt x="5299" y="7119"/>
                  <a:pt x="5264" y="7009"/>
                  <a:pt x="5265" y="6936"/>
                </a:cubicBezTo>
                <a:lnTo>
                  <a:pt x="5265" y="6927"/>
                </a:lnTo>
                <a:cubicBezTo>
                  <a:pt x="5262" y="6838"/>
                  <a:pt x="5312" y="6733"/>
                  <a:pt x="5370" y="6679"/>
                </a:cubicBezTo>
                <a:lnTo>
                  <a:pt x="5789" y="6260"/>
                </a:lnTo>
                <a:cubicBezTo>
                  <a:pt x="5854" y="6189"/>
                  <a:pt x="5964" y="6154"/>
                  <a:pt x="6037" y="6155"/>
                </a:cubicBezTo>
                <a:lnTo>
                  <a:pt x="6046" y="6155"/>
                </a:lnTo>
                <a:cubicBezTo>
                  <a:pt x="6231" y="6142"/>
                  <a:pt x="6411" y="6344"/>
                  <a:pt x="6399" y="6508"/>
                </a:cubicBezTo>
                <a:lnTo>
                  <a:pt x="6399" y="6517"/>
                </a:lnTo>
                <a:cubicBezTo>
                  <a:pt x="6402" y="6606"/>
                  <a:pt x="6352" y="6711"/>
                  <a:pt x="6294" y="6765"/>
                </a:cubicBezTo>
                <a:lnTo>
                  <a:pt x="5876" y="7184"/>
                </a:lnTo>
                <a:cubicBezTo>
                  <a:pt x="5808" y="7257"/>
                  <a:pt x="5694" y="7292"/>
                  <a:pt x="5618" y="7289"/>
                </a:cubicBezTo>
                <a:cubicBezTo>
                  <a:pt x="5530" y="7292"/>
                  <a:pt x="5425" y="7242"/>
                  <a:pt x="5370" y="7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任意多边形 66"/>
          <p:cNvSpPr/>
          <p:nvPr>
            <p:custDataLst>
              <p:tags r:id="rId6"/>
            </p:custDataLst>
          </p:nvPr>
        </p:nvSpPr>
        <p:spPr>
          <a:xfrm rot="10800000">
            <a:off x="6720840" y="2434590"/>
            <a:ext cx="419735" cy="3981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14" h="8636">
                <a:moveTo>
                  <a:pt x="1830" y="4403"/>
                </a:moveTo>
                <a:lnTo>
                  <a:pt x="2601" y="4403"/>
                </a:lnTo>
                <a:lnTo>
                  <a:pt x="2601" y="5339"/>
                </a:lnTo>
                <a:lnTo>
                  <a:pt x="4559" y="3381"/>
                </a:lnTo>
                <a:lnTo>
                  <a:pt x="4557" y="3379"/>
                </a:lnTo>
                <a:lnTo>
                  <a:pt x="5102" y="2834"/>
                </a:lnTo>
                <a:lnTo>
                  <a:pt x="6352" y="4084"/>
                </a:lnTo>
                <a:lnTo>
                  <a:pt x="8373" y="2063"/>
                </a:lnTo>
                <a:lnTo>
                  <a:pt x="8373" y="730"/>
                </a:lnTo>
                <a:lnTo>
                  <a:pt x="741" y="730"/>
                </a:lnTo>
                <a:lnTo>
                  <a:pt x="741" y="7906"/>
                </a:lnTo>
                <a:lnTo>
                  <a:pt x="8373" y="7906"/>
                </a:lnTo>
                <a:lnTo>
                  <a:pt x="8373" y="3153"/>
                </a:lnTo>
                <a:lnTo>
                  <a:pt x="6353" y="5174"/>
                </a:lnTo>
                <a:lnTo>
                  <a:pt x="6351" y="5172"/>
                </a:lnTo>
                <a:lnTo>
                  <a:pt x="6351" y="5173"/>
                </a:lnTo>
                <a:lnTo>
                  <a:pt x="5104" y="3926"/>
                </a:lnTo>
                <a:lnTo>
                  <a:pt x="2933" y="6097"/>
                </a:lnTo>
                <a:lnTo>
                  <a:pt x="4295" y="6097"/>
                </a:lnTo>
                <a:lnTo>
                  <a:pt x="4295" y="6868"/>
                </a:lnTo>
                <a:lnTo>
                  <a:pt x="1830" y="6868"/>
                </a:lnTo>
                <a:lnTo>
                  <a:pt x="1830" y="4403"/>
                </a:lnTo>
                <a:close/>
                <a:moveTo>
                  <a:pt x="9114" y="8005"/>
                </a:moveTo>
                <a:lnTo>
                  <a:pt x="9114" y="8022"/>
                </a:lnTo>
                <a:cubicBezTo>
                  <a:pt x="9124" y="8368"/>
                  <a:pt x="8775" y="8644"/>
                  <a:pt x="8498" y="8636"/>
                </a:cubicBezTo>
                <a:lnTo>
                  <a:pt x="8483" y="8636"/>
                </a:lnTo>
                <a:lnTo>
                  <a:pt x="631" y="8636"/>
                </a:lnTo>
                <a:lnTo>
                  <a:pt x="614" y="8636"/>
                </a:lnTo>
                <a:cubicBezTo>
                  <a:pt x="268" y="8646"/>
                  <a:pt x="-8" y="8297"/>
                  <a:pt x="0" y="8020"/>
                </a:cubicBezTo>
                <a:lnTo>
                  <a:pt x="0" y="8005"/>
                </a:lnTo>
                <a:lnTo>
                  <a:pt x="0" y="631"/>
                </a:lnTo>
                <a:lnTo>
                  <a:pt x="0" y="614"/>
                </a:lnTo>
                <a:cubicBezTo>
                  <a:pt x="-10" y="268"/>
                  <a:pt x="339" y="-8"/>
                  <a:pt x="616" y="0"/>
                </a:cubicBezTo>
                <a:lnTo>
                  <a:pt x="631" y="0"/>
                </a:lnTo>
                <a:lnTo>
                  <a:pt x="8483" y="0"/>
                </a:lnTo>
                <a:lnTo>
                  <a:pt x="8500" y="0"/>
                </a:lnTo>
                <a:cubicBezTo>
                  <a:pt x="8846" y="-10"/>
                  <a:pt x="9122" y="339"/>
                  <a:pt x="9114" y="616"/>
                </a:cubicBezTo>
                <a:lnTo>
                  <a:pt x="9114" y="631"/>
                </a:lnTo>
                <a:lnTo>
                  <a:pt x="9114" y="80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>
            <p:custDataLst>
              <p:tags r:id="rId7"/>
            </p:custDataLst>
          </p:nvPr>
        </p:nvSpPr>
        <p:spPr>
          <a:xfrm rot="1800000" flipH="1">
            <a:off x="4998720" y="3876675"/>
            <a:ext cx="542290" cy="56261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33" h="2418">
                <a:moveTo>
                  <a:pt x="991" y="1775"/>
                </a:moveTo>
                <a:lnTo>
                  <a:pt x="991" y="1773"/>
                </a:lnTo>
                <a:lnTo>
                  <a:pt x="991" y="1771"/>
                </a:lnTo>
                <a:lnTo>
                  <a:pt x="991" y="1768"/>
                </a:lnTo>
                <a:lnTo>
                  <a:pt x="991" y="1766"/>
                </a:lnTo>
                <a:lnTo>
                  <a:pt x="881" y="1703"/>
                </a:lnTo>
                <a:lnTo>
                  <a:pt x="881" y="1702"/>
                </a:lnTo>
                <a:lnTo>
                  <a:pt x="881" y="1701"/>
                </a:lnTo>
                <a:lnTo>
                  <a:pt x="609" y="1544"/>
                </a:lnTo>
                <a:cubicBezTo>
                  <a:pt x="607" y="1546"/>
                  <a:pt x="593" y="1558"/>
                  <a:pt x="588" y="1560"/>
                </a:cubicBezTo>
                <a:lnTo>
                  <a:pt x="131" y="1824"/>
                </a:lnTo>
                <a:cubicBezTo>
                  <a:pt x="120" y="1832"/>
                  <a:pt x="101" y="1836"/>
                  <a:pt x="87" y="1836"/>
                </a:cubicBezTo>
                <a:cubicBezTo>
                  <a:pt x="73" y="1836"/>
                  <a:pt x="56" y="1832"/>
                  <a:pt x="47" y="1826"/>
                </a:cubicBezTo>
                <a:lnTo>
                  <a:pt x="45" y="1825"/>
                </a:lnTo>
                <a:lnTo>
                  <a:pt x="44" y="1825"/>
                </a:lnTo>
                <a:lnTo>
                  <a:pt x="42" y="1824"/>
                </a:lnTo>
                <a:lnTo>
                  <a:pt x="41" y="1823"/>
                </a:lnTo>
                <a:cubicBezTo>
                  <a:pt x="17" y="1812"/>
                  <a:pt x="-1" y="1772"/>
                  <a:pt x="0" y="1745"/>
                </a:cubicBezTo>
                <a:cubicBezTo>
                  <a:pt x="-1" y="1731"/>
                  <a:pt x="5" y="1714"/>
                  <a:pt x="12" y="1706"/>
                </a:cubicBezTo>
                <a:cubicBezTo>
                  <a:pt x="14" y="1699"/>
                  <a:pt x="32" y="1679"/>
                  <a:pt x="44" y="1674"/>
                </a:cubicBezTo>
                <a:lnTo>
                  <a:pt x="439" y="1446"/>
                </a:lnTo>
                <a:lnTo>
                  <a:pt x="188" y="1301"/>
                </a:lnTo>
                <a:cubicBezTo>
                  <a:pt x="185" y="1299"/>
                  <a:pt x="178" y="1294"/>
                  <a:pt x="181" y="1296"/>
                </a:cubicBezTo>
                <a:lnTo>
                  <a:pt x="180" y="1296"/>
                </a:lnTo>
                <a:lnTo>
                  <a:pt x="178" y="1295"/>
                </a:lnTo>
                <a:lnTo>
                  <a:pt x="176" y="1294"/>
                </a:lnTo>
                <a:lnTo>
                  <a:pt x="174" y="1293"/>
                </a:lnTo>
                <a:lnTo>
                  <a:pt x="172" y="1291"/>
                </a:lnTo>
                <a:cubicBezTo>
                  <a:pt x="148" y="1280"/>
                  <a:pt x="129" y="1243"/>
                  <a:pt x="130" y="1215"/>
                </a:cubicBezTo>
                <a:cubicBezTo>
                  <a:pt x="129" y="1201"/>
                  <a:pt x="135" y="1183"/>
                  <a:pt x="142" y="1174"/>
                </a:cubicBezTo>
                <a:lnTo>
                  <a:pt x="691" y="223"/>
                </a:lnTo>
                <a:lnTo>
                  <a:pt x="587" y="163"/>
                </a:lnTo>
                <a:lnTo>
                  <a:pt x="585" y="162"/>
                </a:lnTo>
                <a:lnTo>
                  <a:pt x="584" y="161"/>
                </a:lnTo>
                <a:cubicBezTo>
                  <a:pt x="560" y="149"/>
                  <a:pt x="543" y="112"/>
                  <a:pt x="543" y="86"/>
                </a:cubicBezTo>
                <a:cubicBezTo>
                  <a:pt x="542" y="71"/>
                  <a:pt x="549" y="53"/>
                  <a:pt x="555" y="44"/>
                </a:cubicBezTo>
                <a:lnTo>
                  <a:pt x="556" y="42"/>
                </a:lnTo>
                <a:cubicBezTo>
                  <a:pt x="568" y="18"/>
                  <a:pt x="605" y="-1"/>
                  <a:pt x="632" y="0"/>
                </a:cubicBezTo>
                <a:cubicBezTo>
                  <a:pt x="646" y="-1"/>
                  <a:pt x="665" y="5"/>
                  <a:pt x="674" y="12"/>
                </a:cubicBezTo>
                <a:lnTo>
                  <a:pt x="2289" y="944"/>
                </a:lnTo>
                <a:lnTo>
                  <a:pt x="2291" y="945"/>
                </a:lnTo>
                <a:lnTo>
                  <a:pt x="2293" y="946"/>
                </a:lnTo>
                <a:cubicBezTo>
                  <a:pt x="2316" y="958"/>
                  <a:pt x="2333" y="995"/>
                  <a:pt x="2333" y="1021"/>
                </a:cubicBezTo>
                <a:cubicBezTo>
                  <a:pt x="2334" y="1036"/>
                  <a:pt x="2327" y="1054"/>
                  <a:pt x="2321" y="1063"/>
                </a:cubicBezTo>
                <a:lnTo>
                  <a:pt x="2320" y="1065"/>
                </a:lnTo>
                <a:cubicBezTo>
                  <a:pt x="2308" y="1089"/>
                  <a:pt x="2271" y="1108"/>
                  <a:pt x="2244" y="1107"/>
                </a:cubicBezTo>
                <a:cubicBezTo>
                  <a:pt x="2230" y="1108"/>
                  <a:pt x="2211" y="1102"/>
                  <a:pt x="2202" y="1095"/>
                </a:cubicBezTo>
                <a:lnTo>
                  <a:pt x="2098" y="1035"/>
                </a:lnTo>
                <a:lnTo>
                  <a:pt x="1549" y="1986"/>
                </a:lnTo>
                <a:lnTo>
                  <a:pt x="1548" y="1988"/>
                </a:lnTo>
                <a:lnTo>
                  <a:pt x="1547" y="1990"/>
                </a:lnTo>
                <a:cubicBezTo>
                  <a:pt x="1535" y="2013"/>
                  <a:pt x="1499" y="2030"/>
                  <a:pt x="1472" y="2030"/>
                </a:cubicBezTo>
                <a:cubicBezTo>
                  <a:pt x="1458" y="2031"/>
                  <a:pt x="1439" y="2024"/>
                  <a:pt x="1430" y="2018"/>
                </a:cubicBezTo>
                <a:lnTo>
                  <a:pt x="1428" y="2017"/>
                </a:lnTo>
                <a:lnTo>
                  <a:pt x="1426" y="2016"/>
                </a:lnTo>
                <a:lnTo>
                  <a:pt x="1425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cubicBezTo>
                  <a:pt x="1425" y="2014"/>
                  <a:pt x="1415" y="2010"/>
                  <a:pt x="1416" y="2010"/>
                </a:cubicBezTo>
                <a:lnTo>
                  <a:pt x="1171" y="1868"/>
                </a:lnTo>
                <a:lnTo>
                  <a:pt x="1171" y="2327"/>
                </a:lnTo>
                <a:cubicBezTo>
                  <a:pt x="1172" y="2378"/>
                  <a:pt x="1126" y="2419"/>
                  <a:pt x="1081" y="2417"/>
                </a:cubicBezTo>
                <a:cubicBezTo>
                  <a:pt x="1030" y="2419"/>
                  <a:pt x="989" y="2373"/>
                  <a:pt x="991" y="2327"/>
                </a:cubicBezTo>
                <a:lnTo>
                  <a:pt x="991" y="1775"/>
                </a:lnTo>
                <a:close/>
                <a:moveTo>
                  <a:pt x="336" y="1185"/>
                </a:moveTo>
                <a:lnTo>
                  <a:pt x="842" y="310"/>
                </a:lnTo>
                <a:lnTo>
                  <a:pt x="1947" y="948"/>
                </a:lnTo>
                <a:lnTo>
                  <a:pt x="1442" y="1824"/>
                </a:lnTo>
                <a:lnTo>
                  <a:pt x="336" y="1185"/>
                </a:lnTo>
                <a:close/>
                <a:moveTo>
                  <a:pt x="1355" y="953"/>
                </a:moveTo>
                <a:lnTo>
                  <a:pt x="1356" y="951"/>
                </a:lnTo>
                <a:lnTo>
                  <a:pt x="1356" y="950"/>
                </a:lnTo>
                <a:lnTo>
                  <a:pt x="1356" y="948"/>
                </a:lnTo>
                <a:cubicBezTo>
                  <a:pt x="1357" y="914"/>
                  <a:pt x="1327" y="879"/>
                  <a:pt x="1308" y="869"/>
                </a:cubicBezTo>
                <a:lnTo>
                  <a:pt x="1307" y="869"/>
                </a:lnTo>
                <a:lnTo>
                  <a:pt x="1305" y="868"/>
                </a:lnTo>
                <a:lnTo>
                  <a:pt x="1305" y="867"/>
                </a:lnTo>
                <a:cubicBezTo>
                  <a:pt x="1292" y="859"/>
                  <a:pt x="1270" y="855"/>
                  <a:pt x="1261" y="855"/>
                </a:cubicBezTo>
                <a:lnTo>
                  <a:pt x="1260" y="855"/>
                </a:lnTo>
                <a:lnTo>
                  <a:pt x="1259" y="855"/>
                </a:lnTo>
                <a:lnTo>
                  <a:pt x="1259" y="855"/>
                </a:lnTo>
                <a:lnTo>
                  <a:pt x="1258" y="855"/>
                </a:lnTo>
                <a:lnTo>
                  <a:pt x="1057" y="855"/>
                </a:lnTo>
                <a:lnTo>
                  <a:pt x="1055" y="855"/>
                </a:lnTo>
                <a:lnTo>
                  <a:pt x="1054" y="855"/>
                </a:lnTo>
                <a:lnTo>
                  <a:pt x="1053" y="855"/>
                </a:lnTo>
                <a:cubicBezTo>
                  <a:pt x="1025" y="855"/>
                  <a:pt x="993" y="876"/>
                  <a:pt x="986" y="886"/>
                </a:cubicBezTo>
                <a:cubicBezTo>
                  <a:pt x="981" y="890"/>
                  <a:pt x="973" y="902"/>
                  <a:pt x="972" y="903"/>
                </a:cubicBezTo>
                <a:cubicBezTo>
                  <a:pt x="964" y="917"/>
                  <a:pt x="958" y="941"/>
                  <a:pt x="958" y="950"/>
                </a:cubicBezTo>
                <a:lnTo>
                  <a:pt x="958" y="951"/>
                </a:lnTo>
                <a:lnTo>
                  <a:pt x="958" y="952"/>
                </a:lnTo>
                <a:lnTo>
                  <a:pt x="958" y="952"/>
                </a:lnTo>
                <a:lnTo>
                  <a:pt x="958" y="953"/>
                </a:lnTo>
                <a:lnTo>
                  <a:pt x="958" y="954"/>
                </a:lnTo>
                <a:lnTo>
                  <a:pt x="958" y="954"/>
                </a:lnTo>
                <a:lnTo>
                  <a:pt x="958" y="955"/>
                </a:lnTo>
                <a:lnTo>
                  <a:pt x="958" y="957"/>
                </a:lnTo>
                <a:lnTo>
                  <a:pt x="958" y="958"/>
                </a:lnTo>
                <a:cubicBezTo>
                  <a:pt x="958" y="974"/>
                  <a:pt x="967" y="997"/>
                  <a:pt x="971" y="1003"/>
                </a:cubicBezTo>
                <a:lnTo>
                  <a:pt x="1072" y="1177"/>
                </a:lnTo>
                <a:cubicBezTo>
                  <a:pt x="1079" y="1193"/>
                  <a:pt x="1100" y="1209"/>
                  <a:pt x="1107" y="1212"/>
                </a:cubicBezTo>
                <a:cubicBezTo>
                  <a:pt x="1121" y="1222"/>
                  <a:pt x="1144" y="1226"/>
                  <a:pt x="1154" y="1226"/>
                </a:cubicBezTo>
                <a:lnTo>
                  <a:pt x="1154" y="1226"/>
                </a:lnTo>
                <a:lnTo>
                  <a:pt x="1155" y="1226"/>
                </a:lnTo>
                <a:lnTo>
                  <a:pt x="1156" y="1226"/>
                </a:lnTo>
                <a:lnTo>
                  <a:pt x="1157" y="1226"/>
                </a:lnTo>
                <a:lnTo>
                  <a:pt x="1159" y="1226"/>
                </a:lnTo>
                <a:lnTo>
                  <a:pt x="1160" y="1226"/>
                </a:lnTo>
                <a:lnTo>
                  <a:pt x="1162" y="1226"/>
                </a:lnTo>
                <a:cubicBezTo>
                  <a:pt x="1192" y="1226"/>
                  <a:pt x="1229" y="1199"/>
                  <a:pt x="1237" y="1183"/>
                </a:cubicBezTo>
                <a:cubicBezTo>
                  <a:pt x="1240" y="1180"/>
                  <a:pt x="1250" y="1166"/>
                  <a:pt x="1248" y="1168"/>
                </a:cubicBezTo>
                <a:lnTo>
                  <a:pt x="1337" y="1013"/>
                </a:lnTo>
                <a:cubicBezTo>
                  <a:pt x="1339" y="1010"/>
                  <a:pt x="1345" y="997"/>
                  <a:pt x="1344" y="998"/>
                </a:cubicBez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cubicBezTo>
                  <a:pt x="1350" y="992"/>
                  <a:pt x="1356" y="963"/>
                  <a:pt x="1356" y="955"/>
                </a:cubicBezTo>
                <a:lnTo>
                  <a:pt x="1356" y="955"/>
                </a:lnTo>
                <a:lnTo>
                  <a:pt x="1356" y="954"/>
                </a:lnTo>
                <a:lnTo>
                  <a:pt x="1356" y="953"/>
                </a:lnTo>
                <a:lnTo>
                  <a:pt x="1355" y="9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任意多边形 75"/>
          <p:cNvSpPr/>
          <p:nvPr>
            <p:custDataLst>
              <p:tags r:id="rId8"/>
            </p:custDataLst>
          </p:nvPr>
        </p:nvSpPr>
        <p:spPr>
          <a:xfrm>
            <a:off x="6726555" y="3955415"/>
            <a:ext cx="448945" cy="4387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725" h="7545">
                <a:moveTo>
                  <a:pt x="2" y="3270"/>
                </a:moveTo>
                <a:lnTo>
                  <a:pt x="1" y="3183"/>
                </a:lnTo>
                <a:lnTo>
                  <a:pt x="0" y="3098"/>
                </a:lnTo>
                <a:cubicBezTo>
                  <a:pt x="-39" y="1343"/>
                  <a:pt x="1868" y="-39"/>
                  <a:pt x="3123" y="0"/>
                </a:cubicBezTo>
                <a:lnTo>
                  <a:pt x="3192" y="1"/>
                </a:lnTo>
                <a:lnTo>
                  <a:pt x="3270" y="2"/>
                </a:lnTo>
                <a:lnTo>
                  <a:pt x="3357" y="1"/>
                </a:lnTo>
                <a:lnTo>
                  <a:pt x="3442" y="0"/>
                </a:lnTo>
                <a:cubicBezTo>
                  <a:pt x="5197" y="-39"/>
                  <a:pt x="6579" y="1868"/>
                  <a:pt x="6540" y="3123"/>
                </a:cubicBezTo>
                <a:lnTo>
                  <a:pt x="6539" y="3192"/>
                </a:lnTo>
                <a:lnTo>
                  <a:pt x="6538" y="3270"/>
                </a:lnTo>
                <a:lnTo>
                  <a:pt x="6539" y="3357"/>
                </a:lnTo>
                <a:lnTo>
                  <a:pt x="6540" y="3442"/>
                </a:lnTo>
                <a:cubicBezTo>
                  <a:pt x="6593" y="4081"/>
                  <a:pt x="6134" y="4939"/>
                  <a:pt x="5904" y="5200"/>
                </a:cubicBezTo>
                <a:lnTo>
                  <a:pt x="7615" y="6911"/>
                </a:lnTo>
                <a:cubicBezTo>
                  <a:pt x="7688" y="6979"/>
                  <a:pt x="7725" y="7093"/>
                  <a:pt x="7723" y="7168"/>
                </a:cubicBezTo>
                <a:lnTo>
                  <a:pt x="7723" y="7177"/>
                </a:lnTo>
                <a:cubicBezTo>
                  <a:pt x="7737" y="7369"/>
                  <a:pt x="7528" y="7556"/>
                  <a:pt x="7357" y="7543"/>
                </a:cubicBezTo>
                <a:lnTo>
                  <a:pt x="7348" y="7543"/>
                </a:lnTo>
                <a:cubicBezTo>
                  <a:pt x="7256" y="7547"/>
                  <a:pt x="7147" y="7495"/>
                  <a:pt x="7091" y="7435"/>
                </a:cubicBezTo>
                <a:lnTo>
                  <a:pt x="5391" y="5735"/>
                </a:lnTo>
                <a:cubicBezTo>
                  <a:pt x="4871" y="6223"/>
                  <a:pt x="3932" y="6570"/>
                  <a:pt x="3417" y="6540"/>
                </a:cubicBezTo>
                <a:lnTo>
                  <a:pt x="3348" y="6539"/>
                </a:lnTo>
                <a:lnTo>
                  <a:pt x="3270" y="6538"/>
                </a:lnTo>
                <a:lnTo>
                  <a:pt x="3183" y="6539"/>
                </a:lnTo>
                <a:lnTo>
                  <a:pt x="3098" y="6540"/>
                </a:lnTo>
                <a:cubicBezTo>
                  <a:pt x="1343" y="6580"/>
                  <a:pt x="-39" y="4673"/>
                  <a:pt x="0" y="3417"/>
                </a:cubicBezTo>
                <a:lnTo>
                  <a:pt x="1" y="3348"/>
                </a:lnTo>
                <a:lnTo>
                  <a:pt x="2" y="3270"/>
                </a:lnTo>
                <a:close/>
                <a:moveTo>
                  <a:pt x="742" y="3271"/>
                </a:moveTo>
                <a:lnTo>
                  <a:pt x="741" y="3204"/>
                </a:lnTo>
                <a:cubicBezTo>
                  <a:pt x="701" y="1815"/>
                  <a:pt x="2098" y="709"/>
                  <a:pt x="3211" y="741"/>
                </a:cubicBezTo>
                <a:lnTo>
                  <a:pt x="3271" y="742"/>
                </a:lnTo>
                <a:lnTo>
                  <a:pt x="3339" y="741"/>
                </a:lnTo>
                <a:cubicBezTo>
                  <a:pt x="4727" y="701"/>
                  <a:pt x="5834" y="2098"/>
                  <a:pt x="5801" y="3211"/>
                </a:cubicBezTo>
                <a:lnTo>
                  <a:pt x="5800" y="3271"/>
                </a:lnTo>
                <a:lnTo>
                  <a:pt x="5801" y="3339"/>
                </a:lnTo>
                <a:cubicBezTo>
                  <a:pt x="5843" y="4727"/>
                  <a:pt x="4445" y="5834"/>
                  <a:pt x="3332" y="5801"/>
                </a:cubicBezTo>
                <a:lnTo>
                  <a:pt x="3271" y="5800"/>
                </a:lnTo>
                <a:lnTo>
                  <a:pt x="3204" y="5801"/>
                </a:lnTo>
                <a:cubicBezTo>
                  <a:pt x="1815" y="5843"/>
                  <a:pt x="709" y="4445"/>
                  <a:pt x="741" y="3332"/>
                </a:cubicBezTo>
                <a:lnTo>
                  <a:pt x="742" y="3271"/>
                </a:lnTo>
                <a:close/>
                <a:moveTo>
                  <a:pt x="3400" y="4559"/>
                </a:moveTo>
                <a:lnTo>
                  <a:pt x="3292" y="4450"/>
                </a:lnTo>
                <a:lnTo>
                  <a:pt x="3291" y="4452"/>
                </a:lnTo>
                <a:lnTo>
                  <a:pt x="2526" y="3687"/>
                </a:lnTo>
                <a:lnTo>
                  <a:pt x="1760" y="4452"/>
                </a:lnTo>
                <a:lnTo>
                  <a:pt x="1218" y="3909"/>
                </a:lnTo>
                <a:lnTo>
                  <a:pt x="2520" y="2607"/>
                </a:lnTo>
                <a:lnTo>
                  <a:pt x="2525" y="2612"/>
                </a:lnTo>
                <a:lnTo>
                  <a:pt x="2530" y="2607"/>
                </a:lnTo>
                <a:lnTo>
                  <a:pt x="3399" y="3475"/>
                </a:lnTo>
                <a:lnTo>
                  <a:pt x="4783" y="2091"/>
                </a:lnTo>
                <a:lnTo>
                  <a:pt x="5325" y="2634"/>
                </a:lnTo>
                <a:lnTo>
                  <a:pt x="3400" y="45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effectLst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effectLst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0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OPERATION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/>
        </p:nvPicPr>
        <p:blipFill>
          <a:blip r:embed="rId29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3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副标题 3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-1587" y="717550"/>
            <a:ext cx="12192000" cy="9988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5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CONTANTS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373698" y="2400300"/>
            <a:ext cx="11444605" cy="3355975"/>
            <a:chOff x="665" y="3780"/>
            <a:chExt cx="18023" cy="5285"/>
          </a:xfrm>
        </p:grpSpPr>
        <p:grpSp>
          <p:nvGrpSpPr>
            <p:cNvPr id="43" name="组合 42"/>
            <p:cNvGrpSpPr/>
            <p:nvPr/>
          </p:nvGrpSpPr>
          <p:grpSpPr>
            <a:xfrm>
              <a:off x="665" y="3780"/>
              <a:ext cx="4688" cy="5285"/>
              <a:chOff x="665" y="3780"/>
              <a:chExt cx="4688" cy="5285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1019" y="3780"/>
                <a:ext cx="3981" cy="5285"/>
              </a:xfrm>
              <a:prstGeom prst="roundRect">
                <a:avLst>
                  <a:gd name="adj" fmla="val 4954"/>
                </a:avLst>
              </a:prstGeom>
              <a:solidFill>
                <a:srgbClr val="A3B6BA">
                  <a:alpha val="20000"/>
                </a:srgbClr>
              </a:solidFill>
              <a:ln>
                <a:solidFill>
                  <a:schemeClr val="bg1">
                    <a:alpha val="75000"/>
                  </a:schemeClr>
                </a:solidFill>
              </a:ln>
              <a:effectLst>
                <a:outerShdw blurRad="304800" sx="102000" sy="102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625" y="4460"/>
                <a:ext cx="769" cy="769"/>
              </a:xfrm>
              <a:prstGeom prst="ellipse">
                <a:avLst/>
              </a:prstGeom>
              <a:solidFill>
                <a:srgbClr val="9F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副标题 33"/>
              <p:cNvSpPr>
                <a:spLocks noGrp="1"/>
              </p:cNvSpPr>
              <p:nvPr>
                <p:custDataLst>
                  <p:tags r:id="rId24"/>
                </p:custDataLst>
              </p:nvPr>
            </p:nvSpPr>
            <p:spPr>
              <a:xfrm>
                <a:off x="2195" y="4435"/>
                <a:ext cx="1660" cy="708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Autofit/>
              </a:bodyPr>
              <a:lstStyle>
                <a:lvl1pPr mar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None/>
                  <a:defRPr sz="2400" u="none" strike="noStrike" kern="1200" cap="none" spc="20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1609725" algn="l"/>
                    <a:tab pos="1609725" algn="l"/>
                    <a:tab pos="1609725" algn="l"/>
                    <a:tab pos="1609725" algn="l"/>
                  </a:tabLst>
                  <a:defRPr sz="20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600" spc="0">
                    <a:solidFill>
                      <a:schemeClr val="bg1"/>
                    </a:solidFill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44" name="文本框 43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908" y="5561"/>
                <a:ext cx="4288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9F8C61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rgbClr val="9F8C6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45" name="文本框 44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665" y="6832"/>
                <a:ext cx="4688" cy="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sz="1500">
                    <a:solidFill>
                      <a:schemeClr val="bg1">
                        <a:lumMod val="65000"/>
                      </a:schemeClr>
                    </a:solidFill>
                    <a:effectLst/>
                    <a:cs typeface="+mn-ea"/>
                    <a:sym typeface="+mn-lt"/>
                  </a:rPr>
                  <a:t>PROJECT INTRODUCTION</a:t>
                </a:r>
              </a:p>
            </p:txBody>
          </p:sp>
          <p:sp>
            <p:nvSpPr>
              <p:cNvPr id="41" name="文本框 40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1734" y="7364"/>
                <a:ext cx="2552" cy="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65000"/>
                    </a:schemeClr>
                  </a:solidFill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>
                <a:off x="2854" y="6551"/>
                <a:ext cx="311" cy="12"/>
              </a:xfrm>
              <a:prstGeom prst="line">
                <a:avLst/>
              </a:prstGeom>
              <a:ln>
                <a:solidFill>
                  <a:srgbClr val="9F8C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组合 45"/>
            <p:cNvGrpSpPr/>
            <p:nvPr/>
          </p:nvGrpSpPr>
          <p:grpSpPr>
            <a:xfrm>
              <a:off x="5110" y="3780"/>
              <a:ext cx="4688" cy="5285"/>
              <a:chOff x="665" y="3780"/>
              <a:chExt cx="4688" cy="5285"/>
            </a:xfrm>
          </p:grpSpPr>
          <p:sp>
            <p:nvSpPr>
              <p:cNvPr id="47" name="圆角矩形 46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19" y="3780"/>
                <a:ext cx="3981" cy="5285"/>
              </a:xfrm>
              <a:prstGeom prst="roundRect">
                <a:avLst>
                  <a:gd name="adj" fmla="val 4954"/>
                </a:avLst>
              </a:prstGeom>
              <a:solidFill>
                <a:srgbClr val="A3B6BA">
                  <a:alpha val="20000"/>
                </a:srgbClr>
              </a:solidFill>
              <a:ln>
                <a:solidFill>
                  <a:schemeClr val="bg1">
                    <a:alpha val="75000"/>
                  </a:schemeClr>
                </a:solidFill>
              </a:ln>
              <a:effectLst>
                <a:outerShdw blurRad="304800" sx="102000" sy="102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椭圆 47"/>
              <p:cNvSpPr/>
              <p:nvPr>
                <p:custDataLst>
                  <p:tags r:id="rId18"/>
                </p:custDataLst>
              </p:nvPr>
            </p:nvSpPr>
            <p:spPr>
              <a:xfrm>
                <a:off x="2625" y="4460"/>
                <a:ext cx="769" cy="769"/>
              </a:xfrm>
              <a:prstGeom prst="ellipse">
                <a:avLst/>
              </a:prstGeom>
              <a:solidFill>
                <a:srgbClr val="9F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副标题 33"/>
              <p:cNvSpPr>
                <a:spLocks noGrp="1"/>
              </p:cNvSpPr>
              <p:nvPr>
                <p:custDataLst>
                  <p:tags r:id="rId19"/>
                </p:custDataLst>
              </p:nvPr>
            </p:nvSpPr>
            <p:spPr>
              <a:xfrm>
                <a:off x="2183" y="4435"/>
                <a:ext cx="1660" cy="708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Autofit/>
              </a:bodyPr>
              <a:lstStyle>
                <a:lvl1pPr mar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None/>
                  <a:defRPr sz="2400" u="none" strike="noStrike" kern="1200" cap="none" spc="20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1609725" algn="l"/>
                    <a:tab pos="1609725" algn="l"/>
                    <a:tab pos="1609725" algn="l"/>
                    <a:tab pos="1609725" algn="l"/>
                  </a:tabLst>
                  <a:defRPr sz="20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600" spc="0">
                    <a:solidFill>
                      <a:schemeClr val="bg1"/>
                    </a:solidFill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50" name="文本框 49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08" y="5561"/>
                <a:ext cx="4288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9F8C61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rgbClr val="9F8C6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1" name="文本框 5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665" y="6832"/>
                <a:ext cx="4688" cy="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sz="1500">
                    <a:solidFill>
                      <a:schemeClr val="bg1">
                        <a:lumMod val="65000"/>
                      </a:schemeClr>
                    </a:solidFill>
                    <a:effectLst/>
                    <a:cs typeface="+mn-ea"/>
                    <a:sym typeface="+mn-lt"/>
                  </a:rPr>
                  <a:t>FACING PROBLEMS</a:t>
                </a:r>
              </a:p>
            </p:txBody>
          </p:sp>
          <p:sp>
            <p:nvSpPr>
              <p:cNvPr id="52" name="文本框 51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1734" y="7364"/>
                <a:ext cx="2552" cy="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65000"/>
                    </a:schemeClr>
                  </a:solidFill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53" name="直接连接符 52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2854" y="6551"/>
                <a:ext cx="311" cy="12"/>
              </a:xfrm>
              <a:prstGeom prst="line">
                <a:avLst/>
              </a:prstGeom>
              <a:ln>
                <a:solidFill>
                  <a:srgbClr val="9F8C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组合 53"/>
            <p:cNvGrpSpPr/>
            <p:nvPr/>
          </p:nvGrpSpPr>
          <p:grpSpPr>
            <a:xfrm>
              <a:off x="9555" y="3780"/>
              <a:ext cx="4688" cy="5285"/>
              <a:chOff x="665" y="3780"/>
              <a:chExt cx="4688" cy="5285"/>
            </a:xfrm>
          </p:grpSpPr>
          <p:sp>
            <p:nvSpPr>
              <p:cNvPr id="55" name="圆角矩形 54"/>
              <p:cNvSpPr/>
              <p:nvPr>
                <p:custDataLst>
                  <p:tags r:id="rId10"/>
                </p:custDataLst>
              </p:nvPr>
            </p:nvSpPr>
            <p:spPr>
              <a:xfrm>
                <a:off x="1019" y="3780"/>
                <a:ext cx="3981" cy="5285"/>
              </a:xfrm>
              <a:prstGeom prst="roundRect">
                <a:avLst>
                  <a:gd name="adj" fmla="val 4954"/>
                </a:avLst>
              </a:prstGeom>
              <a:solidFill>
                <a:srgbClr val="A3B6BA">
                  <a:alpha val="20000"/>
                </a:srgbClr>
              </a:solidFill>
              <a:ln>
                <a:solidFill>
                  <a:schemeClr val="bg1">
                    <a:alpha val="75000"/>
                  </a:schemeClr>
                </a:solidFill>
              </a:ln>
              <a:effectLst>
                <a:outerShdw blurRad="304800" sx="102000" sy="102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>
                <p:custDataLst>
                  <p:tags r:id="rId11"/>
                </p:custDataLst>
              </p:nvPr>
            </p:nvSpPr>
            <p:spPr>
              <a:xfrm>
                <a:off x="2625" y="4460"/>
                <a:ext cx="769" cy="769"/>
              </a:xfrm>
              <a:prstGeom prst="ellipse">
                <a:avLst/>
              </a:prstGeom>
              <a:solidFill>
                <a:srgbClr val="9F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副标题 33"/>
              <p:cNvSpPr>
                <a:spLocks noGrp="1"/>
              </p:cNvSpPr>
              <p:nvPr>
                <p:custDataLst>
                  <p:tags r:id="rId12"/>
                </p:custDataLst>
              </p:nvPr>
            </p:nvSpPr>
            <p:spPr>
              <a:xfrm>
                <a:off x="2183" y="4435"/>
                <a:ext cx="1660" cy="708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Autofit/>
              </a:bodyPr>
              <a:lstStyle>
                <a:lvl1pPr mar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None/>
                  <a:defRPr sz="2400" u="none" strike="noStrike" kern="1200" cap="none" spc="20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1609725" algn="l"/>
                    <a:tab pos="1609725" algn="l"/>
                    <a:tab pos="1609725" algn="l"/>
                    <a:tab pos="1609725" algn="l"/>
                  </a:tabLst>
                  <a:defRPr sz="20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600" spc="0">
                    <a:solidFill>
                      <a:schemeClr val="bg1"/>
                    </a:solidFill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58" name="文本框 57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08" y="5561"/>
                <a:ext cx="4288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9F8C61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rgbClr val="9F8C6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59" name="文本框 58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665" y="6832"/>
                <a:ext cx="4688" cy="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sz="1500">
                    <a:solidFill>
                      <a:schemeClr val="bg1">
                        <a:lumMod val="65000"/>
                      </a:schemeClr>
                    </a:solidFill>
                    <a:effectLst/>
                    <a:cs typeface="+mn-ea"/>
                    <a:sym typeface="+mn-lt"/>
                  </a:rPr>
                  <a:t>MARKET DATA</a:t>
                </a: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1734" y="7364"/>
                <a:ext cx="2552" cy="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65000"/>
                    </a:schemeClr>
                  </a:solidFill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1" name="直接连接符 60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2854" y="6551"/>
                <a:ext cx="311" cy="12"/>
              </a:xfrm>
              <a:prstGeom prst="line">
                <a:avLst/>
              </a:prstGeom>
              <a:ln>
                <a:solidFill>
                  <a:srgbClr val="9F8C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>
              <a:off x="14000" y="3780"/>
              <a:ext cx="4688" cy="5285"/>
              <a:chOff x="665" y="3780"/>
              <a:chExt cx="4688" cy="5285"/>
            </a:xfrm>
          </p:grpSpPr>
          <p:sp>
            <p:nvSpPr>
              <p:cNvPr id="63" name="圆角矩形 62"/>
              <p:cNvSpPr/>
              <p:nvPr>
                <p:custDataLst>
                  <p:tags r:id="rId3"/>
                </p:custDataLst>
              </p:nvPr>
            </p:nvSpPr>
            <p:spPr>
              <a:xfrm>
                <a:off x="1019" y="3780"/>
                <a:ext cx="3981" cy="5285"/>
              </a:xfrm>
              <a:prstGeom prst="roundRect">
                <a:avLst>
                  <a:gd name="adj" fmla="val 4954"/>
                </a:avLst>
              </a:prstGeom>
              <a:solidFill>
                <a:srgbClr val="A3B6BA">
                  <a:alpha val="20000"/>
                </a:srgbClr>
              </a:solidFill>
              <a:ln>
                <a:solidFill>
                  <a:schemeClr val="bg1">
                    <a:alpha val="75000"/>
                  </a:schemeClr>
                </a:solidFill>
              </a:ln>
              <a:effectLst>
                <a:outerShdw blurRad="304800" sx="102000" sy="102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0" anchor="ctr" anchorCtr="0" forceAA="0" compatLnSpc="1">
                <a:noAutofit/>
              </a:bodyPr>
              <a:lstStyle/>
              <a:p>
                <a:pPr lvl="0" algn="ctr">
                  <a:buClrTx/>
                  <a:buSzTx/>
                  <a:buFontTx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椭圆 63"/>
              <p:cNvSpPr/>
              <p:nvPr>
                <p:custDataLst>
                  <p:tags r:id="rId4"/>
                </p:custDataLst>
              </p:nvPr>
            </p:nvSpPr>
            <p:spPr>
              <a:xfrm>
                <a:off x="2625" y="4460"/>
                <a:ext cx="769" cy="769"/>
              </a:xfrm>
              <a:prstGeom prst="ellipse">
                <a:avLst/>
              </a:prstGeom>
              <a:solidFill>
                <a:srgbClr val="9F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副标题 33"/>
              <p:cNvSpPr>
                <a:spLocks noGrp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2171" y="4435"/>
                <a:ext cx="1660" cy="708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Autofit/>
              </a:bodyPr>
              <a:lstStyle>
                <a:lvl1pPr mar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None/>
                  <a:defRPr sz="2400" u="none" strike="noStrike" kern="1200" cap="none" spc="20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tabLst>
                    <a:tab pos="1609725" algn="l"/>
                    <a:tab pos="1609725" algn="l"/>
                    <a:tab pos="1609725" algn="l"/>
                    <a:tab pos="1609725" algn="l"/>
                  </a:tabLst>
                  <a:defRPr sz="20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8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Wingdings" panose="05000000000000000000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None/>
                  <a:defRPr sz="1600" u="none" strike="noStrike" kern="1200" cap="none" spc="150" normalizeH="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altLang="zh-CN" sz="2600" spc="0">
                    <a:solidFill>
                      <a:schemeClr val="bg1"/>
                    </a:solidFill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908" y="5561"/>
                <a:ext cx="4288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rgbClr val="9F8C61"/>
                    </a:solidFill>
                    <a:effectLst/>
                    <a:cs typeface="+mn-ea"/>
                    <a:sym typeface="+mn-lt"/>
                  </a:rPr>
                  <a:t>Add title text</a:t>
                </a:r>
                <a:endParaRPr lang="zh-CN" altLang="en-US" sz="2800" b="1" dirty="0">
                  <a:solidFill>
                    <a:srgbClr val="9F8C61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665" y="6832"/>
                <a:ext cx="4688" cy="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sz="1500">
                    <a:solidFill>
                      <a:schemeClr val="bg1">
                        <a:lumMod val="65000"/>
                      </a:schemeClr>
                    </a:solidFill>
                    <a:effectLst/>
                    <a:cs typeface="+mn-ea"/>
                    <a:sym typeface="+mn-lt"/>
                  </a:rPr>
                  <a:t>FUTURE WORK PLAN </a:t>
                </a:r>
              </a:p>
            </p:txBody>
          </p:sp>
          <p:sp>
            <p:nvSpPr>
              <p:cNvPr id="68" name="文本框 6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734" y="7364"/>
                <a:ext cx="2552" cy="1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 algn="ctr" fontAlgn="auto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bg1">
                        <a:lumMod val="65000"/>
                      </a:schemeClr>
                    </a:solidFill>
                    <a:uFillTx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>
                      <a:lumMod val="65000"/>
                    </a:schemeClr>
                  </a:solidFill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69" name="直接连接符 68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2854" y="6551"/>
                <a:ext cx="311" cy="12"/>
              </a:xfrm>
              <a:prstGeom prst="line">
                <a:avLst/>
              </a:prstGeom>
              <a:ln>
                <a:solidFill>
                  <a:srgbClr val="9F8C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http://www.freeppt7.com/hangye/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672465" y="1806575"/>
            <a:ext cx="5191125" cy="1589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42900" dist="1016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>
            <p:custDataLst>
              <p:tags r:id="rId3"/>
            </p:custDataLst>
          </p:nvPr>
        </p:nvSpPr>
        <p:spPr>
          <a:xfrm>
            <a:off x="6328410" y="1806575"/>
            <a:ext cx="5191125" cy="1589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42900" dist="1016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>
            <p:custDataLst>
              <p:tags r:id="rId4"/>
            </p:custDataLst>
          </p:nvPr>
        </p:nvSpPr>
        <p:spPr>
          <a:xfrm>
            <a:off x="1106170" y="2182495"/>
            <a:ext cx="838200" cy="838200"/>
          </a:xfrm>
          <a:prstGeom prst="ellipse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gradFill>
                <a:gsLst>
                  <a:gs pos="0">
                    <a:srgbClr val="6187FF"/>
                  </a:gs>
                  <a:gs pos="100000">
                    <a:srgbClr val="3263FE"/>
                  </a:gs>
                </a:gsLst>
                <a:lin ang="0" scaled="0"/>
              </a:gra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>
            <p:custDataLst>
              <p:tags r:id="rId5"/>
            </p:custDataLst>
          </p:nvPr>
        </p:nvSpPr>
        <p:spPr>
          <a:xfrm>
            <a:off x="2134870" y="196405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9F8C61"/>
                </a:solidFill>
                <a:cs typeface="+mn-ea"/>
                <a:sym typeface="+mn-lt"/>
              </a:rPr>
              <a:t>Add subtitle text</a:t>
            </a:r>
            <a:endParaRPr lang="zh-CN" altLang="en-US" dirty="0">
              <a:solidFill>
                <a:srgbClr val="9F8C61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>
            <p:custDataLst>
              <p:tags r:id="rId6"/>
            </p:custDataLst>
          </p:nvPr>
        </p:nvSpPr>
        <p:spPr>
          <a:xfrm>
            <a:off x="2134870" y="2279015"/>
            <a:ext cx="311848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1200785" y="2294255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2" name="椭圆 21"/>
          <p:cNvSpPr/>
          <p:nvPr>
            <p:custDataLst>
              <p:tags r:id="rId8"/>
            </p:custDataLst>
          </p:nvPr>
        </p:nvSpPr>
        <p:spPr>
          <a:xfrm>
            <a:off x="6681470" y="2182495"/>
            <a:ext cx="838200" cy="838200"/>
          </a:xfrm>
          <a:prstGeom prst="ellipse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7710170" y="196405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9F8C61"/>
                </a:solidFill>
                <a:cs typeface="+mn-ea"/>
                <a:sym typeface="+mn-lt"/>
              </a:rPr>
              <a:t>Add subtitle text</a:t>
            </a:r>
            <a:endParaRPr lang="zh-CN" altLang="en-US" dirty="0">
              <a:solidFill>
                <a:srgbClr val="9F8C6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>
            <p:custDataLst>
              <p:tags r:id="rId10"/>
            </p:custDataLst>
          </p:nvPr>
        </p:nvSpPr>
        <p:spPr>
          <a:xfrm>
            <a:off x="7710170" y="2279015"/>
            <a:ext cx="311848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6776085" y="2294255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7" name="圆角矩形 26"/>
          <p:cNvSpPr/>
          <p:nvPr>
            <p:custDataLst>
              <p:tags r:id="rId12"/>
            </p:custDataLst>
          </p:nvPr>
        </p:nvSpPr>
        <p:spPr>
          <a:xfrm>
            <a:off x="672465" y="3992245"/>
            <a:ext cx="5191125" cy="1589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42900" dist="1016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>
            <p:custDataLst>
              <p:tags r:id="rId13"/>
            </p:custDataLst>
          </p:nvPr>
        </p:nvSpPr>
        <p:spPr>
          <a:xfrm>
            <a:off x="6328410" y="3992245"/>
            <a:ext cx="5191125" cy="15894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342900" dist="1016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>
            <p:custDataLst>
              <p:tags r:id="rId14"/>
            </p:custDataLst>
          </p:nvPr>
        </p:nvSpPr>
        <p:spPr>
          <a:xfrm>
            <a:off x="1106170" y="4368165"/>
            <a:ext cx="838200" cy="838200"/>
          </a:xfrm>
          <a:prstGeom prst="ellipse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>
            <p:custDataLst>
              <p:tags r:id="rId15"/>
            </p:custDataLst>
          </p:nvPr>
        </p:nvSpPr>
        <p:spPr>
          <a:xfrm>
            <a:off x="2134870" y="414972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9F8C61"/>
                </a:solidFill>
                <a:cs typeface="+mn-ea"/>
                <a:sym typeface="+mn-lt"/>
              </a:rPr>
              <a:t>Add subtitle text</a:t>
            </a:r>
            <a:endParaRPr lang="zh-CN" altLang="en-US" dirty="0">
              <a:solidFill>
                <a:srgbClr val="9F8C61"/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>
            <p:custDataLst>
              <p:tags r:id="rId16"/>
            </p:custDataLst>
          </p:nvPr>
        </p:nvSpPr>
        <p:spPr>
          <a:xfrm>
            <a:off x="2134870" y="4464685"/>
            <a:ext cx="311848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>
            <p:custDataLst>
              <p:tags r:id="rId17"/>
            </p:custDataLst>
          </p:nvPr>
        </p:nvSpPr>
        <p:spPr>
          <a:xfrm>
            <a:off x="1200785" y="4479925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54" name="椭圆 53"/>
          <p:cNvSpPr/>
          <p:nvPr>
            <p:custDataLst>
              <p:tags r:id="rId18"/>
            </p:custDataLst>
          </p:nvPr>
        </p:nvSpPr>
        <p:spPr>
          <a:xfrm>
            <a:off x="6681470" y="4368165"/>
            <a:ext cx="838200" cy="838200"/>
          </a:xfrm>
          <a:prstGeom prst="ellipse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>
            <p:custDataLst>
              <p:tags r:id="rId19"/>
            </p:custDataLst>
          </p:nvPr>
        </p:nvSpPr>
        <p:spPr>
          <a:xfrm>
            <a:off x="7710170" y="414972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>
                <a:solidFill>
                  <a:srgbClr val="9F8C61"/>
                </a:solidFill>
                <a:cs typeface="+mn-ea"/>
                <a:sym typeface="+mn-lt"/>
              </a:rPr>
              <a:t>Add subtitle text</a:t>
            </a:r>
            <a:endParaRPr lang="zh-CN" altLang="en-US" dirty="0">
              <a:solidFill>
                <a:srgbClr val="9F8C61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>
            <p:custDataLst>
              <p:tags r:id="rId20"/>
            </p:custDataLst>
          </p:nvPr>
        </p:nvSpPr>
        <p:spPr>
          <a:xfrm>
            <a:off x="7710170" y="4464685"/>
            <a:ext cx="3118485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>
            <p:custDataLst>
              <p:tags r:id="rId21"/>
            </p:custDataLst>
          </p:nvPr>
        </p:nvSpPr>
        <p:spPr>
          <a:xfrm>
            <a:off x="6776085" y="4479925"/>
            <a:ext cx="6110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2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effectLst/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effectLst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>
            <p:custDataLst>
              <p:tags r:id="rId23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OPERATION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313815" y="2563495"/>
            <a:ext cx="12190730" cy="998855"/>
          </a:xfrm>
        </p:spPr>
        <p:txBody>
          <a:bodyPr vert="horz" lIns="90000" tIns="46800" rIns="90000" bIns="4680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6000" b="1" spc="0" dirty="0">
                <a:solidFill>
                  <a:srgbClr val="9F8C6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000" b="1" spc="0" dirty="0">
              <a:solidFill>
                <a:srgbClr val="9F8C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313815" y="3481070"/>
            <a:ext cx="55867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FUTURE PLAN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2582545"/>
            <a:ext cx="1037590" cy="1452245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73075" y="2389505"/>
            <a:ext cx="11191240" cy="703580"/>
            <a:chOff x="492" y="4589"/>
            <a:chExt cx="13754" cy="1108"/>
          </a:xfrm>
          <a:effectLst>
            <a:outerShdw blurRad="469900" dist="88900" dir="2700000" algn="tl" rotWithShape="0">
              <a:prstClr val="black">
                <a:alpha val="20000"/>
              </a:prstClr>
            </a:outerShdw>
          </a:effectLst>
        </p:grpSpPr>
        <p:sp>
          <p:nvSpPr>
            <p:cNvPr id="6" name="圆角矩形 5"/>
            <p:cNvSpPr/>
            <p:nvPr>
              <p:custDataLst>
                <p:tags r:id="rId16"/>
              </p:custDataLst>
            </p:nvPr>
          </p:nvSpPr>
          <p:spPr>
            <a:xfrm>
              <a:off x="10044" y="4589"/>
              <a:ext cx="4202" cy="1109"/>
            </a:xfrm>
            <a:prstGeom prst="roundRect">
              <a:avLst>
                <a:gd name="adj" fmla="val 50000"/>
              </a:avLst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6860" y="4589"/>
              <a:ext cx="4202" cy="11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圆角矩形 6"/>
            <p:cNvSpPr/>
            <p:nvPr>
              <p:custDataLst>
                <p:tags r:id="rId17"/>
              </p:custDataLst>
            </p:nvPr>
          </p:nvSpPr>
          <p:spPr>
            <a:xfrm>
              <a:off x="3676" y="4589"/>
              <a:ext cx="4202" cy="1109"/>
            </a:xfrm>
            <a:prstGeom prst="roundRect">
              <a:avLst>
                <a:gd name="adj" fmla="val 50000"/>
              </a:avLst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gradFill>
                  <a:gsLst>
                    <a:gs pos="0">
                      <a:srgbClr val="6187FF"/>
                    </a:gs>
                    <a:gs pos="100000">
                      <a:srgbClr val="3263FE"/>
                    </a:gs>
                  </a:gsLst>
                  <a:lin ang="0" scaled="0"/>
                </a:gradFill>
                <a:cs typeface="+mn-ea"/>
                <a:sym typeface="+mn-lt"/>
              </a:endParaRPr>
            </a:p>
          </p:txBody>
        </p:sp>
        <p:sp>
          <p:nvSpPr>
            <p:cNvPr id="8" name="圆角矩形 7"/>
            <p:cNvSpPr/>
            <p:nvPr>
              <p:custDataLst>
                <p:tags r:id="rId18"/>
              </p:custDataLst>
            </p:nvPr>
          </p:nvSpPr>
          <p:spPr>
            <a:xfrm>
              <a:off x="492" y="4589"/>
              <a:ext cx="4202" cy="110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FUTURE PLAN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45820" y="3752215"/>
            <a:ext cx="2218055" cy="1247775"/>
            <a:chOff x="939" y="4244"/>
            <a:chExt cx="3867" cy="1965"/>
          </a:xfrm>
        </p:grpSpPr>
        <p:sp>
          <p:nvSpPr>
            <p:cNvPr id="11" name="文本框 10"/>
            <p:cNvSpPr txBox="1"/>
            <p:nvPr>
              <p:custDataLst>
                <p:tags r:id="rId14"/>
              </p:custDataLst>
            </p:nvPr>
          </p:nvSpPr>
          <p:spPr>
            <a:xfrm>
              <a:off x="939" y="4244"/>
              <a:ext cx="386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5"/>
              </p:custDataLst>
            </p:nvPr>
          </p:nvSpPr>
          <p:spPr>
            <a:xfrm>
              <a:off x="939" y="4809"/>
              <a:ext cx="3867" cy="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664585" y="3752215"/>
            <a:ext cx="2218055" cy="1247775"/>
            <a:chOff x="939" y="4244"/>
            <a:chExt cx="3867" cy="1965"/>
          </a:xfrm>
        </p:grpSpPr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939" y="4244"/>
              <a:ext cx="386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3"/>
              </p:custDataLst>
            </p:nvPr>
          </p:nvSpPr>
          <p:spPr>
            <a:xfrm>
              <a:off x="939" y="4809"/>
              <a:ext cx="3867" cy="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483350" y="3752215"/>
            <a:ext cx="2218055" cy="1247775"/>
            <a:chOff x="939" y="4244"/>
            <a:chExt cx="3867" cy="1965"/>
          </a:xfrm>
        </p:grpSpPr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939" y="4244"/>
              <a:ext cx="386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939" y="4809"/>
              <a:ext cx="3867" cy="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302115" y="3752215"/>
            <a:ext cx="2218055" cy="1247775"/>
            <a:chOff x="939" y="4244"/>
            <a:chExt cx="3867" cy="1965"/>
          </a:xfrm>
        </p:grpSpPr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939" y="4244"/>
              <a:ext cx="3867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39" y="4809"/>
              <a:ext cx="3867" cy="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9" name="任意多边形 58"/>
          <p:cNvSpPr/>
          <p:nvPr>
            <p:custDataLst>
              <p:tags r:id="rId4"/>
            </p:custDataLst>
          </p:nvPr>
        </p:nvSpPr>
        <p:spPr>
          <a:xfrm rot="2700000">
            <a:off x="1897380" y="2522855"/>
            <a:ext cx="570230" cy="46609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205" h="9978">
                <a:moveTo>
                  <a:pt x="10682" y="3494"/>
                </a:moveTo>
                <a:lnTo>
                  <a:pt x="11833" y="3494"/>
                </a:lnTo>
                <a:cubicBezTo>
                  <a:pt x="12042" y="3487"/>
                  <a:pt x="12210" y="3678"/>
                  <a:pt x="12205" y="3865"/>
                </a:cubicBezTo>
                <a:cubicBezTo>
                  <a:pt x="12211" y="4074"/>
                  <a:pt x="12020" y="4242"/>
                  <a:pt x="11833" y="4237"/>
                </a:cubicBezTo>
                <a:lnTo>
                  <a:pt x="10678" y="4237"/>
                </a:lnTo>
                <a:cubicBezTo>
                  <a:pt x="10630" y="4624"/>
                  <a:pt x="10355" y="5107"/>
                  <a:pt x="10121" y="5308"/>
                </a:cubicBezTo>
                <a:cubicBezTo>
                  <a:pt x="9755" y="5731"/>
                  <a:pt x="9105" y="5914"/>
                  <a:pt x="8679" y="5899"/>
                </a:cubicBezTo>
                <a:cubicBezTo>
                  <a:pt x="8141" y="5916"/>
                  <a:pt x="7528" y="5626"/>
                  <a:pt x="7245" y="5308"/>
                </a:cubicBezTo>
                <a:cubicBezTo>
                  <a:pt x="6822" y="4942"/>
                  <a:pt x="6639" y="4292"/>
                  <a:pt x="6654" y="3866"/>
                </a:cubicBezTo>
                <a:cubicBezTo>
                  <a:pt x="6637" y="3327"/>
                  <a:pt x="6927" y="2714"/>
                  <a:pt x="7245" y="2432"/>
                </a:cubicBezTo>
                <a:cubicBezTo>
                  <a:pt x="7611" y="2008"/>
                  <a:pt x="8261" y="1825"/>
                  <a:pt x="8687" y="1840"/>
                </a:cubicBezTo>
                <a:cubicBezTo>
                  <a:pt x="9226" y="1823"/>
                  <a:pt x="9839" y="2113"/>
                  <a:pt x="10121" y="2432"/>
                </a:cubicBezTo>
                <a:cubicBezTo>
                  <a:pt x="10444" y="2697"/>
                  <a:pt x="10651" y="3241"/>
                  <a:pt x="10682" y="3494"/>
                </a:cubicBezTo>
                <a:close/>
                <a:moveTo>
                  <a:pt x="7772" y="4781"/>
                </a:moveTo>
                <a:cubicBezTo>
                  <a:pt x="7503" y="4549"/>
                  <a:pt x="7387" y="4137"/>
                  <a:pt x="7397" y="3867"/>
                </a:cubicBezTo>
                <a:cubicBezTo>
                  <a:pt x="7386" y="3526"/>
                  <a:pt x="7569" y="3137"/>
                  <a:pt x="7772" y="2958"/>
                </a:cubicBezTo>
                <a:cubicBezTo>
                  <a:pt x="8004" y="2689"/>
                  <a:pt x="8416" y="2573"/>
                  <a:pt x="8686" y="2583"/>
                </a:cubicBezTo>
                <a:cubicBezTo>
                  <a:pt x="9027" y="2572"/>
                  <a:pt x="9416" y="2756"/>
                  <a:pt x="9595" y="2958"/>
                </a:cubicBezTo>
                <a:cubicBezTo>
                  <a:pt x="9863" y="3190"/>
                  <a:pt x="9980" y="3602"/>
                  <a:pt x="9970" y="3872"/>
                </a:cubicBezTo>
                <a:cubicBezTo>
                  <a:pt x="9981" y="4213"/>
                  <a:pt x="9797" y="4602"/>
                  <a:pt x="9595" y="4781"/>
                </a:cubicBezTo>
                <a:cubicBezTo>
                  <a:pt x="9363" y="5050"/>
                  <a:pt x="8951" y="5166"/>
                  <a:pt x="8681" y="5156"/>
                </a:cubicBezTo>
                <a:cubicBezTo>
                  <a:pt x="8339" y="5167"/>
                  <a:pt x="7950" y="4983"/>
                  <a:pt x="7772" y="4781"/>
                </a:cubicBezTo>
                <a:close/>
                <a:moveTo>
                  <a:pt x="6785" y="22"/>
                </a:moveTo>
                <a:cubicBezTo>
                  <a:pt x="6853" y="28"/>
                  <a:pt x="6943" y="82"/>
                  <a:pt x="6979" y="121"/>
                </a:cubicBezTo>
                <a:lnTo>
                  <a:pt x="7869" y="1012"/>
                </a:lnTo>
                <a:cubicBezTo>
                  <a:pt x="7943" y="1075"/>
                  <a:pt x="7975" y="1189"/>
                  <a:pt x="7972" y="1263"/>
                </a:cubicBezTo>
                <a:cubicBezTo>
                  <a:pt x="7975" y="1357"/>
                  <a:pt x="7925" y="1464"/>
                  <a:pt x="7869" y="1514"/>
                </a:cubicBezTo>
                <a:cubicBezTo>
                  <a:pt x="7805" y="1587"/>
                  <a:pt x="7692" y="1619"/>
                  <a:pt x="7617" y="1617"/>
                </a:cubicBezTo>
                <a:cubicBezTo>
                  <a:pt x="7523" y="1620"/>
                  <a:pt x="7416" y="1569"/>
                  <a:pt x="7367" y="1514"/>
                </a:cubicBezTo>
                <a:lnTo>
                  <a:pt x="6540" y="686"/>
                </a:lnTo>
                <a:lnTo>
                  <a:pt x="3946" y="686"/>
                </a:lnTo>
                <a:lnTo>
                  <a:pt x="762" y="3870"/>
                </a:lnTo>
                <a:lnTo>
                  <a:pt x="6107" y="9215"/>
                </a:lnTo>
                <a:lnTo>
                  <a:pt x="8693" y="6630"/>
                </a:lnTo>
                <a:lnTo>
                  <a:pt x="9202" y="7139"/>
                </a:lnTo>
                <a:lnTo>
                  <a:pt x="6539" y="9802"/>
                </a:lnTo>
                <a:cubicBezTo>
                  <a:pt x="6436" y="9931"/>
                  <a:pt x="6245" y="9981"/>
                  <a:pt x="6118" y="9977"/>
                </a:cubicBezTo>
                <a:cubicBezTo>
                  <a:pt x="5947" y="9982"/>
                  <a:pt x="5762" y="9900"/>
                  <a:pt x="5695" y="9821"/>
                </a:cubicBezTo>
                <a:lnTo>
                  <a:pt x="5686" y="9812"/>
                </a:lnTo>
                <a:lnTo>
                  <a:pt x="5675" y="9802"/>
                </a:lnTo>
                <a:lnTo>
                  <a:pt x="176" y="4302"/>
                </a:lnTo>
                <a:cubicBezTo>
                  <a:pt x="46" y="4200"/>
                  <a:pt x="-4" y="4008"/>
                  <a:pt x="0" y="3881"/>
                </a:cubicBezTo>
                <a:cubicBezTo>
                  <a:pt x="-4" y="3711"/>
                  <a:pt x="78" y="3525"/>
                  <a:pt x="156" y="3458"/>
                </a:cubicBezTo>
                <a:lnTo>
                  <a:pt x="165" y="3449"/>
                </a:lnTo>
                <a:lnTo>
                  <a:pt x="176" y="3439"/>
                </a:lnTo>
                <a:lnTo>
                  <a:pt x="3426" y="188"/>
                </a:lnTo>
                <a:cubicBezTo>
                  <a:pt x="3451" y="160"/>
                  <a:pt x="3499" y="119"/>
                  <a:pt x="3506" y="116"/>
                </a:cubicBezTo>
                <a:lnTo>
                  <a:pt x="3506" y="116"/>
                </a:lnTo>
                <a:lnTo>
                  <a:pt x="3512" y="110"/>
                </a:lnTo>
                <a:lnTo>
                  <a:pt x="3517" y="104"/>
                </a:lnTo>
                <a:lnTo>
                  <a:pt x="3523" y="98"/>
                </a:lnTo>
                <a:cubicBezTo>
                  <a:pt x="3578" y="36"/>
                  <a:pt x="3688" y="-1"/>
                  <a:pt x="3756" y="0"/>
                </a:cubicBezTo>
                <a:lnTo>
                  <a:pt x="3759" y="0"/>
                </a:lnTo>
                <a:lnTo>
                  <a:pt x="3763" y="0"/>
                </a:lnTo>
                <a:lnTo>
                  <a:pt x="6665" y="0"/>
                </a:lnTo>
                <a:cubicBezTo>
                  <a:pt x="6668" y="0"/>
                  <a:pt x="6674" y="0"/>
                  <a:pt x="6675" y="0"/>
                </a:cubicBezTo>
                <a:cubicBezTo>
                  <a:pt x="6716" y="0"/>
                  <a:pt x="6780" y="19"/>
                  <a:pt x="6785" y="22"/>
                </a:cubicBezTo>
                <a:close/>
                <a:moveTo>
                  <a:pt x="2584" y="4398"/>
                </a:moveTo>
                <a:cubicBezTo>
                  <a:pt x="2513" y="4333"/>
                  <a:pt x="2478" y="4223"/>
                  <a:pt x="2479" y="4150"/>
                </a:cubicBezTo>
                <a:lnTo>
                  <a:pt x="2479" y="4141"/>
                </a:lnTo>
                <a:cubicBezTo>
                  <a:pt x="2476" y="4052"/>
                  <a:pt x="2526" y="3947"/>
                  <a:pt x="2584" y="3893"/>
                </a:cubicBezTo>
                <a:lnTo>
                  <a:pt x="4670" y="1807"/>
                </a:lnTo>
                <a:cubicBezTo>
                  <a:pt x="4738" y="1733"/>
                  <a:pt x="4851" y="1699"/>
                  <a:pt x="4927" y="1702"/>
                </a:cubicBezTo>
                <a:cubicBezTo>
                  <a:pt x="5112" y="1689"/>
                  <a:pt x="5293" y="1891"/>
                  <a:pt x="5280" y="2055"/>
                </a:cubicBezTo>
                <a:cubicBezTo>
                  <a:pt x="5286" y="2147"/>
                  <a:pt x="5236" y="2255"/>
                  <a:pt x="5176" y="2312"/>
                </a:cubicBezTo>
                <a:lnTo>
                  <a:pt x="3090" y="4398"/>
                </a:lnTo>
                <a:cubicBezTo>
                  <a:pt x="3024" y="4469"/>
                  <a:pt x="2914" y="4504"/>
                  <a:pt x="2841" y="4503"/>
                </a:cubicBezTo>
                <a:lnTo>
                  <a:pt x="2832" y="4503"/>
                </a:lnTo>
                <a:cubicBezTo>
                  <a:pt x="2744" y="4506"/>
                  <a:pt x="2639" y="4456"/>
                  <a:pt x="2584" y="4398"/>
                </a:cubicBezTo>
                <a:close/>
                <a:moveTo>
                  <a:pt x="3977" y="5791"/>
                </a:moveTo>
                <a:cubicBezTo>
                  <a:pt x="3906" y="5726"/>
                  <a:pt x="3871" y="5616"/>
                  <a:pt x="3872" y="5543"/>
                </a:cubicBezTo>
                <a:lnTo>
                  <a:pt x="3872" y="5534"/>
                </a:lnTo>
                <a:cubicBezTo>
                  <a:pt x="3869" y="5445"/>
                  <a:pt x="3919" y="5340"/>
                  <a:pt x="3977" y="5286"/>
                </a:cubicBezTo>
                <a:lnTo>
                  <a:pt x="5236" y="4026"/>
                </a:lnTo>
                <a:cubicBezTo>
                  <a:pt x="5302" y="3955"/>
                  <a:pt x="5412" y="3920"/>
                  <a:pt x="5485" y="3921"/>
                </a:cubicBezTo>
                <a:cubicBezTo>
                  <a:pt x="5673" y="3903"/>
                  <a:pt x="5859" y="4107"/>
                  <a:pt x="5847" y="4275"/>
                </a:cubicBezTo>
                <a:lnTo>
                  <a:pt x="5847" y="4283"/>
                </a:lnTo>
                <a:cubicBezTo>
                  <a:pt x="5850" y="4372"/>
                  <a:pt x="5800" y="4477"/>
                  <a:pt x="5742" y="4532"/>
                </a:cubicBezTo>
                <a:lnTo>
                  <a:pt x="4483" y="5791"/>
                </a:lnTo>
                <a:cubicBezTo>
                  <a:pt x="4417" y="5862"/>
                  <a:pt x="4307" y="5897"/>
                  <a:pt x="4234" y="5896"/>
                </a:cubicBezTo>
                <a:lnTo>
                  <a:pt x="4225" y="5896"/>
                </a:lnTo>
                <a:cubicBezTo>
                  <a:pt x="4137" y="5899"/>
                  <a:pt x="4032" y="5849"/>
                  <a:pt x="3977" y="5791"/>
                </a:cubicBezTo>
                <a:close/>
                <a:moveTo>
                  <a:pt x="5370" y="7184"/>
                </a:moveTo>
                <a:cubicBezTo>
                  <a:pt x="5299" y="7119"/>
                  <a:pt x="5264" y="7009"/>
                  <a:pt x="5265" y="6936"/>
                </a:cubicBezTo>
                <a:lnTo>
                  <a:pt x="5265" y="6927"/>
                </a:lnTo>
                <a:cubicBezTo>
                  <a:pt x="5262" y="6838"/>
                  <a:pt x="5312" y="6733"/>
                  <a:pt x="5370" y="6679"/>
                </a:cubicBezTo>
                <a:lnTo>
                  <a:pt x="5789" y="6260"/>
                </a:lnTo>
                <a:cubicBezTo>
                  <a:pt x="5854" y="6189"/>
                  <a:pt x="5964" y="6154"/>
                  <a:pt x="6037" y="6155"/>
                </a:cubicBezTo>
                <a:lnTo>
                  <a:pt x="6046" y="6155"/>
                </a:lnTo>
                <a:cubicBezTo>
                  <a:pt x="6231" y="6142"/>
                  <a:pt x="6411" y="6344"/>
                  <a:pt x="6399" y="6508"/>
                </a:cubicBezTo>
                <a:lnTo>
                  <a:pt x="6399" y="6517"/>
                </a:lnTo>
                <a:cubicBezTo>
                  <a:pt x="6402" y="6606"/>
                  <a:pt x="6352" y="6711"/>
                  <a:pt x="6294" y="6765"/>
                </a:cubicBezTo>
                <a:lnTo>
                  <a:pt x="5876" y="7184"/>
                </a:lnTo>
                <a:cubicBezTo>
                  <a:pt x="5808" y="7257"/>
                  <a:pt x="5694" y="7292"/>
                  <a:pt x="5618" y="7289"/>
                </a:cubicBezTo>
                <a:cubicBezTo>
                  <a:pt x="5530" y="7292"/>
                  <a:pt x="5425" y="7242"/>
                  <a:pt x="5370" y="7184"/>
                </a:cubicBezTo>
                <a:close/>
              </a:path>
            </a:pathLst>
          </a:cu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任意多边形 66"/>
          <p:cNvSpPr/>
          <p:nvPr>
            <p:custDataLst>
              <p:tags r:id="rId5"/>
            </p:custDataLst>
          </p:nvPr>
        </p:nvSpPr>
        <p:spPr>
          <a:xfrm rot="10800000">
            <a:off x="4894580" y="2557145"/>
            <a:ext cx="419735" cy="3981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14" h="8636">
                <a:moveTo>
                  <a:pt x="1830" y="4403"/>
                </a:moveTo>
                <a:lnTo>
                  <a:pt x="2601" y="4403"/>
                </a:lnTo>
                <a:lnTo>
                  <a:pt x="2601" y="5339"/>
                </a:lnTo>
                <a:lnTo>
                  <a:pt x="4559" y="3381"/>
                </a:lnTo>
                <a:lnTo>
                  <a:pt x="4557" y="3379"/>
                </a:lnTo>
                <a:lnTo>
                  <a:pt x="5102" y="2834"/>
                </a:lnTo>
                <a:lnTo>
                  <a:pt x="6352" y="4084"/>
                </a:lnTo>
                <a:lnTo>
                  <a:pt x="8373" y="2063"/>
                </a:lnTo>
                <a:lnTo>
                  <a:pt x="8373" y="730"/>
                </a:lnTo>
                <a:lnTo>
                  <a:pt x="741" y="730"/>
                </a:lnTo>
                <a:lnTo>
                  <a:pt x="741" y="7906"/>
                </a:lnTo>
                <a:lnTo>
                  <a:pt x="8373" y="7906"/>
                </a:lnTo>
                <a:lnTo>
                  <a:pt x="8373" y="3153"/>
                </a:lnTo>
                <a:lnTo>
                  <a:pt x="6353" y="5174"/>
                </a:lnTo>
                <a:lnTo>
                  <a:pt x="6351" y="5172"/>
                </a:lnTo>
                <a:lnTo>
                  <a:pt x="6351" y="5173"/>
                </a:lnTo>
                <a:lnTo>
                  <a:pt x="5104" y="3926"/>
                </a:lnTo>
                <a:lnTo>
                  <a:pt x="2933" y="6097"/>
                </a:lnTo>
                <a:lnTo>
                  <a:pt x="4295" y="6097"/>
                </a:lnTo>
                <a:lnTo>
                  <a:pt x="4295" y="6868"/>
                </a:lnTo>
                <a:lnTo>
                  <a:pt x="1830" y="6868"/>
                </a:lnTo>
                <a:lnTo>
                  <a:pt x="1830" y="4403"/>
                </a:lnTo>
                <a:close/>
                <a:moveTo>
                  <a:pt x="9114" y="8005"/>
                </a:moveTo>
                <a:lnTo>
                  <a:pt x="9114" y="8022"/>
                </a:lnTo>
                <a:cubicBezTo>
                  <a:pt x="9124" y="8368"/>
                  <a:pt x="8775" y="8644"/>
                  <a:pt x="8498" y="8636"/>
                </a:cubicBezTo>
                <a:lnTo>
                  <a:pt x="8483" y="8636"/>
                </a:lnTo>
                <a:lnTo>
                  <a:pt x="631" y="8636"/>
                </a:lnTo>
                <a:lnTo>
                  <a:pt x="614" y="8636"/>
                </a:lnTo>
                <a:cubicBezTo>
                  <a:pt x="268" y="8646"/>
                  <a:pt x="-8" y="8297"/>
                  <a:pt x="0" y="8020"/>
                </a:cubicBezTo>
                <a:lnTo>
                  <a:pt x="0" y="8005"/>
                </a:lnTo>
                <a:lnTo>
                  <a:pt x="0" y="631"/>
                </a:lnTo>
                <a:lnTo>
                  <a:pt x="0" y="614"/>
                </a:lnTo>
                <a:cubicBezTo>
                  <a:pt x="-10" y="268"/>
                  <a:pt x="339" y="-8"/>
                  <a:pt x="616" y="0"/>
                </a:cubicBezTo>
                <a:lnTo>
                  <a:pt x="631" y="0"/>
                </a:lnTo>
                <a:lnTo>
                  <a:pt x="8483" y="0"/>
                </a:lnTo>
                <a:lnTo>
                  <a:pt x="8500" y="0"/>
                </a:lnTo>
                <a:cubicBezTo>
                  <a:pt x="8846" y="-10"/>
                  <a:pt x="9122" y="339"/>
                  <a:pt x="9114" y="616"/>
                </a:cubicBezTo>
                <a:lnTo>
                  <a:pt x="9114" y="631"/>
                </a:lnTo>
                <a:lnTo>
                  <a:pt x="9114" y="80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任意多边形 33"/>
          <p:cNvSpPr/>
          <p:nvPr>
            <p:custDataLst>
              <p:tags r:id="rId6"/>
            </p:custDataLst>
          </p:nvPr>
        </p:nvSpPr>
        <p:spPr>
          <a:xfrm rot="1800000" flipH="1">
            <a:off x="9914255" y="2433320"/>
            <a:ext cx="542290" cy="56261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33" h="2418">
                <a:moveTo>
                  <a:pt x="991" y="1775"/>
                </a:moveTo>
                <a:lnTo>
                  <a:pt x="991" y="1773"/>
                </a:lnTo>
                <a:lnTo>
                  <a:pt x="991" y="1771"/>
                </a:lnTo>
                <a:lnTo>
                  <a:pt x="991" y="1768"/>
                </a:lnTo>
                <a:lnTo>
                  <a:pt x="991" y="1766"/>
                </a:lnTo>
                <a:lnTo>
                  <a:pt x="881" y="1703"/>
                </a:lnTo>
                <a:lnTo>
                  <a:pt x="881" y="1702"/>
                </a:lnTo>
                <a:lnTo>
                  <a:pt x="881" y="1701"/>
                </a:lnTo>
                <a:lnTo>
                  <a:pt x="609" y="1544"/>
                </a:lnTo>
                <a:cubicBezTo>
                  <a:pt x="607" y="1546"/>
                  <a:pt x="593" y="1558"/>
                  <a:pt x="588" y="1560"/>
                </a:cubicBezTo>
                <a:lnTo>
                  <a:pt x="131" y="1824"/>
                </a:lnTo>
                <a:cubicBezTo>
                  <a:pt x="120" y="1832"/>
                  <a:pt x="101" y="1836"/>
                  <a:pt x="87" y="1836"/>
                </a:cubicBezTo>
                <a:cubicBezTo>
                  <a:pt x="73" y="1836"/>
                  <a:pt x="56" y="1832"/>
                  <a:pt x="47" y="1826"/>
                </a:cubicBezTo>
                <a:lnTo>
                  <a:pt x="45" y="1825"/>
                </a:lnTo>
                <a:lnTo>
                  <a:pt x="44" y="1825"/>
                </a:lnTo>
                <a:lnTo>
                  <a:pt x="42" y="1824"/>
                </a:lnTo>
                <a:lnTo>
                  <a:pt x="41" y="1823"/>
                </a:lnTo>
                <a:cubicBezTo>
                  <a:pt x="17" y="1812"/>
                  <a:pt x="-1" y="1772"/>
                  <a:pt x="0" y="1745"/>
                </a:cubicBezTo>
                <a:cubicBezTo>
                  <a:pt x="-1" y="1731"/>
                  <a:pt x="5" y="1714"/>
                  <a:pt x="12" y="1706"/>
                </a:cubicBezTo>
                <a:cubicBezTo>
                  <a:pt x="14" y="1699"/>
                  <a:pt x="32" y="1679"/>
                  <a:pt x="44" y="1674"/>
                </a:cubicBezTo>
                <a:lnTo>
                  <a:pt x="439" y="1446"/>
                </a:lnTo>
                <a:lnTo>
                  <a:pt x="188" y="1301"/>
                </a:lnTo>
                <a:cubicBezTo>
                  <a:pt x="185" y="1299"/>
                  <a:pt x="178" y="1294"/>
                  <a:pt x="181" y="1296"/>
                </a:cubicBezTo>
                <a:lnTo>
                  <a:pt x="180" y="1296"/>
                </a:lnTo>
                <a:lnTo>
                  <a:pt x="178" y="1295"/>
                </a:lnTo>
                <a:lnTo>
                  <a:pt x="176" y="1294"/>
                </a:lnTo>
                <a:lnTo>
                  <a:pt x="174" y="1293"/>
                </a:lnTo>
                <a:lnTo>
                  <a:pt x="172" y="1291"/>
                </a:lnTo>
                <a:cubicBezTo>
                  <a:pt x="148" y="1280"/>
                  <a:pt x="129" y="1243"/>
                  <a:pt x="130" y="1215"/>
                </a:cubicBezTo>
                <a:cubicBezTo>
                  <a:pt x="129" y="1201"/>
                  <a:pt x="135" y="1183"/>
                  <a:pt x="142" y="1174"/>
                </a:cubicBezTo>
                <a:lnTo>
                  <a:pt x="691" y="223"/>
                </a:lnTo>
                <a:lnTo>
                  <a:pt x="587" y="163"/>
                </a:lnTo>
                <a:lnTo>
                  <a:pt x="585" y="162"/>
                </a:lnTo>
                <a:lnTo>
                  <a:pt x="584" y="161"/>
                </a:lnTo>
                <a:cubicBezTo>
                  <a:pt x="560" y="149"/>
                  <a:pt x="543" y="112"/>
                  <a:pt x="543" y="86"/>
                </a:cubicBezTo>
                <a:cubicBezTo>
                  <a:pt x="542" y="71"/>
                  <a:pt x="549" y="53"/>
                  <a:pt x="555" y="44"/>
                </a:cubicBezTo>
                <a:lnTo>
                  <a:pt x="556" y="42"/>
                </a:lnTo>
                <a:cubicBezTo>
                  <a:pt x="568" y="18"/>
                  <a:pt x="605" y="-1"/>
                  <a:pt x="632" y="0"/>
                </a:cubicBezTo>
                <a:cubicBezTo>
                  <a:pt x="646" y="-1"/>
                  <a:pt x="665" y="5"/>
                  <a:pt x="674" y="12"/>
                </a:cubicBezTo>
                <a:lnTo>
                  <a:pt x="2289" y="944"/>
                </a:lnTo>
                <a:lnTo>
                  <a:pt x="2291" y="945"/>
                </a:lnTo>
                <a:lnTo>
                  <a:pt x="2293" y="946"/>
                </a:lnTo>
                <a:cubicBezTo>
                  <a:pt x="2316" y="958"/>
                  <a:pt x="2333" y="995"/>
                  <a:pt x="2333" y="1021"/>
                </a:cubicBezTo>
                <a:cubicBezTo>
                  <a:pt x="2334" y="1036"/>
                  <a:pt x="2327" y="1054"/>
                  <a:pt x="2321" y="1063"/>
                </a:cubicBezTo>
                <a:lnTo>
                  <a:pt x="2320" y="1065"/>
                </a:lnTo>
                <a:cubicBezTo>
                  <a:pt x="2308" y="1089"/>
                  <a:pt x="2271" y="1108"/>
                  <a:pt x="2244" y="1107"/>
                </a:cubicBezTo>
                <a:cubicBezTo>
                  <a:pt x="2230" y="1108"/>
                  <a:pt x="2211" y="1102"/>
                  <a:pt x="2202" y="1095"/>
                </a:cubicBezTo>
                <a:lnTo>
                  <a:pt x="2098" y="1035"/>
                </a:lnTo>
                <a:lnTo>
                  <a:pt x="1549" y="1986"/>
                </a:lnTo>
                <a:lnTo>
                  <a:pt x="1548" y="1988"/>
                </a:lnTo>
                <a:lnTo>
                  <a:pt x="1547" y="1990"/>
                </a:lnTo>
                <a:cubicBezTo>
                  <a:pt x="1535" y="2013"/>
                  <a:pt x="1499" y="2030"/>
                  <a:pt x="1472" y="2030"/>
                </a:cubicBezTo>
                <a:cubicBezTo>
                  <a:pt x="1458" y="2031"/>
                  <a:pt x="1439" y="2024"/>
                  <a:pt x="1430" y="2018"/>
                </a:cubicBezTo>
                <a:lnTo>
                  <a:pt x="1428" y="2017"/>
                </a:lnTo>
                <a:lnTo>
                  <a:pt x="1426" y="2016"/>
                </a:lnTo>
                <a:lnTo>
                  <a:pt x="1425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cubicBezTo>
                  <a:pt x="1425" y="2014"/>
                  <a:pt x="1415" y="2010"/>
                  <a:pt x="1416" y="2010"/>
                </a:cubicBezTo>
                <a:lnTo>
                  <a:pt x="1171" y="1868"/>
                </a:lnTo>
                <a:lnTo>
                  <a:pt x="1171" y="2327"/>
                </a:lnTo>
                <a:cubicBezTo>
                  <a:pt x="1172" y="2378"/>
                  <a:pt x="1126" y="2419"/>
                  <a:pt x="1081" y="2417"/>
                </a:cubicBezTo>
                <a:cubicBezTo>
                  <a:pt x="1030" y="2419"/>
                  <a:pt x="989" y="2373"/>
                  <a:pt x="991" y="2327"/>
                </a:cubicBezTo>
                <a:lnTo>
                  <a:pt x="991" y="1775"/>
                </a:lnTo>
                <a:close/>
                <a:moveTo>
                  <a:pt x="336" y="1185"/>
                </a:moveTo>
                <a:lnTo>
                  <a:pt x="842" y="310"/>
                </a:lnTo>
                <a:lnTo>
                  <a:pt x="1947" y="948"/>
                </a:lnTo>
                <a:lnTo>
                  <a:pt x="1442" y="1824"/>
                </a:lnTo>
                <a:lnTo>
                  <a:pt x="336" y="1185"/>
                </a:lnTo>
                <a:close/>
                <a:moveTo>
                  <a:pt x="1355" y="953"/>
                </a:moveTo>
                <a:lnTo>
                  <a:pt x="1356" y="951"/>
                </a:lnTo>
                <a:lnTo>
                  <a:pt x="1356" y="950"/>
                </a:lnTo>
                <a:lnTo>
                  <a:pt x="1356" y="948"/>
                </a:lnTo>
                <a:cubicBezTo>
                  <a:pt x="1357" y="914"/>
                  <a:pt x="1327" y="879"/>
                  <a:pt x="1308" y="869"/>
                </a:cubicBezTo>
                <a:lnTo>
                  <a:pt x="1307" y="869"/>
                </a:lnTo>
                <a:lnTo>
                  <a:pt x="1305" y="868"/>
                </a:lnTo>
                <a:lnTo>
                  <a:pt x="1305" y="867"/>
                </a:lnTo>
                <a:cubicBezTo>
                  <a:pt x="1292" y="859"/>
                  <a:pt x="1270" y="855"/>
                  <a:pt x="1261" y="855"/>
                </a:cubicBezTo>
                <a:lnTo>
                  <a:pt x="1260" y="855"/>
                </a:lnTo>
                <a:lnTo>
                  <a:pt x="1259" y="855"/>
                </a:lnTo>
                <a:lnTo>
                  <a:pt x="1259" y="855"/>
                </a:lnTo>
                <a:lnTo>
                  <a:pt x="1258" y="855"/>
                </a:lnTo>
                <a:lnTo>
                  <a:pt x="1057" y="855"/>
                </a:lnTo>
                <a:lnTo>
                  <a:pt x="1055" y="855"/>
                </a:lnTo>
                <a:lnTo>
                  <a:pt x="1054" y="855"/>
                </a:lnTo>
                <a:lnTo>
                  <a:pt x="1053" y="855"/>
                </a:lnTo>
                <a:cubicBezTo>
                  <a:pt x="1025" y="855"/>
                  <a:pt x="993" y="876"/>
                  <a:pt x="986" y="886"/>
                </a:cubicBezTo>
                <a:cubicBezTo>
                  <a:pt x="981" y="890"/>
                  <a:pt x="973" y="902"/>
                  <a:pt x="972" y="903"/>
                </a:cubicBezTo>
                <a:cubicBezTo>
                  <a:pt x="964" y="917"/>
                  <a:pt x="958" y="941"/>
                  <a:pt x="958" y="950"/>
                </a:cubicBezTo>
                <a:lnTo>
                  <a:pt x="958" y="951"/>
                </a:lnTo>
                <a:lnTo>
                  <a:pt x="958" y="952"/>
                </a:lnTo>
                <a:lnTo>
                  <a:pt x="958" y="952"/>
                </a:lnTo>
                <a:lnTo>
                  <a:pt x="958" y="953"/>
                </a:lnTo>
                <a:lnTo>
                  <a:pt x="958" y="954"/>
                </a:lnTo>
                <a:lnTo>
                  <a:pt x="958" y="954"/>
                </a:lnTo>
                <a:lnTo>
                  <a:pt x="958" y="955"/>
                </a:lnTo>
                <a:lnTo>
                  <a:pt x="958" y="957"/>
                </a:lnTo>
                <a:lnTo>
                  <a:pt x="958" y="958"/>
                </a:lnTo>
                <a:cubicBezTo>
                  <a:pt x="958" y="974"/>
                  <a:pt x="967" y="997"/>
                  <a:pt x="971" y="1003"/>
                </a:cubicBezTo>
                <a:lnTo>
                  <a:pt x="1072" y="1177"/>
                </a:lnTo>
                <a:cubicBezTo>
                  <a:pt x="1079" y="1193"/>
                  <a:pt x="1100" y="1209"/>
                  <a:pt x="1107" y="1212"/>
                </a:cubicBezTo>
                <a:cubicBezTo>
                  <a:pt x="1121" y="1222"/>
                  <a:pt x="1144" y="1226"/>
                  <a:pt x="1154" y="1226"/>
                </a:cubicBezTo>
                <a:lnTo>
                  <a:pt x="1154" y="1226"/>
                </a:lnTo>
                <a:lnTo>
                  <a:pt x="1155" y="1226"/>
                </a:lnTo>
                <a:lnTo>
                  <a:pt x="1156" y="1226"/>
                </a:lnTo>
                <a:lnTo>
                  <a:pt x="1157" y="1226"/>
                </a:lnTo>
                <a:lnTo>
                  <a:pt x="1159" y="1226"/>
                </a:lnTo>
                <a:lnTo>
                  <a:pt x="1160" y="1226"/>
                </a:lnTo>
                <a:lnTo>
                  <a:pt x="1162" y="1226"/>
                </a:lnTo>
                <a:cubicBezTo>
                  <a:pt x="1192" y="1226"/>
                  <a:pt x="1229" y="1199"/>
                  <a:pt x="1237" y="1183"/>
                </a:cubicBezTo>
                <a:cubicBezTo>
                  <a:pt x="1240" y="1180"/>
                  <a:pt x="1250" y="1166"/>
                  <a:pt x="1248" y="1168"/>
                </a:cubicBezTo>
                <a:lnTo>
                  <a:pt x="1337" y="1013"/>
                </a:lnTo>
                <a:cubicBezTo>
                  <a:pt x="1339" y="1010"/>
                  <a:pt x="1345" y="997"/>
                  <a:pt x="1344" y="998"/>
                </a:cubicBez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cubicBezTo>
                  <a:pt x="1350" y="992"/>
                  <a:pt x="1356" y="963"/>
                  <a:pt x="1356" y="955"/>
                </a:cubicBezTo>
                <a:lnTo>
                  <a:pt x="1356" y="955"/>
                </a:lnTo>
                <a:lnTo>
                  <a:pt x="1356" y="954"/>
                </a:lnTo>
                <a:lnTo>
                  <a:pt x="1356" y="953"/>
                </a:lnTo>
                <a:lnTo>
                  <a:pt x="1355" y="9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任意多边形 75"/>
          <p:cNvSpPr/>
          <p:nvPr>
            <p:custDataLst>
              <p:tags r:id="rId7"/>
            </p:custDataLst>
          </p:nvPr>
        </p:nvSpPr>
        <p:spPr>
          <a:xfrm>
            <a:off x="7325995" y="2510155"/>
            <a:ext cx="448945" cy="43878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725" h="7545">
                <a:moveTo>
                  <a:pt x="2" y="3270"/>
                </a:moveTo>
                <a:lnTo>
                  <a:pt x="1" y="3183"/>
                </a:lnTo>
                <a:lnTo>
                  <a:pt x="0" y="3098"/>
                </a:lnTo>
                <a:cubicBezTo>
                  <a:pt x="-39" y="1343"/>
                  <a:pt x="1868" y="-39"/>
                  <a:pt x="3123" y="0"/>
                </a:cubicBezTo>
                <a:lnTo>
                  <a:pt x="3192" y="1"/>
                </a:lnTo>
                <a:lnTo>
                  <a:pt x="3270" y="2"/>
                </a:lnTo>
                <a:lnTo>
                  <a:pt x="3357" y="1"/>
                </a:lnTo>
                <a:lnTo>
                  <a:pt x="3442" y="0"/>
                </a:lnTo>
                <a:cubicBezTo>
                  <a:pt x="5197" y="-39"/>
                  <a:pt x="6579" y="1868"/>
                  <a:pt x="6540" y="3123"/>
                </a:cubicBezTo>
                <a:lnTo>
                  <a:pt x="6539" y="3192"/>
                </a:lnTo>
                <a:lnTo>
                  <a:pt x="6538" y="3270"/>
                </a:lnTo>
                <a:lnTo>
                  <a:pt x="6539" y="3357"/>
                </a:lnTo>
                <a:lnTo>
                  <a:pt x="6540" y="3442"/>
                </a:lnTo>
                <a:cubicBezTo>
                  <a:pt x="6593" y="4081"/>
                  <a:pt x="6134" y="4939"/>
                  <a:pt x="5904" y="5200"/>
                </a:cubicBezTo>
                <a:lnTo>
                  <a:pt x="7615" y="6911"/>
                </a:lnTo>
                <a:cubicBezTo>
                  <a:pt x="7688" y="6979"/>
                  <a:pt x="7725" y="7093"/>
                  <a:pt x="7723" y="7168"/>
                </a:cubicBezTo>
                <a:lnTo>
                  <a:pt x="7723" y="7177"/>
                </a:lnTo>
                <a:cubicBezTo>
                  <a:pt x="7737" y="7369"/>
                  <a:pt x="7528" y="7556"/>
                  <a:pt x="7357" y="7543"/>
                </a:cubicBezTo>
                <a:lnTo>
                  <a:pt x="7348" y="7543"/>
                </a:lnTo>
                <a:cubicBezTo>
                  <a:pt x="7256" y="7547"/>
                  <a:pt x="7147" y="7495"/>
                  <a:pt x="7091" y="7435"/>
                </a:cubicBezTo>
                <a:lnTo>
                  <a:pt x="5391" y="5735"/>
                </a:lnTo>
                <a:cubicBezTo>
                  <a:pt x="4871" y="6223"/>
                  <a:pt x="3932" y="6570"/>
                  <a:pt x="3417" y="6540"/>
                </a:cubicBezTo>
                <a:lnTo>
                  <a:pt x="3348" y="6539"/>
                </a:lnTo>
                <a:lnTo>
                  <a:pt x="3270" y="6538"/>
                </a:lnTo>
                <a:lnTo>
                  <a:pt x="3183" y="6539"/>
                </a:lnTo>
                <a:lnTo>
                  <a:pt x="3098" y="6540"/>
                </a:lnTo>
                <a:cubicBezTo>
                  <a:pt x="1343" y="6580"/>
                  <a:pt x="-39" y="4673"/>
                  <a:pt x="0" y="3417"/>
                </a:cubicBezTo>
                <a:lnTo>
                  <a:pt x="1" y="3348"/>
                </a:lnTo>
                <a:lnTo>
                  <a:pt x="2" y="3270"/>
                </a:lnTo>
                <a:close/>
                <a:moveTo>
                  <a:pt x="742" y="3271"/>
                </a:moveTo>
                <a:lnTo>
                  <a:pt x="741" y="3204"/>
                </a:lnTo>
                <a:cubicBezTo>
                  <a:pt x="701" y="1815"/>
                  <a:pt x="2098" y="709"/>
                  <a:pt x="3211" y="741"/>
                </a:cubicBezTo>
                <a:lnTo>
                  <a:pt x="3271" y="742"/>
                </a:lnTo>
                <a:lnTo>
                  <a:pt x="3339" y="741"/>
                </a:lnTo>
                <a:cubicBezTo>
                  <a:pt x="4727" y="701"/>
                  <a:pt x="5834" y="2098"/>
                  <a:pt x="5801" y="3211"/>
                </a:cubicBezTo>
                <a:lnTo>
                  <a:pt x="5800" y="3271"/>
                </a:lnTo>
                <a:lnTo>
                  <a:pt x="5801" y="3339"/>
                </a:lnTo>
                <a:cubicBezTo>
                  <a:pt x="5843" y="4727"/>
                  <a:pt x="4445" y="5834"/>
                  <a:pt x="3332" y="5801"/>
                </a:cubicBezTo>
                <a:lnTo>
                  <a:pt x="3271" y="5800"/>
                </a:lnTo>
                <a:lnTo>
                  <a:pt x="3204" y="5801"/>
                </a:lnTo>
                <a:cubicBezTo>
                  <a:pt x="1815" y="5843"/>
                  <a:pt x="709" y="4445"/>
                  <a:pt x="741" y="3332"/>
                </a:cubicBezTo>
                <a:lnTo>
                  <a:pt x="742" y="3271"/>
                </a:lnTo>
                <a:close/>
                <a:moveTo>
                  <a:pt x="3400" y="4559"/>
                </a:moveTo>
                <a:lnTo>
                  <a:pt x="3292" y="4450"/>
                </a:lnTo>
                <a:lnTo>
                  <a:pt x="3291" y="4452"/>
                </a:lnTo>
                <a:lnTo>
                  <a:pt x="2526" y="3687"/>
                </a:lnTo>
                <a:lnTo>
                  <a:pt x="1760" y="4452"/>
                </a:lnTo>
                <a:lnTo>
                  <a:pt x="1218" y="3909"/>
                </a:lnTo>
                <a:lnTo>
                  <a:pt x="2520" y="2607"/>
                </a:lnTo>
                <a:lnTo>
                  <a:pt x="2525" y="2612"/>
                </a:lnTo>
                <a:lnTo>
                  <a:pt x="2530" y="2607"/>
                </a:lnTo>
                <a:lnTo>
                  <a:pt x="3399" y="3475"/>
                </a:lnTo>
                <a:lnTo>
                  <a:pt x="4783" y="2091"/>
                </a:lnTo>
                <a:lnTo>
                  <a:pt x="5325" y="2634"/>
                </a:lnTo>
                <a:lnTo>
                  <a:pt x="3400" y="4559"/>
                </a:lnTo>
                <a:close/>
              </a:path>
            </a:pathLst>
          </a:cu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357053" y="1955800"/>
            <a:ext cx="3477895" cy="3474085"/>
            <a:chOff x="8676" y="2445"/>
            <a:chExt cx="3221" cy="3217"/>
          </a:xfrm>
          <a:effectLst/>
        </p:grpSpPr>
        <p:sp>
          <p:nvSpPr>
            <p:cNvPr id="9" name="任意多边形 8"/>
            <p:cNvSpPr/>
            <p:nvPr>
              <p:custDataLst>
                <p:tags r:id="rId16"/>
              </p:custDataLst>
            </p:nvPr>
          </p:nvSpPr>
          <p:spPr>
            <a:xfrm rot="5400000" flipH="1" flipV="1">
              <a:off x="9490" y="2375"/>
              <a:ext cx="1609" cy="174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30" h="1553">
                  <a:moveTo>
                    <a:pt x="0" y="715"/>
                  </a:moveTo>
                  <a:cubicBezTo>
                    <a:pt x="-12" y="313"/>
                    <a:pt x="355" y="-10"/>
                    <a:pt x="715" y="0"/>
                  </a:cubicBezTo>
                  <a:cubicBezTo>
                    <a:pt x="1116" y="-12"/>
                    <a:pt x="1439" y="355"/>
                    <a:pt x="1429" y="715"/>
                  </a:cubicBezTo>
                  <a:cubicBezTo>
                    <a:pt x="1448" y="1095"/>
                    <a:pt x="1091" y="1411"/>
                    <a:pt x="781" y="1426"/>
                  </a:cubicBezTo>
                  <a:lnTo>
                    <a:pt x="365" y="1553"/>
                  </a:lnTo>
                  <a:lnTo>
                    <a:pt x="456" y="1381"/>
                  </a:lnTo>
                  <a:cubicBezTo>
                    <a:pt x="200" y="1298"/>
                    <a:pt x="-13" y="984"/>
                    <a:pt x="0" y="715"/>
                  </a:cubicBezTo>
                  <a:close/>
                </a:path>
              </a:pathLst>
            </a:custGeom>
            <a:solidFill>
              <a:srgbClr val="BDB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>
              <p:custDataLst>
                <p:tags r:id="rId17"/>
              </p:custDataLst>
            </p:nvPr>
          </p:nvSpPr>
          <p:spPr>
            <a:xfrm rot="10800000">
              <a:off x="8676" y="3160"/>
              <a:ext cx="1609" cy="174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30" h="1553">
                  <a:moveTo>
                    <a:pt x="0" y="715"/>
                  </a:moveTo>
                  <a:cubicBezTo>
                    <a:pt x="-12" y="313"/>
                    <a:pt x="355" y="-10"/>
                    <a:pt x="715" y="0"/>
                  </a:cubicBezTo>
                  <a:cubicBezTo>
                    <a:pt x="1116" y="-12"/>
                    <a:pt x="1439" y="355"/>
                    <a:pt x="1429" y="715"/>
                  </a:cubicBezTo>
                  <a:cubicBezTo>
                    <a:pt x="1448" y="1095"/>
                    <a:pt x="1091" y="1411"/>
                    <a:pt x="781" y="1426"/>
                  </a:cubicBezTo>
                  <a:lnTo>
                    <a:pt x="365" y="1553"/>
                  </a:lnTo>
                  <a:lnTo>
                    <a:pt x="456" y="1381"/>
                  </a:lnTo>
                  <a:cubicBezTo>
                    <a:pt x="200" y="1298"/>
                    <a:pt x="-13" y="984"/>
                    <a:pt x="0" y="715"/>
                  </a:cubicBezTo>
                  <a:close/>
                </a:path>
              </a:pathLst>
            </a:cu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任意多边形 6"/>
            <p:cNvSpPr/>
            <p:nvPr>
              <p:custDataLst>
                <p:tags r:id="rId18"/>
              </p:custDataLst>
            </p:nvPr>
          </p:nvSpPr>
          <p:spPr>
            <a:xfrm rot="5400000">
              <a:off x="9340" y="3984"/>
              <a:ext cx="1609" cy="174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30" h="1553">
                  <a:moveTo>
                    <a:pt x="0" y="715"/>
                  </a:moveTo>
                  <a:cubicBezTo>
                    <a:pt x="-12" y="313"/>
                    <a:pt x="355" y="-10"/>
                    <a:pt x="715" y="0"/>
                  </a:cubicBezTo>
                  <a:cubicBezTo>
                    <a:pt x="1116" y="-12"/>
                    <a:pt x="1439" y="355"/>
                    <a:pt x="1429" y="715"/>
                  </a:cubicBezTo>
                  <a:cubicBezTo>
                    <a:pt x="1448" y="1095"/>
                    <a:pt x="1091" y="1411"/>
                    <a:pt x="781" y="1426"/>
                  </a:cubicBezTo>
                  <a:lnTo>
                    <a:pt x="365" y="1553"/>
                  </a:lnTo>
                  <a:lnTo>
                    <a:pt x="456" y="1381"/>
                  </a:lnTo>
                  <a:cubicBezTo>
                    <a:pt x="200" y="1298"/>
                    <a:pt x="-13" y="984"/>
                    <a:pt x="0" y="715"/>
                  </a:cubicBezTo>
                  <a:close/>
                </a:path>
              </a:pathLst>
            </a:custGeom>
            <a:solidFill>
              <a:srgbClr val="BDB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0289" y="3174"/>
              <a:ext cx="1609" cy="174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430" h="1553">
                  <a:moveTo>
                    <a:pt x="0" y="715"/>
                  </a:moveTo>
                  <a:cubicBezTo>
                    <a:pt x="-12" y="313"/>
                    <a:pt x="355" y="-10"/>
                    <a:pt x="715" y="0"/>
                  </a:cubicBezTo>
                  <a:cubicBezTo>
                    <a:pt x="1116" y="-12"/>
                    <a:pt x="1439" y="355"/>
                    <a:pt x="1429" y="715"/>
                  </a:cubicBezTo>
                  <a:cubicBezTo>
                    <a:pt x="1448" y="1095"/>
                    <a:pt x="1091" y="1411"/>
                    <a:pt x="781" y="1426"/>
                  </a:cubicBezTo>
                  <a:lnTo>
                    <a:pt x="365" y="1553"/>
                  </a:lnTo>
                  <a:lnTo>
                    <a:pt x="456" y="1381"/>
                  </a:lnTo>
                  <a:cubicBezTo>
                    <a:pt x="200" y="1298"/>
                    <a:pt x="-13" y="984"/>
                    <a:pt x="0" y="715"/>
                  </a:cubicBezTo>
                  <a:close/>
                </a:path>
              </a:pathLst>
            </a:cu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任意多边形 9"/>
            <p:cNvSpPr/>
            <p:nvPr>
              <p:custDataLst>
                <p:tags r:id="rId19"/>
              </p:custDataLst>
            </p:nvPr>
          </p:nvSpPr>
          <p:spPr>
            <a:xfrm rot="5400000" flipH="1" flipV="1">
              <a:off x="9916" y="2801"/>
              <a:ext cx="1608" cy="897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09" h="897">
                  <a:moveTo>
                    <a:pt x="1608" y="0"/>
                  </a:moveTo>
                  <a:cubicBezTo>
                    <a:pt x="1624" y="408"/>
                    <a:pt x="1149" y="764"/>
                    <a:pt x="879" y="754"/>
                  </a:cubicBezTo>
                  <a:lnTo>
                    <a:pt x="411" y="897"/>
                  </a:lnTo>
                  <a:lnTo>
                    <a:pt x="513" y="703"/>
                  </a:lnTo>
                  <a:cubicBezTo>
                    <a:pt x="235" y="634"/>
                    <a:pt x="0" y="235"/>
                    <a:pt x="0" y="15"/>
                  </a:cubicBezTo>
                  <a:lnTo>
                    <a:pt x="302" y="15"/>
                  </a:lnTo>
                  <a:lnTo>
                    <a:pt x="302" y="0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BDB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>
            <p:custDataLst>
              <p:tags r:id="rId2"/>
            </p:custDataLst>
          </p:nvPr>
        </p:nvSpPr>
        <p:spPr>
          <a:xfrm>
            <a:off x="8363585" y="1908810"/>
            <a:ext cx="3232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spc="100" dirty="0">
                <a:solidFill>
                  <a:srgbClr val="9F8C6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600" spc="100" dirty="0">
              <a:solidFill>
                <a:srgbClr val="9F8C61"/>
              </a:solidFill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8363585" y="2267585"/>
            <a:ext cx="323342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8363585" y="3849370"/>
            <a:ext cx="3232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spc="100" dirty="0">
                <a:solidFill>
                  <a:srgbClr val="9F8C6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600" spc="100" dirty="0">
              <a:solidFill>
                <a:srgbClr val="9F8C61"/>
              </a:solidFill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>
            <p:custDataLst>
              <p:tags r:id="rId5"/>
            </p:custDataLst>
          </p:nvPr>
        </p:nvSpPr>
        <p:spPr>
          <a:xfrm>
            <a:off x="8363585" y="4208145"/>
            <a:ext cx="323342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499110" y="1908810"/>
            <a:ext cx="3232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spc="100" dirty="0">
                <a:solidFill>
                  <a:srgbClr val="9F8C6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600" spc="100" dirty="0">
              <a:solidFill>
                <a:srgbClr val="9F8C61"/>
              </a:solidFill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499110" y="2267585"/>
            <a:ext cx="323342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499110" y="3849370"/>
            <a:ext cx="3232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spc="100" dirty="0">
                <a:solidFill>
                  <a:srgbClr val="9F8C6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600" spc="100" dirty="0">
              <a:solidFill>
                <a:srgbClr val="9F8C61"/>
              </a:solidFill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>
            <p:custDataLst>
              <p:tags r:id="rId9"/>
            </p:custDataLst>
          </p:nvPr>
        </p:nvSpPr>
        <p:spPr>
          <a:xfrm>
            <a:off x="499110" y="4208145"/>
            <a:ext cx="3233420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副标题 33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4673283" y="3348990"/>
            <a:ext cx="1054100" cy="4495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2600" spc="0">
                <a:solidFill>
                  <a:schemeClr val="bg1"/>
                </a:solidFill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27" name="副标题 33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6613208" y="3348990"/>
            <a:ext cx="1054100" cy="4495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2600" spc="0">
                <a:solidFill>
                  <a:schemeClr val="bg1"/>
                </a:solidFill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8" name="副标题 33"/>
          <p:cNvSpPr>
            <a:spLocks noGrp="1"/>
          </p:cNvSpPr>
          <p:nvPr>
            <p:custDataLst>
              <p:tags r:id="rId12"/>
            </p:custDataLst>
          </p:nvPr>
        </p:nvSpPr>
        <p:spPr>
          <a:xfrm>
            <a:off x="5583873" y="2498090"/>
            <a:ext cx="1054100" cy="4495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2600" spc="0">
                <a:solidFill>
                  <a:schemeClr val="bg1"/>
                </a:solidFill>
                <a:uFillTx/>
                <a:cs typeface="+mn-ea"/>
                <a:sym typeface="+mn-lt"/>
              </a:rPr>
              <a:t>01</a:t>
            </a:r>
          </a:p>
        </p:txBody>
      </p:sp>
      <p:sp>
        <p:nvSpPr>
          <p:cNvPr id="29" name="副标题 33"/>
          <p:cNvSpPr>
            <a:spLocks noGrp="1"/>
          </p:cNvSpPr>
          <p:nvPr>
            <p:custDataLst>
              <p:tags r:id="rId13"/>
            </p:custDataLst>
          </p:nvPr>
        </p:nvSpPr>
        <p:spPr>
          <a:xfrm>
            <a:off x="5521008" y="4288790"/>
            <a:ext cx="1054100" cy="4495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2600" spc="0">
                <a:solidFill>
                  <a:schemeClr val="bg1"/>
                </a:solidFill>
                <a:uFillTx/>
                <a:cs typeface="+mn-ea"/>
                <a:sym typeface="+mn-lt"/>
              </a:rPr>
              <a:t>04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4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15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FUTURE 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>
            <p:custDataLst>
              <p:tags r:id="rId4"/>
            </p:custDataLst>
          </p:nvPr>
        </p:nvSpPr>
        <p:spPr>
          <a:xfrm>
            <a:off x="645506" y="2543186"/>
            <a:ext cx="68414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9F8C61"/>
                </a:solidFill>
                <a:cs typeface="+mn-ea"/>
              </a:defRPr>
            </a:lvl1pPr>
          </a:lstStyle>
          <a:p>
            <a:r>
              <a:rPr lang="en-US" altLang="zh-CN" sz="8000" dirty="0">
                <a:sym typeface="+mn-lt"/>
              </a:rPr>
              <a:t>THANK YOU</a:t>
            </a:r>
          </a:p>
        </p:txBody>
      </p:sp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812483" y="4407535"/>
            <a:ext cx="482600" cy="2520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717550" y="45300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826764" y="6282690"/>
            <a:ext cx="114746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00" kern="100" spc="6700" dirty="0">
                <a:solidFill>
                  <a:srgbClr val="9F8C61"/>
                </a:solidFill>
                <a:uFillTx/>
                <a:cs typeface="+mn-ea"/>
                <a:sym typeface="+mn-lt"/>
              </a:rPr>
              <a:t>BUSINESSPLAN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1638935" y="698500"/>
            <a:ext cx="9144000" cy="0"/>
          </a:xfrm>
          <a:prstGeom prst="line">
            <a:avLst/>
          </a:prstGeom>
          <a:ln>
            <a:solidFill>
              <a:srgbClr val="9F8C61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10997726" y="606425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800" kern="100">
                <a:solidFill>
                  <a:srgbClr val="9F8C61"/>
                </a:solidFill>
                <a:uFillTx/>
                <a:cs typeface="+mn-ea"/>
                <a:sym typeface="+mn-lt"/>
              </a:rPr>
              <a:t>BUSINESS</a:t>
            </a:r>
            <a:br>
              <a:rPr lang="en-US" altLang="zh-CN" sz="800" kern="100">
                <a:solidFill>
                  <a:srgbClr val="9F8C61"/>
                </a:solidFill>
                <a:uFillTx/>
                <a:cs typeface="+mn-ea"/>
                <a:sym typeface="+mn-lt"/>
              </a:rPr>
            </a:br>
            <a:r>
              <a:rPr lang="en-US" altLang="zh-CN" sz="800" kern="100">
                <a:solidFill>
                  <a:srgbClr val="9F8C61"/>
                </a:solidFill>
                <a:uFillTx/>
                <a:cs typeface="+mn-ea"/>
                <a:sym typeface="+mn-lt"/>
              </a:rPr>
              <a:t>PLAN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dministrator\Desktop\79BCD52.jpg79BCD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-4762" y="-3492"/>
            <a:ext cx="12196445" cy="6859905"/>
          </a:xfrm>
          <a:prstGeom prst="rect">
            <a:avLst/>
          </a:prstGeom>
        </p:spPr>
      </p:pic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0" y="0"/>
            <a:ext cx="12190730" cy="6857365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313815" y="2563495"/>
            <a:ext cx="12190730" cy="998855"/>
          </a:xfrm>
        </p:spPr>
        <p:txBody>
          <a:bodyPr vert="horz" lIns="90000" tIns="46800" rIns="90000" bIns="46800" rtlCol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altLang="zh-CN" sz="6000" b="1" spc="0" dirty="0">
                <a:solidFill>
                  <a:srgbClr val="9F8C6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000" b="1" spc="0" dirty="0">
              <a:solidFill>
                <a:srgbClr val="9F8C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313815" y="3481070"/>
            <a:ext cx="55867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rPr>
              <a:t>PROJECT INTRODUCTION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2582545"/>
            <a:ext cx="1037590" cy="1452245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-635" y="4458335"/>
            <a:ext cx="12192000" cy="2399665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INTRODUCTION</a:t>
            </a:r>
          </a:p>
        </p:txBody>
      </p:sp>
      <p:sp>
        <p:nvSpPr>
          <p:cNvPr id="5" name="矩形 4"/>
          <p:cNvSpPr/>
          <p:nvPr/>
        </p:nvSpPr>
        <p:spPr>
          <a:xfrm>
            <a:off x="635" y="4458335"/>
            <a:ext cx="12192000" cy="2399665"/>
          </a:xfrm>
          <a:prstGeom prst="rect">
            <a:avLst/>
          </a:prstGeom>
          <a:solidFill>
            <a:schemeClr val="tx1">
              <a:lumMod val="65000"/>
              <a:lumOff val="3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606425" y="2169795"/>
            <a:ext cx="3487420" cy="45720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8106728" y="2169795"/>
            <a:ext cx="3487420" cy="45720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4396423" y="2169795"/>
            <a:ext cx="3487420" cy="457200"/>
          </a:xfrm>
          <a:prstGeom prst="rect">
            <a:avLst/>
          </a:prstGeom>
          <a:solidFill>
            <a:srgbClr val="BDB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33425" y="2233295"/>
            <a:ext cx="3233420" cy="1136015"/>
            <a:chOff x="969" y="4244"/>
            <a:chExt cx="5092" cy="1789"/>
          </a:xfrm>
        </p:grpSpPr>
        <p:sp>
          <p:nvSpPr>
            <p:cNvPr id="8" name="文本框 7"/>
            <p:cNvSpPr txBox="1"/>
            <p:nvPr>
              <p:custDataLst>
                <p:tags r:id="rId17"/>
              </p:custDataLst>
            </p:nvPr>
          </p:nvSpPr>
          <p:spPr>
            <a:xfrm>
              <a:off x="969" y="4244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1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8"/>
              </p:custDataLst>
            </p:nvPr>
          </p:nvSpPr>
          <p:spPr>
            <a:xfrm>
              <a:off x="969" y="5069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23423" y="2233295"/>
            <a:ext cx="3233420" cy="1136015"/>
            <a:chOff x="969" y="4244"/>
            <a:chExt cx="5092" cy="1789"/>
          </a:xfrm>
        </p:grpSpPr>
        <p:sp>
          <p:nvSpPr>
            <p:cNvPr id="3" name="文本框 2"/>
            <p:cNvSpPr txBox="1"/>
            <p:nvPr>
              <p:custDataLst>
                <p:tags r:id="rId15"/>
              </p:custDataLst>
            </p:nvPr>
          </p:nvSpPr>
          <p:spPr>
            <a:xfrm>
              <a:off x="969" y="4244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1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6"/>
              </p:custDataLst>
            </p:nvPr>
          </p:nvSpPr>
          <p:spPr>
            <a:xfrm>
              <a:off x="969" y="5069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233728" y="2233295"/>
            <a:ext cx="3233420" cy="1136015"/>
            <a:chOff x="969" y="4244"/>
            <a:chExt cx="5092" cy="1789"/>
          </a:xfrm>
        </p:grpSpPr>
        <p:sp>
          <p:nvSpPr>
            <p:cNvPr id="11" name="文本框 10"/>
            <p:cNvSpPr txBox="1"/>
            <p:nvPr>
              <p:custDataLst>
                <p:tags r:id="rId13"/>
              </p:custDataLst>
            </p:nvPr>
          </p:nvSpPr>
          <p:spPr>
            <a:xfrm>
              <a:off x="969" y="4244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1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969" y="5069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06425" y="4937760"/>
            <a:ext cx="3487420" cy="955040"/>
            <a:chOff x="955" y="7776"/>
            <a:chExt cx="5492" cy="1504"/>
          </a:xfrm>
        </p:grpSpPr>
        <p:sp>
          <p:nvSpPr>
            <p:cNvPr id="14" name="文本框 13"/>
            <p:cNvSpPr txBox="1"/>
            <p:nvPr>
              <p:custDataLst>
                <p:tags r:id="rId12"/>
              </p:custDataLst>
            </p:nvPr>
          </p:nvSpPr>
          <p:spPr>
            <a:xfrm>
              <a:off x="956" y="7776"/>
              <a:ext cx="5491" cy="4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200" spc="1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200" spc="100" dirty="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55" y="8264"/>
              <a:ext cx="549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cs typeface="+mn-ea"/>
                  <a:sym typeface="+mn-lt"/>
                </a:rPr>
                <a:t>¥880K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396740" y="4937760"/>
            <a:ext cx="3487420" cy="955040"/>
            <a:chOff x="955" y="7776"/>
            <a:chExt cx="5492" cy="1504"/>
          </a:xfrm>
        </p:grpSpPr>
        <p:sp>
          <p:nvSpPr>
            <p:cNvPr id="18" name="文本框 17"/>
            <p:cNvSpPr txBox="1"/>
            <p:nvPr>
              <p:custDataLst>
                <p:tags r:id="rId10"/>
              </p:custDataLst>
            </p:nvPr>
          </p:nvSpPr>
          <p:spPr>
            <a:xfrm>
              <a:off x="956" y="7776"/>
              <a:ext cx="5491" cy="4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200" spc="1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200" spc="100" dirty="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1"/>
              </p:custDataLst>
            </p:nvPr>
          </p:nvSpPr>
          <p:spPr>
            <a:xfrm>
              <a:off x="955" y="8264"/>
              <a:ext cx="549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cs typeface="+mn-ea"/>
                  <a:sym typeface="+mn-lt"/>
                </a:rPr>
                <a:t>$280K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02600" y="4937760"/>
            <a:ext cx="3487420" cy="955040"/>
            <a:chOff x="955" y="7776"/>
            <a:chExt cx="5492" cy="1504"/>
          </a:xfrm>
        </p:grpSpPr>
        <p:sp>
          <p:nvSpPr>
            <p:cNvPr id="23" name="文本框 22"/>
            <p:cNvSpPr txBox="1"/>
            <p:nvPr>
              <p:custDataLst>
                <p:tags r:id="rId8"/>
              </p:custDataLst>
            </p:nvPr>
          </p:nvSpPr>
          <p:spPr>
            <a:xfrm>
              <a:off x="956" y="7776"/>
              <a:ext cx="5491" cy="4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1200" spc="100" dirty="0">
                  <a:solidFill>
                    <a:schemeClr val="bg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200" spc="100" dirty="0">
                <a:solidFill>
                  <a:schemeClr val="bg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9"/>
              </p:custDataLst>
            </p:nvPr>
          </p:nvSpPr>
          <p:spPr>
            <a:xfrm>
              <a:off x="955" y="8264"/>
              <a:ext cx="549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cs typeface="+mn-ea"/>
                  <a:sym typeface="+mn-lt"/>
                </a:rPr>
                <a:t>¥880K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矩形 112"/>
          <p:cNvSpPr/>
          <p:nvPr>
            <p:custDataLst>
              <p:tags r:id="rId2"/>
            </p:custDataLst>
          </p:nvPr>
        </p:nvSpPr>
        <p:spPr>
          <a:xfrm>
            <a:off x="318" y="0"/>
            <a:ext cx="12191365" cy="2812415"/>
          </a:xfrm>
          <a:prstGeom prst="rect">
            <a:avLst/>
          </a:prstGeom>
          <a:blipFill rotWithShape="1">
            <a:blip r:embed="rId5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" y="0"/>
            <a:ext cx="12191365" cy="2812415"/>
          </a:xfrm>
          <a:prstGeom prst="rect">
            <a:avLst/>
          </a:prstGeom>
          <a:solidFill>
            <a:srgbClr val="9F8C6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chemeClr val="bg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chemeClr val="bg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/>
                </a:solidFill>
                <a:effectLst/>
                <a:cs typeface="+mn-ea"/>
                <a:sym typeface="+mn-lt"/>
              </a:rPr>
              <a:t>PROJECT INTRODUCTION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4391660" y="1737995"/>
            <a:ext cx="3408680" cy="4834890"/>
            <a:chOff x="7000" y="2737"/>
            <a:chExt cx="5368" cy="7614"/>
          </a:xfrm>
        </p:grpSpPr>
        <p:sp>
          <p:nvSpPr>
            <p:cNvPr id="5" name="矩形 4"/>
            <p:cNvSpPr/>
            <p:nvPr/>
          </p:nvSpPr>
          <p:spPr>
            <a:xfrm>
              <a:off x="7000" y="2737"/>
              <a:ext cx="5368" cy="7614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38"/>
              </p:custDataLst>
            </p:nvPr>
          </p:nvSpPr>
          <p:spPr>
            <a:xfrm>
              <a:off x="7741" y="4596"/>
              <a:ext cx="388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39"/>
              </p:custDataLst>
            </p:nvPr>
          </p:nvSpPr>
          <p:spPr>
            <a:xfrm>
              <a:off x="7486" y="4993"/>
              <a:ext cx="4397" cy="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>
              <p:custDataLst>
                <p:tags r:id="rId40"/>
              </p:custDataLst>
            </p:nvPr>
          </p:nvCxnSpPr>
          <p:spPr>
            <a:xfrm>
              <a:off x="7842" y="5650"/>
              <a:ext cx="3685" cy="0"/>
            </a:xfrm>
            <a:prstGeom prst="line">
              <a:avLst/>
            </a:prstGeom>
            <a:ln>
              <a:solidFill>
                <a:srgbClr val="BDB093">
                  <a:alpha val="5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7314" y="5785"/>
              <a:ext cx="4740" cy="561"/>
              <a:chOff x="7671" y="5233"/>
              <a:chExt cx="4740" cy="561"/>
            </a:xfrm>
          </p:grpSpPr>
          <p:cxnSp>
            <p:nvCxnSpPr>
              <p:cNvPr id="15" name="直接连接符 14"/>
              <p:cNvCxnSpPr/>
              <p:nvPr>
                <p:custDataLst>
                  <p:tags r:id="rId52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/>
              <p:cNvSpPr txBox="1"/>
              <p:nvPr>
                <p:custDataLst>
                  <p:tags r:id="rId53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7314" y="6481"/>
              <a:ext cx="4740" cy="561"/>
              <a:chOff x="7671" y="5233"/>
              <a:chExt cx="4740" cy="561"/>
            </a:xfrm>
          </p:grpSpPr>
          <p:cxnSp>
            <p:nvCxnSpPr>
              <p:cNvPr id="18" name="直接连接符 17"/>
              <p:cNvCxnSpPr/>
              <p:nvPr>
                <p:custDataLst>
                  <p:tags r:id="rId50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/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314" y="7177"/>
              <a:ext cx="4740" cy="561"/>
              <a:chOff x="7671" y="5233"/>
              <a:chExt cx="4740" cy="561"/>
            </a:xfrm>
          </p:grpSpPr>
          <p:cxnSp>
            <p:nvCxnSpPr>
              <p:cNvPr id="21" name="直接连接符 20"/>
              <p:cNvCxnSpPr/>
              <p:nvPr>
                <p:custDataLst>
                  <p:tags r:id="rId48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文本框 21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7314" y="7873"/>
              <a:ext cx="4740" cy="561"/>
              <a:chOff x="7671" y="5233"/>
              <a:chExt cx="4740" cy="561"/>
            </a:xfrm>
          </p:grpSpPr>
          <p:cxnSp>
            <p:nvCxnSpPr>
              <p:cNvPr id="24" name="直接连接符 23"/>
              <p:cNvCxnSpPr/>
              <p:nvPr>
                <p:custDataLst>
                  <p:tags r:id="rId46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24"/>
              <p:cNvSpPr txBox="1"/>
              <p:nvPr>
                <p:custDataLst>
                  <p:tags r:id="rId47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7314" y="8569"/>
              <a:ext cx="4740" cy="561"/>
              <a:chOff x="7671" y="5233"/>
              <a:chExt cx="4740" cy="561"/>
            </a:xfrm>
          </p:grpSpPr>
          <p:cxnSp>
            <p:nvCxnSpPr>
              <p:cNvPr id="27" name="直接连接符 26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文本框 27"/>
              <p:cNvSpPr txBox="1"/>
              <p:nvPr>
                <p:custDataLst>
                  <p:tags r:id="rId45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314" y="9265"/>
              <a:ext cx="4740" cy="561"/>
              <a:chOff x="7671" y="5233"/>
              <a:chExt cx="4740" cy="561"/>
            </a:xfrm>
          </p:grpSpPr>
          <p:cxnSp>
            <p:nvCxnSpPr>
              <p:cNvPr id="30" name="直接连接符 29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文本框 30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9142" y="3180"/>
              <a:ext cx="1084" cy="1084"/>
            </a:xfrm>
            <a:prstGeom prst="ellipse">
              <a:avLst/>
            </a:prstGeom>
            <a:noFill/>
            <a:ln w="38100">
              <a:solidFill>
                <a:srgbClr val="BDB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副标题 33"/>
            <p:cNvSpPr>
              <a:spLocks noGrp="1"/>
            </p:cNvSpPr>
            <p:nvPr>
              <p:custDataLst>
                <p:tags r:id="rId41"/>
              </p:custDataLst>
            </p:nvPr>
          </p:nvSpPr>
          <p:spPr>
            <a:xfrm>
              <a:off x="8854" y="3349"/>
              <a:ext cx="1660" cy="708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600" spc="0">
                  <a:solidFill>
                    <a:srgbClr val="BDB093"/>
                  </a:solidFill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35" name="矩形 34"/>
          <p:cNvSpPr/>
          <p:nvPr>
            <p:custDataLst>
              <p:tags r:id="rId5"/>
            </p:custDataLst>
          </p:nvPr>
        </p:nvSpPr>
        <p:spPr>
          <a:xfrm>
            <a:off x="606425" y="2169795"/>
            <a:ext cx="3487420" cy="45720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606425" y="2101215"/>
            <a:ext cx="3408680" cy="4458335"/>
            <a:chOff x="7000" y="2737"/>
            <a:chExt cx="5368" cy="7021"/>
          </a:xfrm>
        </p:grpSpPr>
        <p:sp>
          <p:nvSpPr>
            <p:cNvPr id="64" name="矩形 63"/>
            <p:cNvSpPr/>
            <p:nvPr>
              <p:custDataLst>
                <p:tags r:id="rId22"/>
              </p:custDataLst>
            </p:nvPr>
          </p:nvSpPr>
          <p:spPr>
            <a:xfrm>
              <a:off x="7000" y="2737"/>
              <a:ext cx="5368" cy="7021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>
              <p:custDataLst>
                <p:tags r:id="rId23"/>
              </p:custDataLst>
            </p:nvPr>
          </p:nvSpPr>
          <p:spPr>
            <a:xfrm>
              <a:off x="7741" y="4596"/>
              <a:ext cx="388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66" name="文本框 65"/>
            <p:cNvSpPr txBox="1"/>
            <p:nvPr>
              <p:custDataLst>
                <p:tags r:id="rId24"/>
              </p:custDataLst>
            </p:nvPr>
          </p:nvSpPr>
          <p:spPr>
            <a:xfrm>
              <a:off x="7486" y="4993"/>
              <a:ext cx="4397" cy="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67" name="直接连接符 66"/>
            <p:cNvCxnSpPr/>
            <p:nvPr>
              <p:custDataLst>
                <p:tags r:id="rId25"/>
              </p:custDataLst>
            </p:nvPr>
          </p:nvCxnSpPr>
          <p:spPr>
            <a:xfrm>
              <a:off x="7842" y="5650"/>
              <a:ext cx="3685" cy="0"/>
            </a:xfrm>
            <a:prstGeom prst="line">
              <a:avLst/>
            </a:prstGeom>
            <a:ln>
              <a:solidFill>
                <a:srgbClr val="BDB093">
                  <a:alpha val="5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组合 67"/>
            <p:cNvGrpSpPr/>
            <p:nvPr/>
          </p:nvGrpSpPr>
          <p:grpSpPr>
            <a:xfrm>
              <a:off x="7314" y="5785"/>
              <a:ext cx="4740" cy="561"/>
              <a:chOff x="7671" y="5233"/>
              <a:chExt cx="4740" cy="561"/>
            </a:xfrm>
          </p:grpSpPr>
          <p:cxnSp>
            <p:nvCxnSpPr>
              <p:cNvPr id="69" name="直接连接符 68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文本框 69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7314" y="6481"/>
              <a:ext cx="4740" cy="561"/>
              <a:chOff x="7671" y="5233"/>
              <a:chExt cx="4740" cy="561"/>
            </a:xfrm>
          </p:grpSpPr>
          <p:cxnSp>
            <p:nvCxnSpPr>
              <p:cNvPr id="72" name="直接连接符 71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文本框 72"/>
              <p:cNvSpPr txBox="1"/>
              <p:nvPr>
                <p:custDataLst>
                  <p:tags r:id="rId35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7314" y="7177"/>
              <a:ext cx="4740" cy="561"/>
              <a:chOff x="7671" y="5233"/>
              <a:chExt cx="4740" cy="561"/>
            </a:xfrm>
          </p:grpSpPr>
          <p:cxnSp>
            <p:nvCxnSpPr>
              <p:cNvPr id="75" name="直接连接符 74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文本框 75"/>
              <p:cNvSpPr txBox="1"/>
              <p:nvPr>
                <p:custDataLst>
                  <p:tags r:id="rId33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7314" y="7873"/>
              <a:ext cx="4740" cy="561"/>
              <a:chOff x="7671" y="5233"/>
              <a:chExt cx="4740" cy="561"/>
            </a:xfrm>
          </p:grpSpPr>
          <p:cxnSp>
            <p:nvCxnSpPr>
              <p:cNvPr id="78" name="直接连接符 77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文本框 78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7314" y="8569"/>
              <a:ext cx="4740" cy="561"/>
              <a:chOff x="7671" y="5233"/>
              <a:chExt cx="4740" cy="561"/>
            </a:xfrm>
          </p:grpSpPr>
          <p:cxnSp>
            <p:nvCxnSpPr>
              <p:cNvPr id="81" name="直接连接符 80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文本框 81"/>
              <p:cNvSpPr txBox="1"/>
              <p:nvPr>
                <p:custDataLst>
                  <p:tags r:id="rId29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6" name="椭圆 85"/>
            <p:cNvSpPr/>
            <p:nvPr>
              <p:custDataLst>
                <p:tags r:id="rId26"/>
              </p:custDataLst>
            </p:nvPr>
          </p:nvSpPr>
          <p:spPr>
            <a:xfrm>
              <a:off x="9142" y="3180"/>
              <a:ext cx="1084" cy="1084"/>
            </a:xfrm>
            <a:prstGeom prst="ellipse">
              <a:avLst/>
            </a:prstGeom>
            <a:noFill/>
            <a:ln w="38100">
              <a:solidFill>
                <a:srgbClr val="BDB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副标题 33"/>
            <p:cNvSpPr>
              <a:spLocks noGrp="1"/>
            </p:cNvSpPr>
            <p:nvPr>
              <p:custDataLst>
                <p:tags r:id="rId27"/>
              </p:custDataLst>
            </p:nvPr>
          </p:nvSpPr>
          <p:spPr>
            <a:xfrm>
              <a:off x="8854" y="3349"/>
              <a:ext cx="1660" cy="708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600" spc="0">
                  <a:solidFill>
                    <a:srgbClr val="BDB093"/>
                  </a:solidFill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8174990" y="2101215"/>
            <a:ext cx="3408680" cy="4458335"/>
            <a:chOff x="7000" y="2737"/>
            <a:chExt cx="5368" cy="7021"/>
          </a:xfrm>
        </p:grpSpPr>
        <p:sp>
          <p:nvSpPr>
            <p:cNvPr id="90" name="矩形 89"/>
            <p:cNvSpPr/>
            <p:nvPr>
              <p:custDataLst>
                <p:tags r:id="rId6"/>
              </p:custDataLst>
            </p:nvPr>
          </p:nvSpPr>
          <p:spPr>
            <a:xfrm>
              <a:off x="7000" y="2737"/>
              <a:ext cx="5368" cy="7021"/>
            </a:xfrm>
            <a:prstGeom prst="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>
              <p:custDataLst>
                <p:tags r:id="rId7"/>
              </p:custDataLst>
            </p:nvPr>
          </p:nvSpPr>
          <p:spPr>
            <a:xfrm>
              <a:off x="7741" y="4596"/>
              <a:ext cx="3886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93" name="文本框 92"/>
            <p:cNvSpPr txBox="1"/>
            <p:nvPr>
              <p:custDataLst>
                <p:tags r:id="rId8"/>
              </p:custDataLst>
            </p:nvPr>
          </p:nvSpPr>
          <p:spPr>
            <a:xfrm>
              <a:off x="7486" y="4993"/>
              <a:ext cx="4397" cy="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Fill in the description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94" name="直接连接符 93"/>
            <p:cNvCxnSpPr/>
            <p:nvPr>
              <p:custDataLst>
                <p:tags r:id="rId9"/>
              </p:custDataLst>
            </p:nvPr>
          </p:nvCxnSpPr>
          <p:spPr>
            <a:xfrm>
              <a:off x="7842" y="5650"/>
              <a:ext cx="3685" cy="0"/>
            </a:xfrm>
            <a:prstGeom prst="line">
              <a:avLst/>
            </a:prstGeom>
            <a:ln>
              <a:solidFill>
                <a:srgbClr val="BDB093">
                  <a:alpha val="55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组合 94"/>
            <p:cNvGrpSpPr/>
            <p:nvPr/>
          </p:nvGrpSpPr>
          <p:grpSpPr>
            <a:xfrm>
              <a:off x="7314" y="5785"/>
              <a:ext cx="4740" cy="561"/>
              <a:chOff x="7671" y="5233"/>
              <a:chExt cx="4740" cy="561"/>
            </a:xfrm>
          </p:grpSpPr>
          <p:cxnSp>
            <p:nvCxnSpPr>
              <p:cNvPr id="96" name="直接连接符 95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文本框 96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8" name="组合 97"/>
            <p:cNvGrpSpPr/>
            <p:nvPr/>
          </p:nvGrpSpPr>
          <p:grpSpPr>
            <a:xfrm>
              <a:off x="7314" y="6481"/>
              <a:ext cx="4740" cy="561"/>
              <a:chOff x="7671" y="5233"/>
              <a:chExt cx="4740" cy="561"/>
            </a:xfrm>
          </p:grpSpPr>
          <p:cxnSp>
            <p:nvCxnSpPr>
              <p:cNvPr id="99" name="直接连接符 98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文本框 9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7314" y="7177"/>
              <a:ext cx="4740" cy="561"/>
              <a:chOff x="7671" y="5233"/>
              <a:chExt cx="4740" cy="561"/>
            </a:xfrm>
          </p:grpSpPr>
          <p:cxnSp>
            <p:nvCxnSpPr>
              <p:cNvPr id="102" name="直接连接符 101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文本框 102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4" name="组合 103"/>
            <p:cNvGrpSpPr/>
            <p:nvPr/>
          </p:nvGrpSpPr>
          <p:grpSpPr>
            <a:xfrm>
              <a:off x="7314" y="7873"/>
              <a:ext cx="4740" cy="561"/>
              <a:chOff x="7671" y="5233"/>
              <a:chExt cx="4740" cy="561"/>
            </a:xfrm>
          </p:grpSpPr>
          <p:cxnSp>
            <p:nvCxnSpPr>
              <p:cNvPr id="105" name="直接连接符 104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文本框 105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7" name="组合 106"/>
            <p:cNvGrpSpPr/>
            <p:nvPr/>
          </p:nvGrpSpPr>
          <p:grpSpPr>
            <a:xfrm>
              <a:off x="7314" y="8569"/>
              <a:ext cx="4740" cy="561"/>
              <a:chOff x="7671" y="5233"/>
              <a:chExt cx="4740" cy="561"/>
            </a:xfrm>
          </p:grpSpPr>
          <p:cxnSp>
            <p:nvCxnSpPr>
              <p:cNvPr id="108" name="直接连接符 107"/>
              <p:cNvCxnSpPr/>
              <p:nvPr>
                <p:custDataLst>
                  <p:tags r:id="rId12"/>
                </p:custDataLst>
              </p:nvPr>
            </p:nvCxnSpPr>
            <p:spPr>
              <a:xfrm>
                <a:off x="8198" y="5794"/>
                <a:ext cx="3685" cy="0"/>
              </a:xfrm>
              <a:prstGeom prst="line">
                <a:avLst/>
              </a:prstGeom>
              <a:ln>
                <a:solidFill>
                  <a:srgbClr val="BDB093">
                    <a:alpha val="5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文本框 10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671" y="5233"/>
                <a:ext cx="4740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9F8C61"/>
                    </a:solidFill>
                    <a:cs typeface="+mn-ea"/>
                    <a:sym typeface="+mn-lt"/>
                  </a:rPr>
                  <a:t>☑ Fill in the description</a:t>
                </a:r>
                <a:endParaRPr lang="zh-CN" altLang="en-US" sz="1200" dirty="0">
                  <a:solidFill>
                    <a:srgbClr val="9F8C6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0" name="椭圆 109"/>
            <p:cNvSpPr/>
            <p:nvPr>
              <p:custDataLst>
                <p:tags r:id="rId10"/>
              </p:custDataLst>
            </p:nvPr>
          </p:nvSpPr>
          <p:spPr>
            <a:xfrm>
              <a:off x="9142" y="3180"/>
              <a:ext cx="1084" cy="1084"/>
            </a:xfrm>
            <a:prstGeom prst="ellipse">
              <a:avLst/>
            </a:prstGeom>
            <a:noFill/>
            <a:ln w="38100">
              <a:solidFill>
                <a:srgbClr val="BDB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副标题 33"/>
            <p:cNvSpPr>
              <a:spLocks noGrp="1"/>
            </p:cNvSpPr>
            <p:nvPr>
              <p:custDataLst>
                <p:tags r:id="rId11"/>
              </p:custDataLst>
            </p:nvPr>
          </p:nvSpPr>
          <p:spPr>
            <a:xfrm>
              <a:off x="8854" y="3349"/>
              <a:ext cx="1660" cy="708"/>
            </a:xfrm>
            <a:prstGeom prst="rect">
              <a:avLst/>
            </a:prstGeom>
          </p:spPr>
          <p:txBody>
            <a:bodyPr vert="horz" lIns="90000" tIns="46800" rIns="90000" bIns="46800" rtlCol="0">
              <a:noAutofit/>
            </a:bodyPr>
            <a:lstStyle>
              <a:lvl1pPr mar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None/>
                <a:defRPr sz="2400" u="none" strike="noStrike" kern="1200" cap="none" spc="20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20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altLang="zh-CN" sz="2600" spc="0">
                  <a:solidFill>
                    <a:srgbClr val="BDB093"/>
                  </a:solidFill>
                  <a:uFillTx/>
                  <a:cs typeface="+mn-ea"/>
                  <a:sym typeface="+mn-lt"/>
                </a:rPr>
                <a:t>03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70230" y="1608455"/>
            <a:ext cx="4368800" cy="4176395"/>
            <a:chOff x="2557" y="808"/>
            <a:chExt cx="8260" cy="7896"/>
          </a:xfrm>
        </p:grpSpPr>
        <p:sp>
          <p:nvSpPr>
            <p:cNvPr id="22" name="矩形 21"/>
            <p:cNvSpPr/>
            <p:nvPr>
              <p:custDataLst>
                <p:tags r:id="rId23"/>
              </p:custDataLst>
            </p:nvPr>
          </p:nvSpPr>
          <p:spPr>
            <a:xfrm>
              <a:off x="4567" y="1329"/>
              <a:ext cx="2220" cy="1470"/>
            </a:xfrm>
            <a:prstGeom prst="rect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509" y="808"/>
              <a:ext cx="5309" cy="7376"/>
              <a:chOff x="5509" y="808"/>
              <a:chExt cx="5309" cy="7376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5509" y="808"/>
                <a:ext cx="4782" cy="4229"/>
                <a:chOff x="5509" y="808"/>
                <a:chExt cx="4782" cy="4229"/>
              </a:xfrm>
            </p:grpSpPr>
            <p:sp>
              <p:nvSpPr>
                <p:cNvPr id="5" name="任意多边形 4"/>
                <p:cNvSpPr/>
                <p:nvPr/>
              </p:nvSpPr>
              <p:spPr>
                <a:xfrm>
                  <a:off x="5509" y="808"/>
                  <a:ext cx="4783" cy="2540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783" h="2540">
                      <a:moveTo>
                        <a:pt x="1270" y="0"/>
                      </a:moveTo>
                      <a:lnTo>
                        <a:pt x="1270" y="528"/>
                      </a:lnTo>
                      <a:lnTo>
                        <a:pt x="3299" y="528"/>
                      </a:lnTo>
                      <a:lnTo>
                        <a:pt x="4783" y="2012"/>
                      </a:lnTo>
                      <a:lnTo>
                        <a:pt x="1270" y="2012"/>
                      </a:lnTo>
                      <a:lnTo>
                        <a:pt x="1270" y="2540"/>
                      </a:lnTo>
                      <a:lnTo>
                        <a:pt x="0" y="1270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rgbClr val="BDB0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 rot="5400000">
                  <a:off x="8446" y="3192"/>
                  <a:ext cx="2220" cy="1470"/>
                </a:xfrm>
                <a:prstGeom prst="rect">
                  <a:avLst/>
                </a:prstGeom>
                <a:solidFill>
                  <a:srgbClr val="9F8C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rot="5400000">
                <a:off x="6313" y="3679"/>
                <a:ext cx="4782" cy="4229"/>
                <a:chOff x="5509" y="808"/>
                <a:chExt cx="4782" cy="4229"/>
              </a:xfrm>
            </p:grpSpPr>
            <p:sp>
              <p:nvSpPr>
                <p:cNvPr id="13" name="任意多边形 12"/>
                <p:cNvSpPr/>
                <p:nvPr>
                  <p:custDataLst>
                    <p:tags r:id="rId27"/>
                  </p:custDataLst>
                </p:nvPr>
              </p:nvSpPr>
              <p:spPr>
                <a:xfrm>
                  <a:off x="5509" y="808"/>
                  <a:ext cx="4783" cy="2540"/>
                </a:xfrm>
                <a:custGeom>
                  <a:avLst/>
                  <a:gdLst/>
                  <a:ahLst/>
                  <a:cxnLst>
                    <a:cxn ang="3">
                      <a:pos x="hc" y="t"/>
                    </a:cxn>
                    <a:cxn ang="cd2">
                      <a:pos x="l" y="vc"/>
                    </a:cxn>
                    <a:cxn ang="cd4">
                      <a:pos x="hc" y="b"/>
                    </a:cxn>
                    <a:cxn ang="0">
                      <a:pos x="r" y="vc"/>
                    </a:cxn>
                  </a:cxnLst>
                  <a:rect l="l" t="t" r="r" b="b"/>
                  <a:pathLst>
                    <a:path w="4783" h="2540">
                      <a:moveTo>
                        <a:pt x="1270" y="0"/>
                      </a:moveTo>
                      <a:lnTo>
                        <a:pt x="1270" y="528"/>
                      </a:lnTo>
                      <a:lnTo>
                        <a:pt x="3299" y="528"/>
                      </a:lnTo>
                      <a:lnTo>
                        <a:pt x="4783" y="2012"/>
                      </a:lnTo>
                      <a:lnTo>
                        <a:pt x="1270" y="2012"/>
                      </a:lnTo>
                      <a:lnTo>
                        <a:pt x="1270" y="2540"/>
                      </a:lnTo>
                      <a:lnTo>
                        <a:pt x="0" y="1270"/>
                      </a:lnTo>
                      <a:lnTo>
                        <a:pt x="1270" y="0"/>
                      </a:lnTo>
                      <a:close/>
                    </a:path>
                  </a:pathLst>
                </a:custGeom>
                <a:solidFill>
                  <a:srgbClr val="BDB0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矩形 13"/>
                <p:cNvSpPr/>
                <p:nvPr>
                  <p:custDataLst>
                    <p:tags r:id="rId28"/>
                  </p:custDataLst>
                </p:nvPr>
              </p:nvSpPr>
              <p:spPr>
                <a:xfrm rot="5400000">
                  <a:off x="8446" y="3192"/>
                  <a:ext cx="2220" cy="1470"/>
                </a:xfrm>
                <a:prstGeom prst="rect">
                  <a:avLst/>
                </a:prstGeom>
                <a:solidFill>
                  <a:srgbClr val="9F8C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 rot="10800000">
              <a:off x="3085" y="4476"/>
              <a:ext cx="4782" cy="4229"/>
              <a:chOff x="5509" y="808"/>
              <a:chExt cx="4782" cy="4229"/>
            </a:xfrm>
          </p:grpSpPr>
          <p:sp>
            <p:nvSpPr>
              <p:cNvPr id="18" name="任意多边形 17"/>
              <p:cNvSpPr/>
              <p:nvPr>
                <p:custDataLst>
                  <p:tags r:id="rId25"/>
                </p:custDataLst>
              </p:nvPr>
            </p:nvSpPr>
            <p:spPr>
              <a:xfrm>
                <a:off x="5509" y="808"/>
                <a:ext cx="4783" cy="2540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783" h="2540">
                    <a:moveTo>
                      <a:pt x="1270" y="0"/>
                    </a:moveTo>
                    <a:lnTo>
                      <a:pt x="1270" y="528"/>
                    </a:lnTo>
                    <a:lnTo>
                      <a:pt x="3299" y="528"/>
                    </a:lnTo>
                    <a:lnTo>
                      <a:pt x="4783" y="2012"/>
                    </a:lnTo>
                    <a:lnTo>
                      <a:pt x="1270" y="2012"/>
                    </a:lnTo>
                    <a:lnTo>
                      <a:pt x="1270" y="2540"/>
                    </a:lnTo>
                    <a:lnTo>
                      <a:pt x="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DB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矩形 18"/>
              <p:cNvSpPr/>
              <p:nvPr>
                <p:custDataLst>
                  <p:tags r:id="rId26"/>
                </p:custDataLst>
              </p:nvPr>
            </p:nvSpPr>
            <p:spPr>
              <a:xfrm rot="5400000">
                <a:off x="8446" y="3192"/>
                <a:ext cx="2220" cy="1470"/>
              </a:xfrm>
              <a:prstGeom prst="rect">
                <a:avLst/>
              </a:prstGeom>
              <a:solidFill>
                <a:srgbClr val="9F8C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1" name="任意多边形 20"/>
            <p:cNvSpPr/>
            <p:nvPr>
              <p:custDataLst>
                <p:tags r:id="rId24"/>
              </p:custDataLst>
            </p:nvPr>
          </p:nvSpPr>
          <p:spPr>
            <a:xfrm rot="16200000">
              <a:off x="1436" y="2449"/>
              <a:ext cx="4783" cy="254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83" h="2540">
                  <a:moveTo>
                    <a:pt x="1270" y="0"/>
                  </a:moveTo>
                  <a:lnTo>
                    <a:pt x="1270" y="528"/>
                  </a:lnTo>
                  <a:lnTo>
                    <a:pt x="3299" y="528"/>
                  </a:lnTo>
                  <a:lnTo>
                    <a:pt x="4783" y="2012"/>
                  </a:lnTo>
                  <a:lnTo>
                    <a:pt x="1270" y="2012"/>
                  </a:lnTo>
                  <a:lnTo>
                    <a:pt x="1270" y="2540"/>
                  </a:lnTo>
                  <a:lnTo>
                    <a:pt x="0" y="1270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BDB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057265" y="1635125"/>
            <a:ext cx="6299200" cy="883285"/>
            <a:chOff x="9539" y="2575"/>
            <a:chExt cx="9920" cy="1391"/>
          </a:xfrm>
        </p:grpSpPr>
        <p:sp>
          <p:nvSpPr>
            <p:cNvPr id="25" name="椭圆 24"/>
            <p:cNvSpPr/>
            <p:nvPr/>
          </p:nvSpPr>
          <p:spPr>
            <a:xfrm>
              <a:off x="9539" y="2659"/>
              <a:ext cx="960" cy="960"/>
            </a:xfrm>
            <a:prstGeom prst="ellipse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任意多边形 75"/>
            <p:cNvSpPr/>
            <p:nvPr>
              <p:custDataLst>
                <p:tags r:id="rId20"/>
              </p:custDataLst>
            </p:nvPr>
          </p:nvSpPr>
          <p:spPr>
            <a:xfrm>
              <a:off x="9754" y="2870"/>
              <a:ext cx="499" cy="489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7725" h="7545">
                  <a:moveTo>
                    <a:pt x="2" y="3270"/>
                  </a:moveTo>
                  <a:lnTo>
                    <a:pt x="1" y="3183"/>
                  </a:lnTo>
                  <a:lnTo>
                    <a:pt x="0" y="3098"/>
                  </a:lnTo>
                  <a:cubicBezTo>
                    <a:pt x="-39" y="1343"/>
                    <a:pt x="1868" y="-39"/>
                    <a:pt x="3123" y="0"/>
                  </a:cubicBezTo>
                  <a:lnTo>
                    <a:pt x="3192" y="1"/>
                  </a:lnTo>
                  <a:lnTo>
                    <a:pt x="3270" y="2"/>
                  </a:lnTo>
                  <a:lnTo>
                    <a:pt x="3357" y="1"/>
                  </a:lnTo>
                  <a:lnTo>
                    <a:pt x="3442" y="0"/>
                  </a:lnTo>
                  <a:cubicBezTo>
                    <a:pt x="5197" y="-39"/>
                    <a:pt x="6579" y="1868"/>
                    <a:pt x="6540" y="3123"/>
                  </a:cubicBezTo>
                  <a:lnTo>
                    <a:pt x="6539" y="3192"/>
                  </a:lnTo>
                  <a:lnTo>
                    <a:pt x="6538" y="3270"/>
                  </a:lnTo>
                  <a:lnTo>
                    <a:pt x="6539" y="3357"/>
                  </a:lnTo>
                  <a:lnTo>
                    <a:pt x="6540" y="3442"/>
                  </a:lnTo>
                  <a:cubicBezTo>
                    <a:pt x="6593" y="4081"/>
                    <a:pt x="6134" y="4939"/>
                    <a:pt x="5904" y="5200"/>
                  </a:cubicBezTo>
                  <a:lnTo>
                    <a:pt x="7615" y="6911"/>
                  </a:lnTo>
                  <a:cubicBezTo>
                    <a:pt x="7688" y="6979"/>
                    <a:pt x="7725" y="7093"/>
                    <a:pt x="7723" y="7168"/>
                  </a:cubicBezTo>
                  <a:lnTo>
                    <a:pt x="7723" y="7177"/>
                  </a:lnTo>
                  <a:cubicBezTo>
                    <a:pt x="7737" y="7369"/>
                    <a:pt x="7528" y="7556"/>
                    <a:pt x="7357" y="7543"/>
                  </a:cubicBezTo>
                  <a:lnTo>
                    <a:pt x="7348" y="7543"/>
                  </a:lnTo>
                  <a:cubicBezTo>
                    <a:pt x="7256" y="7547"/>
                    <a:pt x="7147" y="7495"/>
                    <a:pt x="7091" y="7435"/>
                  </a:cubicBezTo>
                  <a:lnTo>
                    <a:pt x="5391" y="5735"/>
                  </a:lnTo>
                  <a:cubicBezTo>
                    <a:pt x="4871" y="6223"/>
                    <a:pt x="3932" y="6570"/>
                    <a:pt x="3417" y="6540"/>
                  </a:cubicBezTo>
                  <a:lnTo>
                    <a:pt x="3348" y="6539"/>
                  </a:lnTo>
                  <a:lnTo>
                    <a:pt x="3270" y="6538"/>
                  </a:lnTo>
                  <a:lnTo>
                    <a:pt x="3183" y="6539"/>
                  </a:lnTo>
                  <a:lnTo>
                    <a:pt x="3098" y="6540"/>
                  </a:lnTo>
                  <a:cubicBezTo>
                    <a:pt x="1343" y="6580"/>
                    <a:pt x="-39" y="4673"/>
                    <a:pt x="0" y="3417"/>
                  </a:cubicBezTo>
                  <a:lnTo>
                    <a:pt x="1" y="3348"/>
                  </a:lnTo>
                  <a:lnTo>
                    <a:pt x="2" y="3270"/>
                  </a:lnTo>
                  <a:close/>
                  <a:moveTo>
                    <a:pt x="742" y="3271"/>
                  </a:moveTo>
                  <a:lnTo>
                    <a:pt x="741" y="3204"/>
                  </a:lnTo>
                  <a:cubicBezTo>
                    <a:pt x="701" y="1815"/>
                    <a:pt x="2098" y="709"/>
                    <a:pt x="3211" y="741"/>
                  </a:cubicBezTo>
                  <a:lnTo>
                    <a:pt x="3271" y="742"/>
                  </a:lnTo>
                  <a:lnTo>
                    <a:pt x="3339" y="741"/>
                  </a:lnTo>
                  <a:cubicBezTo>
                    <a:pt x="4727" y="701"/>
                    <a:pt x="5834" y="2098"/>
                    <a:pt x="5801" y="3211"/>
                  </a:cubicBezTo>
                  <a:lnTo>
                    <a:pt x="5800" y="3271"/>
                  </a:lnTo>
                  <a:lnTo>
                    <a:pt x="5801" y="3339"/>
                  </a:lnTo>
                  <a:cubicBezTo>
                    <a:pt x="5843" y="4727"/>
                    <a:pt x="4445" y="5834"/>
                    <a:pt x="3332" y="5801"/>
                  </a:cubicBezTo>
                  <a:lnTo>
                    <a:pt x="3271" y="5800"/>
                  </a:lnTo>
                  <a:lnTo>
                    <a:pt x="3204" y="5801"/>
                  </a:lnTo>
                  <a:cubicBezTo>
                    <a:pt x="1815" y="5843"/>
                    <a:pt x="709" y="4445"/>
                    <a:pt x="741" y="3332"/>
                  </a:cubicBezTo>
                  <a:lnTo>
                    <a:pt x="742" y="3271"/>
                  </a:lnTo>
                  <a:close/>
                  <a:moveTo>
                    <a:pt x="3400" y="4559"/>
                  </a:moveTo>
                  <a:lnTo>
                    <a:pt x="3292" y="4450"/>
                  </a:lnTo>
                  <a:lnTo>
                    <a:pt x="3291" y="4452"/>
                  </a:lnTo>
                  <a:lnTo>
                    <a:pt x="2526" y="3687"/>
                  </a:lnTo>
                  <a:lnTo>
                    <a:pt x="1760" y="4452"/>
                  </a:lnTo>
                  <a:lnTo>
                    <a:pt x="1218" y="3909"/>
                  </a:lnTo>
                  <a:lnTo>
                    <a:pt x="2520" y="2607"/>
                  </a:lnTo>
                  <a:lnTo>
                    <a:pt x="2525" y="2612"/>
                  </a:lnTo>
                  <a:lnTo>
                    <a:pt x="2530" y="2607"/>
                  </a:lnTo>
                  <a:lnTo>
                    <a:pt x="3399" y="3475"/>
                  </a:lnTo>
                  <a:lnTo>
                    <a:pt x="4783" y="2091"/>
                  </a:lnTo>
                  <a:lnTo>
                    <a:pt x="5325" y="2634"/>
                  </a:lnTo>
                  <a:lnTo>
                    <a:pt x="3400" y="45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10531" y="2575"/>
              <a:ext cx="8928" cy="1391"/>
              <a:chOff x="9211" y="2455"/>
              <a:chExt cx="8928" cy="1391"/>
            </a:xfrm>
          </p:grpSpPr>
          <p:sp>
            <p:nvSpPr>
              <p:cNvPr id="31" name="文本框 30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9211" y="2455"/>
                <a:ext cx="892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Add subtitle text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9211" y="2880"/>
                <a:ext cx="7728" cy="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INTRODUCTION</a:t>
            </a:r>
          </a:p>
        </p:txBody>
      </p:sp>
      <p:sp>
        <p:nvSpPr>
          <p:cNvPr id="39" name="文本框 38"/>
          <p:cNvSpPr txBox="1"/>
          <p:nvPr>
            <p:custDataLst>
              <p:tags r:id="rId4"/>
            </p:custDataLst>
          </p:nvPr>
        </p:nvSpPr>
        <p:spPr>
          <a:xfrm>
            <a:off x="2507615" y="2105025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spc="100" dirty="0">
                <a:solidFill>
                  <a:schemeClr val="bg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600" spc="100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>
            <p:custDataLst>
              <p:tags r:id="rId5"/>
            </p:custDataLst>
          </p:nvPr>
        </p:nvSpPr>
        <p:spPr>
          <a:xfrm>
            <a:off x="1442720" y="4881245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spc="100" dirty="0">
                <a:solidFill>
                  <a:schemeClr val="bg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600" spc="100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>
            <p:custDataLst>
              <p:tags r:id="rId6"/>
            </p:custDataLst>
          </p:nvPr>
        </p:nvSpPr>
        <p:spPr>
          <a:xfrm rot="16200000">
            <a:off x="443230" y="2928650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spc="100" dirty="0">
                <a:solidFill>
                  <a:schemeClr val="bg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600" spc="100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057265" y="2705735"/>
            <a:ext cx="6299200" cy="883285"/>
            <a:chOff x="9539" y="2575"/>
            <a:chExt cx="9920" cy="1391"/>
          </a:xfrm>
        </p:grpSpPr>
        <p:sp>
          <p:nvSpPr>
            <p:cNvPr id="46" name="椭圆 45"/>
            <p:cNvSpPr/>
            <p:nvPr>
              <p:custDataLst>
                <p:tags r:id="rId17"/>
              </p:custDataLst>
            </p:nvPr>
          </p:nvSpPr>
          <p:spPr>
            <a:xfrm>
              <a:off x="9539" y="2659"/>
              <a:ext cx="960" cy="960"/>
            </a:xfrm>
            <a:prstGeom prst="ellipse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10531" y="2575"/>
              <a:ext cx="8928" cy="1391"/>
              <a:chOff x="9211" y="2455"/>
              <a:chExt cx="8928" cy="1391"/>
            </a:xfrm>
          </p:grpSpPr>
          <p:sp>
            <p:nvSpPr>
              <p:cNvPr id="49" name="文本框 48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9211" y="2455"/>
                <a:ext cx="892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Add subtitle text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文本框 49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9211" y="2880"/>
                <a:ext cx="7728" cy="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2" name="文本框 41"/>
          <p:cNvSpPr txBox="1"/>
          <p:nvPr>
            <p:custDataLst>
              <p:tags r:id="rId7"/>
            </p:custDataLst>
          </p:nvPr>
        </p:nvSpPr>
        <p:spPr>
          <a:xfrm rot="16200000">
            <a:off x="3468370" y="3731290"/>
            <a:ext cx="155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600" spc="100" dirty="0">
                <a:solidFill>
                  <a:schemeClr val="bg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600" spc="100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057265" y="3776345"/>
            <a:ext cx="6299200" cy="883285"/>
            <a:chOff x="9539" y="2575"/>
            <a:chExt cx="9920" cy="1391"/>
          </a:xfrm>
        </p:grpSpPr>
        <p:sp>
          <p:nvSpPr>
            <p:cNvPr id="52" name="椭圆 51"/>
            <p:cNvSpPr/>
            <p:nvPr>
              <p:custDataLst>
                <p:tags r:id="rId14"/>
              </p:custDataLst>
            </p:nvPr>
          </p:nvSpPr>
          <p:spPr>
            <a:xfrm>
              <a:off x="9539" y="2659"/>
              <a:ext cx="960" cy="960"/>
            </a:xfrm>
            <a:prstGeom prst="ellipse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0531" y="2575"/>
              <a:ext cx="8928" cy="1391"/>
              <a:chOff x="9211" y="2455"/>
              <a:chExt cx="8928" cy="1391"/>
            </a:xfrm>
          </p:grpSpPr>
          <p:sp>
            <p:nvSpPr>
              <p:cNvPr id="55" name="文本框 54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9211" y="2455"/>
                <a:ext cx="892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Add subtitle text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文本框 55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9211" y="2880"/>
                <a:ext cx="7728" cy="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6057265" y="4846955"/>
            <a:ext cx="6299200" cy="883285"/>
            <a:chOff x="9539" y="2575"/>
            <a:chExt cx="9920" cy="1391"/>
          </a:xfrm>
        </p:grpSpPr>
        <p:sp>
          <p:nvSpPr>
            <p:cNvPr id="58" name="椭圆 57"/>
            <p:cNvSpPr/>
            <p:nvPr>
              <p:custDataLst>
                <p:tags r:id="rId11"/>
              </p:custDataLst>
            </p:nvPr>
          </p:nvSpPr>
          <p:spPr>
            <a:xfrm>
              <a:off x="9539" y="2659"/>
              <a:ext cx="960" cy="960"/>
            </a:xfrm>
            <a:prstGeom prst="ellipse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10531" y="2575"/>
              <a:ext cx="8928" cy="1391"/>
              <a:chOff x="9211" y="2455"/>
              <a:chExt cx="8928" cy="1391"/>
            </a:xfrm>
          </p:grpSpPr>
          <p:sp>
            <p:nvSpPr>
              <p:cNvPr id="61" name="文本框 60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211" y="2455"/>
                <a:ext cx="8928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Add subtitle text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文本框 61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211" y="2880"/>
                <a:ext cx="7728" cy="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3" name="任意多边形 62"/>
          <p:cNvSpPr/>
          <p:nvPr>
            <p:custDataLst>
              <p:tags r:id="rId8"/>
            </p:custDataLst>
          </p:nvPr>
        </p:nvSpPr>
        <p:spPr>
          <a:xfrm rot="2700000">
            <a:off x="6171565" y="3995420"/>
            <a:ext cx="342900" cy="28067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205" h="9978">
                <a:moveTo>
                  <a:pt x="10682" y="3494"/>
                </a:moveTo>
                <a:lnTo>
                  <a:pt x="11833" y="3494"/>
                </a:lnTo>
                <a:cubicBezTo>
                  <a:pt x="12042" y="3487"/>
                  <a:pt x="12210" y="3678"/>
                  <a:pt x="12205" y="3865"/>
                </a:cubicBezTo>
                <a:cubicBezTo>
                  <a:pt x="12211" y="4074"/>
                  <a:pt x="12020" y="4242"/>
                  <a:pt x="11833" y="4237"/>
                </a:cubicBezTo>
                <a:lnTo>
                  <a:pt x="10678" y="4237"/>
                </a:lnTo>
                <a:cubicBezTo>
                  <a:pt x="10630" y="4624"/>
                  <a:pt x="10355" y="5107"/>
                  <a:pt x="10121" y="5308"/>
                </a:cubicBezTo>
                <a:cubicBezTo>
                  <a:pt x="9755" y="5731"/>
                  <a:pt x="9105" y="5914"/>
                  <a:pt x="8679" y="5899"/>
                </a:cubicBezTo>
                <a:cubicBezTo>
                  <a:pt x="8141" y="5916"/>
                  <a:pt x="7528" y="5626"/>
                  <a:pt x="7245" y="5308"/>
                </a:cubicBezTo>
                <a:cubicBezTo>
                  <a:pt x="6822" y="4942"/>
                  <a:pt x="6639" y="4292"/>
                  <a:pt x="6654" y="3866"/>
                </a:cubicBezTo>
                <a:cubicBezTo>
                  <a:pt x="6637" y="3327"/>
                  <a:pt x="6927" y="2714"/>
                  <a:pt x="7245" y="2432"/>
                </a:cubicBezTo>
                <a:cubicBezTo>
                  <a:pt x="7611" y="2008"/>
                  <a:pt x="8261" y="1825"/>
                  <a:pt x="8687" y="1840"/>
                </a:cubicBezTo>
                <a:cubicBezTo>
                  <a:pt x="9226" y="1823"/>
                  <a:pt x="9839" y="2113"/>
                  <a:pt x="10121" y="2432"/>
                </a:cubicBezTo>
                <a:cubicBezTo>
                  <a:pt x="10444" y="2697"/>
                  <a:pt x="10651" y="3241"/>
                  <a:pt x="10682" y="3494"/>
                </a:cubicBezTo>
                <a:close/>
                <a:moveTo>
                  <a:pt x="7772" y="4781"/>
                </a:moveTo>
                <a:cubicBezTo>
                  <a:pt x="7503" y="4549"/>
                  <a:pt x="7387" y="4137"/>
                  <a:pt x="7397" y="3867"/>
                </a:cubicBezTo>
                <a:cubicBezTo>
                  <a:pt x="7386" y="3526"/>
                  <a:pt x="7569" y="3137"/>
                  <a:pt x="7772" y="2958"/>
                </a:cubicBezTo>
                <a:cubicBezTo>
                  <a:pt x="8004" y="2689"/>
                  <a:pt x="8416" y="2573"/>
                  <a:pt x="8686" y="2583"/>
                </a:cubicBezTo>
                <a:cubicBezTo>
                  <a:pt x="9027" y="2572"/>
                  <a:pt x="9416" y="2756"/>
                  <a:pt x="9595" y="2958"/>
                </a:cubicBezTo>
                <a:cubicBezTo>
                  <a:pt x="9863" y="3190"/>
                  <a:pt x="9980" y="3602"/>
                  <a:pt x="9970" y="3872"/>
                </a:cubicBezTo>
                <a:cubicBezTo>
                  <a:pt x="9981" y="4213"/>
                  <a:pt x="9797" y="4602"/>
                  <a:pt x="9595" y="4781"/>
                </a:cubicBezTo>
                <a:cubicBezTo>
                  <a:pt x="9363" y="5050"/>
                  <a:pt x="8951" y="5166"/>
                  <a:pt x="8681" y="5156"/>
                </a:cubicBezTo>
                <a:cubicBezTo>
                  <a:pt x="8339" y="5167"/>
                  <a:pt x="7950" y="4983"/>
                  <a:pt x="7772" y="4781"/>
                </a:cubicBezTo>
                <a:close/>
                <a:moveTo>
                  <a:pt x="6785" y="22"/>
                </a:moveTo>
                <a:cubicBezTo>
                  <a:pt x="6853" y="28"/>
                  <a:pt x="6943" y="82"/>
                  <a:pt x="6979" y="121"/>
                </a:cubicBezTo>
                <a:lnTo>
                  <a:pt x="7869" y="1012"/>
                </a:lnTo>
                <a:cubicBezTo>
                  <a:pt x="7943" y="1075"/>
                  <a:pt x="7975" y="1189"/>
                  <a:pt x="7972" y="1263"/>
                </a:cubicBezTo>
                <a:cubicBezTo>
                  <a:pt x="7975" y="1357"/>
                  <a:pt x="7925" y="1464"/>
                  <a:pt x="7869" y="1514"/>
                </a:cubicBezTo>
                <a:cubicBezTo>
                  <a:pt x="7805" y="1587"/>
                  <a:pt x="7692" y="1619"/>
                  <a:pt x="7617" y="1617"/>
                </a:cubicBezTo>
                <a:cubicBezTo>
                  <a:pt x="7523" y="1620"/>
                  <a:pt x="7416" y="1569"/>
                  <a:pt x="7367" y="1514"/>
                </a:cubicBezTo>
                <a:lnTo>
                  <a:pt x="6540" y="686"/>
                </a:lnTo>
                <a:lnTo>
                  <a:pt x="3946" y="686"/>
                </a:lnTo>
                <a:lnTo>
                  <a:pt x="762" y="3870"/>
                </a:lnTo>
                <a:lnTo>
                  <a:pt x="6107" y="9215"/>
                </a:lnTo>
                <a:lnTo>
                  <a:pt x="8693" y="6630"/>
                </a:lnTo>
                <a:lnTo>
                  <a:pt x="9202" y="7139"/>
                </a:lnTo>
                <a:lnTo>
                  <a:pt x="6539" y="9802"/>
                </a:lnTo>
                <a:cubicBezTo>
                  <a:pt x="6436" y="9931"/>
                  <a:pt x="6245" y="9981"/>
                  <a:pt x="6118" y="9977"/>
                </a:cubicBezTo>
                <a:cubicBezTo>
                  <a:pt x="5947" y="9982"/>
                  <a:pt x="5762" y="9900"/>
                  <a:pt x="5695" y="9821"/>
                </a:cubicBezTo>
                <a:lnTo>
                  <a:pt x="5686" y="9812"/>
                </a:lnTo>
                <a:lnTo>
                  <a:pt x="5675" y="9802"/>
                </a:lnTo>
                <a:lnTo>
                  <a:pt x="176" y="4302"/>
                </a:lnTo>
                <a:cubicBezTo>
                  <a:pt x="46" y="4200"/>
                  <a:pt x="-4" y="4008"/>
                  <a:pt x="0" y="3881"/>
                </a:cubicBezTo>
                <a:cubicBezTo>
                  <a:pt x="-4" y="3711"/>
                  <a:pt x="78" y="3525"/>
                  <a:pt x="156" y="3458"/>
                </a:cubicBezTo>
                <a:lnTo>
                  <a:pt x="165" y="3449"/>
                </a:lnTo>
                <a:lnTo>
                  <a:pt x="176" y="3439"/>
                </a:lnTo>
                <a:lnTo>
                  <a:pt x="3426" y="188"/>
                </a:lnTo>
                <a:cubicBezTo>
                  <a:pt x="3451" y="160"/>
                  <a:pt x="3499" y="119"/>
                  <a:pt x="3506" y="116"/>
                </a:cubicBezTo>
                <a:lnTo>
                  <a:pt x="3506" y="116"/>
                </a:lnTo>
                <a:lnTo>
                  <a:pt x="3512" y="110"/>
                </a:lnTo>
                <a:lnTo>
                  <a:pt x="3517" y="104"/>
                </a:lnTo>
                <a:lnTo>
                  <a:pt x="3523" y="98"/>
                </a:lnTo>
                <a:cubicBezTo>
                  <a:pt x="3578" y="36"/>
                  <a:pt x="3688" y="-1"/>
                  <a:pt x="3756" y="0"/>
                </a:cubicBezTo>
                <a:lnTo>
                  <a:pt x="3759" y="0"/>
                </a:lnTo>
                <a:lnTo>
                  <a:pt x="3763" y="0"/>
                </a:lnTo>
                <a:lnTo>
                  <a:pt x="6665" y="0"/>
                </a:lnTo>
                <a:cubicBezTo>
                  <a:pt x="6668" y="0"/>
                  <a:pt x="6674" y="0"/>
                  <a:pt x="6675" y="0"/>
                </a:cubicBezTo>
                <a:cubicBezTo>
                  <a:pt x="6716" y="0"/>
                  <a:pt x="6780" y="19"/>
                  <a:pt x="6785" y="22"/>
                </a:cubicBezTo>
                <a:close/>
                <a:moveTo>
                  <a:pt x="2584" y="4398"/>
                </a:moveTo>
                <a:cubicBezTo>
                  <a:pt x="2513" y="4333"/>
                  <a:pt x="2478" y="4223"/>
                  <a:pt x="2479" y="4150"/>
                </a:cubicBezTo>
                <a:lnTo>
                  <a:pt x="2479" y="4141"/>
                </a:lnTo>
                <a:cubicBezTo>
                  <a:pt x="2476" y="4052"/>
                  <a:pt x="2526" y="3947"/>
                  <a:pt x="2584" y="3893"/>
                </a:cubicBezTo>
                <a:lnTo>
                  <a:pt x="4670" y="1807"/>
                </a:lnTo>
                <a:cubicBezTo>
                  <a:pt x="4738" y="1733"/>
                  <a:pt x="4851" y="1699"/>
                  <a:pt x="4927" y="1702"/>
                </a:cubicBezTo>
                <a:cubicBezTo>
                  <a:pt x="5112" y="1689"/>
                  <a:pt x="5293" y="1891"/>
                  <a:pt x="5280" y="2055"/>
                </a:cubicBezTo>
                <a:cubicBezTo>
                  <a:pt x="5286" y="2147"/>
                  <a:pt x="5236" y="2255"/>
                  <a:pt x="5176" y="2312"/>
                </a:cubicBezTo>
                <a:lnTo>
                  <a:pt x="3090" y="4398"/>
                </a:lnTo>
                <a:cubicBezTo>
                  <a:pt x="3024" y="4469"/>
                  <a:pt x="2914" y="4504"/>
                  <a:pt x="2841" y="4503"/>
                </a:cubicBezTo>
                <a:lnTo>
                  <a:pt x="2832" y="4503"/>
                </a:lnTo>
                <a:cubicBezTo>
                  <a:pt x="2744" y="4506"/>
                  <a:pt x="2639" y="4456"/>
                  <a:pt x="2584" y="4398"/>
                </a:cubicBezTo>
                <a:close/>
                <a:moveTo>
                  <a:pt x="3977" y="5791"/>
                </a:moveTo>
                <a:cubicBezTo>
                  <a:pt x="3906" y="5726"/>
                  <a:pt x="3871" y="5616"/>
                  <a:pt x="3872" y="5543"/>
                </a:cubicBezTo>
                <a:lnTo>
                  <a:pt x="3872" y="5534"/>
                </a:lnTo>
                <a:cubicBezTo>
                  <a:pt x="3869" y="5445"/>
                  <a:pt x="3919" y="5340"/>
                  <a:pt x="3977" y="5286"/>
                </a:cubicBezTo>
                <a:lnTo>
                  <a:pt x="5236" y="4026"/>
                </a:lnTo>
                <a:cubicBezTo>
                  <a:pt x="5302" y="3955"/>
                  <a:pt x="5412" y="3920"/>
                  <a:pt x="5485" y="3921"/>
                </a:cubicBezTo>
                <a:cubicBezTo>
                  <a:pt x="5673" y="3903"/>
                  <a:pt x="5859" y="4107"/>
                  <a:pt x="5847" y="4275"/>
                </a:cubicBezTo>
                <a:lnTo>
                  <a:pt x="5847" y="4283"/>
                </a:lnTo>
                <a:cubicBezTo>
                  <a:pt x="5850" y="4372"/>
                  <a:pt x="5800" y="4477"/>
                  <a:pt x="5742" y="4532"/>
                </a:cubicBezTo>
                <a:lnTo>
                  <a:pt x="4483" y="5791"/>
                </a:lnTo>
                <a:cubicBezTo>
                  <a:pt x="4417" y="5862"/>
                  <a:pt x="4307" y="5897"/>
                  <a:pt x="4234" y="5896"/>
                </a:cubicBezTo>
                <a:lnTo>
                  <a:pt x="4225" y="5896"/>
                </a:lnTo>
                <a:cubicBezTo>
                  <a:pt x="4137" y="5899"/>
                  <a:pt x="4032" y="5849"/>
                  <a:pt x="3977" y="5791"/>
                </a:cubicBezTo>
                <a:close/>
                <a:moveTo>
                  <a:pt x="5370" y="7184"/>
                </a:moveTo>
                <a:cubicBezTo>
                  <a:pt x="5299" y="7119"/>
                  <a:pt x="5264" y="7009"/>
                  <a:pt x="5265" y="6936"/>
                </a:cubicBezTo>
                <a:lnTo>
                  <a:pt x="5265" y="6927"/>
                </a:lnTo>
                <a:cubicBezTo>
                  <a:pt x="5262" y="6838"/>
                  <a:pt x="5312" y="6733"/>
                  <a:pt x="5370" y="6679"/>
                </a:cubicBezTo>
                <a:lnTo>
                  <a:pt x="5789" y="6260"/>
                </a:lnTo>
                <a:cubicBezTo>
                  <a:pt x="5854" y="6189"/>
                  <a:pt x="5964" y="6154"/>
                  <a:pt x="6037" y="6155"/>
                </a:cubicBezTo>
                <a:lnTo>
                  <a:pt x="6046" y="6155"/>
                </a:lnTo>
                <a:cubicBezTo>
                  <a:pt x="6231" y="6142"/>
                  <a:pt x="6411" y="6344"/>
                  <a:pt x="6399" y="6508"/>
                </a:cubicBezTo>
                <a:lnTo>
                  <a:pt x="6399" y="6517"/>
                </a:lnTo>
                <a:cubicBezTo>
                  <a:pt x="6402" y="6606"/>
                  <a:pt x="6352" y="6711"/>
                  <a:pt x="6294" y="6765"/>
                </a:cubicBezTo>
                <a:lnTo>
                  <a:pt x="5876" y="7184"/>
                </a:lnTo>
                <a:cubicBezTo>
                  <a:pt x="5808" y="7257"/>
                  <a:pt x="5694" y="7292"/>
                  <a:pt x="5618" y="7289"/>
                </a:cubicBezTo>
                <a:cubicBezTo>
                  <a:pt x="5530" y="7292"/>
                  <a:pt x="5425" y="7242"/>
                  <a:pt x="5370" y="7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任意多边形 66"/>
          <p:cNvSpPr/>
          <p:nvPr>
            <p:custDataLst>
              <p:tags r:id="rId9"/>
            </p:custDataLst>
          </p:nvPr>
        </p:nvSpPr>
        <p:spPr>
          <a:xfrm rot="10800000">
            <a:off x="6247130" y="2939415"/>
            <a:ext cx="265430" cy="2520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14" h="8636">
                <a:moveTo>
                  <a:pt x="1830" y="4403"/>
                </a:moveTo>
                <a:lnTo>
                  <a:pt x="2601" y="4403"/>
                </a:lnTo>
                <a:lnTo>
                  <a:pt x="2601" y="5339"/>
                </a:lnTo>
                <a:lnTo>
                  <a:pt x="4559" y="3381"/>
                </a:lnTo>
                <a:lnTo>
                  <a:pt x="4557" y="3379"/>
                </a:lnTo>
                <a:lnTo>
                  <a:pt x="5102" y="2834"/>
                </a:lnTo>
                <a:lnTo>
                  <a:pt x="6352" y="4084"/>
                </a:lnTo>
                <a:lnTo>
                  <a:pt x="8373" y="2063"/>
                </a:lnTo>
                <a:lnTo>
                  <a:pt x="8373" y="730"/>
                </a:lnTo>
                <a:lnTo>
                  <a:pt x="741" y="730"/>
                </a:lnTo>
                <a:lnTo>
                  <a:pt x="741" y="7906"/>
                </a:lnTo>
                <a:lnTo>
                  <a:pt x="8373" y="7906"/>
                </a:lnTo>
                <a:lnTo>
                  <a:pt x="8373" y="3153"/>
                </a:lnTo>
                <a:lnTo>
                  <a:pt x="6353" y="5174"/>
                </a:lnTo>
                <a:lnTo>
                  <a:pt x="6351" y="5172"/>
                </a:lnTo>
                <a:lnTo>
                  <a:pt x="6351" y="5173"/>
                </a:lnTo>
                <a:lnTo>
                  <a:pt x="5104" y="3926"/>
                </a:lnTo>
                <a:lnTo>
                  <a:pt x="2933" y="6097"/>
                </a:lnTo>
                <a:lnTo>
                  <a:pt x="4295" y="6097"/>
                </a:lnTo>
                <a:lnTo>
                  <a:pt x="4295" y="6868"/>
                </a:lnTo>
                <a:lnTo>
                  <a:pt x="1830" y="6868"/>
                </a:lnTo>
                <a:lnTo>
                  <a:pt x="1830" y="4403"/>
                </a:lnTo>
                <a:close/>
                <a:moveTo>
                  <a:pt x="9114" y="8005"/>
                </a:moveTo>
                <a:lnTo>
                  <a:pt x="9114" y="8022"/>
                </a:lnTo>
                <a:cubicBezTo>
                  <a:pt x="9124" y="8368"/>
                  <a:pt x="8775" y="8644"/>
                  <a:pt x="8498" y="8636"/>
                </a:cubicBezTo>
                <a:lnTo>
                  <a:pt x="8483" y="8636"/>
                </a:lnTo>
                <a:lnTo>
                  <a:pt x="631" y="8636"/>
                </a:lnTo>
                <a:lnTo>
                  <a:pt x="614" y="8636"/>
                </a:lnTo>
                <a:cubicBezTo>
                  <a:pt x="268" y="8646"/>
                  <a:pt x="-8" y="8297"/>
                  <a:pt x="0" y="8020"/>
                </a:cubicBezTo>
                <a:lnTo>
                  <a:pt x="0" y="8005"/>
                </a:lnTo>
                <a:lnTo>
                  <a:pt x="0" y="631"/>
                </a:lnTo>
                <a:lnTo>
                  <a:pt x="0" y="614"/>
                </a:lnTo>
                <a:cubicBezTo>
                  <a:pt x="-10" y="268"/>
                  <a:pt x="339" y="-8"/>
                  <a:pt x="616" y="0"/>
                </a:cubicBezTo>
                <a:lnTo>
                  <a:pt x="631" y="0"/>
                </a:lnTo>
                <a:lnTo>
                  <a:pt x="8483" y="0"/>
                </a:lnTo>
                <a:lnTo>
                  <a:pt x="8500" y="0"/>
                </a:lnTo>
                <a:cubicBezTo>
                  <a:pt x="8846" y="-10"/>
                  <a:pt x="9122" y="339"/>
                  <a:pt x="9114" y="616"/>
                </a:cubicBezTo>
                <a:lnTo>
                  <a:pt x="9114" y="631"/>
                </a:lnTo>
                <a:lnTo>
                  <a:pt x="9114" y="80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任意多边形 63"/>
          <p:cNvSpPr/>
          <p:nvPr>
            <p:custDataLst>
              <p:tags r:id="rId10"/>
            </p:custDataLst>
          </p:nvPr>
        </p:nvSpPr>
        <p:spPr>
          <a:xfrm rot="1800000" flipH="1">
            <a:off x="6183630" y="5024755"/>
            <a:ext cx="327025" cy="33972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33" h="2418">
                <a:moveTo>
                  <a:pt x="991" y="1775"/>
                </a:moveTo>
                <a:lnTo>
                  <a:pt x="991" y="1773"/>
                </a:lnTo>
                <a:lnTo>
                  <a:pt x="991" y="1771"/>
                </a:lnTo>
                <a:lnTo>
                  <a:pt x="991" y="1768"/>
                </a:lnTo>
                <a:lnTo>
                  <a:pt x="991" y="1766"/>
                </a:lnTo>
                <a:lnTo>
                  <a:pt x="881" y="1703"/>
                </a:lnTo>
                <a:lnTo>
                  <a:pt x="881" y="1702"/>
                </a:lnTo>
                <a:lnTo>
                  <a:pt x="881" y="1701"/>
                </a:lnTo>
                <a:lnTo>
                  <a:pt x="609" y="1544"/>
                </a:lnTo>
                <a:cubicBezTo>
                  <a:pt x="607" y="1546"/>
                  <a:pt x="593" y="1558"/>
                  <a:pt x="588" y="1560"/>
                </a:cubicBezTo>
                <a:lnTo>
                  <a:pt x="131" y="1824"/>
                </a:lnTo>
                <a:cubicBezTo>
                  <a:pt x="120" y="1832"/>
                  <a:pt x="101" y="1836"/>
                  <a:pt x="87" y="1836"/>
                </a:cubicBezTo>
                <a:cubicBezTo>
                  <a:pt x="73" y="1836"/>
                  <a:pt x="56" y="1832"/>
                  <a:pt x="47" y="1826"/>
                </a:cubicBezTo>
                <a:lnTo>
                  <a:pt x="45" y="1825"/>
                </a:lnTo>
                <a:lnTo>
                  <a:pt x="44" y="1825"/>
                </a:lnTo>
                <a:lnTo>
                  <a:pt x="42" y="1824"/>
                </a:lnTo>
                <a:lnTo>
                  <a:pt x="41" y="1823"/>
                </a:lnTo>
                <a:cubicBezTo>
                  <a:pt x="17" y="1812"/>
                  <a:pt x="-1" y="1772"/>
                  <a:pt x="0" y="1745"/>
                </a:cubicBezTo>
                <a:cubicBezTo>
                  <a:pt x="-1" y="1731"/>
                  <a:pt x="5" y="1714"/>
                  <a:pt x="12" y="1706"/>
                </a:cubicBezTo>
                <a:cubicBezTo>
                  <a:pt x="14" y="1699"/>
                  <a:pt x="32" y="1679"/>
                  <a:pt x="44" y="1674"/>
                </a:cubicBezTo>
                <a:lnTo>
                  <a:pt x="439" y="1446"/>
                </a:lnTo>
                <a:lnTo>
                  <a:pt x="188" y="1301"/>
                </a:lnTo>
                <a:cubicBezTo>
                  <a:pt x="185" y="1299"/>
                  <a:pt x="178" y="1294"/>
                  <a:pt x="181" y="1296"/>
                </a:cubicBezTo>
                <a:lnTo>
                  <a:pt x="180" y="1296"/>
                </a:lnTo>
                <a:lnTo>
                  <a:pt x="178" y="1295"/>
                </a:lnTo>
                <a:lnTo>
                  <a:pt x="176" y="1294"/>
                </a:lnTo>
                <a:lnTo>
                  <a:pt x="174" y="1293"/>
                </a:lnTo>
                <a:lnTo>
                  <a:pt x="172" y="1291"/>
                </a:lnTo>
                <a:cubicBezTo>
                  <a:pt x="148" y="1280"/>
                  <a:pt x="129" y="1243"/>
                  <a:pt x="130" y="1215"/>
                </a:cubicBezTo>
                <a:cubicBezTo>
                  <a:pt x="129" y="1201"/>
                  <a:pt x="135" y="1183"/>
                  <a:pt x="142" y="1174"/>
                </a:cubicBezTo>
                <a:lnTo>
                  <a:pt x="691" y="223"/>
                </a:lnTo>
                <a:lnTo>
                  <a:pt x="587" y="163"/>
                </a:lnTo>
                <a:lnTo>
                  <a:pt x="585" y="162"/>
                </a:lnTo>
                <a:lnTo>
                  <a:pt x="584" y="161"/>
                </a:lnTo>
                <a:cubicBezTo>
                  <a:pt x="560" y="149"/>
                  <a:pt x="543" y="112"/>
                  <a:pt x="543" y="86"/>
                </a:cubicBezTo>
                <a:cubicBezTo>
                  <a:pt x="542" y="71"/>
                  <a:pt x="549" y="53"/>
                  <a:pt x="555" y="44"/>
                </a:cubicBezTo>
                <a:lnTo>
                  <a:pt x="556" y="42"/>
                </a:lnTo>
                <a:cubicBezTo>
                  <a:pt x="568" y="18"/>
                  <a:pt x="605" y="-1"/>
                  <a:pt x="632" y="0"/>
                </a:cubicBezTo>
                <a:cubicBezTo>
                  <a:pt x="646" y="-1"/>
                  <a:pt x="665" y="5"/>
                  <a:pt x="674" y="12"/>
                </a:cubicBezTo>
                <a:lnTo>
                  <a:pt x="2289" y="944"/>
                </a:lnTo>
                <a:lnTo>
                  <a:pt x="2291" y="945"/>
                </a:lnTo>
                <a:lnTo>
                  <a:pt x="2293" y="946"/>
                </a:lnTo>
                <a:cubicBezTo>
                  <a:pt x="2316" y="958"/>
                  <a:pt x="2333" y="995"/>
                  <a:pt x="2333" y="1021"/>
                </a:cubicBezTo>
                <a:cubicBezTo>
                  <a:pt x="2334" y="1036"/>
                  <a:pt x="2327" y="1054"/>
                  <a:pt x="2321" y="1063"/>
                </a:cubicBezTo>
                <a:lnTo>
                  <a:pt x="2320" y="1065"/>
                </a:lnTo>
                <a:cubicBezTo>
                  <a:pt x="2308" y="1089"/>
                  <a:pt x="2271" y="1108"/>
                  <a:pt x="2244" y="1107"/>
                </a:cubicBezTo>
                <a:cubicBezTo>
                  <a:pt x="2230" y="1108"/>
                  <a:pt x="2211" y="1102"/>
                  <a:pt x="2202" y="1095"/>
                </a:cubicBezTo>
                <a:lnTo>
                  <a:pt x="2098" y="1035"/>
                </a:lnTo>
                <a:lnTo>
                  <a:pt x="1549" y="1986"/>
                </a:lnTo>
                <a:lnTo>
                  <a:pt x="1548" y="1988"/>
                </a:lnTo>
                <a:lnTo>
                  <a:pt x="1547" y="1990"/>
                </a:lnTo>
                <a:cubicBezTo>
                  <a:pt x="1535" y="2013"/>
                  <a:pt x="1499" y="2030"/>
                  <a:pt x="1472" y="2030"/>
                </a:cubicBezTo>
                <a:cubicBezTo>
                  <a:pt x="1458" y="2031"/>
                  <a:pt x="1439" y="2024"/>
                  <a:pt x="1430" y="2018"/>
                </a:cubicBezTo>
                <a:lnTo>
                  <a:pt x="1428" y="2017"/>
                </a:lnTo>
                <a:lnTo>
                  <a:pt x="1426" y="2016"/>
                </a:lnTo>
                <a:lnTo>
                  <a:pt x="1425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cubicBezTo>
                  <a:pt x="1425" y="2014"/>
                  <a:pt x="1415" y="2010"/>
                  <a:pt x="1416" y="2010"/>
                </a:cubicBezTo>
                <a:lnTo>
                  <a:pt x="1171" y="1868"/>
                </a:lnTo>
                <a:lnTo>
                  <a:pt x="1171" y="2327"/>
                </a:lnTo>
                <a:cubicBezTo>
                  <a:pt x="1172" y="2378"/>
                  <a:pt x="1126" y="2419"/>
                  <a:pt x="1081" y="2417"/>
                </a:cubicBezTo>
                <a:cubicBezTo>
                  <a:pt x="1030" y="2419"/>
                  <a:pt x="989" y="2373"/>
                  <a:pt x="991" y="2327"/>
                </a:cubicBezTo>
                <a:lnTo>
                  <a:pt x="991" y="1775"/>
                </a:lnTo>
                <a:close/>
                <a:moveTo>
                  <a:pt x="336" y="1185"/>
                </a:moveTo>
                <a:lnTo>
                  <a:pt x="842" y="310"/>
                </a:lnTo>
                <a:lnTo>
                  <a:pt x="1947" y="948"/>
                </a:lnTo>
                <a:lnTo>
                  <a:pt x="1442" y="1824"/>
                </a:lnTo>
                <a:lnTo>
                  <a:pt x="336" y="1185"/>
                </a:lnTo>
                <a:close/>
                <a:moveTo>
                  <a:pt x="1355" y="953"/>
                </a:moveTo>
                <a:lnTo>
                  <a:pt x="1356" y="951"/>
                </a:lnTo>
                <a:lnTo>
                  <a:pt x="1356" y="950"/>
                </a:lnTo>
                <a:lnTo>
                  <a:pt x="1356" y="948"/>
                </a:lnTo>
                <a:cubicBezTo>
                  <a:pt x="1357" y="914"/>
                  <a:pt x="1327" y="879"/>
                  <a:pt x="1308" y="869"/>
                </a:cubicBezTo>
                <a:lnTo>
                  <a:pt x="1307" y="869"/>
                </a:lnTo>
                <a:lnTo>
                  <a:pt x="1305" y="868"/>
                </a:lnTo>
                <a:lnTo>
                  <a:pt x="1305" y="867"/>
                </a:lnTo>
                <a:cubicBezTo>
                  <a:pt x="1292" y="859"/>
                  <a:pt x="1270" y="855"/>
                  <a:pt x="1261" y="855"/>
                </a:cubicBezTo>
                <a:lnTo>
                  <a:pt x="1260" y="855"/>
                </a:lnTo>
                <a:lnTo>
                  <a:pt x="1259" y="855"/>
                </a:lnTo>
                <a:lnTo>
                  <a:pt x="1259" y="855"/>
                </a:lnTo>
                <a:lnTo>
                  <a:pt x="1258" y="855"/>
                </a:lnTo>
                <a:lnTo>
                  <a:pt x="1057" y="855"/>
                </a:lnTo>
                <a:lnTo>
                  <a:pt x="1055" y="855"/>
                </a:lnTo>
                <a:lnTo>
                  <a:pt x="1054" y="855"/>
                </a:lnTo>
                <a:lnTo>
                  <a:pt x="1053" y="855"/>
                </a:lnTo>
                <a:cubicBezTo>
                  <a:pt x="1025" y="855"/>
                  <a:pt x="993" y="876"/>
                  <a:pt x="986" y="886"/>
                </a:cubicBezTo>
                <a:cubicBezTo>
                  <a:pt x="981" y="890"/>
                  <a:pt x="973" y="902"/>
                  <a:pt x="972" y="903"/>
                </a:cubicBezTo>
                <a:cubicBezTo>
                  <a:pt x="964" y="917"/>
                  <a:pt x="958" y="941"/>
                  <a:pt x="958" y="950"/>
                </a:cubicBezTo>
                <a:lnTo>
                  <a:pt x="958" y="951"/>
                </a:lnTo>
                <a:lnTo>
                  <a:pt x="958" y="952"/>
                </a:lnTo>
                <a:lnTo>
                  <a:pt x="958" y="952"/>
                </a:lnTo>
                <a:lnTo>
                  <a:pt x="958" y="953"/>
                </a:lnTo>
                <a:lnTo>
                  <a:pt x="958" y="954"/>
                </a:lnTo>
                <a:lnTo>
                  <a:pt x="958" y="954"/>
                </a:lnTo>
                <a:lnTo>
                  <a:pt x="958" y="955"/>
                </a:lnTo>
                <a:lnTo>
                  <a:pt x="958" y="957"/>
                </a:lnTo>
                <a:lnTo>
                  <a:pt x="958" y="958"/>
                </a:lnTo>
                <a:cubicBezTo>
                  <a:pt x="958" y="974"/>
                  <a:pt x="967" y="997"/>
                  <a:pt x="971" y="1003"/>
                </a:cubicBezTo>
                <a:lnTo>
                  <a:pt x="1072" y="1177"/>
                </a:lnTo>
                <a:cubicBezTo>
                  <a:pt x="1079" y="1193"/>
                  <a:pt x="1100" y="1209"/>
                  <a:pt x="1107" y="1212"/>
                </a:cubicBezTo>
                <a:cubicBezTo>
                  <a:pt x="1121" y="1222"/>
                  <a:pt x="1144" y="1226"/>
                  <a:pt x="1154" y="1226"/>
                </a:cubicBezTo>
                <a:lnTo>
                  <a:pt x="1154" y="1226"/>
                </a:lnTo>
                <a:lnTo>
                  <a:pt x="1155" y="1226"/>
                </a:lnTo>
                <a:lnTo>
                  <a:pt x="1156" y="1226"/>
                </a:lnTo>
                <a:lnTo>
                  <a:pt x="1157" y="1226"/>
                </a:lnTo>
                <a:lnTo>
                  <a:pt x="1159" y="1226"/>
                </a:lnTo>
                <a:lnTo>
                  <a:pt x="1160" y="1226"/>
                </a:lnTo>
                <a:lnTo>
                  <a:pt x="1162" y="1226"/>
                </a:lnTo>
                <a:cubicBezTo>
                  <a:pt x="1192" y="1226"/>
                  <a:pt x="1229" y="1199"/>
                  <a:pt x="1237" y="1183"/>
                </a:cubicBezTo>
                <a:cubicBezTo>
                  <a:pt x="1240" y="1180"/>
                  <a:pt x="1250" y="1166"/>
                  <a:pt x="1248" y="1168"/>
                </a:cubicBezTo>
                <a:lnTo>
                  <a:pt x="1337" y="1013"/>
                </a:lnTo>
                <a:cubicBezTo>
                  <a:pt x="1339" y="1010"/>
                  <a:pt x="1345" y="997"/>
                  <a:pt x="1344" y="998"/>
                </a:cubicBez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cubicBezTo>
                  <a:pt x="1350" y="992"/>
                  <a:pt x="1356" y="963"/>
                  <a:pt x="1356" y="955"/>
                </a:cubicBezTo>
                <a:lnTo>
                  <a:pt x="1356" y="955"/>
                </a:lnTo>
                <a:lnTo>
                  <a:pt x="1356" y="954"/>
                </a:lnTo>
                <a:lnTo>
                  <a:pt x="1356" y="953"/>
                </a:lnTo>
                <a:lnTo>
                  <a:pt x="1355" y="9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95630" y="1788160"/>
            <a:ext cx="2679065" cy="1816100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368675" y="1787525"/>
            <a:ext cx="2679065" cy="181610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6141720" y="1786255"/>
            <a:ext cx="2679065" cy="1816100"/>
          </a:xfrm>
          <a:prstGeom prst="rect">
            <a:avLst/>
          </a:prstGeom>
          <a:blipFill rotWithShape="1">
            <a:blip r:embed="rId2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8914765" y="1786890"/>
            <a:ext cx="2679065" cy="1816100"/>
          </a:xfrm>
          <a:prstGeom prst="rect">
            <a:avLst/>
          </a:pr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595630" y="3716655"/>
            <a:ext cx="2679065" cy="1816100"/>
          </a:xfrm>
          <a:prstGeom prst="rect">
            <a:avLst/>
          </a:prstGeom>
          <a:solidFill>
            <a:srgbClr val="BDB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3368675" y="3716020"/>
            <a:ext cx="2679065" cy="1816100"/>
          </a:xfrm>
          <a:prstGeom prst="rect">
            <a:avLst/>
          </a:prstGeom>
          <a:blipFill rotWithShape="1">
            <a:blip r:embed="rId2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>
            <p:custDataLst>
              <p:tags r:id="rId7"/>
            </p:custDataLst>
          </p:nvPr>
        </p:nvSpPr>
        <p:spPr>
          <a:xfrm>
            <a:off x="6141720" y="3714750"/>
            <a:ext cx="2679065" cy="1816100"/>
          </a:xfrm>
          <a:prstGeom prst="rect">
            <a:avLst/>
          </a:prstGeom>
          <a:solidFill>
            <a:srgbClr val="BDB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8914765" y="3715385"/>
            <a:ext cx="2679065" cy="1816100"/>
          </a:xfrm>
          <a:prstGeom prst="rect">
            <a:avLst/>
          </a:prstGeom>
          <a:blipFill rotWithShape="1">
            <a:blip r:embed="rId2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92405" y="4175760"/>
            <a:ext cx="3486785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spc="100" dirty="0">
                <a:solidFill>
                  <a:schemeClr val="bg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200" spc="100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191770" y="4485640"/>
            <a:ext cx="3487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¥880K</a:t>
            </a:r>
          </a:p>
        </p:txBody>
      </p:sp>
      <p:sp>
        <p:nvSpPr>
          <p:cNvPr id="18" name="文本框 17"/>
          <p:cNvSpPr txBox="1"/>
          <p:nvPr>
            <p:custDataLst>
              <p:tags r:id="rId11"/>
            </p:custDataLst>
          </p:nvPr>
        </p:nvSpPr>
        <p:spPr>
          <a:xfrm>
            <a:off x="2859405" y="2194560"/>
            <a:ext cx="3486785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spc="100" dirty="0">
                <a:solidFill>
                  <a:schemeClr val="bg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200" spc="100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2858770" y="2504440"/>
            <a:ext cx="3487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¥180K</a:t>
            </a:r>
          </a:p>
        </p:txBody>
      </p:sp>
      <p:sp>
        <p:nvSpPr>
          <p:cNvPr id="21" name="文本框 20"/>
          <p:cNvSpPr txBox="1"/>
          <p:nvPr>
            <p:custDataLst>
              <p:tags r:id="rId13"/>
            </p:custDataLst>
          </p:nvPr>
        </p:nvSpPr>
        <p:spPr>
          <a:xfrm>
            <a:off x="5737860" y="4048760"/>
            <a:ext cx="3486785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spc="100" dirty="0">
                <a:solidFill>
                  <a:schemeClr val="bg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200" spc="100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>
            <p:custDataLst>
              <p:tags r:id="rId14"/>
            </p:custDataLst>
          </p:nvPr>
        </p:nvSpPr>
        <p:spPr>
          <a:xfrm>
            <a:off x="5737225" y="4358640"/>
            <a:ext cx="3487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¥280K</a:t>
            </a:r>
          </a:p>
        </p:txBody>
      </p:sp>
      <p:sp>
        <p:nvSpPr>
          <p:cNvPr id="23" name="文本框 22"/>
          <p:cNvSpPr txBox="1"/>
          <p:nvPr>
            <p:custDataLst>
              <p:tags r:id="rId15"/>
            </p:custDataLst>
          </p:nvPr>
        </p:nvSpPr>
        <p:spPr>
          <a:xfrm>
            <a:off x="8460105" y="2194560"/>
            <a:ext cx="3486785" cy="304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200" spc="100" dirty="0">
                <a:solidFill>
                  <a:schemeClr val="bg1"/>
                </a:solidFill>
                <a:uFillTx/>
                <a:cs typeface="+mn-ea"/>
                <a:sym typeface="+mn-lt"/>
              </a:rPr>
              <a:t>Add subtitle text</a:t>
            </a:r>
            <a:endParaRPr lang="zh-CN" altLang="en-US" sz="1200" spc="100" dirty="0">
              <a:solidFill>
                <a:schemeClr val="bg1"/>
              </a:solidFill>
              <a:uFillTx/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>
            <p:custDataLst>
              <p:tags r:id="rId16"/>
            </p:custDataLst>
          </p:nvPr>
        </p:nvSpPr>
        <p:spPr>
          <a:xfrm>
            <a:off x="8459470" y="2504440"/>
            <a:ext cx="34874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>
                <a:solidFill>
                  <a:schemeClr val="bg1"/>
                </a:solidFill>
                <a:cs typeface="+mn-ea"/>
                <a:sym typeface="+mn-lt"/>
              </a:rPr>
              <a:t>¥830K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7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>
            <p:custDataLst>
              <p:tags r:id="rId18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INTRODUCTION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/>
        </p:nvSpPr>
        <p:spPr>
          <a:xfrm>
            <a:off x="595630" y="1532320"/>
            <a:ext cx="10998000" cy="2602800"/>
          </a:xfrm>
          <a:prstGeom prst="roundRect">
            <a:avLst>
              <a:gd name="adj" fmla="val 4635"/>
            </a:avLst>
          </a:prstGeom>
          <a:blipFill rotWithShape="1"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5630" y="4634230"/>
            <a:ext cx="3457575" cy="1290955"/>
            <a:chOff x="938" y="7544"/>
            <a:chExt cx="5445" cy="2033"/>
          </a:xfrm>
        </p:grpSpPr>
        <p:sp>
          <p:nvSpPr>
            <p:cNvPr id="7" name="圆角矩形 6"/>
            <p:cNvSpPr/>
            <p:nvPr/>
          </p:nvSpPr>
          <p:spPr>
            <a:xfrm>
              <a:off x="938" y="7544"/>
              <a:ext cx="838" cy="838"/>
            </a:xfrm>
            <a:prstGeom prst="roundRect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987" y="7561"/>
              <a:ext cx="4397" cy="2017"/>
              <a:chOff x="939" y="4244"/>
              <a:chExt cx="4397" cy="2017"/>
            </a:xfrm>
          </p:grpSpPr>
          <p:sp>
            <p:nvSpPr>
              <p:cNvPr id="9" name="文本框 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39" y="4244"/>
                <a:ext cx="388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Add subtitle text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39" y="4809"/>
                <a:ext cx="4397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371340" y="4634230"/>
            <a:ext cx="3457575" cy="1290955"/>
            <a:chOff x="938" y="7544"/>
            <a:chExt cx="5445" cy="2033"/>
          </a:xfrm>
        </p:grpSpPr>
        <p:sp>
          <p:nvSpPr>
            <p:cNvPr id="5" name="圆角矩形 4"/>
            <p:cNvSpPr/>
            <p:nvPr>
              <p:custDataLst>
                <p:tags r:id="rId10"/>
              </p:custDataLst>
            </p:nvPr>
          </p:nvSpPr>
          <p:spPr>
            <a:xfrm>
              <a:off x="938" y="7544"/>
              <a:ext cx="838" cy="838"/>
            </a:xfrm>
            <a:prstGeom prst="roundRect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987" y="7561"/>
              <a:ext cx="4397" cy="2017"/>
              <a:chOff x="939" y="4244"/>
              <a:chExt cx="4397" cy="2017"/>
            </a:xfrm>
          </p:grpSpPr>
          <p:sp>
            <p:nvSpPr>
              <p:cNvPr id="11" name="文本框 1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39" y="4244"/>
                <a:ext cx="388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Add subtitle text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文本框 1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39" y="4809"/>
                <a:ext cx="4397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8147050" y="4634230"/>
            <a:ext cx="3457575" cy="1290955"/>
            <a:chOff x="938" y="7544"/>
            <a:chExt cx="5445" cy="2033"/>
          </a:xfrm>
        </p:grpSpPr>
        <p:sp>
          <p:nvSpPr>
            <p:cNvPr id="15" name="圆角矩形 14"/>
            <p:cNvSpPr/>
            <p:nvPr>
              <p:custDataLst>
                <p:tags r:id="rId7"/>
              </p:custDataLst>
            </p:nvPr>
          </p:nvSpPr>
          <p:spPr>
            <a:xfrm>
              <a:off x="938" y="7544"/>
              <a:ext cx="838" cy="838"/>
            </a:xfrm>
            <a:prstGeom prst="roundRect">
              <a:avLst/>
            </a:prstGeom>
            <a:solidFill>
              <a:srgbClr val="9F8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987" y="7561"/>
              <a:ext cx="4397" cy="2017"/>
              <a:chOff x="939" y="4244"/>
              <a:chExt cx="4397" cy="2017"/>
            </a:xfrm>
          </p:grpSpPr>
          <p:sp>
            <p:nvSpPr>
              <p:cNvPr id="17" name="文本框 1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939" y="4244"/>
                <a:ext cx="3886" cy="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sz="1600" spc="100" dirty="0">
                    <a:solidFill>
                      <a:srgbClr val="9F8C61"/>
                    </a:solidFill>
                    <a:uFillTx/>
                    <a:cs typeface="+mn-ea"/>
                    <a:sym typeface="+mn-lt"/>
                  </a:rPr>
                  <a:t>Add subtitle text</a:t>
                </a:r>
                <a:endParaRPr lang="zh-CN" altLang="en-US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39" y="4809"/>
                <a:ext cx="4397" cy="1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9" name="任意多边形 58"/>
          <p:cNvSpPr/>
          <p:nvPr>
            <p:custDataLst>
              <p:tags r:id="rId2"/>
            </p:custDataLst>
          </p:nvPr>
        </p:nvSpPr>
        <p:spPr>
          <a:xfrm rot="2700000">
            <a:off x="679450" y="4777105"/>
            <a:ext cx="324485" cy="26543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205" h="9978">
                <a:moveTo>
                  <a:pt x="10682" y="3494"/>
                </a:moveTo>
                <a:lnTo>
                  <a:pt x="11833" y="3494"/>
                </a:lnTo>
                <a:cubicBezTo>
                  <a:pt x="12042" y="3487"/>
                  <a:pt x="12210" y="3678"/>
                  <a:pt x="12205" y="3865"/>
                </a:cubicBezTo>
                <a:cubicBezTo>
                  <a:pt x="12211" y="4074"/>
                  <a:pt x="12020" y="4242"/>
                  <a:pt x="11833" y="4237"/>
                </a:cubicBezTo>
                <a:lnTo>
                  <a:pt x="10678" y="4237"/>
                </a:lnTo>
                <a:cubicBezTo>
                  <a:pt x="10630" y="4624"/>
                  <a:pt x="10355" y="5107"/>
                  <a:pt x="10121" y="5308"/>
                </a:cubicBezTo>
                <a:cubicBezTo>
                  <a:pt x="9755" y="5731"/>
                  <a:pt x="9105" y="5914"/>
                  <a:pt x="8679" y="5899"/>
                </a:cubicBezTo>
                <a:cubicBezTo>
                  <a:pt x="8141" y="5916"/>
                  <a:pt x="7528" y="5626"/>
                  <a:pt x="7245" y="5308"/>
                </a:cubicBezTo>
                <a:cubicBezTo>
                  <a:pt x="6822" y="4942"/>
                  <a:pt x="6639" y="4292"/>
                  <a:pt x="6654" y="3866"/>
                </a:cubicBezTo>
                <a:cubicBezTo>
                  <a:pt x="6637" y="3327"/>
                  <a:pt x="6927" y="2714"/>
                  <a:pt x="7245" y="2432"/>
                </a:cubicBezTo>
                <a:cubicBezTo>
                  <a:pt x="7611" y="2008"/>
                  <a:pt x="8261" y="1825"/>
                  <a:pt x="8687" y="1840"/>
                </a:cubicBezTo>
                <a:cubicBezTo>
                  <a:pt x="9226" y="1823"/>
                  <a:pt x="9839" y="2113"/>
                  <a:pt x="10121" y="2432"/>
                </a:cubicBezTo>
                <a:cubicBezTo>
                  <a:pt x="10444" y="2697"/>
                  <a:pt x="10651" y="3241"/>
                  <a:pt x="10682" y="3494"/>
                </a:cubicBezTo>
                <a:close/>
                <a:moveTo>
                  <a:pt x="7772" y="4781"/>
                </a:moveTo>
                <a:cubicBezTo>
                  <a:pt x="7503" y="4549"/>
                  <a:pt x="7387" y="4137"/>
                  <a:pt x="7397" y="3867"/>
                </a:cubicBezTo>
                <a:cubicBezTo>
                  <a:pt x="7386" y="3526"/>
                  <a:pt x="7569" y="3137"/>
                  <a:pt x="7772" y="2958"/>
                </a:cubicBezTo>
                <a:cubicBezTo>
                  <a:pt x="8004" y="2689"/>
                  <a:pt x="8416" y="2573"/>
                  <a:pt x="8686" y="2583"/>
                </a:cubicBezTo>
                <a:cubicBezTo>
                  <a:pt x="9027" y="2572"/>
                  <a:pt x="9416" y="2756"/>
                  <a:pt x="9595" y="2958"/>
                </a:cubicBezTo>
                <a:cubicBezTo>
                  <a:pt x="9863" y="3190"/>
                  <a:pt x="9980" y="3602"/>
                  <a:pt x="9970" y="3872"/>
                </a:cubicBezTo>
                <a:cubicBezTo>
                  <a:pt x="9981" y="4213"/>
                  <a:pt x="9797" y="4602"/>
                  <a:pt x="9595" y="4781"/>
                </a:cubicBezTo>
                <a:cubicBezTo>
                  <a:pt x="9363" y="5050"/>
                  <a:pt x="8951" y="5166"/>
                  <a:pt x="8681" y="5156"/>
                </a:cubicBezTo>
                <a:cubicBezTo>
                  <a:pt x="8339" y="5167"/>
                  <a:pt x="7950" y="4983"/>
                  <a:pt x="7772" y="4781"/>
                </a:cubicBezTo>
                <a:close/>
                <a:moveTo>
                  <a:pt x="6785" y="22"/>
                </a:moveTo>
                <a:cubicBezTo>
                  <a:pt x="6853" y="28"/>
                  <a:pt x="6943" y="82"/>
                  <a:pt x="6979" y="121"/>
                </a:cubicBezTo>
                <a:lnTo>
                  <a:pt x="7869" y="1012"/>
                </a:lnTo>
                <a:cubicBezTo>
                  <a:pt x="7943" y="1075"/>
                  <a:pt x="7975" y="1189"/>
                  <a:pt x="7972" y="1263"/>
                </a:cubicBezTo>
                <a:cubicBezTo>
                  <a:pt x="7975" y="1357"/>
                  <a:pt x="7925" y="1464"/>
                  <a:pt x="7869" y="1514"/>
                </a:cubicBezTo>
                <a:cubicBezTo>
                  <a:pt x="7805" y="1587"/>
                  <a:pt x="7692" y="1619"/>
                  <a:pt x="7617" y="1617"/>
                </a:cubicBezTo>
                <a:cubicBezTo>
                  <a:pt x="7523" y="1620"/>
                  <a:pt x="7416" y="1569"/>
                  <a:pt x="7367" y="1514"/>
                </a:cubicBezTo>
                <a:lnTo>
                  <a:pt x="6540" y="686"/>
                </a:lnTo>
                <a:lnTo>
                  <a:pt x="3946" y="686"/>
                </a:lnTo>
                <a:lnTo>
                  <a:pt x="762" y="3870"/>
                </a:lnTo>
                <a:lnTo>
                  <a:pt x="6107" y="9215"/>
                </a:lnTo>
                <a:lnTo>
                  <a:pt x="8693" y="6630"/>
                </a:lnTo>
                <a:lnTo>
                  <a:pt x="9202" y="7139"/>
                </a:lnTo>
                <a:lnTo>
                  <a:pt x="6539" y="9802"/>
                </a:lnTo>
                <a:cubicBezTo>
                  <a:pt x="6436" y="9931"/>
                  <a:pt x="6245" y="9981"/>
                  <a:pt x="6118" y="9977"/>
                </a:cubicBezTo>
                <a:cubicBezTo>
                  <a:pt x="5947" y="9982"/>
                  <a:pt x="5762" y="9900"/>
                  <a:pt x="5695" y="9821"/>
                </a:cubicBezTo>
                <a:lnTo>
                  <a:pt x="5686" y="9812"/>
                </a:lnTo>
                <a:lnTo>
                  <a:pt x="5675" y="9802"/>
                </a:lnTo>
                <a:lnTo>
                  <a:pt x="176" y="4302"/>
                </a:lnTo>
                <a:cubicBezTo>
                  <a:pt x="46" y="4200"/>
                  <a:pt x="-4" y="4008"/>
                  <a:pt x="0" y="3881"/>
                </a:cubicBezTo>
                <a:cubicBezTo>
                  <a:pt x="-4" y="3711"/>
                  <a:pt x="78" y="3525"/>
                  <a:pt x="156" y="3458"/>
                </a:cubicBezTo>
                <a:lnTo>
                  <a:pt x="165" y="3449"/>
                </a:lnTo>
                <a:lnTo>
                  <a:pt x="176" y="3439"/>
                </a:lnTo>
                <a:lnTo>
                  <a:pt x="3426" y="188"/>
                </a:lnTo>
                <a:cubicBezTo>
                  <a:pt x="3451" y="160"/>
                  <a:pt x="3499" y="119"/>
                  <a:pt x="3506" y="116"/>
                </a:cubicBezTo>
                <a:lnTo>
                  <a:pt x="3506" y="116"/>
                </a:lnTo>
                <a:lnTo>
                  <a:pt x="3512" y="110"/>
                </a:lnTo>
                <a:lnTo>
                  <a:pt x="3517" y="104"/>
                </a:lnTo>
                <a:lnTo>
                  <a:pt x="3523" y="98"/>
                </a:lnTo>
                <a:cubicBezTo>
                  <a:pt x="3578" y="36"/>
                  <a:pt x="3688" y="-1"/>
                  <a:pt x="3756" y="0"/>
                </a:cubicBezTo>
                <a:lnTo>
                  <a:pt x="3759" y="0"/>
                </a:lnTo>
                <a:lnTo>
                  <a:pt x="3763" y="0"/>
                </a:lnTo>
                <a:lnTo>
                  <a:pt x="6665" y="0"/>
                </a:lnTo>
                <a:cubicBezTo>
                  <a:pt x="6668" y="0"/>
                  <a:pt x="6674" y="0"/>
                  <a:pt x="6675" y="0"/>
                </a:cubicBezTo>
                <a:cubicBezTo>
                  <a:pt x="6716" y="0"/>
                  <a:pt x="6780" y="19"/>
                  <a:pt x="6785" y="22"/>
                </a:cubicBezTo>
                <a:close/>
                <a:moveTo>
                  <a:pt x="2584" y="4398"/>
                </a:moveTo>
                <a:cubicBezTo>
                  <a:pt x="2513" y="4333"/>
                  <a:pt x="2478" y="4223"/>
                  <a:pt x="2479" y="4150"/>
                </a:cubicBezTo>
                <a:lnTo>
                  <a:pt x="2479" y="4141"/>
                </a:lnTo>
                <a:cubicBezTo>
                  <a:pt x="2476" y="4052"/>
                  <a:pt x="2526" y="3947"/>
                  <a:pt x="2584" y="3893"/>
                </a:cubicBezTo>
                <a:lnTo>
                  <a:pt x="4670" y="1807"/>
                </a:lnTo>
                <a:cubicBezTo>
                  <a:pt x="4738" y="1733"/>
                  <a:pt x="4851" y="1699"/>
                  <a:pt x="4927" y="1702"/>
                </a:cubicBezTo>
                <a:cubicBezTo>
                  <a:pt x="5112" y="1689"/>
                  <a:pt x="5293" y="1891"/>
                  <a:pt x="5280" y="2055"/>
                </a:cubicBezTo>
                <a:cubicBezTo>
                  <a:pt x="5286" y="2147"/>
                  <a:pt x="5236" y="2255"/>
                  <a:pt x="5176" y="2312"/>
                </a:cubicBezTo>
                <a:lnTo>
                  <a:pt x="3090" y="4398"/>
                </a:lnTo>
                <a:cubicBezTo>
                  <a:pt x="3024" y="4469"/>
                  <a:pt x="2914" y="4504"/>
                  <a:pt x="2841" y="4503"/>
                </a:cubicBezTo>
                <a:lnTo>
                  <a:pt x="2832" y="4503"/>
                </a:lnTo>
                <a:cubicBezTo>
                  <a:pt x="2744" y="4506"/>
                  <a:pt x="2639" y="4456"/>
                  <a:pt x="2584" y="4398"/>
                </a:cubicBezTo>
                <a:close/>
                <a:moveTo>
                  <a:pt x="3977" y="5791"/>
                </a:moveTo>
                <a:cubicBezTo>
                  <a:pt x="3906" y="5726"/>
                  <a:pt x="3871" y="5616"/>
                  <a:pt x="3872" y="5543"/>
                </a:cubicBezTo>
                <a:lnTo>
                  <a:pt x="3872" y="5534"/>
                </a:lnTo>
                <a:cubicBezTo>
                  <a:pt x="3869" y="5445"/>
                  <a:pt x="3919" y="5340"/>
                  <a:pt x="3977" y="5286"/>
                </a:cubicBezTo>
                <a:lnTo>
                  <a:pt x="5236" y="4026"/>
                </a:lnTo>
                <a:cubicBezTo>
                  <a:pt x="5302" y="3955"/>
                  <a:pt x="5412" y="3920"/>
                  <a:pt x="5485" y="3921"/>
                </a:cubicBezTo>
                <a:cubicBezTo>
                  <a:pt x="5673" y="3903"/>
                  <a:pt x="5859" y="4107"/>
                  <a:pt x="5847" y="4275"/>
                </a:cubicBezTo>
                <a:lnTo>
                  <a:pt x="5847" y="4283"/>
                </a:lnTo>
                <a:cubicBezTo>
                  <a:pt x="5850" y="4372"/>
                  <a:pt x="5800" y="4477"/>
                  <a:pt x="5742" y="4532"/>
                </a:cubicBezTo>
                <a:lnTo>
                  <a:pt x="4483" y="5791"/>
                </a:lnTo>
                <a:cubicBezTo>
                  <a:pt x="4417" y="5862"/>
                  <a:pt x="4307" y="5897"/>
                  <a:pt x="4234" y="5896"/>
                </a:cubicBezTo>
                <a:lnTo>
                  <a:pt x="4225" y="5896"/>
                </a:lnTo>
                <a:cubicBezTo>
                  <a:pt x="4137" y="5899"/>
                  <a:pt x="4032" y="5849"/>
                  <a:pt x="3977" y="5791"/>
                </a:cubicBezTo>
                <a:close/>
                <a:moveTo>
                  <a:pt x="5370" y="7184"/>
                </a:moveTo>
                <a:cubicBezTo>
                  <a:pt x="5299" y="7119"/>
                  <a:pt x="5264" y="7009"/>
                  <a:pt x="5265" y="6936"/>
                </a:cubicBezTo>
                <a:lnTo>
                  <a:pt x="5265" y="6927"/>
                </a:lnTo>
                <a:cubicBezTo>
                  <a:pt x="5262" y="6838"/>
                  <a:pt x="5312" y="6733"/>
                  <a:pt x="5370" y="6679"/>
                </a:cubicBezTo>
                <a:lnTo>
                  <a:pt x="5789" y="6260"/>
                </a:lnTo>
                <a:cubicBezTo>
                  <a:pt x="5854" y="6189"/>
                  <a:pt x="5964" y="6154"/>
                  <a:pt x="6037" y="6155"/>
                </a:cubicBezTo>
                <a:lnTo>
                  <a:pt x="6046" y="6155"/>
                </a:lnTo>
                <a:cubicBezTo>
                  <a:pt x="6231" y="6142"/>
                  <a:pt x="6411" y="6344"/>
                  <a:pt x="6399" y="6508"/>
                </a:cubicBezTo>
                <a:lnTo>
                  <a:pt x="6399" y="6517"/>
                </a:lnTo>
                <a:cubicBezTo>
                  <a:pt x="6402" y="6606"/>
                  <a:pt x="6352" y="6711"/>
                  <a:pt x="6294" y="6765"/>
                </a:cubicBezTo>
                <a:lnTo>
                  <a:pt x="5876" y="7184"/>
                </a:lnTo>
                <a:cubicBezTo>
                  <a:pt x="5808" y="7257"/>
                  <a:pt x="5694" y="7292"/>
                  <a:pt x="5618" y="7289"/>
                </a:cubicBezTo>
                <a:cubicBezTo>
                  <a:pt x="5530" y="7292"/>
                  <a:pt x="5425" y="7242"/>
                  <a:pt x="5370" y="7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任意多边形 66"/>
          <p:cNvSpPr/>
          <p:nvPr>
            <p:custDataLst>
              <p:tags r:id="rId3"/>
            </p:custDataLst>
          </p:nvPr>
        </p:nvSpPr>
        <p:spPr>
          <a:xfrm rot="10800000">
            <a:off x="4510405" y="4770755"/>
            <a:ext cx="262890" cy="24955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14" h="8636">
                <a:moveTo>
                  <a:pt x="1830" y="4403"/>
                </a:moveTo>
                <a:lnTo>
                  <a:pt x="2601" y="4403"/>
                </a:lnTo>
                <a:lnTo>
                  <a:pt x="2601" y="5339"/>
                </a:lnTo>
                <a:lnTo>
                  <a:pt x="4559" y="3381"/>
                </a:lnTo>
                <a:lnTo>
                  <a:pt x="4557" y="3379"/>
                </a:lnTo>
                <a:lnTo>
                  <a:pt x="5102" y="2834"/>
                </a:lnTo>
                <a:lnTo>
                  <a:pt x="6352" y="4084"/>
                </a:lnTo>
                <a:lnTo>
                  <a:pt x="8373" y="2063"/>
                </a:lnTo>
                <a:lnTo>
                  <a:pt x="8373" y="730"/>
                </a:lnTo>
                <a:lnTo>
                  <a:pt x="741" y="730"/>
                </a:lnTo>
                <a:lnTo>
                  <a:pt x="741" y="7906"/>
                </a:lnTo>
                <a:lnTo>
                  <a:pt x="8373" y="7906"/>
                </a:lnTo>
                <a:lnTo>
                  <a:pt x="8373" y="3153"/>
                </a:lnTo>
                <a:lnTo>
                  <a:pt x="6353" y="5174"/>
                </a:lnTo>
                <a:lnTo>
                  <a:pt x="6351" y="5172"/>
                </a:lnTo>
                <a:lnTo>
                  <a:pt x="6351" y="5173"/>
                </a:lnTo>
                <a:lnTo>
                  <a:pt x="5104" y="3926"/>
                </a:lnTo>
                <a:lnTo>
                  <a:pt x="2933" y="6097"/>
                </a:lnTo>
                <a:lnTo>
                  <a:pt x="4295" y="6097"/>
                </a:lnTo>
                <a:lnTo>
                  <a:pt x="4295" y="6868"/>
                </a:lnTo>
                <a:lnTo>
                  <a:pt x="1830" y="6868"/>
                </a:lnTo>
                <a:lnTo>
                  <a:pt x="1830" y="4403"/>
                </a:lnTo>
                <a:close/>
                <a:moveTo>
                  <a:pt x="9114" y="8005"/>
                </a:moveTo>
                <a:lnTo>
                  <a:pt x="9114" y="8022"/>
                </a:lnTo>
                <a:cubicBezTo>
                  <a:pt x="9124" y="8368"/>
                  <a:pt x="8775" y="8644"/>
                  <a:pt x="8498" y="8636"/>
                </a:cubicBezTo>
                <a:lnTo>
                  <a:pt x="8483" y="8636"/>
                </a:lnTo>
                <a:lnTo>
                  <a:pt x="631" y="8636"/>
                </a:lnTo>
                <a:lnTo>
                  <a:pt x="614" y="8636"/>
                </a:lnTo>
                <a:cubicBezTo>
                  <a:pt x="268" y="8646"/>
                  <a:pt x="-8" y="8297"/>
                  <a:pt x="0" y="8020"/>
                </a:cubicBezTo>
                <a:lnTo>
                  <a:pt x="0" y="8005"/>
                </a:lnTo>
                <a:lnTo>
                  <a:pt x="0" y="631"/>
                </a:lnTo>
                <a:lnTo>
                  <a:pt x="0" y="614"/>
                </a:lnTo>
                <a:cubicBezTo>
                  <a:pt x="-10" y="268"/>
                  <a:pt x="339" y="-8"/>
                  <a:pt x="616" y="0"/>
                </a:cubicBezTo>
                <a:lnTo>
                  <a:pt x="631" y="0"/>
                </a:lnTo>
                <a:lnTo>
                  <a:pt x="8483" y="0"/>
                </a:lnTo>
                <a:lnTo>
                  <a:pt x="8500" y="0"/>
                </a:lnTo>
                <a:cubicBezTo>
                  <a:pt x="8846" y="-10"/>
                  <a:pt x="9122" y="339"/>
                  <a:pt x="9114" y="616"/>
                </a:cubicBezTo>
                <a:lnTo>
                  <a:pt x="9114" y="631"/>
                </a:lnTo>
                <a:lnTo>
                  <a:pt x="9114" y="80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>
            <p:custDataLst>
              <p:tags r:id="rId4"/>
            </p:custDataLst>
          </p:nvPr>
        </p:nvSpPr>
        <p:spPr>
          <a:xfrm rot="1800000" flipH="1">
            <a:off x="8233410" y="4711700"/>
            <a:ext cx="325120" cy="33782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33" h="2418">
                <a:moveTo>
                  <a:pt x="991" y="1775"/>
                </a:moveTo>
                <a:lnTo>
                  <a:pt x="991" y="1773"/>
                </a:lnTo>
                <a:lnTo>
                  <a:pt x="991" y="1771"/>
                </a:lnTo>
                <a:lnTo>
                  <a:pt x="991" y="1768"/>
                </a:lnTo>
                <a:lnTo>
                  <a:pt x="991" y="1766"/>
                </a:lnTo>
                <a:lnTo>
                  <a:pt x="881" y="1703"/>
                </a:lnTo>
                <a:lnTo>
                  <a:pt x="881" y="1702"/>
                </a:lnTo>
                <a:lnTo>
                  <a:pt x="881" y="1701"/>
                </a:lnTo>
                <a:lnTo>
                  <a:pt x="609" y="1544"/>
                </a:lnTo>
                <a:cubicBezTo>
                  <a:pt x="607" y="1546"/>
                  <a:pt x="593" y="1558"/>
                  <a:pt x="588" y="1560"/>
                </a:cubicBezTo>
                <a:lnTo>
                  <a:pt x="131" y="1824"/>
                </a:lnTo>
                <a:cubicBezTo>
                  <a:pt x="120" y="1832"/>
                  <a:pt x="101" y="1836"/>
                  <a:pt x="87" y="1836"/>
                </a:cubicBezTo>
                <a:cubicBezTo>
                  <a:pt x="73" y="1836"/>
                  <a:pt x="56" y="1832"/>
                  <a:pt x="47" y="1826"/>
                </a:cubicBezTo>
                <a:lnTo>
                  <a:pt x="45" y="1825"/>
                </a:lnTo>
                <a:lnTo>
                  <a:pt x="44" y="1825"/>
                </a:lnTo>
                <a:lnTo>
                  <a:pt x="42" y="1824"/>
                </a:lnTo>
                <a:lnTo>
                  <a:pt x="41" y="1823"/>
                </a:lnTo>
                <a:cubicBezTo>
                  <a:pt x="17" y="1812"/>
                  <a:pt x="-1" y="1772"/>
                  <a:pt x="0" y="1745"/>
                </a:cubicBezTo>
                <a:cubicBezTo>
                  <a:pt x="-1" y="1731"/>
                  <a:pt x="5" y="1714"/>
                  <a:pt x="12" y="1706"/>
                </a:cubicBezTo>
                <a:cubicBezTo>
                  <a:pt x="14" y="1699"/>
                  <a:pt x="32" y="1679"/>
                  <a:pt x="44" y="1674"/>
                </a:cubicBezTo>
                <a:lnTo>
                  <a:pt x="439" y="1446"/>
                </a:lnTo>
                <a:lnTo>
                  <a:pt x="188" y="1301"/>
                </a:lnTo>
                <a:cubicBezTo>
                  <a:pt x="185" y="1299"/>
                  <a:pt x="178" y="1294"/>
                  <a:pt x="181" y="1296"/>
                </a:cubicBezTo>
                <a:lnTo>
                  <a:pt x="180" y="1296"/>
                </a:lnTo>
                <a:lnTo>
                  <a:pt x="178" y="1295"/>
                </a:lnTo>
                <a:lnTo>
                  <a:pt x="176" y="1294"/>
                </a:lnTo>
                <a:lnTo>
                  <a:pt x="174" y="1293"/>
                </a:lnTo>
                <a:lnTo>
                  <a:pt x="172" y="1291"/>
                </a:lnTo>
                <a:cubicBezTo>
                  <a:pt x="148" y="1280"/>
                  <a:pt x="129" y="1243"/>
                  <a:pt x="130" y="1215"/>
                </a:cubicBezTo>
                <a:cubicBezTo>
                  <a:pt x="129" y="1201"/>
                  <a:pt x="135" y="1183"/>
                  <a:pt x="142" y="1174"/>
                </a:cubicBezTo>
                <a:lnTo>
                  <a:pt x="691" y="223"/>
                </a:lnTo>
                <a:lnTo>
                  <a:pt x="587" y="163"/>
                </a:lnTo>
                <a:lnTo>
                  <a:pt x="585" y="162"/>
                </a:lnTo>
                <a:lnTo>
                  <a:pt x="584" y="161"/>
                </a:lnTo>
                <a:cubicBezTo>
                  <a:pt x="560" y="149"/>
                  <a:pt x="543" y="112"/>
                  <a:pt x="543" y="86"/>
                </a:cubicBezTo>
                <a:cubicBezTo>
                  <a:pt x="542" y="71"/>
                  <a:pt x="549" y="53"/>
                  <a:pt x="555" y="44"/>
                </a:cubicBezTo>
                <a:lnTo>
                  <a:pt x="556" y="42"/>
                </a:lnTo>
                <a:cubicBezTo>
                  <a:pt x="568" y="18"/>
                  <a:pt x="605" y="-1"/>
                  <a:pt x="632" y="0"/>
                </a:cubicBezTo>
                <a:cubicBezTo>
                  <a:pt x="646" y="-1"/>
                  <a:pt x="665" y="5"/>
                  <a:pt x="674" y="12"/>
                </a:cubicBezTo>
                <a:lnTo>
                  <a:pt x="2289" y="944"/>
                </a:lnTo>
                <a:lnTo>
                  <a:pt x="2291" y="945"/>
                </a:lnTo>
                <a:lnTo>
                  <a:pt x="2293" y="946"/>
                </a:lnTo>
                <a:cubicBezTo>
                  <a:pt x="2316" y="958"/>
                  <a:pt x="2333" y="995"/>
                  <a:pt x="2333" y="1021"/>
                </a:cubicBezTo>
                <a:cubicBezTo>
                  <a:pt x="2334" y="1036"/>
                  <a:pt x="2327" y="1054"/>
                  <a:pt x="2321" y="1063"/>
                </a:cubicBezTo>
                <a:lnTo>
                  <a:pt x="2320" y="1065"/>
                </a:lnTo>
                <a:cubicBezTo>
                  <a:pt x="2308" y="1089"/>
                  <a:pt x="2271" y="1108"/>
                  <a:pt x="2244" y="1107"/>
                </a:cubicBezTo>
                <a:cubicBezTo>
                  <a:pt x="2230" y="1108"/>
                  <a:pt x="2211" y="1102"/>
                  <a:pt x="2202" y="1095"/>
                </a:cubicBezTo>
                <a:lnTo>
                  <a:pt x="2098" y="1035"/>
                </a:lnTo>
                <a:lnTo>
                  <a:pt x="1549" y="1986"/>
                </a:lnTo>
                <a:lnTo>
                  <a:pt x="1548" y="1988"/>
                </a:lnTo>
                <a:lnTo>
                  <a:pt x="1547" y="1990"/>
                </a:lnTo>
                <a:cubicBezTo>
                  <a:pt x="1535" y="2013"/>
                  <a:pt x="1499" y="2030"/>
                  <a:pt x="1472" y="2030"/>
                </a:cubicBezTo>
                <a:cubicBezTo>
                  <a:pt x="1458" y="2031"/>
                  <a:pt x="1439" y="2024"/>
                  <a:pt x="1430" y="2018"/>
                </a:cubicBezTo>
                <a:lnTo>
                  <a:pt x="1428" y="2017"/>
                </a:lnTo>
                <a:lnTo>
                  <a:pt x="1426" y="2016"/>
                </a:lnTo>
                <a:lnTo>
                  <a:pt x="1425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cubicBezTo>
                  <a:pt x="1425" y="2014"/>
                  <a:pt x="1415" y="2010"/>
                  <a:pt x="1416" y="2010"/>
                </a:cubicBezTo>
                <a:lnTo>
                  <a:pt x="1171" y="1868"/>
                </a:lnTo>
                <a:lnTo>
                  <a:pt x="1171" y="2327"/>
                </a:lnTo>
                <a:cubicBezTo>
                  <a:pt x="1172" y="2378"/>
                  <a:pt x="1126" y="2419"/>
                  <a:pt x="1081" y="2417"/>
                </a:cubicBezTo>
                <a:cubicBezTo>
                  <a:pt x="1030" y="2419"/>
                  <a:pt x="989" y="2373"/>
                  <a:pt x="991" y="2327"/>
                </a:cubicBezTo>
                <a:lnTo>
                  <a:pt x="991" y="1775"/>
                </a:lnTo>
                <a:close/>
                <a:moveTo>
                  <a:pt x="336" y="1185"/>
                </a:moveTo>
                <a:lnTo>
                  <a:pt x="842" y="310"/>
                </a:lnTo>
                <a:lnTo>
                  <a:pt x="1947" y="948"/>
                </a:lnTo>
                <a:lnTo>
                  <a:pt x="1442" y="1824"/>
                </a:lnTo>
                <a:lnTo>
                  <a:pt x="336" y="1185"/>
                </a:lnTo>
                <a:close/>
                <a:moveTo>
                  <a:pt x="1355" y="953"/>
                </a:moveTo>
                <a:lnTo>
                  <a:pt x="1356" y="951"/>
                </a:lnTo>
                <a:lnTo>
                  <a:pt x="1356" y="950"/>
                </a:lnTo>
                <a:lnTo>
                  <a:pt x="1356" y="948"/>
                </a:lnTo>
                <a:cubicBezTo>
                  <a:pt x="1357" y="914"/>
                  <a:pt x="1327" y="879"/>
                  <a:pt x="1308" y="869"/>
                </a:cubicBezTo>
                <a:lnTo>
                  <a:pt x="1307" y="869"/>
                </a:lnTo>
                <a:lnTo>
                  <a:pt x="1305" y="868"/>
                </a:lnTo>
                <a:lnTo>
                  <a:pt x="1305" y="867"/>
                </a:lnTo>
                <a:cubicBezTo>
                  <a:pt x="1292" y="859"/>
                  <a:pt x="1270" y="855"/>
                  <a:pt x="1261" y="855"/>
                </a:cubicBezTo>
                <a:lnTo>
                  <a:pt x="1260" y="855"/>
                </a:lnTo>
                <a:lnTo>
                  <a:pt x="1259" y="855"/>
                </a:lnTo>
                <a:lnTo>
                  <a:pt x="1259" y="855"/>
                </a:lnTo>
                <a:lnTo>
                  <a:pt x="1258" y="855"/>
                </a:lnTo>
                <a:lnTo>
                  <a:pt x="1057" y="855"/>
                </a:lnTo>
                <a:lnTo>
                  <a:pt x="1055" y="855"/>
                </a:lnTo>
                <a:lnTo>
                  <a:pt x="1054" y="855"/>
                </a:lnTo>
                <a:lnTo>
                  <a:pt x="1053" y="855"/>
                </a:lnTo>
                <a:cubicBezTo>
                  <a:pt x="1025" y="855"/>
                  <a:pt x="993" y="876"/>
                  <a:pt x="986" y="886"/>
                </a:cubicBezTo>
                <a:cubicBezTo>
                  <a:pt x="981" y="890"/>
                  <a:pt x="973" y="902"/>
                  <a:pt x="972" y="903"/>
                </a:cubicBezTo>
                <a:cubicBezTo>
                  <a:pt x="964" y="917"/>
                  <a:pt x="958" y="941"/>
                  <a:pt x="958" y="950"/>
                </a:cubicBezTo>
                <a:lnTo>
                  <a:pt x="958" y="951"/>
                </a:lnTo>
                <a:lnTo>
                  <a:pt x="958" y="952"/>
                </a:lnTo>
                <a:lnTo>
                  <a:pt x="958" y="952"/>
                </a:lnTo>
                <a:lnTo>
                  <a:pt x="958" y="953"/>
                </a:lnTo>
                <a:lnTo>
                  <a:pt x="958" y="954"/>
                </a:lnTo>
                <a:lnTo>
                  <a:pt x="958" y="954"/>
                </a:lnTo>
                <a:lnTo>
                  <a:pt x="958" y="955"/>
                </a:lnTo>
                <a:lnTo>
                  <a:pt x="958" y="957"/>
                </a:lnTo>
                <a:lnTo>
                  <a:pt x="958" y="958"/>
                </a:lnTo>
                <a:cubicBezTo>
                  <a:pt x="958" y="974"/>
                  <a:pt x="967" y="997"/>
                  <a:pt x="971" y="1003"/>
                </a:cubicBezTo>
                <a:lnTo>
                  <a:pt x="1072" y="1177"/>
                </a:lnTo>
                <a:cubicBezTo>
                  <a:pt x="1079" y="1193"/>
                  <a:pt x="1100" y="1209"/>
                  <a:pt x="1107" y="1212"/>
                </a:cubicBezTo>
                <a:cubicBezTo>
                  <a:pt x="1121" y="1222"/>
                  <a:pt x="1144" y="1226"/>
                  <a:pt x="1154" y="1226"/>
                </a:cubicBezTo>
                <a:lnTo>
                  <a:pt x="1154" y="1226"/>
                </a:lnTo>
                <a:lnTo>
                  <a:pt x="1155" y="1226"/>
                </a:lnTo>
                <a:lnTo>
                  <a:pt x="1156" y="1226"/>
                </a:lnTo>
                <a:lnTo>
                  <a:pt x="1157" y="1226"/>
                </a:lnTo>
                <a:lnTo>
                  <a:pt x="1159" y="1226"/>
                </a:lnTo>
                <a:lnTo>
                  <a:pt x="1160" y="1226"/>
                </a:lnTo>
                <a:lnTo>
                  <a:pt x="1162" y="1226"/>
                </a:lnTo>
                <a:cubicBezTo>
                  <a:pt x="1192" y="1226"/>
                  <a:pt x="1229" y="1199"/>
                  <a:pt x="1237" y="1183"/>
                </a:cubicBezTo>
                <a:cubicBezTo>
                  <a:pt x="1240" y="1180"/>
                  <a:pt x="1250" y="1166"/>
                  <a:pt x="1248" y="1168"/>
                </a:cubicBezTo>
                <a:lnTo>
                  <a:pt x="1337" y="1013"/>
                </a:lnTo>
                <a:cubicBezTo>
                  <a:pt x="1339" y="1010"/>
                  <a:pt x="1345" y="997"/>
                  <a:pt x="1344" y="998"/>
                </a:cubicBez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cubicBezTo>
                  <a:pt x="1350" y="992"/>
                  <a:pt x="1356" y="963"/>
                  <a:pt x="1356" y="955"/>
                </a:cubicBezTo>
                <a:lnTo>
                  <a:pt x="1356" y="955"/>
                </a:lnTo>
                <a:lnTo>
                  <a:pt x="1356" y="954"/>
                </a:lnTo>
                <a:lnTo>
                  <a:pt x="1356" y="953"/>
                </a:lnTo>
                <a:lnTo>
                  <a:pt x="1355" y="9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INTRODUCTION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596265" y="4559300"/>
            <a:ext cx="10998200" cy="2298700"/>
          </a:xfrm>
          <a:custGeom>
            <a:avLst/>
            <a:gdLst>
              <a:gd name="adj" fmla="val 5203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320" h="3620">
                <a:moveTo>
                  <a:pt x="0" y="281"/>
                </a:moveTo>
                <a:cubicBezTo>
                  <a:pt x="-5" y="123"/>
                  <a:pt x="140" y="-4"/>
                  <a:pt x="281" y="0"/>
                </a:cubicBezTo>
                <a:lnTo>
                  <a:pt x="17039" y="0"/>
                </a:lnTo>
                <a:cubicBezTo>
                  <a:pt x="17197" y="-5"/>
                  <a:pt x="17324" y="140"/>
                  <a:pt x="17320" y="281"/>
                </a:cubicBezTo>
                <a:lnTo>
                  <a:pt x="17320" y="3620"/>
                </a:lnTo>
                <a:lnTo>
                  <a:pt x="0" y="3620"/>
                </a:lnTo>
                <a:lnTo>
                  <a:pt x="0" y="281"/>
                </a:lnTo>
                <a:close/>
              </a:path>
            </a:pathLst>
          </a:custGeom>
          <a:blipFill rotWithShape="1"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任意多边形 58"/>
          <p:cNvSpPr/>
          <p:nvPr>
            <p:custDataLst>
              <p:tags r:id="rId2"/>
            </p:custDataLst>
          </p:nvPr>
        </p:nvSpPr>
        <p:spPr>
          <a:xfrm rot="2700000">
            <a:off x="661035" y="1936750"/>
            <a:ext cx="455295" cy="37211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205" h="9978">
                <a:moveTo>
                  <a:pt x="10682" y="3494"/>
                </a:moveTo>
                <a:lnTo>
                  <a:pt x="11833" y="3494"/>
                </a:lnTo>
                <a:cubicBezTo>
                  <a:pt x="12042" y="3487"/>
                  <a:pt x="12210" y="3678"/>
                  <a:pt x="12205" y="3865"/>
                </a:cubicBezTo>
                <a:cubicBezTo>
                  <a:pt x="12211" y="4074"/>
                  <a:pt x="12020" y="4242"/>
                  <a:pt x="11833" y="4237"/>
                </a:cubicBezTo>
                <a:lnTo>
                  <a:pt x="10678" y="4237"/>
                </a:lnTo>
                <a:cubicBezTo>
                  <a:pt x="10630" y="4624"/>
                  <a:pt x="10355" y="5107"/>
                  <a:pt x="10121" y="5308"/>
                </a:cubicBezTo>
                <a:cubicBezTo>
                  <a:pt x="9755" y="5731"/>
                  <a:pt x="9105" y="5914"/>
                  <a:pt x="8679" y="5899"/>
                </a:cubicBezTo>
                <a:cubicBezTo>
                  <a:pt x="8141" y="5916"/>
                  <a:pt x="7528" y="5626"/>
                  <a:pt x="7245" y="5308"/>
                </a:cubicBezTo>
                <a:cubicBezTo>
                  <a:pt x="6822" y="4942"/>
                  <a:pt x="6639" y="4292"/>
                  <a:pt x="6654" y="3866"/>
                </a:cubicBezTo>
                <a:cubicBezTo>
                  <a:pt x="6637" y="3327"/>
                  <a:pt x="6927" y="2714"/>
                  <a:pt x="7245" y="2432"/>
                </a:cubicBezTo>
                <a:cubicBezTo>
                  <a:pt x="7611" y="2008"/>
                  <a:pt x="8261" y="1825"/>
                  <a:pt x="8687" y="1840"/>
                </a:cubicBezTo>
                <a:cubicBezTo>
                  <a:pt x="9226" y="1823"/>
                  <a:pt x="9839" y="2113"/>
                  <a:pt x="10121" y="2432"/>
                </a:cubicBezTo>
                <a:cubicBezTo>
                  <a:pt x="10444" y="2697"/>
                  <a:pt x="10651" y="3241"/>
                  <a:pt x="10682" y="3494"/>
                </a:cubicBezTo>
                <a:close/>
                <a:moveTo>
                  <a:pt x="7772" y="4781"/>
                </a:moveTo>
                <a:cubicBezTo>
                  <a:pt x="7503" y="4549"/>
                  <a:pt x="7387" y="4137"/>
                  <a:pt x="7397" y="3867"/>
                </a:cubicBezTo>
                <a:cubicBezTo>
                  <a:pt x="7386" y="3526"/>
                  <a:pt x="7569" y="3137"/>
                  <a:pt x="7772" y="2958"/>
                </a:cubicBezTo>
                <a:cubicBezTo>
                  <a:pt x="8004" y="2689"/>
                  <a:pt x="8416" y="2573"/>
                  <a:pt x="8686" y="2583"/>
                </a:cubicBezTo>
                <a:cubicBezTo>
                  <a:pt x="9027" y="2572"/>
                  <a:pt x="9416" y="2756"/>
                  <a:pt x="9595" y="2958"/>
                </a:cubicBezTo>
                <a:cubicBezTo>
                  <a:pt x="9863" y="3190"/>
                  <a:pt x="9980" y="3602"/>
                  <a:pt x="9970" y="3872"/>
                </a:cubicBezTo>
                <a:cubicBezTo>
                  <a:pt x="9981" y="4213"/>
                  <a:pt x="9797" y="4602"/>
                  <a:pt x="9595" y="4781"/>
                </a:cubicBezTo>
                <a:cubicBezTo>
                  <a:pt x="9363" y="5050"/>
                  <a:pt x="8951" y="5166"/>
                  <a:pt x="8681" y="5156"/>
                </a:cubicBezTo>
                <a:cubicBezTo>
                  <a:pt x="8339" y="5167"/>
                  <a:pt x="7950" y="4983"/>
                  <a:pt x="7772" y="4781"/>
                </a:cubicBezTo>
                <a:close/>
                <a:moveTo>
                  <a:pt x="6785" y="22"/>
                </a:moveTo>
                <a:cubicBezTo>
                  <a:pt x="6853" y="28"/>
                  <a:pt x="6943" y="82"/>
                  <a:pt x="6979" y="121"/>
                </a:cubicBezTo>
                <a:lnTo>
                  <a:pt x="7869" y="1012"/>
                </a:lnTo>
                <a:cubicBezTo>
                  <a:pt x="7943" y="1075"/>
                  <a:pt x="7975" y="1189"/>
                  <a:pt x="7972" y="1263"/>
                </a:cubicBezTo>
                <a:cubicBezTo>
                  <a:pt x="7975" y="1357"/>
                  <a:pt x="7925" y="1464"/>
                  <a:pt x="7869" y="1514"/>
                </a:cubicBezTo>
                <a:cubicBezTo>
                  <a:pt x="7805" y="1587"/>
                  <a:pt x="7692" y="1619"/>
                  <a:pt x="7617" y="1617"/>
                </a:cubicBezTo>
                <a:cubicBezTo>
                  <a:pt x="7523" y="1620"/>
                  <a:pt x="7416" y="1569"/>
                  <a:pt x="7367" y="1514"/>
                </a:cubicBezTo>
                <a:lnTo>
                  <a:pt x="6540" y="686"/>
                </a:lnTo>
                <a:lnTo>
                  <a:pt x="3946" y="686"/>
                </a:lnTo>
                <a:lnTo>
                  <a:pt x="762" y="3870"/>
                </a:lnTo>
                <a:lnTo>
                  <a:pt x="6107" y="9215"/>
                </a:lnTo>
                <a:lnTo>
                  <a:pt x="8693" y="6630"/>
                </a:lnTo>
                <a:lnTo>
                  <a:pt x="9202" y="7139"/>
                </a:lnTo>
                <a:lnTo>
                  <a:pt x="6539" y="9802"/>
                </a:lnTo>
                <a:cubicBezTo>
                  <a:pt x="6436" y="9931"/>
                  <a:pt x="6245" y="9981"/>
                  <a:pt x="6118" y="9977"/>
                </a:cubicBezTo>
                <a:cubicBezTo>
                  <a:pt x="5947" y="9982"/>
                  <a:pt x="5762" y="9900"/>
                  <a:pt x="5695" y="9821"/>
                </a:cubicBezTo>
                <a:lnTo>
                  <a:pt x="5686" y="9812"/>
                </a:lnTo>
                <a:lnTo>
                  <a:pt x="5675" y="9802"/>
                </a:lnTo>
                <a:lnTo>
                  <a:pt x="176" y="4302"/>
                </a:lnTo>
                <a:cubicBezTo>
                  <a:pt x="46" y="4200"/>
                  <a:pt x="-4" y="4008"/>
                  <a:pt x="0" y="3881"/>
                </a:cubicBezTo>
                <a:cubicBezTo>
                  <a:pt x="-4" y="3711"/>
                  <a:pt x="78" y="3525"/>
                  <a:pt x="156" y="3458"/>
                </a:cubicBezTo>
                <a:lnTo>
                  <a:pt x="165" y="3449"/>
                </a:lnTo>
                <a:lnTo>
                  <a:pt x="176" y="3439"/>
                </a:lnTo>
                <a:lnTo>
                  <a:pt x="3426" y="188"/>
                </a:lnTo>
                <a:cubicBezTo>
                  <a:pt x="3451" y="160"/>
                  <a:pt x="3499" y="119"/>
                  <a:pt x="3506" y="116"/>
                </a:cubicBezTo>
                <a:lnTo>
                  <a:pt x="3506" y="116"/>
                </a:lnTo>
                <a:lnTo>
                  <a:pt x="3512" y="110"/>
                </a:lnTo>
                <a:lnTo>
                  <a:pt x="3517" y="104"/>
                </a:lnTo>
                <a:lnTo>
                  <a:pt x="3523" y="98"/>
                </a:lnTo>
                <a:cubicBezTo>
                  <a:pt x="3578" y="36"/>
                  <a:pt x="3688" y="-1"/>
                  <a:pt x="3756" y="0"/>
                </a:cubicBezTo>
                <a:lnTo>
                  <a:pt x="3759" y="0"/>
                </a:lnTo>
                <a:lnTo>
                  <a:pt x="3763" y="0"/>
                </a:lnTo>
                <a:lnTo>
                  <a:pt x="6665" y="0"/>
                </a:lnTo>
                <a:cubicBezTo>
                  <a:pt x="6668" y="0"/>
                  <a:pt x="6674" y="0"/>
                  <a:pt x="6675" y="0"/>
                </a:cubicBezTo>
                <a:cubicBezTo>
                  <a:pt x="6716" y="0"/>
                  <a:pt x="6780" y="19"/>
                  <a:pt x="6785" y="22"/>
                </a:cubicBezTo>
                <a:close/>
                <a:moveTo>
                  <a:pt x="2584" y="4398"/>
                </a:moveTo>
                <a:cubicBezTo>
                  <a:pt x="2513" y="4333"/>
                  <a:pt x="2478" y="4223"/>
                  <a:pt x="2479" y="4150"/>
                </a:cubicBezTo>
                <a:lnTo>
                  <a:pt x="2479" y="4141"/>
                </a:lnTo>
                <a:cubicBezTo>
                  <a:pt x="2476" y="4052"/>
                  <a:pt x="2526" y="3947"/>
                  <a:pt x="2584" y="3893"/>
                </a:cubicBezTo>
                <a:lnTo>
                  <a:pt x="4670" y="1807"/>
                </a:lnTo>
                <a:cubicBezTo>
                  <a:pt x="4738" y="1733"/>
                  <a:pt x="4851" y="1699"/>
                  <a:pt x="4927" y="1702"/>
                </a:cubicBezTo>
                <a:cubicBezTo>
                  <a:pt x="5112" y="1689"/>
                  <a:pt x="5293" y="1891"/>
                  <a:pt x="5280" y="2055"/>
                </a:cubicBezTo>
                <a:cubicBezTo>
                  <a:pt x="5286" y="2147"/>
                  <a:pt x="5236" y="2255"/>
                  <a:pt x="5176" y="2312"/>
                </a:cubicBezTo>
                <a:lnTo>
                  <a:pt x="3090" y="4398"/>
                </a:lnTo>
                <a:cubicBezTo>
                  <a:pt x="3024" y="4469"/>
                  <a:pt x="2914" y="4504"/>
                  <a:pt x="2841" y="4503"/>
                </a:cubicBezTo>
                <a:lnTo>
                  <a:pt x="2832" y="4503"/>
                </a:lnTo>
                <a:cubicBezTo>
                  <a:pt x="2744" y="4506"/>
                  <a:pt x="2639" y="4456"/>
                  <a:pt x="2584" y="4398"/>
                </a:cubicBezTo>
                <a:close/>
                <a:moveTo>
                  <a:pt x="3977" y="5791"/>
                </a:moveTo>
                <a:cubicBezTo>
                  <a:pt x="3906" y="5726"/>
                  <a:pt x="3871" y="5616"/>
                  <a:pt x="3872" y="5543"/>
                </a:cubicBezTo>
                <a:lnTo>
                  <a:pt x="3872" y="5534"/>
                </a:lnTo>
                <a:cubicBezTo>
                  <a:pt x="3869" y="5445"/>
                  <a:pt x="3919" y="5340"/>
                  <a:pt x="3977" y="5286"/>
                </a:cubicBezTo>
                <a:lnTo>
                  <a:pt x="5236" y="4026"/>
                </a:lnTo>
                <a:cubicBezTo>
                  <a:pt x="5302" y="3955"/>
                  <a:pt x="5412" y="3920"/>
                  <a:pt x="5485" y="3921"/>
                </a:cubicBezTo>
                <a:cubicBezTo>
                  <a:pt x="5673" y="3903"/>
                  <a:pt x="5859" y="4107"/>
                  <a:pt x="5847" y="4275"/>
                </a:cubicBezTo>
                <a:lnTo>
                  <a:pt x="5847" y="4283"/>
                </a:lnTo>
                <a:cubicBezTo>
                  <a:pt x="5850" y="4372"/>
                  <a:pt x="5800" y="4477"/>
                  <a:pt x="5742" y="4532"/>
                </a:cubicBezTo>
                <a:lnTo>
                  <a:pt x="4483" y="5791"/>
                </a:lnTo>
                <a:cubicBezTo>
                  <a:pt x="4417" y="5862"/>
                  <a:pt x="4307" y="5897"/>
                  <a:pt x="4234" y="5896"/>
                </a:cubicBezTo>
                <a:lnTo>
                  <a:pt x="4225" y="5896"/>
                </a:lnTo>
                <a:cubicBezTo>
                  <a:pt x="4137" y="5899"/>
                  <a:pt x="4032" y="5849"/>
                  <a:pt x="3977" y="5791"/>
                </a:cubicBezTo>
                <a:close/>
                <a:moveTo>
                  <a:pt x="5370" y="7184"/>
                </a:moveTo>
                <a:cubicBezTo>
                  <a:pt x="5299" y="7119"/>
                  <a:pt x="5264" y="7009"/>
                  <a:pt x="5265" y="6936"/>
                </a:cubicBezTo>
                <a:lnTo>
                  <a:pt x="5265" y="6927"/>
                </a:lnTo>
                <a:cubicBezTo>
                  <a:pt x="5262" y="6838"/>
                  <a:pt x="5312" y="6733"/>
                  <a:pt x="5370" y="6679"/>
                </a:cubicBezTo>
                <a:lnTo>
                  <a:pt x="5789" y="6260"/>
                </a:lnTo>
                <a:cubicBezTo>
                  <a:pt x="5854" y="6189"/>
                  <a:pt x="5964" y="6154"/>
                  <a:pt x="6037" y="6155"/>
                </a:cubicBezTo>
                <a:lnTo>
                  <a:pt x="6046" y="6155"/>
                </a:lnTo>
                <a:cubicBezTo>
                  <a:pt x="6231" y="6142"/>
                  <a:pt x="6411" y="6344"/>
                  <a:pt x="6399" y="6508"/>
                </a:cubicBezTo>
                <a:lnTo>
                  <a:pt x="6399" y="6517"/>
                </a:lnTo>
                <a:cubicBezTo>
                  <a:pt x="6402" y="6606"/>
                  <a:pt x="6352" y="6711"/>
                  <a:pt x="6294" y="6765"/>
                </a:cubicBezTo>
                <a:lnTo>
                  <a:pt x="5876" y="7184"/>
                </a:lnTo>
                <a:cubicBezTo>
                  <a:pt x="5808" y="7257"/>
                  <a:pt x="5694" y="7292"/>
                  <a:pt x="5618" y="7289"/>
                </a:cubicBezTo>
                <a:cubicBezTo>
                  <a:pt x="5530" y="7292"/>
                  <a:pt x="5425" y="7242"/>
                  <a:pt x="5370" y="7184"/>
                </a:cubicBezTo>
                <a:close/>
              </a:path>
            </a:pathLst>
          </a:cu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rgbClr val="2D48AA"/>
              </a:solidFill>
              <a:cs typeface="+mn-ea"/>
              <a:sym typeface="+mn-lt"/>
            </a:endParaRPr>
          </a:p>
        </p:txBody>
      </p:sp>
      <p:sp>
        <p:nvSpPr>
          <p:cNvPr id="67" name="任意多边形 66"/>
          <p:cNvSpPr/>
          <p:nvPr>
            <p:custDataLst>
              <p:tags r:id="rId3"/>
            </p:custDataLst>
          </p:nvPr>
        </p:nvSpPr>
        <p:spPr>
          <a:xfrm rot="10800000">
            <a:off x="4565650" y="1955165"/>
            <a:ext cx="353695" cy="3352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114" h="8636">
                <a:moveTo>
                  <a:pt x="1830" y="4403"/>
                </a:moveTo>
                <a:lnTo>
                  <a:pt x="2601" y="4403"/>
                </a:lnTo>
                <a:lnTo>
                  <a:pt x="2601" y="5339"/>
                </a:lnTo>
                <a:lnTo>
                  <a:pt x="4559" y="3381"/>
                </a:lnTo>
                <a:lnTo>
                  <a:pt x="4557" y="3379"/>
                </a:lnTo>
                <a:lnTo>
                  <a:pt x="5102" y="2834"/>
                </a:lnTo>
                <a:lnTo>
                  <a:pt x="6352" y="4084"/>
                </a:lnTo>
                <a:lnTo>
                  <a:pt x="8373" y="2063"/>
                </a:lnTo>
                <a:lnTo>
                  <a:pt x="8373" y="730"/>
                </a:lnTo>
                <a:lnTo>
                  <a:pt x="741" y="730"/>
                </a:lnTo>
                <a:lnTo>
                  <a:pt x="741" y="7906"/>
                </a:lnTo>
                <a:lnTo>
                  <a:pt x="8373" y="7906"/>
                </a:lnTo>
                <a:lnTo>
                  <a:pt x="8373" y="3153"/>
                </a:lnTo>
                <a:lnTo>
                  <a:pt x="6353" y="5174"/>
                </a:lnTo>
                <a:lnTo>
                  <a:pt x="6351" y="5172"/>
                </a:lnTo>
                <a:lnTo>
                  <a:pt x="6351" y="5173"/>
                </a:lnTo>
                <a:lnTo>
                  <a:pt x="5104" y="3926"/>
                </a:lnTo>
                <a:lnTo>
                  <a:pt x="2933" y="6097"/>
                </a:lnTo>
                <a:lnTo>
                  <a:pt x="4295" y="6097"/>
                </a:lnTo>
                <a:lnTo>
                  <a:pt x="4295" y="6868"/>
                </a:lnTo>
                <a:lnTo>
                  <a:pt x="1830" y="6868"/>
                </a:lnTo>
                <a:lnTo>
                  <a:pt x="1830" y="4403"/>
                </a:lnTo>
                <a:close/>
                <a:moveTo>
                  <a:pt x="9114" y="8005"/>
                </a:moveTo>
                <a:lnTo>
                  <a:pt x="9114" y="8022"/>
                </a:lnTo>
                <a:cubicBezTo>
                  <a:pt x="9124" y="8368"/>
                  <a:pt x="8775" y="8644"/>
                  <a:pt x="8498" y="8636"/>
                </a:cubicBezTo>
                <a:lnTo>
                  <a:pt x="8483" y="8636"/>
                </a:lnTo>
                <a:lnTo>
                  <a:pt x="631" y="8636"/>
                </a:lnTo>
                <a:lnTo>
                  <a:pt x="614" y="8636"/>
                </a:lnTo>
                <a:cubicBezTo>
                  <a:pt x="268" y="8646"/>
                  <a:pt x="-8" y="8297"/>
                  <a:pt x="0" y="8020"/>
                </a:cubicBezTo>
                <a:lnTo>
                  <a:pt x="0" y="8005"/>
                </a:lnTo>
                <a:lnTo>
                  <a:pt x="0" y="631"/>
                </a:lnTo>
                <a:lnTo>
                  <a:pt x="0" y="614"/>
                </a:lnTo>
                <a:cubicBezTo>
                  <a:pt x="-10" y="268"/>
                  <a:pt x="339" y="-8"/>
                  <a:pt x="616" y="0"/>
                </a:cubicBezTo>
                <a:lnTo>
                  <a:pt x="631" y="0"/>
                </a:lnTo>
                <a:lnTo>
                  <a:pt x="8483" y="0"/>
                </a:lnTo>
                <a:lnTo>
                  <a:pt x="8500" y="0"/>
                </a:lnTo>
                <a:cubicBezTo>
                  <a:pt x="8846" y="-10"/>
                  <a:pt x="9122" y="339"/>
                  <a:pt x="9114" y="616"/>
                </a:cubicBezTo>
                <a:lnTo>
                  <a:pt x="9114" y="631"/>
                </a:lnTo>
                <a:lnTo>
                  <a:pt x="9114" y="8005"/>
                </a:lnTo>
                <a:close/>
              </a:path>
            </a:pathLst>
          </a:cu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rgbClr val="2D48AA"/>
              </a:solidFill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>
            <p:custDataLst>
              <p:tags r:id="rId4"/>
            </p:custDataLst>
          </p:nvPr>
        </p:nvSpPr>
        <p:spPr>
          <a:xfrm rot="1800000" flipH="1">
            <a:off x="8342630" y="1838960"/>
            <a:ext cx="473710" cy="491490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33" h="2418">
                <a:moveTo>
                  <a:pt x="991" y="1775"/>
                </a:moveTo>
                <a:lnTo>
                  <a:pt x="991" y="1773"/>
                </a:lnTo>
                <a:lnTo>
                  <a:pt x="991" y="1771"/>
                </a:lnTo>
                <a:lnTo>
                  <a:pt x="991" y="1768"/>
                </a:lnTo>
                <a:lnTo>
                  <a:pt x="991" y="1766"/>
                </a:lnTo>
                <a:lnTo>
                  <a:pt x="881" y="1703"/>
                </a:lnTo>
                <a:lnTo>
                  <a:pt x="881" y="1702"/>
                </a:lnTo>
                <a:lnTo>
                  <a:pt x="881" y="1701"/>
                </a:lnTo>
                <a:lnTo>
                  <a:pt x="609" y="1544"/>
                </a:lnTo>
                <a:cubicBezTo>
                  <a:pt x="607" y="1546"/>
                  <a:pt x="593" y="1558"/>
                  <a:pt x="588" y="1560"/>
                </a:cubicBezTo>
                <a:lnTo>
                  <a:pt x="131" y="1824"/>
                </a:lnTo>
                <a:cubicBezTo>
                  <a:pt x="120" y="1832"/>
                  <a:pt x="101" y="1836"/>
                  <a:pt x="87" y="1836"/>
                </a:cubicBezTo>
                <a:cubicBezTo>
                  <a:pt x="73" y="1836"/>
                  <a:pt x="56" y="1832"/>
                  <a:pt x="47" y="1826"/>
                </a:cubicBezTo>
                <a:lnTo>
                  <a:pt x="45" y="1825"/>
                </a:lnTo>
                <a:lnTo>
                  <a:pt x="44" y="1825"/>
                </a:lnTo>
                <a:lnTo>
                  <a:pt x="42" y="1824"/>
                </a:lnTo>
                <a:lnTo>
                  <a:pt x="41" y="1823"/>
                </a:lnTo>
                <a:cubicBezTo>
                  <a:pt x="17" y="1812"/>
                  <a:pt x="-1" y="1772"/>
                  <a:pt x="0" y="1745"/>
                </a:cubicBezTo>
                <a:cubicBezTo>
                  <a:pt x="-1" y="1731"/>
                  <a:pt x="5" y="1714"/>
                  <a:pt x="12" y="1706"/>
                </a:cubicBezTo>
                <a:cubicBezTo>
                  <a:pt x="14" y="1699"/>
                  <a:pt x="32" y="1679"/>
                  <a:pt x="44" y="1674"/>
                </a:cubicBezTo>
                <a:lnTo>
                  <a:pt x="439" y="1446"/>
                </a:lnTo>
                <a:lnTo>
                  <a:pt x="188" y="1301"/>
                </a:lnTo>
                <a:cubicBezTo>
                  <a:pt x="185" y="1299"/>
                  <a:pt x="178" y="1294"/>
                  <a:pt x="181" y="1296"/>
                </a:cubicBezTo>
                <a:lnTo>
                  <a:pt x="180" y="1296"/>
                </a:lnTo>
                <a:lnTo>
                  <a:pt x="178" y="1295"/>
                </a:lnTo>
                <a:lnTo>
                  <a:pt x="176" y="1294"/>
                </a:lnTo>
                <a:lnTo>
                  <a:pt x="174" y="1293"/>
                </a:lnTo>
                <a:lnTo>
                  <a:pt x="172" y="1291"/>
                </a:lnTo>
                <a:cubicBezTo>
                  <a:pt x="148" y="1280"/>
                  <a:pt x="129" y="1243"/>
                  <a:pt x="130" y="1215"/>
                </a:cubicBezTo>
                <a:cubicBezTo>
                  <a:pt x="129" y="1201"/>
                  <a:pt x="135" y="1183"/>
                  <a:pt x="142" y="1174"/>
                </a:cubicBezTo>
                <a:lnTo>
                  <a:pt x="691" y="223"/>
                </a:lnTo>
                <a:lnTo>
                  <a:pt x="587" y="163"/>
                </a:lnTo>
                <a:lnTo>
                  <a:pt x="585" y="162"/>
                </a:lnTo>
                <a:lnTo>
                  <a:pt x="584" y="161"/>
                </a:lnTo>
                <a:cubicBezTo>
                  <a:pt x="560" y="149"/>
                  <a:pt x="543" y="112"/>
                  <a:pt x="543" y="86"/>
                </a:cubicBezTo>
                <a:cubicBezTo>
                  <a:pt x="542" y="71"/>
                  <a:pt x="549" y="53"/>
                  <a:pt x="555" y="44"/>
                </a:cubicBezTo>
                <a:lnTo>
                  <a:pt x="556" y="42"/>
                </a:lnTo>
                <a:cubicBezTo>
                  <a:pt x="568" y="18"/>
                  <a:pt x="605" y="-1"/>
                  <a:pt x="632" y="0"/>
                </a:cubicBezTo>
                <a:cubicBezTo>
                  <a:pt x="646" y="-1"/>
                  <a:pt x="665" y="5"/>
                  <a:pt x="674" y="12"/>
                </a:cubicBezTo>
                <a:lnTo>
                  <a:pt x="2289" y="944"/>
                </a:lnTo>
                <a:lnTo>
                  <a:pt x="2291" y="945"/>
                </a:lnTo>
                <a:lnTo>
                  <a:pt x="2293" y="946"/>
                </a:lnTo>
                <a:cubicBezTo>
                  <a:pt x="2316" y="958"/>
                  <a:pt x="2333" y="995"/>
                  <a:pt x="2333" y="1021"/>
                </a:cubicBezTo>
                <a:cubicBezTo>
                  <a:pt x="2334" y="1036"/>
                  <a:pt x="2327" y="1054"/>
                  <a:pt x="2321" y="1063"/>
                </a:cubicBezTo>
                <a:lnTo>
                  <a:pt x="2320" y="1065"/>
                </a:lnTo>
                <a:cubicBezTo>
                  <a:pt x="2308" y="1089"/>
                  <a:pt x="2271" y="1108"/>
                  <a:pt x="2244" y="1107"/>
                </a:cubicBezTo>
                <a:cubicBezTo>
                  <a:pt x="2230" y="1108"/>
                  <a:pt x="2211" y="1102"/>
                  <a:pt x="2202" y="1095"/>
                </a:cubicBezTo>
                <a:lnTo>
                  <a:pt x="2098" y="1035"/>
                </a:lnTo>
                <a:lnTo>
                  <a:pt x="1549" y="1986"/>
                </a:lnTo>
                <a:lnTo>
                  <a:pt x="1548" y="1988"/>
                </a:lnTo>
                <a:lnTo>
                  <a:pt x="1547" y="1990"/>
                </a:lnTo>
                <a:cubicBezTo>
                  <a:pt x="1535" y="2013"/>
                  <a:pt x="1499" y="2030"/>
                  <a:pt x="1472" y="2030"/>
                </a:cubicBezTo>
                <a:cubicBezTo>
                  <a:pt x="1458" y="2031"/>
                  <a:pt x="1439" y="2024"/>
                  <a:pt x="1430" y="2018"/>
                </a:cubicBezTo>
                <a:lnTo>
                  <a:pt x="1428" y="2017"/>
                </a:lnTo>
                <a:lnTo>
                  <a:pt x="1426" y="2016"/>
                </a:lnTo>
                <a:lnTo>
                  <a:pt x="1425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lnTo>
                  <a:pt x="1424" y="2014"/>
                </a:lnTo>
                <a:cubicBezTo>
                  <a:pt x="1425" y="2014"/>
                  <a:pt x="1415" y="2010"/>
                  <a:pt x="1416" y="2010"/>
                </a:cubicBezTo>
                <a:lnTo>
                  <a:pt x="1171" y="1868"/>
                </a:lnTo>
                <a:lnTo>
                  <a:pt x="1171" y="2327"/>
                </a:lnTo>
                <a:cubicBezTo>
                  <a:pt x="1172" y="2378"/>
                  <a:pt x="1126" y="2419"/>
                  <a:pt x="1081" y="2417"/>
                </a:cubicBezTo>
                <a:cubicBezTo>
                  <a:pt x="1030" y="2419"/>
                  <a:pt x="989" y="2373"/>
                  <a:pt x="991" y="2327"/>
                </a:cubicBezTo>
                <a:lnTo>
                  <a:pt x="991" y="1775"/>
                </a:lnTo>
                <a:close/>
                <a:moveTo>
                  <a:pt x="336" y="1185"/>
                </a:moveTo>
                <a:lnTo>
                  <a:pt x="842" y="310"/>
                </a:lnTo>
                <a:lnTo>
                  <a:pt x="1947" y="948"/>
                </a:lnTo>
                <a:lnTo>
                  <a:pt x="1442" y="1824"/>
                </a:lnTo>
                <a:lnTo>
                  <a:pt x="336" y="1185"/>
                </a:lnTo>
                <a:close/>
                <a:moveTo>
                  <a:pt x="1355" y="953"/>
                </a:moveTo>
                <a:lnTo>
                  <a:pt x="1356" y="951"/>
                </a:lnTo>
                <a:lnTo>
                  <a:pt x="1356" y="950"/>
                </a:lnTo>
                <a:lnTo>
                  <a:pt x="1356" y="948"/>
                </a:lnTo>
                <a:cubicBezTo>
                  <a:pt x="1357" y="914"/>
                  <a:pt x="1327" y="879"/>
                  <a:pt x="1308" y="869"/>
                </a:cubicBezTo>
                <a:lnTo>
                  <a:pt x="1307" y="869"/>
                </a:lnTo>
                <a:lnTo>
                  <a:pt x="1305" y="868"/>
                </a:lnTo>
                <a:lnTo>
                  <a:pt x="1305" y="867"/>
                </a:lnTo>
                <a:cubicBezTo>
                  <a:pt x="1292" y="859"/>
                  <a:pt x="1270" y="855"/>
                  <a:pt x="1261" y="855"/>
                </a:cubicBezTo>
                <a:lnTo>
                  <a:pt x="1260" y="855"/>
                </a:lnTo>
                <a:lnTo>
                  <a:pt x="1259" y="855"/>
                </a:lnTo>
                <a:lnTo>
                  <a:pt x="1259" y="855"/>
                </a:lnTo>
                <a:lnTo>
                  <a:pt x="1258" y="855"/>
                </a:lnTo>
                <a:lnTo>
                  <a:pt x="1057" y="855"/>
                </a:lnTo>
                <a:lnTo>
                  <a:pt x="1055" y="855"/>
                </a:lnTo>
                <a:lnTo>
                  <a:pt x="1054" y="855"/>
                </a:lnTo>
                <a:lnTo>
                  <a:pt x="1053" y="855"/>
                </a:lnTo>
                <a:cubicBezTo>
                  <a:pt x="1025" y="855"/>
                  <a:pt x="993" y="876"/>
                  <a:pt x="986" y="886"/>
                </a:cubicBezTo>
                <a:cubicBezTo>
                  <a:pt x="981" y="890"/>
                  <a:pt x="973" y="902"/>
                  <a:pt x="972" y="903"/>
                </a:cubicBezTo>
                <a:cubicBezTo>
                  <a:pt x="964" y="917"/>
                  <a:pt x="958" y="941"/>
                  <a:pt x="958" y="950"/>
                </a:cubicBezTo>
                <a:lnTo>
                  <a:pt x="958" y="951"/>
                </a:lnTo>
                <a:lnTo>
                  <a:pt x="958" y="952"/>
                </a:lnTo>
                <a:lnTo>
                  <a:pt x="958" y="952"/>
                </a:lnTo>
                <a:lnTo>
                  <a:pt x="958" y="953"/>
                </a:lnTo>
                <a:lnTo>
                  <a:pt x="958" y="954"/>
                </a:lnTo>
                <a:lnTo>
                  <a:pt x="958" y="954"/>
                </a:lnTo>
                <a:lnTo>
                  <a:pt x="958" y="955"/>
                </a:lnTo>
                <a:lnTo>
                  <a:pt x="958" y="957"/>
                </a:lnTo>
                <a:lnTo>
                  <a:pt x="958" y="958"/>
                </a:lnTo>
                <a:cubicBezTo>
                  <a:pt x="958" y="974"/>
                  <a:pt x="967" y="997"/>
                  <a:pt x="971" y="1003"/>
                </a:cubicBezTo>
                <a:lnTo>
                  <a:pt x="1072" y="1177"/>
                </a:lnTo>
                <a:cubicBezTo>
                  <a:pt x="1079" y="1193"/>
                  <a:pt x="1100" y="1209"/>
                  <a:pt x="1107" y="1212"/>
                </a:cubicBezTo>
                <a:cubicBezTo>
                  <a:pt x="1121" y="1222"/>
                  <a:pt x="1144" y="1226"/>
                  <a:pt x="1154" y="1226"/>
                </a:cubicBezTo>
                <a:lnTo>
                  <a:pt x="1154" y="1226"/>
                </a:lnTo>
                <a:lnTo>
                  <a:pt x="1155" y="1226"/>
                </a:lnTo>
                <a:lnTo>
                  <a:pt x="1156" y="1226"/>
                </a:lnTo>
                <a:lnTo>
                  <a:pt x="1157" y="1226"/>
                </a:lnTo>
                <a:lnTo>
                  <a:pt x="1159" y="1226"/>
                </a:lnTo>
                <a:lnTo>
                  <a:pt x="1160" y="1226"/>
                </a:lnTo>
                <a:lnTo>
                  <a:pt x="1162" y="1226"/>
                </a:lnTo>
                <a:cubicBezTo>
                  <a:pt x="1192" y="1226"/>
                  <a:pt x="1229" y="1199"/>
                  <a:pt x="1237" y="1183"/>
                </a:cubicBezTo>
                <a:cubicBezTo>
                  <a:pt x="1240" y="1180"/>
                  <a:pt x="1250" y="1166"/>
                  <a:pt x="1248" y="1168"/>
                </a:cubicBezTo>
                <a:lnTo>
                  <a:pt x="1337" y="1013"/>
                </a:lnTo>
                <a:cubicBezTo>
                  <a:pt x="1339" y="1010"/>
                  <a:pt x="1345" y="997"/>
                  <a:pt x="1344" y="998"/>
                </a:cubicBez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lnTo>
                  <a:pt x="1344" y="998"/>
                </a:lnTo>
                <a:cubicBezTo>
                  <a:pt x="1350" y="992"/>
                  <a:pt x="1356" y="963"/>
                  <a:pt x="1356" y="955"/>
                </a:cubicBezTo>
                <a:lnTo>
                  <a:pt x="1356" y="955"/>
                </a:lnTo>
                <a:lnTo>
                  <a:pt x="1356" y="954"/>
                </a:lnTo>
                <a:lnTo>
                  <a:pt x="1356" y="953"/>
                </a:lnTo>
                <a:lnTo>
                  <a:pt x="1355" y="953"/>
                </a:lnTo>
                <a:close/>
              </a:path>
            </a:pathLst>
          </a:custGeom>
          <a:solidFill>
            <a:srgbClr val="9F8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rgbClr val="2D48AA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6265" y="2567940"/>
            <a:ext cx="3233420" cy="970915"/>
            <a:chOff x="939" y="4244"/>
            <a:chExt cx="5092" cy="1529"/>
          </a:xfrm>
        </p:grpSpPr>
        <p:sp>
          <p:nvSpPr>
            <p:cNvPr id="4" name="文本框 3"/>
            <p:cNvSpPr txBox="1"/>
            <p:nvPr>
              <p:custDataLst>
                <p:tags r:id="rId11"/>
              </p:custDataLst>
            </p:nvPr>
          </p:nvSpPr>
          <p:spPr>
            <a:xfrm>
              <a:off x="939" y="4244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939" y="4809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61510" y="2567940"/>
            <a:ext cx="3233420" cy="970915"/>
            <a:chOff x="939" y="4244"/>
            <a:chExt cx="5092" cy="1529"/>
          </a:xfrm>
        </p:grpSpPr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39" y="4244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10"/>
              </p:custDataLst>
            </p:nvPr>
          </p:nvSpPr>
          <p:spPr>
            <a:xfrm>
              <a:off x="939" y="4809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26755" y="2567940"/>
            <a:ext cx="3233420" cy="970915"/>
            <a:chOff x="939" y="4244"/>
            <a:chExt cx="5092" cy="1529"/>
          </a:xfrm>
        </p:grpSpPr>
        <p:sp>
          <p:nvSpPr>
            <p:cNvPr id="26" name="文本框 25"/>
            <p:cNvSpPr txBox="1"/>
            <p:nvPr>
              <p:custDataLst>
                <p:tags r:id="rId7"/>
              </p:custDataLst>
            </p:nvPr>
          </p:nvSpPr>
          <p:spPr>
            <a:xfrm>
              <a:off x="939" y="4244"/>
              <a:ext cx="509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600" spc="100" dirty="0">
                  <a:solidFill>
                    <a:srgbClr val="9F8C61"/>
                  </a:solidFill>
                  <a:uFillTx/>
                  <a:cs typeface="+mn-ea"/>
                  <a:sym typeface="+mn-lt"/>
                </a:rPr>
                <a:t>Add subtitle text</a:t>
              </a:r>
              <a:endParaRPr lang="zh-CN" altLang="en-US" sz="1600" spc="100" dirty="0">
                <a:solidFill>
                  <a:srgbClr val="9F8C61"/>
                </a:solidFill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>
              <p:custDataLst>
                <p:tags r:id="rId8"/>
              </p:custDataLst>
            </p:nvPr>
          </p:nvSpPr>
          <p:spPr>
            <a:xfrm>
              <a:off x="939" y="4809"/>
              <a:ext cx="5092" cy="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2" name="副标题 91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635" y="429260"/>
            <a:ext cx="12190730" cy="6026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altLang="zh-CN" sz="3000" b="1" spc="0" dirty="0">
                <a:solidFill>
                  <a:srgbClr val="9F8C61"/>
                </a:solidFill>
                <a:uFillTx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000" b="1" spc="0" dirty="0">
              <a:solidFill>
                <a:srgbClr val="9F8C61"/>
              </a:solidFill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4093210" y="892810"/>
            <a:ext cx="40055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>
                <a:solidFill>
                  <a:schemeClr val="bg1">
                    <a:lumMod val="65000"/>
                  </a:schemeClr>
                </a:solidFill>
                <a:effectLst/>
                <a:cs typeface="+mn-ea"/>
                <a:sym typeface="+mn-lt"/>
              </a:rPr>
              <a:t>PROJECT INTRODUCTION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MSwiaGRpZCI6ImIzZDQ2MTJiMDZjOTU2Njk3ZDg2MTRjNjhmNmJiNjhmIiwidXNlckNvdW50IjoxfQ=="/>
  <p:tag name="KSO_WPP_MARK_KEY" val="44deed7f-e141-46e9-bcc3-8f3e70ec3a9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9200}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KSO_WM_SPECIAL_SOURCE" val="bdnul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freeppt7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1kdfvmty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kdfvmty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Normal"/>
        <a:ea typeface=""/>
        <a:cs typeface=""/>
        <a:font script="Jpan" typeface="ＭＳ Ｐゴシック"/>
        <a:font script="Hang" typeface="맑은 고딕"/>
        <a:font script="Hans" typeface="思源黑体 CN Normal"/>
        <a:font script="Hant" typeface="新細明體"/>
        <a:font script="Arab" typeface="思源黑体 CN Normal"/>
        <a:font script="Hebr" typeface="思源黑体 CN Norm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Norm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1559</Words>
  <Application>Microsoft Office PowerPoint</Application>
  <PresentationFormat>宽屏</PresentationFormat>
  <Paragraphs>249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思源黑体 CN Normal</vt:lpstr>
      <vt:lpstr>微软雅黑</vt:lpstr>
      <vt:lpstr>Arial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www.freeppt7.com;</Manager>
  <Company>www.freeppt7.com;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商业计划书</dc:title>
  <dc:creator>www.freeppt7.com</dc:creator>
  <cp:keywords>www.freeppt7.com</cp:keywords>
  <dc:description>www.freeppt7.com;</dc:description>
  <cp:lastModifiedBy>kaiweiliu9209@outlook.com</cp:lastModifiedBy>
  <cp:revision>207</cp:revision>
  <dcterms:created xsi:type="dcterms:W3CDTF">2019-06-19T02:08:00Z</dcterms:created>
  <dcterms:modified xsi:type="dcterms:W3CDTF">2025-01-02T07:33:52Z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64480A51C61B40EC8638CAC951917617_12</vt:lpwstr>
  </property>
  <property fmtid="{D5CDD505-2E9C-101B-9397-08002B2CF9AE}" pid="3" name="KSOProductBuildVer">
    <vt:lpwstr>2052-12.1.0.15120</vt:lpwstr>
  </property>
</Properties>
</file>