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9" r:id="rId5"/>
    <p:sldId id="260" r:id="rId6"/>
    <p:sldId id="264" r:id="rId7"/>
    <p:sldId id="265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63" r:id="rId16"/>
    <p:sldId id="272" r:id="rId17"/>
    <p:sldId id="273" r:id="rId18"/>
    <p:sldId id="280" r:id="rId19"/>
    <p:sldId id="274" r:id="rId20"/>
    <p:sldId id="262" r:id="rId21"/>
    <p:sldId id="275" r:id="rId22"/>
    <p:sldId id="276" r:id="rId23"/>
    <p:sldId id="277" r:id="rId24"/>
    <p:sldId id="278" r:id="rId25"/>
    <p:sldId id="279" r:id="rId26"/>
    <p:sldId id="257" r:id="rId27"/>
    <p:sldId id="321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8" autoAdjust="0"/>
    <p:restoredTop sz="95055" autoAdjust="0"/>
  </p:normalViewPr>
  <p:slideViewPr>
    <p:cSldViewPr snapToGrid="0" showGuides="1">
      <p:cViewPr varScale="1">
        <p:scale>
          <a:sx n="90" d="100"/>
          <a:sy n="90" d="100"/>
        </p:scale>
        <p:origin x="75" y="87"/>
      </p:cViewPr>
      <p:guideLst>
        <p:guide orient="horz" pos="222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4925" cap="rnd">
              <a:solidFill>
                <a:srgbClr val="FFE87D"/>
              </a:solidFill>
              <a:round/>
            </a:ln>
            <a:effectLst>
              <a:outerShdw blurRad="50800" dist="38100" dir="2700000" algn="tl" rotWithShape="0">
                <a:srgbClr val="3930F7">
                  <a:alpha val="40000"/>
                </a:srgb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FFE87D"/>
                  </a:gs>
                  <a:gs pos="100000">
                    <a:srgbClr val="FE7137"/>
                  </a:gs>
                </a:gsLst>
                <a:lin ang="5400000" scaled="0"/>
              </a:gradFill>
              <a:ln w="31750">
                <a:noFill/>
              </a:ln>
              <a:effectLst>
                <a:outerShdw blurRad="50800" dist="38100" dir="2700000" algn="tl" rotWithShape="0">
                  <a:srgbClr val="3930F7">
                    <a:alpha val="40000"/>
                  </a:srgbClr>
                </a:outerShdw>
              </a:effectLst>
            </c:spPr>
          </c:marker>
          <c:dPt>
            <c:idx val="8"/>
            <c:marker>
              <c:symbol val="circle"/>
              <c:size val="16"/>
              <c:spPr>
                <a:gradFill>
                  <a:gsLst>
                    <a:gs pos="0">
                      <a:srgbClr val="FFE87D"/>
                    </a:gs>
                    <a:gs pos="100000">
                      <a:srgbClr val="FE7137"/>
                    </a:gs>
                  </a:gsLst>
                  <a:lin ang="5400000" scaled="0"/>
                </a:gradFill>
                <a:ln w="34925">
                  <a:solidFill>
                    <a:srgbClr val="FA4B6A">
                      <a:alpha val="38000"/>
                    </a:srgbClr>
                  </a:solidFill>
                </a:ln>
                <a:effectLst>
                  <a:outerShdw blurRad="50800" dist="38100" dir="2700000" algn="tl" rotWithShape="0">
                    <a:srgbClr val="3930F7">
                      <a:alpha val="40000"/>
                    </a:srgb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9A-44AF-9ED2-3317F916FA94}"/>
              </c:ext>
            </c:extLst>
          </c:dPt>
          <c:xVal>
            <c:strRef>
              <c:f>Sheet1!$A$2:$A$14</c:f>
              <c:strCache>
                <c:ptCount val="1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3.3</c:v>
                </c:pt>
                <c:pt idx="1">
                  <c:v>2.5</c:v>
                </c:pt>
                <c:pt idx="2">
                  <c:v>2.8</c:v>
                </c:pt>
                <c:pt idx="3">
                  <c:v>3.2</c:v>
                </c:pt>
                <c:pt idx="4">
                  <c:v>2.1</c:v>
                </c:pt>
                <c:pt idx="5">
                  <c:v>2.8</c:v>
                </c:pt>
                <c:pt idx="6">
                  <c:v>3.6</c:v>
                </c:pt>
                <c:pt idx="7">
                  <c:v>4.5999999999999996</c:v>
                </c:pt>
                <c:pt idx="8">
                  <c:v>5.3</c:v>
                </c:pt>
                <c:pt idx="9">
                  <c:v>5</c:v>
                </c:pt>
                <c:pt idx="10">
                  <c:v>5.2</c:v>
                </c:pt>
                <c:pt idx="11">
                  <c:v>5.5</c:v>
                </c:pt>
                <c:pt idx="12">
                  <c:v>5.8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9A-44AF-9ED2-3317F916F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719935"/>
        <c:axId val="134720263"/>
      </c:scatterChart>
      <c:valAx>
        <c:axId val="13471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pPr>
            <a:endParaRPr lang="zh-CN"/>
          </a:p>
        </c:txPr>
        <c:crossAx val="134720263"/>
        <c:crosses val="autoZero"/>
        <c:crossBetween val="midCat"/>
      </c:valAx>
      <c:valAx>
        <c:axId val="134720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pPr>
            <a:endParaRPr lang="zh-CN"/>
          </a:p>
        </c:txPr>
        <c:crossAx val="1347199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 here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FFE87D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6D56-43F7-A351-3B6399B0E2A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D56-43F7-A351-3B6399B0E2A9}"/>
              </c:ext>
            </c:extLst>
          </c:dPt>
          <c:cat>
            <c:strRef>
              <c:f>Sheet1!$A$2:$A$3</c:f>
              <c:strCache>
                <c:ptCount val="2"/>
                <c:pt idx="0">
                  <c:v>Text 1</c:v>
                </c:pt>
                <c:pt idx="1">
                  <c:v>Text 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56-43F7-A351-3B6399B0E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2025/1/19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2025/1/19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23DC3EA-F19F-4E3F-B57A-71EFE199517A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6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10" Type="http://schemas.openxmlformats.org/officeDocument/2006/relationships/tags" Target="../tags/tag7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ransition/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0.png"/><Relationship Id="rId11" Type="http://schemas.openxmlformats.org/officeDocument/2006/relationships/image" Target="../media/image38.png"/><Relationship Id="rId5" Type="http://schemas.openxmlformats.org/officeDocument/2006/relationships/image" Target="../media/image19.pn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47.jpeg"/><Relationship Id="rId4" Type="http://schemas.openxmlformats.org/officeDocument/2006/relationships/image" Target="../media/image18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8.pn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8.pn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18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tags" Target="../tags/tag44.xml"/><Relationship Id="rId6" Type="http://schemas.openxmlformats.org/officeDocument/2006/relationships/image" Target="../media/image20.png"/><Relationship Id="rId11" Type="http://schemas.openxmlformats.org/officeDocument/2006/relationships/image" Target="../media/image58.png"/><Relationship Id="rId5" Type="http://schemas.openxmlformats.org/officeDocument/2006/relationships/image" Target="../media/image19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19" Type="http://schemas.openxmlformats.org/officeDocument/2006/relationships/image" Target="../media/image66.png"/><Relationship Id="rId4" Type="http://schemas.openxmlformats.org/officeDocument/2006/relationships/image" Target="../media/image13.pn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69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75.png"/><Relationship Id="rId5" Type="http://schemas.openxmlformats.org/officeDocument/2006/relationships/image" Target="../media/image7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74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3.pn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8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6" Type="http://schemas.openxmlformats.org/officeDocument/2006/relationships/image" Target="../media/image20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19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6620" cy="1985645"/>
          </a:xfrm>
          <a:prstGeom prst="rect">
            <a:avLst/>
          </a:prstGeom>
        </p:spPr>
      </p:pic>
      <p:pic>
        <p:nvPicPr>
          <p:cNvPr id="10" name="图片 9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0500"/>
            <a:ext cx="5184140" cy="17538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838700" y="3113405"/>
            <a:ext cx="3371850" cy="133350"/>
          </a:xfrm>
          <a:prstGeom prst="rect">
            <a:avLst/>
          </a:prstGeom>
          <a:solidFill>
            <a:srgbClr val="FFE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14" name="图片 13" descr="未命名作品-4"/>
          <p:cNvPicPr>
            <a:picLocks noChangeAspect="1"/>
          </p:cNvPicPr>
          <p:nvPr/>
        </p:nvPicPr>
        <p:blipFill>
          <a:blip r:embed="rId5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1830" y="4113530"/>
            <a:ext cx="7710170" cy="2747010"/>
          </a:xfrm>
          <a:prstGeom prst="rect">
            <a:avLst/>
          </a:prstGeom>
        </p:spPr>
      </p:pic>
      <p:pic>
        <p:nvPicPr>
          <p:cNvPr id="11" name="图片 10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6185" y="0"/>
            <a:ext cx="3346450" cy="5848985"/>
          </a:xfrm>
          <a:prstGeom prst="rect">
            <a:avLst/>
          </a:prstGeom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30575"/>
            <a:ext cx="4173220" cy="3601720"/>
          </a:xfrm>
          <a:prstGeom prst="rect">
            <a:avLst/>
          </a:prstGeom>
        </p:spPr>
      </p:pic>
      <p:pic>
        <p:nvPicPr>
          <p:cNvPr id="7" name="图片 6" descr="未命名作品-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651240" y="-52705"/>
            <a:ext cx="3605530" cy="3112135"/>
          </a:xfrm>
          <a:prstGeom prst="rect">
            <a:avLst/>
          </a:prstGeom>
        </p:spPr>
      </p:pic>
      <p:pic>
        <p:nvPicPr>
          <p:cNvPr id="8" name="图片 7" descr="未命名作品-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5065" y="4360545"/>
            <a:ext cx="4686935" cy="2497455"/>
          </a:xfrm>
          <a:prstGeom prst="rect">
            <a:avLst/>
          </a:prstGeom>
        </p:spPr>
      </p:pic>
      <p:pic>
        <p:nvPicPr>
          <p:cNvPr id="9" name="图片 8" descr="未命名作品-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903220" cy="1488440"/>
          </a:xfrm>
          <a:prstGeom prst="rect">
            <a:avLst/>
          </a:prstGeom>
        </p:spPr>
      </p:pic>
      <p:pic>
        <p:nvPicPr>
          <p:cNvPr id="12" name="图片 11" descr="未命名作品-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4808220" y="5172710"/>
            <a:ext cx="7448550" cy="17341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74893" y="2146657"/>
            <a:ext cx="8292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100" dirty="0">
                <a:solidFill>
                  <a:srgbClr val="FFBD43"/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华文行楷" panose="02010800040101010101" charset="-122"/>
              </a:rPr>
              <a:t>Free </a:t>
            </a:r>
            <a:r>
              <a:rPr lang="en-US" altLang="zh-CN" sz="6600" spc="100" dirty="0">
                <a:solidFill>
                  <a:srgbClr val="FF874F"/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华文行楷" panose="02010800040101010101" charset="-122"/>
              </a:rPr>
              <a:t>PPT Templates</a:t>
            </a:r>
          </a:p>
        </p:txBody>
      </p:sp>
      <p:sp>
        <p:nvSpPr>
          <p:cNvPr id="19" name="矩形 18"/>
          <p:cNvSpPr/>
          <p:nvPr/>
        </p:nvSpPr>
        <p:spPr>
          <a:xfrm>
            <a:off x="2658139" y="3348375"/>
            <a:ext cx="7416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71607" y="4213503"/>
            <a:ext cx="4777105" cy="416560"/>
            <a:chOff x="4581" y="6870"/>
            <a:chExt cx="7523" cy="656"/>
          </a:xfrm>
        </p:grpSpPr>
        <p:sp>
          <p:nvSpPr>
            <p:cNvPr id="21" name="矩形: 圆角 20"/>
            <p:cNvSpPr/>
            <p:nvPr/>
          </p:nvSpPr>
          <p:spPr>
            <a:xfrm>
              <a:off x="4581" y="6870"/>
              <a:ext cx="4036" cy="650"/>
            </a:xfrm>
            <a:prstGeom prst="roundRect">
              <a:avLst>
                <a:gd name="adj" fmla="val 50000"/>
              </a:avLst>
            </a:prstGeom>
            <a:solidFill>
              <a:srgbClr val="FFE87D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7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REPORT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7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：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7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FREEPPT7.COM</a:t>
              </a:r>
            </a:p>
          </p:txBody>
        </p:sp>
        <p:sp>
          <p:nvSpPr>
            <p:cNvPr id="17" name="矩形: 圆角 20"/>
            <p:cNvSpPr/>
            <p:nvPr/>
          </p:nvSpPr>
          <p:spPr>
            <a:xfrm>
              <a:off x="9600" y="6876"/>
              <a:ext cx="2504" cy="650"/>
            </a:xfrm>
            <a:prstGeom prst="roundRect">
              <a:avLst>
                <a:gd name="adj" fmla="val 50000"/>
              </a:avLst>
            </a:prstGeom>
            <a:solidFill>
              <a:srgbClr val="FF874F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TIME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：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202X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36C9449-F796-9501-687C-D1DD831B4295}"/>
              </a:ext>
            </a:extLst>
          </p:cNvPr>
          <p:cNvSpPr/>
          <p:nvPr/>
        </p:nvSpPr>
        <p:spPr>
          <a:xfrm>
            <a:off x="5379085" y="6864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E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220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255745" y="1603755"/>
            <a:ext cx="1714500" cy="1714500"/>
            <a:chOff x="6553199" y="2105023"/>
            <a:chExt cx="1714500" cy="1714500"/>
          </a:xfrm>
        </p:grpSpPr>
        <p:sp>
          <p:nvSpPr>
            <p:cNvPr id="3" name="任意多边形: 形状 7"/>
            <p:cNvSpPr/>
            <p:nvPr/>
          </p:nvSpPr>
          <p:spPr bwMode="auto">
            <a:xfrm>
              <a:off x="6553199" y="2105023"/>
              <a:ext cx="1714500" cy="1714500"/>
            </a:xfrm>
            <a:custGeom>
              <a:avLst/>
              <a:gdLst>
                <a:gd name="connsiteX0" fmla="*/ 857250 w 1714500"/>
                <a:gd name="connsiteY0" fmla="*/ 0 h 1714500"/>
                <a:gd name="connsiteX1" fmla="*/ 1714500 w 1714500"/>
                <a:gd name="connsiteY1" fmla="*/ 857250 h 1714500"/>
                <a:gd name="connsiteX2" fmla="*/ 944899 w 1714500"/>
                <a:gd name="connsiteY2" fmla="*/ 1710074 h 1714500"/>
                <a:gd name="connsiteX3" fmla="*/ 862013 w 1714500"/>
                <a:gd name="connsiteY3" fmla="*/ 1714260 h 1714500"/>
                <a:gd name="connsiteX4" fmla="*/ 862013 w 1714500"/>
                <a:gd name="connsiteY4" fmla="*/ 1714499 h 1714500"/>
                <a:gd name="connsiteX5" fmla="*/ 857270 w 1714500"/>
                <a:gd name="connsiteY5" fmla="*/ 1714499 h 1714500"/>
                <a:gd name="connsiteX6" fmla="*/ 857250 w 1714500"/>
                <a:gd name="connsiteY6" fmla="*/ 1714500 h 1714500"/>
                <a:gd name="connsiteX7" fmla="*/ 857231 w 1714500"/>
                <a:gd name="connsiteY7" fmla="*/ 1714499 h 1714500"/>
                <a:gd name="connsiteX8" fmla="*/ 0 w 1714500"/>
                <a:gd name="connsiteY8" fmla="*/ 1714499 h 1714500"/>
                <a:gd name="connsiteX9" fmla="*/ 0 w 1714500"/>
                <a:gd name="connsiteY9" fmla="*/ 873920 h 1714500"/>
                <a:gd name="connsiteX10" fmla="*/ 842 w 1714500"/>
                <a:gd name="connsiteY10" fmla="*/ 873920 h 1714500"/>
                <a:gd name="connsiteX11" fmla="*/ 0 w 1714500"/>
                <a:gd name="connsiteY11" fmla="*/ 857250 h 1714500"/>
                <a:gd name="connsiteX12" fmla="*/ 857250 w 1714500"/>
                <a:gd name="connsiteY12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0" h="1714500">
                  <a:moveTo>
                    <a:pt x="857250" y="0"/>
                  </a:moveTo>
                  <a:cubicBezTo>
                    <a:pt x="1330696" y="0"/>
                    <a:pt x="1714500" y="383804"/>
                    <a:pt x="1714500" y="857250"/>
                  </a:cubicBezTo>
                  <a:cubicBezTo>
                    <a:pt x="1714500" y="1301106"/>
                    <a:pt x="1377173" y="1666174"/>
                    <a:pt x="944899" y="1710074"/>
                  </a:cubicBezTo>
                  <a:lnTo>
                    <a:pt x="862013" y="1714260"/>
                  </a:lnTo>
                  <a:lnTo>
                    <a:pt x="862013" y="1714499"/>
                  </a:lnTo>
                  <a:lnTo>
                    <a:pt x="857270" y="1714499"/>
                  </a:lnTo>
                  <a:lnTo>
                    <a:pt x="857250" y="1714500"/>
                  </a:lnTo>
                  <a:lnTo>
                    <a:pt x="857231" y="1714499"/>
                  </a:lnTo>
                  <a:lnTo>
                    <a:pt x="0" y="1714499"/>
                  </a:lnTo>
                  <a:lnTo>
                    <a:pt x="0" y="873920"/>
                  </a:lnTo>
                  <a:lnTo>
                    <a:pt x="842" y="873920"/>
                  </a:lnTo>
                  <a:lnTo>
                    <a:pt x="0" y="857250"/>
                  </a:lnTo>
                  <a:cubicBezTo>
                    <a:pt x="0" y="383804"/>
                    <a:pt x="383804" y="0"/>
                    <a:pt x="857250" y="0"/>
                  </a:cubicBez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656387" y="2208211"/>
              <a:ext cx="1508123" cy="150812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350745" y="1603754"/>
            <a:ext cx="1714500" cy="1714500"/>
            <a:chOff x="6553199" y="2105023"/>
            <a:chExt cx="1714500" cy="1714500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6553199" y="2105023"/>
              <a:ext cx="1714500" cy="1714500"/>
            </a:xfrm>
            <a:custGeom>
              <a:avLst/>
              <a:gdLst>
                <a:gd name="connsiteX0" fmla="*/ 857250 w 1714500"/>
                <a:gd name="connsiteY0" fmla="*/ 0 h 1714500"/>
                <a:gd name="connsiteX1" fmla="*/ 1714500 w 1714500"/>
                <a:gd name="connsiteY1" fmla="*/ 857250 h 1714500"/>
                <a:gd name="connsiteX2" fmla="*/ 944899 w 1714500"/>
                <a:gd name="connsiteY2" fmla="*/ 1710074 h 1714500"/>
                <a:gd name="connsiteX3" fmla="*/ 862013 w 1714500"/>
                <a:gd name="connsiteY3" fmla="*/ 1714260 h 1714500"/>
                <a:gd name="connsiteX4" fmla="*/ 862013 w 1714500"/>
                <a:gd name="connsiteY4" fmla="*/ 1714499 h 1714500"/>
                <a:gd name="connsiteX5" fmla="*/ 857270 w 1714500"/>
                <a:gd name="connsiteY5" fmla="*/ 1714499 h 1714500"/>
                <a:gd name="connsiteX6" fmla="*/ 857250 w 1714500"/>
                <a:gd name="connsiteY6" fmla="*/ 1714500 h 1714500"/>
                <a:gd name="connsiteX7" fmla="*/ 857231 w 1714500"/>
                <a:gd name="connsiteY7" fmla="*/ 1714499 h 1714500"/>
                <a:gd name="connsiteX8" fmla="*/ 0 w 1714500"/>
                <a:gd name="connsiteY8" fmla="*/ 1714499 h 1714500"/>
                <a:gd name="connsiteX9" fmla="*/ 0 w 1714500"/>
                <a:gd name="connsiteY9" fmla="*/ 873920 h 1714500"/>
                <a:gd name="connsiteX10" fmla="*/ 842 w 1714500"/>
                <a:gd name="connsiteY10" fmla="*/ 873920 h 1714500"/>
                <a:gd name="connsiteX11" fmla="*/ 0 w 1714500"/>
                <a:gd name="connsiteY11" fmla="*/ 857250 h 1714500"/>
                <a:gd name="connsiteX12" fmla="*/ 857250 w 1714500"/>
                <a:gd name="connsiteY12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0" h="1714500">
                  <a:moveTo>
                    <a:pt x="857250" y="0"/>
                  </a:moveTo>
                  <a:cubicBezTo>
                    <a:pt x="1330696" y="0"/>
                    <a:pt x="1714500" y="383804"/>
                    <a:pt x="1714500" y="857250"/>
                  </a:cubicBezTo>
                  <a:cubicBezTo>
                    <a:pt x="1714500" y="1301106"/>
                    <a:pt x="1377173" y="1666174"/>
                    <a:pt x="944899" y="1710074"/>
                  </a:cubicBezTo>
                  <a:lnTo>
                    <a:pt x="862013" y="1714260"/>
                  </a:lnTo>
                  <a:lnTo>
                    <a:pt x="862013" y="1714499"/>
                  </a:lnTo>
                  <a:lnTo>
                    <a:pt x="857270" y="1714499"/>
                  </a:lnTo>
                  <a:lnTo>
                    <a:pt x="857250" y="1714500"/>
                  </a:lnTo>
                  <a:lnTo>
                    <a:pt x="857231" y="1714499"/>
                  </a:lnTo>
                  <a:lnTo>
                    <a:pt x="0" y="1714499"/>
                  </a:lnTo>
                  <a:lnTo>
                    <a:pt x="0" y="873920"/>
                  </a:lnTo>
                  <a:lnTo>
                    <a:pt x="842" y="873920"/>
                  </a:lnTo>
                  <a:lnTo>
                    <a:pt x="0" y="857250"/>
                  </a:lnTo>
                  <a:cubicBezTo>
                    <a:pt x="0" y="383804"/>
                    <a:pt x="383804" y="0"/>
                    <a:pt x="857250" y="0"/>
                  </a:cubicBez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6656387" y="2208211"/>
              <a:ext cx="1508123" cy="150812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 flipH="1" flipV="1">
            <a:off x="6255744" y="3499229"/>
            <a:ext cx="1714500" cy="1714500"/>
            <a:chOff x="6553199" y="2105023"/>
            <a:chExt cx="1714500" cy="1714500"/>
          </a:xfrm>
        </p:grpSpPr>
        <p:sp>
          <p:nvSpPr>
            <p:cNvPr id="16" name="任意多边形: 形状 15"/>
            <p:cNvSpPr/>
            <p:nvPr/>
          </p:nvSpPr>
          <p:spPr bwMode="auto">
            <a:xfrm>
              <a:off x="6553199" y="2105023"/>
              <a:ext cx="1714500" cy="1714500"/>
            </a:xfrm>
            <a:custGeom>
              <a:avLst/>
              <a:gdLst>
                <a:gd name="connsiteX0" fmla="*/ 857250 w 1714500"/>
                <a:gd name="connsiteY0" fmla="*/ 0 h 1714500"/>
                <a:gd name="connsiteX1" fmla="*/ 1714500 w 1714500"/>
                <a:gd name="connsiteY1" fmla="*/ 857250 h 1714500"/>
                <a:gd name="connsiteX2" fmla="*/ 944899 w 1714500"/>
                <a:gd name="connsiteY2" fmla="*/ 1710074 h 1714500"/>
                <a:gd name="connsiteX3" fmla="*/ 862013 w 1714500"/>
                <a:gd name="connsiteY3" fmla="*/ 1714260 h 1714500"/>
                <a:gd name="connsiteX4" fmla="*/ 862013 w 1714500"/>
                <a:gd name="connsiteY4" fmla="*/ 1714499 h 1714500"/>
                <a:gd name="connsiteX5" fmla="*/ 857270 w 1714500"/>
                <a:gd name="connsiteY5" fmla="*/ 1714499 h 1714500"/>
                <a:gd name="connsiteX6" fmla="*/ 857250 w 1714500"/>
                <a:gd name="connsiteY6" fmla="*/ 1714500 h 1714500"/>
                <a:gd name="connsiteX7" fmla="*/ 857231 w 1714500"/>
                <a:gd name="connsiteY7" fmla="*/ 1714499 h 1714500"/>
                <a:gd name="connsiteX8" fmla="*/ 0 w 1714500"/>
                <a:gd name="connsiteY8" fmla="*/ 1714499 h 1714500"/>
                <a:gd name="connsiteX9" fmla="*/ 0 w 1714500"/>
                <a:gd name="connsiteY9" fmla="*/ 873920 h 1714500"/>
                <a:gd name="connsiteX10" fmla="*/ 842 w 1714500"/>
                <a:gd name="connsiteY10" fmla="*/ 873920 h 1714500"/>
                <a:gd name="connsiteX11" fmla="*/ 0 w 1714500"/>
                <a:gd name="connsiteY11" fmla="*/ 857250 h 1714500"/>
                <a:gd name="connsiteX12" fmla="*/ 857250 w 1714500"/>
                <a:gd name="connsiteY12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0" h="1714500">
                  <a:moveTo>
                    <a:pt x="857250" y="0"/>
                  </a:moveTo>
                  <a:cubicBezTo>
                    <a:pt x="1330696" y="0"/>
                    <a:pt x="1714500" y="383804"/>
                    <a:pt x="1714500" y="857250"/>
                  </a:cubicBezTo>
                  <a:cubicBezTo>
                    <a:pt x="1714500" y="1301106"/>
                    <a:pt x="1377173" y="1666174"/>
                    <a:pt x="944899" y="1710074"/>
                  </a:cubicBezTo>
                  <a:lnTo>
                    <a:pt x="862013" y="1714260"/>
                  </a:lnTo>
                  <a:lnTo>
                    <a:pt x="862013" y="1714499"/>
                  </a:lnTo>
                  <a:lnTo>
                    <a:pt x="857270" y="1714499"/>
                  </a:lnTo>
                  <a:lnTo>
                    <a:pt x="857250" y="1714500"/>
                  </a:lnTo>
                  <a:lnTo>
                    <a:pt x="857231" y="1714499"/>
                  </a:lnTo>
                  <a:lnTo>
                    <a:pt x="0" y="1714499"/>
                  </a:lnTo>
                  <a:lnTo>
                    <a:pt x="0" y="873920"/>
                  </a:lnTo>
                  <a:lnTo>
                    <a:pt x="842" y="873920"/>
                  </a:lnTo>
                  <a:lnTo>
                    <a:pt x="0" y="857250"/>
                  </a:lnTo>
                  <a:cubicBezTo>
                    <a:pt x="0" y="383804"/>
                    <a:pt x="383804" y="0"/>
                    <a:pt x="857250" y="0"/>
                  </a:cubicBez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6656387" y="2208211"/>
              <a:ext cx="1508123" cy="150812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5400000" flipV="1">
            <a:off x="4350745" y="3499228"/>
            <a:ext cx="1714500" cy="1714500"/>
            <a:chOff x="6553199" y="2105023"/>
            <a:chExt cx="1714500" cy="1714500"/>
          </a:xfrm>
        </p:grpSpPr>
        <p:sp>
          <p:nvSpPr>
            <p:cNvPr id="19" name="任意多边形: 形状 18"/>
            <p:cNvSpPr/>
            <p:nvPr/>
          </p:nvSpPr>
          <p:spPr bwMode="auto">
            <a:xfrm>
              <a:off x="6553199" y="2105023"/>
              <a:ext cx="1714500" cy="1714500"/>
            </a:xfrm>
            <a:custGeom>
              <a:avLst/>
              <a:gdLst>
                <a:gd name="connsiteX0" fmla="*/ 857250 w 1714500"/>
                <a:gd name="connsiteY0" fmla="*/ 0 h 1714500"/>
                <a:gd name="connsiteX1" fmla="*/ 1714500 w 1714500"/>
                <a:gd name="connsiteY1" fmla="*/ 857250 h 1714500"/>
                <a:gd name="connsiteX2" fmla="*/ 944899 w 1714500"/>
                <a:gd name="connsiteY2" fmla="*/ 1710074 h 1714500"/>
                <a:gd name="connsiteX3" fmla="*/ 862013 w 1714500"/>
                <a:gd name="connsiteY3" fmla="*/ 1714260 h 1714500"/>
                <a:gd name="connsiteX4" fmla="*/ 862013 w 1714500"/>
                <a:gd name="connsiteY4" fmla="*/ 1714499 h 1714500"/>
                <a:gd name="connsiteX5" fmla="*/ 857270 w 1714500"/>
                <a:gd name="connsiteY5" fmla="*/ 1714499 h 1714500"/>
                <a:gd name="connsiteX6" fmla="*/ 857250 w 1714500"/>
                <a:gd name="connsiteY6" fmla="*/ 1714500 h 1714500"/>
                <a:gd name="connsiteX7" fmla="*/ 857231 w 1714500"/>
                <a:gd name="connsiteY7" fmla="*/ 1714499 h 1714500"/>
                <a:gd name="connsiteX8" fmla="*/ 0 w 1714500"/>
                <a:gd name="connsiteY8" fmla="*/ 1714499 h 1714500"/>
                <a:gd name="connsiteX9" fmla="*/ 0 w 1714500"/>
                <a:gd name="connsiteY9" fmla="*/ 873920 h 1714500"/>
                <a:gd name="connsiteX10" fmla="*/ 842 w 1714500"/>
                <a:gd name="connsiteY10" fmla="*/ 873920 h 1714500"/>
                <a:gd name="connsiteX11" fmla="*/ 0 w 1714500"/>
                <a:gd name="connsiteY11" fmla="*/ 857250 h 1714500"/>
                <a:gd name="connsiteX12" fmla="*/ 857250 w 1714500"/>
                <a:gd name="connsiteY12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0" h="1714500">
                  <a:moveTo>
                    <a:pt x="857250" y="0"/>
                  </a:moveTo>
                  <a:cubicBezTo>
                    <a:pt x="1330696" y="0"/>
                    <a:pt x="1714500" y="383804"/>
                    <a:pt x="1714500" y="857250"/>
                  </a:cubicBezTo>
                  <a:cubicBezTo>
                    <a:pt x="1714500" y="1301106"/>
                    <a:pt x="1377173" y="1666174"/>
                    <a:pt x="944899" y="1710074"/>
                  </a:cubicBezTo>
                  <a:lnTo>
                    <a:pt x="862013" y="1714260"/>
                  </a:lnTo>
                  <a:lnTo>
                    <a:pt x="862013" y="1714499"/>
                  </a:lnTo>
                  <a:lnTo>
                    <a:pt x="857270" y="1714499"/>
                  </a:lnTo>
                  <a:lnTo>
                    <a:pt x="857250" y="1714500"/>
                  </a:lnTo>
                  <a:lnTo>
                    <a:pt x="857231" y="1714499"/>
                  </a:lnTo>
                  <a:lnTo>
                    <a:pt x="0" y="1714499"/>
                  </a:lnTo>
                  <a:lnTo>
                    <a:pt x="0" y="873920"/>
                  </a:lnTo>
                  <a:lnTo>
                    <a:pt x="842" y="873920"/>
                  </a:lnTo>
                  <a:lnTo>
                    <a:pt x="0" y="857250"/>
                  </a:lnTo>
                  <a:cubicBezTo>
                    <a:pt x="0" y="383804"/>
                    <a:pt x="383804" y="0"/>
                    <a:pt x="857250" y="0"/>
                  </a:cubicBez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6656387" y="2208211"/>
              <a:ext cx="1508123" cy="150812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8079459" y="1665843"/>
            <a:ext cx="2689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dirty="0">
              <a:solidFill>
                <a:srgbClr val="2F3032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CN Regular" panose="020B050000000000000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135325" y="2035175"/>
            <a:ext cx="3311199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99656" y="3713144"/>
            <a:ext cx="26898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155522" y="4082476"/>
            <a:ext cx="3311199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58553" y="1665843"/>
            <a:ext cx="26898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7247" y="2035175"/>
            <a:ext cx="3311199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58553" y="3858199"/>
            <a:ext cx="26898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7247" y="4227531"/>
            <a:ext cx="3311199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pic>
        <p:nvPicPr>
          <p:cNvPr id="4" name="图片 3" descr="343435383037343b343532333833373bb9abcbb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7430" y="2089785"/>
            <a:ext cx="741680" cy="741680"/>
          </a:xfrm>
          <a:prstGeom prst="rect">
            <a:avLst/>
          </a:prstGeom>
        </p:spPr>
      </p:pic>
      <p:pic>
        <p:nvPicPr>
          <p:cNvPr id="10" name="图片 9" descr="343435383037343b343533303738313bb1e3c0fbccf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7035" y="3985895"/>
            <a:ext cx="741680" cy="741680"/>
          </a:xfrm>
          <a:prstGeom prst="rect">
            <a:avLst/>
          </a:prstGeom>
        </p:spPr>
      </p:pic>
      <p:pic>
        <p:nvPicPr>
          <p:cNvPr id="12" name="图片 11" descr="343435383037343b343532333835313bc7e5b5a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57035" y="2089785"/>
            <a:ext cx="741680" cy="741680"/>
          </a:xfrm>
          <a:prstGeom prst="rect">
            <a:avLst/>
          </a:prstGeom>
        </p:spPr>
      </p:pic>
      <p:pic>
        <p:nvPicPr>
          <p:cNvPr id="21" name="图片 20" descr="343435383037343b343532333835383bd7cac1cfb4fc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4837430" y="3951605"/>
            <a:ext cx="741680" cy="741680"/>
          </a:xfrm>
          <a:prstGeom prst="rect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383655" y="4797425"/>
            <a:ext cx="4915535" cy="1569085"/>
          </a:xfrm>
          <a:prstGeom prst="rect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1134745" y="4811395"/>
            <a:ext cx="4915535" cy="1569085"/>
          </a:xfrm>
          <a:prstGeom prst="rect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5" y="323850"/>
            <a:ext cx="2624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561342" y="1281402"/>
          <a:ext cx="10796355" cy="303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92505" y="4693285"/>
            <a:ext cx="4915535" cy="1569085"/>
            <a:chOff x="1075604" y="4693500"/>
            <a:chExt cx="4915336" cy="1569346"/>
          </a:xfrm>
        </p:grpSpPr>
        <p:sp>
          <p:nvSpPr>
            <p:cNvPr id="4" name="矩形 3"/>
            <p:cNvSpPr/>
            <p:nvPr/>
          </p:nvSpPr>
          <p:spPr>
            <a:xfrm>
              <a:off x="1075604" y="4693500"/>
              <a:ext cx="4915336" cy="1569346"/>
            </a:xfrm>
            <a:prstGeom prst="rect">
              <a:avLst/>
            </a:prstGeom>
            <a:gradFill>
              <a:gsLst>
                <a:gs pos="3600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 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44" name="文本框 53"/>
            <p:cNvSpPr txBox="1"/>
            <p:nvPr/>
          </p:nvSpPr>
          <p:spPr>
            <a:xfrm>
              <a:off x="1404379" y="5413958"/>
              <a:ext cx="4257787" cy="549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ea"/>
                </a:rPr>
                <a:t>Click here to add text content, such as keywords, some brief introductions, etc.</a:t>
              </a:r>
              <a:endPara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9" name="文本框 52"/>
            <p:cNvSpPr txBox="1"/>
            <p:nvPr/>
          </p:nvSpPr>
          <p:spPr>
            <a:xfrm>
              <a:off x="1520183" y="4952293"/>
              <a:ext cx="4026178" cy="39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endParaRPr>
            </a:p>
          </p:txBody>
        </p:sp>
        <p:pic>
          <p:nvPicPr>
            <p:cNvPr id="46" name="图形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04379" y="4867660"/>
              <a:ext cx="352420" cy="35242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 bwMode="auto">
          <a:xfrm>
            <a:off x="6283960" y="4693285"/>
            <a:ext cx="4915535" cy="1569085"/>
          </a:xfrm>
          <a:prstGeom prst="rect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</a:p>
        </p:txBody>
      </p:sp>
      <p:sp>
        <p:nvSpPr>
          <p:cNvPr id="49" name="文本框 53"/>
          <p:cNvSpPr txBox="1"/>
          <p:nvPr/>
        </p:nvSpPr>
        <p:spPr>
          <a:xfrm>
            <a:off x="6612890" y="5413375"/>
            <a:ext cx="4257675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0" name="文本框 52"/>
          <p:cNvSpPr txBox="1"/>
          <p:nvPr/>
        </p:nvSpPr>
        <p:spPr>
          <a:xfrm>
            <a:off x="6728460" y="4951730"/>
            <a:ext cx="4026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CN Regular" panose="020B0500000000000000" charset="-122"/>
              <a:sym typeface="+mn-ea"/>
            </a:endParaRPr>
          </a:p>
        </p:txBody>
      </p:sp>
      <p:pic>
        <p:nvPicPr>
          <p:cNvPr id="51" name="图形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2890" y="4867275"/>
            <a:ext cx="352425" cy="3524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360安全浏览器下载\156efcd4_P1494880_9d69d7ff.jpg156efcd4_P1494880_9d69d7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505" y="991870"/>
            <a:ext cx="5194300" cy="4481195"/>
          </a:xfrm>
          <a:prstGeom prst="ellipse">
            <a:avLst/>
          </a:prstGeom>
          <a:ln>
            <a:noFill/>
          </a:ln>
        </p:spPr>
      </p:pic>
      <p:sp>
        <p:nvSpPr>
          <p:cNvPr id="32" name="椭圆 31"/>
          <p:cNvSpPr/>
          <p:nvPr/>
        </p:nvSpPr>
        <p:spPr bwMode="auto">
          <a:xfrm>
            <a:off x="5588000" y="3514408"/>
            <a:ext cx="2213674" cy="2213674"/>
          </a:xfrm>
          <a:prstGeom prst="ellipse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4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384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5534025" y="3367088"/>
            <a:ext cx="2213674" cy="2213674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10221686" y="1392705"/>
            <a:ext cx="605971" cy="605971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cxnSp>
        <p:nvCxnSpPr>
          <p:cNvPr id="9" name="Straight Connector 4"/>
          <p:cNvCxnSpPr/>
          <p:nvPr/>
        </p:nvCxnSpPr>
        <p:spPr>
          <a:xfrm>
            <a:off x="1406988" y="4214113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1406988" y="4214113"/>
            <a:ext cx="2260428" cy="0"/>
          </a:xfrm>
          <a:prstGeom prst="line">
            <a:avLst/>
          </a:prstGeom>
          <a:ln w="38100">
            <a:solidFill>
              <a:srgbClr val="FE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/>
          <p:nvPr/>
        </p:nvSpPr>
        <p:spPr>
          <a:xfrm>
            <a:off x="1315070" y="3898274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panose="020B0803030403020204" charset="0"/>
                <a:ea typeface="Source Sans Pro Black" panose="020B0803030403020204" charset="0"/>
                <a:cs typeface="Source Sans Pro Black" panose="020B0803030403020204" charset="0"/>
              </a:defRPr>
            </a:lvl1pPr>
          </a:lstStyle>
          <a:p>
            <a:pPr algn="l"/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044085" y="3907363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panose="020B0803030403020204" charset="0"/>
                <a:ea typeface="Source Sans Pro Black" panose="020B0803030403020204" charset="0"/>
                <a:cs typeface="Source Sans Pro Black" panose="020B0803030403020204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78%</a:t>
            </a:r>
          </a:p>
        </p:txBody>
      </p:sp>
      <p:cxnSp>
        <p:nvCxnSpPr>
          <p:cNvPr id="13" name="Straight Connector 11"/>
          <p:cNvCxnSpPr/>
          <p:nvPr/>
        </p:nvCxnSpPr>
        <p:spPr>
          <a:xfrm>
            <a:off x="1406988" y="4790031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/>
          <p:cNvCxnSpPr/>
          <p:nvPr/>
        </p:nvCxnSpPr>
        <p:spPr>
          <a:xfrm>
            <a:off x="1406988" y="4790031"/>
            <a:ext cx="2728258" cy="0"/>
          </a:xfrm>
          <a:prstGeom prst="line">
            <a:avLst/>
          </a:prstGeom>
          <a:ln w="38100">
            <a:solidFill>
              <a:srgbClr val="FBA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/>
          <p:nvPr/>
        </p:nvSpPr>
        <p:spPr>
          <a:xfrm>
            <a:off x="1315070" y="4474192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panose="020B0803030403020204" charset="0"/>
                <a:ea typeface="Source Sans Pro Black" panose="020B0803030403020204" charset="0"/>
                <a:cs typeface="Source Sans Pro Black" panose="020B0803030403020204" charset="0"/>
              </a:defRPr>
            </a:lvl1pPr>
          </a:lstStyle>
          <a:p>
            <a:pPr algn="l"/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4044085" y="4483281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panose="020B0803030403020204" charset="0"/>
                <a:ea typeface="Source Sans Pro Black" panose="020B0803030403020204" charset="0"/>
                <a:cs typeface="Source Sans Pro Black" panose="020B0803030403020204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90%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06988" y="5365949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06988" y="5365949"/>
            <a:ext cx="1377923" cy="0"/>
          </a:xfrm>
          <a:prstGeom prst="line">
            <a:avLst/>
          </a:prstGeom>
          <a:ln w="38100">
            <a:solidFill>
              <a:srgbClr val="FE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/>
          <p:nvPr/>
        </p:nvSpPr>
        <p:spPr>
          <a:xfrm>
            <a:off x="1315070" y="5050110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panose="020B0803030403020204" charset="0"/>
                <a:ea typeface="Source Sans Pro Black" panose="020B0803030403020204" charset="0"/>
                <a:cs typeface="Source Sans Pro Black" panose="020B0803030403020204" charset="0"/>
              </a:defRPr>
            </a:lvl1pPr>
          </a:lstStyle>
          <a:p>
            <a:pPr algn="l"/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4044085" y="5059199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panose="020B0803030403020204" charset="0"/>
                <a:ea typeface="Source Sans Pro Black" panose="020B0803030403020204" charset="0"/>
                <a:cs typeface="Source Sans Pro Black" panose="020B0803030403020204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40%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15070" y="2621370"/>
            <a:ext cx="3174703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15070" y="2015930"/>
            <a:ext cx="3348876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15070" y="1305953"/>
            <a:ext cx="1900724" cy="30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ENTER THE TITLE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415765" y="2521864"/>
            <a:ext cx="4765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9788" y="1407552"/>
            <a:ext cx="153907" cy="153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966805" y="4042414"/>
            <a:ext cx="1346844" cy="694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54%</a:t>
            </a:r>
          </a:p>
        </p:txBody>
      </p:sp>
      <p:sp>
        <p:nvSpPr>
          <p:cNvPr id="31" name="Rectangle 21"/>
          <p:cNvSpPr/>
          <p:nvPr/>
        </p:nvSpPr>
        <p:spPr>
          <a:xfrm>
            <a:off x="6068436" y="4675091"/>
            <a:ext cx="1143583" cy="256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410450" cy="1503680"/>
          </a:xfrm>
          <a:prstGeom prst="rect">
            <a:avLst/>
          </a:prstGeom>
        </p:spPr>
      </p:pic>
      <p:pic>
        <p:nvPicPr>
          <p:cNvPr id="44" name="图片 43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85750"/>
            <a:ext cx="5914390" cy="2000885"/>
          </a:xfrm>
          <a:prstGeom prst="rect">
            <a:avLst/>
          </a:prstGeom>
        </p:spPr>
      </p:pic>
      <p:pic>
        <p:nvPicPr>
          <p:cNvPr id="11" name="图片 10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335" y="0"/>
            <a:ext cx="3924300" cy="6858000"/>
          </a:xfrm>
          <a:prstGeom prst="rect">
            <a:avLst/>
          </a:prstGeom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7" name="图片 6" descr="未命名作品-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268970" y="-52705"/>
            <a:ext cx="3987800" cy="3442335"/>
          </a:xfrm>
          <a:prstGeom prst="rect">
            <a:avLst/>
          </a:prstGeom>
        </p:spPr>
      </p:pic>
      <p:pic>
        <p:nvPicPr>
          <p:cNvPr id="49" name="图片 48" descr="未命名作品-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4515" y="4360545"/>
            <a:ext cx="1467485" cy="2497455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12160" cy="16979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305099" y="1903501"/>
            <a:ext cx="1292301" cy="1215399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"/>
          <p:cNvSpPr/>
          <p:nvPr/>
        </p:nvSpPr>
        <p:spPr>
          <a:xfrm>
            <a:off x="3305099" y="3188482"/>
            <a:ext cx="55246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48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688080" y="2384425"/>
            <a:ext cx="20853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Arial" panose="020B0604020202020204" pitchFamily="34" charset="0"/>
              </a:rPr>
              <a:t>PART 0</a:t>
            </a:r>
            <a:r>
              <a:rPr lang="en-US" altLang="zh-CN" sz="40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435449" y="4877390"/>
            <a:ext cx="1066800" cy="147412"/>
            <a:chOff x="127000" y="-1041400"/>
            <a:chExt cx="1746250" cy="241300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>
              <a:off x="12700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799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2898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2997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33096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63195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05175" y="4010660"/>
            <a:ext cx="4963795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Add Your Words Here，according To Your Need To Draw The Text Box Size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 Add Your Words Here，according To Your Text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 according To Your Need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4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336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29" name="Google Shape;2409;p58"/>
          <p:cNvSpPr/>
          <p:nvPr/>
        </p:nvSpPr>
        <p:spPr bwMode="auto">
          <a:xfrm>
            <a:off x="1609505" y="1598706"/>
            <a:ext cx="4156384" cy="1755138"/>
          </a:xfrm>
          <a:custGeom>
            <a:avLst/>
            <a:gdLst/>
            <a:ahLst/>
            <a:cxnLst/>
            <a:rect l="l" t="t" r="r" b="b"/>
            <a:pathLst>
              <a:path w="20745" h="19680" extrusionOk="0">
                <a:moveTo>
                  <a:pt x="4379" y="0"/>
                </a:moveTo>
                <a:cubicBezTo>
                  <a:pt x="3258" y="0"/>
                  <a:pt x="2138" y="962"/>
                  <a:pt x="1282" y="2884"/>
                </a:cubicBezTo>
                <a:cubicBezTo>
                  <a:pt x="-428" y="6726"/>
                  <a:pt x="-428" y="12956"/>
                  <a:pt x="1282" y="16798"/>
                </a:cubicBezTo>
                <a:cubicBezTo>
                  <a:pt x="2993" y="20641"/>
                  <a:pt x="5766" y="20641"/>
                  <a:pt x="7476" y="16798"/>
                </a:cubicBezTo>
                <a:cubicBezTo>
                  <a:pt x="7698" y="16300"/>
                  <a:pt x="7888" y="15756"/>
                  <a:pt x="8052" y="15187"/>
                </a:cubicBezTo>
                <a:cubicBezTo>
                  <a:pt x="8171" y="14683"/>
                  <a:pt x="8324" y="14209"/>
                  <a:pt x="8513" y="13784"/>
                </a:cubicBezTo>
                <a:cubicBezTo>
                  <a:pt x="9025" y="12634"/>
                  <a:pt x="9696" y="12058"/>
                  <a:pt x="10367" y="12058"/>
                </a:cubicBezTo>
                <a:cubicBezTo>
                  <a:pt x="11039" y="12058"/>
                  <a:pt x="11710" y="12634"/>
                  <a:pt x="12222" y="13784"/>
                </a:cubicBezTo>
                <a:cubicBezTo>
                  <a:pt x="12401" y="14185"/>
                  <a:pt x="12546" y="14632"/>
                  <a:pt x="12663" y="15105"/>
                </a:cubicBezTo>
                <a:lnTo>
                  <a:pt x="12668" y="15105"/>
                </a:lnTo>
                <a:cubicBezTo>
                  <a:pt x="12838" y="15704"/>
                  <a:pt x="13035" y="16276"/>
                  <a:pt x="13268" y="16798"/>
                </a:cubicBezTo>
                <a:cubicBezTo>
                  <a:pt x="14978" y="20641"/>
                  <a:pt x="17751" y="20641"/>
                  <a:pt x="19462" y="16798"/>
                </a:cubicBezTo>
                <a:cubicBezTo>
                  <a:pt x="21172" y="12956"/>
                  <a:pt x="21172" y="6726"/>
                  <a:pt x="19462" y="2884"/>
                </a:cubicBezTo>
                <a:cubicBezTo>
                  <a:pt x="17751" y="-959"/>
                  <a:pt x="14978" y="-959"/>
                  <a:pt x="13268" y="2884"/>
                </a:cubicBezTo>
                <a:cubicBezTo>
                  <a:pt x="13035" y="3406"/>
                  <a:pt x="12838" y="3975"/>
                  <a:pt x="12668" y="4574"/>
                </a:cubicBezTo>
                <a:lnTo>
                  <a:pt x="12663" y="4574"/>
                </a:lnTo>
                <a:cubicBezTo>
                  <a:pt x="12546" y="5047"/>
                  <a:pt x="12401" y="5494"/>
                  <a:pt x="12222" y="5895"/>
                </a:cubicBezTo>
                <a:cubicBezTo>
                  <a:pt x="11198" y="8196"/>
                  <a:pt x="9537" y="8196"/>
                  <a:pt x="8513" y="5895"/>
                </a:cubicBezTo>
                <a:cubicBezTo>
                  <a:pt x="8324" y="5471"/>
                  <a:pt x="8171" y="4996"/>
                  <a:pt x="8052" y="4492"/>
                </a:cubicBezTo>
                <a:cubicBezTo>
                  <a:pt x="7888" y="3923"/>
                  <a:pt x="7698" y="3382"/>
                  <a:pt x="7476" y="2884"/>
                </a:cubicBezTo>
                <a:cubicBezTo>
                  <a:pt x="6621" y="962"/>
                  <a:pt x="5500" y="0"/>
                  <a:pt x="4379" y="0"/>
                </a:cubicBezTo>
                <a:close/>
              </a:path>
            </a:pathLst>
          </a:cu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Regular" panose="020B0500000000000000" charset="-122"/>
            </a:endParaRPr>
          </a:p>
        </p:txBody>
      </p:sp>
      <p:sp>
        <p:nvSpPr>
          <p:cNvPr id="34" name="Google Shape;2410;p58"/>
          <p:cNvSpPr/>
          <p:nvPr/>
        </p:nvSpPr>
        <p:spPr bwMode="auto">
          <a:xfrm>
            <a:off x="4013824" y="1598703"/>
            <a:ext cx="4156384" cy="1755138"/>
          </a:xfrm>
          <a:custGeom>
            <a:avLst/>
            <a:gdLst/>
            <a:ahLst/>
            <a:cxnLst/>
            <a:rect l="l" t="t" r="r" b="b"/>
            <a:pathLst>
              <a:path w="20745" h="19680" extrusionOk="0">
                <a:moveTo>
                  <a:pt x="4379" y="0"/>
                </a:moveTo>
                <a:cubicBezTo>
                  <a:pt x="3258" y="0"/>
                  <a:pt x="2138" y="962"/>
                  <a:pt x="1282" y="2884"/>
                </a:cubicBezTo>
                <a:cubicBezTo>
                  <a:pt x="-428" y="6726"/>
                  <a:pt x="-428" y="12956"/>
                  <a:pt x="1282" y="16798"/>
                </a:cubicBezTo>
                <a:cubicBezTo>
                  <a:pt x="2993" y="20641"/>
                  <a:pt x="5766" y="20641"/>
                  <a:pt x="7476" y="16798"/>
                </a:cubicBezTo>
                <a:cubicBezTo>
                  <a:pt x="7698" y="16300"/>
                  <a:pt x="7888" y="15756"/>
                  <a:pt x="8052" y="15187"/>
                </a:cubicBezTo>
                <a:cubicBezTo>
                  <a:pt x="8171" y="14683"/>
                  <a:pt x="8324" y="14209"/>
                  <a:pt x="8513" y="13784"/>
                </a:cubicBezTo>
                <a:cubicBezTo>
                  <a:pt x="9025" y="12634"/>
                  <a:pt x="9696" y="12058"/>
                  <a:pt x="10367" y="12058"/>
                </a:cubicBezTo>
                <a:cubicBezTo>
                  <a:pt x="11039" y="12058"/>
                  <a:pt x="11710" y="12634"/>
                  <a:pt x="12222" y="13784"/>
                </a:cubicBezTo>
                <a:cubicBezTo>
                  <a:pt x="12401" y="14185"/>
                  <a:pt x="12546" y="14632"/>
                  <a:pt x="12663" y="15105"/>
                </a:cubicBezTo>
                <a:lnTo>
                  <a:pt x="12668" y="15105"/>
                </a:lnTo>
                <a:cubicBezTo>
                  <a:pt x="12838" y="15704"/>
                  <a:pt x="13035" y="16276"/>
                  <a:pt x="13268" y="16798"/>
                </a:cubicBezTo>
                <a:cubicBezTo>
                  <a:pt x="14978" y="20641"/>
                  <a:pt x="17751" y="20641"/>
                  <a:pt x="19462" y="16798"/>
                </a:cubicBezTo>
                <a:cubicBezTo>
                  <a:pt x="21172" y="12956"/>
                  <a:pt x="21172" y="6726"/>
                  <a:pt x="19462" y="2884"/>
                </a:cubicBezTo>
                <a:cubicBezTo>
                  <a:pt x="17751" y="-959"/>
                  <a:pt x="14978" y="-959"/>
                  <a:pt x="13268" y="2884"/>
                </a:cubicBezTo>
                <a:cubicBezTo>
                  <a:pt x="13035" y="3406"/>
                  <a:pt x="12838" y="3975"/>
                  <a:pt x="12668" y="4574"/>
                </a:cubicBezTo>
                <a:lnTo>
                  <a:pt x="12663" y="4574"/>
                </a:lnTo>
                <a:cubicBezTo>
                  <a:pt x="12546" y="5047"/>
                  <a:pt x="12401" y="5494"/>
                  <a:pt x="12222" y="5895"/>
                </a:cubicBezTo>
                <a:cubicBezTo>
                  <a:pt x="11198" y="8196"/>
                  <a:pt x="9537" y="8196"/>
                  <a:pt x="8513" y="5895"/>
                </a:cubicBezTo>
                <a:cubicBezTo>
                  <a:pt x="8324" y="5471"/>
                  <a:pt x="8171" y="4996"/>
                  <a:pt x="8052" y="4492"/>
                </a:cubicBezTo>
                <a:cubicBezTo>
                  <a:pt x="7888" y="3923"/>
                  <a:pt x="7698" y="3382"/>
                  <a:pt x="7476" y="2884"/>
                </a:cubicBezTo>
                <a:cubicBezTo>
                  <a:pt x="6621" y="962"/>
                  <a:pt x="5500" y="0"/>
                  <a:pt x="4379" y="0"/>
                </a:cubicBezTo>
                <a:close/>
              </a:path>
            </a:pathLst>
          </a:cu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Regular" panose="020B0500000000000000" charset="-122"/>
            </a:endParaRPr>
          </a:p>
        </p:txBody>
      </p:sp>
      <p:sp>
        <p:nvSpPr>
          <p:cNvPr id="35" name="Google Shape;2411;p58"/>
          <p:cNvSpPr/>
          <p:nvPr/>
        </p:nvSpPr>
        <p:spPr bwMode="auto">
          <a:xfrm>
            <a:off x="6426111" y="1598706"/>
            <a:ext cx="4156384" cy="1755138"/>
          </a:xfrm>
          <a:custGeom>
            <a:avLst/>
            <a:gdLst/>
            <a:ahLst/>
            <a:cxnLst/>
            <a:rect l="l" t="t" r="r" b="b"/>
            <a:pathLst>
              <a:path w="20745" h="19680" extrusionOk="0">
                <a:moveTo>
                  <a:pt x="4379" y="0"/>
                </a:moveTo>
                <a:cubicBezTo>
                  <a:pt x="3258" y="0"/>
                  <a:pt x="2138" y="962"/>
                  <a:pt x="1282" y="2884"/>
                </a:cubicBezTo>
                <a:cubicBezTo>
                  <a:pt x="-428" y="6726"/>
                  <a:pt x="-428" y="12956"/>
                  <a:pt x="1282" y="16798"/>
                </a:cubicBezTo>
                <a:cubicBezTo>
                  <a:pt x="2993" y="20641"/>
                  <a:pt x="5766" y="20641"/>
                  <a:pt x="7476" y="16798"/>
                </a:cubicBezTo>
                <a:cubicBezTo>
                  <a:pt x="7698" y="16300"/>
                  <a:pt x="7888" y="15756"/>
                  <a:pt x="8052" y="15187"/>
                </a:cubicBezTo>
                <a:cubicBezTo>
                  <a:pt x="8171" y="14683"/>
                  <a:pt x="8324" y="14209"/>
                  <a:pt x="8513" y="13784"/>
                </a:cubicBezTo>
                <a:cubicBezTo>
                  <a:pt x="9025" y="12634"/>
                  <a:pt x="9696" y="12058"/>
                  <a:pt x="10367" y="12058"/>
                </a:cubicBezTo>
                <a:cubicBezTo>
                  <a:pt x="11039" y="12058"/>
                  <a:pt x="11710" y="12634"/>
                  <a:pt x="12222" y="13784"/>
                </a:cubicBezTo>
                <a:cubicBezTo>
                  <a:pt x="12401" y="14185"/>
                  <a:pt x="12546" y="14632"/>
                  <a:pt x="12663" y="15105"/>
                </a:cubicBezTo>
                <a:lnTo>
                  <a:pt x="12668" y="15105"/>
                </a:lnTo>
                <a:cubicBezTo>
                  <a:pt x="12838" y="15704"/>
                  <a:pt x="13035" y="16276"/>
                  <a:pt x="13268" y="16798"/>
                </a:cubicBezTo>
                <a:cubicBezTo>
                  <a:pt x="14978" y="20641"/>
                  <a:pt x="17751" y="20641"/>
                  <a:pt x="19462" y="16798"/>
                </a:cubicBezTo>
                <a:cubicBezTo>
                  <a:pt x="21172" y="12956"/>
                  <a:pt x="21172" y="6726"/>
                  <a:pt x="19462" y="2884"/>
                </a:cubicBezTo>
                <a:cubicBezTo>
                  <a:pt x="17751" y="-959"/>
                  <a:pt x="14978" y="-959"/>
                  <a:pt x="13268" y="2884"/>
                </a:cubicBezTo>
                <a:cubicBezTo>
                  <a:pt x="13035" y="3406"/>
                  <a:pt x="12838" y="3975"/>
                  <a:pt x="12668" y="4574"/>
                </a:cubicBezTo>
                <a:lnTo>
                  <a:pt x="12663" y="4574"/>
                </a:lnTo>
                <a:cubicBezTo>
                  <a:pt x="12546" y="5047"/>
                  <a:pt x="12401" y="5494"/>
                  <a:pt x="12222" y="5895"/>
                </a:cubicBezTo>
                <a:cubicBezTo>
                  <a:pt x="11198" y="8196"/>
                  <a:pt x="9537" y="8196"/>
                  <a:pt x="8513" y="5895"/>
                </a:cubicBezTo>
                <a:cubicBezTo>
                  <a:pt x="8324" y="5471"/>
                  <a:pt x="8171" y="4996"/>
                  <a:pt x="8052" y="4492"/>
                </a:cubicBezTo>
                <a:cubicBezTo>
                  <a:pt x="7888" y="3923"/>
                  <a:pt x="7698" y="3382"/>
                  <a:pt x="7476" y="2884"/>
                </a:cubicBezTo>
                <a:cubicBezTo>
                  <a:pt x="6621" y="962"/>
                  <a:pt x="5500" y="0"/>
                  <a:pt x="4379" y="0"/>
                </a:cubicBezTo>
                <a:close/>
              </a:path>
            </a:pathLst>
          </a:cu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Regular" panose="020B0500000000000000" charset="-122"/>
            </a:endParaRPr>
          </a:p>
        </p:txBody>
      </p:sp>
      <p:sp>
        <p:nvSpPr>
          <p:cNvPr id="44" name="Google Shape;2414;p58"/>
          <p:cNvSpPr/>
          <p:nvPr/>
        </p:nvSpPr>
        <p:spPr>
          <a:xfrm>
            <a:off x="4210694" y="1796058"/>
            <a:ext cx="1360429" cy="1505272"/>
          </a:xfrm>
          <a:custGeom>
            <a:avLst/>
            <a:gdLst/>
            <a:ahLst/>
            <a:cxnLst/>
            <a:rect l="l" t="t" r="r" b="b"/>
            <a:pathLst>
              <a:path w="2359886" h="2611141" extrusionOk="0">
                <a:moveTo>
                  <a:pt x="1179943" y="0"/>
                </a:moveTo>
                <a:cubicBezTo>
                  <a:pt x="1831608" y="0"/>
                  <a:pt x="2359886" y="528278"/>
                  <a:pt x="2359886" y="1179943"/>
                </a:cubicBezTo>
                <a:cubicBezTo>
                  <a:pt x="2359886" y="1709421"/>
                  <a:pt x="2011140" y="2157444"/>
                  <a:pt x="1530822" y="2306838"/>
                </a:cubicBezTo>
                <a:lnTo>
                  <a:pt x="1435263" y="2331409"/>
                </a:lnTo>
                <a:lnTo>
                  <a:pt x="1446506" y="2331409"/>
                </a:lnTo>
                <a:cubicBezTo>
                  <a:pt x="1346532" y="2342158"/>
                  <a:pt x="1258579" y="2402288"/>
                  <a:pt x="1212251" y="2491569"/>
                </a:cubicBezTo>
                <a:cubicBezTo>
                  <a:pt x="1202631" y="2510101"/>
                  <a:pt x="1195066" y="2529566"/>
                  <a:pt x="1189650" y="2549612"/>
                </a:cubicBezTo>
                <a:lnTo>
                  <a:pt x="1179943" y="2611135"/>
                </a:lnTo>
                <a:lnTo>
                  <a:pt x="1179943" y="2611141"/>
                </a:lnTo>
                <a:lnTo>
                  <a:pt x="1179943" y="2611138"/>
                </a:lnTo>
                <a:lnTo>
                  <a:pt x="1179942" y="2611141"/>
                </a:lnTo>
                <a:lnTo>
                  <a:pt x="1179942" y="2611135"/>
                </a:lnTo>
                <a:lnTo>
                  <a:pt x="1170231" y="2549612"/>
                </a:lnTo>
                <a:cubicBezTo>
                  <a:pt x="1164812" y="2529566"/>
                  <a:pt x="1157244" y="2510101"/>
                  <a:pt x="1147620" y="2491569"/>
                </a:cubicBezTo>
                <a:cubicBezTo>
                  <a:pt x="1101271" y="2402288"/>
                  <a:pt x="1013278" y="2342158"/>
                  <a:pt x="913259" y="2331409"/>
                </a:cubicBezTo>
                <a:lnTo>
                  <a:pt x="925256" y="2331409"/>
                </a:lnTo>
                <a:lnTo>
                  <a:pt x="842955" y="2311064"/>
                </a:lnTo>
                <a:cubicBezTo>
                  <a:pt x="355485" y="2166052"/>
                  <a:pt x="0" y="1714512"/>
                  <a:pt x="0" y="1179943"/>
                </a:cubicBezTo>
                <a:cubicBezTo>
                  <a:pt x="0" y="528278"/>
                  <a:pt x="528278" y="0"/>
                  <a:pt x="1179943" y="0"/>
                </a:cubicBezTo>
                <a:close/>
              </a:path>
            </a:pathLst>
          </a:cu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1065" dirty="0">
              <a:solidFill>
                <a:srgbClr val="7480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Regular" panose="020B0500000000000000" charset="-122"/>
            </a:endParaRPr>
          </a:p>
        </p:txBody>
      </p:sp>
      <p:sp>
        <p:nvSpPr>
          <p:cNvPr id="46" name="Google Shape;2415;p58"/>
          <p:cNvSpPr/>
          <p:nvPr/>
        </p:nvSpPr>
        <p:spPr bwMode="auto">
          <a:xfrm rot="10800000">
            <a:off x="4652356" y="3551193"/>
            <a:ext cx="477106" cy="549313"/>
          </a:xfrm>
          <a:custGeom>
            <a:avLst/>
            <a:gdLst/>
            <a:ahLst/>
            <a:cxnLst/>
            <a:rect l="l" t="t" r="r" b="b"/>
            <a:pathLst>
              <a:path w="827618" h="952874" extrusionOk="0">
                <a:moveTo>
                  <a:pt x="414408" y="952875"/>
                </a:moveTo>
                <a:lnTo>
                  <a:pt x="414408" y="952872"/>
                </a:lnTo>
                <a:lnTo>
                  <a:pt x="397030" y="888587"/>
                </a:lnTo>
                <a:cubicBezTo>
                  <a:pt x="384570" y="864586"/>
                  <a:pt x="366513" y="844503"/>
                  <a:pt x="344848" y="829698"/>
                </a:cubicBezTo>
                <a:lnTo>
                  <a:pt x="315812" y="814679"/>
                </a:lnTo>
                <a:lnTo>
                  <a:pt x="293627" y="807792"/>
                </a:lnTo>
                <a:lnTo>
                  <a:pt x="271025" y="802476"/>
                </a:lnTo>
                <a:lnTo>
                  <a:pt x="276502" y="802476"/>
                </a:lnTo>
                <a:lnTo>
                  <a:pt x="252736" y="795099"/>
                </a:lnTo>
                <a:cubicBezTo>
                  <a:pt x="104214" y="732279"/>
                  <a:pt x="0" y="585214"/>
                  <a:pt x="0" y="413809"/>
                </a:cubicBezTo>
                <a:cubicBezTo>
                  <a:pt x="0" y="185269"/>
                  <a:pt x="185269" y="0"/>
                  <a:pt x="413809" y="0"/>
                </a:cubicBezTo>
                <a:cubicBezTo>
                  <a:pt x="642349" y="0"/>
                  <a:pt x="827618" y="185269"/>
                  <a:pt x="827618" y="413809"/>
                </a:cubicBezTo>
                <a:cubicBezTo>
                  <a:pt x="827618" y="585214"/>
                  <a:pt x="723404" y="732279"/>
                  <a:pt x="574882" y="795099"/>
                </a:cubicBezTo>
                <a:lnTo>
                  <a:pt x="551117" y="802476"/>
                </a:lnTo>
                <a:lnTo>
                  <a:pt x="557727" y="802476"/>
                </a:lnTo>
                <a:lnTo>
                  <a:pt x="530407" y="808905"/>
                </a:lnTo>
                <a:lnTo>
                  <a:pt x="514691" y="813784"/>
                </a:lnTo>
                <a:lnTo>
                  <a:pt x="483937" y="829698"/>
                </a:lnTo>
                <a:cubicBezTo>
                  <a:pt x="462282" y="844503"/>
                  <a:pt x="444233" y="864586"/>
                  <a:pt x="431779" y="888587"/>
                </a:cubicBezTo>
                <a:lnTo>
                  <a:pt x="414409" y="952872"/>
                </a:lnTo>
                <a:lnTo>
                  <a:pt x="414409" y="952873"/>
                </a:lnTo>
                <a:close/>
              </a:path>
            </a:pathLst>
          </a:cu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Regular" panose="020B0500000000000000" charset="-122"/>
            </a:endParaRPr>
          </a:p>
        </p:txBody>
      </p:sp>
      <p:sp>
        <p:nvSpPr>
          <p:cNvPr id="51" name="Google Shape;2419;p58"/>
          <p:cNvSpPr/>
          <p:nvPr/>
        </p:nvSpPr>
        <p:spPr>
          <a:xfrm rot="10800000">
            <a:off x="9624876" y="3551193"/>
            <a:ext cx="165278" cy="86702"/>
          </a:xfrm>
          <a:custGeom>
            <a:avLst/>
            <a:gdLst/>
            <a:ahLst/>
            <a:cxnLst/>
            <a:rect l="l" t="t" r="r" b="b"/>
            <a:pathLst>
              <a:path w="286702" h="150399" extrusionOk="0">
                <a:moveTo>
                  <a:pt x="143384" y="150399"/>
                </a:moveTo>
                <a:lnTo>
                  <a:pt x="143383" y="150397"/>
                </a:lnTo>
                <a:lnTo>
                  <a:pt x="143383" y="150399"/>
                </a:lnTo>
                <a:lnTo>
                  <a:pt x="143383" y="150396"/>
                </a:lnTo>
                <a:lnTo>
                  <a:pt x="126005" y="86111"/>
                </a:lnTo>
                <a:cubicBezTo>
                  <a:pt x="101086" y="38108"/>
                  <a:pt x="53776" y="5779"/>
                  <a:pt x="0" y="0"/>
                </a:cubicBezTo>
                <a:lnTo>
                  <a:pt x="143383" y="0"/>
                </a:lnTo>
                <a:lnTo>
                  <a:pt x="143384" y="0"/>
                </a:lnTo>
                <a:lnTo>
                  <a:pt x="286702" y="0"/>
                </a:lnTo>
                <a:cubicBezTo>
                  <a:pt x="232951" y="5779"/>
                  <a:pt x="185662" y="38108"/>
                  <a:pt x="160754" y="86111"/>
                </a:cubicBezTo>
                <a:lnTo>
                  <a:pt x="143384" y="150396"/>
                </a:lnTo>
                <a:close/>
              </a:path>
            </a:pathLst>
          </a:cu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1065" dirty="0">
              <a:solidFill>
                <a:srgbClr val="7480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Regular" panose="020B0500000000000000" charset="-122"/>
            </a:endParaRPr>
          </a:p>
        </p:txBody>
      </p:sp>
      <p:sp>
        <p:nvSpPr>
          <p:cNvPr id="57" name="Google Shape;2425;p58"/>
          <p:cNvSpPr/>
          <p:nvPr/>
        </p:nvSpPr>
        <p:spPr>
          <a:xfrm>
            <a:off x="6621519" y="1796058"/>
            <a:ext cx="1360429" cy="1508231"/>
          </a:xfrm>
          <a:custGeom>
            <a:avLst/>
            <a:gdLst/>
            <a:ahLst/>
            <a:cxnLst/>
            <a:rect l="l" t="t" r="r" b="b"/>
            <a:pathLst>
              <a:path w="2359886" h="2616275" extrusionOk="0">
                <a:moveTo>
                  <a:pt x="1179943" y="0"/>
                </a:moveTo>
                <a:cubicBezTo>
                  <a:pt x="1831608" y="0"/>
                  <a:pt x="2359886" y="528278"/>
                  <a:pt x="2359886" y="1179943"/>
                </a:cubicBezTo>
                <a:cubicBezTo>
                  <a:pt x="2359886" y="1709421"/>
                  <a:pt x="2011140" y="2157444"/>
                  <a:pt x="1530822" y="2306838"/>
                </a:cubicBezTo>
                <a:lnTo>
                  <a:pt x="1435262" y="2331409"/>
                </a:lnTo>
                <a:lnTo>
                  <a:pt x="1446506" y="2331409"/>
                </a:lnTo>
                <a:cubicBezTo>
                  <a:pt x="1346532" y="2342158"/>
                  <a:pt x="1258578" y="2402288"/>
                  <a:pt x="1212251" y="2491569"/>
                </a:cubicBezTo>
                <a:lnTo>
                  <a:pt x="1179943" y="2611138"/>
                </a:lnTo>
                <a:lnTo>
                  <a:pt x="1179943" y="2611139"/>
                </a:lnTo>
                <a:cubicBezTo>
                  <a:pt x="1179943" y="2611140"/>
                  <a:pt x="1179942" y="2611140"/>
                  <a:pt x="1179942" y="2611141"/>
                </a:cubicBezTo>
                <a:lnTo>
                  <a:pt x="1190216" y="2616275"/>
                </a:lnTo>
                <a:cubicBezTo>
                  <a:pt x="1179442" y="2576419"/>
                  <a:pt x="1158394" y="2531425"/>
                  <a:pt x="1147620" y="2491569"/>
                </a:cubicBezTo>
                <a:cubicBezTo>
                  <a:pt x="1101271" y="2402288"/>
                  <a:pt x="1013278" y="2342158"/>
                  <a:pt x="913259" y="2331409"/>
                </a:cubicBezTo>
                <a:lnTo>
                  <a:pt x="924623" y="2331409"/>
                </a:lnTo>
                <a:lnTo>
                  <a:pt x="829064" y="2306838"/>
                </a:lnTo>
                <a:cubicBezTo>
                  <a:pt x="348746" y="2157444"/>
                  <a:pt x="0" y="1709421"/>
                  <a:pt x="0" y="1179943"/>
                </a:cubicBezTo>
                <a:cubicBezTo>
                  <a:pt x="0" y="528278"/>
                  <a:pt x="528278" y="0"/>
                  <a:pt x="1179943" y="0"/>
                </a:cubicBezTo>
                <a:close/>
              </a:path>
            </a:pathLst>
          </a:cu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1065" dirty="0">
              <a:solidFill>
                <a:srgbClr val="7480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Regular" panose="020B0500000000000000" charset="-122"/>
            </a:endParaRPr>
          </a:p>
        </p:txBody>
      </p:sp>
      <p:sp>
        <p:nvSpPr>
          <p:cNvPr id="58" name="Google Shape;2426;p58"/>
          <p:cNvSpPr/>
          <p:nvPr/>
        </p:nvSpPr>
        <p:spPr>
          <a:xfrm rot="10800000">
            <a:off x="7063180" y="3551193"/>
            <a:ext cx="477106" cy="549313"/>
          </a:xfrm>
          <a:custGeom>
            <a:avLst/>
            <a:gdLst/>
            <a:ahLst/>
            <a:cxnLst/>
            <a:rect l="l" t="t" r="r" b="b"/>
            <a:pathLst>
              <a:path w="827618" h="952874" extrusionOk="0">
                <a:moveTo>
                  <a:pt x="414409" y="952875"/>
                </a:moveTo>
                <a:lnTo>
                  <a:pt x="414408" y="952873"/>
                </a:lnTo>
                <a:lnTo>
                  <a:pt x="414408" y="952872"/>
                </a:lnTo>
                <a:lnTo>
                  <a:pt x="397030" y="888587"/>
                </a:lnTo>
                <a:cubicBezTo>
                  <a:pt x="384571" y="864585"/>
                  <a:pt x="366513" y="844503"/>
                  <a:pt x="344849" y="829698"/>
                </a:cubicBezTo>
                <a:lnTo>
                  <a:pt x="315813" y="814679"/>
                </a:lnTo>
                <a:lnTo>
                  <a:pt x="293626" y="807792"/>
                </a:lnTo>
                <a:lnTo>
                  <a:pt x="271025" y="802476"/>
                </a:lnTo>
                <a:lnTo>
                  <a:pt x="276501" y="802476"/>
                </a:lnTo>
                <a:lnTo>
                  <a:pt x="252736" y="795099"/>
                </a:lnTo>
                <a:cubicBezTo>
                  <a:pt x="104214" y="732279"/>
                  <a:pt x="0" y="585214"/>
                  <a:pt x="0" y="413809"/>
                </a:cubicBezTo>
                <a:cubicBezTo>
                  <a:pt x="0" y="185269"/>
                  <a:pt x="185269" y="0"/>
                  <a:pt x="413809" y="0"/>
                </a:cubicBezTo>
                <a:cubicBezTo>
                  <a:pt x="642349" y="0"/>
                  <a:pt x="827618" y="185269"/>
                  <a:pt x="827618" y="413809"/>
                </a:cubicBezTo>
                <a:cubicBezTo>
                  <a:pt x="827618" y="585214"/>
                  <a:pt x="723404" y="732279"/>
                  <a:pt x="574882" y="795099"/>
                </a:cubicBezTo>
                <a:lnTo>
                  <a:pt x="551117" y="802476"/>
                </a:lnTo>
                <a:lnTo>
                  <a:pt x="557727" y="802476"/>
                </a:lnTo>
                <a:lnTo>
                  <a:pt x="530407" y="808905"/>
                </a:lnTo>
                <a:lnTo>
                  <a:pt x="514691" y="813784"/>
                </a:lnTo>
                <a:lnTo>
                  <a:pt x="483937" y="829698"/>
                </a:lnTo>
                <a:cubicBezTo>
                  <a:pt x="462282" y="844503"/>
                  <a:pt x="444233" y="864585"/>
                  <a:pt x="431779" y="888587"/>
                </a:cubicBezTo>
                <a:lnTo>
                  <a:pt x="414409" y="952872"/>
                </a:lnTo>
                <a:close/>
              </a:path>
            </a:pathLst>
          </a:cu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Regular" panose="020B0500000000000000" charset="-122"/>
            </a:endParaRPr>
          </a:p>
        </p:txBody>
      </p:sp>
      <p:sp>
        <p:nvSpPr>
          <p:cNvPr id="60" name="Google Shape;2428;p58"/>
          <p:cNvSpPr/>
          <p:nvPr/>
        </p:nvSpPr>
        <p:spPr>
          <a:xfrm>
            <a:off x="1806811" y="1796058"/>
            <a:ext cx="1360429" cy="1505272"/>
          </a:xfrm>
          <a:custGeom>
            <a:avLst/>
            <a:gdLst/>
            <a:ahLst/>
            <a:cxnLst/>
            <a:rect l="l" t="t" r="r" b="b"/>
            <a:pathLst>
              <a:path w="2359886" h="2611141" extrusionOk="0">
                <a:moveTo>
                  <a:pt x="1179943" y="0"/>
                </a:moveTo>
                <a:cubicBezTo>
                  <a:pt x="1831608" y="0"/>
                  <a:pt x="2359886" y="528278"/>
                  <a:pt x="2359886" y="1179943"/>
                </a:cubicBezTo>
                <a:cubicBezTo>
                  <a:pt x="2359886" y="1709421"/>
                  <a:pt x="2011140" y="2157444"/>
                  <a:pt x="1530822" y="2306838"/>
                </a:cubicBezTo>
                <a:lnTo>
                  <a:pt x="1435263" y="2331409"/>
                </a:lnTo>
                <a:lnTo>
                  <a:pt x="1446506" y="2331409"/>
                </a:lnTo>
                <a:cubicBezTo>
                  <a:pt x="1346532" y="2342158"/>
                  <a:pt x="1258579" y="2402288"/>
                  <a:pt x="1212251" y="2491569"/>
                </a:cubicBezTo>
                <a:cubicBezTo>
                  <a:pt x="1202631" y="2510101"/>
                  <a:pt x="1195066" y="2529566"/>
                  <a:pt x="1189650" y="2549612"/>
                </a:cubicBezTo>
                <a:lnTo>
                  <a:pt x="1179943" y="2611135"/>
                </a:lnTo>
                <a:lnTo>
                  <a:pt x="1179943" y="2611141"/>
                </a:lnTo>
                <a:lnTo>
                  <a:pt x="1179943" y="2611138"/>
                </a:lnTo>
                <a:lnTo>
                  <a:pt x="1179942" y="2611141"/>
                </a:lnTo>
                <a:lnTo>
                  <a:pt x="1179942" y="2611135"/>
                </a:lnTo>
                <a:lnTo>
                  <a:pt x="1170231" y="2549612"/>
                </a:lnTo>
                <a:cubicBezTo>
                  <a:pt x="1164812" y="2529566"/>
                  <a:pt x="1157244" y="2510101"/>
                  <a:pt x="1147620" y="2491569"/>
                </a:cubicBezTo>
                <a:cubicBezTo>
                  <a:pt x="1101271" y="2402288"/>
                  <a:pt x="1013278" y="2342158"/>
                  <a:pt x="913259" y="2331409"/>
                </a:cubicBezTo>
                <a:lnTo>
                  <a:pt x="925256" y="2331409"/>
                </a:lnTo>
                <a:lnTo>
                  <a:pt x="842955" y="2311064"/>
                </a:lnTo>
                <a:cubicBezTo>
                  <a:pt x="355485" y="2166052"/>
                  <a:pt x="0" y="1714512"/>
                  <a:pt x="0" y="1179943"/>
                </a:cubicBezTo>
                <a:cubicBezTo>
                  <a:pt x="0" y="528278"/>
                  <a:pt x="528278" y="0"/>
                  <a:pt x="1179943" y="0"/>
                </a:cubicBezTo>
                <a:close/>
              </a:path>
            </a:pathLst>
          </a:cu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1065" dirty="0">
              <a:solidFill>
                <a:srgbClr val="7480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Regular" panose="020B0500000000000000" charset="-122"/>
            </a:endParaRPr>
          </a:p>
        </p:txBody>
      </p:sp>
      <p:sp>
        <p:nvSpPr>
          <p:cNvPr id="61" name="Google Shape;2429;p58"/>
          <p:cNvSpPr/>
          <p:nvPr/>
        </p:nvSpPr>
        <p:spPr>
          <a:xfrm rot="10800000">
            <a:off x="2248473" y="3551193"/>
            <a:ext cx="477106" cy="549313"/>
          </a:xfrm>
          <a:custGeom>
            <a:avLst/>
            <a:gdLst/>
            <a:ahLst/>
            <a:cxnLst/>
            <a:rect l="l" t="t" r="r" b="b"/>
            <a:pathLst>
              <a:path w="827618" h="952874" extrusionOk="0">
                <a:moveTo>
                  <a:pt x="414409" y="952875"/>
                </a:moveTo>
                <a:lnTo>
                  <a:pt x="414409" y="952873"/>
                </a:lnTo>
                <a:lnTo>
                  <a:pt x="414408" y="952875"/>
                </a:lnTo>
                <a:lnTo>
                  <a:pt x="414408" y="952872"/>
                </a:lnTo>
                <a:lnTo>
                  <a:pt x="397030" y="888587"/>
                </a:lnTo>
                <a:cubicBezTo>
                  <a:pt x="384570" y="864585"/>
                  <a:pt x="366513" y="844503"/>
                  <a:pt x="344849" y="829698"/>
                </a:cubicBezTo>
                <a:lnTo>
                  <a:pt x="315812" y="814679"/>
                </a:lnTo>
                <a:lnTo>
                  <a:pt x="293626" y="807792"/>
                </a:lnTo>
                <a:lnTo>
                  <a:pt x="271025" y="802476"/>
                </a:lnTo>
                <a:lnTo>
                  <a:pt x="276501" y="802476"/>
                </a:lnTo>
                <a:lnTo>
                  <a:pt x="252736" y="795099"/>
                </a:lnTo>
                <a:cubicBezTo>
                  <a:pt x="104214" y="732279"/>
                  <a:pt x="0" y="585214"/>
                  <a:pt x="0" y="413809"/>
                </a:cubicBezTo>
                <a:cubicBezTo>
                  <a:pt x="0" y="185269"/>
                  <a:pt x="185269" y="0"/>
                  <a:pt x="413809" y="0"/>
                </a:cubicBezTo>
                <a:cubicBezTo>
                  <a:pt x="642349" y="0"/>
                  <a:pt x="827618" y="185269"/>
                  <a:pt x="827618" y="413809"/>
                </a:cubicBezTo>
                <a:cubicBezTo>
                  <a:pt x="827618" y="585214"/>
                  <a:pt x="723404" y="732279"/>
                  <a:pt x="574882" y="795099"/>
                </a:cubicBezTo>
                <a:lnTo>
                  <a:pt x="551117" y="802476"/>
                </a:lnTo>
                <a:lnTo>
                  <a:pt x="557727" y="802476"/>
                </a:lnTo>
                <a:lnTo>
                  <a:pt x="530407" y="808905"/>
                </a:lnTo>
                <a:lnTo>
                  <a:pt x="514690" y="813784"/>
                </a:lnTo>
                <a:lnTo>
                  <a:pt x="483937" y="829698"/>
                </a:lnTo>
                <a:cubicBezTo>
                  <a:pt x="462282" y="844503"/>
                  <a:pt x="444233" y="864585"/>
                  <a:pt x="431779" y="888587"/>
                </a:cubicBezTo>
                <a:lnTo>
                  <a:pt x="414409" y="952872"/>
                </a:lnTo>
                <a:close/>
              </a:path>
            </a:pathLst>
          </a:cu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Regular" panose="020B0500000000000000" charset="-122"/>
            </a:endParaRPr>
          </a:p>
        </p:txBody>
      </p:sp>
      <p:sp>
        <p:nvSpPr>
          <p:cNvPr id="67" name="Google Shape;2435;p58"/>
          <p:cNvSpPr txBox="1"/>
          <p:nvPr/>
        </p:nvSpPr>
        <p:spPr>
          <a:xfrm>
            <a:off x="2246171" y="3749337"/>
            <a:ext cx="482149" cy="22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67" tIns="19067" rIns="19067" bIns="19067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思源黑体 Regular" panose="020B0500000000000000" charset="-122"/>
              </a:rPr>
              <a:t>1</a:t>
            </a:r>
          </a:p>
        </p:txBody>
      </p:sp>
      <p:sp>
        <p:nvSpPr>
          <p:cNvPr id="68" name="Google Shape;2436;p58"/>
          <p:cNvSpPr txBox="1"/>
          <p:nvPr/>
        </p:nvSpPr>
        <p:spPr>
          <a:xfrm>
            <a:off x="4650052" y="3749337"/>
            <a:ext cx="482149" cy="22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67" tIns="19067" rIns="19067" bIns="19067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思源黑体 Regular" panose="020B0500000000000000" charset="-122"/>
              </a:rPr>
              <a:t>2</a:t>
            </a:r>
          </a:p>
        </p:txBody>
      </p:sp>
      <p:sp>
        <p:nvSpPr>
          <p:cNvPr id="69" name="Google Shape;2437;p58"/>
          <p:cNvSpPr txBox="1"/>
          <p:nvPr/>
        </p:nvSpPr>
        <p:spPr>
          <a:xfrm>
            <a:off x="7058573" y="3749337"/>
            <a:ext cx="482149" cy="22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67" tIns="19067" rIns="19067" bIns="19067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思源黑体 Regular" panose="020B0500000000000000" charset="-122"/>
              </a:rPr>
              <a:t>3</a:t>
            </a:r>
          </a:p>
        </p:txBody>
      </p:sp>
      <p:sp>
        <p:nvSpPr>
          <p:cNvPr id="18" name="ïşľidê"/>
          <p:cNvSpPr txBox="1"/>
          <p:nvPr/>
        </p:nvSpPr>
        <p:spPr>
          <a:xfrm>
            <a:off x="1632537" y="4308614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3" name="Google Shape;2416;p58"/>
          <p:cNvSpPr/>
          <p:nvPr/>
        </p:nvSpPr>
        <p:spPr>
          <a:xfrm>
            <a:off x="9468962" y="3623400"/>
            <a:ext cx="477106" cy="477105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Regular" panose="020B0500000000000000" charset="-122"/>
            </a:endParaRPr>
          </a:p>
        </p:txBody>
      </p:sp>
      <p:sp>
        <p:nvSpPr>
          <p:cNvPr id="70" name="Google Shape;2438;p58"/>
          <p:cNvSpPr txBox="1"/>
          <p:nvPr/>
        </p:nvSpPr>
        <p:spPr>
          <a:xfrm>
            <a:off x="9466861" y="3749337"/>
            <a:ext cx="482149" cy="22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67" tIns="19067" rIns="19067" bIns="19067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思源黑体 Regular" panose="020B0500000000000000" charset="-122"/>
              </a:rPr>
              <a:t>4</a:t>
            </a:r>
          </a:p>
        </p:txBody>
      </p:sp>
      <p:sp>
        <p:nvSpPr>
          <p:cNvPr id="4" name="矩形 3"/>
          <p:cNvSpPr/>
          <p:nvPr/>
        </p:nvSpPr>
        <p:spPr>
          <a:xfrm>
            <a:off x="1487170" y="4676775"/>
            <a:ext cx="199898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7" name="ïşľidê"/>
          <p:cNvSpPr txBox="1"/>
          <p:nvPr/>
        </p:nvSpPr>
        <p:spPr>
          <a:xfrm>
            <a:off x="4064587" y="4294009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19220" y="4662170"/>
            <a:ext cx="199898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10" name="ïşľidê"/>
          <p:cNvSpPr txBox="1"/>
          <p:nvPr/>
        </p:nvSpPr>
        <p:spPr>
          <a:xfrm>
            <a:off x="6437582" y="4293374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2215" y="4661535"/>
            <a:ext cx="199898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12" name="ïşľidê"/>
          <p:cNvSpPr txBox="1"/>
          <p:nvPr/>
        </p:nvSpPr>
        <p:spPr>
          <a:xfrm>
            <a:off x="8816927" y="4293374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71560" y="4661535"/>
            <a:ext cx="199898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36" name="Google Shape;2428;p58">
            <a:extLst>
              <a:ext uri="{FF2B5EF4-FFF2-40B4-BE49-F238E27FC236}">
                <a16:creationId xmlns:a16="http://schemas.microsoft.com/office/drawing/2014/main" id="{B0F43DCB-573D-44AE-9E27-C5B8902FB895}"/>
              </a:ext>
            </a:extLst>
          </p:cNvPr>
          <p:cNvSpPr/>
          <p:nvPr/>
        </p:nvSpPr>
        <p:spPr>
          <a:xfrm>
            <a:off x="9009250" y="1848174"/>
            <a:ext cx="1360429" cy="1505272"/>
          </a:xfrm>
          <a:custGeom>
            <a:avLst/>
            <a:gdLst/>
            <a:ahLst/>
            <a:cxnLst/>
            <a:rect l="l" t="t" r="r" b="b"/>
            <a:pathLst>
              <a:path w="2359886" h="2611141" extrusionOk="0">
                <a:moveTo>
                  <a:pt x="1179943" y="0"/>
                </a:moveTo>
                <a:cubicBezTo>
                  <a:pt x="1831608" y="0"/>
                  <a:pt x="2359886" y="528278"/>
                  <a:pt x="2359886" y="1179943"/>
                </a:cubicBezTo>
                <a:cubicBezTo>
                  <a:pt x="2359886" y="1709421"/>
                  <a:pt x="2011140" y="2157444"/>
                  <a:pt x="1530822" y="2306838"/>
                </a:cubicBezTo>
                <a:lnTo>
                  <a:pt x="1435263" y="2331409"/>
                </a:lnTo>
                <a:lnTo>
                  <a:pt x="1446506" y="2331409"/>
                </a:lnTo>
                <a:cubicBezTo>
                  <a:pt x="1346532" y="2342158"/>
                  <a:pt x="1258579" y="2402288"/>
                  <a:pt x="1212251" y="2491569"/>
                </a:cubicBezTo>
                <a:cubicBezTo>
                  <a:pt x="1202631" y="2510101"/>
                  <a:pt x="1195066" y="2529566"/>
                  <a:pt x="1189650" y="2549612"/>
                </a:cubicBezTo>
                <a:lnTo>
                  <a:pt x="1179943" y="2611135"/>
                </a:lnTo>
                <a:lnTo>
                  <a:pt x="1179943" y="2611141"/>
                </a:lnTo>
                <a:lnTo>
                  <a:pt x="1179943" y="2611138"/>
                </a:lnTo>
                <a:lnTo>
                  <a:pt x="1179942" y="2611141"/>
                </a:lnTo>
                <a:lnTo>
                  <a:pt x="1179942" y="2611135"/>
                </a:lnTo>
                <a:lnTo>
                  <a:pt x="1170231" y="2549612"/>
                </a:lnTo>
                <a:cubicBezTo>
                  <a:pt x="1164812" y="2529566"/>
                  <a:pt x="1157244" y="2510101"/>
                  <a:pt x="1147620" y="2491569"/>
                </a:cubicBezTo>
                <a:cubicBezTo>
                  <a:pt x="1101271" y="2402288"/>
                  <a:pt x="1013278" y="2342158"/>
                  <a:pt x="913259" y="2331409"/>
                </a:cubicBezTo>
                <a:lnTo>
                  <a:pt x="925256" y="2331409"/>
                </a:lnTo>
                <a:lnTo>
                  <a:pt x="842955" y="2311064"/>
                </a:lnTo>
                <a:cubicBezTo>
                  <a:pt x="355485" y="2166052"/>
                  <a:pt x="0" y="1714512"/>
                  <a:pt x="0" y="1179943"/>
                </a:cubicBezTo>
                <a:cubicBezTo>
                  <a:pt x="0" y="528278"/>
                  <a:pt x="528278" y="0"/>
                  <a:pt x="1179943" y="0"/>
                </a:cubicBezTo>
                <a:close/>
              </a:path>
            </a:pathLst>
          </a:cu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1065" dirty="0">
              <a:solidFill>
                <a:srgbClr val="7480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724903" y="3821764"/>
            <a:ext cx="6601127" cy="180085"/>
          </a:xfrm>
          <a:prstGeom prst="rect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11609" y="3580838"/>
            <a:ext cx="5104687" cy="619758"/>
            <a:chOff x="1651101" y="3187832"/>
            <a:chExt cx="5104687" cy="619758"/>
          </a:xfrm>
        </p:grpSpPr>
        <p:sp>
          <p:nvSpPr>
            <p:cNvPr id="20" name="椭圆 19"/>
            <p:cNvSpPr/>
            <p:nvPr/>
          </p:nvSpPr>
          <p:spPr bwMode="auto">
            <a:xfrm>
              <a:off x="1651101" y="3187832"/>
              <a:ext cx="619758" cy="619758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893565" y="3187832"/>
              <a:ext cx="619758" cy="619758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6136030" y="3187832"/>
              <a:ext cx="619758" cy="619758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pic>
        <p:nvPicPr>
          <p:cNvPr id="3" name="图片 2" descr="D:\360安全浏览器下载\156efcd4_P1494880_9d69d7ff.jpg156efcd4_P1494880_9d69d7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040" y="0"/>
            <a:ext cx="7106920" cy="6858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4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5" y="323850"/>
            <a:ext cx="2377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51060" y="6036693"/>
            <a:ext cx="537652" cy="166667"/>
            <a:chOff x="4152900" y="456953"/>
            <a:chExt cx="2178083" cy="675185"/>
          </a:xfrm>
          <a:solidFill>
            <a:srgbClr val="FA4B6A"/>
          </a:solidFill>
        </p:grpSpPr>
        <p:grpSp>
          <p:nvGrpSpPr>
            <p:cNvPr id="36" name="组合 35"/>
            <p:cNvGrpSpPr/>
            <p:nvPr/>
          </p:nvGrpSpPr>
          <p:grpSpPr>
            <a:xfrm>
              <a:off x="4152900" y="456953"/>
              <a:ext cx="1514475" cy="190500"/>
              <a:chOff x="4152900" y="456953"/>
              <a:chExt cx="1514475" cy="190500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4152900" y="456953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814888" y="456953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476875" y="456953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816508" y="941638"/>
              <a:ext cx="1514475" cy="190500"/>
              <a:chOff x="4152900" y="456953"/>
              <a:chExt cx="1514475" cy="190500"/>
            </a:xfrm>
            <a:grpFill/>
          </p:grpSpPr>
          <p:sp>
            <p:nvSpPr>
              <p:cNvPr id="38" name="椭圆 37"/>
              <p:cNvSpPr/>
              <p:nvPr/>
            </p:nvSpPr>
            <p:spPr>
              <a:xfrm>
                <a:off x="4152900" y="456953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814888" y="456953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476875" y="456953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360174" y="3571948"/>
            <a:ext cx="5104687" cy="619758"/>
            <a:chOff x="1651101" y="3187832"/>
            <a:chExt cx="5104687" cy="619758"/>
          </a:xfrm>
        </p:grpSpPr>
        <p:sp>
          <p:nvSpPr>
            <p:cNvPr id="34" name="椭圆 33"/>
            <p:cNvSpPr/>
            <p:nvPr/>
          </p:nvSpPr>
          <p:spPr>
            <a:xfrm>
              <a:off x="1651101" y="3187832"/>
              <a:ext cx="619758" cy="619758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893565" y="3187832"/>
              <a:ext cx="619758" cy="619758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136030" y="3187832"/>
              <a:ext cx="619758" cy="619758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  <p:sp>
        <p:nvSpPr>
          <p:cNvPr id="11" name="文本框 52"/>
          <p:cNvSpPr txBox="1"/>
          <p:nvPr/>
        </p:nvSpPr>
        <p:spPr>
          <a:xfrm>
            <a:off x="3348000" y="3659801"/>
            <a:ext cx="117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2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569198" y="3659801"/>
            <a:ext cx="117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79994" y="3659801"/>
            <a:ext cx="117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</a:t>
            </a:r>
          </a:p>
        </p:txBody>
      </p:sp>
      <p:sp>
        <p:nvSpPr>
          <p:cNvPr id="18" name="ïşľidê"/>
          <p:cNvSpPr txBox="1"/>
          <p:nvPr/>
        </p:nvSpPr>
        <p:spPr>
          <a:xfrm>
            <a:off x="3071447" y="4610874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26080" y="4979035"/>
            <a:ext cx="199898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14" name="ïşľidê"/>
          <p:cNvSpPr txBox="1"/>
          <p:nvPr/>
        </p:nvSpPr>
        <p:spPr>
          <a:xfrm>
            <a:off x="824182" y="2119769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8815" y="2487930"/>
            <a:ext cx="199898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16" name="ïşľidê"/>
          <p:cNvSpPr txBox="1"/>
          <p:nvPr/>
        </p:nvSpPr>
        <p:spPr>
          <a:xfrm>
            <a:off x="5216477" y="2133739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71110" y="2501900"/>
            <a:ext cx="199898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374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3" name="Right Arrow 28"/>
          <p:cNvSpPr/>
          <p:nvPr/>
        </p:nvSpPr>
        <p:spPr bwMode="auto">
          <a:xfrm rot="18980089">
            <a:off x="5678697" y="2287028"/>
            <a:ext cx="1948443" cy="1460885"/>
          </a:xfrm>
          <a:prstGeom prst="rightArrow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ight Arrow 27"/>
          <p:cNvSpPr/>
          <p:nvPr/>
        </p:nvSpPr>
        <p:spPr>
          <a:xfrm rot="13652555">
            <a:off x="4523120" y="3112194"/>
            <a:ext cx="1948443" cy="1460885"/>
          </a:xfrm>
          <a:prstGeom prst="rightArrow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5331730" y="4145540"/>
            <a:ext cx="2276527" cy="2453792"/>
            <a:chOff x="3998797" y="3337755"/>
            <a:chExt cx="1707395" cy="1840344"/>
          </a:xfrm>
        </p:grpSpPr>
        <p:sp>
          <p:nvSpPr>
            <p:cNvPr id="10" name="Rectangle 2"/>
            <p:cNvSpPr/>
            <p:nvPr/>
          </p:nvSpPr>
          <p:spPr>
            <a:xfrm>
              <a:off x="4038598" y="4262315"/>
              <a:ext cx="533402" cy="915784"/>
            </a:xfrm>
            <a:prstGeom prst="rect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9" name="Right Arrow 1"/>
            <p:cNvSpPr/>
            <p:nvPr/>
          </p:nvSpPr>
          <p:spPr>
            <a:xfrm rot="19024830">
              <a:off x="3998797" y="3337755"/>
              <a:ext cx="1707395" cy="1095664"/>
            </a:xfrm>
            <a:prstGeom prst="rightArrow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139"/>
          <p:cNvSpPr/>
          <p:nvPr/>
        </p:nvSpPr>
        <p:spPr bwMode="auto">
          <a:xfrm>
            <a:off x="6489700" y="4223661"/>
            <a:ext cx="541797" cy="501289"/>
          </a:xfrm>
          <a:custGeom>
            <a:avLst/>
            <a:gdLst>
              <a:gd name="T0" fmla="*/ 35 w 45"/>
              <a:gd name="T1" fmla="*/ 32 h 42"/>
              <a:gd name="T2" fmla="*/ 27 w 45"/>
              <a:gd name="T3" fmla="*/ 24 h 42"/>
              <a:gd name="T4" fmla="*/ 30 w 45"/>
              <a:gd name="T5" fmla="*/ 18 h 42"/>
              <a:gd name="T6" fmla="*/ 32 w 45"/>
              <a:gd name="T7" fmla="*/ 14 h 42"/>
              <a:gd name="T8" fmla="*/ 31 w 45"/>
              <a:gd name="T9" fmla="*/ 12 h 42"/>
              <a:gd name="T10" fmla="*/ 32 w 45"/>
              <a:gd name="T11" fmla="*/ 8 h 42"/>
              <a:gd name="T12" fmla="*/ 22 w 45"/>
              <a:gd name="T13" fmla="*/ 0 h 42"/>
              <a:gd name="T14" fmla="*/ 13 w 45"/>
              <a:gd name="T15" fmla="*/ 8 h 42"/>
              <a:gd name="T16" fmla="*/ 14 w 45"/>
              <a:gd name="T17" fmla="*/ 12 h 42"/>
              <a:gd name="T18" fmla="*/ 13 w 45"/>
              <a:gd name="T19" fmla="*/ 14 h 42"/>
              <a:gd name="T20" fmla="*/ 15 w 45"/>
              <a:gd name="T21" fmla="*/ 18 h 42"/>
              <a:gd name="T22" fmla="*/ 18 w 45"/>
              <a:gd name="T23" fmla="*/ 24 h 42"/>
              <a:gd name="T24" fmla="*/ 10 w 45"/>
              <a:gd name="T25" fmla="*/ 32 h 42"/>
              <a:gd name="T26" fmla="*/ 0 w 45"/>
              <a:gd name="T27" fmla="*/ 37 h 42"/>
              <a:gd name="T28" fmla="*/ 0 w 45"/>
              <a:gd name="T29" fmla="*/ 42 h 42"/>
              <a:gd name="T30" fmla="*/ 22 w 45"/>
              <a:gd name="T31" fmla="*/ 42 h 42"/>
              <a:gd name="T32" fmla="*/ 45 w 45"/>
              <a:gd name="T33" fmla="*/ 42 h 42"/>
              <a:gd name="T34" fmla="*/ 45 w 45"/>
              <a:gd name="T35" fmla="*/ 37 h 42"/>
              <a:gd name="T36" fmla="*/ 35 w 45"/>
              <a:gd name="T37" fmla="*/ 3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" h="42">
                <a:moveTo>
                  <a:pt x="35" y="32"/>
                </a:moveTo>
                <a:cubicBezTo>
                  <a:pt x="29" y="30"/>
                  <a:pt x="27" y="28"/>
                  <a:pt x="27" y="24"/>
                </a:cubicBezTo>
                <a:cubicBezTo>
                  <a:pt x="27" y="22"/>
                  <a:pt x="29" y="22"/>
                  <a:pt x="30" y="18"/>
                </a:cubicBezTo>
                <a:cubicBezTo>
                  <a:pt x="30" y="16"/>
                  <a:pt x="32" y="18"/>
                  <a:pt x="32" y="14"/>
                </a:cubicBezTo>
                <a:cubicBezTo>
                  <a:pt x="32" y="13"/>
                  <a:pt x="31" y="12"/>
                  <a:pt x="31" y="12"/>
                </a:cubicBezTo>
                <a:cubicBezTo>
                  <a:pt x="31" y="12"/>
                  <a:pt x="32" y="10"/>
                  <a:pt x="32" y="8"/>
                </a:cubicBezTo>
                <a:cubicBezTo>
                  <a:pt x="32" y="6"/>
                  <a:pt x="31" y="0"/>
                  <a:pt x="22" y="0"/>
                </a:cubicBezTo>
                <a:cubicBezTo>
                  <a:pt x="14" y="0"/>
                  <a:pt x="13" y="6"/>
                  <a:pt x="13" y="8"/>
                </a:cubicBezTo>
                <a:cubicBezTo>
                  <a:pt x="13" y="10"/>
                  <a:pt x="14" y="12"/>
                  <a:pt x="14" y="12"/>
                </a:cubicBezTo>
                <a:cubicBezTo>
                  <a:pt x="14" y="12"/>
                  <a:pt x="13" y="13"/>
                  <a:pt x="13" y="14"/>
                </a:cubicBezTo>
                <a:cubicBezTo>
                  <a:pt x="13" y="18"/>
                  <a:pt x="15" y="16"/>
                  <a:pt x="15" y="18"/>
                </a:cubicBezTo>
                <a:cubicBezTo>
                  <a:pt x="16" y="22"/>
                  <a:pt x="18" y="22"/>
                  <a:pt x="18" y="24"/>
                </a:cubicBezTo>
                <a:cubicBezTo>
                  <a:pt x="18" y="28"/>
                  <a:pt x="16" y="30"/>
                  <a:pt x="10" y="32"/>
                </a:cubicBezTo>
                <a:cubicBezTo>
                  <a:pt x="4" y="34"/>
                  <a:pt x="0" y="36"/>
                  <a:pt x="0" y="37"/>
                </a:cubicBezTo>
                <a:cubicBezTo>
                  <a:pt x="0" y="39"/>
                  <a:pt x="0" y="42"/>
                  <a:pt x="0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2"/>
                  <a:pt x="45" y="39"/>
                  <a:pt x="45" y="37"/>
                </a:cubicBezTo>
                <a:cubicBezTo>
                  <a:pt x="45" y="36"/>
                  <a:pt x="41" y="34"/>
                  <a:pt x="35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155"/>
          <p:cNvSpPr>
            <a:spLocks noEditPoints="1"/>
          </p:cNvSpPr>
          <p:nvPr/>
        </p:nvSpPr>
        <p:spPr bwMode="auto">
          <a:xfrm>
            <a:off x="6633051" y="2529479"/>
            <a:ext cx="440528" cy="465844"/>
          </a:xfrm>
          <a:custGeom>
            <a:avLst/>
            <a:gdLst>
              <a:gd name="T0" fmla="*/ 13 w 37"/>
              <a:gd name="T1" fmla="*/ 31 h 39"/>
              <a:gd name="T2" fmla="*/ 11 w 37"/>
              <a:gd name="T3" fmla="*/ 33 h 39"/>
              <a:gd name="T4" fmla="*/ 5 w 37"/>
              <a:gd name="T5" fmla="*/ 33 h 39"/>
              <a:gd name="T6" fmla="*/ 4 w 37"/>
              <a:gd name="T7" fmla="*/ 30 h 39"/>
              <a:gd name="T8" fmla="*/ 5 w 37"/>
              <a:gd name="T9" fmla="*/ 27 h 39"/>
              <a:gd name="T10" fmla="*/ 12 w 37"/>
              <a:gd name="T11" fmla="*/ 20 h 39"/>
              <a:gd name="T12" fmla="*/ 19 w 37"/>
              <a:gd name="T13" fmla="*/ 18 h 39"/>
              <a:gd name="T14" fmla="*/ 22 w 37"/>
              <a:gd name="T15" fmla="*/ 18 h 39"/>
              <a:gd name="T16" fmla="*/ 22 w 37"/>
              <a:gd name="T17" fmla="*/ 15 h 39"/>
              <a:gd name="T18" fmla="*/ 9 w 37"/>
              <a:gd name="T19" fmla="*/ 17 h 39"/>
              <a:gd name="T20" fmla="*/ 2 w 37"/>
              <a:gd name="T21" fmla="*/ 24 h 39"/>
              <a:gd name="T22" fmla="*/ 0 w 37"/>
              <a:gd name="T23" fmla="*/ 30 h 39"/>
              <a:gd name="T24" fmla="*/ 2 w 37"/>
              <a:gd name="T25" fmla="*/ 36 h 39"/>
              <a:gd name="T26" fmla="*/ 8 w 37"/>
              <a:gd name="T27" fmla="*/ 39 h 39"/>
              <a:gd name="T28" fmla="*/ 15 w 37"/>
              <a:gd name="T29" fmla="*/ 36 h 39"/>
              <a:gd name="T30" fmla="*/ 17 w 37"/>
              <a:gd name="T31" fmla="*/ 34 h 39"/>
              <a:gd name="T32" fmla="*/ 17 w 37"/>
              <a:gd name="T33" fmla="*/ 31 h 39"/>
              <a:gd name="T34" fmla="*/ 13 w 37"/>
              <a:gd name="T35" fmla="*/ 31 h 39"/>
              <a:gd name="T36" fmla="*/ 35 w 37"/>
              <a:gd name="T37" fmla="*/ 4 h 39"/>
              <a:gd name="T38" fmla="*/ 22 w 37"/>
              <a:gd name="T39" fmla="*/ 3 h 39"/>
              <a:gd name="T40" fmla="*/ 20 w 37"/>
              <a:gd name="T41" fmla="*/ 6 h 39"/>
              <a:gd name="T42" fmla="*/ 20 w 37"/>
              <a:gd name="T43" fmla="*/ 9 h 39"/>
              <a:gd name="T44" fmla="*/ 23 w 37"/>
              <a:gd name="T45" fmla="*/ 9 h 39"/>
              <a:gd name="T46" fmla="*/ 26 w 37"/>
              <a:gd name="T47" fmla="*/ 7 h 39"/>
              <a:gd name="T48" fmla="*/ 31 w 37"/>
              <a:gd name="T49" fmla="*/ 7 h 39"/>
              <a:gd name="T50" fmla="*/ 32 w 37"/>
              <a:gd name="T51" fmla="*/ 10 h 39"/>
              <a:gd name="T52" fmla="*/ 31 w 37"/>
              <a:gd name="T53" fmla="*/ 13 h 39"/>
              <a:gd name="T54" fmla="*/ 24 w 37"/>
              <a:gd name="T55" fmla="*/ 21 h 39"/>
              <a:gd name="T56" fmla="*/ 18 w 37"/>
              <a:gd name="T57" fmla="*/ 22 h 39"/>
              <a:gd name="T58" fmla="*/ 15 w 37"/>
              <a:gd name="T59" fmla="*/ 22 h 39"/>
              <a:gd name="T60" fmla="*/ 15 w 37"/>
              <a:gd name="T61" fmla="*/ 25 h 39"/>
              <a:gd name="T62" fmla="*/ 20 w 37"/>
              <a:gd name="T63" fmla="*/ 27 h 39"/>
              <a:gd name="T64" fmla="*/ 27 w 37"/>
              <a:gd name="T65" fmla="*/ 24 h 39"/>
              <a:gd name="T66" fmla="*/ 35 w 37"/>
              <a:gd name="T67" fmla="*/ 16 h 39"/>
              <a:gd name="T68" fmla="*/ 37 w 37"/>
              <a:gd name="T69" fmla="*/ 10 h 39"/>
              <a:gd name="T70" fmla="*/ 35 w 37"/>
              <a:gd name="T71" fmla="*/ 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" h="39">
                <a:moveTo>
                  <a:pt x="13" y="31"/>
                </a:moveTo>
                <a:cubicBezTo>
                  <a:pt x="11" y="33"/>
                  <a:pt x="11" y="33"/>
                  <a:pt x="11" y="33"/>
                </a:cubicBezTo>
                <a:cubicBezTo>
                  <a:pt x="10" y="34"/>
                  <a:pt x="7" y="34"/>
                  <a:pt x="5" y="33"/>
                </a:cubicBezTo>
                <a:cubicBezTo>
                  <a:pt x="5" y="32"/>
                  <a:pt x="4" y="31"/>
                  <a:pt x="4" y="30"/>
                </a:cubicBezTo>
                <a:cubicBezTo>
                  <a:pt x="4" y="29"/>
                  <a:pt x="5" y="28"/>
                  <a:pt x="5" y="27"/>
                </a:cubicBezTo>
                <a:cubicBezTo>
                  <a:pt x="12" y="20"/>
                  <a:pt x="12" y="20"/>
                  <a:pt x="12" y="20"/>
                </a:cubicBezTo>
                <a:cubicBezTo>
                  <a:pt x="14" y="19"/>
                  <a:pt x="17" y="16"/>
                  <a:pt x="19" y="18"/>
                </a:cubicBezTo>
                <a:cubicBezTo>
                  <a:pt x="20" y="19"/>
                  <a:pt x="21" y="19"/>
                  <a:pt x="22" y="18"/>
                </a:cubicBezTo>
                <a:cubicBezTo>
                  <a:pt x="23" y="17"/>
                  <a:pt x="23" y="16"/>
                  <a:pt x="22" y="15"/>
                </a:cubicBezTo>
                <a:cubicBezTo>
                  <a:pt x="19" y="12"/>
                  <a:pt x="14" y="12"/>
                  <a:pt x="9" y="17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5"/>
                  <a:pt x="0" y="27"/>
                  <a:pt x="0" y="30"/>
                </a:cubicBezTo>
                <a:cubicBezTo>
                  <a:pt x="0" y="32"/>
                  <a:pt x="1" y="34"/>
                  <a:pt x="2" y="36"/>
                </a:cubicBezTo>
                <a:cubicBezTo>
                  <a:pt x="4" y="38"/>
                  <a:pt x="6" y="39"/>
                  <a:pt x="8" y="39"/>
                </a:cubicBezTo>
                <a:cubicBezTo>
                  <a:pt x="11" y="39"/>
                  <a:pt x="13" y="38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3"/>
                  <a:pt x="18" y="32"/>
                  <a:pt x="17" y="31"/>
                </a:cubicBezTo>
                <a:cubicBezTo>
                  <a:pt x="16" y="30"/>
                  <a:pt x="14" y="30"/>
                  <a:pt x="13" y="31"/>
                </a:cubicBezTo>
                <a:close/>
                <a:moveTo>
                  <a:pt x="35" y="4"/>
                </a:moveTo>
                <a:cubicBezTo>
                  <a:pt x="31" y="0"/>
                  <a:pt x="26" y="0"/>
                  <a:pt x="22" y="3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7"/>
                  <a:pt x="19" y="8"/>
                  <a:pt x="20" y="9"/>
                </a:cubicBezTo>
                <a:cubicBezTo>
                  <a:pt x="21" y="10"/>
                  <a:pt x="22" y="10"/>
                  <a:pt x="23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5"/>
                  <a:pt x="30" y="6"/>
                  <a:pt x="31" y="7"/>
                </a:cubicBezTo>
                <a:cubicBezTo>
                  <a:pt x="32" y="8"/>
                  <a:pt x="32" y="9"/>
                  <a:pt x="32" y="10"/>
                </a:cubicBezTo>
                <a:cubicBezTo>
                  <a:pt x="32" y="11"/>
                  <a:pt x="32" y="12"/>
                  <a:pt x="31" y="13"/>
                </a:cubicBezTo>
                <a:cubicBezTo>
                  <a:pt x="24" y="21"/>
                  <a:pt x="24" y="21"/>
                  <a:pt x="24" y="21"/>
                </a:cubicBezTo>
                <a:cubicBezTo>
                  <a:pt x="20" y="24"/>
                  <a:pt x="19" y="22"/>
                  <a:pt x="18" y="22"/>
                </a:cubicBezTo>
                <a:cubicBezTo>
                  <a:pt x="17" y="21"/>
                  <a:pt x="16" y="21"/>
                  <a:pt x="15" y="22"/>
                </a:cubicBezTo>
                <a:cubicBezTo>
                  <a:pt x="14" y="23"/>
                  <a:pt x="14" y="24"/>
                  <a:pt x="15" y="25"/>
                </a:cubicBezTo>
                <a:cubicBezTo>
                  <a:pt x="16" y="26"/>
                  <a:pt x="18" y="27"/>
                  <a:pt x="20" y="27"/>
                </a:cubicBezTo>
                <a:cubicBezTo>
                  <a:pt x="22" y="27"/>
                  <a:pt x="25" y="26"/>
                  <a:pt x="27" y="24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7" y="13"/>
                  <a:pt x="37" y="10"/>
                </a:cubicBezTo>
                <a:cubicBezTo>
                  <a:pt x="37" y="8"/>
                  <a:pt x="36" y="6"/>
                  <a:pt x="3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70"/>
          <p:cNvSpPr>
            <a:spLocks noEditPoints="1"/>
          </p:cNvSpPr>
          <p:nvPr/>
        </p:nvSpPr>
        <p:spPr bwMode="auto">
          <a:xfrm rot="152555">
            <a:off x="4924897" y="3322286"/>
            <a:ext cx="562052" cy="481036"/>
          </a:xfrm>
          <a:custGeom>
            <a:avLst/>
            <a:gdLst>
              <a:gd name="T0" fmla="*/ 35 w 47"/>
              <a:gd name="T1" fmla="*/ 12 h 40"/>
              <a:gd name="T2" fmla="*/ 37 w 47"/>
              <a:gd name="T3" fmla="*/ 12 h 40"/>
              <a:gd name="T4" fmla="*/ 37 w 47"/>
              <a:gd name="T5" fmla="*/ 17 h 40"/>
              <a:gd name="T6" fmla="*/ 47 w 47"/>
              <a:gd name="T7" fmla="*/ 8 h 40"/>
              <a:gd name="T8" fmla="*/ 37 w 47"/>
              <a:gd name="T9" fmla="*/ 0 h 40"/>
              <a:gd name="T10" fmla="*/ 37 w 47"/>
              <a:gd name="T11" fmla="*/ 5 h 40"/>
              <a:gd name="T12" fmla="*/ 35 w 47"/>
              <a:gd name="T13" fmla="*/ 5 h 40"/>
              <a:gd name="T14" fmla="*/ 17 w 47"/>
              <a:gd name="T15" fmla="*/ 17 h 40"/>
              <a:gd name="T16" fmla="*/ 5 w 47"/>
              <a:gd name="T17" fmla="*/ 27 h 40"/>
              <a:gd name="T18" fmla="*/ 0 w 47"/>
              <a:gd name="T19" fmla="*/ 27 h 40"/>
              <a:gd name="T20" fmla="*/ 0 w 47"/>
              <a:gd name="T21" fmla="*/ 34 h 40"/>
              <a:gd name="T22" fmla="*/ 5 w 47"/>
              <a:gd name="T23" fmla="*/ 34 h 40"/>
              <a:gd name="T24" fmla="*/ 23 w 47"/>
              <a:gd name="T25" fmla="*/ 21 h 40"/>
              <a:gd name="T26" fmla="*/ 35 w 47"/>
              <a:gd name="T27" fmla="*/ 12 h 40"/>
              <a:gd name="T28" fmla="*/ 13 w 47"/>
              <a:gd name="T29" fmla="*/ 16 h 40"/>
              <a:gd name="T30" fmla="*/ 14 w 47"/>
              <a:gd name="T31" fmla="*/ 15 h 40"/>
              <a:gd name="T32" fmla="*/ 17 w 47"/>
              <a:gd name="T33" fmla="*/ 11 h 40"/>
              <a:gd name="T34" fmla="*/ 5 w 47"/>
              <a:gd name="T35" fmla="*/ 6 h 40"/>
              <a:gd name="T36" fmla="*/ 0 w 47"/>
              <a:gd name="T37" fmla="*/ 6 h 40"/>
              <a:gd name="T38" fmla="*/ 0 w 47"/>
              <a:gd name="T39" fmla="*/ 12 h 40"/>
              <a:gd name="T40" fmla="*/ 5 w 47"/>
              <a:gd name="T41" fmla="*/ 12 h 40"/>
              <a:gd name="T42" fmla="*/ 13 w 47"/>
              <a:gd name="T43" fmla="*/ 16 h 40"/>
              <a:gd name="T44" fmla="*/ 37 w 47"/>
              <a:gd name="T45" fmla="*/ 27 h 40"/>
              <a:gd name="T46" fmla="*/ 35 w 47"/>
              <a:gd name="T47" fmla="*/ 27 h 40"/>
              <a:gd name="T48" fmla="*/ 27 w 47"/>
              <a:gd name="T49" fmla="*/ 23 h 40"/>
              <a:gd name="T50" fmla="*/ 26 w 47"/>
              <a:gd name="T51" fmla="*/ 24 h 40"/>
              <a:gd name="T52" fmla="*/ 23 w 47"/>
              <a:gd name="T53" fmla="*/ 29 h 40"/>
              <a:gd name="T54" fmla="*/ 35 w 47"/>
              <a:gd name="T55" fmla="*/ 34 h 40"/>
              <a:gd name="T56" fmla="*/ 37 w 47"/>
              <a:gd name="T57" fmla="*/ 34 h 40"/>
              <a:gd name="T58" fmla="*/ 37 w 47"/>
              <a:gd name="T59" fmla="*/ 40 h 40"/>
              <a:gd name="T60" fmla="*/ 47 w 47"/>
              <a:gd name="T61" fmla="*/ 31 h 40"/>
              <a:gd name="T62" fmla="*/ 37 w 47"/>
              <a:gd name="T63" fmla="*/ 23 h 40"/>
              <a:gd name="T64" fmla="*/ 37 w 47"/>
              <a:gd name="T65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" h="40">
                <a:moveTo>
                  <a:pt x="35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7" y="17"/>
                  <a:pt x="37" y="17"/>
                  <a:pt x="37" y="17"/>
                </a:cubicBezTo>
                <a:cubicBezTo>
                  <a:pt x="47" y="8"/>
                  <a:pt x="47" y="8"/>
                  <a:pt x="47" y="8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27" y="5"/>
                  <a:pt x="22" y="12"/>
                  <a:pt x="17" y="17"/>
                </a:cubicBezTo>
                <a:cubicBezTo>
                  <a:pt x="14" y="23"/>
                  <a:pt x="10" y="27"/>
                  <a:pt x="5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14" y="34"/>
                  <a:pt x="18" y="27"/>
                  <a:pt x="23" y="21"/>
                </a:cubicBezTo>
                <a:cubicBezTo>
                  <a:pt x="27" y="16"/>
                  <a:pt x="30" y="12"/>
                  <a:pt x="35" y="12"/>
                </a:cubicBezTo>
                <a:close/>
                <a:moveTo>
                  <a:pt x="13" y="16"/>
                </a:moveTo>
                <a:cubicBezTo>
                  <a:pt x="13" y="16"/>
                  <a:pt x="13" y="15"/>
                  <a:pt x="14" y="15"/>
                </a:cubicBezTo>
                <a:cubicBezTo>
                  <a:pt x="15" y="13"/>
                  <a:pt x="16" y="12"/>
                  <a:pt x="17" y="11"/>
                </a:cubicBezTo>
                <a:cubicBezTo>
                  <a:pt x="14" y="8"/>
                  <a:pt x="10" y="6"/>
                  <a:pt x="5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8" y="12"/>
                  <a:pt x="10" y="14"/>
                  <a:pt x="13" y="16"/>
                </a:cubicBezTo>
                <a:close/>
                <a:moveTo>
                  <a:pt x="37" y="27"/>
                </a:moveTo>
                <a:cubicBezTo>
                  <a:pt x="35" y="27"/>
                  <a:pt x="35" y="27"/>
                  <a:pt x="35" y="27"/>
                </a:cubicBezTo>
                <a:cubicBezTo>
                  <a:pt x="32" y="27"/>
                  <a:pt x="30" y="26"/>
                  <a:pt x="27" y="23"/>
                </a:cubicBezTo>
                <a:cubicBezTo>
                  <a:pt x="27" y="24"/>
                  <a:pt x="27" y="24"/>
                  <a:pt x="26" y="24"/>
                </a:cubicBezTo>
                <a:cubicBezTo>
                  <a:pt x="25" y="26"/>
                  <a:pt x="24" y="27"/>
                  <a:pt x="23" y="29"/>
                </a:cubicBezTo>
                <a:cubicBezTo>
                  <a:pt x="26" y="32"/>
                  <a:pt x="30" y="34"/>
                  <a:pt x="35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40"/>
                  <a:pt x="37" y="40"/>
                  <a:pt x="37" y="40"/>
                </a:cubicBezTo>
                <a:cubicBezTo>
                  <a:pt x="47" y="31"/>
                  <a:pt x="47" y="31"/>
                  <a:pt x="47" y="31"/>
                </a:cubicBezTo>
                <a:cubicBezTo>
                  <a:pt x="37" y="23"/>
                  <a:pt x="37" y="23"/>
                  <a:pt x="37" y="23"/>
                </a:cubicBezTo>
                <a:lnTo>
                  <a:pt x="37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80300" y="1334130"/>
            <a:ext cx="391341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8" name="矩形 27"/>
          <p:cNvSpPr/>
          <p:nvPr/>
        </p:nvSpPr>
        <p:spPr>
          <a:xfrm>
            <a:off x="797729" y="2614284"/>
            <a:ext cx="391341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0" name="矩形 29"/>
          <p:cNvSpPr/>
          <p:nvPr/>
        </p:nvSpPr>
        <p:spPr>
          <a:xfrm>
            <a:off x="7480300" y="3937409"/>
            <a:ext cx="391341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" name="ïşľidê"/>
          <p:cNvSpPr txBox="1"/>
          <p:nvPr/>
        </p:nvSpPr>
        <p:spPr>
          <a:xfrm>
            <a:off x="7480300" y="1944509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80300" y="2312670"/>
            <a:ext cx="341376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12" name="ïşľidê"/>
          <p:cNvSpPr txBox="1"/>
          <p:nvPr/>
        </p:nvSpPr>
        <p:spPr>
          <a:xfrm>
            <a:off x="7464425" y="4653419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64425" y="5021580"/>
            <a:ext cx="341376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14" name="ïşľidê"/>
          <p:cNvSpPr txBox="1"/>
          <p:nvPr/>
        </p:nvSpPr>
        <p:spPr>
          <a:xfrm>
            <a:off x="839470" y="3213239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9470" y="3581400"/>
            <a:ext cx="341376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710"/>
          <p:cNvSpPr/>
          <p:nvPr/>
        </p:nvSpPr>
        <p:spPr bwMode="auto">
          <a:xfrm>
            <a:off x="4482465" y="1484630"/>
            <a:ext cx="1257300" cy="1242060"/>
          </a:xfrm>
          <a:prstGeom prst="rect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5" name="Shape 710"/>
          <p:cNvSpPr/>
          <p:nvPr/>
        </p:nvSpPr>
        <p:spPr bwMode="auto">
          <a:xfrm>
            <a:off x="6776720" y="2274570"/>
            <a:ext cx="925830" cy="1242060"/>
          </a:xfrm>
          <a:prstGeom prst="rect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5" y="323850"/>
            <a:ext cx="2273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86" name="Shape 698"/>
          <p:cNvSpPr/>
          <p:nvPr/>
        </p:nvSpPr>
        <p:spPr>
          <a:xfrm flipH="1">
            <a:off x="6096000" y="1301984"/>
            <a:ext cx="1" cy="522906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Shape 707"/>
          <p:cNvSpPr/>
          <p:nvPr/>
        </p:nvSpPr>
        <p:spPr>
          <a:xfrm>
            <a:off x="5986090" y="1126439"/>
            <a:ext cx="219820" cy="219821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8" name="Shape 708"/>
          <p:cNvSpPr/>
          <p:nvPr/>
        </p:nvSpPr>
        <p:spPr>
          <a:xfrm>
            <a:off x="5986090" y="2054522"/>
            <a:ext cx="219820" cy="219821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 w="25400">
            <a:noFill/>
          </a:ln>
        </p:spPr>
        <p:txBody>
          <a:bodyPr lIns="35719" tIns="35719" rIns="35719" bIns="35719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Shape 710"/>
          <p:cNvSpPr/>
          <p:nvPr/>
        </p:nvSpPr>
        <p:spPr>
          <a:xfrm>
            <a:off x="6870700" y="2214245"/>
            <a:ext cx="925830" cy="1242060"/>
          </a:xfrm>
          <a:prstGeom prst="rect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 w="25400">
            <a:noFill/>
          </a:ln>
        </p:spPr>
        <p:txBody>
          <a:bodyPr lIns="35719" tIns="35719" rIns="35719" bIns="35719" anchor="ctr">
            <a:noAutofit/>
          </a:bodyPr>
          <a:lstStyle/>
          <a:p>
            <a:pPr lvl="0" algn="l">
              <a:buClrTx/>
              <a:buSzTx/>
              <a:buFontTx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Shape 711"/>
          <p:cNvSpPr/>
          <p:nvPr/>
        </p:nvSpPr>
        <p:spPr>
          <a:xfrm>
            <a:off x="7071360" y="2350770"/>
            <a:ext cx="477520" cy="307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10000"/>
              </a:lnSpc>
              <a:defRPr sz="2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MAY</a:t>
            </a:r>
          </a:p>
        </p:txBody>
      </p:sp>
      <p:sp>
        <p:nvSpPr>
          <p:cNvPr id="92" name="Shape 712"/>
          <p:cNvSpPr/>
          <p:nvPr/>
        </p:nvSpPr>
        <p:spPr>
          <a:xfrm>
            <a:off x="6556375" y="2714050"/>
            <a:ext cx="967740" cy="6248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7200" spc="-144">
                <a:latin typeface="+mn-lt"/>
                <a:ea typeface="+mn-ea"/>
                <a:cs typeface="+mn-cs"/>
                <a:sym typeface="Lato Light" panose="020F0502020204030203"/>
              </a:defRPr>
            </a:lvl1pPr>
          </a:lstStyle>
          <a:p>
            <a:pPr algn="ctr"/>
            <a:r>
              <a:rPr sz="3600" dirty="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‘</a:t>
            </a:r>
            <a:r>
              <a:rPr lang="en-US" sz="3600" dirty="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21</a:t>
            </a:r>
            <a:endParaRPr sz="3600" dirty="0">
              <a:solidFill>
                <a:schemeClr val="bg1"/>
              </a:solidFill>
              <a:latin typeface="思源宋体" panose="02020700000000000000" charset="-122"/>
              <a:ea typeface="思源宋体" panose="02020700000000000000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93" name="Shape 713"/>
          <p:cNvSpPr/>
          <p:nvPr/>
        </p:nvSpPr>
        <p:spPr>
          <a:xfrm>
            <a:off x="6965315" y="2704465"/>
            <a:ext cx="736600" cy="0"/>
          </a:xfrm>
          <a:prstGeom prst="line">
            <a:avLst/>
          </a:prstGeom>
          <a:ln w="25400">
            <a:solidFill>
              <a:srgbClr val="FFFFFF">
                <a:alpha val="49997"/>
              </a:srgbClr>
            </a:solidFill>
            <a:prstDash val="sysDot"/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Shape 709"/>
          <p:cNvSpPr/>
          <p:nvPr/>
        </p:nvSpPr>
        <p:spPr>
          <a:xfrm>
            <a:off x="4395470" y="1403985"/>
            <a:ext cx="1236345" cy="1242060"/>
          </a:xfrm>
          <a:prstGeom prst="rect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6" name="Shape 714"/>
          <p:cNvSpPr/>
          <p:nvPr/>
        </p:nvSpPr>
        <p:spPr>
          <a:xfrm>
            <a:off x="4608830" y="1541145"/>
            <a:ext cx="477520" cy="307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10000"/>
              </a:lnSpc>
              <a:defRPr sz="2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MAY</a:t>
            </a:r>
          </a:p>
        </p:txBody>
      </p:sp>
      <p:sp>
        <p:nvSpPr>
          <p:cNvPr id="97" name="Shape 715"/>
          <p:cNvSpPr/>
          <p:nvPr/>
        </p:nvSpPr>
        <p:spPr>
          <a:xfrm>
            <a:off x="4241165" y="1887915"/>
            <a:ext cx="967740" cy="6248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7200" spc="-144">
                <a:latin typeface="+mn-lt"/>
                <a:ea typeface="+mn-ea"/>
                <a:cs typeface="+mn-cs"/>
                <a:sym typeface="Lato Light" panose="020F0502020204030203"/>
              </a:defRPr>
            </a:lvl1pPr>
          </a:lstStyle>
          <a:p>
            <a:r>
              <a:rPr sz="360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‘</a:t>
            </a:r>
            <a:r>
              <a:rPr lang="en-US" sz="360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21</a:t>
            </a:r>
            <a:endParaRPr sz="3600">
              <a:solidFill>
                <a:schemeClr val="bg1"/>
              </a:solidFill>
              <a:latin typeface="思源宋体" panose="02020700000000000000" charset="-122"/>
              <a:ea typeface="思源宋体" panose="02020700000000000000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98" name="Shape 716"/>
          <p:cNvSpPr/>
          <p:nvPr/>
        </p:nvSpPr>
        <p:spPr>
          <a:xfrm>
            <a:off x="4502785" y="1894840"/>
            <a:ext cx="736600" cy="0"/>
          </a:xfrm>
          <a:prstGeom prst="line">
            <a:avLst/>
          </a:prstGeom>
          <a:ln w="25400">
            <a:solidFill>
              <a:srgbClr val="FFFFFF">
                <a:alpha val="49997"/>
              </a:srgbClr>
            </a:solidFill>
            <a:prstDash val="sysDot"/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3" name="图片 102" descr="D:\360安全浏览器下载\4d35dd4e_P1492625_5788ef1c.jpg4d35dd4e_P1492625_5788ef1c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05" y="1403985"/>
            <a:ext cx="3247390" cy="2059305"/>
          </a:xfrm>
          <a:prstGeom prst="rect">
            <a:avLst/>
          </a:prstGeom>
        </p:spPr>
      </p:pic>
      <p:pic>
        <p:nvPicPr>
          <p:cNvPr id="104" name="图片 103" descr="D:\360安全浏览器下载\156efcd4_P1494880_9d69d7ff.jpg156efcd4_P1494880_9d69d7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005" y="2198370"/>
            <a:ext cx="3176270" cy="2066925"/>
          </a:xfrm>
          <a:prstGeom prst="rect">
            <a:avLst/>
          </a:prstGeom>
        </p:spPr>
      </p:pic>
      <p:sp>
        <p:nvSpPr>
          <p:cNvPr id="109" name="ïşľidê"/>
          <p:cNvSpPr txBox="1"/>
          <p:nvPr/>
        </p:nvSpPr>
        <p:spPr>
          <a:xfrm>
            <a:off x="7787005" y="4384179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7787005" y="4752340"/>
            <a:ext cx="341376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111" name="ïşľidê"/>
          <p:cNvSpPr txBox="1"/>
          <p:nvPr/>
        </p:nvSpPr>
        <p:spPr>
          <a:xfrm>
            <a:off x="1157605" y="3645674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Bold" panose="020B0800000000000000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157605" y="4013835"/>
            <a:ext cx="341376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410450" cy="1503680"/>
          </a:xfrm>
          <a:prstGeom prst="rect">
            <a:avLst/>
          </a:prstGeom>
        </p:spPr>
      </p:pic>
      <p:pic>
        <p:nvPicPr>
          <p:cNvPr id="44" name="图片 43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85750"/>
            <a:ext cx="5914390" cy="2000885"/>
          </a:xfrm>
          <a:prstGeom prst="rect">
            <a:avLst/>
          </a:prstGeom>
        </p:spPr>
      </p:pic>
      <p:pic>
        <p:nvPicPr>
          <p:cNvPr id="11" name="图片 10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335" y="0"/>
            <a:ext cx="3924300" cy="6858000"/>
          </a:xfrm>
          <a:prstGeom prst="rect">
            <a:avLst/>
          </a:prstGeom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7" name="图片 6" descr="未命名作品-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268970" y="-52705"/>
            <a:ext cx="3987800" cy="3442335"/>
          </a:xfrm>
          <a:prstGeom prst="rect">
            <a:avLst/>
          </a:prstGeom>
        </p:spPr>
      </p:pic>
      <p:pic>
        <p:nvPicPr>
          <p:cNvPr id="49" name="图片 48" descr="未命名作品-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4515" y="4360545"/>
            <a:ext cx="1467485" cy="2497455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12160" cy="16979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305099" y="1903501"/>
            <a:ext cx="1292301" cy="1215399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"/>
          <p:cNvSpPr/>
          <p:nvPr/>
        </p:nvSpPr>
        <p:spPr>
          <a:xfrm>
            <a:off x="3305099" y="3188482"/>
            <a:ext cx="55246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48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688080" y="2384425"/>
            <a:ext cx="20853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Arial" panose="020B0604020202020204" pitchFamily="34" charset="0"/>
              </a:rPr>
              <a:t>PART </a:t>
            </a:r>
            <a:r>
              <a:rPr lang="en-US" altLang="zh-CN" sz="40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435449" y="4877390"/>
            <a:ext cx="1066800" cy="147412"/>
            <a:chOff x="127000" y="-1041400"/>
            <a:chExt cx="1746250" cy="241300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>
              <a:off x="12700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799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2898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2997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33096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63195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05175" y="4010660"/>
            <a:ext cx="4963795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Add Your Words Here，according To Your Need To Draw The Text Box Size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 Add Your Words Here，according To Your Text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 according To Your Need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5" y="323850"/>
            <a:ext cx="2539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5046290" y="1421006"/>
            <a:ext cx="3427474" cy="4739994"/>
          </a:xfrm>
          <a:prstGeom prst="roundRect">
            <a:avLst>
              <a:gd name="adj" fmla="val 2957"/>
            </a:avLst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992" y="1516435"/>
            <a:ext cx="6540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FFE8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Transportation Industry</a:t>
            </a:r>
          </a:p>
        </p:txBody>
      </p:sp>
      <p:sp>
        <p:nvSpPr>
          <p:cNvPr id="4" name="矩形 3"/>
          <p:cNvSpPr/>
          <p:nvPr/>
        </p:nvSpPr>
        <p:spPr>
          <a:xfrm>
            <a:off x="573540" y="4037342"/>
            <a:ext cx="4232501" cy="2123658"/>
          </a:xfrm>
          <a:prstGeom prst="rect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4807" y="4895648"/>
            <a:ext cx="4082419" cy="12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</a:t>
            </a:r>
            <a:r>
              <a:rPr kumimoji="1"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etc.Click</a:t>
            </a:r>
            <a:r>
              <a:rPr kumimoji="1"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 here to add text content, such as keywords, some brief introductions, etc.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73540" y="4410590"/>
            <a:ext cx="32530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添加标题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09382" y="2898899"/>
            <a:ext cx="3195281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</a:t>
            </a:r>
            <a:r>
              <a:rPr kumimoji="1"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etc.Click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688115" y="2413841"/>
            <a:ext cx="32530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添加标题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.</a:t>
            </a:r>
          </a:p>
        </p:txBody>
      </p:sp>
      <p:sp>
        <p:nvSpPr>
          <p:cNvPr id="43" name="矩形 42"/>
          <p:cNvSpPr/>
          <p:nvPr/>
        </p:nvSpPr>
        <p:spPr>
          <a:xfrm>
            <a:off x="8709382" y="4897637"/>
            <a:ext cx="3195281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</a:t>
            </a:r>
            <a:r>
              <a:rPr kumimoji="1"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etc.Click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688115" y="4412579"/>
            <a:ext cx="3253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添加标题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410450" cy="1503680"/>
          </a:xfrm>
          <a:prstGeom prst="rect">
            <a:avLst/>
          </a:prstGeom>
        </p:spPr>
      </p:pic>
      <p:pic>
        <p:nvPicPr>
          <p:cNvPr id="44" name="图片 43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85750"/>
            <a:ext cx="5914390" cy="2000885"/>
          </a:xfrm>
          <a:prstGeom prst="rect">
            <a:avLst/>
          </a:prstGeom>
        </p:spPr>
      </p:pic>
      <p:pic>
        <p:nvPicPr>
          <p:cNvPr id="11" name="图片 10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335" y="0"/>
            <a:ext cx="3924300" cy="6858000"/>
          </a:xfrm>
          <a:prstGeom prst="rect">
            <a:avLst/>
          </a:prstGeom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7" name="图片 6" descr="未命名作品-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268970" y="-52705"/>
            <a:ext cx="3987800" cy="344233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4866828" y="402145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E87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</a:rPr>
              <a:t>03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943403" y="402145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E87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</a:rPr>
              <a:t>04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79528" y="192595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E87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</a:rPr>
              <a:t>01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943403" y="192595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E87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</a:rPr>
              <a:t>02</a:t>
            </a:r>
          </a:p>
        </p:txBody>
      </p:sp>
      <p:sp>
        <p:nvSpPr>
          <p:cNvPr id="22" name="任意多边形: 形状 21"/>
          <p:cNvSpPr/>
          <p:nvPr/>
        </p:nvSpPr>
        <p:spPr>
          <a:xfrm>
            <a:off x="3195955" y="5685790"/>
            <a:ext cx="2185035" cy="53975"/>
          </a:xfrm>
          <a:custGeom>
            <a:avLst/>
            <a:gdLst>
              <a:gd name="connsiteX0" fmla="*/ 0 w 2185073"/>
              <a:gd name="connsiteY0" fmla="*/ 0 h 53897"/>
              <a:gd name="connsiteX1" fmla="*/ 1476110 w 2185073"/>
              <a:gd name="connsiteY1" fmla="*/ 0 h 53897"/>
              <a:gd name="connsiteX2" fmla="*/ 1476110 w 2185073"/>
              <a:gd name="connsiteY2" fmla="*/ 53897 h 53897"/>
              <a:gd name="connsiteX3" fmla="*/ 0 w 2185073"/>
              <a:gd name="connsiteY3" fmla="*/ 53897 h 53897"/>
              <a:gd name="connsiteX4" fmla="*/ 0 w 2185073"/>
              <a:gd name="connsiteY4" fmla="*/ 0 h 53897"/>
              <a:gd name="connsiteX5" fmla="*/ 1556037 w 2185073"/>
              <a:gd name="connsiteY5" fmla="*/ 0 h 53897"/>
              <a:gd name="connsiteX6" fmla="*/ 1618714 w 2185073"/>
              <a:gd name="connsiteY6" fmla="*/ 0 h 53897"/>
              <a:gd name="connsiteX7" fmla="*/ 1618714 w 2185073"/>
              <a:gd name="connsiteY7" fmla="*/ 53897 h 53897"/>
              <a:gd name="connsiteX8" fmla="*/ 1556037 w 2185073"/>
              <a:gd name="connsiteY8" fmla="*/ 53897 h 53897"/>
              <a:gd name="connsiteX9" fmla="*/ 1556037 w 2185073"/>
              <a:gd name="connsiteY9" fmla="*/ 0 h 53897"/>
              <a:gd name="connsiteX10" fmla="*/ 1698535 w 2185073"/>
              <a:gd name="connsiteY10" fmla="*/ 0 h 53897"/>
              <a:gd name="connsiteX11" fmla="*/ 2185073 w 2185073"/>
              <a:gd name="connsiteY11" fmla="*/ 0 h 53897"/>
              <a:gd name="connsiteX12" fmla="*/ 2185073 w 2185073"/>
              <a:gd name="connsiteY12" fmla="*/ 53897 h 53897"/>
              <a:gd name="connsiteX13" fmla="*/ 1698535 w 2185073"/>
              <a:gd name="connsiteY13" fmla="*/ 53897 h 53897"/>
              <a:gd name="connsiteX14" fmla="*/ 1698535 w 2185073"/>
              <a:gd name="connsiteY14" fmla="*/ 0 h 5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5073" h="53897">
                <a:moveTo>
                  <a:pt x="0" y="0"/>
                </a:moveTo>
                <a:lnTo>
                  <a:pt x="1476110" y="0"/>
                </a:lnTo>
                <a:lnTo>
                  <a:pt x="1476110" y="53897"/>
                </a:lnTo>
                <a:lnTo>
                  <a:pt x="0" y="53897"/>
                </a:lnTo>
                <a:lnTo>
                  <a:pt x="0" y="0"/>
                </a:lnTo>
                <a:close/>
                <a:moveTo>
                  <a:pt x="1556037" y="0"/>
                </a:moveTo>
                <a:lnTo>
                  <a:pt x="1618714" y="0"/>
                </a:lnTo>
                <a:lnTo>
                  <a:pt x="1618714" y="53897"/>
                </a:lnTo>
                <a:lnTo>
                  <a:pt x="1556037" y="53897"/>
                </a:lnTo>
                <a:lnTo>
                  <a:pt x="1556037" y="0"/>
                </a:lnTo>
                <a:close/>
                <a:moveTo>
                  <a:pt x="1698535" y="0"/>
                </a:moveTo>
                <a:lnTo>
                  <a:pt x="2185073" y="0"/>
                </a:lnTo>
                <a:lnTo>
                  <a:pt x="2185073" y="53897"/>
                </a:lnTo>
                <a:lnTo>
                  <a:pt x="1698535" y="53897"/>
                </a:lnTo>
                <a:lnTo>
                  <a:pt x="1698535" y="0"/>
                </a:lnTo>
                <a:close/>
              </a:path>
            </a:pathLst>
          </a:custGeom>
          <a:solidFill>
            <a:srgbClr val="FFE87D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2" name="任意多边形: 形状 27"/>
          <p:cNvSpPr/>
          <p:nvPr/>
        </p:nvSpPr>
        <p:spPr>
          <a:xfrm rot="352541">
            <a:off x="6601460" y="880110"/>
            <a:ext cx="304165" cy="330200"/>
          </a:xfrm>
          <a:custGeom>
            <a:avLst/>
            <a:gdLst>
              <a:gd name="connsiteX0" fmla="*/ 0 w 178457"/>
              <a:gd name="connsiteY0" fmla="*/ 0 h 193820"/>
              <a:gd name="connsiteX1" fmla="*/ 21154 w 178457"/>
              <a:gd name="connsiteY1" fmla="*/ 193821 h 193820"/>
              <a:gd name="connsiteX2" fmla="*/ 178457 w 178457"/>
              <a:gd name="connsiteY2" fmla="*/ 78586 h 193820"/>
              <a:gd name="connsiteX3" fmla="*/ 0 w 178457"/>
              <a:gd name="connsiteY3" fmla="*/ 0 h 193820"/>
              <a:gd name="connsiteX4" fmla="*/ 0 w 178457"/>
              <a:gd name="connsiteY4" fmla="*/ 0 h 1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57" h="193820">
                <a:moveTo>
                  <a:pt x="0" y="0"/>
                </a:moveTo>
                <a:lnTo>
                  <a:pt x="21154" y="193821"/>
                </a:lnTo>
                <a:lnTo>
                  <a:pt x="178457" y="7858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87D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7069" y="650788"/>
            <a:ext cx="3214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</a:rPr>
              <a:t>CONTENTS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070860" y="2717800"/>
            <a:ext cx="284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3200" dirty="0">
              <a:solidFill>
                <a:srgbClr val="FF874F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02610" y="3184525"/>
            <a:ext cx="2552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rPr>
              <a:t>ANSWERING ETIQUETTE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856480" y="2634615"/>
            <a:ext cx="720090" cy="10160"/>
          </a:xfrm>
          <a:prstGeom prst="line">
            <a:avLst/>
          </a:prstGeom>
          <a:ln w="19050" cap="sq">
            <a:solidFill>
              <a:srgbClr val="FFE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6156959" y="2717800"/>
            <a:ext cx="284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3200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188710" y="3184525"/>
            <a:ext cx="2552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rPr>
              <a:t>CALLING ETIQUETTE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927975" y="2637790"/>
            <a:ext cx="720090" cy="6985"/>
          </a:xfrm>
          <a:prstGeom prst="line">
            <a:avLst/>
          </a:prstGeom>
          <a:ln w="19050" cap="sq">
            <a:solidFill>
              <a:srgbClr val="FFE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3070859" y="4813300"/>
            <a:ext cx="284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</a:rPr>
              <a:t>Add title text</a:t>
            </a:r>
            <a:endParaRPr lang="zh-CN" altLang="en-US" sz="3200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102610" y="5279390"/>
            <a:ext cx="2552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rPr>
              <a:t>CALL QUALITY ASSURANCE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4846955" y="4729480"/>
            <a:ext cx="720090" cy="10160"/>
          </a:xfrm>
          <a:prstGeom prst="line">
            <a:avLst/>
          </a:prstGeom>
          <a:ln w="19050" cap="sq">
            <a:solidFill>
              <a:srgbClr val="FFE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6156960" y="4813300"/>
            <a:ext cx="27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3200" dirty="0">
              <a:solidFill>
                <a:srgbClr val="FF874F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188710" y="5279390"/>
            <a:ext cx="2552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rPr>
              <a:t>TELEPHONE COMMUNICATION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7952105" y="4729480"/>
            <a:ext cx="720090" cy="10160"/>
          </a:xfrm>
          <a:prstGeom prst="line">
            <a:avLst/>
          </a:prstGeom>
          <a:ln w="19050" cap="sq">
            <a:solidFill>
              <a:srgbClr val="FFE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 descr="未命名作品-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4515" y="4360545"/>
            <a:ext cx="1467485" cy="2497455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12160" cy="1697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54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3975099" y="1552575"/>
            <a:ext cx="7089775" cy="1148297"/>
          </a:xfrm>
          <a:prstGeom prst="roundRect">
            <a:avLst>
              <a:gd name="adj" fmla="val 4463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" name="矩形: 圆角 7"/>
          <p:cNvSpPr/>
          <p:nvPr/>
        </p:nvSpPr>
        <p:spPr>
          <a:xfrm flipH="1">
            <a:off x="1127125" y="3050114"/>
            <a:ext cx="7089775" cy="1148297"/>
          </a:xfrm>
          <a:prstGeom prst="roundRect">
            <a:avLst>
              <a:gd name="adj" fmla="val 4463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975099" y="4547653"/>
            <a:ext cx="7089775" cy="1148297"/>
          </a:xfrm>
          <a:prstGeom prst="roundRect">
            <a:avLst>
              <a:gd name="adj" fmla="val 4463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8106461" y="3050114"/>
            <a:ext cx="101601" cy="114829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 w="25400">
            <a:noFill/>
          </a:ln>
        </p:spPr>
        <p:txBody>
          <a:bodyPr wrap="square" lIns="35719" tIns="35719" rIns="35719" bIns="35719" rtlCol="0" anchor="ctr">
            <a:noAutofit/>
          </a:bodyPr>
          <a:lstStyle/>
          <a:p>
            <a:pPr lvl="0" algn="l">
              <a:buClrTx/>
              <a:buSzTx/>
              <a:buFontTx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3975099" y="1552575"/>
            <a:ext cx="101601" cy="114829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975099" y="4547653"/>
            <a:ext cx="101601" cy="114829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99768" y="1633675"/>
            <a:ext cx="287611" cy="226218"/>
            <a:chOff x="1956618" y="2687947"/>
            <a:chExt cx="287611" cy="226218"/>
          </a:xfrm>
          <a:solidFill>
            <a:schemeClr val="bg1">
              <a:lumMod val="85000"/>
            </a:schemeClr>
          </a:solidFill>
        </p:grpSpPr>
        <p:sp>
          <p:nvSpPr>
            <p:cNvPr id="15" name="文本框 14"/>
            <p:cNvSpPr txBox="1"/>
            <p:nvPr/>
          </p:nvSpPr>
          <p:spPr>
            <a:xfrm>
              <a:off x="1956618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1170"/>
                    <a:pt x="2667" y="97296"/>
                    <a:pt x="8000" y="79809"/>
                  </a:cubicBezTo>
                  <a:cubicBezTo>
                    <a:pt x="13333" y="62321"/>
                    <a:pt x="23193" y="46632"/>
                    <a:pt x="37579" y="32742"/>
                  </a:cubicBezTo>
                  <a:cubicBezTo>
                    <a:pt x="51966" y="18851"/>
                    <a:pt x="70322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31119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0922"/>
                    <a:pt x="2667" y="96986"/>
                    <a:pt x="8000" y="79623"/>
                  </a:cubicBezTo>
                  <a:cubicBezTo>
                    <a:pt x="13333" y="62259"/>
                    <a:pt x="23255" y="46632"/>
                    <a:pt x="37766" y="32742"/>
                  </a:cubicBezTo>
                  <a:cubicBezTo>
                    <a:pt x="52276" y="18851"/>
                    <a:pt x="70570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10529118" y="2363925"/>
            <a:ext cx="287611" cy="226218"/>
            <a:chOff x="1956618" y="2687947"/>
            <a:chExt cx="287611" cy="226218"/>
          </a:xfrm>
          <a:solidFill>
            <a:schemeClr val="bg1">
              <a:lumMod val="85000"/>
            </a:schemeClr>
          </a:solidFill>
        </p:grpSpPr>
        <p:sp>
          <p:nvSpPr>
            <p:cNvPr id="18" name="文本框 17"/>
            <p:cNvSpPr txBox="1"/>
            <p:nvPr/>
          </p:nvSpPr>
          <p:spPr>
            <a:xfrm>
              <a:off x="1956618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1170"/>
                    <a:pt x="2667" y="97296"/>
                    <a:pt x="8000" y="79809"/>
                  </a:cubicBezTo>
                  <a:cubicBezTo>
                    <a:pt x="13333" y="62321"/>
                    <a:pt x="23193" y="46632"/>
                    <a:pt x="37579" y="32742"/>
                  </a:cubicBezTo>
                  <a:cubicBezTo>
                    <a:pt x="51966" y="18851"/>
                    <a:pt x="70322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31119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0922"/>
                    <a:pt x="2667" y="96986"/>
                    <a:pt x="8000" y="79623"/>
                  </a:cubicBezTo>
                  <a:cubicBezTo>
                    <a:pt x="13333" y="62259"/>
                    <a:pt x="23255" y="46632"/>
                    <a:pt x="37766" y="32742"/>
                  </a:cubicBezTo>
                  <a:cubicBezTo>
                    <a:pt x="52276" y="18851"/>
                    <a:pt x="70570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818345" y="1605068"/>
            <a:ext cx="529339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ea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18345" y="1941073"/>
            <a:ext cx="5293395" cy="78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</a:t>
            </a:r>
            <a:r>
              <a:rPr kumimoji="1"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etc.Click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96548" y="3157675"/>
            <a:ext cx="287611" cy="226218"/>
            <a:chOff x="1956618" y="2687947"/>
            <a:chExt cx="287611" cy="226218"/>
          </a:xfrm>
          <a:solidFill>
            <a:schemeClr val="bg1">
              <a:lumMod val="85000"/>
            </a:schemeClr>
          </a:solidFill>
        </p:grpSpPr>
        <p:sp>
          <p:nvSpPr>
            <p:cNvPr id="23" name="文本框 22"/>
            <p:cNvSpPr txBox="1"/>
            <p:nvPr/>
          </p:nvSpPr>
          <p:spPr>
            <a:xfrm>
              <a:off x="1956618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1170"/>
                    <a:pt x="2667" y="97296"/>
                    <a:pt x="8000" y="79809"/>
                  </a:cubicBezTo>
                  <a:cubicBezTo>
                    <a:pt x="13333" y="62321"/>
                    <a:pt x="23193" y="46632"/>
                    <a:pt x="37579" y="32742"/>
                  </a:cubicBezTo>
                  <a:cubicBezTo>
                    <a:pt x="51966" y="18851"/>
                    <a:pt x="70322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131119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0922"/>
                    <a:pt x="2667" y="96986"/>
                    <a:pt x="8000" y="79623"/>
                  </a:cubicBezTo>
                  <a:cubicBezTo>
                    <a:pt x="13333" y="62259"/>
                    <a:pt x="23255" y="46632"/>
                    <a:pt x="37766" y="32742"/>
                  </a:cubicBezTo>
                  <a:cubicBezTo>
                    <a:pt x="52276" y="18851"/>
                    <a:pt x="70570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0800000">
            <a:off x="7625898" y="3887925"/>
            <a:ext cx="287611" cy="226218"/>
            <a:chOff x="1956618" y="2687947"/>
            <a:chExt cx="287611" cy="226218"/>
          </a:xfrm>
          <a:solidFill>
            <a:schemeClr val="bg1">
              <a:lumMod val="85000"/>
            </a:schemeClr>
          </a:solidFill>
        </p:grpSpPr>
        <p:sp>
          <p:nvSpPr>
            <p:cNvPr id="26" name="文本框 25"/>
            <p:cNvSpPr txBox="1"/>
            <p:nvPr/>
          </p:nvSpPr>
          <p:spPr>
            <a:xfrm>
              <a:off x="1956618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1170"/>
                    <a:pt x="2667" y="97296"/>
                    <a:pt x="8000" y="79809"/>
                  </a:cubicBezTo>
                  <a:cubicBezTo>
                    <a:pt x="13333" y="62321"/>
                    <a:pt x="23193" y="46632"/>
                    <a:pt x="37579" y="32742"/>
                  </a:cubicBezTo>
                  <a:cubicBezTo>
                    <a:pt x="51966" y="18851"/>
                    <a:pt x="70322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131119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0922"/>
                    <a:pt x="2667" y="96986"/>
                    <a:pt x="8000" y="79623"/>
                  </a:cubicBezTo>
                  <a:cubicBezTo>
                    <a:pt x="13333" y="62259"/>
                    <a:pt x="23255" y="46632"/>
                    <a:pt x="37766" y="32742"/>
                  </a:cubicBezTo>
                  <a:cubicBezTo>
                    <a:pt x="52276" y="18851"/>
                    <a:pt x="70570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957986" y="3127421"/>
            <a:ext cx="5562000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ea"/>
              </a:rPr>
              <a:t>Add title text</a:t>
            </a:r>
            <a:endParaRPr lang="zh-CN" altLang="en-US" sz="20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15125" y="3465073"/>
            <a:ext cx="5293395" cy="78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</a:t>
            </a:r>
            <a:r>
              <a:rPr kumimoji="1"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etc.Click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99768" y="4672150"/>
            <a:ext cx="287611" cy="226218"/>
            <a:chOff x="1956618" y="2687947"/>
            <a:chExt cx="287611" cy="226218"/>
          </a:xfrm>
          <a:solidFill>
            <a:schemeClr val="bg1">
              <a:lumMod val="85000"/>
            </a:schemeClr>
          </a:solidFill>
        </p:grpSpPr>
        <p:sp>
          <p:nvSpPr>
            <p:cNvPr id="31" name="文本框 30"/>
            <p:cNvSpPr txBox="1"/>
            <p:nvPr/>
          </p:nvSpPr>
          <p:spPr>
            <a:xfrm>
              <a:off x="1956618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1170"/>
                    <a:pt x="2667" y="97296"/>
                    <a:pt x="8000" y="79809"/>
                  </a:cubicBezTo>
                  <a:cubicBezTo>
                    <a:pt x="13333" y="62321"/>
                    <a:pt x="23193" y="46632"/>
                    <a:pt x="37579" y="32742"/>
                  </a:cubicBezTo>
                  <a:cubicBezTo>
                    <a:pt x="51966" y="18851"/>
                    <a:pt x="70322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31119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0922"/>
                    <a:pt x="2667" y="96986"/>
                    <a:pt x="8000" y="79623"/>
                  </a:cubicBezTo>
                  <a:cubicBezTo>
                    <a:pt x="13333" y="62259"/>
                    <a:pt x="23255" y="46632"/>
                    <a:pt x="37766" y="32742"/>
                  </a:cubicBezTo>
                  <a:cubicBezTo>
                    <a:pt x="52276" y="18851"/>
                    <a:pt x="70570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0800000">
            <a:off x="10529118" y="5402400"/>
            <a:ext cx="287611" cy="226218"/>
            <a:chOff x="1956618" y="2687947"/>
            <a:chExt cx="287611" cy="226218"/>
          </a:xfrm>
          <a:solidFill>
            <a:schemeClr val="bg1">
              <a:lumMod val="85000"/>
            </a:schemeClr>
          </a:solidFill>
        </p:grpSpPr>
        <p:sp>
          <p:nvSpPr>
            <p:cNvPr id="34" name="文本框 33"/>
            <p:cNvSpPr txBox="1"/>
            <p:nvPr/>
          </p:nvSpPr>
          <p:spPr>
            <a:xfrm>
              <a:off x="1956618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1170"/>
                    <a:pt x="2667" y="97296"/>
                    <a:pt x="8000" y="79809"/>
                  </a:cubicBezTo>
                  <a:cubicBezTo>
                    <a:pt x="13333" y="62321"/>
                    <a:pt x="23193" y="46632"/>
                    <a:pt x="37579" y="32742"/>
                  </a:cubicBezTo>
                  <a:cubicBezTo>
                    <a:pt x="51966" y="18851"/>
                    <a:pt x="70322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31119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0922"/>
                    <a:pt x="2667" y="96986"/>
                    <a:pt x="8000" y="79623"/>
                  </a:cubicBezTo>
                  <a:cubicBezTo>
                    <a:pt x="13333" y="62259"/>
                    <a:pt x="23255" y="46632"/>
                    <a:pt x="37766" y="32742"/>
                  </a:cubicBezTo>
                  <a:cubicBezTo>
                    <a:pt x="52276" y="18851"/>
                    <a:pt x="70570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818345" y="4634502"/>
            <a:ext cx="529339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18345" y="4979548"/>
            <a:ext cx="5293395" cy="78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</a:t>
            </a:r>
            <a:r>
              <a:rPr kumimoji="1"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etc.Click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9" name="箭头: 五边形 38"/>
          <p:cNvSpPr/>
          <p:nvPr/>
        </p:nvSpPr>
        <p:spPr>
          <a:xfrm rot="5400000">
            <a:off x="9883743" y="1477042"/>
            <a:ext cx="395385" cy="333656"/>
          </a:xfrm>
          <a:prstGeom prst="homePlate">
            <a:avLst>
              <a:gd name="adj" fmla="val 26913"/>
            </a:avLst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40" name="星形: 五角 39"/>
          <p:cNvSpPr/>
          <p:nvPr/>
        </p:nvSpPr>
        <p:spPr>
          <a:xfrm>
            <a:off x="9954435" y="1494010"/>
            <a:ext cx="254000" cy="2540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42" name="箭头: 五边形 41"/>
          <p:cNvSpPr/>
          <p:nvPr/>
        </p:nvSpPr>
        <p:spPr>
          <a:xfrm rot="5400000">
            <a:off x="9883743" y="4458130"/>
            <a:ext cx="395385" cy="333656"/>
          </a:xfrm>
          <a:prstGeom prst="homePlate">
            <a:avLst>
              <a:gd name="adj" fmla="val 26913"/>
            </a:avLst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 w="25400">
            <a:noFill/>
          </a:ln>
        </p:spPr>
        <p:txBody>
          <a:bodyPr wrap="square" lIns="35719" tIns="35719" rIns="35719" bIns="35719" rtlCol="0" anchor="ctr">
            <a:noAutofit/>
          </a:bodyPr>
          <a:lstStyle/>
          <a:p>
            <a:pPr lvl="0" algn="l">
              <a:buClrTx/>
              <a:buSzTx/>
              <a:buFontTx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3" name="星形: 五角 42"/>
          <p:cNvSpPr/>
          <p:nvPr/>
        </p:nvSpPr>
        <p:spPr>
          <a:xfrm>
            <a:off x="9954435" y="4475098"/>
            <a:ext cx="254000" cy="2540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4" name="图片 43" descr="D:\360安全浏览器下载\bc52ac77_P1493384_539b73ef.jpgbc52ac77_P1493384_539b73e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2375" y="4530725"/>
            <a:ext cx="2548255" cy="1165225"/>
          </a:xfrm>
          <a:custGeom>
            <a:avLst/>
            <a:gdLst>
              <a:gd name="connsiteX0" fmla="*/ 93380 w 2711450"/>
              <a:gd name="connsiteY0" fmla="*/ 0 h 1148297"/>
              <a:gd name="connsiteX1" fmla="*/ 2618070 w 2711450"/>
              <a:gd name="connsiteY1" fmla="*/ 0 h 1148297"/>
              <a:gd name="connsiteX2" fmla="*/ 2711450 w 2711450"/>
              <a:gd name="connsiteY2" fmla="*/ 93380 h 1148297"/>
              <a:gd name="connsiteX3" fmla="*/ 2711450 w 2711450"/>
              <a:gd name="connsiteY3" fmla="*/ 1054917 h 1148297"/>
              <a:gd name="connsiteX4" fmla="*/ 2618070 w 2711450"/>
              <a:gd name="connsiteY4" fmla="*/ 1148297 h 1148297"/>
              <a:gd name="connsiteX5" fmla="*/ 93380 w 2711450"/>
              <a:gd name="connsiteY5" fmla="*/ 1148297 h 1148297"/>
              <a:gd name="connsiteX6" fmla="*/ 0 w 2711450"/>
              <a:gd name="connsiteY6" fmla="*/ 1054917 h 1148297"/>
              <a:gd name="connsiteX7" fmla="*/ 0 w 2711450"/>
              <a:gd name="connsiteY7" fmla="*/ 93380 h 1148297"/>
              <a:gd name="connsiteX8" fmla="*/ 93380 w 2711450"/>
              <a:gd name="connsiteY8" fmla="*/ 0 h 114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450" h="1148297">
                <a:moveTo>
                  <a:pt x="93380" y="0"/>
                </a:moveTo>
                <a:lnTo>
                  <a:pt x="2618070" y="0"/>
                </a:lnTo>
                <a:cubicBezTo>
                  <a:pt x="2669642" y="0"/>
                  <a:pt x="2711450" y="41808"/>
                  <a:pt x="2711450" y="93380"/>
                </a:cubicBezTo>
                <a:lnTo>
                  <a:pt x="2711450" y="1054917"/>
                </a:lnTo>
                <a:cubicBezTo>
                  <a:pt x="2711450" y="1106489"/>
                  <a:pt x="2669642" y="1148297"/>
                  <a:pt x="2618070" y="1148297"/>
                </a:cubicBezTo>
                <a:lnTo>
                  <a:pt x="93380" y="1148297"/>
                </a:lnTo>
                <a:cubicBezTo>
                  <a:pt x="41808" y="1148297"/>
                  <a:pt x="0" y="1106489"/>
                  <a:pt x="0" y="1054917"/>
                </a:cubicBezTo>
                <a:lnTo>
                  <a:pt x="0" y="93380"/>
                </a:lnTo>
                <a:cubicBezTo>
                  <a:pt x="0" y="41808"/>
                  <a:pt x="41808" y="0"/>
                  <a:pt x="93380" y="0"/>
                </a:cubicBezTo>
                <a:close/>
              </a:path>
            </a:pathLst>
          </a:custGeom>
          <a:effectLst/>
        </p:spPr>
      </p:pic>
      <p:pic>
        <p:nvPicPr>
          <p:cNvPr id="4" name="图片 3" descr="D:\360安全浏览器下载\4d35dd4e_P1492625_5788ef1c.jpg4d35dd4e_P1492625_5788ef1c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200" y="3029585"/>
            <a:ext cx="2780665" cy="1168400"/>
          </a:xfrm>
          <a:custGeom>
            <a:avLst/>
            <a:gdLst>
              <a:gd name="connsiteX0" fmla="*/ 93380 w 2711450"/>
              <a:gd name="connsiteY0" fmla="*/ 0 h 1148297"/>
              <a:gd name="connsiteX1" fmla="*/ 2618070 w 2711450"/>
              <a:gd name="connsiteY1" fmla="*/ 0 h 1148297"/>
              <a:gd name="connsiteX2" fmla="*/ 2711450 w 2711450"/>
              <a:gd name="connsiteY2" fmla="*/ 93380 h 1148297"/>
              <a:gd name="connsiteX3" fmla="*/ 2711450 w 2711450"/>
              <a:gd name="connsiteY3" fmla="*/ 1054917 h 1148297"/>
              <a:gd name="connsiteX4" fmla="*/ 2618070 w 2711450"/>
              <a:gd name="connsiteY4" fmla="*/ 1148297 h 1148297"/>
              <a:gd name="connsiteX5" fmla="*/ 93380 w 2711450"/>
              <a:gd name="connsiteY5" fmla="*/ 1148297 h 1148297"/>
              <a:gd name="connsiteX6" fmla="*/ 0 w 2711450"/>
              <a:gd name="connsiteY6" fmla="*/ 1054917 h 1148297"/>
              <a:gd name="connsiteX7" fmla="*/ 0 w 2711450"/>
              <a:gd name="connsiteY7" fmla="*/ 93380 h 1148297"/>
              <a:gd name="connsiteX8" fmla="*/ 93380 w 2711450"/>
              <a:gd name="connsiteY8" fmla="*/ 0 h 114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450" h="1148297">
                <a:moveTo>
                  <a:pt x="93380" y="0"/>
                </a:moveTo>
                <a:lnTo>
                  <a:pt x="2618070" y="0"/>
                </a:lnTo>
                <a:cubicBezTo>
                  <a:pt x="2669642" y="0"/>
                  <a:pt x="2711450" y="41808"/>
                  <a:pt x="2711450" y="93380"/>
                </a:cubicBezTo>
                <a:lnTo>
                  <a:pt x="2711450" y="1054917"/>
                </a:lnTo>
                <a:cubicBezTo>
                  <a:pt x="2711450" y="1106489"/>
                  <a:pt x="2669642" y="1148297"/>
                  <a:pt x="2618070" y="1148297"/>
                </a:cubicBezTo>
                <a:lnTo>
                  <a:pt x="93380" y="1148297"/>
                </a:lnTo>
                <a:cubicBezTo>
                  <a:pt x="41808" y="1148297"/>
                  <a:pt x="0" y="1106489"/>
                  <a:pt x="0" y="1054917"/>
                </a:cubicBezTo>
                <a:lnTo>
                  <a:pt x="0" y="93380"/>
                </a:lnTo>
                <a:cubicBezTo>
                  <a:pt x="0" y="41808"/>
                  <a:pt x="41808" y="0"/>
                  <a:pt x="93380" y="0"/>
                </a:cubicBezTo>
                <a:close/>
              </a:path>
            </a:pathLst>
          </a:custGeom>
          <a:effectLst/>
        </p:spPr>
      </p:pic>
      <p:pic>
        <p:nvPicPr>
          <p:cNvPr id="47" name="图片 46" descr="D:\360安全浏览器下载\bc52ac77_P1493384_539b73ef.jpgbc52ac77_P1493384_539b73ef">
            <a:extLst>
              <a:ext uri="{FF2B5EF4-FFF2-40B4-BE49-F238E27FC236}">
                <a16:creationId xmlns:a16="http://schemas.microsoft.com/office/drawing/2014/main" id="{1423D666-3D6A-4505-BC06-7909ADAAE6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2375" y="1519731"/>
            <a:ext cx="2548255" cy="1165225"/>
          </a:xfrm>
          <a:custGeom>
            <a:avLst/>
            <a:gdLst>
              <a:gd name="connsiteX0" fmla="*/ 93380 w 2711450"/>
              <a:gd name="connsiteY0" fmla="*/ 0 h 1148297"/>
              <a:gd name="connsiteX1" fmla="*/ 2618070 w 2711450"/>
              <a:gd name="connsiteY1" fmla="*/ 0 h 1148297"/>
              <a:gd name="connsiteX2" fmla="*/ 2711450 w 2711450"/>
              <a:gd name="connsiteY2" fmla="*/ 93380 h 1148297"/>
              <a:gd name="connsiteX3" fmla="*/ 2711450 w 2711450"/>
              <a:gd name="connsiteY3" fmla="*/ 1054917 h 1148297"/>
              <a:gd name="connsiteX4" fmla="*/ 2618070 w 2711450"/>
              <a:gd name="connsiteY4" fmla="*/ 1148297 h 1148297"/>
              <a:gd name="connsiteX5" fmla="*/ 93380 w 2711450"/>
              <a:gd name="connsiteY5" fmla="*/ 1148297 h 1148297"/>
              <a:gd name="connsiteX6" fmla="*/ 0 w 2711450"/>
              <a:gd name="connsiteY6" fmla="*/ 1054917 h 1148297"/>
              <a:gd name="connsiteX7" fmla="*/ 0 w 2711450"/>
              <a:gd name="connsiteY7" fmla="*/ 93380 h 1148297"/>
              <a:gd name="connsiteX8" fmla="*/ 93380 w 2711450"/>
              <a:gd name="connsiteY8" fmla="*/ 0 h 114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450" h="1148297">
                <a:moveTo>
                  <a:pt x="93380" y="0"/>
                </a:moveTo>
                <a:lnTo>
                  <a:pt x="2618070" y="0"/>
                </a:lnTo>
                <a:cubicBezTo>
                  <a:pt x="2669642" y="0"/>
                  <a:pt x="2711450" y="41808"/>
                  <a:pt x="2711450" y="93380"/>
                </a:cubicBezTo>
                <a:lnTo>
                  <a:pt x="2711450" y="1054917"/>
                </a:lnTo>
                <a:cubicBezTo>
                  <a:pt x="2711450" y="1106489"/>
                  <a:pt x="2669642" y="1148297"/>
                  <a:pt x="2618070" y="1148297"/>
                </a:cubicBezTo>
                <a:lnTo>
                  <a:pt x="93380" y="1148297"/>
                </a:lnTo>
                <a:cubicBezTo>
                  <a:pt x="41808" y="1148297"/>
                  <a:pt x="0" y="1106489"/>
                  <a:pt x="0" y="1054917"/>
                </a:cubicBezTo>
                <a:lnTo>
                  <a:pt x="0" y="93380"/>
                </a:lnTo>
                <a:cubicBezTo>
                  <a:pt x="0" y="41808"/>
                  <a:pt x="41808" y="0"/>
                  <a:pt x="93380" y="0"/>
                </a:cubicBezTo>
                <a:close/>
              </a:path>
            </a:pathLst>
          </a:custGeom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44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974215" y="1749425"/>
            <a:ext cx="3220085" cy="3540125"/>
            <a:chOff x="2075654" y="2314576"/>
            <a:chExt cx="3220246" cy="3095625"/>
          </a:xfrm>
        </p:grpSpPr>
        <p:sp>
          <p:nvSpPr>
            <p:cNvPr id="61" name="矩形: 圆角 36"/>
            <p:cNvSpPr/>
            <p:nvPr/>
          </p:nvSpPr>
          <p:spPr>
            <a:xfrm>
              <a:off x="2181225" y="2314576"/>
              <a:ext cx="3114675" cy="895350"/>
            </a:xfrm>
            <a:custGeom>
              <a:avLst/>
              <a:gdLst>
                <a:gd name="connsiteX0" fmla="*/ 0 w 3352800"/>
                <a:gd name="connsiteY0" fmla="*/ 447675 h 895350"/>
                <a:gd name="connsiteX1" fmla="*/ 447675 w 3352800"/>
                <a:gd name="connsiteY1" fmla="*/ 0 h 895350"/>
                <a:gd name="connsiteX2" fmla="*/ 2905125 w 3352800"/>
                <a:gd name="connsiteY2" fmla="*/ 0 h 895350"/>
                <a:gd name="connsiteX3" fmla="*/ 3352800 w 3352800"/>
                <a:gd name="connsiteY3" fmla="*/ 447675 h 895350"/>
                <a:gd name="connsiteX4" fmla="*/ 3352800 w 3352800"/>
                <a:gd name="connsiteY4" fmla="*/ 447675 h 895350"/>
                <a:gd name="connsiteX5" fmla="*/ 2905125 w 3352800"/>
                <a:gd name="connsiteY5" fmla="*/ 895350 h 895350"/>
                <a:gd name="connsiteX6" fmla="*/ 447675 w 3352800"/>
                <a:gd name="connsiteY6" fmla="*/ 895350 h 895350"/>
                <a:gd name="connsiteX7" fmla="*/ 0 w 3352800"/>
                <a:gd name="connsiteY7" fmla="*/ 447675 h 895350"/>
                <a:gd name="connsiteX0-1" fmla="*/ 447675 w 3352800"/>
                <a:gd name="connsiteY0-2" fmla="*/ 895350 h 986790"/>
                <a:gd name="connsiteX1-3" fmla="*/ 0 w 3352800"/>
                <a:gd name="connsiteY1-4" fmla="*/ 447675 h 986790"/>
                <a:gd name="connsiteX2-5" fmla="*/ 447675 w 3352800"/>
                <a:gd name="connsiteY2-6" fmla="*/ 0 h 986790"/>
                <a:gd name="connsiteX3-7" fmla="*/ 2905125 w 3352800"/>
                <a:gd name="connsiteY3-8" fmla="*/ 0 h 986790"/>
                <a:gd name="connsiteX4-9" fmla="*/ 3352800 w 3352800"/>
                <a:gd name="connsiteY4-10" fmla="*/ 447675 h 986790"/>
                <a:gd name="connsiteX5-11" fmla="*/ 3352800 w 3352800"/>
                <a:gd name="connsiteY5-12" fmla="*/ 447675 h 986790"/>
                <a:gd name="connsiteX6-13" fmla="*/ 2905125 w 3352800"/>
                <a:gd name="connsiteY6-14" fmla="*/ 895350 h 986790"/>
                <a:gd name="connsiteX7-15" fmla="*/ 539115 w 3352800"/>
                <a:gd name="connsiteY7-16" fmla="*/ 986790 h 986790"/>
                <a:gd name="connsiteX0-17" fmla="*/ 447675 w 3352800"/>
                <a:gd name="connsiteY0-18" fmla="*/ 895350 h 895350"/>
                <a:gd name="connsiteX1-19" fmla="*/ 0 w 3352800"/>
                <a:gd name="connsiteY1-20" fmla="*/ 447675 h 895350"/>
                <a:gd name="connsiteX2-21" fmla="*/ 447675 w 3352800"/>
                <a:gd name="connsiteY2-22" fmla="*/ 0 h 895350"/>
                <a:gd name="connsiteX3-23" fmla="*/ 2905125 w 3352800"/>
                <a:gd name="connsiteY3-24" fmla="*/ 0 h 895350"/>
                <a:gd name="connsiteX4-25" fmla="*/ 3352800 w 3352800"/>
                <a:gd name="connsiteY4-26" fmla="*/ 447675 h 895350"/>
                <a:gd name="connsiteX5-27" fmla="*/ 3352800 w 3352800"/>
                <a:gd name="connsiteY5-28" fmla="*/ 447675 h 895350"/>
                <a:gd name="connsiteX6-29" fmla="*/ 2905125 w 3352800"/>
                <a:gd name="connsiteY6-30" fmla="*/ 895350 h 895350"/>
                <a:gd name="connsiteX0-31" fmla="*/ 0 w 3352800"/>
                <a:gd name="connsiteY0-32" fmla="*/ 447675 h 895350"/>
                <a:gd name="connsiteX1-33" fmla="*/ 447675 w 3352800"/>
                <a:gd name="connsiteY1-34" fmla="*/ 0 h 895350"/>
                <a:gd name="connsiteX2-35" fmla="*/ 2905125 w 3352800"/>
                <a:gd name="connsiteY2-36" fmla="*/ 0 h 895350"/>
                <a:gd name="connsiteX3-37" fmla="*/ 3352800 w 3352800"/>
                <a:gd name="connsiteY3-38" fmla="*/ 447675 h 895350"/>
                <a:gd name="connsiteX4-39" fmla="*/ 3352800 w 3352800"/>
                <a:gd name="connsiteY4-40" fmla="*/ 447675 h 895350"/>
                <a:gd name="connsiteX5-41" fmla="*/ 2905125 w 3352800"/>
                <a:gd name="connsiteY5-42" fmla="*/ 895350 h 895350"/>
                <a:gd name="connsiteX0-43" fmla="*/ 0 w 2905125"/>
                <a:gd name="connsiteY0-44" fmla="*/ 0 h 895350"/>
                <a:gd name="connsiteX1-45" fmla="*/ 2457450 w 2905125"/>
                <a:gd name="connsiteY1-46" fmla="*/ 0 h 895350"/>
                <a:gd name="connsiteX2-47" fmla="*/ 2905125 w 2905125"/>
                <a:gd name="connsiteY2-48" fmla="*/ 447675 h 895350"/>
                <a:gd name="connsiteX3-49" fmla="*/ 2905125 w 2905125"/>
                <a:gd name="connsiteY3-50" fmla="*/ 447675 h 895350"/>
                <a:gd name="connsiteX4-51" fmla="*/ 2457450 w 2905125"/>
                <a:gd name="connsiteY4-52" fmla="*/ 895350 h 895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5125" h="895350">
                  <a:moveTo>
                    <a:pt x="0" y="0"/>
                  </a:moveTo>
                  <a:lnTo>
                    <a:pt x="2457450" y="0"/>
                  </a:lnTo>
                  <a:cubicBezTo>
                    <a:pt x="2704694" y="0"/>
                    <a:pt x="2905125" y="200431"/>
                    <a:pt x="2905125" y="447675"/>
                  </a:cubicBezTo>
                  <a:lnTo>
                    <a:pt x="2905125" y="447675"/>
                  </a:lnTo>
                  <a:cubicBezTo>
                    <a:pt x="2905125" y="694919"/>
                    <a:pt x="2704694" y="895350"/>
                    <a:pt x="2457450" y="895350"/>
                  </a:cubicBezTo>
                </a:path>
              </a:pathLst>
            </a:custGeom>
            <a:noFill/>
            <a:ln w="41275">
              <a:solidFill>
                <a:srgbClr val="FFE8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62" name="矩形: 圆角 37"/>
            <p:cNvSpPr/>
            <p:nvPr/>
          </p:nvSpPr>
          <p:spPr>
            <a:xfrm>
              <a:off x="2075654" y="3209926"/>
              <a:ext cx="2777327" cy="2200275"/>
            </a:xfrm>
            <a:custGeom>
              <a:avLst/>
              <a:gdLst>
                <a:gd name="connsiteX0" fmla="*/ 0 w 3039270"/>
                <a:gd name="connsiteY0" fmla="*/ 261943 h 2200275"/>
                <a:gd name="connsiteX1" fmla="*/ 261943 w 3039270"/>
                <a:gd name="connsiteY1" fmla="*/ 0 h 2200275"/>
                <a:gd name="connsiteX2" fmla="*/ 2777327 w 3039270"/>
                <a:gd name="connsiteY2" fmla="*/ 0 h 2200275"/>
                <a:gd name="connsiteX3" fmla="*/ 3039270 w 3039270"/>
                <a:gd name="connsiteY3" fmla="*/ 261943 h 2200275"/>
                <a:gd name="connsiteX4" fmla="*/ 3039270 w 3039270"/>
                <a:gd name="connsiteY4" fmla="*/ 1938332 h 2200275"/>
                <a:gd name="connsiteX5" fmla="*/ 2777327 w 3039270"/>
                <a:gd name="connsiteY5" fmla="*/ 2200275 h 2200275"/>
                <a:gd name="connsiteX6" fmla="*/ 261943 w 3039270"/>
                <a:gd name="connsiteY6" fmla="*/ 2200275 h 2200275"/>
                <a:gd name="connsiteX7" fmla="*/ 0 w 3039270"/>
                <a:gd name="connsiteY7" fmla="*/ 1938332 h 2200275"/>
                <a:gd name="connsiteX8" fmla="*/ 0 w 3039270"/>
                <a:gd name="connsiteY8" fmla="*/ 261943 h 2200275"/>
                <a:gd name="connsiteX0-1" fmla="*/ 2777327 w 3039270"/>
                <a:gd name="connsiteY0-2" fmla="*/ 0 h 2200275"/>
                <a:gd name="connsiteX1-3" fmla="*/ 3039270 w 3039270"/>
                <a:gd name="connsiteY1-4" fmla="*/ 261943 h 2200275"/>
                <a:gd name="connsiteX2-5" fmla="*/ 3039270 w 3039270"/>
                <a:gd name="connsiteY2-6" fmla="*/ 1938332 h 2200275"/>
                <a:gd name="connsiteX3-7" fmla="*/ 2777327 w 3039270"/>
                <a:gd name="connsiteY3-8" fmla="*/ 2200275 h 2200275"/>
                <a:gd name="connsiteX4-9" fmla="*/ 261943 w 3039270"/>
                <a:gd name="connsiteY4-10" fmla="*/ 2200275 h 2200275"/>
                <a:gd name="connsiteX5-11" fmla="*/ 0 w 3039270"/>
                <a:gd name="connsiteY5-12" fmla="*/ 1938332 h 2200275"/>
                <a:gd name="connsiteX6-13" fmla="*/ 0 w 3039270"/>
                <a:gd name="connsiteY6-14" fmla="*/ 261943 h 2200275"/>
                <a:gd name="connsiteX7-15" fmla="*/ 261943 w 3039270"/>
                <a:gd name="connsiteY7-16" fmla="*/ 0 h 2200275"/>
                <a:gd name="connsiteX8-17" fmla="*/ 2868767 w 3039270"/>
                <a:gd name="connsiteY8-18" fmla="*/ 91440 h 2200275"/>
                <a:gd name="connsiteX0-19" fmla="*/ 2777327 w 3039270"/>
                <a:gd name="connsiteY0-20" fmla="*/ 0 h 2200275"/>
                <a:gd name="connsiteX1-21" fmla="*/ 3039270 w 3039270"/>
                <a:gd name="connsiteY1-22" fmla="*/ 261943 h 2200275"/>
                <a:gd name="connsiteX2-23" fmla="*/ 3039270 w 3039270"/>
                <a:gd name="connsiteY2-24" fmla="*/ 1938332 h 2200275"/>
                <a:gd name="connsiteX3-25" fmla="*/ 2777327 w 3039270"/>
                <a:gd name="connsiteY3-26" fmla="*/ 2200275 h 2200275"/>
                <a:gd name="connsiteX4-27" fmla="*/ 261943 w 3039270"/>
                <a:gd name="connsiteY4-28" fmla="*/ 2200275 h 2200275"/>
                <a:gd name="connsiteX5-29" fmla="*/ 0 w 3039270"/>
                <a:gd name="connsiteY5-30" fmla="*/ 1938332 h 2200275"/>
                <a:gd name="connsiteX6-31" fmla="*/ 0 w 3039270"/>
                <a:gd name="connsiteY6-32" fmla="*/ 261943 h 2200275"/>
                <a:gd name="connsiteX7-33" fmla="*/ 261943 w 3039270"/>
                <a:gd name="connsiteY7-34" fmla="*/ 0 h 2200275"/>
                <a:gd name="connsiteX8-35" fmla="*/ 2583017 w 3039270"/>
                <a:gd name="connsiteY8-36" fmla="*/ 24765 h 2200275"/>
                <a:gd name="connsiteX0-37" fmla="*/ 3039270 w 3039270"/>
                <a:gd name="connsiteY0-38" fmla="*/ 261943 h 2200275"/>
                <a:gd name="connsiteX1-39" fmla="*/ 3039270 w 3039270"/>
                <a:gd name="connsiteY1-40" fmla="*/ 1938332 h 2200275"/>
                <a:gd name="connsiteX2-41" fmla="*/ 2777327 w 3039270"/>
                <a:gd name="connsiteY2-42" fmla="*/ 2200275 h 2200275"/>
                <a:gd name="connsiteX3-43" fmla="*/ 261943 w 3039270"/>
                <a:gd name="connsiteY3-44" fmla="*/ 2200275 h 2200275"/>
                <a:gd name="connsiteX4-45" fmla="*/ 0 w 3039270"/>
                <a:gd name="connsiteY4-46" fmla="*/ 1938332 h 2200275"/>
                <a:gd name="connsiteX5-47" fmla="*/ 0 w 3039270"/>
                <a:gd name="connsiteY5-48" fmla="*/ 261943 h 2200275"/>
                <a:gd name="connsiteX6-49" fmla="*/ 261943 w 3039270"/>
                <a:gd name="connsiteY6-50" fmla="*/ 0 h 2200275"/>
                <a:gd name="connsiteX7-51" fmla="*/ 2583017 w 3039270"/>
                <a:gd name="connsiteY7-52" fmla="*/ 24765 h 2200275"/>
                <a:gd name="connsiteX0-53" fmla="*/ 3039270 w 3039270"/>
                <a:gd name="connsiteY0-54" fmla="*/ 1938332 h 2200275"/>
                <a:gd name="connsiteX1-55" fmla="*/ 2777327 w 3039270"/>
                <a:gd name="connsiteY1-56" fmla="*/ 2200275 h 2200275"/>
                <a:gd name="connsiteX2-57" fmla="*/ 261943 w 3039270"/>
                <a:gd name="connsiteY2-58" fmla="*/ 2200275 h 2200275"/>
                <a:gd name="connsiteX3-59" fmla="*/ 0 w 3039270"/>
                <a:gd name="connsiteY3-60" fmla="*/ 1938332 h 2200275"/>
                <a:gd name="connsiteX4-61" fmla="*/ 0 w 3039270"/>
                <a:gd name="connsiteY4-62" fmla="*/ 261943 h 2200275"/>
                <a:gd name="connsiteX5-63" fmla="*/ 261943 w 3039270"/>
                <a:gd name="connsiteY5-64" fmla="*/ 0 h 2200275"/>
                <a:gd name="connsiteX6-65" fmla="*/ 2583017 w 3039270"/>
                <a:gd name="connsiteY6-66" fmla="*/ 24765 h 2200275"/>
                <a:gd name="connsiteX0-67" fmla="*/ 2777327 w 2777327"/>
                <a:gd name="connsiteY0-68" fmla="*/ 2200275 h 2200275"/>
                <a:gd name="connsiteX1-69" fmla="*/ 261943 w 2777327"/>
                <a:gd name="connsiteY1-70" fmla="*/ 2200275 h 2200275"/>
                <a:gd name="connsiteX2-71" fmla="*/ 0 w 2777327"/>
                <a:gd name="connsiteY2-72" fmla="*/ 1938332 h 2200275"/>
                <a:gd name="connsiteX3-73" fmla="*/ 0 w 2777327"/>
                <a:gd name="connsiteY3-74" fmla="*/ 261943 h 2200275"/>
                <a:gd name="connsiteX4-75" fmla="*/ 261943 w 2777327"/>
                <a:gd name="connsiteY4-76" fmla="*/ 0 h 2200275"/>
                <a:gd name="connsiteX5-77" fmla="*/ 2583017 w 2777327"/>
                <a:gd name="connsiteY5-78" fmla="*/ 24765 h 2200275"/>
                <a:gd name="connsiteX0-79" fmla="*/ 2777327 w 2777327"/>
                <a:gd name="connsiteY0-80" fmla="*/ 2200275 h 2200275"/>
                <a:gd name="connsiteX1-81" fmla="*/ 261943 w 2777327"/>
                <a:gd name="connsiteY1-82" fmla="*/ 2200275 h 2200275"/>
                <a:gd name="connsiteX2-83" fmla="*/ 0 w 2777327"/>
                <a:gd name="connsiteY2-84" fmla="*/ 1938332 h 2200275"/>
                <a:gd name="connsiteX3-85" fmla="*/ 0 w 2777327"/>
                <a:gd name="connsiteY3-86" fmla="*/ 261943 h 2200275"/>
                <a:gd name="connsiteX4-87" fmla="*/ 261943 w 2777327"/>
                <a:gd name="connsiteY4-88" fmla="*/ 0 h 2200275"/>
                <a:gd name="connsiteX5-89" fmla="*/ 2592542 w 2777327"/>
                <a:gd name="connsiteY5-90" fmla="*/ 2540 h 2200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777327" h="2200275">
                  <a:moveTo>
                    <a:pt x="2777327" y="2200275"/>
                  </a:moveTo>
                  <a:lnTo>
                    <a:pt x="261943" y="2200275"/>
                  </a:lnTo>
                  <a:cubicBezTo>
                    <a:pt x="117276" y="2200275"/>
                    <a:pt x="0" y="2082999"/>
                    <a:pt x="0" y="1938332"/>
                  </a:cubicBezTo>
                  <a:lnTo>
                    <a:pt x="0" y="261943"/>
                  </a:lnTo>
                  <a:cubicBezTo>
                    <a:pt x="0" y="117276"/>
                    <a:pt x="117276" y="0"/>
                    <a:pt x="261943" y="0"/>
                  </a:cubicBezTo>
                  <a:lnTo>
                    <a:pt x="2592542" y="2540"/>
                  </a:lnTo>
                </a:path>
              </a:pathLst>
            </a:custGeom>
            <a:noFill/>
            <a:ln w="41275">
              <a:solidFill>
                <a:srgbClr val="FFE8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2038350" y="1660525"/>
            <a:ext cx="177800" cy="177800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543425" y="2684145"/>
            <a:ext cx="177800" cy="177800"/>
          </a:xfrm>
          <a:prstGeom prst="ellipse">
            <a:avLst/>
          </a:prstGeom>
          <a:noFill/>
          <a:ln w="41275">
            <a:solidFill>
              <a:srgbClr val="FFE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936490" y="5200650"/>
            <a:ext cx="177800" cy="177800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286250" y="1936115"/>
            <a:ext cx="650078" cy="650078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01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268687" y="3197833"/>
            <a:ext cx="2452538" cy="102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Click here to add text content, such as keywords, some brief introductions, etc.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064540" y="2050778"/>
            <a:ext cx="2006848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793865" y="1749425"/>
            <a:ext cx="3220085" cy="3540125"/>
            <a:chOff x="2075654" y="2314576"/>
            <a:chExt cx="3220246" cy="3095625"/>
          </a:xfrm>
        </p:grpSpPr>
        <p:sp>
          <p:nvSpPr>
            <p:cNvPr id="81" name="矩形: 圆角 36"/>
            <p:cNvSpPr/>
            <p:nvPr/>
          </p:nvSpPr>
          <p:spPr>
            <a:xfrm>
              <a:off x="2181225" y="2314576"/>
              <a:ext cx="3114675" cy="895350"/>
            </a:xfrm>
            <a:custGeom>
              <a:avLst/>
              <a:gdLst>
                <a:gd name="connsiteX0" fmla="*/ 0 w 3352800"/>
                <a:gd name="connsiteY0" fmla="*/ 447675 h 895350"/>
                <a:gd name="connsiteX1" fmla="*/ 447675 w 3352800"/>
                <a:gd name="connsiteY1" fmla="*/ 0 h 895350"/>
                <a:gd name="connsiteX2" fmla="*/ 2905125 w 3352800"/>
                <a:gd name="connsiteY2" fmla="*/ 0 h 895350"/>
                <a:gd name="connsiteX3" fmla="*/ 3352800 w 3352800"/>
                <a:gd name="connsiteY3" fmla="*/ 447675 h 895350"/>
                <a:gd name="connsiteX4" fmla="*/ 3352800 w 3352800"/>
                <a:gd name="connsiteY4" fmla="*/ 447675 h 895350"/>
                <a:gd name="connsiteX5" fmla="*/ 2905125 w 3352800"/>
                <a:gd name="connsiteY5" fmla="*/ 895350 h 895350"/>
                <a:gd name="connsiteX6" fmla="*/ 447675 w 3352800"/>
                <a:gd name="connsiteY6" fmla="*/ 895350 h 895350"/>
                <a:gd name="connsiteX7" fmla="*/ 0 w 3352800"/>
                <a:gd name="connsiteY7" fmla="*/ 447675 h 895350"/>
                <a:gd name="connsiteX0-1" fmla="*/ 447675 w 3352800"/>
                <a:gd name="connsiteY0-2" fmla="*/ 895350 h 986790"/>
                <a:gd name="connsiteX1-3" fmla="*/ 0 w 3352800"/>
                <a:gd name="connsiteY1-4" fmla="*/ 447675 h 986790"/>
                <a:gd name="connsiteX2-5" fmla="*/ 447675 w 3352800"/>
                <a:gd name="connsiteY2-6" fmla="*/ 0 h 986790"/>
                <a:gd name="connsiteX3-7" fmla="*/ 2905125 w 3352800"/>
                <a:gd name="connsiteY3-8" fmla="*/ 0 h 986790"/>
                <a:gd name="connsiteX4-9" fmla="*/ 3352800 w 3352800"/>
                <a:gd name="connsiteY4-10" fmla="*/ 447675 h 986790"/>
                <a:gd name="connsiteX5-11" fmla="*/ 3352800 w 3352800"/>
                <a:gd name="connsiteY5-12" fmla="*/ 447675 h 986790"/>
                <a:gd name="connsiteX6-13" fmla="*/ 2905125 w 3352800"/>
                <a:gd name="connsiteY6-14" fmla="*/ 895350 h 986790"/>
                <a:gd name="connsiteX7-15" fmla="*/ 539115 w 3352800"/>
                <a:gd name="connsiteY7-16" fmla="*/ 986790 h 986790"/>
                <a:gd name="connsiteX0-17" fmla="*/ 447675 w 3352800"/>
                <a:gd name="connsiteY0-18" fmla="*/ 895350 h 895350"/>
                <a:gd name="connsiteX1-19" fmla="*/ 0 w 3352800"/>
                <a:gd name="connsiteY1-20" fmla="*/ 447675 h 895350"/>
                <a:gd name="connsiteX2-21" fmla="*/ 447675 w 3352800"/>
                <a:gd name="connsiteY2-22" fmla="*/ 0 h 895350"/>
                <a:gd name="connsiteX3-23" fmla="*/ 2905125 w 3352800"/>
                <a:gd name="connsiteY3-24" fmla="*/ 0 h 895350"/>
                <a:gd name="connsiteX4-25" fmla="*/ 3352800 w 3352800"/>
                <a:gd name="connsiteY4-26" fmla="*/ 447675 h 895350"/>
                <a:gd name="connsiteX5-27" fmla="*/ 3352800 w 3352800"/>
                <a:gd name="connsiteY5-28" fmla="*/ 447675 h 895350"/>
                <a:gd name="connsiteX6-29" fmla="*/ 2905125 w 3352800"/>
                <a:gd name="connsiteY6-30" fmla="*/ 895350 h 895350"/>
                <a:gd name="connsiteX0-31" fmla="*/ 0 w 3352800"/>
                <a:gd name="connsiteY0-32" fmla="*/ 447675 h 895350"/>
                <a:gd name="connsiteX1-33" fmla="*/ 447675 w 3352800"/>
                <a:gd name="connsiteY1-34" fmla="*/ 0 h 895350"/>
                <a:gd name="connsiteX2-35" fmla="*/ 2905125 w 3352800"/>
                <a:gd name="connsiteY2-36" fmla="*/ 0 h 895350"/>
                <a:gd name="connsiteX3-37" fmla="*/ 3352800 w 3352800"/>
                <a:gd name="connsiteY3-38" fmla="*/ 447675 h 895350"/>
                <a:gd name="connsiteX4-39" fmla="*/ 3352800 w 3352800"/>
                <a:gd name="connsiteY4-40" fmla="*/ 447675 h 895350"/>
                <a:gd name="connsiteX5-41" fmla="*/ 2905125 w 3352800"/>
                <a:gd name="connsiteY5-42" fmla="*/ 895350 h 895350"/>
                <a:gd name="connsiteX0-43" fmla="*/ 0 w 2905125"/>
                <a:gd name="connsiteY0-44" fmla="*/ 0 h 895350"/>
                <a:gd name="connsiteX1-45" fmla="*/ 2457450 w 2905125"/>
                <a:gd name="connsiteY1-46" fmla="*/ 0 h 895350"/>
                <a:gd name="connsiteX2-47" fmla="*/ 2905125 w 2905125"/>
                <a:gd name="connsiteY2-48" fmla="*/ 447675 h 895350"/>
                <a:gd name="connsiteX3-49" fmla="*/ 2905125 w 2905125"/>
                <a:gd name="connsiteY3-50" fmla="*/ 447675 h 895350"/>
                <a:gd name="connsiteX4-51" fmla="*/ 2457450 w 2905125"/>
                <a:gd name="connsiteY4-52" fmla="*/ 895350 h 895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5125" h="895350">
                  <a:moveTo>
                    <a:pt x="0" y="0"/>
                  </a:moveTo>
                  <a:lnTo>
                    <a:pt x="2457450" y="0"/>
                  </a:lnTo>
                  <a:cubicBezTo>
                    <a:pt x="2704694" y="0"/>
                    <a:pt x="2905125" y="200431"/>
                    <a:pt x="2905125" y="447675"/>
                  </a:cubicBezTo>
                  <a:lnTo>
                    <a:pt x="2905125" y="447675"/>
                  </a:lnTo>
                  <a:cubicBezTo>
                    <a:pt x="2905125" y="694919"/>
                    <a:pt x="2704694" y="895350"/>
                    <a:pt x="2457450" y="895350"/>
                  </a:cubicBezTo>
                </a:path>
              </a:pathLst>
            </a:custGeom>
            <a:noFill/>
            <a:ln w="41275">
              <a:solidFill>
                <a:srgbClr val="FFE8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82" name="矩形: 圆角 37"/>
            <p:cNvSpPr/>
            <p:nvPr/>
          </p:nvSpPr>
          <p:spPr>
            <a:xfrm>
              <a:off x="2075654" y="3209926"/>
              <a:ext cx="2777327" cy="2200275"/>
            </a:xfrm>
            <a:custGeom>
              <a:avLst/>
              <a:gdLst>
                <a:gd name="connsiteX0" fmla="*/ 0 w 3039270"/>
                <a:gd name="connsiteY0" fmla="*/ 261943 h 2200275"/>
                <a:gd name="connsiteX1" fmla="*/ 261943 w 3039270"/>
                <a:gd name="connsiteY1" fmla="*/ 0 h 2200275"/>
                <a:gd name="connsiteX2" fmla="*/ 2777327 w 3039270"/>
                <a:gd name="connsiteY2" fmla="*/ 0 h 2200275"/>
                <a:gd name="connsiteX3" fmla="*/ 3039270 w 3039270"/>
                <a:gd name="connsiteY3" fmla="*/ 261943 h 2200275"/>
                <a:gd name="connsiteX4" fmla="*/ 3039270 w 3039270"/>
                <a:gd name="connsiteY4" fmla="*/ 1938332 h 2200275"/>
                <a:gd name="connsiteX5" fmla="*/ 2777327 w 3039270"/>
                <a:gd name="connsiteY5" fmla="*/ 2200275 h 2200275"/>
                <a:gd name="connsiteX6" fmla="*/ 261943 w 3039270"/>
                <a:gd name="connsiteY6" fmla="*/ 2200275 h 2200275"/>
                <a:gd name="connsiteX7" fmla="*/ 0 w 3039270"/>
                <a:gd name="connsiteY7" fmla="*/ 1938332 h 2200275"/>
                <a:gd name="connsiteX8" fmla="*/ 0 w 3039270"/>
                <a:gd name="connsiteY8" fmla="*/ 261943 h 2200275"/>
                <a:gd name="connsiteX0-1" fmla="*/ 2777327 w 3039270"/>
                <a:gd name="connsiteY0-2" fmla="*/ 0 h 2200275"/>
                <a:gd name="connsiteX1-3" fmla="*/ 3039270 w 3039270"/>
                <a:gd name="connsiteY1-4" fmla="*/ 261943 h 2200275"/>
                <a:gd name="connsiteX2-5" fmla="*/ 3039270 w 3039270"/>
                <a:gd name="connsiteY2-6" fmla="*/ 1938332 h 2200275"/>
                <a:gd name="connsiteX3-7" fmla="*/ 2777327 w 3039270"/>
                <a:gd name="connsiteY3-8" fmla="*/ 2200275 h 2200275"/>
                <a:gd name="connsiteX4-9" fmla="*/ 261943 w 3039270"/>
                <a:gd name="connsiteY4-10" fmla="*/ 2200275 h 2200275"/>
                <a:gd name="connsiteX5-11" fmla="*/ 0 w 3039270"/>
                <a:gd name="connsiteY5-12" fmla="*/ 1938332 h 2200275"/>
                <a:gd name="connsiteX6-13" fmla="*/ 0 w 3039270"/>
                <a:gd name="connsiteY6-14" fmla="*/ 261943 h 2200275"/>
                <a:gd name="connsiteX7-15" fmla="*/ 261943 w 3039270"/>
                <a:gd name="connsiteY7-16" fmla="*/ 0 h 2200275"/>
                <a:gd name="connsiteX8-17" fmla="*/ 2868767 w 3039270"/>
                <a:gd name="connsiteY8-18" fmla="*/ 91440 h 2200275"/>
                <a:gd name="connsiteX0-19" fmla="*/ 2777327 w 3039270"/>
                <a:gd name="connsiteY0-20" fmla="*/ 0 h 2200275"/>
                <a:gd name="connsiteX1-21" fmla="*/ 3039270 w 3039270"/>
                <a:gd name="connsiteY1-22" fmla="*/ 261943 h 2200275"/>
                <a:gd name="connsiteX2-23" fmla="*/ 3039270 w 3039270"/>
                <a:gd name="connsiteY2-24" fmla="*/ 1938332 h 2200275"/>
                <a:gd name="connsiteX3-25" fmla="*/ 2777327 w 3039270"/>
                <a:gd name="connsiteY3-26" fmla="*/ 2200275 h 2200275"/>
                <a:gd name="connsiteX4-27" fmla="*/ 261943 w 3039270"/>
                <a:gd name="connsiteY4-28" fmla="*/ 2200275 h 2200275"/>
                <a:gd name="connsiteX5-29" fmla="*/ 0 w 3039270"/>
                <a:gd name="connsiteY5-30" fmla="*/ 1938332 h 2200275"/>
                <a:gd name="connsiteX6-31" fmla="*/ 0 w 3039270"/>
                <a:gd name="connsiteY6-32" fmla="*/ 261943 h 2200275"/>
                <a:gd name="connsiteX7-33" fmla="*/ 261943 w 3039270"/>
                <a:gd name="connsiteY7-34" fmla="*/ 0 h 2200275"/>
                <a:gd name="connsiteX8-35" fmla="*/ 2583017 w 3039270"/>
                <a:gd name="connsiteY8-36" fmla="*/ 24765 h 2200275"/>
                <a:gd name="connsiteX0-37" fmla="*/ 3039270 w 3039270"/>
                <a:gd name="connsiteY0-38" fmla="*/ 261943 h 2200275"/>
                <a:gd name="connsiteX1-39" fmla="*/ 3039270 w 3039270"/>
                <a:gd name="connsiteY1-40" fmla="*/ 1938332 h 2200275"/>
                <a:gd name="connsiteX2-41" fmla="*/ 2777327 w 3039270"/>
                <a:gd name="connsiteY2-42" fmla="*/ 2200275 h 2200275"/>
                <a:gd name="connsiteX3-43" fmla="*/ 261943 w 3039270"/>
                <a:gd name="connsiteY3-44" fmla="*/ 2200275 h 2200275"/>
                <a:gd name="connsiteX4-45" fmla="*/ 0 w 3039270"/>
                <a:gd name="connsiteY4-46" fmla="*/ 1938332 h 2200275"/>
                <a:gd name="connsiteX5-47" fmla="*/ 0 w 3039270"/>
                <a:gd name="connsiteY5-48" fmla="*/ 261943 h 2200275"/>
                <a:gd name="connsiteX6-49" fmla="*/ 261943 w 3039270"/>
                <a:gd name="connsiteY6-50" fmla="*/ 0 h 2200275"/>
                <a:gd name="connsiteX7-51" fmla="*/ 2583017 w 3039270"/>
                <a:gd name="connsiteY7-52" fmla="*/ 24765 h 2200275"/>
                <a:gd name="connsiteX0-53" fmla="*/ 3039270 w 3039270"/>
                <a:gd name="connsiteY0-54" fmla="*/ 1938332 h 2200275"/>
                <a:gd name="connsiteX1-55" fmla="*/ 2777327 w 3039270"/>
                <a:gd name="connsiteY1-56" fmla="*/ 2200275 h 2200275"/>
                <a:gd name="connsiteX2-57" fmla="*/ 261943 w 3039270"/>
                <a:gd name="connsiteY2-58" fmla="*/ 2200275 h 2200275"/>
                <a:gd name="connsiteX3-59" fmla="*/ 0 w 3039270"/>
                <a:gd name="connsiteY3-60" fmla="*/ 1938332 h 2200275"/>
                <a:gd name="connsiteX4-61" fmla="*/ 0 w 3039270"/>
                <a:gd name="connsiteY4-62" fmla="*/ 261943 h 2200275"/>
                <a:gd name="connsiteX5-63" fmla="*/ 261943 w 3039270"/>
                <a:gd name="connsiteY5-64" fmla="*/ 0 h 2200275"/>
                <a:gd name="connsiteX6-65" fmla="*/ 2583017 w 3039270"/>
                <a:gd name="connsiteY6-66" fmla="*/ 24765 h 2200275"/>
                <a:gd name="connsiteX0-67" fmla="*/ 2777327 w 2777327"/>
                <a:gd name="connsiteY0-68" fmla="*/ 2200275 h 2200275"/>
                <a:gd name="connsiteX1-69" fmla="*/ 261943 w 2777327"/>
                <a:gd name="connsiteY1-70" fmla="*/ 2200275 h 2200275"/>
                <a:gd name="connsiteX2-71" fmla="*/ 0 w 2777327"/>
                <a:gd name="connsiteY2-72" fmla="*/ 1938332 h 2200275"/>
                <a:gd name="connsiteX3-73" fmla="*/ 0 w 2777327"/>
                <a:gd name="connsiteY3-74" fmla="*/ 261943 h 2200275"/>
                <a:gd name="connsiteX4-75" fmla="*/ 261943 w 2777327"/>
                <a:gd name="connsiteY4-76" fmla="*/ 0 h 2200275"/>
                <a:gd name="connsiteX5-77" fmla="*/ 2583017 w 2777327"/>
                <a:gd name="connsiteY5-78" fmla="*/ 24765 h 2200275"/>
                <a:gd name="connsiteX0-79" fmla="*/ 2777327 w 2777327"/>
                <a:gd name="connsiteY0-80" fmla="*/ 2200275 h 2200275"/>
                <a:gd name="connsiteX1-81" fmla="*/ 261943 w 2777327"/>
                <a:gd name="connsiteY1-82" fmla="*/ 2200275 h 2200275"/>
                <a:gd name="connsiteX2-83" fmla="*/ 0 w 2777327"/>
                <a:gd name="connsiteY2-84" fmla="*/ 1938332 h 2200275"/>
                <a:gd name="connsiteX3-85" fmla="*/ 0 w 2777327"/>
                <a:gd name="connsiteY3-86" fmla="*/ 261943 h 2200275"/>
                <a:gd name="connsiteX4-87" fmla="*/ 261943 w 2777327"/>
                <a:gd name="connsiteY4-88" fmla="*/ 0 h 2200275"/>
                <a:gd name="connsiteX5-89" fmla="*/ 2592542 w 2777327"/>
                <a:gd name="connsiteY5-90" fmla="*/ 2540 h 2200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777327" h="2200275">
                  <a:moveTo>
                    <a:pt x="2777327" y="2200275"/>
                  </a:moveTo>
                  <a:lnTo>
                    <a:pt x="261943" y="2200275"/>
                  </a:lnTo>
                  <a:cubicBezTo>
                    <a:pt x="117276" y="2200275"/>
                    <a:pt x="0" y="2082999"/>
                    <a:pt x="0" y="1938332"/>
                  </a:cubicBezTo>
                  <a:lnTo>
                    <a:pt x="0" y="261943"/>
                  </a:lnTo>
                  <a:cubicBezTo>
                    <a:pt x="0" y="117276"/>
                    <a:pt x="117276" y="0"/>
                    <a:pt x="261943" y="0"/>
                  </a:cubicBezTo>
                  <a:lnTo>
                    <a:pt x="2592542" y="2540"/>
                  </a:lnTo>
                </a:path>
              </a:pathLst>
            </a:custGeom>
            <a:noFill/>
            <a:ln w="41275">
              <a:solidFill>
                <a:srgbClr val="FFE8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6858000" y="1660525"/>
            <a:ext cx="177800" cy="177800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9363075" y="2684145"/>
            <a:ext cx="177800" cy="177800"/>
          </a:xfrm>
          <a:prstGeom prst="ellipse">
            <a:avLst/>
          </a:prstGeom>
          <a:noFill/>
          <a:ln w="41275">
            <a:solidFill>
              <a:srgbClr val="FFE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9756140" y="5200650"/>
            <a:ext cx="177800" cy="177800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9105900" y="1952625"/>
            <a:ext cx="650078" cy="650078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02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7088337" y="3197833"/>
            <a:ext cx="2452538" cy="102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Click here to add text content, such as keywords, some brief introductions, etc.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884190" y="2050778"/>
            <a:ext cx="2006848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5" y="323850"/>
            <a:ext cx="2533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91" name="Freeform: Shape 4"/>
          <p:cNvSpPr/>
          <p:nvPr/>
        </p:nvSpPr>
        <p:spPr bwMode="auto">
          <a:xfrm>
            <a:off x="6870700" y="3319780"/>
            <a:ext cx="1198245" cy="859790"/>
          </a:xfrm>
          <a:custGeom>
            <a:avLst/>
            <a:gdLst>
              <a:gd name="T0" fmla="*/ 222 w 443"/>
              <a:gd name="T1" fmla="*/ 0 h 318"/>
              <a:gd name="T2" fmla="*/ 115 w 443"/>
              <a:gd name="T3" fmla="*/ 44 h 318"/>
              <a:gd name="T4" fmla="*/ 0 w 443"/>
              <a:gd name="T5" fmla="*/ 159 h 318"/>
              <a:gd name="T6" fmla="*/ 115 w 443"/>
              <a:gd name="T7" fmla="*/ 274 h 318"/>
              <a:gd name="T8" fmla="*/ 222 w 443"/>
              <a:gd name="T9" fmla="*/ 318 h 318"/>
              <a:gd name="T10" fmla="*/ 328 w 443"/>
              <a:gd name="T11" fmla="*/ 274 h 318"/>
              <a:gd name="T12" fmla="*/ 443 w 443"/>
              <a:gd name="T13" fmla="*/ 159 h 318"/>
              <a:gd name="T14" fmla="*/ 328 w 443"/>
              <a:gd name="T15" fmla="*/ 44 h 318"/>
              <a:gd name="T16" fmla="*/ 222 w 443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2" h="318">
                <a:moveTo>
                  <a:pt x="222" y="0"/>
                </a:moveTo>
                <a:cubicBezTo>
                  <a:pt x="183" y="0"/>
                  <a:pt x="144" y="14"/>
                  <a:pt x="115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44" y="304"/>
                  <a:pt x="183" y="318"/>
                  <a:pt x="222" y="318"/>
                </a:cubicBezTo>
                <a:cubicBezTo>
                  <a:pt x="260" y="318"/>
                  <a:pt x="299" y="304"/>
                  <a:pt x="328" y="274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299" y="14"/>
                  <a:pt x="260" y="0"/>
                  <a:pt x="222" y="0"/>
                </a:cubicBezTo>
              </a:path>
            </a:pathLst>
          </a:cu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92" name="Freeform: Shape 5"/>
          <p:cNvSpPr/>
          <p:nvPr/>
        </p:nvSpPr>
        <p:spPr bwMode="auto">
          <a:xfrm>
            <a:off x="4212590" y="3319780"/>
            <a:ext cx="1201420" cy="859790"/>
          </a:xfrm>
          <a:custGeom>
            <a:avLst/>
            <a:gdLst>
              <a:gd name="T0" fmla="*/ 222 w 444"/>
              <a:gd name="T1" fmla="*/ 0 h 318"/>
              <a:gd name="T2" fmla="*/ 116 w 444"/>
              <a:gd name="T3" fmla="*/ 44 h 318"/>
              <a:gd name="T4" fmla="*/ 0 w 444"/>
              <a:gd name="T5" fmla="*/ 159 h 318"/>
              <a:gd name="T6" fmla="*/ 116 w 444"/>
              <a:gd name="T7" fmla="*/ 274 h 318"/>
              <a:gd name="T8" fmla="*/ 222 w 444"/>
              <a:gd name="T9" fmla="*/ 318 h 318"/>
              <a:gd name="T10" fmla="*/ 329 w 444"/>
              <a:gd name="T11" fmla="*/ 274 h 318"/>
              <a:gd name="T12" fmla="*/ 444 w 444"/>
              <a:gd name="T13" fmla="*/ 159 h 318"/>
              <a:gd name="T14" fmla="*/ 329 w 444"/>
              <a:gd name="T15" fmla="*/ 44 h 318"/>
              <a:gd name="T16" fmla="*/ 222 w 444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2" h="318">
                <a:moveTo>
                  <a:pt x="222" y="0"/>
                </a:moveTo>
                <a:cubicBezTo>
                  <a:pt x="184" y="0"/>
                  <a:pt x="145" y="14"/>
                  <a:pt x="116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6" y="274"/>
                  <a:pt x="116" y="274"/>
                  <a:pt x="116" y="274"/>
                </a:cubicBezTo>
                <a:cubicBezTo>
                  <a:pt x="145" y="304"/>
                  <a:pt x="184" y="318"/>
                  <a:pt x="222" y="318"/>
                </a:cubicBezTo>
                <a:cubicBezTo>
                  <a:pt x="261" y="318"/>
                  <a:pt x="299" y="304"/>
                  <a:pt x="329" y="274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329" y="44"/>
                  <a:pt x="329" y="44"/>
                  <a:pt x="329" y="44"/>
                </a:cubicBezTo>
                <a:cubicBezTo>
                  <a:pt x="299" y="14"/>
                  <a:pt x="261" y="0"/>
                  <a:pt x="222" y="0"/>
                </a:cubicBezTo>
              </a:path>
            </a:pathLst>
          </a:cu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93" name="Freeform: Shape 6"/>
          <p:cNvSpPr/>
          <p:nvPr/>
        </p:nvSpPr>
        <p:spPr bwMode="auto">
          <a:xfrm>
            <a:off x="4781550" y="2382520"/>
            <a:ext cx="854710" cy="844550"/>
          </a:xfrm>
          <a:custGeom>
            <a:avLst/>
            <a:gdLst>
              <a:gd name="T0" fmla="*/ 162 w 316"/>
              <a:gd name="T1" fmla="*/ 0 h 312"/>
              <a:gd name="T2" fmla="*/ 0 w 316"/>
              <a:gd name="T3" fmla="*/ 0 h 312"/>
              <a:gd name="T4" fmla="*/ 0 w 316"/>
              <a:gd name="T5" fmla="*/ 164 h 312"/>
              <a:gd name="T6" fmla="*/ 150 w 316"/>
              <a:gd name="T7" fmla="*/ 312 h 312"/>
              <a:gd name="T8" fmla="*/ 316 w 316"/>
              <a:gd name="T9" fmla="*/ 312 h 312"/>
              <a:gd name="T10" fmla="*/ 316 w 316"/>
              <a:gd name="T11" fmla="*/ 152 h 312"/>
              <a:gd name="T12" fmla="*/ 162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1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47"/>
                  <a:pt x="67" y="312"/>
                  <a:pt x="150" y="312"/>
                </a:cubicBezTo>
                <a:cubicBezTo>
                  <a:pt x="316" y="312"/>
                  <a:pt x="316" y="312"/>
                  <a:pt x="316" y="312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316" y="68"/>
                  <a:pt x="245" y="0"/>
                  <a:pt x="162" y="0"/>
                </a:cubicBezTo>
              </a:path>
            </a:pathLst>
          </a:cu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4" name="Freeform: Shape 7"/>
          <p:cNvSpPr/>
          <p:nvPr/>
        </p:nvSpPr>
        <p:spPr bwMode="auto">
          <a:xfrm>
            <a:off x="6652260" y="4266565"/>
            <a:ext cx="843280" cy="844550"/>
          </a:xfrm>
          <a:custGeom>
            <a:avLst/>
            <a:gdLst>
              <a:gd name="T0" fmla="*/ 165 w 312"/>
              <a:gd name="T1" fmla="*/ 0 h 312"/>
              <a:gd name="T2" fmla="*/ 0 w 312"/>
              <a:gd name="T3" fmla="*/ 0 h 312"/>
              <a:gd name="T4" fmla="*/ 0 w 312"/>
              <a:gd name="T5" fmla="*/ 162 h 312"/>
              <a:gd name="T6" fmla="*/ 153 w 312"/>
              <a:gd name="T7" fmla="*/ 312 h 312"/>
              <a:gd name="T8" fmla="*/ 312 w 312"/>
              <a:gd name="T9" fmla="*/ 312 h 312"/>
              <a:gd name="T10" fmla="*/ 312 w 312"/>
              <a:gd name="T11" fmla="*/ 150 h 312"/>
              <a:gd name="T12" fmla="*/ 165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46"/>
                  <a:pt x="69" y="312"/>
                  <a:pt x="153" y="312"/>
                </a:cubicBezTo>
                <a:cubicBezTo>
                  <a:pt x="312" y="312"/>
                  <a:pt x="312" y="312"/>
                  <a:pt x="312" y="312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2" y="67"/>
                  <a:pt x="248" y="0"/>
                  <a:pt x="165" y="0"/>
                </a:cubicBezTo>
              </a:path>
            </a:pathLst>
          </a:cu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5" name="Freeform: Shape 8"/>
          <p:cNvSpPr/>
          <p:nvPr/>
        </p:nvSpPr>
        <p:spPr bwMode="auto">
          <a:xfrm>
            <a:off x="6652260" y="2382520"/>
            <a:ext cx="843280" cy="844550"/>
          </a:xfrm>
          <a:custGeom>
            <a:avLst/>
            <a:gdLst>
              <a:gd name="T0" fmla="*/ 312 w 312"/>
              <a:gd name="T1" fmla="*/ 0 h 312"/>
              <a:gd name="T2" fmla="*/ 153 w 312"/>
              <a:gd name="T3" fmla="*/ 0 h 312"/>
              <a:gd name="T4" fmla="*/ 0 w 312"/>
              <a:gd name="T5" fmla="*/ 152 h 312"/>
              <a:gd name="T6" fmla="*/ 0 w 312"/>
              <a:gd name="T7" fmla="*/ 312 h 312"/>
              <a:gd name="T8" fmla="*/ 165 w 312"/>
              <a:gd name="T9" fmla="*/ 312 h 312"/>
              <a:gd name="T10" fmla="*/ 312 w 312"/>
              <a:gd name="T11" fmla="*/ 164 h 312"/>
              <a:gd name="T12" fmla="*/ 312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312" y="0"/>
                </a:moveTo>
                <a:cubicBezTo>
                  <a:pt x="153" y="0"/>
                  <a:pt x="153" y="0"/>
                  <a:pt x="153" y="0"/>
                </a:cubicBezTo>
                <a:cubicBezTo>
                  <a:pt x="69" y="0"/>
                  <a:pt x="0" y="68"/>
                  <a:pt x="0" y="152"/>
                </a:cubicBezTo>
                <a:cubicBezTo>
                  <a:pt x="0" y="312"/>
                  <a:pt x="0" y="312"/>
                  <a:pt x="0" y="312"/>
                </a:cubicBezTo>
                <a:cubicBezTo>
                  <a:pt x="165" y="312"/>
                  <a:pt x="165" y="312"/>
                  <a:pt x="165" y="312"/>
                </a:cubicBezTo>
                <a:cubicBezTo>
                  <a:pt x="248" y="312"/>
                  <a:pt x="312" y="247"/>
                  <a:pt x="312" y="164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6" name="Freeform: Shape 9"/>
          <p:cNvSpPr/>
          <p:nvPr/>
        </p:nvSpPr>
        <p:spPr bwMode="auto">
          <a:xfrm>
            <a:off x="4781550" y="4266565"/>
            <a:ext cx="854710" cy="844550"/>
          </a:xfrm>
          <a:custGeom>
            <a:avLst/>
            <a:gdLst>
              <a:gd name="T0" fmla="*/ 316 w 316"/>
              <a:gd name="T1" fmla="*/ 0 h 312"/>
              <a:gd name="T2" fmla="*/ 150 w 316"/>
              <a:gd name="T3" fmla="*/ 0 h 312"/>
              <a:gd name="T4" fmla="*/ 0 w 316"/>
              <a:gd name="T5" fmla="*/ 150 h 312"/>
              <a:gd name="T6" fmla="*/ 0 w 316"/>
              <a:gd name="T7" fmla="*/ 312 h 312"/>
              <a:gd name="T8" fmla="*/ 162 w 316"/>
              <a:gd name="T9" fmla="*/ 312 h 312"/>
              <a:gd name="T10" fmla="*/ 316 w 316"/>
              <a:gd name="T11" fmla="*/ 162 h 312"/>
              <a:gd name="T12" fmla="*/ 316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31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312"/>
                  <a:pt x="0" y="312"/>
                  <a:pt x="0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245" y="312"/>
                  <a:pt x="316" y="246"/>
                  <a:pt x="316" y="162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grpSp>
        <p:nvGrpSpPr>
          <p:cNvPr id="97" name="Group 24"/>
          <p:cNvGrpSpPr/>
          <p:nvPr/>
        </p:nvGrpSpPr>
        <p:grpSpPr>
          <a:xfrm>
            <a:off x="5489575" y="3097530"/>
            <a:ext cx="1304925" cy="1888490"/>
            <a:chOff x="4061109" y="2382841"/>
            <a:chExt cx="1010694" cy="14625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6" name="Freeform: Shape 10"/>
            <p:cNvSpPr/>
            <p:nvPr/>
          </p:nvSpPr>
          <p:spPr bwMode="auto">
            <a:xfrm>
              <a:off x="4414979" y="3615019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: Shape 11"/>
            <p:cNvSpPr/>
            <p:nvPr/>
          </p:nvSpPr>
          <p:spPr bwMode="auto">
            <a:xfrm>
              <a:off x="4414979" y="3673573"/>
              <a:ext cx="302954" cy="52190"/>
            </a:xfrm>
            <a:custGeom>
              <a:avLst/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Freeform: Shape 12"/>
            <p:cNvSpPr/>
            <p:nvPr/>
          </p:nvSpPr>
          <p:spPr bwMode="auto">
            <a:xfrm>
              <a:off x="4414979" y="3734673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Freeform: Shape 13"/>
            <p:cNvSpPr/>
            <p:nvPr/>
          </p:nvSpPr>
          <p:spPr bwMode="auto">
            <a:xfrm>
              <a:off x="4479897" y="3793227"/>
              <a:ext cx="171844" cy="52190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Freeform: Shape 14"/>
            <p:cNvSpPr/>
            <p:nvPr/>
          </p:nvSpPr>
          <p:spPr bwMode="auto">
            <a:xfrm>
              <a:off x="4061109" y="2382841"/>
              <a:ext cx="1010694" cy="1215633"/>
            </a:xfrm>
            <a:custGeom>
              <a:avLst/>
              <a:gdLst>
                <a:gd name="T0" fmla="*/ 241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7 w 483"/>
                <a:gd name="T19" fmla="*/ 580 h 580"/>
                <a:gd name="T20" fmla="*/ 284 w 483"/>
                <a:gd name="T21" fmla="*/ 580 h 580"/>
                <a:gd name="T22" fmla="*/ 353 w 483"/>
                <a:gd name="T23" fmla="*/ 483 h 580"/>
                <a:gd name="T24" fmla="*/ 407 w 483"/>
                <a:gd name="T25" fmla="*/ 416 h 580"/>
                <a:gd name="T26" fmla="*/ 483 w 483"/>
                <a:gd name="T27" fmla="*/ 241 h 580"/>
                <a:gd name="T28" fmla="*/ 241 w 483"/>
                <a:gd name="T29" fmla="*/ 0 h 580"/>
                <a:gd name="T30" fmla="*/ 331 w 483"/>
                <a:gd name="T31" fmla="*/ 349 h 580"/>
                <a:gd name="T32" fmla="*/ 302 w 483"/>
                <a:gd name="T33" fmla="*/ 388 h 580"/>
                <a:gd name="T34" fmla="*/ 264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8 h 580"/>
                <a:gd name="T44" fmla="*/ 150 w 483"/>
                <a:gd name="T45" fmla="*/ 348 h 580"/>
                <a:gd name="T46" fmla="*/ 145 w 483"/>
                <a:gd name="T47" fmla="*/ 341 h 580"/>
                <a:gd name="T48" fmla="*/ 144 w 483"/>
                <a:gd name="T49" fmla="*/ 341 h 580"/>
                <a:gd name="T50" fmla="*/ 144 w 483"/>
                <a:gd name="T51" fmla="*/ 341 h 580"/>
                <a:gd name="T52" fmla="*/ 111 w 483"/>
                <a:gd name="T53" fmla="*/ 248 h 580"/>
                <a:gd name="T54" fmla="*/ 241 w 483"/>
                <a:gd name="T55" fmla="*/ 109 h 580"/>
                <a:gd name="T56" fmla="*/ 372 w 483"/>
                <a:gd name="T57" fmla="*/ 248 h 580"/>
                <a:gd name="T58" fmla="*/ 331 w 483"/>
                <a:gd name="T59" fmla="*/ 3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2" h="58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8" name="Oval 15"/>
          <p:cNvSpPr/>
          <p:nvPr/>
        </p:nvSpPr>
        <p:spPr bwMode="auto">
          <a:xfrm rot="18900000">
            <a:off x="5774690" y="2062480"/>
            <a:ext cx="766445" cy="767715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67" name="Oval 37"/>
          <p:cNvSpPr/>
          <p:nvPr/>
        </p:nvSpPr>
        <p:spPr bwMode="auto">
          <a:xfrm flipH="1">
            <a:off x="8206105" y="2136140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Oval 39"/>
          <p:cNvSpPr/>
          <p:nvPr/>
        </p:nvSpPr>
        <p:spPr bwMode="auto">
          <a:xfrm flipH="1">
            <a:off x="8206105" y="3540125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Oval 40"/>
          <p:cNvSpPr/>
          <p:nvPr/>
        </p:nvSpPr>
        <p:spPr bwMode="auto">
          <a:xfrm flipH="1">
            <a:off x="8206105" y="4944110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Oval 41"/>
          <p:cNvSpPr/>
          <p:nvPr/>
        </p:nvSpPr>
        <p:spPr bwMode="auto">
          <a:xfrm>
            <a:off x="3790950" y="2136140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Oval 42"/>
          <p:cNvSpPr/>
          <p:nvPr/>
        </p:nvSpPr>
        <p:spPr bwMode="auto">
          <a:xfrm>
            <a:off x="3790950" y="3540125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Oval 43"/>
          <p:cNvSpPr/>
          <p:nvPr/>
        </p:nvSpPr>
        <p:spPr bwMode="auto">
          <a:xfrm>
            <a:off x="3790950" y="4944110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75"/>
          <p:cNvSpPr txBox="1"/>
          <p:nvPr/>
        </p:nvSpPr>
        <p:spPr bwMode="auto">
          <a:xfrm>
            <a:off x="8492490" y="1711325"/>
            <a:ext cx="1631315" cy="373380"/>
          </a:xfrm>
          <a:prstGeom prst="rect">
            <a:avLst/>
          </a:prstGeom>
          <a:noFill/>
        </p:spPr>
        <p:txBody>
          <a:bodyPr wrap="none" lIns="270000" tIns="35100" rIns="67500" bIns="35100"/>
          <a:lstStyle/>
          <a:p>
            <a:pPr algn="l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0" name="TextBox 76"/>
          <p:cNvSpPr txBox="1"/>
          <p:nvPr/>
        </p:nvSpPr>
        <p:spPr bwMode="auto">
          <a:xfrm>
            <a:off x="8492490" y="2084705"/>
            <a:ext cx="2990215" cy="592455"/>
          </a:xfrm>
          <a:prstGeom prst="rect">
            <a:avLst/>
          </a:prstGeom>
          <a:noFill/>
        </p:spPr>
        <p:txBody>
          <a:bodyPr wrap="square" lIns="270000" tIns="35100" rIns="67500" bIns="35100"/>
          <a:lstStyle/>
          <a:p>
            <a:pPr algn="l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87" name="TextBox 78"/>
          <p:cNvSpPr txBox="1"/>
          <p:nvPr/>
        </p:nvSpPr>
        <p:spPr bwMode="auto">
          <a:xfrm>
            <a:off x="2160270" y="1788160"/>
            <a:ext cx="1631315" cy="373380"/>
          </a:xfrm>
          <a:prstGeom prst="rect">
            <a:avLst/>
          </a:prstGeom>
          <a:noFill/>
        </p:spPr>
        <p:txBody>
          <a:bodyPr wrap="none" lIns="67500" tIns="35100" rIns="270000" bIns="35100"/>
          <a:lstStyle/>
          <a:p>
            <a:pPr algn="r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8" name="TextBox 79"/>
          <p:cNvSpPr txBox="1"/>
          <p:nvPr/>
        </p:nvSpPr>
        <p:spPr bwMode="auto">
          <a:xfrm>
            <a:off x="679450" y="2161540"/>
            <a:ext cx="3111500" cy="592455"/>
          </a:xfrm>
          <a:prstGeom prst="rect">
            <a:avLst/>
          </a:prstGeom>
          <a:noFill/>
        </p:spPr>
        <p:txBody>
          <a:bodyPr wrap="square" lIns="67500" tIns="35100" rIns="270000" bIns="35100"/>
          <a:lstStyle/>
          <a:p>
            <a:pPr algn="r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85" name="TextBox 81"/>
          <p:cNvSpPr txBox="1"/>
          <p:nvPr/>
        </p:nvSpPr>
        <p:spPr bwMode="auto">
          <a:xfrm>
            <a:off x="8492490" y="4531995"/>
            <a:ext cx="1631315" cy="373380"/>
          </a:xfrm>
          <a:prstGeom prst="rect">
            <a:avLst/>
          </a:prstGeom>
          <a:noFill/>
        </p:spPr>
        <p:txBody>
          <a:bodyPr wrap="none" lIns="270000" tIns="35100" rIns="67500" bIns="35100"/>
          <a:lstStyle/>
          <a:p>
            <a:pPr algn="l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6" name="TextBox 82"/>
          <p:cNvSpPr txBox="1"/>
          <p:nvPr/>
        </p:nvSpPr>
        <p:spPr bwMode="auto">
          <a:xfrm>
            <a:off x="8492490" y="4905375"/>
            <a:ext cx="2990215" cy="592455"/>
          </a:xfrm>
          <a:prstGeom prst="rect">
            <a:avLst/>
          </a:prstGeom>
          <a:noFill/>
        </p:spPr>
        <p:txBody>
          <a:bodyPr wrap="square" lIns="270000" tIns="35100" rIns="67500" bIns="35100"/>
          <a:lstStyle/>
          <a:p>
            <a:pPr algn="l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83" name="TextBox 84"/>
          <p:cNvSpPr txBox="1"/>
          <p:nvPr/>
        </p:nvSpPr>
        <p:spPr bwMode="auto">
          <a:xfrm>
            <a:off x="2160270" y="4544060"/>
            <a:ext cx="1631315" cy="373380"/>
          </a:xfrm>
          <a:prstGeom prst="rect">
            <a:avLst/>
          </a:prstGeom>
          <a:noFill/>
        </p:spPr>
        <p:txBody>
          <a:bodyPr wrap="none" lIns="67500" tIns="35100" rIns="270000" bIns="35100"/>
          <a:lstStyle/>
          <a:p>
            <a:pPr algn="r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4" name="TextBox 85"/>
          <p:cNvSpPr txBox="1"/>
          <p:nvPr/>
        </p:nvSpPr>
        <p:spPr bwMode="auto">
          <a:xfrm>
            <a:off x="1421765" y="4917440"/>
            <a:ext cx="2369185" cy="592455"/>
          </a:xfrm>
          <a:prstGeom prst="rect">
            <a:avLst/>
          </a:prstGeom>
          <a:noFill/>
        </p:spPr>
        <p:txBody>
          <a:bodyPr wrap="square" lIns="67500" tIns="35100" rIns="270000" bIns="35100"/>
          <a:lstStyle/>
          <a:p>
            <a:pPr algn="r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81" name="TextBox 87"/>
          <p:cNvSpPr txBox="1"/>
          <p:nvPr/>
        </p:nvSpPr>
        <p:spPr bwMode="auto">
          <a:xfrm>
            <a:off x="8492490" y="3135630"/>
            <a:ext cx="1631315" cy="373380"/>
          </a:xfrm>
          <a:prstGeom prst="rect">
            <a:avLst/>
          </a:prstGeom>
          <a:noFill/>
        </p:spPr>
        <p:txBody>
          <a:bodyPr wrap="none" lIns="270000" tIns="35100" rIns="67500" bIns="35100"/>
          <a:lstStyle/>
          <a:p>
            <a:pPr algn="l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2" name="TextBox 88"/>
          <p:cNvSpPr txBox="1"/>
          <p:nvPr/>
        </p:nvSpPr>
        <p:spPr bwMode="auto">
          <a:xfrm>
            <a:off x="8492490" y="3509010"/>
            <a:ext cx="2990215" cy="592455"/>
          </a:xfrm>
          <a:prstGeom prst="rect">
            <a:avLst/>
          </a:prstGeom>
          <a:noFill/>
        </p:spPr>
        <p:txBody>
          <a:bodyPr wrap="square" lIns="270000" tIns="35100" rIns="67500" bIns="35100"/>
          <a:lstStyle/>
          <a:p>
            <a:pPr algn="l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79" name="TextBox 90"/>
          <p:cNvSpPr txBox="1"/>
          <p:nvPr/>
        </p:nvSpPr>
        <p:spPr bwMode="auto">
          <a:xfrm>
            <a:off x="2160270" y="3186430"/>
            <a:ext cx="1631315" cy="373380"/>
          </a:xfrm>
          <a:prstGeom prst="rect">
            <a:avLst/>
          </a:prstGeom>
          <a:noFill/>
        </p:spPr>
        <p:txBody>
          <a:bodyPr wrap="none" lIns="67500" tIns="35100" rIns="270000" bIns="35100"/>
          <a:lstStyle/>
          <a:p>
            <a:pPr algn="r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0" name="TextBox 91"/>
          <p:cNvSpPr txBox="1"/>
          <p:nvPr/>
        </p:nvSpPr>
        <p:spPr bwMode="auto">
          <a:xfrm>
            <a:off x="679450" y="3559810"/>
            <a:ext cx="3111500" cy="592455"/>
          </a:xfrm>
          <a:prstGeom prst="rect">
            <a:avLst/>
          </a:prstGeom>
          <a:noFill/>
        </p:spPr>
        <p:txBody>
          <a:bodyPr wrap="square" lIns="67500" tIns="35100" rIns="270000" bIns="35100"/>
          <a:lstStyle/>
          <a:p>
            <a:pPr algn="r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+mn-lt"/>
            </a:endParaRPr>
          </a:p>
        </p:txBody>
      </p:sp>
      <p:pic>
        <p:nvPicPr>
          <p:cNvPr id="3" name="图片 2" descr="333639373138363b343435303739393bbbe1bcc6cafdbed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5185" y="2240915"/>
            <a:ext cx="433070" cy="433070"/>
          </a:xfrm>
          <a:prstGeom prst="rect">
            <a:avLst/>
          </a:prstGeom>
        </p:spPr>
      </p:pic>
      <p:pic>
        <p:nvPicPr>
          <p:cNvPr id="4" name="图片 3" descr="333639373138363b343435303739363bd2b5cef1bcbcc4dc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0700" y="4478020"/>
            <a:ext cx="433070" cy="433070"/>
          </a:xfrm>
          <a:prstGeom prst="rect">
            <a:avLst/>
          </a:prstGeom>
        </p:spPr>
      </p:pic>
      <p:pic>
        <p:nvPicPr>
          <p:cNvPr id="7" name="图片 6" descr="333639373138363b343435303830323bb9a4d7f7d7f7b7e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78955" y="2588895"/>
            <a:ext cx="433070" cy="433070"/>
          </a:xfrm>
          <a:prstGeom prst="rect">
            <a:avLst/>
          </a:prstGeom>
        </p:spPr>
      </p:pic>
      <p:pic>
        <p:nvPicPr>
          <p:cNvPr id="9" name="图片 8" descr="333639373138363b343435303831323bbacbcbe3b9a4d7f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67555" y="3529965"/>
            <a:ext cx="433070" cy="433070"/>
          </a:xfrm>
          <a:prstGeom prst="rect">
            <a:avLst/>
          </a:prstGeom>
        </p:spPr>
      </p:pic>
      <p:pic>
        <p:nvPicPr>
          <p:cNvPr id="10" name="图片 9" descr="333639373138363b343435303830393bc8d5b3a3cac2ceef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05705" y="4473575"/>
            <a:ext cx="433070" cy="433070"/>
          </a:xfrm>
          <a:prstGeom prst="rect">
            <a:avLst/>
          </a:prstGeom>
        </p:spPr>
      </p:pic>
      <p:pic>
        <p:nvPicPr>
          <p:cNvPr id="11" name="图片 10" descr="333639373138363b343435303831343bb9b5cda8b9dcc0ed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56780" y="3531235"/>
            <a:ext cx="433070" cy="433070"/>
          </a:xfrm>
          <a:prstGeom prst="rect">
            <a:avLst/>
          </a:prstGeom>
        </p:spPr>
      </p:pic>
      <p:pic>
        <p:nvPicPr>
          <p:cNvPr id="12" name="图片 11" descr="333639373138363b343435303832353bd7cabdf0b7e7cfd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980940" y="2662555"/>
            <a:ext cx="433070" cy="433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4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401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433185" y="1414780"/>
            <a:ext cx="4730750" cy="4585335"/>
            <a:chOff x="2001" y="2228"/>
            <a:chExt cx="7450" cy="7221"/>
          </a:xfrm>
        </p:grpSpPr>
        <p:sp>
          <p:nvSpPr>
            <p:cNvPr id="60" name="矩形 59"/>
            <p:cNvSpPr/>
            <p:nvPr/>
          </p:nvSpPr>
          <p:spPr>
            <a:xfrm>
              <a:off x="2226" y="2413"/>
              <a:ext cx="5031" cy="7037"/>
            </a:xfrm>
            <a:prstGeom prst="rect">
              <a:avLst/>
            </a:prstGeom>
            <a:noFill/>
            <a:ln>
              <a:solidFill>
                <a:srgbClr val="E7E5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001" y="2228"/>
              <a:ext cx="5031" cy="7037"/>
            </a:xfrm>
            <a:prstGeom prst="rect">
              <a:avLst/>
            </a:prstGeom>
            <a:noFill/>
            <a:ln>
              <a:solidFill>
                <a:srgbClr val="FFE8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pic>
          <p:nvPicPr>
            <p:cNvPr id="10" name="图片 9" descr="D:\360安全浏览器下载\156efcd4_P1494880_9d69d7ff.jpg156efcd4_P1494880_9d69d7ff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53" y="2380"/>
              <a:ext cx="7026" cy="688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 bwMode="auto">
            <a:xfrm>
              <a:off x="5325" y="3936"/>
              <a:ext cx="3855" cy="3597"/>
            </a:xfrm>
            <a:prstGeom prst="rect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graphicFrame>
          <p:nvGraphicFramePr>
            <p:cNvPr id="12" name="图表 11"/>
            <p:cNvGraphicFramePr/>
            <p:nvPr/>
          </p:nvGraphicFramePr>
          <p:xfrm>
            <a:off x="5053" y="4320"/>
            <a:ext cx="4398" cy="2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6566" y="5563"/>
              <a:ext cx="1372" cy="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E7E5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70%</a:t>
              </a: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1512570" y="1911985"/>
            <a:ext cx="4465320" cy="1220470"/>
          </a:xfrm>
          <a:prstGeom prst="roundRect">
            <a:avLst/>
          </a:prstGeom>
          <a:solidFill>
            <a:srgbClr val="E7E5E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07185" y="2357120"/>
            <a:ext cx="4275455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7E5E7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ea"/>
              </a:rPr>
              <a:t>Click here to add content, content to match the title. </a:t>
            </a:r>
          </a:p>
        </p:txBody>
      </p:sp>
      <p:sp>
        <p:nvSpPr>
          <p:cNvPr id="17" name="文本框 6"/>
          <p:cNvSpPr txBox="1"/>
          <p:nvPr/>
        </p:nvSpPr>
        <p:spPr>
          <a:xfrm>
            <a:off x="1703705" y="2073275"/>
            <a:ext cx="1707647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7E5E7"/>
                </a:solidFill>
              </a14:hiddenFill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512570" y="4014470"/>
            <a:ext cx="4465320" cy="1220470"/>
          </a:xfrm>
          <a:prstGeom prst="roundRect">
            <a:avLst/>
          </a:prstGeom>
          <a:solidFill>
            <a:srgbClr val="E7E5E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607185" y="4458970"/>
            <a:ext cx="4275455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7E5E7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rgbClr val="2727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6"/>
          <p:cNvSpPr txBox="1"/>
          <p:nvPr/>
        </p:nvSpPr>
        <p:spPr>
          <a:xfrm>
            <a:off x="1703705" y="4175760"/>
            <a:ext cx="1707647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7E5E7"/>
                </a:solidFill>
              </a14:hiddenFill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257800" y="3113405"/>
            <a:ext cx="3371850" cy="133350"/>
          </a:xfrm>
          <a:prstGeom prst="rect">
            <a:avLst/>
          </a:prstGeom>
          <a:solidFill>
            <a:srgbClr val="FFE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14" name="图片 13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1830" y="4113530"/>
            <a:ext cx="7710170" cy="2747010"/>
          </a:xfrm>
          <a:prstGeom prst="rect">
            <a:avLst/>
          </a:prstGeom>
        </p:spPr>
      </p:pic>
      <p:pic>
        <p:nvPicPr>
          <p:cNvPr id="5" name="图片 4" descr="未命名作品-4"/>
          <p:cNvPicPr>
            <a:picLocks noChangeAspect="1"/>
          </p:cNvPicPr>
          <p:nvPr/>
        </p:nvPicPr>
        <p:blipFill>
          <a:blip r:embed="rId4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68890" cy="2063115"/>
          </a:xfrm>
          <a:prstGeom prst="rect">
            <a:avLst/>
          </a:prstGeom>
        </p:spPr>
      </p:pic>
      <p:pic>
        <p:nvPicPr>
          <p:cNvPr id="11" name="图片 10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335" y="0"/>
            <a:ext cx="3924300" cy="6858000"/>
          </a:xfrm>
          <a:prstGeom prst="rect">
            <a:avLst/>
          </a:prstGeom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30575"/>
            <a:ext cx="4173220" cy="3601720"/>
          </a:xfrm>
          <a:prstGeom prst="rect">
            <a:avLst/>
          </a:prstGeom>
        </p:spPr>
      </p:pic>
      <p:pic>
        <p:nvPicPr>
          <p:cNvPr id="7" name="图片 6" descr="未命名作品-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268335" y="-52705"/>
            <a:ext cx="3988435" cy="3442335"/>
          </a:xfrm>
          <a:prstGeom prst="rect">
            <a:avLst/>
          </a:prstGeom>
        </p:spPr>
      </p:pic>
      <p:pic>
        <p:nvPicPr>
          <p:cNvPr id="8" name="图片 7" descr="未命名作品-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0815" y="4360545"/>
            <a:ext cx="4401185" cy="2497455"/>
          </a:xfrm>
          <a:prstGeom prst="rect">
            <a:avLst/>
          </a:prstGeom>
        </p:spPr>
      </p:pic>
      <p:pic>
        <p:nvPicPr>
          <p:cNvPr id="9" name="图片 8" descr="未命名作品-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12160" cy="1697990"/>
          </a:xfrm>
          <a:prstGeom prst="rect">
            <a:avLst/>
          </a:prstGeom>
        </p:spPr>
      </p:pic>
      <p:pic>
        <p:nvPicPr>
          <p:cNvPr id="10" name="图片 9" descr="未命名作品-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0500"/>
            <a:ext cx="5914390" cy="2000885"/>
          </a:xfrm>
          <a:prstGeom prst="rect">
            <a:avLst/>
          </a:prstGeom>
        </p:spPr>
      </p:pic>
      <p:pic>
        <p:nvPicPr>
          <p:cNvPr id="12" name="图片 11" descr="未命名作品-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4744085" y="5198110"/>
            <a:ext cx="7448550" cy="17341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31936" y="2113081"/>
            <a:ext cx="5779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7200" spc="100" dirty="0">
                <a:solidFill>
                  <a:srgbClr val="FFBD43"/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Aa之云体" panose="02010600010101010101" charset="-122"/>
              </a:rPr>
              <a:t>THANK YOU</a:t>
            </a:r>
            <a:endParaRPr lang="zh-CN" altLang="en-US" sz="7200" spc="100" dirty="0">
              <a:solidFill>
                <a:srgbClr val="FF874F"/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Aa之云体" panose="02010600010101010101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4E5AAF3-BB82-D7D9-B369-A0A3B70AD63B}"/>
              </a:ext>
            </a:extLst>
          </p:cNvPr>
          <p:cNvGrpSpPr/>
          <p:nvPr/>
        </p:nvGrpSpPr>
        <p:grpSpPr>
          <a:xfrm>
            <a:off x="3986530" y="3942695"/>
            <a:ext cx="4777105" cy="416560"/>
            <a:chOff x="4581" y="6870"/>
            <a:chExt cx="7523" cy="656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F065AE-7F23-9DA3-1D70-5817B420F0B7}"/>
                </a:ext>
              </a:extLst>
            </p:cNvPr>
            <p:cNvSpPr/>
            <p:nvPr/>
          </p:nvSpPr>
          <p:spPr>
            <a:xfrm>
              <a:off x="4581" y="6870"/>
              <a:ext cx="4036" cy="650"/>
            </a:xfrm>
            <a:prstGeom prst="roundRect">
              <a:avLst>
                <a:gd name="adj" fmla="val 50000"/>
              </a:avLst>
            </a:prstGeom>
            <a:solidFill>
              <a:srgbClr val="FFE87D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7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REPORT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7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：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7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FREEPPT7.COM</a:t>
              </a:r>
            </a:p>
          </p:txBody>
        </p:sp>
        <p:sp>
          <p:nvSpPr>
            <p:cNvPr id="4" name="矩形: 圆角 20">
              <a:extLst>
                <a:ext uri="{FF2B5EF4-FFF2-40B4-BE49-F238E27FC236}">
                  <a16:creationId xmlns:a16="http://schemas.microsoft.com/office/drawing/2014/main" id="{74233EEF-C295-85AF-68A2-B4828D100FD7}"/>
                </a:ext>
              </a:extLst>
            </p:cNvPr>
            <p:cNvSpPr/>
            <p:nvPr/>
          </p:nvSpPr>
          <p:spPr>
            <a:xfrm>
              <a:off x="9600" y="6876"/>
              <a:ext cx="2504" cy="650"/>
            </a:xfrm>
            <a:prstGeom prst="roundRect">
              <a:avLst>
                <a:gd name="adj" fmla="val 50000"/>
              </a:avLst>
            </a:prstGeom>
            <a:solidFill>
              <a:srgbClr val="FF874F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TIME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：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Arial" panose="020B0604020202020204" pitchFamily="34" charset="0"/>
                </a:rPr>
                <a:t>202X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3926286E-CD29-34F8-D164-5FCC07C2F536}"/>
              </a:ext>
            </a:extLst>
          </p:cNvPr>
          <p:cNvSpPr/>
          <p:nvPr/>
        </p:nvSpPr>
        <p:spPr>
          <a:xfrm>
            <a:off x="5379085" y="6864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E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410450" cy="1503680"/>
          </a:xfrm>
          <a:prstGeom prst="rect">
            <a:avLst/>
          </a:prstGeom>
        </p:spPr>
      </p:pic>
      <p:pic>
        <p:nvPicPr>
          <p:cNvPr id="44" name="图片 43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85750"/>
            <a:ext cx="5914390" cy="2000885"/>
          </a:xfrm>
          <a:prstGeom prst="rect">
            <a:avLst/>
          </a:prstGeom>
        </p:spPr>
      </p:pic>
      <p:pic>
        <p:nvPicPr>
          <p:cNvPr id="11" name="图片 10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335" y="0"/>
            <a:ext cx="3924300" cy="6858000"/>
          </a:xfrm>
          <a:prstGeom prst="rect">
            <a:avLst/>
          </a:prstGeom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7" name="图片 6" descr="未命名作品-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268970" y="-52705"/>
            <a:ext cx="3987800" cy="3442335"/>
          </a:xfrm>
          <a:prstGeom prst="rect">
            <a:avLst/>
          </a:prstGeom>
        </p:spPr>
      </p:pic>
      <p:pic>
        <p:nvPicPr>
          <p:cNvPr id="49" name="图片 48" descr="未命名作品-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4515" y="4360545"/>
            <a:ext cx="1467485" cy="2497455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12160" cy="16979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305099" y="1903501"/>
            <a:ext cx="1292301" cy="1215399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"/>
          <p:cNvSpPr/>
          <p:nvPr/>
        </p:nvSpPr>
        <p:spPr>
          <a:xfrm>
            <a:off x="3305099" y="3188482"/>
            <a:ext cx="55246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48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305175" y="4010660"/>
            <a:ext cx="4963795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Add Your Words Here，according To Your Need To Draw The Text Box Size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 Add Your Words Here，according To Your Text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 according To Your Need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688080" y="2384425"/>
            <a:ext cx="2327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Regular" panose="020B0500000000000000" charset="-122"/>
                <a:sym typeface="Arial" panose="020B0604020202020204" pitchFamily="34" charset="0"/>
              </a:rPr>
              <a:t>PART 01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435449" y="4877390"/>
            <a:ext cx="1066800" cy="147412"/>
            <a:chOff x="127000" y="-1041400"/>
            <a:chExt cx="1746250" cy="241300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>
              <a:off x="12700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799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2898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2997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33096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631950" y="-1041400"/>
              <a:ext cx="241300" cy="241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5" y="323850"/>
            <a:ext cx="2310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582476" y="3022490"/>
            <a:ext cx="1383677" cy="110322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1605773" y="4908450"/>
            <a:ext cx="71676" cy="1107707"/>
          </a:xfrm>
          <a:prstGeom prst="rect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等腰三角形 40"/>
          <p:cNvSpPr/>
          <p:nvPr/>
        </p:nvSpPr>
        <p:spPr>
          <a:xfrm rot="20609176">
            <a:off x="6884791" y="1881783"/>
            <a:ext cx="3117119" cy="2126182"/>
          </a:xfrm>
          <a:prstGeom prst="triangle">
            <a:avLst>
              <a:gd name="adj" fmla="val 62927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 rot="21376979">
            <a:off x="7897381" y="1216451"/>
            <a:ext cx="1249696" cy="1249696"/>
          </a:xfrm>
          <a:prstGeom prst="ellipse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 rot="21376979">
            <a:off x="7966408" y="1285478"/>
            <a:ext cx="1111641" cy="1111641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 rot="21376979">
            <a:off x="6438477" y="3436759"/>
            <a:ext cx="1758923" cy="1758923"/>
          </a:xfrm>
          <a:prstGeom prst="ellipse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rot="21376979">
            <a:off x="6521131" y="3511793"/>
            <a:ext cx="1593613" cy="1593613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rot="21376979">
            <a:off x="9555467" y="2766396"/>
            <a:ext cx="1358894" cy="1358894"/>
          </a:xfrm>
          <a:prstGeom prst="ellipse">
            <a:avLst/>
          </a:prstGeom>
          <a:solidFill>
            <a:srgbClr val="FFE8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 rot="21376979">
            <a:off x="9605215" y="2816149"/>
            <a:ext cx="1259391" cy="1259390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20553843" flipH="1" flipV="1">
            <a:off x="2291628" y="3341296"/>
            <a:ext cx="3117118" cy="2126182"/>
          </a:xfrm>
          <a:prstGeom prst="triangle">
            <a:avLst>
              <a:gd name="adj" fmla="val 62927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 flipH="1" flipV="1">
            <a:off x="3141284" y="4770917"/>
            <a:ext cx="1249696" cy="1249696"/>
          </a:xfrm>
          <a:prstGeom prst="ellipse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 flipH="1" flipV="1">
            <a:off x="3212960" y="4842593"/>
            <a:ext cx="1106344" cy="1106344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 flipH="1" flipV="1">
            <a:off x="4182671" y="2229422"/>
            <a:ext cx="1758923" cy="1758923"/>
          </a:xfrm>
          <a:prstGeom prst="ellipse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 flipH="1" flipV="1">
            <a:off x="4251211" y="2297962"/>
            <a:ext cx="1621844" cy="1621844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 flipH="1" flipV="1">
            <a:off x="1415424" y="3108884"/>
            <a:ext cx="1358894" cy="1358894"/>
          </a:xfrm>
          <a:prstGeom prst="ellipse">
            <a:avLst/>
          </a:prstGeom>
          <a:solidFill>
            <a:srgbClr val="FFE87D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 flipH="1" flipV="1">
            <a:off x="1515070" y="3208530"/>
            <a:ext cx="1159597" cy="1159599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Freeform 375"/>
          <p:cNvSpPr>
            <a:spLocks noEditPoints="1"/>
          </p:cNvSpPr>
          <p:nvPr/>
        </p:nvSpPr>
        <p:spPr bwMode="auto">
          <a:xfrm>
            <a:off x="4653193" y="2644214"/>
            <a:ext cx="817879" cy="817879"/>
          </a:xfrm>
          <a:custGeom>
            <a:avLst/>
            <a:gdLst>
              <a:gd name="connsiteX0" fmla="*/ 414309 w 514254"/>
              <a:gd name="connsiteY0" fmla="*/ 386764 h 514254"/>
              <a:gd name="connsiteX1" fmla="*/ 475478 w 514254"/>
              <a:gd name="connsiteY1" fmla="*/ 447980 h 514254"/>
              <a:gd name="connsiteX2" fmla="*/ 475478 w 514254"/>
              <a:gd name="connsiteY2" fmla="*/ 474982 h 514254"/>
              <a:gd name="connsiteX3" fmla="*/ 448572 w 514254"/>
              <a:gd name="connsiteY3" fmla="*/ 474982 h 514254"/>
              <a:gd name="connsiteX4" fmla="*/ 387116 w 514254"/>
              <a:gd name="connsiteY4" fmla="*/ 413524 h 514254"/>
              <a:gd name="connsiteX5" fmla="*/ 403910 w 514254"/>
              <a:gd name="connsiteY5" fmla="*/ 402187 h 514254"/>
              <a:gd name="connsiteX6" fmla="*/ 106247 w 514254"/>
              <a:gd name="connsiteY6" fmla="*/ 361771 h 514254"/>
              <a:gd name="connsiteX7" fmla="*/ 191214 w 514254"/>
              <a:gd name="connsiteY7" fmla="*/ 361771 h 514254"/>
              <a:gd name="connsiteX8" fmla="*/ 210264 w 514254"/>
              <a:gd name="connsiteY8" fmla="*/ 380824 h 514254"/>
              <a:gd name="connsiteX9" fmla="*/ 191261 w 514254"/>
              <a:gd name="connsiteY9" fmla="*/ 399876 h 514254"/>
              <a:gd name="connsiteX10" fmla="*/ 106247 w 514254"/>
              <a:gd name="connsiteY10" fmla="*/ 399876 h 514254"/>
              <a:gd name="connsiteX11" fmla="*/ 87197 w 514254"/>
              <a:gd name="connsiteY11" fmla="*/ 380824 h 514254"/>
              <a:gd name="connsiteX12" fmla="*/ 106247 w 514254"/>
              <a:gd name="connsiteY12" fmla="*/ 361771 h 514254"/>
              <a:gd name="connsiteX13" fmla="*/ 331527 w 514254"/>
              <a:gd name="connsiteY13" fmla="*/ 265559 h 514254"/>
              <a:gd name="connsiteX14" fmla="*/ 267246 w 514254"/>
              <a:gd name="connsiteY14" fmla="*/ 329840 h 514254"/>
              <a:gd name="connsiteX15" fmla="*/ 331527 w 514254"/>
              <a:gd name="connsiteY15" fmla="*/ 394122 h 514254"/>
              <a:gd name="connsiteX16" fmla="*/ 395809 w 514254"/>
              <a:gd name="connsiteY16" fmla="*/ 329840 h 514254"/>
              <a:gd name="connsiteX17" fmla="*/ 331527 w 514254"/>
              <a:gd name="connsiteY17" fmla="*/ 265559 h 514254"/>
              <a:gd name="connsiteX18" fmla="*/ 106247 w 514254"/>
              <a:gd name="connsiteY18" fmla="*/ 238073 h 514254"/>
              <a:gd name="connsiteX19" fmla="*/ 191214 w 514254"/>
              <a:gd name="connsiteY19" fmla="*/ 238073 h 514254"/>
              <a:gd name="connsiteX20" fmla="*/ 210264 w 514254"/>
              <a:gd name="connsiteY20" fmla="*/ 257125 h 514254"/>
              <a:gd name="connsiteX21" fmla="*/ 191261 w 514254"/>
              <a:gd name="connsiteY21" fmla="*/ 276178 h 514254"/>
              <a:gd name="connsiteX22" fmla="*/ 106247 w 514254"/>
              <a:gd name="connsiteY22" fmla="*/ 276178 h 514254"/>
              <a:gd name="connsiteX23" fmla="*/ 87197 w 514254"/>
              <a:gd name="connsiteY23" fmla="*/ 257125 h 514254"/>
              <a:gd name="connsiteX24" fmla="*/ 106247 w 514254"/>
              <a:gd name="connsiteY24" fmla="*/ 238073 h 514254"/>
              <a:gd name="connsiteX25" fmla="*/ 331527 w 514254"/>
              <a:gd name="connsiteY25" fmla="*/ 227466 h 514254"/>
              <a:gd name="connsiteX26" fmla="*/ 433902 w 514254"/>
              <a:gd name="connsiteY26" fmla="*/ 329840 h 514254"/>
              <a:gd name="connsiteX27" fmla="*/ 425854 w 514254"/>
              <a:gd name="connsiteY27" fmla="*/ 369641 h 514254"/>
              <a:gd name="connsiteX28" fmla="*/ 414309 w 514254"/>
              <a:gd name="connsiteY28" fmla="*/ 386764 h 514254"/>
              <a:gd name="connsiteX29" fmla="*/ 409904 w 514254"/>
              <a:gd name="connsiteY29" fmla="*/ 382355 h 514254"/>
              <a:gd name="connsiteX30" fmla="*/ 382902 w 514254"/>
              <a:gd name="connsiteY30" fmla="*/ 382355 h 514254"/>
              <a:gd name="connsiteX31" fmla="*/ 382902 w 514254"/>
              <a:gd name="connsiteY31" fmla="*/ 409310 h 514254"/>
              <a:gd name="connsiteX32" fmla="*/ 387116 w 514254"/>
              <a:gd name="connsiteY32" fmla="*/ 413524 h 514254"/>
              <a:gd name="connsiteX33" fmla="*/ 371368 w 514254"/>
              <a:gd name="connsiteY33" fmla="*/ 424154 h 514254"/>
              <a:gd name="connsiteX34" fmla="*/ 331527 w 514254"/>
              <a:gd name="connsiteY34" fmla="*/ 432215 h 514254"/>
              <a:gd name="connsiteX35" fmla="*/ 229153 w 514254"/>
              <a:gd name="connsiteY35" fmla="*/ 329840 h 514254"/>
              <a:gd name="connsiteX36" fmla="*/ 331527 w 514254"/>
              <a:gd name="connsiteY36" fmla="*/ 227466 h 514254"/>
              <a:gd name="connsiteX37" fmla="*/ 106247 w 514254"/>
              <a:gd name="connsiteY37" fmla="*/ 114279 h 514254"/>
              <a:gd name="connsiteX38" fmla="*/ 372195 w 514254"/>
              <a:gd name="connsiteY38" fmla="*/ 114279 h 514254"/>
              <a:gd name="connsiteX39" fmla="*/ 391246 w 514254"/>
              <a:gd name="connsiteY39" fmla="*/ 133332 h 514254"/>
              <a:gd name="connsiteX40" fmla="*/ 372195 w 514254"/>
              <a:gd name="connsiteY40" fmla="*/ 152384 h 514254"/>
              <a:gd name="connsiteX41" fmla="*/ 106247 w 514254"/>
              <a:gd name="connsiteY41" fmla="*/ 152384 h 514254"/>
              <a:gd name="connsiteX42" fmla="*/ 87197 w 514254"/>
              <a:gd name="connsiteY42" fmla="*/ 133332 h 514254"/>
              <a:gd name="connsiteX43" fmla="*/ 106247 w 514254"/>
              <a:gd name="connsiteY43" fmla="*/ 114279 h 514254"/>
              <a:gd name="connsiteX44" fmla="*/ 57139 w 514254"/>
              <a:gd name="connsiteY44" fmla="*/ 0 h 514254"/>
              <a:gd name="connsiteX45" fmla="*/ 457115 w 514254"/>
              <a:gd name="connsiteY45" fmla="*/ 0 h 514254"/>
              <a:gd name="connsiteX46" fmla="*/ 514254 w 514254"/>
              <a:gd name="connsiteY46" fmla="*/ 57139 h 514254"/>
              <a:gd name="connsiteX47" fmla="*/ 514254 w 514254"/>
              <a:gd name="connsiteY47" fmla="*/ 304029 h 514254"/>
              <a:gd name="connsiteX48" fmla="*/ 495208 w 514254"/>
              <a:gd name="connsiteY48" fmla="*/ 323075 h 514254"/>
              <a:gd name="connsiteX49" fmla="*/ 476161 w 514254"/>
              <a:gd name="connsiteY49" fmla="*/ 304029 h 514254"/>
              <a:gd name="connsiteX50" fmla="*/ 476161 w 514254"/>
              <a:gd name="connsiteY50" fmla="*/ 57092 h 514254"/>
              <a:gd name="connsiteX51" fmla="*/ 457115 w 514254"/>
              <a:gd name="connsiteY51" fmla="*/ 38045 h 514254"/>
              <a:gd name="connsiteX52" fmla="*/ 57139 w 514254"/>
              <a:gd name="connsiteY52" fmla="*/ 38045 h 514254"/>
              <a:gd name="connsiteX53" fmla="*/ 38093 w 514254"/>
              <a:gd name="connsiteY53" fmla="*/ 57092 h 514254"/>
              <a:gd name="connsiteX54" fmla="*/ 38093 w 514254"/>
              <a:gd name="connsiteY54" fmla="*/ 457115 h 514254"/>
              <a:gd name="connsiteX55" fmla="*/ 57139 w 514254"/>
              <a:gd name="connsiteY55" fmla="*/ 476161 h 514254"/>
              <a:gd name="connsiteX56" fmla="*/ 303172 w 514254"/>
              <a:gd name="connsiteY56" fmla="*/ 476161 h 514254"/>
              <a:gd name="connsiteX57" fmla="*/ 322218 w 514254"/>
              <a:gd name="connsiteY57" fmla="*/ 495208 h 514254"/>
              <a:gd name="connsiteX58" fmla="*/ 303172 w 514254"/>
              <a:gd name="connsiteY58" fmla="*/ 514254 h 514254"/>
              <a:gd name="connsiteX59" fmla="*/ 57139 w 514254"/>
              <a:gd name="connsiteY59" fmla="*/ 514254 h 514254"/>
              <a:gd name="connsiteX60" fmla="*/ 0 w 514254"/>
              <a:gd name="connsiteY60" fmla="*/ 457115 h 514254"/>
              <a:gd name="connsiteX61" fmla="*/ 0 w 514254"/>
              <a:gd name="connsiteY61" fmla="*/ 57139 h 514254"/>
              <a:gd name="connsiteX62" fmla="*/ 57139 w 514254"/>
              <a:gd name="connsiteY62" fmla="*/ 0 h 51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254" h="514254">
                <a:moveTo>
                  <a:pt x="414309" y="386764"/>
                </a:moveTo>
                <a:lnTo>
                  <a:pt x="475478" y="447980"/>
                </a:lnTo>
                <a:cubicBezTo>
                  <a:pt x="482907" y="455456"/>
                  <a:pt x="482907" y="467505"/>
                  <a:pt x="475478" y="474982"/>
                </a:cubicBezTo>
                <a:cubicBezTo>
                  <a:pt x="468049" y="482411"/>
                  <a:pt x="456001" y="482411"/>
                  <a:pt x="448572" y="474982"/>
                </a:cubicBezTo>
                <a:lnTo>
                  <a:pt x="387116" y="413524"/>
                </a:lnTo>
                <a:lnTo>
                  <a:pt x="403910" y="402187"/>
                </a:lnTo>
                <a:close/>
                <a:moveTo>
                  <a:pt x="106247" y="361771"/>
                </a:moveTo>
                <a:lnTo>
                  <a:pt x="191214" y="361771"/>
                </a:lnTo>
                <a:cubicBezTo>
                  <a:pt x="201739" y="361771"/>
                  <a:pt x="210264" y="370297"/>
                  <a:pt x="210264" y="380824"/>
                </a:cubicBezTo>
                <a:cubicBezTo>
                  <a:pt x="210312" y="391350"/>
                  <a:pt x="201739" y="399876"/>
                  <a:pt x="191261" y="399876"/>
                </a:cubicBezTo>
                <a:lnTo>
                  <a:pt x="106247" y="399876"/>
                </a:lnTo>
                <a:cubicBezTo>
                  <a:pt x="95722" y="399876"/>
                  <a:pt x="87197" y="391350"/>
                  <a:pt x="87197" y="380824"/>
                </a:cubicBezTo>
                <a:cubicBezTo>
                  <a:pt x="87197" y="370297"/>
                  <a:pt x="95722" y="361771"/>
                  <a:pt x="106247" y="361771"/>
                </a:cubicBezTo>
                <a:close/>
                <a:moveTo>
                  <a:pt x="331527" y="265559"/>
                </a:moveTo>
                <a:cubicBezTo>
                  <a:pt x="296053" y="265559"/>
                  <a:pt x="267246" y="294367"/>
                  <a:pt x="267246" y="329840"/>
                </a:cubicBezTo>
                <a:cubicBezTo>
                  <a:pt x="267246" y="365314"/>
                  <a:pt x="296053" y="394122"/>
                  <a:pt x="331527" y="394122"/>
                </a:cubicBezTo>
                <a:cubicBezTo>
                  <a:pt x="367001" y="394122"/>
                  <a:pt x="395809" y="365314"/>
                  <a:pt x="395809" y="329840"/>
                </a:cubicBezTo>
                <a:cubicBezTo>
                  <a:pt x="395809" y="294367"/>
                  <a:pt x="367001" y="265559"/>
                  <a:pt x="331527" y="265559"/>
                </a:cubicBezTo>
                <a:close/>
                <a:moveTo>
                  <a:pt x="106247" y="238073"/>
                </a:moveTo>
                <a:lnTo>
                  <a:pt x="191214" y="238073"/>
                </a:lnTo>
                <a:cubicBezTo>
                  <a:pt x="201739" y="238073"/>
                  <a:pt x="210264" y="246551"/>
                  <a:pt x="210264" y="257125"/>
                </a:cubicBezTo>
                <a:cubicBezTo>
                  <a:pt x="210312" y="267604"/>
                  <a:pt x="201739" y="276178"/>
                  <a:pt x="191261" y="276178"/>
                </a:cubicBezTo>
                <a:lnTo>
                  <a:pt x="106247" y="276178"/>
                </a:lnTo>
                <a:cubicBezTo>
                  <a:pt x="95722" y="276178"/>
                  <a:pt x="87197" y="267652"/>
                  <a:pt x="87197" y="257125"/>
                </a:cubicBezTo>
                <a:cubicBezTo>
                  <a:pt x="87197" y="246551"/>
                  <a:pt x="95722" y="238073"/>
                  <a:pt x="106247" y="238073"/>
                </a:cubicBezTo>
                <a:close/>
                <a:moveTo>
                  <a:pt x="331527" y="227466"/>
                </a:moveTo>
                <a:cubicBezTo>
                  <a:pt x="387953" y="227466"/>
                  <a:pt x="433902" y="273415"/>
                  <a:pt x="433902" y="329840"/>
                </a:cubicBezTo>
                <a:cubicBezTo>
                  <a:pt x="433902" y="343947"/>
                  <a:pt x="431036" y="357398"/>
                  <a:pt x="425854" y="369641"/>
                </a:cubicBezTo>
                <a:lnTo>
                  <a:pt x="414309" y="386764"/>
                </a:lnTo>
                <a:lnTo>
                  <a:pt x="409904" y="382355"/>
                </a:lnTo>
                <a:cubicBezTo>
                  <a:pt x="402427" y="374878"/>
                  <a:pt x="390379" y="374878"/>
                  <a:pt x="382902" y="382355"/>
                </a:cubicBezTo>
                <a:cubicBezTo>
                  <a:pt x="375473" y="389784"/>
                  <a:pt x="375473" y="401880"/>
                  <a:pt x="382902" y="409310"/>
                </a:cubicBezTo>
                <a:lnTo>
                  <a:pt x="387116" y="413524"/>
                </a:lnTo>
                <a:lnTo>
                  <a:pt x="371368" y="424154"/>
                </a:lnTo>
                <a:cubicBezTo>
                  <a:pt x="359121" y="429343"/>
                  <a:pt x="345657" y="432215"/>
                  <a:pt x="331527" y="432215"/>
                </a:cubicBezTo>
                <a:cubicBezTo>
                  <a:pt x="275102" y="432215"/>
                  <a:pt x="229153" y="386266"/>
                  <a:pt x="229153" y="329840"/>
                </a:cubicBezTo>
                <a:cubicBezTo>
                  <a:pt x="229153" y="273415"/>
                  <a:pt x="275102" y="227466"/>
                  <a:pt x="331527" y="227466"/>
                </a:cubicBezTo>
                <a:close/>
                <a:moveTo>
                  <a:pt x="106247" y="114279"/>
                </a:moveTo>
                <a:lnTo>
                  <a:pt x="372195" y="114279"/>
                </a:lnTo>
                <a:cubicBezTo>
                  <a:pt x="382721" y="114279"/>
                  <a:pt x="391246" y="122805"/>
                  <a:pt x="391246" y="133332"/>
                </a:cubicBezTo>
                <a:cubicBezTo>
                  <a:pt x="391246" y="143858"/>
                  <a:pt x="382721" y="152384"/>
                  <a:pt x="372195" y="152384"/>
                </a:cubicBezTo>
                <a:lnTo>
                  <a:pt x="106247" y="152384"/>
                </a:lnTo>
                <a:cubicBezTo>
                  <a:pt x="95722" y="152384"/>
                  <a:pt x="87197" y="143858"/>
                  <a:pt x="87197" y="133332"/>
                </a:cubicBezTo>
                <a:cubicBezTo>
                  <a:pt x="87197" y="122805"/>
                  <a:pt x="95722" y="114279"/>
                  <a:pt x="106247" y="114279"/>
                </a:cubicBezTo>
                <a:close/>
                <a:moveTo>
                  <a:pt x="57139" y="0"/>
                </a:moveTo>
                <a:lnTo>
                  <a:pt x="457115" y="0"/>
                </a:lnTo>
                <a:cubicBezTo>
                  <a:pt x="488589" y="0"/>
                  <a:pt x="514254" y="25617"/>
                  <a:pt x="514254" y="57139"/>
                </a:cubicBezTo>
                <a:lnTo>
                  <a:pt x="514254" y="304029"/>
                </a:lnTo>
                <a:cubicBezTo>
                  <a:pt x="514254" y="314552"/>
                  <a:pt x="505731" y="323075"/>
                  <a:pt x="495208" y="323075"/>
                </a:cubicBezTo>
                <a:cubicBezTo>
                  <a:pt x="484685" y="323075"/>
                  <a:pt x="476161" y="314552"/>
                  <a:pt x="476161" y="304029"/>
                </a:cubicBezTo>
                <a:lnTo>
                  <a:pt x="476161" y="57092"/>
                </a:lnTo>
                <a:cubicBezTo>
                  <a:pt x="476161" y="46664"/>
                  <a:pt x="467590" y="38045"/>
                  <a:pt x="457115" y="38045"/>
                </a:cubicBezTo>
                <a:lnTo>
                  <a:pt x="57139" y="38045"/>
                </a:lnTo>
                <a:cubicBezTo>
                  <a:pt x="46664" y="38045"/>
                  <a:pt x="38093" y="46664"/>
                  <a:pt x="38093" y="57092"/>
                </a:cubicBezTo>
                <a:lnTo>
                  <a:pt x="38093" y="457115"/>
                </a:lnTo>
                <a:cubicBezTo>
                  <a:pt x="38093" y="467590"/>
                  <a:pt x="46664" y="476161"/>
                  <a:pt x="57139" y="476161"/>
                </a:cubicBezTo>
                <a:lnTo>
                  <a:pt x="303172" y="476161"/>
                </a:lnTo>
                <a:cubicBezTo>
                  <a:pt x="313742" y="476161"/>
                  <a:pt x="322218" y="484637"/>
                  <a:pt x="322218" y="495208"/>
                </a:cubicBezTo>
                <a:cubicBezTo>
                  <a:pt x="322218" y="505731"/>
                  <a:pt x="313742" y="514254"/>
                  <a:pt x="303172" y="514254"/>
                </a:cubicBezTo>
                <a:lnTo>
                  <a:pt x="57139" y="514254"/>
                </a:lnTo>
                <a:cubicBezTo>
                  <a:pt x="25617" y="514254"/>
                  <a:pt x="0" y="488589"/>
                  <a:pt x="0" y="457115"/>
                </a:cubicBezTo>
                <a:lnTo>
                  <a:pt x="0" y="57139"/>
                </a:lnTo>
                <a:cubicBezTo>
                  <a:pt x="0" y="25617"/>
                  <a:pt x="25617" y="0"/>
                  <a:pt x="57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任意多边形 64"/>
          <p:cNvSpPr/>
          <p:nvPr/>
        </p:nvSpPr>
        <p:spPr>
          <a:xfrm flipH="1">
            <a:off x="6847709" y="3867464"/>
            <a:ext cx="944035" cy="897511"/>
          </a:xfrm>
          <a:custGeom>
            <a:avLst/>
            <a:gdLst>
              <a:gd name="connsiteX0" fmla="*/ 297761 w 469019"/>
              <a:gd name="connsiteY0" fmla="*/ 245968 h 445905"/>
              <a:gd name="connsiteX1" fmla="*/ 313002 w 469019"/>
              <a:gd name="connsiteY1" fmla="*/ 261209 h 445905"/>
              <a:gd name="connsiteX2" fmla="*/ 313002 w 469019"/>
              <a:gd name="connsiteY2" fmla="*/ 355371 h 445905"/>
              <a:gd name="connsiteX3" fmla="*/ 297761 w 469019"/>
              <a:gd name="connsiteY3" fmla="*/ 370612 h 445905"/>
              <a:gd name="connsiteX4" fmla="*/ 282520 w 469019"/>
              <a:gd name="connsiteY4" fmla="*/ 355371 h 445905"/>
              <a:gd name="connsiteX5" fmla="*/ 282520 w 469019"/>
              <a:gd name="connsiteY5" fmla="*/ 261209 h 445905"/>
              <a:gd name="connsiteX6" fmla="*/ 297761 w 469019"/>
              <a:gd name="connsiteY6" fmla="*/ 245968 h 445905"/>
              <a:gd name="connsiteX7" fmla="*/ 115823 w 469019"/>
              <a:gd name="connsiteY7" fmla="*/ 245968 h 445905"/>
              <a:gd name="connsiteX8" fmla="*/ 131064 w 469019"/>
              <a:gd name="connsiteY8" fmla="*/ 261209 h 445905"/>
              <a:gd name="connsiteX9" fmla="*/ 131064 w 469019"/>
              <a:gd name="connsiteY9" fmla="*/ 355371 h 445905"/>
              <a:gd name="connsiteX10" fmla="*/ 115823 w 469019"/>
              <a:gd name="connsiteY10" fmla="*/ 370612 h 445905"/>
              <a:gd name="connsiteX11" fmla="*/ 100582 w 469019"/>
              <a:gd name="connsiteY11" fmla="*/ 355371 h 445905"/>
              <a:gd name="connsiteX12" fmla="*/ 100582 w 469019"/>
              <a:gd name="connsiteY12" fmla="*/ 261209 h 445905"/>
              <a:gd name="connsiteX13" fmla="*/ 115823 w 469019"/>
              <a:gd name="connsiteY13" fmla="*/ 245968 h 445905"/>
              <a:gd name="connsiteX14" fmla="*/ 388016 w 469019"/>
              <a:gd name="connsiteY14" fmla="*/ 181955 h 445905"/>
              <a:gd name="connsiteX15" fmla="*/ 403257 w 469019"/>
              <a:gd name="connsiteY15" fmla="*/ 197196 h 445905"/>
              <a:gd name="connsiteX16" fmla="*/ 403257 w 469019"/>
              <a:gd name="connsiteY16" fmla="*/ 355371 h 445905"/>
              <a:gd name="connsiteX17" fmla="*/ 388016 w 469019"/>
              <a:gd name="connsiteY17" fmla="*/ 370612 h 445905"/>
              <a:gd name="connsiteX18" fmla="*/ 372775 w 469019"/>
              <a:gd name="connsiteY18" fmla="*/ 355371 h 445905"/>
              <a:gd name="connsiteX19" fmla="*/ 372775 w 469019"/>
              <a:gd name="connsiteY19" fmla="*/ 197196 h 445905"/>
              <a:gd name="connsiteX20" fmla="*/ 388016 w 469019"/>
              <a:gd name="connsiteY20" fmla="*/ 181955 h 445905"/>
              <a:gd name="connsiteX21" fmla="*/ 206935 w 469019"/>
              <a:gd name="connsiteY21" fmla="*/ 181955 h 445905"/>
              <a:gd name="connsiteX22" fmla="*/ 222176 w 469019"/>
              <a:gd name="connsiteY22" fmla="*/ 197196 h 445905"/>
              <a:gd name="connsiteX23" fmla="*/ 222176 w 469019"/>
              <a:gd name="connsiteY23" fmla="*/ 355371 h 445905"/>
              <a:gd name="connsiteX24" fmla="*/ 206935 w 469019"/>
              <a:gd name="connsiteY24" fmla="*/ 370612 h 445905"/>
              <a:gd name="connsiteX25" fmla="*/ 191694 w 469019"/>
              <a:gd name="connsiteY25" fmla="*/ 355371 h 445905"/>
              <a:gd name="connsiteX26" fmla="*/ 191694 w 469019"/>
              <a:gd name="connsiteY26" fmla="*/ 197196 h 445905"/>
              <a:gd name="connsiteX27" fmla="*/ 206935 w 469019"/>
              <a:gd name="connsiteY27" fmla="*/ 181955 h 445905"/>
              <a:gd name="connsiteX28" fmla="*/ 421093 w 469019"/>
              <a:gd name="connsiteY28" fmla="*/ 43588 h 445905"/>
              <a:gd name="connsiteX29" fmla="*/ 431738 w 469019"/>
              <a:gd name="connsiteY29" fmla="*/ 50404 h 445905"/>
              <a:gd name="connsiteX30" fmla="*/ 427642 w 469019"/>
              <a:gd name="connsiteY30" fmla="*/ 73409 h 445905"/>
              <a:gd name="connsiteX31" fmla="*/ 296856 w 469019"/>
              <a:gd name="connsiteY31" fmla="*/ 164856 h 445905"/>
              <a:gd name="connsiteX32" fmla="*/ 292284 w 469019"/>
              <a:gd name="connsiteY32" fmla="*/ 167000 h 445905"/>
              <a:gd name="connsiteX33" fmla="*/ 280996 w 469019"/>
              <a:gd name="connsiteY33" fmla="*/ 167000 h 445905"/>
              <a:gd name="connsiteX34" fmla="*/ 277043 w 469019"/>
              <a:gd name="connsiteY34" fmla="*/ 163951 h 445905"/>
              <a:gd name="connsiteX35" fmla="*/ 202982 w 469019"/>
              <a:gd name="connsiteY35" fmla="*/ 83173 h 445905"/>
              <a:gd name="connsiteX36" fmla="*/ 78292 w 469019"/>
              <a:gd name="connsiteY36" fmla="*/ 170048 h 445905"/>
              <a:gd name="connsiteX37" fmla="*/ 78292 w 469019"/>
              <a:gd name="connsiteY37" fmla="*/ 168857 h 445905"/>
              <a:gd name="connsiteX38" fmla="*/ 55288 w 469019"/>
              <a:gd name="connsiteY38" fmla="*/ 164713 h 445905"/>
              <a:gd name="connsiteX39" fmla="*/ 59431 w 469019"/>
              <a:gd name="connsiteY39" fmla="*/ 141709 h 445905"/>
              <a:gd name="connsiteX40" fmla="*/ 192313 w 469019"/>
              <a:gd name="connsiteY40" fmla="*/ 50262 h 445905"/>
              <a:gd name="connsiteX41" fmla="*/ 196599 w 469019"/>
              <a:gd name="connsiteY41" fmla="*/ 48452 h 445905"/>
              <a:gd name="connsiteX42" fmla="*/ 217937 w 469019"/>
              <a:gd name="connsiteY42" fmla="*/ 50547 h 445905"/>
              <a:gd name="connsiteX43" fmla="*/ 286807 w 469019"/>
              <a:gd name="connsiteY43" fmla="*/ 130754 h 445905"/>
              <a:gd name="connsiteX44" fmla="*/ 408734 w 469019"/>
              <a:gd name="connsiteY44" fmla="*/ 46308 h 445905"/>
              <a:gd name="connsiteX45" fmla="*/ 421093 w 469019"/>
              <a:gd name="connsiteY45" fmla="*/ 43588 h 445905"/>
              <a:gd name="connsiteX46" fmla="*/ 15239 w 469019"/>
              <a:gd name="connsiteY46" fmla="*/ 0 h 445905"/>
              <a:gd name="connsiteX47" fmla="*/ 30478 w 469019"/>
              <a:gd name="connsiteY47" fmla="*/ 15240 h 445905"/>
              <a:gd name="connsiteX48" fmla="*/ 30478 w 469019"/>
              <a:gd name="connsiteY48" fmla="*/ 354467 h 445905"/>
              <a:gd name="connsiteX49" fmla="*/ 91433 w 469019"/>
              <a:gd name="connsiteY49" fmla="*/ 415426 h 445905"/>
              <a:gd name="connsiteX50" fmla="*/ 453781 w 469019"/>
              <a:gd name="connsiteY50" fmla="*/ 415426 h 445905"/>
              <a:gd name="connsiteX51" fmla="*/ 469019 w 469019"/>
              <a:gd name="connsiteY51" fmla="*/ 430666 h 445905"/>
              <a:gd name="connsiteX52" fmla="*/ 453781 w 469019"/>
              <a:gd name="connsiteY52" fmla="*/ 445905 h 445905"/>
              <a:gd name="connsiteX53" fmla="*/ 91433 w 469019"/>
              <a:gd name="connsiteY53" fmla="*/ 445905 h 445905"/>
              <a:gd name="connsiteX54" fmla="*/ 0 w 469019"/>
              <a:gd name="connsiteY54" fmla="*/ 354467 h 445905"/>
              <a:gd name="connsiteX55" fmla="*/ 0 w 469019"/>
              <a:gd name="connsiteY55" fmla="*/ 15240 h 445905"/>
              <a:gd name="connsiteX56" fmla="*/ 15239 w 469019"/>
              <a:gd name="connsiteY56" fmla="*/ 0 h 44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69019" h="445905">
                <a:moveTo>
                  <a:pt x="297761" y="245968"/>
                </a:moveTo>
                <a:cubicBezTo>
                  <a:pt x="306191" y="245968"/>
                  <a:pt x="313002" y="252779"/>
                  <a:pt x="313002" y="261209"/>
                </a:cubicBezTo>
                <a:lnTo>
                  <a:pt x="313002" y="355371"/>
                </a:lnTo>
                <a:cubicBezTo>
                  <a:pt x="313002" y="363801"/>
                  <a:pt x="306191" y="370612"/>
                  <a:pt x="297761" y="370612"/>
                </a:cubicBezTo>
                <a:cubicBezTo>
                  <a:pt x="289379" y="370612"/>
                  <a:pt x="282520" y="363801"/>
                  <a:pt x="282520" y="355371"/>
                </a:cubicBezTo>
                <a:lnTo>
                  <a:pt x="282520" y="261209"/>
                </a:lnTo>
                <a:cubicBezTo>
                  <a:pt x="282520" y="252779"/>
                  <a:pt x="289379" y="245968"/>
                  <a:pt x="297761" y="245968"/>
                </a:cubicBezTo>
                <a:close/>
                <a:moveTo>
                  <a:pt x="115823" y="245968"/>
                </a:moveTo>
                <a:cubicBezTo>
                  <a:pt x="124205" y="245968"/>
                  <a:pt x="131064" y="252779"/>
                  <a:pt x="131064" y="261209"/>
                </a:cubicBezTo>
                <a:lnTo>
                  <a:pt x="131064" y="355371"/>
                </a:lnTo>
                <a:cubicBezTo>
                  <a:pt x="131064" y="363801"/>
                  <a:pt x="124205" y="370612"/>
                  <a:pt x="115823" y="370612"/>
                </a:cubicBezTo>
                <a:cubicBezTo>
                  <a:pt x="107393" y="370612"/>
                  <a:pt x="100582" y="363801"/>
                  <a:pt x="100582" y="355371"/>
                </a:cubicBezTo>
                <a:lnTo>
                  <a:pt x="100582" y="261209"/>
                </a:lnTo>
                <a:cubicBezTo>
                  <a:pt x="100582" y="252779"/>
                  <a:pt x="107393" y="245968"/>
                  <a:pt x="115823" y="245968"/>
                </a:cubicBezTo>
                <a:close/>
                <a:moveTo>
                  <a:pt x="388016" y="181955"/>
                </a:moveTo>
                <a:cubicBezTo>
                  <a:pt x="396446" y="181955"/>
                  <a:pt x="403257" y="188766"/>
                  <a:pt x="403257" y="197196"/>
                </a:cubicBezTo>
                <a:lnTo>
                  <a:pt x="403257" y="355371"/>
                </a:lnTo>
                <a:cubicBezTo>
                  <a:pt x="403257" y="363801"/>
                  <a:pt x="396446" y="370612"/>
                  <a:pt x="388016" y="370612"/>
                </a:cubicBezTo>
                <a:cubicBezTo>
                  <a:pt x="379586" y="370612"/>
                  <a:pt x="372775" y="363801"/>
                  <a:pt x="372775" y="355371"/>
                </a:cubicBezTo>
                <a:lnTo>
                  <a:pt x="372775" y="197196"/>
                </a:lnTo>
                <a:cubicBezTo>
                  <a:pt x="372775" y="188766"/>
                  <a:pt x="379586" y="181955"/>
                  <a:pt x="388016" y="181955"/>
                </a:cubicBezTo>
                <a:close/>
                <a:moveTo>
                  <a:pt x="206935" y="181955"/>
                </a:moveTo>
                <a:cubicBezTo>
                  <a:pt x="215365" y="181955"/>
                  <a:pt x="222176" y="188766"/>
                  <a:pt x="222176" y="197196"/>
                </a:cubicBezTo>
                <a:lnTo>
                  <a:pt x="222176" y="355371"/>
                </a:lnTo>
                <a:cubicBezTo>
                  <a:pt x="222176" y="363801"/>
                  <a:pt x="215365" y="370612"/>
                  <a:pt x="206935" y="370612"/>
                </a:cubicBezTo>
                <a:cubicBezTo>
                  <a:pt x="198505" y="370612"/>
                  <a:pt x="191694" y="363801"/>
                  <a:pt x="191694" y="355371"/>
                </a:cubicBezTo>
                <a:lnTo>
                  <a:pt x="191694" y="197196"/>
                </a:lnTo>
                <a:cubicBezTo>
                  <a:pt x="191694" y="188766"/>
                  <a:pt x="198505" y="181955"/>
                  <a:pt x="206935" y="181955"/>
                </a:cubicBezTo>
                <a:close/>
                <a:moveTo>
                  <a:pt x="421093" y="43588"/>
                </a:moveTo>
                <a:cubicBezTo>
                  <a:pt x="425261" y="44332"/>
                  <a:pt x="429143" y="46666"/>
                  <a:pt x="431738" y="50404"/>
                </a:cubicBezTo>
                <a:cubicBezTo>
                  <a:pt x="436977" y="57882"/>
                  <a:pt x="435120" y="68218"/>
                  <a:pt x="427642" y="73409"/>
                </a:cubicBezTo>
                <a:lnTo>
                  <a:pt x="296856" y="164856"/>
                </a:lnTo>
                <a:cubicBezTo>
                  <a:pt x="295475" y="165809"/>
                  <a:pt x="293903" y="166523"/>
                  <a:pt x="292284" y="167000"/>
                </a:cubicBezTo>
                <a:lnTo>
                  <a:pt x="280996" y="167000"/>
                </a:lnTo>
                <a:cubicBezTo>
                  <a:pt x="279567" y="166190"/>
                  <a:pt x="278186" y="165190"/>
                  <a:pt x="277043" y="163951"/>
                </a:cubicBezTo>
                <a:lnTo>
                  <a:pt x="202982" y="83173"/>
                </a:lnTo>
                <a:lnTo>
                  <a:pt x="78292" y="170048"/>
                </a:lnTo>
                <a:lnTo>
                  <a:pt x="78292" y="168857"/>
                </a:lnTo>
                <a:cubicBezTo>
                  <a:pt x="70814" y="174049"/>
                  <a:pt x="60527" y="172191"/>
                  <a:pt x="55288" y="164713"/>
                </a:cubicBezTo>
                <a:cubicBezTo>
                  <a:pt x="50096" y="157236"/>
                  <a:pt x="51906" y="146948"/>
                  <a:pt x="59431" y="141709"/>
                </a:cubicBezTo>
                <a:lnTo>
                  <a:pt x="192313" y="50262"/>
                </a:lnTo>
                <a:cubicBezTo>
                  <a:pt x="193647" y="49452"/>
                  <a:pt x="195075" y="48833"/>
                  <a:pt x="196599" y="48452"/>
                </a:cubicBezTo>
                <a:cubicBezTo>
                  <a:pt x="203267" y="43784"/>
                  <a:pt x="212317" y="44689"/>
                  <a:pt x="217937" y="50547"/>
                </a:cubicBezTo>
                <a:lnTo>
                  <a:pt x="286807" y="130754"/>
                </a:lnTo>
                <a:lnTo>
                  <a:pt x="408734" y="46308"/>
                </a:lnTo>
                <a:cubicBezTo>
                  <a:pt x="412472" y="43689"/>
                  <a:pt x="416926" y="42843"/>
                  <a:pt x="421093" y="43588"/>
                </a:cubicBezTo>
                <a:close/>
                <a:moveTo>
                  <a:pt x="15239" y="0"/>
                </a:moveTo>
                <a:cubicBezTo>
                  <a:pt x="23620" y="0"/>
                  <a:pt x="30478" y="6811"/>
                  <a:pt x="30478" y="15240"/>
                </a:cubicBezTo>
                <a:lnTo>
                  <a:pt x="30478" y="354467"/>
                </a:lnTo>
                <a:cubicBezTo>
                  <a:pt x="30478" y="388137"/>
                  <a:pt x="57764" y="415426"/>
                  <a:pt x="91433" y="415426"/>
                </a:cubicBezTo>
                <a:lnTo>
                  <a:pt x="453781" y="415426"/>
                </a:lnTo>
                <a:cubicBezTo>
                  <a:pt x="462209" y="415426"/>
                  <a:pt x="469019" y="422236"/>
                  <a:pt x="469019" y="430666"/>
                </a:cubicBezTo>
                <a:cubicBezTo>
                  <a:pt x="469019" y="439095"/>
                  <a:pt x="462209" y="445905"/>
                  <a:pt x="453781" y="445905"/>
                </a:cubicBezTo>
                <a:lnTo>
                  <a:pt x="91433" y="445905"/>
                </a:lnTo>
                <a:cubicBezTo>
                  <a:pt x="40907" y="445905"/>
                  <a:pt x="0" y="404996"/>
                  <a:pt x="0" y="354467"/>
                </a:cubicBezTo>
                <a:lnTo>
                  <a:pt x="0" y="15240"/>
                </a:lnTo>
                <a:cubicBezTo>
                  <a:pt x="0" y="6811"/>
                  <a:pt x="6810" y="0"/>
                  <a:pt x="15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10"/>
          <p:cNvSpPr txBox="1"/>
          <p:nvPr/>
        </p:nvSpPr>
        <p:spPr>
          <a:xfrm>
            <a:off x="8082991" y="1615656"/>
            <a:ext cx="8414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Tags</a:t>
            </a:r>
            <a:endParaRPr lang="zh-CN" altLang="en-US" sz="2000" dirty="0">
              <a:solidFill>
                <a:schemeClr val="bg1"/>
              </a:solidFill>
              <a:latin typeface="思源宋体" panose="02020700000000000000" charset="-122"/>
              <a:ea typeface="思源宋体" panose="02020700000000000000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67" name="TextBox 65"/>
          <p:cNvSpPr txBox="1"/>
          <p:nvPr/>
        </p:nvSpPr>
        <p:spPr>
          <a:xfrm>
            <a:off x="9814189" y="3220197"/>
            <a:ext cx="8414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Tags</a:t>
            </a:r>
            <a:endParaRPr lang="zh-CN" altLang="en-US" sz="2000" dirty="0">
              <a:solidFill>
                <a:schemeClr val="bg1"/>
              </a:solidFill>
              <a:latin typeface="思源宋体" panose="02020700000000000000" charset="-122"/>
              <a:ea typeface="思源宋体" panose="02020700000000000000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68" name="TextBox 66"/>
          <p:cNvSpPr txBox="1"/>
          <p:nvPr/>
        </p:nvSpPr>
        <p:spPr>
          <a:xfrm>
            <a:off x="3341229" y="5170122"/>
            <a:ext cx="8414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Tags</a:t>
            </a:r>
            <a:endParaRPr lang="zh-CN" altLang="en-US" sz="2000" dirty="0">
              <a:solidFill>
                <a:schemeClr val="bg1"/>
              </a:solidFill>
              <a:latin typeface="思源宋体" panose="02020700000000000000" charset="-122"/>
              <a:ea typeface="思源宋体" panose="02020700000000000000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69" name="TextBox 67"/>
          <p:cNvSpPr txBox="1"/>
          <p:nvPr/>
        </p:nvSpPr>
        <p:spPr>
          <a:xfrm>
            <a:off x="1674150" y="3537058"/>
            <a:ext cx="8414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宋体" panose="02020700000000000000" charset="-122"/>
                <a:ea typeface="思源宋体" panose="02020700000000000000" charset="-122"/>
                <a:cs typeface="思源宋体" panose="02020700000000000000" charset="-122"/>
                <a:sym typeface="+mn-lt"/>
              </a:rPr>
              <a:t>Tags</a:t>
            </a:r>
            <a:endParaRPr lang="zh-CN" altLang="en-US" sz="2000" dirty="0">
              <a:solidFill>
                <a:schemeClr val="bg1"/>
              </a:solidFill>
              <a:latin typeface="思源宋体" panose="02020700000000000000" charset="-122"/>
              <a:ea typeface="思源宋体" panose="02020700000000000000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45514" y="1499631"/>
            <a:ext cx="71676" cy="1107707"/>
          </a:xfrm>
          <a:prstGeom prst="rect">
            <a:avLst/>
          </a:prstGeom>
          <a:gradFill>
            <a:gsLst>
              <a:gs pos="0">
                <a:srgbClr val="FF8762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92939" y="1930875"/>
            <a:ext cx="3116374" cy="613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宋体" panose="02020700000000000000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992939" y="1572728"/>
            <a:ext cx="2050552" cy="430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宋体" panose="02020700000000000000" charset="-122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340402" y="5242344"/>
            <a:ext cx="3116374" cy="613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宋体" panose="02020700000000000000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406224" y="4884197"/>
            <a:ext cx="2050552" cy="430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宋体" panose="02020700000000000000" charset="-122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宋体" panose="02020700000000000000" charset="-122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08225" y="307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4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709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03634" y="8785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7" name="矩形: 圆角 3"/>
          <p:cNvSpPr/>
          <p:nvPr/>
        </p:nvSpPr>
        <p:spPr>
          <a:xfrm>
            <a:off x="4241800" y="1149350"/>
            <a:ext cx="3441700" cy="1536700"/>
          </a:xfrm>
          <a:prstGeom prst="roundRect">
            <a:avLst>
              <a:gd name="adj" fmla="val 6750"/>
            </a:avLst>
          </a:prstGeom>
          <a:solidFill>
            <a:schemeClr val="bg1"/>
          </a:solidFill>
          <a:ln>
            <a:noFill/>
          </a:ln>
          <a:effectLst>
            <a:outerShdw blurRad="279400" dist="76200" dir="5400000" sx="98000" sy="98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7880350" y="1149350"/>
            <a:ext cx="3441700" cy="1536700"/>
          </a:xfrm>
          <a:prstGeom prst="roundRect">
            <a:avLst>
              <a:gd name="adj" fmla="val 6750"/>
            </a:avLst>
          </a:prstGeom>
          <a:solidFill>
            <a:schemeClr val="bg1"/>
          </a:solidFill>
          <a:ln>
            <a:noFill/>
          </a:ln>
          <a:effectLst>
            <a:outerShdw blurRad="279400" dist="76200" dir="5400000" sx="98000" sy="98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4222077" y="3001458"/>
            <a:ext cx="7062695" cy="1536700"/>
          </a:xfrm>
          <a:prstGeom prst="roundRect">
            <a:avLst>
              <a:gd name="adj" fmla="val 6750"/>
            </a:avLst>
          </a:prstGeom>
          <a:solidFill>
            <a:schemeClr val="bg1"/>
          </a:solidFill>
          <a:ln>
            <a:noFill/>
          </a:ln>
          <a:effectLst>
            <a:outerShdw blurRad="279400" dist="76200" dir="5400000" sx="98000" sy="98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4202354" y="4853566"/>
            <a:ext cx="3441700" cy="1536700"/>
          </a:xfrm>
          <a:prstGeom prst="roundRect">
            <a:avLst>
              <a:gd name="adj" fmla="val 6750"/>
            </a:avLst>
          </a:prstGeom>
          <a:solidFill>
            <a:schemeClr val="bg1"/>
          </a:solidFill>
          <a:ln>
            <a:noFill/>
          </a:ln>
          <a:effectLst>
            <a:outerShdw blurRad="279400" dist="76200" dir="5400000" sx="98000" sy="98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7840904" y="4853566"/>
            <a:ext cx="3441700" cy="1536700"/>
          </a:xfrm>
          <a:prstGeom prst="roundRect">
            <a:avLst>
              <a:gd name="adj" fmla="val 6750"/>
            </a:avLst>
          </a:prstGeom>
          <a:solidFill>
            <a:schemeClr val="bg1"/>
          </a:solidFill>
          <a:ln>
            <a:noFill/>
          </a:ln>
          <a:effectLst>
            <a:outerShdw blurRad="279400" dist="76200" dir="5400000" sx="98000" sy="98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44517" y="1283852"/>
            <a:ext cx="2502966" cy="1205008"/>
            <a:chOff x="4473368" y="1095817"/>
            <a:chExt cx="2502966" cy="1205008"/>
          </a:xfrm>
        </p:grpSpPr>
        <p:sp>
          <p:nvSpPr>
            <p:cNvPr id="31" name="矩形 30"/>
            <p:cNvSpPr/>
            <p:nvPr/>
          </p:nvSpPr>
          <p:spPr>
            <a:xfrm>
              <a:off x="4473368" y="1095817"/>
              <a:ext cx="250296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489394" y="1490565"/>
              <a:ext cx="2481562" cy="81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</a:rPr>
                <a:t>Click here to add text content, such as keywords, some brief introductions, etc.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87764" y="1317916"/>
            <a:ext cx="2549582" cy="1205008"/>
            <a:chOff x="4473368" y="1095817"/>
            <a:chExt cx="2549582" cy="1205008"/>
          </a:xfrm>
        </p:grpSpPr>
        <p:sp>
          <p:nvSpPr>
            <p:cNvPr id="34" name="矩形 33"/>
            <p:cNvSpPr/>
            <p:nvPr/>
          </p:nvSpPr>
          <p:spPr>
            <a:xfrm>
              <a:off x="4473368" y="1095817"/>
              <a:ext cx="250296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lang="zh-CN" altLang="en-US" dirty="0">
                <a:solidFill>
                  <a:srgbClr val="2F3032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489393" y="1490565"/>
              <a:ext cx="2533557" cy="81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</a:rPr>
                <a:t>Click here to add text content, such as keywords, some brief introductions, etc.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03669" y="3168233"/>
            <a:ext cx="2949408" cy="1205008"/>
            <a:chOff x="4473368" y="1095817"/>
            <a:chExt cx="2949408" cy="1205008"/>
          </a:xfrm>
        </p:grpSpPr>
        <p:sp>
          <p:nvSpPr>
            <p:cNvPr id="37" name="矩形 36"/>
            <p:cNvSpPr/>
            <p:nvPr/>
          </p:nvSpPr>
          <p:spPr>
            <a:xfrm>
              <a:off x="4473368" y="1095817"/>
              <a:ext cx="250296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lang="zh-CN" altLang="en-US" dirty="0">
                <a:solidFill>
                  <a:srgbClr val="2F3032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489393" y="1490565"/>
              <a:ext cx="2933383" cy="81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</a:rPr>
                <a:t>Click here to add text content, such as keywords, some brief introductions, etc.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844517" y="4998825"/>
            <a:ext cx="2526274" cy="1205008"/>
            <a:chOff x="4473368" y="1095817"/>
            <a:chExt cx="2526274" cy="1205008"/>
          </a:xfrm>
        </p:grpSpPr>
        <p:sp>
          <p:nvSpPr>
            <p:cNvPr id="40" name="矩形 39"/>
            <p:cNvSpPr/>
            <p:nvPr/>
          </p:nvSpPr>
          <p:spPr>
            <a:xfrm>
              <a:off x="4473368" y="1095817"/>
              <a:ext cx="250296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lang="zh-CN" altLang="en-US" dirty="0">
                <a:solidFill>
                  <a:srgbClr val="2F3032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489393" y="1490565"/>
              <a:ext cx="2510249" cy="81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</a:rPr>
                <a:t>Click here to add text content, such as keywords, some brief introductions, etc.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09683" y="5011376"/>
            <a:ext cx="2545998" cy="1205008"/>
            <a:chOff x="4473368" y="1095817"/>
            <a:chExt cx="2545998" cy="1205008"/>
          </a:xfrm>
        </p:grpSpPr>
        <p:sp>
          <p:nvSpPr>
            <p:cNvPr id="43" name="矩形 42"/>
            <p:cNvSpPr/>
            <p:nvPr/>
          </p:nvSpPr>
          <p:spPr>
            <a:xfrm>
              <a:off x="4473368" y="1095817"/>
              <a:ext cx="250296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lang="zh-CN" altLang="en-US" dirty="0">
                <a:solidFill>
                  <a:srgbClr val="2F3032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489394" y="1490565"/>
              <a:ext cx="2529972" cy="81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</a:rPr>
                <a:t>Click here to add text content, such as keywords, some brief introductions, etc.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endParaRPr>
            </a:p>
          </p:txBody>
        </p:sp>
      </p:grpSp>
      <p:sp>
        <p:nvSpPr>
          <p:cNvPr id="9" name="矩形: 圆角 44"/>
          <p:cNvSpPr/>
          <p:nvPr/>
        </p:nvSpPr>
        <p:spPr>
          <a:xfrm>
            <a:off x="4425651" y="3181605"/>
            <a:ext cx="1458782" cy="1162946"/>
          </a:xfrm>
          <a:prstGeom prst="roundRect">
            <a:avLst>
              <a:gd name="adj" fmla="val 9699"/>
            </a:avLst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6096000" y="3194155"/>
            <a:ext cx="1458782" cy="1162946"/>
          </a:xfrm>
          <a:prstGeom prst="roundRect">
            <a:avLst>
              <a:gd name="adj" fmla="val 9699"/>
            </a:avLst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10" name="图片 9" descr="343435383037343b343532333833373bb9abcbbe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49115" y="1283970"/>
            <a:ext cx="495300" cy="495300"/>
          </a:xfrm>
          <a:prstGeom prst="rect">
            <a:avLst/>
          </a:prstGeom>
        </p:spPr>
      </p:pic>
      <p:pic>
        <p:nvPicPr>
          <p:cNvPr id="22" name="图片 21" descr="343435383037343b343533303738313bb1e3c0fbccf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14665" y="5051425"/>
            <a:ext cx="495300" cy="495300"/>
          </a:xfrm>
          <a:prstGeom prst="rect">
            <a:avLst/>
          </a:prstGeom>
        </p:spPr>
      </p:pic>
      <p:pic>
        <p:nvPicPr>
          <p:cNvPr id="24" name="图片 23" descr="343435383037343b343532333835313bc7e5b5a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49115" y="5050790"/>
            <a:ext cx="495300" cy="495300"/>
          </a:xfrm>
          <a:prstGeom prst="rect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</p:spPr>
      </p:pic>
      <p:pic>
        <p:nvPicPr>
          <p:cNvPr id="27" name="图片 26" descr="343435383037343b343532333835383bd7cac1cfb4fc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14970" y="1283970"/>
            <a:ext cx="495300" cy="4953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4554" y="2720221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553" y="3882271"/>
            <a:ext cx="218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9381" y="1913335"/>
            <a:ext cx="222045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CN Regular" panose="020B0500000000000000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9381" y="2282667"/>
            <a:ext cx="16305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rPr>
              <a:t>Review of work content</a:t>
            </a:r>
          </a:p>
        </p:txBody>
      </p:sp>
      <p:sp>
        <p:nvSpPr>
          <p:cNvPr id="30" name="矩形 29"/>
          <p:cNvSpPr/>
          <p:nvPr/>
        </p:nvSpPr>
        <p:spPr>
          <a:xfrm>
            <a:off x="882778" y="2853200"/>
            <a:ext cx="3083431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  <a:p>
            <a:pPr>
              <a:lnSpc>
                <a:spcPct val="130000"/>
              </a:lnSpc>
            </a:pP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13" name="矩形: 圆角 7"/>
          <p:cNvSpPr/>
          <p:nvPr/>
        </p:nvSpPr>
        <p:spPr>
          <a:xfrm>
            <a:off x="1043492" y="2646381"/>
            <a:ext cx="645459" cy="645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1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337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10" name="椭圆 3"/>
          <p:cNvSpPr>
            <a:spLocks noChangeAspect="1" noChangeArrowheads="1"/>
          </p:cNvSpPr>
          <p:nvPr/>
        </p:nvSpPr>
        <p:spPr bwMode="auto">
          <a:xfrm>
            <a:off x="1153160" y="2082800"/>
            <a:ext cx="1079500" cy="1079500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1602740" y="1770380"/>
            <a:ext cx="941070" cy="1389380"/>
            <a:chOff x="2524" y="2788"/>
            <a:chExt cx="1482" cy="2188"/>
          </a:xfrm>
        </p:grpSpPr>
        <p:sp>
          <p:nvSpPr>
            <p:cNvPr id="16" name="椭圆 10"/>
            <p:cNvSpPr>
              <a:spLocks noChangeAspect="1" noChangeArrowheads="1"/>
            </p:cNvSpPr>
            <p:nvPr/>
          </p:nvSpPr>
          <p:spPr bwMode="auto">
            <a:xfrm>
              <a:off x="2524" y="2788"/>
              <a:ext cx="282" cy="285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2894" y="2848"/>
              <a:ext cx="1112" cy="2129"/>
              <a:chOff x="2894" y="2848"/>
              <a:chExt cx="1112" cy="2129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2894" y="2848"/>
                <a:ext cx="1112" cy="1794"/>
                <a:chOff x="2894" y="2848"/>
                <a:chExt cx="1112" cy="1794"/>
              </a:xfrm>
            </p:grpSpPr>
            <p:sp>
              <p:nvSpPr>
                <p:cNvPr id="17" name="椭圆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894" y="2848"/>
                  <a:ext cx="285" cy="282"/>
                </a:xfrm>
                <a:prstGeom prst="ellipse">
                  <a:avLst/>
                </a:prstGeom>
                <a:gradFill>
                  <a:gsLst>
                    <a:gs pos="0">
                      <a:srgbClr val="FFBD43"/>
                    </a:gs>
                    <a:gs pos="100000">
                      <a:srgbClr val="FFE87D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18" name="椭圆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229" y="3018"/>
                  <a:ext cx="285" cy="282"/>
                </a:xfrm>
                <a:prstGeom prst="ellipse">
                  <a:avLst/>
                </a:prstGeom>
                <a:gradFill>
                  <a:gsLst>
                    <a:gs pos="0">
                      <a:srgbClr val="FFBD43"/>
                    </a:gs>
                    <a:gs pos="100000">
                      <a:srgbClr val="FFE87D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19" name="椭圆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494" y="3283"/>
                  <a:ext cx="285" cy="282"/>
                </a:xfrm>
                <a:prstGeom prst="ellipse">
                  <a:avLst/>
                </a:prstGeom>
                <a:gradFill>
                  <a:gsLst>
                    <a:gs pos="0">
                      <a:srgbClr val="FFBD43"/>
                    </a:gs>
                    <a:gs pos="100000">
                      <a:srgbClr val="FFE87D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20" name="椭圆 14"/>
                <p:cNvSpPr>
                  <a:spLocks noChangeAspect="1" noChangeArrowheads="1"/>
                </p:cNvSpPr>
                <p:nvPr/>
              </p:nvSpPr>
              <p:spPr bwMode="auto">
                <a:xfrm>
                  <a:off x="3666" y="3618"/>
                  <a:ext cx="283" cy="282"/>
                </a:xfrm>
                <a:prstGeom prst="ellipse">
                  <a:avLst/>
                </a:prstGeom>
                <a:gradFill>
                  <a:gsLst>
                    <a:gs pos="0">
                      <a:srgbClr val="FFBD43"/>
                    </a:gs>
                    <a:gs pos="100000">
                      <a:srgbClr val="FFE87D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21" name="椭圆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724" y="3988"/>
                  <a:ext cx="282" cy="285"/>
                </a:xfrm>
                <a:prstGeom prst="ellipse">
                  <a:avLst/>
                </a:prstGeom>
                <a:gradFill>
                  <a:gsLst>
                    <a:gs pos="0">
                      <a:srgbClr val="FFBD43"/>
                    </a:gs>
                    <a:gs pos="100000">
                      <a:srgbClr val="FFE87D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22" name="椭圆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666" y="4358"/>
                  <a:ext cx="283" cy="285"/>
                </a:xfrm>
                <a:prstGeom prst="ellipse">
                  <a:avLst/>
                </a:prstGeom>
                <a:gradFill>
                  <a:gsLst>
                    <a:gs pos="0">
                      <a:srgbClr val="FFBD43"/>
                    </a:gs>
                    <a:gs pos="100000">
                      <a:srgbClr val="FFE87D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</p:grpSp>
          <p:sp>
            <p:nvSpPr>
              <p:cNvPr id="23" name="椭圆 17"/>
              <p:cNvSpPr>
                <a:spLocks noChangeAspect="1" noChangeArrowheads="1"/>
              </p:cNvSpPr>
              <p:nvPr/>
            </p:nvSpPr>
            <p:spPr bwMode="auto">
              <a:xfrm>
                <a:off x="3494" y="4693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</p:grpSp>
      </p:grpSp>
      <p:grpSp>
        <p:nvGrpSpPr>
          <p:cNvPr id="150" name="组合 149"/>
          <p:cNvGrpSpPr/>
          <p:nvPr/>
        </p:nvGrpSpPr>
        <p:grpSpPr>
          <a:xfrm>
            <a:off x="840740" y="1808480"/>
            <a:ext cx="1390015" cy="1666240"/>
            <a:chOff x="1324" y="2848"/>
            <a:chExt cx="2189" cy="2624"/>
          </a:xfrm>
        </p:grpSpPr>
        <p:sp>
          <p:nvSpPr>
            <p:cNvPr id="24" name="椭圆 18"/>
            <p:cNvSpPr>
              <a:spLocks noChangeAspect="1" noChangeArrowheads="1"/>
            </p:cNvSpPr>
            <p:nvPr/>
          </p:nvSpPr>
          <p:spPr bwMode="auto">
            <a:xfrm>
              <a:off x="3229" y="4958"/>
              <a:ext cx="285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25" name="椭圆 19"/>
            <p:cNvSpPr>
              <a:spLocks noChangeAspect="1" noChangeArrowheads="1"/>
            </p:cNvSpPr>
            <p:nvPr/>
          </p:nvSpPr>
          <p:spPr bwMode="auto">
            <a:xfrm>
              <a:off x="2894" y="5130"/>
              <a:ext cx="285" cy="283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1324" y="2848"/>
              <a:ext cx="1482" cy="2624"/>
              <a:chOff x="1324" y="2848"/>
              <a:chExt cx="1482" cy="2624"/>
            </a:xfrm>
          </p:grpSpPr>
          <p:sp>
            <p:nvSpPr>
              <p:cNvPr id="11" name="椭圆 4"/>
              <p:cNvSpPr>
                <a:spLocks noChangeAspect="1" noChangeArrowheads="1"/>
              </p:cNvSpPr>
              <p:nvPr/>
            </p:nvSpPr>
            <p:spPr bwMode="auto">
              <a:xfrm>
                <a:off x="1324" y="3988"/>
                <a:ext cx="282" cy="285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2" name="椭圆 5"/>
              <p:cNvSpPr>
                <a:spLocks noChangeAspect="1" noChangeArrowheads="1"/>
              </p:cNvSpPr>
              <p:nvPr/>
            </p:nvSpPr>
            <p:spPr bwMode="auto">
              <a:xfrm>
                <a:off x="1381" y="3618"/>
                <a:ext cx="285" cy="282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3" name="椭圆 7"/>
              <p:cNvSpPr>
                <a:spLocks noChangeAspect="1" noChangeArrowheads="1"/>
              </p:cNvSpPr>
              <p:nvPr/>
            </p:nvSpPr>
            <p:spPr bwMode="auto">
              <a:xfrm>
                <a:off x="1554" y="3283"/>
                <a:ext cx="282" cy="282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4" name="椭圆 8"/>
              <p:cNvSpPr>
                <a:spLocks noChangeAspect="1" noChangeArrowheads="1"/>
              </p:cNvSpPr>
              <p:nvPr/>
            </p:nvSpPr>
            <p:spPr bwMode="auto">
              <a:xfrm>
                <a:off x="1819" y="3018"/>
                <a:ext cx="282" cy="282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5" name="椭圆 9"/>
              <p:cNvSpPr>
                <a:spLocks noChangeAspect="1" noChangeArrowheads="1"/>
              </p:cNvSpPr>
              <p:nvPr/>
            </p:nvSpPr>
            <p:spPr bwMode="auto">
              <a:xfrm>
                <a:off x="2154" y="2848"/>
                <a:ext cx="282" cy="282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6" name="椭圆 20"/>
              <p:cNvSpPr>
                <a:spLocks noChangeAspect="1" noChangeArrowheads="1"/>
              </p:cNvSpPr>
              <p:nvPr/>
            </p:nvSpPr>
            <p:spPr bwMode="auto">
              <a:xfrm>
                <a:off x="2524" y="5188"/>
                <a:ext cx="282" cy="285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7" name="椭圆 21"/>
              <p:cNvSpPr>
                <a:spLocks noChangeAspect="1" noChangeArrowheads="1"/>
              </p:cNvSpPr>
              <p:nvPr/>
            </p:nvSpPr>
            <p:spPr bwMode="auto">
              <a:xfrm>
                <a:off x="2154" y="5130"/>
                <a:ext cx="282" cy="283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8" name="椭圆 22"/>
              <p:cNvSpPr>
                <a:spLocks noChangeAspect="1" noChangeArrowheads="1"/>
              </p:cNvSpPr>
              <p:nvPr/>
            </p:nvSpPr>
            <p:spPr bwMode="auto">
              <a:xfrm>
                <a:off x="1819" y="4958"/>
                <a:ext cx="282" cy="285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9" name="椭圆 23"/>
              <p:cNvSpPr>
                <a:spLocks noChangeAspect="1" noChangeArrowheads="1"/>
              </p:cNvSpPr>
              <p:nvPr/>
            </p:nvSpPr>
            <p:spPr bwMode="auto">
              <a:xfrm>
                <a:off x="1554" y="4693"/>
                <a:ext cx="282" cy="285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30" name="椭圆 24"/>
              <p:cNvSpPr>
                <a:spLocks noChangeAspect="1" noChangeArrowheads="1"/>
              </p:cNvSpPr>
              <p:nvPr/>
            </p:nvSpPr>
            <p:spPr bwMode="auto">
              <a:xfrm>
                <a:off x="1381" y="4358"/>
                <a:ext cx="285" cy="285"/>
              </a:xfrm>
              <a:prstGeom prst="ellipse">
                <a:avLst/>
              </a:prstGeom>
              <a:solidFill>
                <a:srgbClr val="FFE87D">
                  <a:alpha val="5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</p:grpSp>
      </p:grpSp>
      <p:sp>
        <p:nvSpPr>
          <p:cNvPr id="31" name="文本框 109"/>
          <p:cNvSpPr txBox="1">
            <a:spLocks noChangeArrowheads="1"/>
          </p:cNvSpPr>
          <p:nvPr/>
        </p:nvSpPr>
        <p:spPr bwMode="auto">
          <a:xfrm>
            <a:off x="1177702" y="2330450"/>
            <a:ext cx="1031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阿里巴巴普惠体" panose="00020600040101010101" pitchFamily="18" charset="-12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</a:rPr>
              <a:t>40%</a:t>
            </a:r>
          </a:p>
        </p:txBody>
      </p:sp>
      <p:sp>
        <p:nvSpPr>
          <p:cNvPr id="33" name="椭圆 25"/>
          <p:cNvSpPr>
            <a:spLocks noChangeAspect="1" noChangeArrowheads="1"/>
          </p:cNvSpPr>
          <p:nvPr/>
        </p:nvSpPr>
        <p:spPr bwMode="auto">
          <a:xfrm>
            <a:off x="3354705" y="2068830"/>
            <a:ext cx="1079500" cy="1079500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3803650" y="1770380"/>
            <a:ext cx="942340" cy="1666240"/>
            <a:chOff x="5990" y="2788"/>
            <a:chExt cx="1484" cy="2624"/>
          </a:xfrm>
        </p:grpSpPr>
        <p:sp>
          <p:nvSpPr>
            <p:cNvPr id="39" name="椭圆 31"/>
            <p:cNvSpPr>
              <a:spLocks noChangeAspect="1" noChangeArrowheads="1"/>
            </p:cNvSpPr>
            <p:nvPr/>
          </p:nvSpPr>
          <p:spPr bwMode="auto">
            <a:xfrm>
              <a:off x="5990" y="2788"/>
              <a:ext cx="285" cy="285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0" name="椭圆 32"/>
            <p:cNvSpPr>
              <a:spLocks noChangeAspect="1" noChangeArrowheads="1"/>
            </p:cNvSpPr>
            <p:nvPr/>
          </p:nvSpPr>
          <p:spPr bwMode="auto">
            <a:xfrm>
              <a:off x="6360" y="2848"/>
              <a:ext cx="285" cy="282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1" name="椭圆 33"/>
            <p:cNvSpPr>
              <a:spLocks noChangeAspect="1" noChangeArrowheads="1"/>
            </p:cNvSpPr>
            <p:nvPr/>
          </p:nvSpPr>
          <p:spPr bwMode="auto">
            <a:xfrm>
              <a:off x="6695" y="3018"/>
              <a:ext cx="285" cy="282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2" name="椭圆 34"/>
            <p:cNvSpPr>
              <a:spLocks noChangeAspect="1" noChangeArrowheads="1"/>
            </p:cNvSpPr>
            <p:nvPr/>
          </p:nvSpPr>
          <p:spPr bwMode="auto">
            <a:xfrm>
              <a:off x="6960" y="3283"/>
              <a:ext cx="285" cy="282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3" name="椭圆 35"/>
            <p:cNvSpPr>
              <a:spLocks noChangeAspect="1" noChangeArrowheads="1"/>
            </p:cNvSpPr>
            <p:nvPr/>
          </p:nvSpPr>
          <p:spPr bwMode="auto">
            <a:xfrm>
              <a:off x="7133" y="3618"/>
              <a:ext cx="282" cy="282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4" name="椭圆 36"/>
            <p:cNvSpPr>
              <a:spLocks noChangeAspect="1" noChangeArrowheads="1"/>
            </p:cNvSpPr>
            <p:nvPr/>
          </p:nvSpPr>
          <p:spPr bwMode="auto">
            <a:xfrm>
              <a:off x="7190" y="3988"/>
              <a:ext cx="285" cy="285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3" name="椭圆 37"/>
            <p:cNvSpPr>
              <a:spLocks noChangeAspect="1" noChangeArrowheads="1"/>
            </p:cNvSpPr>
            <p:nvPr/>
          </p:nvSpPr>
          <p:spPr bwMode="auto">
            <a:xfrm>
              <a:off x="7133" y="4358"/>
              <a:ext cx="282" cy="285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6" name="椭圆 38"/>
            <p:cNvSpPr>
              <a:spLocks noChangeAspect="1" noChangeArrowheads="1"/>
            </p:cNvSpPr>
            <p:nvPr/>
          </p:nvSpPr>
          <p:spPr bwMode="auto">
            <a:xfrm>
              <a:off x="6960" y="4693"/>
              <a:ext cx="285" cy="285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7" name="椭圆 39"/>
            <p:cNvSpPr>
              <a:spLocks noChangeAspect="1" noChangeArrowheads="1"/>
            </p:cNvSpPr>
            <p:nvPr/>
          </p:nvSpPr>
          <p:spPr bwMode="auto">
            <a:xfrm>
              <a:off x="6695" y="4958"/>
              <a:ext cx="285" cy="285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" name="椭圆 40"/>
            <p:cNvSpPr>
              <a:spLocks noChangeAspect="1" noChangeArrowheads="1"/>
            </p:cNvSpPr>
            <p:nvPr/>
          </p:nvSpPr>
          <p:spPr bwMode="auto">
            <a:xfrm>
              <a:off x="6360" y="5130"/>
              <a:ext cx="285" cy="283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041650" y="1808480"/>
            <a:ext cx="942340" cy="1666240"/>
            <a:chOff x="4790" y="2848"/>
            <a:chExt cx="1484" cy="2624"/>
          </a:xfrm>
        </p:grpSpPr>
        <p:sp>
          <p:nvSpPr>
            <p:cNvPr id="34" name="椭圆 26"/>
            <p:cNvSpPr>
              <a:spLocks noChangeAspect="1" noChangeArrowheads="1"/>
            </p:cNvSpPr>
            <p:nvPr/>
          </p:nvSpPr>
          <p:spPr bwMode="auto">
            <a:xfrm>
              <a:off x="4790" y="3988"/>
              <a:ext cx="285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35" name="椭圆 27"/>
            <p:cNvSpPr>
              <a:spLocks noChangeAspect="1" noChangeArrowheads="1"/>
            </p:cNvSpPr>
            <p:nvPr/>
          </p:nvSpPr>
          <p:spPr bwMode="auto">
            <a:xfrm>
              <a:off x="4850" y="3618"/>
              <a:ext cx="283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36" name="椭圆 28"/>
            <p:cNvSpPr>
              <a:spLocks noChangeAspect="1" noChangeArrowheads="1"/>
            </p:cNvSpPr>
            <p:nvPr/>
          </p:nvSpPr>
          <p:spPr bwMode="auto">
            <a:xfrm>
              <a:off x="5020" y="3283"/>
              <a:ext cx="283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37" name="椭圆 29"/>
            <p:cNvSpPr>
              <a:spLocks noChangeAspect="1" noChangeArrowheads="1"/>
            </p:cNvSpPr>
            <p:nvPr/>
          </p:nvSpPr>
          <p:spPr bwMode="auto">
            <a:xfrm>
              <a:off x="5285" y="3018"/>
              <a:ext cx="283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38" name="椭圆 30"/>
            <p:cNvSpPr>
              <a:spLocks noChangeAspect="1" noChangeArrowheads="1"/>
            </p:cNvSpPr>
            <p:nvPr/>
          </p:nvSpPr>
          <p:spPr bwMode="auto">
            <a:xfrm>
              <a:off x="5620" y="2848"/>
              <a:ext cx="283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9" name="椭圆 41"/>
            <p:cNvSpPr>
              <a:spLocks noChangeAspect="1" noChangeArrowheads="1"/>
            </p:cNvSpPr>
            <p:nvPr/>
          </p:nvSpPr>
          <p:spPr bwMode="auto">
            <a:xfrm>
              <a:off x="5990" y="5188"/>
              <a:ext cx="285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0" name="椭圆 42"/>
            <p:cNvSpPr>
              <a:spLocks noChangeAspect="1" noChangeArrowheads="1"/>
            </p:cNvSpPr>
            <p:nvPr/>
          </p:nvSpPr>
          <p:spPr bwMode="auto">
            <a:xfrm>
              <a:off x="5620" y="5130"/>
              <a:ext cx="283" cy="283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1" name="椭圆 43"/>
            <p:cNvSpPr>
              <a:spLocks noChangeAspect="1" noChangeArrowheads="1"/>
            </p:cNvSpPr>
            <p:nvPr/>
          </p:nvSpPr>
          <p:spPr bwMode="auto">
            <a:xfrm>
              <a:off x="5285" y="4958"/>
              <a:ext cx="283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" name="椭圆 44"/>
            <p:cNvSpPr>
              <a:spLocks noChangeAspect="1" noChangeArrowheads="1"/>
            </p:cNvSpPr>
            <p:nvPr/>
          </p:nvSpPr>
          <p:spPr bwMode="auto">
            <a:xfrm>
              <a:off x="5020" y="4693"/>
              <a:ext cx="283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3" name="椭圆 45"/>
            <p:cNvSpPr>
              <a:spLocks noChangeAspect="1" noChangeArrowheads="1"/>
            </p:cNvSpPr>
            <p:nvPr/>
          </p:nvSpPr>
          <p:spPr bwMode="auto">
            <a:xfrm>
              <a:off x="4850" y="4358"/>
              <a:ext cx="283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55" name="文本框 110"/>
          <p:cNvSpPr txBox="1">
            <a:spLocks noChangeArrowheads="1"/>
          </p:cNvSpPr>
          <p:nvPr/>
        </p:nvSpPr>
        <p:spPr bwMode="auto">
          <a:xfrm>
            <a:off x="3355752" y="2330450"/>
            <a:ext cx="1031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阿里巴巴普惠体" panose="00020600040101010101" pitchFamily="18" charset="-12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</a:rPr>
              <a:t>50%</a:t>
            </a:r>
          </a:p>
        </p:txBody>
      </p:sp>
      <p:sp>
        <p:nvSpPr>
          <p:cNvPr id="57" name="椭圆 46"/>
          <p:cNvSpPr>
            <a:spLocks noChangeAspect="1" noChangeArrowheads="1"/>
          </p:cNvSpPr>
          <p:nvPr/>
        </p:nvSpPr>
        <p:spPr bwMode="auto">
          <a:xfrm>
            <a:off x="5556250" y="2082800"/>
            <a:ext cx="1079500" cy="1079500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5558155" y="1770380"/>
            <a:ext cx="1389380" cy="1704340"/>
            <a:chOff x="8753" y="2788"/>
            <a:chExt cx="2188" cy="2684"/>
          </a:xfrm>
          <a:solidFill>
            <a:srgbClr val="FFE87D"/>
          </a:solidFill>
        </p:grpSpPr>
        <p:sp>
          <p:nvSpPr>
            <p:cNvPr id="74" name="椭圆 63"/>
            <p:cNvSpPr>
              <a:spLocks noChangeAspect="1" noChangeArrowheads="1"/>
            </p:cNvSpPr>
            <p:nvPr/>
          </p:nvSpPr>
          <p:spPr bwMode="auto">
            <a:xfrm>
              <a:off x="9088" y="5130"/>
              <a:ext cx="282" cy="283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8753" y="2788"/>
              <a:ext cx="2189" cy="2684"/>
              <a:chOff x="8753" y="2788"/>
              <a:chExt cx="2189" cy="2684"/>
            </a:xfrm>
            <a:grpFill/>
          </p:grpSpPr>
          <p:sp>
            <p:nvSpPr>
              <p:cNvPr id="63" name="椭圆 52"/>
              <p:cNvSpPr>
                <a:spLocks noChangeAspect="1" noChangeArrowheads="1"/>
              </p:cNvSpPr>
              <p:nvPr/>
            </p:nvSpPr>
            <p:spPr bwMode="auto">
              <a:xfrm>
                <a:off x="9458" y="2788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64" name="椭圆 53"/>
              <p:cNvSpPr>
                <a:spLocks noChangeAspect="1" noChangeArrowheads="1"/>
              </p:cNvSpPr>
              <p:nvPr/>
            </p:nvSpPr>
            <p:spPr bwMode="auto">
              <a:xfrm>
                <a:off x="9830" y="2848"/>
                <a:ext cx="283" cy="282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65" name="椭圆 54"/>
              <p:cNvSpPr>
                <a:spLocks noChangeAspect="1" noChangeArrowheads="1"/>
              </p:cNvSpPr>
              <p:nvPr/>
            </p:nvSpPr>
            <p:spPr bwMode="auto">
              <a:xfrm>
                <a:off x="10163" y="3018"/>
                <a:ext cx="285" cy="282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66" name="椭圆 55"/>
              <p:cNvSpPr>
                <a:spLocks noChangeAspect="1" noChangeArrowheads="1"/>
              </p:cNvSpPr>
              <p:nvPr/>
            </p:nvSpPr>
            <p:spPr bwMode="auto">
              <a:xfrm>
                <a:off x="10430" y="3283"/>
                <a:ext cx="283" cy="282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67" name="椭圆 56"/>
              <p:cNvSpPr>
                <a:spLocks noChangeAspect="1" noChangeArrowheads="1"/>
              </p:cNvSpPr>
              <p:nvPr/>
            </p:nvSpPr>
            <p:spPr bwMode="auto">
              <a:xfrm>
                <a:off x="10600" y="3618"/>
                <a:ext cx="283" cy="282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68" name="椭圆 57"/>
              <p:cNvSpPr>
                <a:spLocks noChangeAspect="1" noChangeArrowheads="1"/>
              </p:cNvSpPr>
              <p:nvPr/>
            </p:nvSpPr>
            <p:spPr bwMode="auto">
              <a:xfrm>
                <a:off x="10658" y="3988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69" name="椭圆 58"/>
              <p:cNvSpPr>
                <a:spLocks noChangeAspect="1" noChangeArrowheads="1"/>
              </p:cNvSpPr>
              <p:nvPr/>
            </p:nvSpPr>
            <p:spPr bwMode="auto">
              <a:xfrm>
                <a:off x="10600" y="4358"/>
                <a:ext cx="283" cy="285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70" name="椭圆 59"/>
              <p:cNvSpPr>
                <a:spLocks noChangeAspect="1" noChangeArrowheads="1"/>
              </p:cNvSpPr>
              <p:nvPr/>
            </p:nvSpPr>
            <p:spPr bwMode="auto">
              <a:xfrm>
                <a:off x="10430" y="4693"/>
                <a:ext cx="283" cy="285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71" name="椭圆 60"/>
              <p:cNvSpPr>
                <a:spLocks noChangeAspect="1" noChangeArrowheads="1"/>
              </p:cNvSpPr>
              <p:nvPr/>
            </p:nvSpPr>
            <p:spPr bwMode="auto">
              <a:xfrm>
                <a:off x="10163" y="4958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72" name="椭圆 61"/>
              <p:cNvSpPr>
                <a:spLocks noChangeAspect="1" noChangeArrowheads="1"/>
              </p:cNvSpPr>
              <p:nvPr/>
            </p:nvSpPr>
            <p:spPr bwMode="auto">
              <a:xfrm>
                <a:off x="9830" y="5130"/>
                <a:ext cx="283" cy="283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73" name="椭圆 62"/>
              <p:cNvSpPr>
                <a:spLocks noChangeAspect="1" noChangeArrowheads="1"/>
              </p:cNvSpPr>
              <p:nvPr/>
            </p:nvSpPr>
            <p:spPr bwMode="auto">
              <a:xfrm>
                <a:off x="9458" y="5188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75" name="椭圆 64"/>
              <p:cNvSpPr>
                <a:spLocks noChangeAspect="1" noChangeArrowheads="1"/>
              </p:cNvSpPr>
              <p:nvPr/>
            </p:nvSpPr>
            <p:spPr bwMode="auto">
              <a:xfrm>
                <a:off x="8753" y="4958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BD43"/>
                  </a:gs>
                  <a:gs pos="100000">
                    <a:srgbClr val="FFE87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243830" y="1808480"/>
            <a:ext cx="706120" cy="1351915"/>
            <a:chOff x="8258" y="2848"/>
            <a:chExt cx="1112" cy="2129"/>
          </a:xfrm>
        </p:grpSpPr>
        <p:sp>
          <p:nvSpPr>
            <p:cNvPr id="58" name="椭圆 47"/>
            <p:cNvSpPr>
              <a:spLocks noChangeAspect="1" noChangeArrowheads="1"/>
            </p:cNvSpPr>
            <p:nvPr/>
          </p:nvSpPr>
          <p:spPr bwMode="auto">
            <a:xfrm>
              <a:off x="8258" y="3988"/>
              <a:ext cx="285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9" name="椭圆 48"/>
            <p:cNvSpPr>
              <a:spLocks noChangeAspect="1" noChangeArrowheads="1"/>
            </p:cNvSpPr>
            <p:nvPr/>
          </p:nvSpPr>
          <p:spPr bwMode="auto">
            <a:xfrm>
              <a:off x="8318" y="3618"/>
              <a:ext cx="282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60" name="椭圆 49"/>
            <p:cNvSpPr>
              <a:spLocks noChangeAspect="1" noChangeArrowheads="1"/>
            </p:cNvSpPr>
            <p:nvPr/>
          </p:nvSpPr>
          <p:spPr bwMode="auto">
            <a:xfrm>
              <a:off x="8488" y="3283"/>
              <a:ext cx="282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61" name="椭圆 50"/>
            <p:cNvSpPr>
              <a:spLocks noChangeAspect="1" noChangeArrowheads="1"/>
            </p:cNvSpPr>
            <p:nvPr/>
          </p:nvSpPr>
          <p:spPr bwMode="auto">
            <a:xfrm>
              <a:off x="8753" y="3018"/>
              <a:ext cx="285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62" name="椭圆 51"/>
            <p:cNvSpPr>
              <a:spLocks noChangeAspect="1" noChangeArrowheads="1"/>
            </p:cNvSpPr>
            <p:nvPr/>
          </p:nvSpPr>
          <p:spPr bwMode="auto">
            <a:xfrm>
              <a:off x="9088" y="2848"/>
              <a:ext cx="282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6" name="椭圆 65"/>
            <p:cNvSpPr>
              <a:spLocks noChangeAspect="1" noChangeArrowheads="1"/>
            </p:cNvSpPr>
            <p:nvPr/>
          </p:nvSpPr>
          <p:spPr bwMode="auto">
            <a:xfrm>
              <a:off x="8488" y="4693"/>
              <a:ext cx="282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7" name="椭圆 66"/>
            <p:cNvSpPr>
              <a:spLocks noChangeAspect="1" noChangeArrowheads="1"/>
            </p:cNvSpPr>
            <p:nvPr/>
          </p:nvSpPr>
          <p:spPr bwMode="auto">
            <a:xfrm>
              <a:off x="8318" y="4358"/>
              <a:ext cx="282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78" name="文本框 111"/>
          <p:cNvSpPr txBox="1">
            <a:spLocks noChangeArrowheads="1"/>
          </p:cNvSpPr>
          <p:nvPr/>
        </p:nvSpPr>
        <p:spPr bwMode="auto">
          <a:xfrm>
            <a:off x="5574442" y="2330450"/>
            <a:ext cx="1031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阿里巴巴普惠体" panose="00020600040101010101" pitchFamily="18" charset="-12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</a:rPr>
              <a:t>65%</a:t>
            </a:r>
          </a:p>
        </p:txBody>
      </p:sp>
      <p:sp>
        <p:nvSpPr>
          <p:cNvPr id="80" name="椭圆 67"/>
          <p:cNvSpPr>
            <a:spLocks noChangeAspect="1" noChangeArrowheads="1"/>
          </p:cNvSpPr>
          <p:nvPr/>
        </p:nvSpPr>
        <p:spPr bwMode="auto">
          <a:xfrm>
            <a:off x="7758430" y="2082800"/>
            <a:ext cx="1079500" cy="1079500"/>
          </a:xfrm>
          <a:prstGeom prst="ellipse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7445375" y="1808480"/>
            <a:ext cx="707390" cy="904240"/>
            <a:chOff x="11725" y="2848"/>
            <a:chExt cx="1114" cy="1424"/>
          </a:xfrm>
        </p:grpSpPr>
        <p:sp>
          <p:nvSpPr>
            <p:cNvPr id="81" name="椭圆 68"/>
            <p:cNvSpPr>
              <a:spLocks noChangeAspect="1" noChangeArrowheads="1"/>
            </p:cNvSpPr>
            <p:nvPr/>
          </p:nvSpPr>
          <p:spPr bwMode="auto">
            <a:xfrm>
              <a:off x="11725" y="3988"/>
              <a:ext cx="285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82" name="椭圆 69"/>
            <p:cNvSpPr>
              <a:spLocks noChangeAspect="1" noChangeArrowheads="1"/>
            </p:cNvSpPr>
            <p:nvPr/>
          </p:nvSpPr>
          <p:spPr bwMode="auto">
            <a:xfrm>
              <a:off x="11785" y="3618"/>
              <a:ext cx="283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83" name="椭圆 70"/>
            <p:cNvSpPr>
              <a:spLocks noChangeAspect="1" noChangeArrowheads="1"/>
            </p:cNvSpPr>
            <p:nvPr/>
          </p:nvSpPr>
          <p:spPr bwMode="auto">
            <a:xfrm>
              <a:off x="11955" y="3283"/>
              <a:ext cx="285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84" name="椭圆 71"/>
            <p:cNvSpPr>
              <a:spLocks noChangeAspect="1" noChangeArrowheads="1"/>
            </p:cNvSpPr>
            <p:nvPr/>
          </p:nvSpPr>
          <p:spPr bwMode="auto">
            <a:xfrm>
              <a:off x="12220" y="3018"/>
              <a:ext cx="285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85" name="椭圆 72"/>
            <p:cNvSpPr>
              <a:spLocks noChangeAspect="1" noChangeArrowheads="1"/>
            </p:cNvSpPr>
            <p:nvPr/>
          </p:nvSpPr>
          <p:spPr bwMode="auto">
            <a:xfrm>
              <a:off x="12555" y="2848"/>
              <a:ext cx="285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483475" y="1770380"/>
            <a:ext cx="1666240" cy="1704340"/>
            <a:chOff x="11785" y="2788"/>
            <a:chExt cx="2624" cy="2684"/>
          </a:xfrm>
        </p:grpSpPr>
        <p:grpSp>
          <p:nvGrpSpPr>
            <p:cNvPr id="152" name="组合 151"/>
            <p:cNvGrpSpPr/>
            <p:nvPr/>
          </p:nvGrpSpPr>
          <p:grpSpPr>
            <a:xfrm>
              <a:off x="12925" y="2788"/>
              <a:ext cx="1484" cy="2684"/>
              <a:chOff x="12925" y="2788"/>
              <a:chExt cx="1484" cy="2684"/>
            </a:xfrm>
          </p:grpSpPr>
          <p:sp>
            <p:nvSpPr>
              <p:cNvPr id="86" name="椭圆 73"/>
              <p:cNvSpPr>
                <a:spLocks noChangeAspect="1" noChangeArrowheads="1"/>
              </p:cNvSpPr>
              <p:nvPr/>
            </p:nvSpPr>
            <p:spPr bwMode="auto">
              <a:xfrm>
                <a:off x="12925" y="2788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87" name="椭圆 74"/>
              <p:cNvSpPr>
                <a:spLocks noChangeAspect="1" noChangeArrowheads="1"/>
              </p:cNvSpPr>
              <p:nvPr/>
            </p:nvSpPr>
            <p:spPr bwMode="auto">
              <a:xfrm>
                <a:off x="13298" y="2848"/>
                <a:ext cx="282" cy="282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88" name="椭圆 75"/>
              <p:cNvSpPr>
                <a:spLocks noChangeAspect="1" noChangeArrowheads="1"/>
              </p:cNvSpPr>
              <p:nvPr/>
            </p:nvSpPr>
            <p:spPr bwMode="auto">
              <a:xfrm>
                <a:off x="13633" y="3018"/>
                <a:ext cx="282" cy="282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89" name="椭圆 76"/>
              <p:cNvSpPr>
                <a:spLocks noChangeAspect="1" noChangeArrowheads="1"/>
              </p:cNvSpPr>
              <p:nvPr/>
            </p:nvSpPr>
            <p:spPr bwMode="auto">
              <a:xfrm>
                <a:off x="13898" y="3283"/>
                <a:ext cx="282" cy="282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90" name="椭圆 77"/>
              <p:cNvSpPr>
                <a:spLocks noChangeAspect="1" noChangeArrowheads="1"/>
              </p:cNvSpPr>
              <p:nvPr/>
            </p:nvSpPr>
            <p:spPr bwMode="auto">
              <a:xfrm>
                <a:off x="14068" y="3618"/>
                <a:ext cx="282" cy="282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91" name="椭圆 78"/>
              <p:cNvSpPr>
                <a:spLocks noChangeAspect="1" noChangeArrowheads="1"/>
              </p:cNvSpPr>
              <p:nvPr/>
            </p:nvSpPr>
            <p:spPr bwMode="auto">
              <a:xfrm>
                <a:off x="14125" y="3988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92" name="椭圆 79"/>
              <p:cNvSpPr>
                <a:spLocks noChangeAspect="1" noChangeArrowheads="1"/>
              </p:cNvSpPr>
              <p:nvPr/>
            </p:nvSpPr>
            <p:spPr bwMode="auto">
              <a:xfrm>
                <a:off x="14068" y="4358"/>
                <a:ext cx="282" cy="285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93" name="椭圆 80"/>
              <p:cNvSpPr>
                <a:spLocks noChangeAspect="1" noChangeArrowheads="1"/>
              </p:cNvSpPr>
              <p:nvPr/>
            </p:nvSpPr>
            <p:spPr bwMode="auto">
              <a:xfrm>
                <a:off x="13898" y="4693"/>
                <a:ext cx="282" cy="285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94" name="椭圆 81"/>
              <p:cNvSpPr>
                <a:spLocks noChangeAspect="1" noChangeArrowheads="1"/>
              </p:cNvSpPr>
              <p:nvPr/>
            </p:nvSpPr>
            <p:spPr bwMode="auto">
              <a:xfrm>
                <a:off x="13633" y="4958"/>
                <a:ext cx="282" cy="285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95" name="椭圆 82"/>
              <p:cNvSpPr>
                <a:spLocks noChangeAspect="1" noChangeArrowheads="1"/>
              </p:cNvSpPr>
              <p:nvPr/>
            </p:nvSpPr>
            <p:spPr bwMode="auto">
              <a:xfrm>
                <a:off x="13298" y="5130"/>
                <a:ext cx="282" cy="283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96" name="椭圆 83"/>
              <p:cNvSpPr>
                <a:spLocks noChangeAspect="1" noChangeArrowheads="1"/>
              </p:cNvSpPr>
              <p:nvPr/>
            </p:nvSpPr>
            <p:spPr bwMode="auto">
              <a:xfrm>
                <a:off x="12925" y="5188"/>
                <a:ext cx="285" cy="285"/>
              </a:xfrm>
              <a:prstGeom prst="ellipse">
                <a:avLst/>
              </a:prstGeom>
              <a:gradFill>
                <a:gsLst>
                  <a:gs pos="0">
                    <a:srgbClr val="FF5E2D"/>
                  </a:gs>
                  <a:gs pos="100000">
                    <a:srgbClr val="FBAB5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</p:grpSp>
        <p:sp>
          <p:nvSpPr>
            <p:cNvPr id="97" name="椭圆 84"/>
            <p:cNvSpPr>
              <a:spLocks noChangeAspect="1" noChangeArrowheads="1"/>
            </p:cNvSpPr>
            <p:nvPr/>
          </p:nvSpPr>
          <p:spPr bwMode="auto">
            <a:xfrm>
              <a:off x="12555" y="5130"/>
              <a:ext cx="285" cy="283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98" name="椭圆 85"/>
            <p:cNvSpPr>
              <a:spLocks noChangeAspect="1" noChangeArrowheads="1"/>
            </p:cNvSpPr>
            <p:nvPr/>
          </p:nvSpPr>
          <p:spPr bwMode="auto">
            <a:xfrm>
              <a:off x="12220" y="4958"/>
              <a:ext cx="285" cy="285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99" name="椭圆 86"/>
            <p:cNvSpPr>
              <a:spLocks noChangeAspect="1" noChangeArrowheads="1"/>
            </p:cNvSpPr>
            <p:nvPr/>
          </p:nvSpPr>
          <p:spPr bwMode="auto">
            <a:xfrm>
              <a:off x="11955" y="4693"/>
              <a:ext cx="285" cy="285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00" name="椭圆 87"/>
            <p:cNvSpPr>
              <a:spLocks noChangeAspect="1" noChangeArrowheads="1"/>
            </p:cNvSpPr>
            <p:nvPr/>
          </p:nvSpPr>
          <p:spPr bwMode="auto">
            <a:xfrm>
              <a:off x="11785" y="4358"/>
              <a:ext cx="283" cy="285"/>
            </a:xfrm>
            <a:prstGeom prst="ellipse">
              <a:avLst/>
            </a:prstGeom>
            <a:gradFill>
              <a:gsLst>
                <a:gs pos="0">
                  <a:srgbClr val="FF5E2D"/>
                </a:gs>
                <a:gs pos="100000">
                  <a:srgbClr val="FBAB5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101" name="文本框 112"/>
          <p:cNvSpPr txBox="1">
            <a:spLocks noChangeArrowheads="1"/>
          </p:cNvSpPr>
          <p:nvPr/>
        </p:nvSpPr>
        <p:spPr bwMode="auto">
          <a:xfrm>
            <a:off x="7791862" y="2330450"/>
            <a:ext cx="1031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阿里巴巴普惠体" panose="00020600040101010101" pitchFamily="18" charset="-12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</a:rPr>
              <a:t>75%</a:t>
            </a:r>
          </a:p>
        </p:txBody>
      </p:sp>
      <p:sp>
        <p:nvSpPr>
          <p:cNvPr id="103" name="椭圆 88"/>
          <p:cNvSpPr>
            <a:spLocks noChangeAspect="1" noChangeArrowheads="1"/>
          </p:cNvSpPr>
          <p:nvPr/>
        </p:nvSpPr>
        <p:spPr bwMode="auto">
          <a:xfrm>
            <a:off x="9959975" y="2082800"/>
            <a:ext cx="1079500" cy="1079500"/>
          </a:xfrm>
          <a:prstGeom prst="ellipse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0174605" y="1770380"/>
            <a:ext cx="1177290" cy="1704340"/>
            <a:chOff x="16023" y="2788"/>
            <a:chExt cx="1854" cy="2684"/>
          </a:xfrm>
        </p:grpSpPr>
        <p:sp>
          <p:nvSpPr>
            <p:cNvPr id="109" name="椭圆 94"/>
            <p:cNvSpPr>
              <a:spLocks noChangeAspect="1" noChangeArrowheads="1"/>
            </p:cNvSpPr>
            <p:nvPr/>
          </p:nvSpPr>
          <p:spPr bwMode="auto">
            <a:xfrm>
              <a:off x="16395" y="2788"/>
              <a:ext cx="283" cy="285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0" name="椭圆 95"/>
            <p:cNvSpPr>
              <a:spLocks noChangeAspect="1" noChangeArrowheads="1"/>
            </p:cNvSpPr>
            <p:nvPr/>
          </p:nvSpPr>
          <p:spPr bwMode="auto">
            <a:xfrm>
              <a:off x="16765" y="2848"/>
              <a:ext cx="283" cy="282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1" name="椭圆 96"/>
            <p:cNvSpPr>
              <a:spLocks noChangeAspect="1" noChangeArrowheads="1"/>
            </p:cNvSpPr>
            <p:nvPr/>
          </p:nvSpPr>
          <p:spPr bwMode="auto">
            <a:xfrm>
              <a:off x="17100" y="3018"/>
              <a:ext cx="283" cy="282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2" name="椭圆 97"/>
            <p:cNvSpPr>
              <a:spLocks noChangeAspect="1" noChangeArrowheads="1"/>
            </p:cNvSpPr>
            <p:nvPr/>
          </p:nvSpPr>
          <p:spPr bwMode="auto">
            <a:xfrm>
              <a:off x="17365" y="3283"/>
              <a:ext cx="283" cy="282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3" name="椭圆 98"/>
            <p:cNvSpPr>
              <a:spLocks noChangeAspect="1" noChangeArrowheads="1"/>
            </p:cNvSpPr>
            <p:nvPr/>
          </p:nvSpPr>
          <p:spPr bwMode="auto">
            <a:xfrm>
              <a:off x="17535" y="3618"/>
              <a:ext cx="285" cy="282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4" name="椭圆 99"/>
            <p:cNvSpPr>
              <a:spLocks noChangeAspect="1" noChangeArrowheads="1"/>
            </p:cNvSpPr>
            <p:nvPr/>
          </p:nvSpPr>
          <p:spPr bwMode="auto">
            <a:xfrm>
              <a:off x="17595" y="3988"/>
              <a:ext cx="283" cy="285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5" name="椭圆 100"/>
            <p:cNvSpPr>
              <a:spLocks noChangeAspect="1" noChangeArrowheads="1"/>
            </p:cNvSpPr>
            <p:nvPr/>
          </p:nvSpPr>
          <p:spPr bwMode="auto">
            <a:xfrm>
              <a:off x="17535" y="4358"/>
              <a:ext cx="285" cy="285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6" name="椭圆 101"/>
            <p:cNvSpPr>
              <a:spLocks noChangeAspect="1" noChangeArrowheads="1"/>
            </p:cNvSpPr>
            <p:nvPr/>
          </p:nvSpPr>
          <p:spPr bwMode="auto">
            <a:xfrm>
              <a:off x="17365" y="4693"/>
              <a:ext cx="283" cy="285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7" name="椭圆 102"/>
            <p:cNvSpPr>
              <a:spLocks noChangeAspect="1" noChangeArrowheads="1"/>
            </p:cNvSpPr>
            <p:nvPr/>
          </p:nvSpPr>
          <p:spPr bwMode="auto">
            <a:xfrm>
              <a:off x="17100" y="4958"/>
              <a:ext cx="283" cy="285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8" name="椭圆 103"/>
            <p:cNvSpPr>
              <a:spLocks noChangeAspect="1" noChangeArrowheads="1"/>
            </p:cNvSpPr>
            <p:nvPr/>
          </p:nvSpPr>
          <p:spPr bwMode="auto">
            <a:xfrm>
              <a:off x="16765" y="5130"/>
              <a:ext cx="283" cy="283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19" name="椭圆 104"/>
            <p:cNvSpPr>
              <a:spLocks noChangeAspect="1" noChangeArrowheads="1"/>
            </p:cNvSpPr>
            <p:nvPr/>
          </p:nvSpPr>
          <p:spPr bwMode="auto">
            <a:xfrm>
              <a:off x="16395" y="5188"/>
              <a:ext cx="283" cy="285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20" name="椭圆 105"/>
            <p:cNvSpPr>
              <a:spLocks noChangeAspect="1" noChangeArrowheads="1"/>
            </p:cNvSpPr>
            <p:nvPr/>
          </p:nvSpPr>
          <p:spPr bwMode="auto">
            <a:xfrm>
              <a:off x="16023" y="5130"/>
              <a:ext cx="285" cy="283"/>
            </a:xfrm>
            <a:prstGeom prst="ellipse">
              <a:avLst/>
            </a:prstGeom>
            <a:gradFill>
              <a:gsLst>
                <a:gs pos="0">
                  <a:srgbClr val="FFBD43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9648825" y="1808480"/>
            <a:ext cx="706120" cy="1520190"/>
            <a:chOff x="15195" y="2848"/>
            <a:chExt cx="1112" cy="2394"/>
          </a:xfrm>
        </p:grpSpPr>
        <p:sp>
          <p:nvSpPr>
            <p:cNvPr id="104" name="椭圆 89"/>
            <p:cNvSpPr>
              <a:spLocks noChangeAspect="1" noChangeArrowheads="1"/>
            </p:cNvSpPr>
            <p:nvPr/>
          </p:nvSpPr>
          <p:spPr bwMode="auto">
            <a:xfrm>
              <a:off x="15195" y="3988"/>
              <a:ext cx="283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05" name="椭圆 90"/>
            <p:cNvSpPr>
              <a:spLocks noChangeAspect="1" noChangeArrowheads="1"/>
            </p:cNvSpPr>
            <p:nvPr/>
          </p:nvSpPr>
          <p:spPr bwMode="auto">
            <a:xfrm>
              <a:off x="15253" y="3618"/>
              <a:ext cx="282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06" name="椭圆 91"/>
            <p:cNvSpPr>
              <a:spLocks noChangeAspect="1" noChangeArrowheads="1"/>
            </p:cNvSpPr>
            <p:nvPr/>
          </p:nvSpPr>
          <p:spPr bwMode="auto">
            <a:xfrm>
              <a:off x="15423" y="3283"/>
              <a:ext cx="285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07" name="椭圆 92"/>
            <p:cNvSpPr>
              <a:spLocks noChangeAspect="1" noChangeArrowheads="1"/>
            </p:cNvSpPr>
            <p:nvPr/>
          </p:nvSpPr>
          <p:spPr bwMode="auto">
            <a:xfrm>
              <a:off x="15688" y="3018"/>
              <a:ext cx="285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08" name="椭圆 93"/>
            <p:cNvSpPr>
              <a:spLocks noChangeAspect="1" noChangeArrowheads="1"/>
            </p:cNvSpPr>
            <p:nvPr/>
          </p:nvSpPr>
          <p:spPr bwMode="auto">
            <a:xfrm>
              <a:off x="16023" y="2848"/>
              <a:ext cx="285" cy="282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21" name="椭圆 106"/>
            <p:cNvSpPr>
              <a:spLocks noChangeAspect="1" noChangeArrowheads="1"/>
            </p:cNvSpPr>
            <p:nvPr/>
          </p:nvSpPr>
          <p:spPr bwMode="auto">
            <a:xfrm>
              <a:off x="15688" y="4958"/>
              <a:ext cx="285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22" name="椭圆 107"/>
            <p:cNvSpPr>
              <a:spLocks noChangeAspect="1" noChangeArrowheads="1"/>
            </p:cNvSpPr>
            <p:nvPr/>
          </p:nvSpPr>
          <p:spPr bwMode="auto">
            <a:xfrm>
              <a:off x="15423" y="4693"/>
              <a:ext cx="285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23" name="椭圆 108"/>
            <p:cNvSpPr>
              <a:spLocks noChangeAspect="1" noChangeArrowheads="1"/>
            </p:cNvSpPr>
            <p:nvPr/>
          </p:nvSpPr>
          <p:spPr bwMode="auto">
            <a:xfrm>
              <a:off x="15253" y="4358"/>
              <a:ext cx="282" cy="285"/>
            </a:xfrm>
            <a:prstGeom prst="ellipse">
              <a:avLst/>
            </a:prstGeom>
            <a:solidFill>
              <a:srgbClr val="FFE87D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124" name="文本框 113"/>
          <p:cNvSpPr txBox="1">
            <a:spLocks noChangeArrowheads="1"/>
          </p:cNvSpPr>
          <p:nvPr/>
        </p:nvSpPr>
        <p:spPr bwMode="auto">
          <a:xfrm>
            <a:off x="9984517" y="2330450"/>
            <a:ext cx="1031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阿里巴巴普惠体" panose="00020600040101010101" pitchFamily="18" charset="-12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</a:rPr>
              <a:t>60%</a:t>
            </a:r>
          </a:p>
        </p:txBody>
      </p:sp>
      <p:grpSp>
        <p:nvGrpSpPr>
          <p:cNvPr id="134" name="组合 133"/>
          <p:cNvGrpSpPr/>
          <p:nvPr/>
        </p:nvGrpSpPr>
        <p:grpSpPr>
          <a:xfrm>
            <a:off x="792480" y="3865880"/>
            <a:ext cx="1800225" cy="1175385"/>
            <a:chOff x="1248" y="6898"/>
            <a:chExt cx="2835" cy="1851"/>
          </a:xfrm>
        </p:grpSpPr>
        <p:sp>
          <p:nvSpPr>
            <p:cNvPr id="125" name="文本框 1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09" y="6898"/>
              <a:ext cx="231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阿里巴巴普惠体" panose="00020600040101010101" pitchFamily="18" charset="-122"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126" name="文本框 1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48" y="7473"/>
              <a:ext cx="2835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indent="0" algn="ctr">
                <a:lnSpc>
                  <a:spcPct val="130000"/>
                </a:lnSpc>
                <a:buNone/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思源黑体 Regular" panose="020B0500000000000000" charset="-122"/>
                  <a:sym typeface="+mn-ea"/>
                </a:rPr>
                <a:t>Click here to add content, content to match the title. </a:t>
              </a:r>
              <a:endPara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2994660" y="3865880"/>
            <a:ext cx="1800225" cy="1394460"/>
            <a:chOff x="1248" y="6898"/>
            <a:chExt cx="2835" cy="2196"/>
          </a:xfrm>
        </p:grpSpPr>
        <p:sp>
          <p:nvSpPr>
            <p:cNvPr id="136" name="文本框 11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09" y="6898"/>
              <a:ext cx="231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阿里巴巴普惠体" panose="00020600040101010101" pitchFamily="18" charset="-122"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137" name="文本框 1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48" y="7473"/>
              <a:ext cx="283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indent="0" algn="ctr">
                <a:lnSpc>
                  <a:spcPct val="130000"/>
                </a:lnSpc>
                <a:buNone/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思源黑体 Regular" panose="020B0500000000000000" charset="-122"/>
                  <a:sym typeface="+mn-ea"/>
                </a:rPr>
                <a:t>Click here to add text content, such as keywords, some brief introductions, etc.</a:t>
              </a:r>
              <a:endPara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5189855" y="3865880"/>
            <a:ext cx="1800225" cy="1394460"/>
            <a:chOff x="1248" y="6898"/>
            <a:chExt cx="2835" cy="2196"/>
          </a:xfrm>
        </p:grpSpPr>
        <p:sp>
          <p:nvSpPr>
            <p:cNvPr id="139" name="文本框 11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509" y="6898"/>
              <a:ext cx="231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阿里巴巴普惠体" panose="00020600040101010101" pitchFamily="18" charset="-122"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140" name="文本框 11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48" y="7473"/>
              <a:ext cx="283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indent="0" algn="ctr">
                <a:lnSpc>
                  <a:spcPct val="130000"/>
                </a:lnSpc>
                <a:buNone/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思源黑体 Regular" panose="020B0500000000000000" charset="-122"/>
                  <a:sym typeface="+mn-ea"/>
                </a:rPr>
                <a:t>Click here to add text content, such as keywords, some brief introductions, etc.</a:t>
              </a:r>
              <a:endPara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407910" y="3865880"/>
            <a:ext cx="1800225" cy="1394460"/>
            <a:chOff x="1248" y="6898"/>
            <a:chExt cx="2835" cy="2196"/>
          </a:xfrm>
        </p:grpSpPr>
        <p:sp>
          <p:nvSpPr>
            <p:cNvPr id="142" name="文本框 1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09" y="6898"/>
              <a:ext cx="231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阿里巴巴普惠体" panose="00020600040101010101" pitchFamily="18" charset="-122"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143" name="文本框 1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48" y="7473"/>
              <a:ext cx="283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indent="0" algn="ctr">
                <a:lnSpc>
                  <a:spcPct val="130000"/>
                </a:lnSpc>
                <a:buNone/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思源黑体 Regular" panose="020B0500000000000000" charset="-122"/>
                  <a:sym typeface="+mn-ea"/>
                </a:rPr>
                <a:t>Click here to add text content, such as keywords, some brief introductions, etc.</a:t>
              </a:r>
              <a:endPara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9601200" y="3865880"/>
            <a:ext cx="1800225" cy="1394460"/>
            <a:chOff x="1248" y="6898"/>
            <a:chExt cx="2835" cy="2196"/>
          </a:xfrm>
        </p:grpSpPr>
        <p:sp>
          <p:nvSpPr>
            <p:cNvPr id="145" name="文本框 11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509" y="6898"/>
              <a:ext cx="231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阿里巴巴普惠体" panose="00020600040101010101" pitchFamily="18" charset="-122"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思源黑体 CN Regular" panose="020B0500000000000000" charset="-122"/>
                  <a:sym typeface="+mn-ea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146" name="文本框 11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48" y="7473"/>
              <a:ext cx="283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indent="0" algn="ctr">
                <a:lnSpc>
                  <a:spcPct val="130000"/>
                </a:lnSpc>
                <a:buNone/>
              </a:pPr>
              <a:r>
                <a:rPr kumimoji="1"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思源黑体 Regular" panose="020B0500000000000000" charset="-122"/>
                  <a:sym typeface="+mn-ea"/>
                </a:rPr>
                <a:t>Click here to add text content, such as keywords, some brief introductions, etc.</a:t>
              </a:r>
              <a:endPara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55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4084" y="2029970"/>
            <a:ext cx="5529851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</a:t>
            </a:r>
            <a:r>
              <a:rPr kumimoji="1"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etc.Click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 here to add text content, such as keywords, some brief introductions, etc.</a:t>
            </a:r>
            <a:endParaRPr lang="en-US" sz="12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  <a:p>
            <a:pPr>
              <a:lnSpc>
                <a:spcPct val="130000"/>
              </a:lnSpc>
            </a:pPr>
            <a:endParaRPr lang="en-US" sz="12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70658" y="3805342"/>
            <a:ext cx="3149210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lang="en-US" sz="12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132251" y="3614122"/>
            <a:ext cx="55419" cy="791384"/>
          </a:xfrm>
          <a:prstGeom prst="rect">
            <a:avLst/>
          </a:pr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187167" y="3406608"/>
            <a:ext cx="3149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5195" y="3797446"/>
            <a:ext cx="3149210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lang="en-US" sz="12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706788" y="3606226"/>
            <a:ext cx="55419" cy="791384"/>
          </a:xfrm>
          <a:prstGeom prst="rect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45194" y="3406967"/>
            <a:ext cx="3149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20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0660" y="5167693"/>
            <a:ext cx="3149210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lang="en-US" sz="12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4132253" y="4976473"/>
            <a:ext cx="55419" cy="791384"/>
          </a:xfrm>
          <a:prstGeom prst="rect">
            <a:avLst/>
          </a:pr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87169" y="4855954"/>
            <a:ext cx="3149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54271" y="1323175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CN Regular" panose="020B0500000000000000" charset="-122"/>
                <a:sym typeface="+mn-ea"/>
              </a:rPr>
              <a:t>Add title text</a:t>
            </a:r>
            <a:endParaRPr lang="zh-CN" altLang="en-US" sz="3200" spc="-300" dirty="0">
              <a:solidFill>
                <a:schemeClr val="tx1">
                  <a:lumMod val="75000"/>
                  <a:lumOff val="2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CN Regular" panose="020B0500000000000000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08299" y="2507535"/>
            <a:ext cx="3667008" cy="3887551"/>
            <a:chOff x="12525" y="4054"/>
            <a:chExt cx="5967" cy="6326"/>
          </a:xfrm>
        </p:grpSpPr>
        <p:pic>
          <p:nvPicPr>
            <p:cNvPr id="11" name="图片 10" descr="D:\360安全浏览器下载\bc52ac77_P1493384_539b73ef.jpgbc52ac77_P1493384_539b73e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5" y="4054"/>
              <a:ext cx="4653" cy="2955"/>
            </a:xfrm>
            <a:prstGeom prst="rect">
              <a:avLst/>
            </a:prstGeom>
          </p:spPr>
        </p:pic>
        <p:pic>
          <p:nvPicPr>
            <p:cNvPr id="12" name="图片 11" descr="D:\360安全浏览器下载\156efcd4_P1494880_9d69d7ff.jpg156efcd4_P1494880_9d69d7ff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4" y="7298"/>
              <a:ext cx="4748" cy="308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410450" cy="1503680"/>
          </a:xfrm>
          <a:prstGeom prst="rect">
            <a:avLst/>
          </a:prstGeom>
        </p:spPr>
      </p:pic>
      <p:pic>
        <p:nvPicPr>
          <p:cNvPr id="44" name="图片 43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85750"/>
            <a:ext cx="5914390" cy="2000885"/>
          </a:xfrm>
          <a:prstGeom prst="rect">
            <a:avLst/>
          </a:prstGeom>
        </p:spPr>
      </p:pic>
      <p:pic>
        <p:nvPicPr>
          <p:cNvPr id="11" name="图片 10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335" y="0"/>
            <a:ext cx="3924300" cy="6858000"/>
          </a:xfrm>
          <a:prstGeom prst="rect">
            <a:avLst/>
          </a:prstGeom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7" name="图片 6" descr="未命名作品-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268970" y="-52705"/>
            <a:ext cx="3987800" cy="3442335"/>
          </a:xfrm>
          <a:prstGeom prst="rect">
            <a:avLst/>
          </a:prstGeom>
        </p:spPr>
      </p:pic>
      <p:pic>
        <p:nvPicPr>
          <p:cNvPr id="49" name="图片 48" descr="未命名作品-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4515" y="4360545"/>
            <a:ext cx="1467485" cy="2497455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12160" cy="16979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305099" y="1903501"/>
            <a:ext cx="1292301" cy="1215399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"/>
          <p:cNvSpPr/>
          <p:nvPr/>
        </p:nvSpPr>
        <p:spPr>
          <a:xfrm>
            <a:off x="3305099" y="3188482"/>
            <a:ext cx="55246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48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688080" y="2384425"/>
            <a:ext cx="20853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Arial" panose="020B0604020202020204" pitchFamily="34" charset="0"/>
              </a:rPr>
              <a:t>PART 0</a:t>
            </a:r>
            <a:r>
              <a:rPr lang="en-US" altLang="zh-CN" sz="4000" dirty="0">
                <a:solidFill>
                  <a:srgbClr val="FF874F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" name="矩形 1"/>
          <p:cNvSpPr/>
          <p:nvPr/>
        </p:nvSpPr>
        <p:spPr>
          <a:xfrm>
            <a:off x="3305175" y="4010660"/>
            <a:ext cx="4963795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Add Your Words Here，according To Your Need To Draw The Text Box Size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 Add Your Words Here，according To Your Text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 according To Your Need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charset="-122"/>
                <a:sym typeface="Arial" panose="020B0604020202020204" pitchFamily="34" charset="0"/>
              </a:rPr>
              <a:t>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6225" y="257175"/>
            <a:ext cx="11639550" cy="6343650"/>
          </a:xfrm>
          <a:prstGeom prst="roundRect">
            <a:avLst>
              <a:gd name="adj" fmla="val 4954"/>
            </a:avLst>
          </a:prstGeom>
          <a:noFill/>
          <a:ln>
            <a:solidFill>
              <a:srgbClr val="FFE87D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45" name="图片 44" descr="未命名作品-4"/>
          <p:cNvPicPr>
            <a:picLocks noChangeAspect="1"/>
          </p:cNvPicPr>
          <p:nvPr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28665" y="0"/>
            <a:ext cx="6401435" cy="1299210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未命名作品-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4040"/>
            <a:ext cx="2865755" cy="2473960"/>
          </a:xfrm>
          <a:prstGeom prst="rect">
            <a:avLst/>
          </a:prstGeom>
        </p:spPr>
      </p:pic>
      <p:pic>
        <p:nvPicPr>
          <p:cNvPr id="54" name="图片 53" descr="未命名作品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9465" y="0"/>
            <a:ext cx="2550160" cy="13074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9575" y="339725"/>
            <a:ext cx="421640" cy="396875"/>
            <a:chOff x="1273099" y="1089012"/>
            <a:chExt cx="2775083" cy="260994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099" y="1089012"/>
              <a:ext cx="2391336" cy="2339988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651000" y="1301774"/>
              <a:ext cx="2397182" cy="2397182"/>
            </a:xfrm>
            <a:prstGeom prst="ellipse">
              <a:avLst/>
            </a:prstGeom>
            <a:solidFill>
              <a:srgbClr val="FFE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1214" y="323850"/>
            <a:ext cx="267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FFBD43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思源黑体 Bold" panose="020B0800000000000000" charset="-122"/>
                <a:sym typeface="+mn-ea"/>
              </a:rPr>
              <a:t>Add title text</a:t>
            </a:r>
            <a:endParaRPr lang="zh-CN" altLang="en-US" sz="2400" b="1" dirty="0">
              <a:solidFill>
                <a:srgbClr val="FFBD43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40" name="Arc 2"/>
          <p:cNvSpPr/>
          <p:nvPr/>
        </p:nvSpPr>
        <p:spPr>
          <a:xfrm rot="5400000" flipV="1">
            <a:off x="2083008" y="1798963"/>
            <a:ext cx="3352937" cy="3352937"/>
          </a:xfrm>
          <a:prstGeom prst="arc">
            <a:avLst>
              <a:gd name="adj1" fmla="val 432948"/>
              <a:gd name="adj2" fmla="val 10381216"/>
            </a:avLst>
          </a:prstGeom>
          <a:noFill/>
          <a:ln w="12700" cap="rnd">
            <a:solidFill>
              <a:schemeClr val="bg1">
                <a:lumMod val="65000"/>
              </a:schemeClr>
            </a:solidFill>
            <a:prstDash val="dash"/>
            <a:round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Oval 12"/>
          <p:cNvSpPr/>
          <p:nvPr/>
        </p:nvSpPr>
        <p:spPr>
          <a:xfrm>
            <a:off x="4664719" y="2004040"/>
            <a:ext cx="681462" cy="681463"/>
          </a:xfrm>
          <a:prstGeom prst="ellipse">
            <a:avLst/>
          </a:prstGeom>
          <a:solidFill>
            <a:schemeClr val="bg1"/>
          </a:solidFill>
          <a:ln w="12700" cap="rnd">
            <a:solidFill>
              <a:srgbClr val="FFBD43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: Shape 67"/>
          <p:cNvSpPr/>
          <p:nvPr/>
        </p:nvSpPr>
        <p:spPr bwMode="auto">
          <a:xfrm>
            <a:off x="4874876" y="2214199"/>
            <a:ext cx="261148" cy="26114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7"/>
          <p:cNvSpPr/>
          <p:nvPr/>
        </p:nvSpPr>
        <p:spPr>
          <a:xfrm>
            <a:off x="5120477" y="3193174"/>
            <a:ext cx="681462" cy="681463"/>
          </a:xfrm>
          <a:prstGeom prst="ellipse">
            <a:avLst/>
          </a:prstGeom>
          <a:solidFill>
            <a:schemeClr val="bg1"/>
          </a:solidFill>
          <a:ln w="12700" cap="rnd">
            <a:solidFill>
              <a:srgbClr val="FBAB55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: Shape 71"/>
          <p:cNvSpPr/>
          <p:nvPr/>
        </p:nvSpPr>
        <p:spPr bwMode="auto">
          <a:xfrm>
            <a:off x="5333324" y="3400820"/>
            <a:ext cx="266174" cy="266172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gradFill>
            <a:gsLst>
              <a:gs pos="0">
                <a:srgbClr val="FF5E2D"/>
              </a:gs>
              <a:gs pos="100000">
                <a:srgbClr val="FBAB5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Oval 4"/>
          <p:cNvSpPr/>
          <p:nvPr/>
        </p:nvSpPr>
        <p:spPr>
          <a:xfrm>
            <a:off x="4664719" y="4382307"/>
            <a:ext cx="681462" cy="681463"/>
          </a:xfrm>
          <a:prstGeom prst="ellipse">
            <a:avLst/>
          </a:prstGeom>
          <a:solidFill>
            <a:schemeClr val="bg1"/>
          </a:solidFill>
          <a:ln w="12700" cap="rnd">
            <a:solidFill>
              <a:srgbClr val="FFBD43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: Shape 70"/>
          <p:cNvSpPr/>
          <p:nvPr/>
        </p:nvSpPr>
        <p:spPr bwMode="auto">
          <a:xfrm>
            <a:off x="4860712" y="4589953"/>
            <a:ext cx="266174" cy="266172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gradFill>
            <a:gsLst>
              <a:gs pos="0">
                <a:srgbClr val="FFBD43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7581" y="2336382"/>
            <a:ext cx="4876592" cy="57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lnSpc>
                <a:spcPct val="130000"/>
              </a:lnSpc>
              <a:buNone/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17581" y="1998998"/>
            <a:ext cx="2050552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1" name="矩形 50"/>
          <p:cNvSpPr/>
          <p:nvPr/>
        </p:nvSpPr>
        <p:spPr>
          <a:xfrm>
            <a:off x="5517581" y="4709692"/>
            <a:ext cx="4876592" cy="57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lnSpc>
                <a:spcPct val="130000"/>
              </a:lnSpc>
              <a:buNone/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17581" y="4372308"/>
            <a:ext cx="2050552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" name="矩形 8"/>
          <p:cNvSpPr/>
          <p:nvPr/>
        </p:nvSpPr>
        <p:spPr>
          <a:xfrm>
            <a:off x="6027165" y="3516141"/>
            <a:ext cx="4876592" cy="57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lnSpc>
                <a:spcPct val="130000"/>
              </a:lnSpc>
              <a:buNone/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027165" y="3178757"/>
            <a:ext cx="2050552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6" name="椭圆 55"/>
          <p:cNvSpPr/>
          <p:nvPr/>
        </p:nvSpPr>
        <p:spPr>
          <a:xfrm>
            <a:off x="1536964" y="1895868"/>
            <a:ext cx="3127755" cy="3127755"/>
          </a:xfrm>
          <a:prstGeom prst="ellipse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阿里巴巴普惠体"/>
        <a:ea typeface="阿里巴巴普惠体"/>
        <a:cs typeface="Arial"/>
      </a:majorFont>
      <a:minorFont>
        <a:latin typeface="阿里巴巴普惠体"/>
        <a:ea typeface="阿里巴巴普惠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阿里巴巴普惠体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阿里巴巴普惠体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150</TotalTime>
  <Words>1591</Words>
  <Application>Microsoft Office PowerPoint</Application>
  <PresentationFormat>宽屏</PresentationFormat>
  <Paragraphs>214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阿里巴巴普惠体</vt:lpstr>
      <vt:lpstr>汉仪大宋简</vt:lpstr>
      <vt:lpstr>思源宋体</vt:lpstr>
      <vt:lpstr>微软雅黑</vt:lpstr>
      <vt:lpstr>Arial</vt:lpstr>
      <vt:lpstr>MS Reference Sans Serif</vt:lpstr>
      <vt:lpstr>Wingdings</vt:lpstr>
      <vt:lpstr>www.freeppt7.com</vt:lpstr>
      <vt:lpstr>www.jpppt.com</vt:lpstr>
      <vt:lpstr>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清新夏日</dc:title>
  <dc:creator>第一PPT</dc:creator>
  <cp:keywords>www.1ppt.com</cp:keywords>
  <dc:description>www.1ppt.com</dc:description>
  <cp:lastModifiedBy>kaiweiliu9209@outlook.com</cp:lastModifiedBy>
  <cp:revision>195</cp:revision>
  <dcterms:created xsi:type="dcterms:W3CDTF">2019-06-19T02:08:00Z</dcterms:created>
  <dcterms:modified xsi:type="dcterms:W3CDTF">2025-01-19T09:35:04Z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8F13C983BD7F4E9FB445C05051D5B6CF</vt:lpwstr>
  </property>
  <property fmtid="{D5CDD505-2E9C-101B-9397-08002B2CF9AE}" pid="3" name="KSOProductBuildVer">
    <vt:lpwstr>2052-12.1.0.18276</vt:lpwstr>
  </property>
</Properties>
</file>