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2" r:id="rId2"/>
  </p:sldMasterIdLst>
  <p:notesMasterIdLst>
    <p:notesMasterId r:id="rId28"/>
  </p:notesMasterIdLst>
  <p:handoutMasterIdLst>
    <p:handoutMasterId r:id="rId29"/>
  </p:handoutMasterIdLst>
  <p:sldIdLst>
    <p:sldId id="319" r:id="rId3"/>
    <p:sldId id="291" r:id="rId4"/>
    <p:sldId id="258" r:id="rId5"/>
    <p:sldId id="302" r:id="rId6"/>
    <p:sldId id="296" r:id="rId7"/>
    <p:sldId id="307" r:id="rId8"/>
    <p:sldId id="304" r:id="rId9"/>
    <p:sldId id="309" r:id="rId10"/>
    <p:sldId id="320" r:id="rId11"/>
    <p:sldId id="303" r:id="rId12"/>
    <p:sldId id="314" r:id="rId13"/>
    <p:sldId id="301" r:id="rId14"/>
    <p:sldId id="321" r:id="rId15"/>
    <p:sldId id="295" r:id="rId16"/>
    <p:sldId id="297" r:id="rId17"/>
    <p:sldId id="298" r:id="rId18"/>
    <p:sldId id="299" r:id="rId19"/>
    <p:sldId id="322" r:id="rId20"/>
    <p:sldId id="308" r:id="rId21"/>
    <p:sldId id="310" r:id="rId22"/>
    <p:sldId id="311" r:id="rId23"/>
    <p:sldId id="312" r:id="rId24"/>
    <p:sldId id="313" r:id="rId25"/>
    <p:sldId id="323" r:id="rId26"/>
    <p:sldId id="324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55" autoAdjust="0"/>
    <p:restoredTop sz="94001" autoAdjust="0"/>
  </p:normalViewPr>
  <p:slideViewPr>
    <p:cSldViewPr snapToGrid="0" snapToObjects="1" showGuides="1">
      <p:cViewPr varScale="1">
        <p:scale>
          <a:sx n="86" d="100"/>
          <a:sy n="86" d="100"/>
        </p:scale>
        <p:origin x="48" y="141"/>
      </p:cViewPr>
      <p:guideLst>
        <p:guide orient="horz" pos="309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434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D297FE65-5E73-0045-A27F-790AEF1DF083}" type="datetimeFigureOut">
              <a:rPr kumimoji="1" lang="zh-CN" altLang="en-US" smtClean="0"/>
              <a:t>2025/1/21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4E6C6F83-540D-334B-BB7A-347CE672347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4824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2025/1/21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8A1F0934-4FA1-47EE-9BC4-FEAEBCDBD08B}" type="datetimeFigureOut">
              <a:rPr kumimoji="1" lang="zh-CN" altLang="en-US" smtClean="0"/>
              <a:t>2025/1/21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kumimoji="1"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r>
              <a:rPr lang="zh-CN" altLang="en-US" dirty="0"/>
              <a:t>单击此处编辑母版</a:t>
            </a:r>
            <a:r>
              <a:rPr lang="en-US" altLang="zh-CN" dirty="0"/>
              <a:t>Title</a:t>
            </a:r>
            <a:r>
              <a:rPr lang="zh-CN" altLang="en-US" dirty="0"/>
              <a:t>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7F02-9673-4B45-90AC-0B7D8224E4A7}" type="datetimeFigureOut">
              <a:rPr kumimoji="1" lang="zh-CN" altLang="en-US" smtClean="0"/>
              <a:t>2025/1/21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175812" y="0"/>
            <a:ext cx="1840375" cy="49771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10267" y="219919"/>
            <a:ext cx="3171464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0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AB5F7F02-9673-4B45-90AC-0B7D8224E4A7}" type="datetimeFigureOut">
              <a:rPr kumimoji="1" lang="zh-CN" altLang="en-US" smtClean="0"/>
              <a:t>2025/1/21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920CE662-694F-6B48-A179-2A683578F6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39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ibenben\Desktop\图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5879" y="1959430"/>
            <a:ext cx="45720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kumimoji="1" lang="en-US" altLang="zh-CN" sz="7200" b="1" dirty="0">
                <a:solidFill>
                  <a:schemeClr val="accent4">
                    <a:lumMod val="90000"/>
                  </a:schemeClr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S</a:t>
            </a:r>
            <a:r>
              <a:rPr kumimoji="1" lang="en-US" altLang="zh-CN" sz="7200" b="1" dirty="0">
                <a:solidFill>
                  <a:schemeClr val="bg1"/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IMPLE</a:t>
            </a:r>
            <a:endParaRPr kumimoji="1" lang="zh-CN" altLang="en-US" sz="7200" b="1" dirty="0">
              <a:solidFill>
                <a:schemeClr val="bg1"/>
              </a:solidFill>
              <a:latin typeface="Aharoni" pitchFamily="2" charset="-79"/>
              <a:ea typeface="微软雅黑" panose="020B0503020204020204" pitchFamily="34" charset="-122"/>
              <a:cs typeface="Aharoni" pitchFamily="2" charset="-79"/>
              <a:sym typeface="微软雅黑" panose="020B0503020204020204" pitchFamily="34" charset="-122"/>
            </a:endParaRPr>
          </a:p>
        </p:txBody>
      </p:sp>
      <p:sp>
        <p:nvSpPr>
          <p:cNvPr id="4" name="文本框 9"/>
          <p:cNvSpPr txBox="1"/>
          <p:nvPr/>
        </p:nvSpPr>
        <p:spPr>
          <a:xfrm>
            <a:off x="1065878" y="3003161"/>
            <a:ext cx="9913272" cy="843126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kumimoji="1" lang="en-US" altLang="zh-CN" sz="5400" b="1" dirty="0">
                <a:solidFill>
                  <a:schemeClr val="accent4">
                    <a:lumMod val="90000"/>
                  </a:schemeClr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B</a:t>
            </a:r>
            <a:r>
              <a:rPr kumimoji="1" lang="en-US" altLang="zh-CN" sz="5400" b="1" dirty="0">
                <a:solidFill>
                  <a:schemeClr val="bg1"/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USINESS </a:t>
            </a:r>
            <a:r>
              <a:rPr kumimoji="1" lang="en-US" altLang="zh-CN" sz="5400" b="1" dirty="0">
                <a:solidFill>
                  <a:schemeClr val="accent4">
                    <a:lumMod val="90000"/>
                  </a:schemeClr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P</a:t>
            </a:r>
            <a:r>
              <a:rPr kumimoji="1" lang="en-US" altLang="zh-CN" sz="5400" b="1" dirty="0">
                <a:solidFill>
                  <a:schemeClr val="bg1"/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LAN </a:t>
            </a:r>
            <a:r>
              <a:rPr kumimoji="1" lang="en-US" altLang="zh-CN" sz="5400" b="1" dirty="0">
                <a:solidFill>
                  <a:schemeClr val="accent4">
                    <a:lumMod val="90000"/>
                  </a:schemeClr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T</a:t>
            </a:r>
            <a:r>
              <a:rPr kumimoji="1" lang="en-US" altLang="zh-CN" sz="5400" b="1" dirty="0">
                <a:solidFill>
                  <a:schemeClr val="bg1"/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EMPLATE</a:t>
            </a:r>
            <a:endParaRPr kumimoji="1" lang="zh-CN" altLang="en-US" sz="5400" b="1" dirty="0">
              <a:solidFill>
                <a:schemeClr val="bg1"/>
              </a:solidFill>
              <a:latin typeface="Aharoni" pitchFamily="2" charset="-79"/>
              <a:ea typeface="微软雅黑" panose="020B0503020204020204" pitchFamily="34" charset="-122"/>
              <a:cs typeface="Aharoni" pitchFamily="2" charset="-79"/>
              <a:sym typeface="微软雅黑" panose="020B0503020204020204" pitchFamily="34" charset="-122"/>
            </a:endParaRPr>
          </a:p>
        </p:txBody>
      </p:sp>
      <p:sp>
        <p:nvSpPr>
          <p:cNvPr id="5" name="文本框 10"/>
          <p:cNvSpPr txBox="1"/>
          <p:nvPr/>
        </p:nvSpPr>
        <p:spPr>
          <a:xfrm>
            <a:off x="1065879" y="3943642"/>
            <a:ext cx="7518414" cy="4755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7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Be apply to invent a product or service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160199" y="4992916"/>
            <a:ext cx="2394871" cy="493485"/>
          </a:xfrm>
          <a:prstGeom prst="roundRect">
            <a:avLst>
              <a:gd name="adj" fmla="val 46079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1196504" y="5014362"/>
            <a:ext cx="2735933" cy="421563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US" altLang="zh-CN" sz="2500" dirty="0">
                <a:solidFill>
                  <a:schemeClr val="accent1"/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YOUR  NAME</a:t>
            </a:r>
            <a:endParaRPr lang="zh-CN" altLang="en-US" sz="2500" dirty="0">
              <a:solidFill>
                <a:schemeClr val="accent1"/>
              </a:solidFill>
              <a:latin typeface="Aharoni" pitchFamily="2" charset="-79"/>
              <a:ea typeface="微软雅黑" panose="020B0503020204020204" pitchFamily="34" charset="-122"/>
              <a:cs typeface="Aharoni" pitchFamily="2" charset="-79"/>
              <a:sym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65878" y="546217"/>
            <a:ext cx="493500" cy="49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5639" y="530460"/>
            <a:ext cx="1574823" cy="5237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kumimoji="1" lang="en-US" altLang="zh-CN" sz="3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kumimoji="1" lang="zh-CN" altLang="en-US" sz="32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íṧļiḑé"/>
          <p:cNvSpPr/>
          <p:nvPr/>
        </p:nvSpPr>
        <p:spPr bwMode="auto">
          <a:xfrm>
            <a:off x="1156581" y="674176"/>
            <a:ext cx="312093" cy="303532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ïślîḓê"/>
          <p:cNvSpPr txBox="1"/>
          <p:nvPr/>
        </p:nvSpPr>
        <p:spPr>
          <a:xfrm>
            <a:off x="4940068" y="4665541"/>
            <a:ext cx="2266817" cy="399693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/>
          <a:p>
            <a:pPr algn="ctr"/>
            <a:r>
              <a:rPr lang="en-US" altLang="zh-CN" sz="2400" b="1" kern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  <a:endParaRPr lang="zh-CN" altLang="en-US" sz="2400" b="1" kern="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îš1íḋé"/>
          <p:cNvSpPr txBox="1"/>
          <p:nvPr/>
        </p:nvSpPr>
        <p:spPr>
          <a:xfrm>
            <a:off x="4510606" y="5274981"/>
            <a:ext cx="3125741" cy="655606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text content, such as keywords, some brief introductions, etc.</a:t>
            </a: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7" name="íş1íďè"/>
          <p:cNvSpPr txBox="1"/>
          <p:nvPr/>
        </p:nvSpPr>
        <p:spPr>
          <a:xfrm>
            <a:off x="1495195" y="4653211"/>
            <a:ext cx="2266817" cy="399693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/>
          <a:p>
            <a:pPr algn="ctr"/>
            <a:r>
              <a:rPr lang="en-US" altLang="zh-CN" sz="2400" b="1" kern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  <a:endParaRPr lang="zh-CN" altLang="en-US" sz="2400" b="1" kern="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íṥliḍé"/>
          <p:cNvSpPr txBox="1"/>
          <p:nvPr/>
        </p:nvSpPr>
        <p:spPr>
          <a:xfrm>
            <a:off x="1065733" y="5262651"/>
            <a:ext cx="3125741" cy="655606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text content, such as keywords, some brief introductions, etc.</a:t>
            </a: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9" name="îşliḓé"/>
          <p:cNvSpPr txBox="1"/>
          <p:nvPr/>
        </p:nvSpPr>
        <p:spPr>
          <a:xfrm>
            <a:off x="8532014" y="4666070"/>
            <a:ext cx="2266817" cy="399693"/>
          </a:xfrm>
          <a:prstGeom prst="rect">
            <a:avLst/>
          </a:prstGeom>
        </p:spPr>
        <p:txBody>
          <a:bodyPr vert="horz" wrap="square" lIns="91440" tIns="45720" rIns="91440" bIns="45720" anchor="ctr" anchorCtr="0">
            <a:noAutofit/>
          </a:bodyPr>
          <a:lstStyle/>
          <a:p>
            <a:pPr algn="ctr"/>
            <a:r>
              <a:rPr lang="en-US" altLang="zh-CN" sz="2400" b="1" kern="9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  <a:endParaRPr lang="zh-CN" altLang="en-US" sz="2400" b="1" kern="9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i$ľíḓé"/>
          <p:cNvSpPr txBox="1"/>
          <p:nvPr/>
        </p:nvSpPr>
        <p:spPr>
          <a:xfrm>
            <a:off x="8102552" y="5275510"/>
            <a:ext cx="3125741" cy="655606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text content, such as keywords, some brief introductions, etc.</a:t>
            </a: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495195" y="2110454"/>
            <a:ext cx="2358258" cy="2358258"/>
            <a:chOff x="1495195" y="2110454"/>
            <a:chExt cx="2358258" cy="2358258"/>
          </a:xfrm>
        </p:grpSpPr>
        <p:sp>
          <p:nvSpPr>
            <p:cNvPr id="12" name="iśľiḓe"/>
            <p:cNvSpPr/>
            <p:nvPr/>
          </p:nvSpPr>
          <p:spPr>
            <a:xfrm>
              <a:off x="1495195" y="2110454"/>
              <a:ext cx="2358258" cy="23582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335" y="2375718"/>
              <a:ext cx="1821746" cy="1824277"/>
            </a:xfrm>
            <a:prstGeom prst="ellipse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76200" cap="flat" cmpd="sng" algn="ctr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</p:pic>
        <p:grpSp>
          <p:nvGrpSpPr>
            <p:cNvPr id="14" name="íṥlîďè"/>
            <p:cNvGrpSpPr/>
            <p:nvPr/>
          </p:nvGrpSpPr>
          <p:grpSpPr>
            <a:xfrm>
              <a:off x="3282922" y="2115489"/>
              <a:ext cx="565497" cy="565497"/>
              <a:chOff x="6801207" y="1450573"/>
              <a:chExt cx="651072" cy="651072"/>
            </a:xfrm>
          </p:grpSpPr>
          <p:sp>
            <p:nvSpPr>
              <p:cNvPr id="16" name="íṡ1ïďe"/>
              <p:cNvSpPr/>
              <p:nvPr/>
            </p:nvSpPr>
            <p:spPr>
              <a:xfrm>
                <a:off x="6801207" y="1450573"/>
                <a:ext cx="651072" cy="6510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7" name="iŝḻiḑê"/>
              <p:cNvSpPr/>
              <p:nvPr/>
            </p:nvSpPr>
            <p:spPr bwMode="auto">
              <a:xfrm>
                <a:off x="6960156" y="1599691"/>
                <a:ext cx="333174" cy="352836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919167" y="2110454"/>
            <a:ext cx="2358258" cy="2358258"/>
            <a:chOff x="4919167" y="2110454"/>
            <a:chExt cx="2358258" cy="2358258"/>
          </a:xfrm>
        </p:grpSpPr>
        <p:sp>
          <p:nvSpPr>
            <p:cNvPr id="19" name="îśľíḑê"/>
            <p:cNvSpPr/>
            <p:nvPr/>
          </p:nvSpPr>
          <p:spPr>
            <a:xfrm>
              <a:off x="4919167" y="2110454"/>
              <a:ext cx="2358258" cy="23582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7890" y="2352738"/>
              <a:ext cx="1824277" cy="1824277"/>
            </a:xfrm>
            <a:prstGeom prst="ellipse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76200" cap="flat" cmpd="sng" algn="ctr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</p:pic>
        <p:grpSp>
          <p:nvGrpSpPr>
            <p:cNvPr id="21" name="îṧľíḍè"/>
            <p:cNvGrpSpPr/>
            <p:nvPr/>
          </p:nvGrpSpPr>
          <p:grpSpPr>
            <a:xfrm>
              <a:off x="6706894" y="2115489"/>
              <a:ext cx="565497" cy="565497"/>
              <a:chOff x="6801207" y="1450573"/>
              <a:chExt cx="651072" cy="651072"/>
            </a:xfrm>
          </p:grpSpPr>
          <p:sp>
            <p:nvSpPr>
              <p:cNvPr id="23" name="iṡľiḋê"/>
              <p:cNvSpPr/>
              <p:nvPr/>
            </p:nvSpPr>
            <p:spPr>
              <a:xfrm>
                <a:off x="6801207" y="1450573"/>
                <a:ext cx="651072" cy="65107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4" name="ísļíde"/>
              <p:cNvSpPr/>
              <p:nvPr/>
            </p:nvSpPr>
            <p:spPr bwMode="auto">
              <a:xfrm>
                <a:off x="6960156" y="1599691"/>
                <a:ext cx="333174" cy="352836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8343139" y="2110454"/>
            <a:ext cx="2358258" cy="2358258"/>
            <a:chOff x="8343139" y="2110454"/>
            <a:chExt cx="2358258" cy="2358258"/>
          </a:xfrm>
        </p:grpSpPr>
        <p:sp>
          <p:nvSpPr>
            <p:cNvPr id="26" name="î$1ïḍê"/>
            <p:cNvSpPr/>
            <p:nvPr/>
          </p:nvSpPr>
          <p:spPr>
            <a:xfrm>
              <a:off x="8343139" y="2110454"/>
              <a:ext cx="2358258" cy="235825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6935" y="2375717"/>
              <a:ext cx="1824277" cy="1824277"/>
            </a:xfrm>
            <a:prstGeom prst="ellipse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76200" cap="flat" cmpd="sng" algn="ctr">
              <a:solidFill>
                <a:schemeClr val="bg1"/>
              </a:solidFill>
              <a:prstDash val="solid"/>
              <a:miter lim="800000"/>
              <a:headEnd/>
              <a:tailEnd/>
            </a:ln>
            <a:effectLst/>
          </p:spPr>
        </p:pic>
        <p:grpSp>
          <p:nvGrpSpPr>
            <p:cNvPr id="28" name="íśḻíḍe"/>
            <p:cNvGrpSpPr/>
            <p:nvPr/>
          </p:nvGrpSpPr>
          <p:grpSpPr>
            <a:xfrm>
              <a:off x="10130866" y="2115489"/>
              <a:ext cx="565497" cy="565497"/>
              <a:chOff x="6801207" y="1450573"/>
              <a:chExt cx="651072" cy="651072"/>
            </a:xfrm>
          </p:grpSpPr>
          <p:sp>
            <p:nvSpPr>
              <p:cNvPr id="30" name="íṩ1íḋê"/>
              <p:cNvSpPr/>
              <p:nvPr/>
            </p:nvSpPr>
            <p:spPr>
              <a:xfrm>
                <a:off x="6801207" y="1450573"/>
                <a:ext cx="651072" cy="65107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îSľiďê"/>
              <p:cNvSpPr/>
              <p:nvPr/>
            </p:nvSpPr>
            <p:spPr bwMode="auto">
              <a:xfrm>
                <a:off x="6960156" y="1599691"/>
                <a:ext cx="333174" cy="352836"/>
              </a:xfrm>
              <a:custGeom>
                <a:avLst/>
                <a:gdLst>
                  <a:gd name="connsiteX0" fmla="*/ 435703 w 572779"/>
                  <a:gd name="connsiteY0" fmla="*/ 160183 h 606580"/>
                  <a:gd name="connsiteX1" fmla="*/ 479697 w 572779"/>
                  <a:gd name="connsiteY1" fmla="*/ 160183 h 606580"/>
                  <a:gd name="connsiteX2" fmla="*/ 479581 w 572779"/>
                  <a:gd name="connsiteY2" fmla="*/ 160472 h 606580"/>
                  <a:gd name="connsiteX3" fmla="*/ 479812 w 572779"/>
                  <a:gd name="connsiteY3" fmla="*/ 160472 h 606580"/>
                  <a:gd name="connsiteX4" fmla="*/ 478713 w 572779"/>
                  <a:gd name="connsiteY4" fmla="*/ 162726 h 606580"/>
                  <a:gd name="connsiteX5" fmla="*/ 469682 w 572779"/>
                  <a:gd name="connsiteY5" fmla="*/ 187227 h 606580"/>
                  <a:gd name="connsiteX6" fmla="*/ 474776 w 572779"/>
                  <a:gd name="connsiteY6" fmla="*/ 242470 h 606580"/>
                  <a:gd name="connsiteX7" fmla="*/ 494284 w 572779"/>
                  <a:gd name="connsiteY7" fmla="*/ 242470 h 606580"/>
                  <a:gd name="connsiteX8" fmla="*/ 510840 w 572779"/>
                  <a:gd name="connsiteY8" fmla="*/ 160183 h 606580"/>
                  <a:gd name="connsiteX9" fmla="*/ 527338 w 572779"/>
                  <a:gd name="connsiteY9" fmla="*/ 160183 h 606580"/>
                  <a:gd name="connsiteX10" fmla="*/ 572779 w 572779"/>
                  <a:gd name="connsiteY10" fmla="*/ 205430 h 606580"/>
                  <a:gd name="connsiteX11" fmla="*/ 572779 w 572779"/>
                  <a:gd name="connsiteY11" fmla="*/ 337413 h 606580"/>
                  <a:gd name="connsiteX12" fmla="*/ 527396 w 572779"/>
                  <a:gd name="connsiteY12" fmla="*/ 382717 h 606580"/>
                  <a:gd name="connsiteX13" fmla="*/ 521607 w 572779"/>
                  <a:gd name="connsiteY13" fmla="*/ 382717 h 606580"/>
                  <a:gd name="connsiteX14" fmla="*/ 521607 w 572779"/>
                  <a:gd name="connsiteY14" fmla="*/ 574624 h 606580"/>
                  <a:gd name="connsiteX15" fmla="*/ 489595 w 572779"/>
                  <a:gd name="connsiteY15" fmla="*/ 606580 h 606580"/>
                  <a:gd name="connsiteX16" fmla="*/ 457815 w 572779"/>
                  <a:gd name="connsiteY16" fmla="*/ 578149 h 606580"/>
                  <a:gd name="connsiteX17" fmla="*/ 425978 w 572779"/>
                  <a:gd name="connsiteY17" fmla="*/ 606580 h 606580"/>
                  <a:gd name="connsiteX18" fmla="*/ 393966 w 572779"/>
                  <a:gd name="connsiteY18" fmla="*/ 574624 h 606580"/>
                  <a:gd name="connsiteX19" fmla="*/ 393966 w 572779"/>
                  <a:gd name="connsiteY19" fmla="*/ 392541 h 606580"/>
                  <a:gd name="connsiteX20" fmla="*/ 422967 w 572779"/>
                  <a:gd name="connsiteY20" fmla="*/ 337528 h 606580"/>
                  <a:gd name="connsiteX21" fmla="*/ 422967 w 572779"/>
                  <a:gd name="connsiteY21" fmla="*/ 242528 h 606580"/>
                  <a:gd name="connsiteX22" fmla="*/ 440739 w 572779"/>
                  <a:gd name="connsiteY22" fmla="*/ 242528 h 606580"/>
                  <a:gd name="connsiteX23" fmla="*/ 445833 w 572779"/>
                  <a:gd name="connsiteY23" fmla="*/ 186996 h 606580"/>
                  <a:gd name="connsiteX24" fmla="*/ 445196 w 572779"/>
                  <a:gd name="connsiteY24" fmla="*/ 183991 h 606580"/>
                  <a:gd name="connsiteX25" fmla="*/ 436860 w 572779"/>
                  <a:gd name="connsiteY25" fmla="*/ 162726 h 606580"/>
                  <a:gd name="connsiteX26" fmla="*/ 435818 w 572779"/>
                  <a:gd name="connsiteY26" fmla="*/ 160472 h 606580"/>
                  <a:gd name="connsiteX27" fmla="*/ 435876 w 572779"/>
                  <a:gd name="connsiteY27" fmla="*/ 160472 h 606580"/>
                  <a:gd name="connsiteX28" fmla="*/ 435703 w 572779"/>
                  <a:gd name="connsiteY28" fmla="*/ 160183 h 606580"/>
                  <a:gd name="connsiteX29" fmla="*/ 264349 w 572779"/>
                  <a:gd name="connsiteY29" fmla="*/ 160183 h 606580"/>
                  <a:gd name="connsiteX30" fmla="*/ 308327 w 572779"/>
                  <a:gd name="connsiteY30" fmla="*/ 160183 h 606580"/>
                  <a:gd name="connsiteX31" fmla="*/ 308154 w 572779"/>
                  <a:gd name="connsiteY31" fmla="*/ 160472 h 606580"/>
                  <a:gd name="connsiteX32" fmla="*/ 308385 w 572779"/>
                  <a:gd name="connsiteY32" fmla="*/ 160472 h 606580"/>
                  <a:gd name="connsiteX33" fmla="*/ 307344 w 572779"/>
                  <a:gd name="connsiteY33" fmla="*/ 162726 h 606580"/>
                  <a:gd name="connsiteX34" fmla="*/ 298316 w 572779"/>
                  <a:gd name="connsiteY34" fmla="*/ 187227 h 606580"/>
                  <a:gd name="connsiteX35" fmla="*/ 303409 w 572779"/>
                  <a:gd name="connsiteY35" fmla="*/ 242470 h 606580"/>
                  <a:gd name="connsiteX36" fmla="*/ 322910 w 572779"/>
                  <a:gd name="connsiteY36" fmla="*/ 242470 h 606580"/>
                  <a:gd name="connsiteX37" fmla="*/ 339401 w 572779"/>
                  <a:gd name="connsiteY37" fmla="*/ 160183 h 606580"/>
                  <a:gd name="connsiteX38" fmla="*/ 355951 w 572779"/>
                  <a:gd name="connsiteY38" fmla="*/ 160183 h 606580"/>
                  <a:gd name="connsiteX39" fmla="*/ 401376 w 572779"/>
                  <a:gd name="connsiteY39" fmla="*/ 205430 h 606580"/>
                  <a:gd name="connsiteX40" fmla="*/ 401376 w 572779"/>
                  <a:gd name="connsiteY40" fmla="*/ 337413 h 606580"/>
                  <a:gd name="connsiteX41" fmla="*/ 356009 w 572779"/>
                  <a:gd name="connsiteY41" fmla="*/ 382717 h 606580"/>
                  <a:gd name="connsiteX42" fmla="*/ 350222 w 572779"/>
                  <a:gd name="connsiteY42" fmla="*/ 382717 h 606580"/>
                  <a:gd name="connsiteX43" fmla="*/ 350222 w 572779"/>
                  <a:gd name="connsiteY43" fmla="*/ 574624 h 606580"/>
                  <a:gd name="connsiteX44" fmla="*/ 318222 w 572779"/>
                  <a:gd name="connsiteY44" fmla="*/ 606580 h 606580"/>
                  <a:gd name="connsiteX45" fmla="*/ 286396 w 572779"/>
                  <a:gd name="connsiteY45" fmla="*/ 578149 h 606580"/>
                  <a:gd name="connsiteX46" fmla="*/ 254628 w 572779"/>
                  <a:gd name="connsiteY46" fmla="*/ 606580 h 606580"/>
                  <a:gd name="connsiteX47" fmla="*/ 222628 w 572779"/>
                  <a:gd name="connsiteY47" fmla="*/ 574624 h 606580"/>
                  <a:gd name="connsiteX48" fmla="*/ 222628 w 572779"/>
                  <a:gd name="connsiteY48" fmla="*/ 382833 h 606580"/>
                  <a:gd name="connsiteX49" fmla="*/ 216841 w 572779"/>
                  <a:gd name="connsiteY49" fmla="*/ 382833 h 606580"/>
                  <a:gd name="connsiteX50" fmla="*/ 171474 w 572779"/>
                  <a:gd name="connsiteY50" fmla="*/ 337528 h 606580"/>
                  <a:gd name="connsiteX51" fmla="*/ 171474 w 572779"/>
                  <a:gd name="connsiteY51" fmla="*/ 205545 h 606580"/>
                  <a:gd name="connsiteX52" fmla="*/ 216841 w 572779"/>
                  <a:gd name="connsiteY52" fmla="*/ 160241 h 606580"/>
                  <a:gd name="connsiteX53" fmla="*/ 233333 w 572779"/>
                  <a:gd name="connsiteY53" fmla="*/ 160241 h 606580"/>
                  <a:gd name="connsiteX54" fmla="*/ 249825 w 572779"/>
                  <a:gd name="connsiteY54" fmla="*/ 242528 h 606580"/>
                  <a:gd name="connsiteX55" fmla="*/ 269383 w 572779"/>
                  <a:gd name="connsiteY55" fmla="*/ 242528 h 606580"/>
                  <a:gd name="connsiteX56" fmla="*/ 274476 w 572779"/>
                  <a:gd name="connsiteY56" fmla="*/ 186996 h 606580"/>
                  <a:gd name="connsiteX57" fmla="*/ 273839 w 572779"/>
                  <a:gd name="connsiteY57" fmla="*/ 183991 h 606580"/>
                  <a:gd name="connsiteX58" fmla="*/ 265506 w 572779"/>
                  <a:gd name="connsiteY58" fmla="*/ 162726 h 606580"/>
                  <a:gd name="connsiteX59" fmla="*/ 264407 w 572779"/>
                  <a:gd name="connsiteY59" fmla="*/ 160472 h 606580"/>
                  <a:gd name="connsiteX60" fmla="*/ 264523 w 572779"/>
                  <a:gd name="connsiteY60" fmla="*/ 160472 h 606580"/>
                  <a:gd name="connsiteX61" fmla="*/ 264349 w 572779"/>
                  <a:gd name="connsiteY61" fmla="*/ 160183 h 606580"/>
                  <a:gd name="connsiteX62" fmla="*/ 92987 w 572779"/>
                  <a:gd name="connsiteY62" fmla="*/ 160183 h 606580"/>
                  <a:gd name="connsiteX63" fmla="*/ 136964 w 572779"/>
                  <a:gd name="connsiteY63" fmla="*/ 160183 h 606580"/>
                  <a:gd name="connsiteX64" fmla="*/ 136791 w 572779"/>
                  <a:gd name="connsiteY64" fmla="*/ 160472 h 606580"/>
                  <a:gd name="connsiteX65" fmla="*/ 137022 w 572779"/>
                  <a:gd name="connsiteY65" fmla="*/ 160472 h 606580"/>
                  <a:gd name="connsiteX66" fmla="*/ 135923 w 572779"/>
                  <a:gd name="connsiteY66" fmla="*/ 162726 h 606580"/>
                  <a:gd name="connsiteX67" fmla="*/ 126896 w 572779"/>
                  <a:gd name="connsiteY67" fmla="*/ 187227 h 606580"/>
                  <a:gd name="connsiteX68" fmla="*/ 131988 w 572779"/>
                  <a:gd name="connsiteY68" fmla="*/ 242470 h 606580"/>
                  <a:gd name="connsiteX69" fmla="*/ 149752 w 572779"/>
                  <a:gd name="connsiteY69" fmla="*/ 242470 h 606580"/>
                  <a:gd name="connsiteX70" fmla="*/ 149752 w 572779"/>
                  <a:gd name="connsiteY70" fmla="*/ 337471 h 606580"/>
                  <a:gd name="connsiteX71" fmla="*/ 178742 w 572779"/>
                  <a:gd name="connsiteY71" fmla="*/ 392483 h 606580"/>
                  <a:gd name="connsiteX72" fmla="*/ 178742 w 572779"/>
                  <a:gd name="connsiteY72" fmla="*/ 574624 h 606580"/>
                  <a:gd name="connsiteX73" fmla="*/ 146743 w 572779"/>
                  <a:gd name="connsiteY73" fmla="*/ 606580 h 606580"/>
                  <a:gd name="connsiteX74" fmla="*/ 114976 w 572779"/>
                  <a:gd name="connsiteY74" fmla="*/ 578149 h 606580"/>
                  <a:gd name="connsiteX75" fmla="*/ 83151 w 572779"/>
                  <a:gd name="connsiteY75" fmla="*/ 606580 h 606580"/>
                  <a:gd name="connsiteX76" fmla="*/ 51152 w 572779"/>
                  <a:gd name="connsiteY76" fmla="*/ 574624 h 606580"/>
                  <a:gd name="connsiteX77" fmla="*/ 51152 w 572779"/>
                  <a:gd name="connsiteY77" fmla="*/ 382833 h 606580"/>
                  <a:gd name="connsiteX78" fmla="*/ 45365 w 572779"/>
                  <a:gd name="connsiteY78" fmla="*/ 382833 h 606580"/>
                  <a:gd name="connsiteX79" fmla="*/ 0 w 572779"/>
                  <a:gd name="connsiteY79" fmla="*/ 337528 h 606580"/>
                  <a:gd name="connsiteX80" fmla="*/ 0 w 572779"/>
                  <a:gd name="connsiteY80" fmla="*/ 205545 h 606580"/>
                  <a:gd name="connsiteX81" fmla="*/ 45365 w 572779"/>
                  <a:gd name="connsiteY81" fmla="*/ 160241 h 606580"/>
                  <a:gd name="connsiteX82" fmla="*/ 61972 w 572779"/>
                  <a:gd name="connsiteY82" fmla="*/ 160241 h 606580"/>
                  <a:gd name="connsiteX83" fmla="*/ 78464 w 572779"/>
                  <a:gd name="connsiteY83" fmla="*/ 242528 h 606580"/>
                  <a:gd name="connsiteX84" fmla="*/ 97964 w 572779"/>
                  <a:gd name="connsiteY84" fmla="*/ 242528 h 606580"/>
                  <a:gd name="connsiteX85" fmla="*/ 103056 w 572779"/>
                  <a:gd name="connsiteY85" fmla="*/ 186996 h 606580"/>
                  <a:gd name="connsiteX86" fmla="*/ 102477 w 572779"/>
                  <a:gd name="connsiteY86" fmla="*/ 183991 h 606580"/>
                  <a:gd name="connsiteX87" fmla="*/ 94145 w 572779"/>
                  <a:gd name="connsiteY87" fmla="*/ 162726 h 606580"/>
                  <a:gd name="connsiteX88" fmla="*/ 93045 w 572779"/>
                  <a:gd name="connsiteY88" fmla="*/ 160472 h 606580"/>
                  <a:gd name="connsiteX89" fmla="*/ 93103 w 572779"/>
                  <a:gd name="connsiteY89" fmla="*/ 160472 h 606580"/>
                  <a:gd name="connsiteX90" fmla="*/ 92987 w 572779"/>
                  <a:gd name="connsiteY90" fmla="*/ 160183 h 606580"/>
                  <a:gd name="connsiteX91" fmla="*/ 457411 w 572779"/>
                  <a:gd name="connsiteY91" fmla="*/ 751 h 606580"/>
                  <a:gd name="connsiteX92" fmla="*/ 458047 w 572779"/>
                  <a:gd name="connsiteY92" fmla="*/ 751 h 606580"/>
                  <a:gd name="connsiteX93" fmla="*/ 521621 w 572779"/>
                  <a:gd name="connsiteY93" fmla="*/ 49915 h 606580"/>
                  <a:gd name="connsiteX94" fmla="*/ 523761 w 572779"/>
                  <a:gd name="connsiteY94" fmla="*/ 66553 h 606580"/>
                  <a:gd name="connsiteX95" fmla="*/ 458105 w 572779"/>
                  <a:gd name="connsiteY95" fmla="*/ 132124 h 606580"/>
                  <a:gd name="connsiteX96" fmla="*/ 457469 w 572779"/>
                  <a:gd name="connsiteY96" fmla="*/ 132124 h 606580"/>
                  <a:gd name="connsiteX97" fmla="*/ 393895 w 572779"/>
                  <a:gd name="connsiteY97" fmla="*/ 82960 h 606580"/>
                  <a:gd name="connsiteX98" fmla="*/ 391755 w 572779"/>
                  <a:gd name="connsiteY98" fmla="*/ 66322 h 606580"/>
                  <a:gd name="connsiteX99" fmla="*/ 457411 w 572779"/>
                  <a:gd name="connsiteY99" fmla="*/ 751 h 606580"/>
                  <a:gd name="connsiteX100" fmla="*/ 285868 w 572779"/>
                  <a:gd name="connsiteY100" fmla="*/ 751 h 606580"/>
                  <a:gd name="connsiteX101" fmla="*/ 286621 w 572779"/>
                  <a:gd name="connsiteY101" fmla="*/ 751 h 606580"/>
                  <a:gd name="connsiteX102" fmla="*/ 350227 w 572779"/>
                  <a:gd name="connsiteY102" fmla="*/ 49915 h 606580"/>
                  <a:gd name="connsiteX103" fmla="*/ 352369 w 572779"/>
                  <a:gd name="connsiteY103" fmla="*/ 66553 h 606580"/>
                  <a:gd name="connsiteX104" fmla="*/ 286736 w 572779"/>
                  <a:gd name="connsiteY104" fmla="*/ 132124 h 606580"/>
                  <a:gd name="connsiteX105" fmla="*/ 286100 w 572779"/>
                  <a:gd name="connsiteY105" fmla="*/ 132124 h 606580"/>
                  <a:gd name="connsiteX106" fmla="*/ 222493 w 572779"/>
                  <a:gd name="connsiteY106" fmla="*/ 82845 h 606580"/>
                  <a:gd name="connsiteX107" fmla="*/ 220351 w 572779"/>
                  <a:gd name="connsiteY107" fmla="*/ 66264 h 606580"/>
                  <a:gd name="connsiteX108" fmla="*/ 285868 w 572779"/>
                  <a:gd name="connsiteY108" fmla="*/ 751 h 606580"/>
                  <a:gd name="connsiteX109" fmla="*/ 114639 w 572779"/>
                  <a:gd name="connsiteY109" fmla="*/ 751 h 606580"/>
                  <a:gd name="connsiteX110" fmla="*/ 115275 w 572779"/>
                  <a:gd name="connsiteY110" fmla="*/ 751 h 606580"/>
                  <a:gd name="connsiteX111" fmla="*/ 178882 w 572779"/>
                  <a:gd name="connsiteY111" fmla="*/ 49915 h 606580"/>
                  <a:gd name="connsiteX112" fmla="*/ 181024 w 572779"/>
                  <a:gd name="connsiteY112" fmla="*/ 66553 h 606580"/>
                  <a:gd name="connsiteX113" fmla="*/ 115333 w 572779"/>
                  <a:gd name="connsiteY113" fmla="*/ 132124 h 606580"/>
                  <a:gd name="connsiteX114" fmla="*/ 114754 w 572779"/>
                  <a:gd name="connsiteY114" fmla="*/ 132124 h 606580"/>
                  <a:gd name="connsiteX115" fmla="*/ 51148 w 572779"/>
                  <a:gd name="connsiteY115" fmla="*/ 82960 h 606580"/>
                  <a:gd name="connsiteX116" fmla="*/ 49006 w 572779"/>
                  <a:gd name="connsiteY116" fmla="*/ 66322 h 606580"/>
                  <a:gd name="connsiteX117" fmla="*/ 114639 w 572779"/>
                  <a:gd name="connsiteY117" fmla="*/ 751 h 606580"/>
                  <a:gd name="connsiteX118" fmla="*/ 457410 w 572779"/>
                  <a:gd name="connsiteY118" fmla="*/ 423 h 606580"/>
                  <a:gd name="connsiteX119" fmla="*/ 391355 w 572779"/>
                  <a:gd name="connsiteY119" fmla="*/ 66356 h 606580"/>
                  <a:gd name="connsiteX120" fmla="*/ 393497 w 572779"/>
                  <a:gd name="connsiteY120" fmla="*/ 83056 h 606580"/>
                  <a:gd name="connsiteX121" fmla="*/ 457468 w 572779"/>
                  <a:gd name="connsiteY121" fmla="*/ 132521 h 606580"/>
                  <a:gd name="connsiteX122" fmla="*/ 457815 w 572779"/>
                  <a:gd name="connsiteY122" fmla="*/ 132521 h 606580"/>
                  <a:gd name="connsiteX123" fmla="*/ 458104 w 572779"/>
                  <a:gd name="connsiteY123" fmla="*/ 132521 h 606580"/>
                  <a:gd name="connsiteX124" fmla="*/ 524159 w 572779"/>
                  <a:gd name="connsiteY124" fmla="*/ 66587 h 606580"/>
                  <a:gd name="connsiteX125" fmla="*/ 522017 w 572779"/>
                  <a:gd name="connsiteY125" fmla="*/ 49887 h 606580"/>
                  <a:gd name="connsiteX126" fmla="*/ 458046 w 572779"/>
                  <a:gd name="connsiteY126" fmla="*/ 423 h 606580"/>
                  <a:gd name="connsiteX127" fmla="*/ 457699 w 572779"/>
                  <a:gd name="connsiteY127" fmla="*/ 423 h 606580"/>
                  <a:gd name="connsiteX128" fmla="*/ 114646 w 572779"/>
                  <a:gd name="connsiteY128" fmla="*/ 423 h 606580"/>
                  <a:gd name="connsiteX129" fmla="*/ 48620 w 572779"/>
                  <a:gd name="connsiteY129" fmla="*/ 66356 h 606580"/>
                  <a:gd name="connsiteX130" fmla="*/ 50761 w 572779"/>
                  <a:gd name="connsiteY130" fmla="*/ 83056 h 606580"/>
                  <a:gd name="connsiteX131" fmla="*/ 114762 w 572779"/>
                  <a:gd name="connsiteY131" fmla="*/ 132521 h 606580"/>
                  <a:gd name="connsiteX132" fmla="*/ 115051 w 572779"/>
                  <a:gd name="connsiteY132" fmla="*/ 132521 h 606580"/>
                  <a:gd name="connsiteX133" fmla="*/ 115340 w 572779"/>
                  <a:gd name="connsiteY133" fmla="*/ 132521 h 606580"/>
                  <a:gd name="connsiteX134" fmla="*/ 181424 w 572779"/>
                  <a:gd name="connsiteY134" fmla="*/ 66587 h 606580"/>
                  <a:gd name="connsiteX135" fmla="*/ 179225 w 572779"/>
                  <a:gd name="connsiteY135" fmla="*/ 49887 h 606580"/>
                  <a:gd name="connsiteX136" fmla="*/ 115282 w 572779"/>
                  <a:gd name="connsiteY136" fmla="*/ 423 h 606580"/>
                  <a:gd name="connsiteX137" fmla="*/ 114993 w 572779"/>
                  <a:gd name="connsiteY137" fmla="*/ 423 h 606580"/>
                  <a:gd name="connsiteX138" fmla="*/ 286036 w 572779"/>
                  <a:gd name="connsiteY138" fmla="*/ 397 h 606580"/>
                  <a:gd name="connsiteX139" fmla="*/ 219952 w 572779"/>
                  <a:gd name="connsiteY139" fmla="*/ 66286 h 606580"/>
                  <a:gd name="connsiteX140" fmla="*/ 222151 w 572779"/>
                  <a:gd name="connsiteY140" fmla="*/ 82990 h 606580"/>
                  <a:gd name="connsiteX141" fmla="*/ 286094 w 572779"/>
                  <a:gd name="connsiteY141" fmla="*/ 132522 h 606580"/>
                  <a:gd name="connsiteX142" fmla="*/ 286383 w 572779"/>
                  <a:gd name="connsiteY142" fmla="*/ 132522 h 606580"/>
                  <a:gd name="connsiteX143" fmla="*/ 286730 w 572779"/>
                  <a:gd name="connsiteY143" fmla="*/ 132522 h 606580"/>
                  <a:gd name="connsiteX144" fmla="*/ 352756 w 572779"/>
                  <a:gd name="connsiteY144" fmla="*/ 66575 h 606580"/>
                  <a:gd name="connsiteX145" fmla="*/ 350615 w 572779"/>
                  <a:gd name="connsiteY145" fmla="*/ 49872 h 606580"/>
                  <a:gd name="connsiteX146" fmla="*/ 286614 w 572779"/>
                  <a:gd name="connsiteY146" fmla="*/ 397 h 606580"/>
                  <a:gd name="connsiteX147" fmla="*/ 286325 w 572779"/>
                  <a:gd name="connsiteY147" fmla="*/ 397 h 606580"/>
                  <a:gd name="connsiteX148" fmla="*/ 457411 w 572779"/>
                  <a:gd name="connsiteY148" fmla="*/ 0 h 606580"/>
                  <a:gd name="connsiteX149" fmla="*/ 458047 w 572779"/>
                  <a:gd name="connsiteY149" fmla="*/ 0 h 606580"/>
                  <a:gd name="connsiteX150" fmla="*/ 522315 w 572779"/>
                  <a:gd name="connsiteY150" fmla="*/ 49741 h 606580"/>
                  <a:gd name="connsiteX151" fmla="*/ 524513 w 572779"/>
                  <a:gd name="connsiteY151" fmla="*/ 66553 h 606580"/>
                  <a:gd name="connsiteX152" fmla="*/ 458105 w 572779"/>
                  <a:gd name="connsiteY152" fmla="*/ 132875 h 606580"/>
                  <a:gd name="connsiteX153" fmla="*/ 457469 w 572779"/>
                  <a:gd name="connsiteY153" fmla="*/ 132875 h 606580"/>
                  <a:gd name="connsiteX154" fmla="*/ 393201 w 572779"/>
                  <a:gd name="connsiteY154" fmla="*/ 83133 h 606580"/>
                  <a:gd name="connsiteX155" fmla="*/ 391003 w 572779"/>
                  <a:gd name="connsiteY155" fmla="*/ 66322 h 606580"/>
                  <a:gd name="connsiteX156" fmla="*/ 457411 w 572779"/>
                  <a:gd name="connsiteY156" fmla="*/ 0 h 606580"/>
                  <a:gd name="connsiteX157" fmla="*/ 285868 w 572779"/>
                  <a:gd name="connsiteY157" fmla="*/ 0 h 606580"/>
                  <a:gd name="connsiteX158" fmla="*/ 286621 w 572779"/>
                  <a:gd name="connsiteY158" fmla="*/ 0 h 606580"/>
                  <a:gd name="connsiteX159" fmla="*/ 350980 w 572779"/>
                  <a:gd name="connsiteY159" fmla="*/ 49741 h 606580"/>
                  <a:gd name="connsiteX160" fmla="*/ 353179 w 572779"/>
                  <a:gd name="connsiteY160" fmla="*/ 66553 h 606580"/>
                  <a:gd name="connsiteX161" fmla="*/ 286736 w 572779"/>
                  <a:gd name="connsiteY161" fmla="*/ 132875 h 606580"/>
                  <a:gd name="connsiteX162" fmla="*/ 286100 w 572779"/>
                  <a:gd name="connsiteY162" fmla="*/ 132875 h 606580"/>
                  <a:gd name="connsiteX163" fmla="*/ 221740 w 572779"/>
                  <a:gd name="connsiteY163" fmla="*/ 83076 h 606580"/>
                  <a:gd name="connsiteX164" fmla="*/ 219599 w 572779"/>
                  <a:gd name="connsiteY164" fmla="*/ 66264 h 606580"/>
                  <a:gd name="connsiteX165" fmla="*/ 285868 w 572779"/>
                  <a:gd name="connsiteY165" fmla="*/ 0 h 606580"/>
                  <a:gd name="connsiteX166" fmla="*/ 114639 w 572779"/>
                  <a:gd name="connsiteY166" fmla="*/ 0 h 606580"/>
                  <a:gd name="connsiteX167" fmla="*/ 115275 w 572779"/>
                  <a:gd name="connsiteY167" fmla="*/ 0 h 606580"/>
                  <a:gd name="connsiteX168" fmla="*/ 179635 w 572779"/>
                  <a:gd name="connsiteY168" fmla="*/ 49741 h 606580"/>
                  <a:gd name="connsiteX169" fmla="*/ 181776 w 572779"/>
                  <a:gd name="connsiteY169" fmla="*/ 66553 h 606580"/>
                  <a:gd name="connsiteX170" fmla="*/ 115333 w 572779"/>
                  <a:gd name="connsiteY170" fmla="*/ 132875 h 606580"/>
                  <a:gd name="connsiteX171" fmla="*/ 114754 w 572779"/>
                  <a:gd name="connsiteY171" fmla="*/ 132875 h 606580"/>
                  <a:gd name="connsiteX172" fmla="*/ 50395 w 572779"/>
                  <a:gd name="connsiteY172" fmla="*/ 83133 h 606580"/>
                  <a:gd name="connsiteX173" fmla="*/ 48196 w 572779"/>
                  <a:gd name="connsiteY173" fmla="*/ 66322 h 606580"/>
                  <a:gd name="connsiteX174" fmla="*/ 114639 w 572779"/>
                  <a:gd name="connsiteY17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572779" h="606580">
                    <a:moveTo>
                      <a:pt x="435703" y="160183"/>
                    </a:moveTo>
                    <a:lnTo>
                      <a:pt x="479697" y="160183"/>
                    </a:lnTo>
                    <a:cubicBezTo>
                      <a:pt x="479639" y="160241"/>
                      <a:pt x="479639" y="160414"/>
                      <a:pt x="479581" y="160472"/>
                    </a:cubicBezTo>
                    <a:lnTo>
                      <a:pt x="479812" y="160472"/>
                    </a:lnTo>
                    <a:cubicBezTo>
                      <a:pt x="479407" y="161281"/>
                      <a:pt x="478713" y="162726"/>
                      <a:pt x="478713" y="162726"/>
                    </a:cubicBezTo>
                    <a:cubicBezTo>
                      <a:pt x="474834" y="170989"/>
                      <a:pt x="471245" y="178848"/>
                      <a:pt x="469682" y="187227"/>
                    </a:cubicBezTo>
                    <a:lnTo>
                      <a:pt x="474776" y="242470"/>
                    </a:lnTo>
                    <a:lnTo>
                      <a:pt x="494284" y="242470"/>
                    </a:lnTo>
                    <a:lnTo>
                      <a:pt x="510840" y="160183"/>
                    </a:lnTo>
                    <a:lnTo>
                      <a:pt x="527338" y="160183"/>
                    </a:lnTo>
                    <a:cubicBezTo>
                      <a:pt x="552345" y="160183"/>
                      <a:pt x="572663" y="180466"/>
                      <a:pt x="572779" y="205430"/>
                    </a:cubicBezTo>
                    <a:lnTo>
                      <a:pt x="572779" y="337413"/>
                    </a:lnTo>
                    <a:cubicBezTo>
                      <a:pt x="572779" y="362434"/>
                      <a:pt x="552519" y="382717"/>
                      <a:pt x="527396" y="382717"/>
                    </a:cubicBezTo>
                    <a:lnTo>
                      <a:pt x="521607" y="382717"/>
                    </a:lnTo>
                    <a:lnTo>
                      <a:pt x="521607" y="574624"/>
                    </a:lnTo>
                    <a:cubicBezTo>
                      <a:pt x="521607" y="592249"/>
                      <a:pt x="507251" y="606580"/>
                      <a:pt x="489595" y="606580"/>
                    </a:cubicBezTo>
                    <a:cubicBezTo>
                      <a:pt x="473155" y="606580"/>
                      <a:pt x="459552" y="594098"/>
                      <a:pt x="457815" y="578149"/>
                    </a:cubicBezTo>
                    <a:cubicBezTo>
                      <a:pt x="456021" y="594214"/>
                      <a:pt x="442417" y="606580"/>
                      <a:pt x="425978" y="606580"/>
                    </a:cubicBezTo>
                    <a:cubicBezTo>
                      <a:pt x="408322" y="606580"/>
                      <a:pt x="393966" y="592249"/>
                      <a:pt x="393966" y="574624"/>
                    </a:cubicBezTo>
                    <a:lnTo>
                      <a:pt x="393966" y="392541"/>
                    </a:lnTo>
                    <a:cubicBezTo>
                      <a:pt x="411506" y="380521"/>
                      <a:pt x="422967" y="360354"/>
                      <a:pt x="422967" y="337528"/>
                    </a:cubicBezTo>
                    <a:lnTo>
                      <a:pt x="422967" y="242528"/>
                    </a:lnTo>
                    <a:lnTo>
                      <a:pt x="440739" y="242528"/>
                    </a:lnTo>
                    <a:lnTo>
                      <a:pt x="445833" y="186996"/>
                    </a:lnTo>
                    <a:cubicBezTo>
                      <a:pt x="445659" y="186013"/>
                      <a:pt x="445428" y="184973"/>
                      <a:pt x="445196" y="183991"/>
                    </a:cubicBezTo>
                    <a:cubicBezTo>
                      <a:pt x="443459" y="176768"/>
                      <a:pt x="440276" y="169891"/>
                      <a:pt x="436860" y="162726"/>
                    </a:cubicBezTo>
                    <a:cubicBezTo>
                      <a:pt x="436860" y="162726"/>
                      <a:pt x="436166" y="161281"/>
                      <a:pt x="435818" y="160472"/>
                    </a:cubicBezTo>
                    <a:lnTo>
                      <a:pt x="435876" y="160472"/>
                    </a:lnTo>
                    <a:cubicBezTo>
                      <a:pt x="435818" y="160356"/>
                      <a:pt x="435818" y="160241"/>
                      <a:pt x="435703" y="160183"/>
                    </a:cubicBezTo>
                    <a:close/>
                    <a:moveTo>
                      <a:pt x="264349" y="160183"/>
                    </a:moveTo>
                    <a:lnTo>
                      <a:pt x="308327" y="160183"/>
                    </a:lnTo>
                    <a:cubicBezTo>
                      <a:pt x="308269" y="160241"/>
                      <a:pt x="308269" y="160414"/>
                      <a:pt x="308154" y="160472"/>
                    </a:cubicBezTo>
                    <a:lnTo>
                      <a:pt x="308385" y="160472"/>
                    </a:lnTo>
                    <a:cubicBezTo>
                      <a:pt x="308038" y="161281"/>
                      <a:pt x="307344" y="162726"/>
                      <a:pt x="307344" y="162726"/>
                    </a:cubicBezTo>
                    <a:cubicBezTo>
                      <a:pt x="303467" y="170989"/>
                      <a:pt x="299821" y="178848"/>
                      <a:pt x="298316" y="187227"/>
                    </a:cubicBezTo>
                    <a:lnTo>
                      <a:pt x="303409" y="242470"/>
                    </a:lnTo>
                    <a:lnTo>
                      <a:pt x="322910" y="242470"/>
                    </a:lnTo>
                    <a:lnTo>
                      <a:pt x="339401" y="160183"/>
                    </a:lnTo>
                    <a:lnTo>
                      <a:pt x="355951" y="160183"/>
                    </a:lnTo>
                    <a:cubicBezTo>
                      <a:pt x="380949" y="160183"/>
                      <a:pt x="401202" y="180466"/>
                      <a:pt x="401376" y="205430"/>
                    </a:cubicBezTo>
                    <a:lnTo>
                      <a:pt x="401376" y="337413"/>
                    </a:lnTo>
                    <a:cubicBezTo>
                      <a:pt x="401376" y="362434"/>
                      <a:pt x="381065" y="382717"/>
                      <a:pt x="356009" y="382717"/>
                    </a:cubicBezTo>
                    <a:lnTo>
                      <a:pt x="350222" y="382717"/>
                    </a:lnTo>
                    <a:lnTo>
                      <a:pt x="350222" y="574624"/>
                    </a:lnTo>
                    <a:cubicBezTo>
                      <a:pt x="350222" y="592249"/>
                      <a:pt x="335872" y="606580"/>
                      <a:pt x="318222" y="606580"/>
                    </a:cubicBezTo>
                    <a:cubicBezTo>
                      <a:pt x="301788" y="606580"/>
                      <a:pt x="288190" y="594098"/>
                      <a:pt x="286396" y="578149"/>
                    </a:cubicBezTo>
                    <a:cubicBezTo>
                      <a:pt x="284660" y="594214"/>
                      <a:pt x="271062" y="606580"/>
                      <a:pt x="254628" y="606580"/>
                    </a:cubicBezTo>
                    <a:cubicBezTo>
                      <a:pt x="236978" y="606580"/>
                      <a:pt x="222628" y="592249"/>
                      <a:pt x="222628" y="574624"/>
                    </a:cubicBezTo>
                    <a:lnTo>
                      <a:pt x="222628" y="382833"/>
                    </a:lnTo>
                    <a:lnTo>
                      <a:pt x="216841" y="382833"/>
                    </a:lnTo>
                    <a:cubicBezTo>
                      <a:pt x="191727" y="382833"/>
                      <a:pt x="171474" y="362608"/>
                      <a:pt x="171474" y="337528"/>
                    </a:cubicBezTo>
                    <a:lnTo>
                      <a:pt x="171474" y="205545"/>
                    </a:lnTo>
                    <a:cubicBezTo>
                      <a:pt x="171474" y="180524"/>
                      <a:pt x="191727" y="160241"/>
                      <a:pt x="216841" y="160241"/>
                    </a:cubicBezTo>
                    <a:lnTo>
                      <a:pt x="233333" y="160241"/>
                    </a:lnTo>
                    <a:lnTo>
                      <a:pt x="249825" y="242528"/>
                    </a:lnTo>
                    <a:lnTo>
                      <a:pt x="269383" y="242528"/>
                    </a:lnTo>
                    <a:lnTo>
                      <a:pt x="274476" y="186996"/>
                    </a:lnTo>
                    <a:cubicBezTo>
                      <a:pt x="274302" y="186013"/>
                      <a:pt x="274071" y="184973"/>
                      <a:pt x="273839" y="183991"/>
                    </a:cubicBezTo>
                    <a:cubicBezTo>
                      <a:pt x="272045" y="176768"/>
                      <a:pt x="268921" y="169891"/>
                      <a:pt x="265506" y="162726"/>
                    </a:cubicBezTo>
                    <a:cubicBezTo>
                      <a:pt x="265506" y="162726"/>
                      <a:pt x="264812" y="161281"/>
                      <a:pt x="264407" y="160472"/>
                    </a:cubicBezTo>
                    <a:lnTo>
                      <a:pt x="264523" y="160472"/>
                    </a:lnTo>
                    <a:cubicBezTo>
                      <a:pt x="264407" y="160356"/>
                      <a:pt x="264407" y="160241"/>
                      <a:pt x="264349" y="160183"/>
                    </a:cubicBezTo>
                    <a:close/>
                    <a:moveTo>
                      <a:pt x="92987" y="160183"/>
                    </a:moveTo>
                    <a:lnTo>
                      <a:pt x="136964" y="160183"/>
                    </a:lnTo>
                    <a:cubicBezTo>
                      <a:pt x="136848" y="160241"/>
                      <a:pt x="136848" y="160414"/>
                      <a:pt x="136791" y="160472"/>
                    </a:cubicBezTo>
                    <a:lnTo>
                      <a:pt x="137022" y="160472"/>
                    </a:lnTo>
                    <a:cubicBezTo>
                      <a:pt x="136617" y="161281"/>
                      <a:pt x="135923" y="162726"/>
                      <a:pt x="135923" y="162726"/>
                    </a:cubicBezTo>
                    <a:cubicBezTo>
                      <a:pt x="132104" y="170989"/>
                      <a:pt x="128458" y="178848"/>
                      <a:pt x="126896" y="187227"/>
                    </a:cubicBezTo>
                    <a:lnTo>
                      <a:pt x="131988" y="242470"/>
                    </a:lnTo>
                    <a:lnTo>
                      <a:pt x="149752" y="242470"/>
                    </a:lnTo>
                    <a:lnTo>
                      <a:pt x="149752" y="337471"/>
                    </a:lnTo>
                    <a:cubicBezTo>
                      <a:pt x="149752" y="360296"/>
                      <a:pt x="161267" y="380406"/>
                      <a:pt x="178742" y="392483"/>
                    </a:cubicBezTo>
                    <a:lnTo>
                      <a:pt x="178742" y="574624"/>
                    </a:lnTo>
                    <a:cubicBezTo>
                      <a:pt x="178742" y="592249"/>
                      <a:pt x="164392" y="606580"/>
                      <a:pt x="146743" y="606580"/>
                    </a:cubicBezTo>
                    <a:cubicBezTo>
                      <a:pt x="130310" y="606580"/>
                      <a:pt x="116712" y="594098"/>
                      <a:pt x="114976" y="578149"/>
                    </a:cubicBezTo>
                    <a:cubicBezTo>
                      <a:pt x="113182" y="594214"/>
                      <a:pt x="99584" y="606580"/>
                      <a:pt x="83151" y="606580"/>
                    </a:cubicBezTo>
                    <a:cubicBezTo>
                      <a:pt x="65502" y="606580"/>
                      <a:pt x="51152" y="592249"/>
                      <a:pt x="51152" y="574624"/>
                    </a:cubicBezTo>
                    <a:lnTo>
                      <a:pt x="51152" y="382833"/>
                    </a:lnTo>
                    <a:lnTo>
                      <a:pt x="45365" y="382833"/>
                    </a:lnTo>
                    <a:cubicBezTo>
                      <a:pt x="20310" y="382833"/>
                      <a:pt x="0" y="362608"/>
                      <a:pt x="0" y="337528"/>
                    </a:cubicBezTo>
                    <a:lnTo>
                      <a:pt x="0" y="205545"/>
                    </a:lnTo>
                    <a:cubicBezTo>
                      <a:pt x="0" y="180524"/>
                      <a:pt x="20310" y="160241"/>
                      <a:pt x="45365" y="160241"/>
                    </a:cubicBezTo>
                    <a:lnTo>
                      <a:pt x="61972" y="160241"/>
                    </a:lnTo>
                    <a:lnTo>
                      <a:pt x="78464" y="242528"/>
                    </a:lnTo>
                    <a:lnTo>
                      <a:pt x="97964" y="242528"/>
                    </a:lnTo>
                    <a:lnTo>
                      <a:pt x="103056" y="186996"/>
                    </a:lnTo>
                    <a:cubicBezTo>
                      <a:pt x="102940" y="186013"/>
                      <a:pt x="102709" y="184973"/>
                      <a:pt x="102477" y="183991"/>
                    </a:cubicBezTo>
                    <a:cubicBezTo>
                      <a:pt x="100683" y="176768"/>
                      <a:pt x="97501" y="169891"/>
                      <a:pt x="94145" y="162726"/>
                    </a:cubicBezTo>
                    <a:cubicBezTo>
                      <a:pt x="94145" y="162726"/>
                      <a:pt x="93450" y="161281"/>
                      <a:pt x="93045" y="160472"/>
                    </a:cubicBezTo>
                    <a:lnTo>
                      <a:pt x="93103" y="160472"/>
                    </a:lnTo>
                    <a:cubicBezTo>
                      <a:pt x="93045" y="160356"/>
                      <a:pt x="93045" y="160241"/>
                      <a:pt x="92987" y="160183"/>
                    </a:cubicBezTo>
                    <a:close/>
                    <a:moveTo>
                      <a:pt x="457411" y="751"/>
                    </a:moveTo>
                    <a:lnTo>
                      <a:pt x="458047" y="751"/>
                    </a:lnTo>
                    <a:cubicBezTo>
                      <a:pt x="488012" y="751"/>
                      <a:pt x="514158" y="20971"/>
                      <a:pt x="521621" y="49915"/>
                    </a:cubicBezTo>
                    <a:cubicBezTo>
                      <a:pt x="523009" y="55403"/>
                      <a:pt x="523761" y="61007"/>
                      <a:pt x="523761" y="66553"/>
                    </a:cubicBezTo>
                    <a:cubicBezTo>
                      <a:pt x="523761" y="102718"/>
                      <a:pt x="494317" y="132124"/>
                      <a:pt x="458105" y="132124"/>
                    </a:cubicBezTo>
                    <a:lnTo>
                      <a:pt x="457469" y="132124"/>
                    </a:lnTo>
                    <a:cubicBezTo>
                      <a:pt x="427504" y="132124"/>
                      <a:pt x="401358" y="111904"/>
                      <a:pt x="393895" y="82960"/>
                    </a:cubicBezTo>
                    <a:cubicBezTo>
                      <a:pt x="392507" y="77472"/>
                      <a:pt x="391755" y="71868"/>
                      <a:pt x="391755" y="66322"/>
                    </a:cubicBezTo>
                    <a:cubicBezTo>
                      <a:pt x="391755" y="30157"/>
                      <a:pt x="421199" y="751"/>
                      <a:pt x="457411" y="751"/>
                    </a:cubicBezTo>
                    <a:close/>
                    <a:moveTo>
                      <a:pt x="285868" y="751"/>
                    </a:moveTo>
                    <a:lnTo>
                      <a:pt x="286621" y="751"/>
                    </a:lnTo>
                    <a:cubicBezTo>
                      <a:pt x="316601" y="751"/>
                      <a:pt x="342761" y="20971"/>
                      <a:pt x="350227" y="49915"/>
                    </a:cubicBezTo>
                    <a:cubicBezTo>
                      <a:pt x="351674" y="55403"/>
                      <a:pt x="352369" y="61007"/>
                      <a:pt x="352369" y="66553"/>
                    </a:cubicBezTo>
                    <a:cubicBezTo>
                      <a:pt x="352369" y="102718"/>
                      <a:pt x="322909" y="132124"/>
                      <a:pt x="286736" y="132124"/>
                    </a:cubicBezTo>
                    <a:lnTo>
                      <a:pt x="286100" y="132124"/>
                    </a:lnTo>
                    <a:cubicBezTo>
                      <a:pt x="256119" y="132124"/>
                      <a:pt x="229959" y="111846"/>
                      <a:pt x="222493" y="82845"/>
                    </a:cubicBezTo>
                    <a:cubicBezTo>
                      <a:pt x="221046" y="77414"/>
                      <a:pt x="220351" y="71810"/>
                      <a:pt x="220351" y="66264"/>
                    </a:cubicBezTo>
                    <a:cubicBezTo>
                      <a:pt x="220351" y="30157"/>
                      <a:pt x="249753" y="751"/>
                      <a:pt x="285868" y="751"/>
                    </a:cubicBezTo>
                    <a:close/>
                    <a:moveTo>
                      <a:pt x="114639" y="751"/>
                    </a:moveTo>
                    <a:lnTo>
                      <a:pt x="115275" y="751"/>
                    </a:lnTo>
                    <a:cubicBezTo>
                      <a:pt x="145256" y="751"/>
                      <a:pt x="171416" y="20971"/>
                      <a:pt x="178882" y="49915"/>
                    </a:cubicBezTo>
                    <a:cubicBezTo>
                      <a:pt x="180329" y="55403"/>
                      <a:pt x="181024" y="61007"/>
                      <a:pt x="181024" y="66553"/>
                    </a:cubicBezTo>
                    <a:cubicBezTo>
                      <a:pt x="181024" y="102718"/>
                      <a:pt x="151564" y="132124"/>
                      <a:pt x="115333" y="132124"/>
                    </a:cubicBezTo>
                    <a:lnTo>
                      <a:pt x="114754" y="132124"/>
                    </a:lnTo>
                    <a:cubicBezTo>
                      <a:pt x="84774" y="132124"/>
                      <a:pt x="58614" y="111904"/>
                      <a:pt x="51148" y="82960"/>
                    </a:cubicBezTo>
                    <a:cubicBezTo>
                      <a:pt x="49701" y="77472"/>
                      <a:pt x="49006" y="71868"/>
                      <a:pt x="49006" y="66322"/>
                    </a:cubicBezTo>
                    <a:cubicBezTo>
                      <a:pt x="49006" y="30157"/>
                      <a:pt x="78466" y="751"/>
                      <a:pt x="114639" y="751"/>
                    </a:cubicBezTo>
                    <a:close/>
                    <a:moveTo>
                      <a:pt x="457410" y="423"/>
                    </a:moveTo>
                    <a:cubicBezTo>
                      <a:pt x="420880" y="423"/>
                      <a:pt x="391355" y="29894"/>
                      <a:pt x="391355" y="66356"/>
                    </a:cubicBezTo>
                    <a:cubicBezTo>
                      <a:pt x="391355" y="72135"/>
                      <a:pt x="392108" y="77740"/>
                      <a:pt x="393497" y="83056"/>
                    </a:cubicBezTo>
                    <a:cubicBezTo>
                      <a:pt x="400849" y="111487"/>
                      <a:pt x="426669" y="132521"/>
                      <a:pt x="457468" y="132521"/>
                    </a:cubicBezTo>
                    <a:lnTo>
                      <a:pt x="457815" y="132521"/>
                    </a:lnTo>
                    <a:lnTo>
                      <a:pt x="458104" y="132521"/>
                    </a:lnTo>
                    <a:cubicBezTo>
                      <a:pt x="494634" y="132521"/>
                      <a:pt x="524159" y="103050"/>
                      <a:pt x="524159" y="66587"/>
                    </a:cubicBezTo>
                    <a:cubicBezTo>
                      <a:pt x="524159" y="60809"/>
                      <a:pt x="523406" y="55204"/>
                      <a:pt x="522017" y="49887"/>
                    </a:cubicBezTo>
                    <a:cubicBezTo>
                      <a:pt x="514665" y="21457"/>
                      <a:pt x="488845" y="423"/>
                      <a:pt x="458046" y="423"/>
                    </a:cubicBezTo>
                    <a:lnTo>
                      <a:pt x="457699" y="423"/>
                    </a:lnTo>
                    <a:close/>
                    <a:moveTo>
                      <a:pt x="114646" y="423"/>
                    </a:moveTo>
                    <a:cubicBezTo>
                      <a:pt x="78190" y="423"/>
                      <a:pt x="48620" y="29894"/>
                      <a:pt x="48620" y="66356"/>
                    </a:cubicBezTo>
                    <a:cubicBezTo>
                      <a:pt x="48620" y="72135"/>
                      <a:pt x="49372" y="77740"/>
                      <a:pt x="50761" y="83056"/>
                    </a:cubicBezTo>
                    <a:cubicBezTo>
                      <a:pt x="58110" y="111487"/>
                      <a:pt x="83977" y="132521"/>
                      <a:pt x="114762" y="132521"/>
                    </a:cubicBezTo>
                    <a:lnTo>
                      <a:pt x="115051" y="132521"/>
                    </a:lnTo>
                    <a:lnTo>
                      <a:pt x="115340" y="132521"/>
                    </a:lnTo>
                    <a:cubicBezTo>
                      <a:pt x="151854" y="132521"/>
                      <a:pt x="181424" y="103050"/>
                      <a:pt x="181424" y="66587"/>
                    </a:cubicBezTo>
                    <a:cubicBezTo>
                      <a:pt x="181424" y="60809"/>
                      <a:pt x="180614" y="55204"/>
                      <a:pt x="179225" y="49887"/>
                    </a:cubicBezTo>
                    <a:cubicBezTo>
                      <a:pt x="171934" y="21457"/>
                      <a:pt x="146067" y="423"/>
                      <a:pt x="115282" y="423"/>
                    </a:cubicBezTo>
                    <a:lnTo>
                      <a:pt x="114993" y="423"/>
                    </a:lnTo>
                    <a:close/>
                    <a:moveTo>
                      <a:pt x="286036" y="397"/>
                    </a:moveTo>
                    <a:cubicBezTo>
                      <a:pt x="249522" y="282"/>
                      <a:pt x="219952" y="29874"/>
                      <a:pt x="219952" y="66286"/>
                    </a:cubicBezTo>
                    <a:cubicBezTo>
                      <a:pt x="219952" y="72066"/>
                      <a:pt x="220762" y="77672"/>
                      <a:pt x="222151" y="82990"/>
                    </a:cubicBezTo>
                    <a:cubicBezTo>
                      <a:pt x="229442" y="111484"/>
                      <a:pt x="255309" y="132522"/>
                      <a:pt x="286094" y="132522"/>
                    </a:cubicBezTo>
                    <a:lnTo>
                      <a:pt x="286383" y="132522"/>
                    </a:lnTo>
                    <a:lnTo>
                      <a:pt x="286730" y="132522"/>
                    </a:lnTo>
                    <a:cubicBezTo>
                      <a:pt x="323186" y="132522"/>
                      <a:pt x="352756" y="103045"/>
                      <a:pt x="352756" y="66575"/>
                    </a:cubicBezTo>
                    <a:cubicBezTo>
                      <a:pt x="352756" y="60796"/>
                      <a:pt x="352004" y="55189"/>
                      <a:pt x="350615" y="49872"/>
                    </a:cubicBezTo>
                    <a:cubicBezTo>
                      <a:pt x="343266" y="21436"/>
                      <a:pt x="317399" y="397"/>
                      <a:pt x="286614" y="397"/>
                    </a:cubicBezTo>
                    <a:lnTo>
                      <a:pt x="286325" y="397"/>
                    </a:lnTo>
                    <a:close/>
                    <a:moveTo>
                      <a:pt x="457411" y="0"/>
                    </a:moveTo>
                    <a:lnTo>
                      <a:pt x="458047" y="0"/>
                    </a:lnTo>
                    <a:cubicBezTo>
                      <a:pt x="488359" y="0"/>
                      <a:pt x="514795" y="20451"/>
                      <a:pt x="522315" y="49741"/>
                    </a:cubicBezTo>
                    <a:cubicBezTo>
                      <a:pt x="523761" y="55230"/>
                      <a:pt x="524513" y="60891"/>
                      <a:pt x="524513" y="66553"/>
                    </a:cubicBezTo>
                    <a:cubicBezTo>
                      <a:pt x="524513" y="103122"/>
                      <a:pt x="494722" y="132875"/>
                      <a:pt x="458105" y="132875"/>
                    </a:cubicBezTo>
                    <a:lnTo>
                      <a:pt x="457469" y="132875"/>
                    </a:lnTo>
                    <a:cubicBezTo>
                      <a:pt x="427157" y="132875"/>
                      <a:pt x="400721" y="112424"/>
                      <a:pt x="393201" y="83133"/>
                    </a:cubicBezTo>
                    <a:cubicBezTo>
                      <a:pt x="391755" y="77645"/>
                      <a:pt x="391003" y="71983"/>
                      <a:pt x="391003" y="66322"/>
                    </a:cubicBezTo>
                    <a:cubicBezTo>
                      <a:pt x="391003" y="29752"/>
                      <a:pt x="420794" y="0"/>
                      <a:pt x="457411" y="0"/>
                    </a:cubicBezTo>
                    <a:close/>
                    <a:moveTo>
                      <a:pt x="285868" y="0"/>
                    </a:moveTo>
                    <a:lnTo>
                      <a:pt x="286621" y="0"/>
                    </a:lnTo>
                    <a:cubicBezTo>
                      <a:pt x="316948" y="0"/>
                      <a:pt x="343456" y="20451"/>
                      <a:pt x="350980" y="49741"/>
                    </a:cubicBezTo>
                    <a:cubicBezTo>
                      <a:pt x="352427" y="55287"/>
                      <a:pt x="353179" y="60891"/>
                      <a:pt x="353179" y="66553"/>
                    </a:cubicBezTo>
                    <a:cubicBezTo>
                      <a:pt x="353179" y="103122"/>
                      <a:pt x="323372" y="132875"/>
                      <a:pt x="286736" y="132875"/>
                    </a:cubicBezTo>
                    <a:lnTo>
                      <a:pt x="286100" y="132875"/>
                    </a:lnTo>
                    <a:cubicBezTo>
                      <a:pt x="255772" y="132875"/>
                      <a:pt x="229322" y="112366"/>
                      <a:pt x="221740" y="83076"/>
                    </a:cubicBezTo>
                    <a:cubicBezTo>
                      <a:pt x="220294" y="77530"/>
                      <a:pt x="219599" y="71868"/>
                      <a:pt x="219599" y="66264"/>
                    </a:cubicBezTo>
                    <a:cubicBezTo>
                      <a:pt x="219599" y="29695"/>
                      <a:pt x="249348" y="0"/>
                      <a:pt x="285868" y="0"/>
                    </a:cubicBezTo>
                    <a:close/>
                    <a:moveTo>
                      <a:pt x="114639" y="0"/>
                    </a:moveTo>
                    <a:lnTo>
                      <a:pt x="115275" y="0"/>
                    </a:lnTo>
                    <a:cubicBezTo>
                      <a:pt x="145603" y="0"/>
                      <a:pt x="172053" y="20451"/>
                      <a:pt x="179635" y="49741"/>
                    </a:cubicBezTo>
                    <a:cubicBezTo>
                      <a:pt x="181081" y="55230"/>
                      <a:pt x="181776" y="60891"/>
                      <a:pt x="181776" y="66553"/>
                    </a:cubicBezTo>
                    <a:cubicBezTo>
                      <a:pt x="181776" y="103122"/>
                      <a:pt x="151969" y="132875"/>
                      <a:pt x="115333" y="132875"/>
                    </a:cubicBezTo>
                    <a:lnTo>
                      <a:pt x="114754" y="132875"/>
                    </a:lnTo>
                    <a:cubicBezTo>
                      <a:pt x="84427" y="132875"/>
                      <a:pt x="57919" y="112424"/>
                      <a:pt x="50395" y="83133"/>
                    </a:cubicBezTo>
                    <a:cubicBezTo>
                      <a:pt x="48948" y="77645"/>
                      <a:pt x="48196" y="71983"/>
                      <a:pt x="48196" y="66322"/>
                    </a:cubicBezTo>
                    <a:cubicBezTo>
                      <a:pt x="48196" y="29752"/>
                      <a:pt x="78003" y="0"/>
                      <a:pt x="11463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9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íşľîḋê"/>
          <p:cNvGrpSpPr/>
          <p:nvPr/>
        </p:nvGrpSpPr>
        <p:grpSpPr>
          <a:xfrm>
            <a:off x="3531099" y="3171856"/>
            <a:ext cx="276885" cy="254693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6" name="iś1îḋé"/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7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" name="îṣ1íḍê"/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7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41488" y="2099547"/>
            <a:ext cx="1155327" cy="2220768"/>
            <a:chOff x="1415611" y="1853521"/>
            <a:chExt cx="1404785" cy="2700276"/>
          </a:xfrm>
        </p:grpSpPr>
        <p:sp>
          <p:nvSpPr>
            <p:cNvPr id="9" name="îṩľíḑé"/>
            <p:cNvSpPr/>
            <p:nvPr/>
          </p:nvSpPr>
          <p:spPr bwMode="auto">
            <a:xfrm>
              <a:off x="2001332" y="4185024"/>
              <a:ext cx="225508" cy="36877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" name="í$ļîḋé"/>
            <p:cNvSpPr/>
            <p:nvPr/>
          </p:nvSpPr>
          <p:spPr bwMode="auto">
            <a:xfrm>
              <a:off x="2068158" y="4185024"/>
              <a:ext cx="100815" cy="79591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" name="ïSľiḑe"/>
            <p:cNvSpPr/>
            <p:nvPr/>
          </p:nvSpPr>
          <p:spPr bwMode="auto">
            <a:xfrm>
              <a:off x="1415611" y="1853521"/>
              <a:ext cx="1404785" cy="2489879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" name="îślîḋê"/>
            <p:cNvSpPr/>
            <p:nvPr/>
          </p:nvSpPr>
          <p:spPr>
            <a:xfrm>
              <a:off x="1529360" y="1967270"/>
              <a:ext cx="1192543" cy="1195195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en-US" altLang="zh-CN"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S</a:t>
              </a:r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íSľíďê"/>
          <p:cNvSpPr txBox="1"/>
          <p:nvPr/>
        </p:nvSpPr>
        <p:spPr bwMode="auto">
          <a:xfrm>
            <a:off x="1085904" y="4619840"/>
            <a:ext cx="2202622" cy="3778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</a:p>
        </p:txBody>
      </p:sp>
      <p:sp>
        <p:nvSpPr>
          <p:cNvPr id="14" name="ïşḷíḍe"/>
          <p:cNvSpPr/>
          <p:nvPr/>
        </p:nvSpPr>
        <p:spPr bwMode="auto">
          <a:xfrm>
            <a:off x="995192" y="5235436"/>
            <a:ext cx="2384047" cy="87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grpSp>
        <p:nvGrpSpPr>
          <p:cNvPr id="15" name="íŝļiḑé"/>
          <p:cNvGrpSpPr/>
          <p:nvPr/>
        </p:nvGrpSpPr>
        <p:grpSpPr>
          <a:xfrm>
            <a:off x="6240880" y="3156926"/>
            <a:ext cx="276885" cy="254693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16" name="îS1ïďe"/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7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" name="iṣ1íďe"/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7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13504" y="2099547"/>
            <a:ext cx="1155327" cy="2220768"/>
            <a:chOff x="4187627" y="1853521"/>
            <a:chExt cx="1404785" cy="2700276"/>
          </a:xfrm>
        </p:grpSpPr>
        <p:sp>
          <p:nvSpPr>
            <p:cNvPr id="19" name="íṩḻïḓe"/>
            <p:cNvSpPr/>
            <p:nvPr/>
          </p:nvSpPr>
          <p:spPr bwMode="auto">
            <a:xfrm>
              <a:off x="4773348" y="4185024"/>
              <a:ext cx="225508" cy="36877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" name="îslídé"/>
            <p:cNvSpPr/>
            <p:nvPr/>
          </p:nvSpPr>
          <p:spPr bwMode="auto">
            <a:xfrm>
              <a:off x="4840174" y="4185024"/>
              <a:ext cx="100815" cy="79591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" name="işlîḑe"/>
            <p:cNvSpPr/>
            <p:nvPr/>
          </p:nvSpPr>
          <p:spPr bwMode="auto">
            <a:xfrm>
              <a:off x="4187627" y="1853521"/>
              <a:ext cx="1404785" cy="2489879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" name="ïṡļíḍé"/>
            <p:cNvSpPr/>
            <p:nvPr/>
          </p:nvSpPr>
          <p:spPr>
            <a:xfrm>
              <a:off x="4301376" y="1967270"/>
              <a:ext cx="1192543" cy="1195195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en-US" altLang="zh-CN"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W</a:t>
              </a:r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23" name="iṧľíḍé"/>
          <p:cNvSpPr txBox="1"/>
          <p:nvPr/>
        </p:nvSpPr>
        <p:spPr bwMode="auto">
          <a:xfrm>
            <a:off x="3857920" y="4619840"/>
            <a:ext cx="2202622" cy="3778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</a:p>
        </p:txBody>
      </p:sp>
      <p:sp>
        <p:nvSpPr>
          <p:cNvPr id="24" name="ïS1iḋé"/>
          <p:cNvSpPr/>
          <p:nvPr/>
        </p:nvSpPr>
        <p:spPr bwMode="auto">
          <a:xfrm>
            <a:off x="3767208" y="5235435"/>
            <a:ext cx="2384047" cy="96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grpSp>
        <p:nvGrpSpPr>
          <p:cNvPr id="25" name="îṥḻíḋè"/>
          <p:cNvGrpSpPr/>
          <p:nvPr/>
        </p:nvGrpSpPr>
        <p:grpSpPr>
          <a:xfrm>
            <a:off x="8906424" y="3156926"/>
            <a:ext cx="276885" cy="254693"/>
            <a:chOff x="6897244" y="3129780"/>
            <a:chExt cx="346978" cy="319168"/>
          </a:xfrm>
          <a:solidFill>
            <a:schemeClr val="bg1">
              <a:lumMod val="85000"/>
            </a:schemeClr>
          </a:solidFill>
        </p:grpSpPr>
        <p:sp>
          <p:nvSpPr>
            <p:cNvPr id="26" name="iSlîḓè"/>
            <p:cNvSpPr/>
            <p:nvPr/>
          </p:nvSpPr>
          <p:spPr bwMode="auto">
            <a:xfrm>
              <a:off x="7043080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3 w 51"/>
                <a:gd name="T3" fmla="*/ 78 h 81"/>
                <a:gd name="T4" fmla="*/ 3 w 51"/>
                <a:gd name="T5" fmla="*/ 68 h 81"/>
                <a:gd name="T6" fmla="*/ 30 w 51"/>
                <a:gd name="T7" fmla="*/ 41 h 81"/>
                <a:gd name="T8" fmla="*/ 3 w 51"/>
                <a:gd name="T9" fmla="*/ 14 h 81"/>
                <a:gd name="T10" fmla="*/ 3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3" y="78"/>
                  </a:cubicBezTo>
                  <a:cubicBezTo>
                    <a:pt x="0" y="76"/>
                    <a:pt x="0" y="71"/>
                    <a:pt x="3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7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" name="ï$1íḓê"/>
            <p:cNvSpPr/>
            <p:nvPr/>
          </p:nvSpPr>
          <p:spPr bwMode="auto">
            <a:xfrm>
              <a:off x="6897244" y="3129780"/>
              <a:ext cx="201142" cy="319168"/>
            </a:xfrm>
            <a:custGeom>
              <a:avLst/>
              <a:gdLst>
                <a:gd name="T0" fmla="*/ 8 w 51"/>
                <a:gd name="T1" fmla="*/ 81 h 81"/>
                <a:gd name="T2" fmla="*/ 2 w 51"/>
                <a:gd name="T3" fmla="*/ 78 h 81"/>
                <a:gd name="T4" fmla="*/ 2 w 51"/>
                <a:gd name="T5" fmla="*/ 68 h 81"/>
                <a:gd name="T6" fmla="*/ 30 w 51"/>
                <a:gd name="T7" fmla="*/ 41 h 81"/>
                <a:gd name="T8" fmla="*/ 2 w 51"/>
                <a:gd name="T9" fmla="*/ 14 h 81"/>
                <a:gd name="T10" fmla="*/ 2 w 51"/>
                <a:gd name="T11" fmla="*/ 3 h 81"/>
                <a:gd name="T12" fmla="*/ 13 w 51"/>
                <a:gd name="T13" fmla="*/ 3 h 81"/>
                <a:gd name="T14" fmla="*/ 51 w 51"/>
                <a:gd name="T15" fmla="*/ 41 h 81"/>
                <a:gd name="T16" fmla="*/ 13 w 51"/>
                <a:gd name="T17" fmla="*/ 78 h 81"/>
                <a:gd name="T18" fmla="*/ 8 w 51"/>
                <a:gd name="T1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81">
                  <a:moveTo>
                    <a:pt x="8" y="81"/>
                  </a:moveTo>
                  <a:cubicBezTo>
                    <a:pt x="6" y="81"/>
                    <a:pt x="4" y="80"/>
                    <a:pt x="2" y="78"/>
                  </a:cubicBezTo>
                  <a:cubicBezTo>
                    <a:pt x="0" y="76"/>
                    <a:pt x="0" y="71"/>
                    <a:pt x="2" y="68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1"/>
                    <a:pt x="0" y="6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2" y="80"/>
                    <a:pt x="10" y="81"/>
                    <a:pt x="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7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088930" y="2099547"/>
            <a:ext cx="1155327" cy="2220768"/>
            <a:chOff x="6863053" y="1853521"/>
            <a:chExt cx="1404785" cy="2700276"/>
          </a:xfrm>
        </p:grpSpPr>
        <p:sp>
          <p:nvSpPr>
            <p:cNvPr id="29" name="ïṥ1ïḍé"/>
            <p:cNvSpPr/>
            <p:nvPr/>
          </p:nvSpPr>
          <p:spPr bwMode="auto">
            <a:xfrm>
              <a:off x="7448774" y="4185024"/>
              <a:ext cx="225508" cy="36877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" name="îş1íḓê"/>
            <p:cNvSpPr/>
            <p:nvPr/>
          </p:nvSpPr>
          <p:spPr bwMode="auto">
            <a:xfrm>
              <a:off x="7515600" y="4185024"/>
              <a:ext cx="100815" cy="79591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1" name="ïṡļîḑe"/>
            <p:cNvSpPr/>
            <p:nvPr/>
          </p:nvSpPr>
          <p:spPr bwMode="auto">
            <a:xfrm>
              <a:off x="6863053" y="1853521"/>
              <a:ext cx="1404785" cy="2489879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2" name="îşḷîḑé"/>
            <p:cNvSpPr/>
            <p:nvPr/>
          </p:nvSpPr>
          <p:spPr>
            <a:xfrm>
              <a:off x="6976802" y="1967270"/>
              <a:ext cx="1192543" cy="1195195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en-US" altLang="zh-CN"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O</a:t>
              </a:r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33" name="iśļíḑe"/>
          <p:cNvSpPr txBox="1"/>
          <p:nvPr/>
        </p:nvSpPr>
        <p:spPr bwMode="auto">
          <a:xfrm>
            <a:off x="6533346" y="4619840"/>
            <a:ext cx="2202622" cy="3778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</a:p>
        </p:txBody>
      </p:sp>
      <p:sp>
        <p:nvSpPr>
          <p:cNvPr id="34" name="îṧ1íḍê"/>
          <p:cNvSpPr/>
          <p:nvPr/>
        </p:nvSpPr>
        <p:spPr bwMode="auto">
          <a:xfrm>
            <a:off x="6442634" y="5235435"/>
            <a:ext cx="2384047" cy="96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9652530" y="2099547"/>
            <a:ext cx="1155327" cy="2220768"/>
            <a:chOff x="9426653" y="1853521"/>
            <a:chExt cx="1404785" cy="2700276"/>
          </a:xfrm>
        </p:grpSpPr>
        <p:sp>
          <p:nvSpPr>
            <p:cNvPr id="36" name="îSļîḑè"/>
            <p:cNvSpPr/>
            <p:nvPr/>
          </p:nvSpPr>
          <p:spPr bwMode="auto">
            <a:xfrm>
              <a:off x="10027866" y="4185024"/>
              <a:ext cx="225508" cy="368773"/>
            </a:xfrm>
            <a:custGeom>
              <a:avLst/>
              <a:gdLst>
                <a:gd name="T0" fmla="*/ 52 w 72"/>
                <a:gd name="T1" fmla="*/ 0 h 117"/>
                <a:gd name="T2" fmla="*/ 52 w 72"/>
                <a:gd name="T3" fmla="*/ 71 h 117"/>
                <a:gd name="T4" fmla="*/ 69 w 72"/>
                <a:gd name="T5" fmla="*/ 71 h 117"/>
                <a:gd name="T6" fmla="*/ 72 w 72"/>
                <a:gd name="T7" fmla="*/ 73 h 117"/>
                <a:gd name="T8" fmla="*/ 71 w 72"/>
                <a:gd name="T9" fmla="*/ 77 h 117"/>
                <a:gd name="T10" fmla="*/ 36 w 72"/>
                <a:gd name="T11" fmla="*/ 117 h 117"/>
                <a:gd name="T12" fmla="*/ 1 w 72"/>
                <a:gd name="T13" fmla="*/ 77 h 117"/>
                <a:gd name="T14" fmla="*/ 0 w 72"/>
                <a:gd name="T15" fmla="*/ 73 h 117"/>
                <a:gd name="T16" fmla="*/ 3 w 72"/>
                <a:gd name="T17" fmla="*/ 71 h 117"/>
                <a:gd name="T18" fmla="*/ 20 w 72"/>
                <a:gd name="T19" fmla="*/ 71 h 117"/>
                <a:gd name="T20" fmla="*/ 20 w 72"/>
                <a:gd name="T21" fmla="*/ 0 h 117"/>
                <a:gd name="T22" fmla="*/ 52 w 72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7" name="íṣlíḓè"/>
            <p:cNvSpPr/>
            <p:nvPr/>
          </p:nvSpPr>
          <p:spPr bwMode="auto">
            <a:xfrm>
              <a:off x="10090213" y="4185024"/>
              <a:ext cx="100815" cy="79591"/>
            </a:xfrm>
            <a:custGeom>
              <a:avLst/>
              <a:gdLst>
                <a:gd name="T0" fmla="*/ 32 w 32"/>
                <a:gd name="T1" fmla="*/ 0 h 25"/>
                <a:gd name="T2" fmla="*/ 0 w 32"/>
                <a:gd name="T3" fmla="*/ 0 h 25"/>
                <a:gd name="T4" fmla="*/ 0 w 32"/>
                <a:gd name="T5" fmla="*/ 25 h 25"/>
                <a:gd name="T6" fmla="*/ 16 w 32"/>
                <a:gd name="T7" fmla="*/ 20 h 25"/>
                <a:gd name="T8" fmla="*/ 32 w 32"/>
                <a:gd name="T9" fmla="*/ 25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2"/>
                    <a:pt x="10" y="20"/>
                    <a:pt x="16" y="20"/>
                  </a:cubicBezTo>
                  <a:cubicBezTo>
                    <a:pt x="22" y="20"/>
                    <a:pt x="28" y="22"/>
                    <a:pt x="32" y="25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en-US" sz="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8" name="îSļïďé"/>
            <p:cNvSpPr/>
            <p:nvPr/>
          </p:nvSpPr>
          <p:spPr bwMode="auto">
            <a:xfrm>
              <a:off x="9426653" y="1853521"/>
              <a:ext cx="1404785" cy="2489879"/>
            </a:xfrm>
            <a:custGeom>
              <a:avLst/>
              <a:gdLst>
                <a:gd name="T0" fmla="*/ 448 w 448"/>
                <a:gd name="T1" fmla="*/ 224 h 792"/>
                <a:gd name="T2" fmla="*/ 448 w 448"/>
                <a:gd name="T3" fmla="*/ 570 h 792"/>
                <a:gd name="T4" fmla="*/ 252 w 448"/>
                <a:gd name="T5" fmla="*/ 792 h 792"/>
                <a:gd name="T6" fmla="*/ 252 w 448"/>
                <a:gd name="T7" fmla="*/ 777 h 792"/>
                <a:gd name="T8" fmla="*/ 224 w 448"/>
                <a:gd name="T9" fmla="*/ 749 h 792"/>
                <a:gd name="T10" fmla="*/ 196 w 448"/>
                <a:gd name="T11" fmla="*/ 777 h 792"/>
                <a:gd name="T12" fmla="*/ 196 w 448"/>
                <a:gd name="T13" fmla="*/ 792 h 792"/>
                <a:gd name="T14" fmla="*/ 0 w 448"/>
                <a:gd name="T15" fmla="*/ 570 h 792"/>
                <a:gd name="T16" fmla="*/ 0 w 448"/>
                <a:gd name="T17" fmla="*/ 224 h 792"/>
                <a:gd name="T18" fmla="*/ 224 w 448"/>
                <a:gd name="T19" fmla="*/ 0 h 792"/>
                <a:gd name="T20" fmla="*/ 448 w 448"/>
                <a:gd name="T21" fmla="*/ 22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8" h="792">
                  <a:moveTo>
                    <a:pt x="448" y="224"/>
                  </a:moveTo>
                  <a:cubicBezTo>
                    <a:pt x="448" y="570"/>
                    <a:pt x="448" y="570"/>
                    <a:pt x="448" y="570"/>
                  </a:cubicBezTo>
                  <a:cubicBezTo>
                    <a:pt x="448" y="684"/>
                    <a:pt x="362" y="778"/>
                    <a:pt x="252" y="792"/>
                  </a:cubicBezTo>
                  <a:cubicBezTo>
                    <a:pt x="252" y="777"/>
                    <a:pt x="252" y="777"/>
                    <a:pt x="252" y="777"/>
                  </a:cubicBezTo>
                  <a:cubicBezTo>
                    <a:pt x="252" y="761"/>
                    <a:pt x="239" y="749"/>
                    <a:pt x="224" y="749"/>
                  </a:cubicBezTo>
                  <a:cubicBezTo>
                    <a:pt x="209" y="749"/>
                    <a:pt x="196" y="761"/>
                    <a:pt x="196" y="777"/>
                  </a:cubicBezTo>
                  <a:cubicBezTo>
                    <a:pt x="196" y="792"/>
                    <a:pt x="196" y="792"/>
                    <a:pt x="196" y="792"/>
                  </a:cubicBezTo>
                  <a:cubicBezTo>
                    <a:pt x="86" y="778"/>
                    <a:pt x="0" y="684"/>
                    <a:pt x="0" y="57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100"/>
                    <a:pt x="100" y="0"/>
                    <a:pt x="224" y="0"/>
                  </a:cubicBezTo>
                  <a:cubicBezTo>
                    <a:pt x="348" y="0"/>
                    <a:pt x="448" y="100"/>
                    <a:pt x="448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 sz="12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9" name="isḻíḓe"/>
            <p:cNvSpPr/>
            <p:nvPr/>
          </p:nvSpPr>
          <p:spPr>
            <a:xfrm>
              <a:off x="9532774" y="1967270"/>
              <a:ext cx="1192543" cy="1195195"/>
            </a:xfrm>
            <a:prstGeom prst="ellipse">
              <a:avLst/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/>
              <a:r>
                <a:rPr lang="en-US" altLang="zh-CN"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T</a:t>
              </a:r>
              <a:endParaRPr lang="zh-CN" altLang="en-US"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40" name="iślïďe"/>
          <p:cNvSpPr txBox="1"/>
          <p:nvPr/>
        </p:nvSpPr>
        <p:spPr bwMode="auto">
          <a:xfrm>
            <a:off x="9096946" y="4619840"/>
            <a:ext cx="2202622" cy="3778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</a:p>
        </p:txBody>
      </p:sp>
      <p:sp>
        <p:nvSpPr>
          <p:cNvPr id="41" name="ïṥḻîdé"/>
          <p:cNvSpPr/>
          <p:nvPr/>
        </p:nvSpPr>
        <p:spPr bwMode="auto">
          <a:xfrm>
            <a:off x="9006234" y="5235435"/>
            <a:ext cx="2384047" cy="10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42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3" grpId="0"/>
      <p:bldP spid="24" grpId="0"/>
      <p:bldP spid="33" grpId="0"/>
      <p:bldP spid="34" grpId="0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slîḍe"/>
          <p:cNvSpPr/>
          <p:nvPr/>
        </p:nvSpPr>
        <p:spPr>
          <a:xfrm rot="5400000">
            <a:off x="1746304" y="75580"/>
            <a:ext cx="4981575" cy="7134334"/>
          </a:xfrm>
          <a:prstGeom prst="trapezoid">
            <a:avLst>
              <a:gd name="adj" fmla="val 22515"/>
            </a:avLst>
          </a:prstGeom>
          <a:gradFill>
            <a:gsLst>
              <a:gs pos="0">
                <a:schemeClr val="bg1">
                  <a:lumMod val="85000"/>
                  <a:alpha val="42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6" name="ïṡliḍè"/>
          <p:cNvGrpSpPr/>
          <p:nvPr/>
        </p:nvGrpSpPr>
        <p:grpSpPr>
          <a:xfrm>
            <a:off x="6991754" y="2124074"/>
            <a:ext cx="5200246" cy="3342931"/>
            <a:chOff x="6096000" y="1233923"/>
            <a:chExt cx="6096000" cy="3918758"/>
          </a:xfrm>
        </p:grpSpPr>
        <p:sp>
          <p:nvSpPr>
            <p:cNvPr id="7" name="íşlidé"/>
            <p:cNvSpPr/>
            <p:nvPr/>
          </p:nvSpPr>
          <p:spPr>
            <a:xfrm>
              <a:off x="6806470" y="1233923"/>
              <a:ext cx="5385530" cy="3560534"/>
            </a:xfrm>
            <a:custGeom>
              <a:avLst/>
              <a:gdLst>
                <a:gd name="connsiteX0" fmla="*/ 312516 w 5385530"/>
                <a:gd name="connsiteY0" fmla="*/ 0 h 3708952"/>
                <a:gd name="connsiteX1" fmla="*/ 5385530 w 5385530"/>
                <a:gd name="connsiteY1" fmla="*/ 0 h 3708952"/>
                <a:gd name="connsiteX2" fmla="*/ 5385530 w 5385530"/>
                <a:gd name="connsiteY2" fmla="*/ 3708952 h 3708952"/>
                <a:gd name="connsiteX3" fmla="*/ 0 w 5385530"/>
                <a:gd name="connsiteY3" fmla="*/ 3708952 h 3708952"/>
                <a:gd name="connsiteX4" fmla="*/ 0 w 5385530"/>
                <a:gd name="connsiteY4" fmla="*/ 312516 h 3708952"/>
                <a:gd name="connsiteX5" fmla="*/ 312516 w 5385530"/>
                <a:gd name="connsiteY5" fmla="*/ 0 h 370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85530" h="3708952">
                  <a:moveTo>
                    <a:pt x="312516" y="0"/>
                  </a:moveTo>
                  <a:lnTo>
                    <a:pt x="5385530" y="0"/>
                  </a:lnTo>
                  <a:lnTo>
                    <a:pt x="5385530" y="3708952"/>
                  </a:lnTo>
                  <a:lnTo>
                    <a:pt x="0" y="3708952"/>
                  </a:lnTo>
                  <a:lnTo>
                    <a:pt x="0" y="312516"/>
                  </a:lnTo>
                  <a:cubicBezTo>
                    <a:pt x="0" y="139918"/>
                    <a:pt x="139918" y="0"/>
                    <a:pt x="3125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" name="íṣľïḋé"/>
            <p:cNvSpPr/>
            <p:nvPr/>
          </p:nvSpPr>
          <p:spPr>
            <a:xfrm>
              <a:off x="7048459" y="1416289"/>
              <a:ext cx="5143539" cy="3200400"/>
            </a:xfrm>
            <a:prstGeom prst="rect">
              <a:avLst/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" name="íš1ïḍê"/>
            <p:cNvSpPr/>
            <p:nvPr/>
          </p:nvSpPr>
          <p:spPr>
            <a:xfrm>
              <a:off x="6160593" y="4794461"/>
              <a:ext cx="6031406" cy="358220"/>
            </a:xfrm>
            <a:custGeom>
              <a:avLst/>
              <a:gdLst>
                <a:gd name="connsiteX0" fmla="*/ 0 w 6031406"/>
                <a:gd name="connsiteY0" fmla="*/ 0 h 358220"/>
                <a:gd name="connsiteX1" fmla="*/ 6031406 w 6031406"/>
                <a:gd name="connsiteY1" fmla="*/ 0 h 358220"/>
                <a:gd name="connsiteX2" fmla="*/ 6031406 w 6031406"/>
                <a:gd name="connsiteY2" fmla="*/ 358220 h 358220"/>
                <a:gd name="connsiteX3" fmla="*/ 179110 w 6031406"/>
                <a:gd name="connsiteY3" fmla="*/ 358220 h 358220"/>
                <a:gd name="connsiteX4" fmla="*/ 0 w 6031406"/>
                <a:gd name="connsiteY4" fmla="*/ 179110 h 358220"/>
                <a:gd name="connsiteX5" fmla="*/ 0 w 6031406"/>
                <a:gd name="connsiteY5" fmla="*/ 0 h 35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31406" h="358220">
                  <a:moveTo>
                    <a:pt x="0" y="0"/>
                  </a:moveTo>
                  <a:lnTo>
                    <a:pt x="6031406" y="0"/>
                  </a:lnTo>
                  <a:lnTo>
                    <a:pt x="6031406" y="358220"/>
                  </a:lnTo>
                  <a:lnTo>
                    <a:pt x="179110" y="358220"/>
                  </a:lnTo>
                  <a:cubicBezTo>
                    <a:pt x="80190" y="358220"/>
                    <a:pt x="0" y="278030"/>
                    <a:pt x="0" y="1791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" name="ïşlïḋé"/>
            <p:cNvSpPr/>
            <p:nvPr/>
          </p:nvSpPr>
          <p:spPr>
            <a:xfrm>
              <a:off x="9575436" y="1282949"/>
              <a:ext cx="68628" cy="6862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" name="íSļïdé"/>
            <p:cNvSpPr/>
            <p:nvPr/>
          </p:nvSpPr>
          <p:spPr>
            <a:xfrm>
              <a:off x="6096000" y="4794466"/>
              <a:ext cx="6096000" cy="247434"/>
            </a:xfrm>
            <a:custGeom>
              <a:avLst/>
              <a:gdLst>
                <a:gd name="connsiteX0" fmla="*/ 0 w 6096000"/>
                <a:gd name="connsiteY0" fmla="*/ 0 h 247434"/>
                <a:gd name="connsiteX1" fmla="*/ 6096000 w 6096000"/>
                <a:gd name="connsiteY1" fmla="*/ 0 h 247434"/>
                <a:gd name="connsiteX2" fmla="*/ 6096000 w 6096000"/>
                <a:gd name="connsiteY2" fmla="*/ 247434 h 247434"/>
                <a:gd name="connsiteX3" fmla="*/ 123717 w 6096000"/>
                <a:gd name="connsiteY3" fmla="*/ 247434 h 247434"/>
                <a:gd name="connsiteX4" fmla="*/ 0 w 6096000"/>
                <a:gd name="connsiteY4" fmla="*/ 123717 h 247434"/>
                <a:gd name="connsiteX5" fmla="*/ 0 w 6096000"/>
                <a:gd name="connsiteY5" fmla="*/ 0 h 247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6000" h="247434">
                  <a:moveTo>
                    <a:pt x="0" y="0"/>
                  </a:moveTo>
                  <a:lnTo>
                    <a:pt x="6096000" y="0"/>
                  </a:lnTo>
                  <a:lnTo>
                    <a:pt x="6096000" y="247434"/>
                  </a:lnTo>
                  <a:lnTo>
                    <a:pt x="123717" y="247434"/>
                  </a:lnTo>
                  <a:cubicBezTo>
                    <a:pt x="55390" y="247434"/>
                    <a:pt x="0" y="192044"/>
                    <a:pt x="0" y="1237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" name="îṧlîḋe"/>
            <p:cNvSpPr/>
            <p:nvPr/>
          </p:nvSpPr>
          <p:spPr>
            <a:xfrm flipV="1">
              <a:off x="8996693" y="4794457"/>
              <a:ext cx="1432978" cy="14841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íṧ1ïḍé"/>
          <p:cNvSpPr/>
          <p:nvPr/>
        </p:nvSpPr>
        <p:spPr>
          <a:xfrm>
            <a:off x="2190283" y="2576741"/>
            <a:ext cx="792698" cy="792698"/>
          </a:xfrm>
          <a:prstGeom prst="ellipse">
            <a:avLst/>
          </a:prstGeom>
          <a:solidFill>
            <a:schemeClr val="accent4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ïŝlïḓê"/>
          <p:cNvSpPr/>
          <p:nvPr/>
        </p:nvSpPr>
        <p:spPr bwMode="auto">
          <a:xfrm>
            <a:off x="2387632" y="2797309"/>
            <a:ext cx="398001" cy="351564"/>
          </a:xfrm>
          <a:custGeom>
            <a:avLst/>
            <a:gdLst>
              <a:gd name="T0" fmla="*/ 573 w 573"/>
              <a:gd name="T1" fmla="*/ 254 h 507"/>
              <a:gd name="T2" fmla="*/ 433 w 573"/>
              <a:gd name="T3" fmla="*/ 480 h 507"/>
              <a:gd name="T4" fmla="*/ 538 w 573"/>
              <a:gd name="T5" fmla="*/ 254 h 507"/>
              <a:gd name="T6" fmla="*/ 433 w 573"/>
              <a:gd name="T7" fmla="*/ 27 h 507"/>
              <a:gd name="T8" fmla="*/ 573 w 573"/>
              <a:gd name="T9" fmla="*/ 254 h 507"/>
              <a:gd name="T10" fmla="*/ 507 w 573"/>
              <a:gd name="T11" fmla="*/ 254 h 507"/>
              <a:gd name="T12" fmla="*/ 253 w 573"/>
              <a:gd name="T13" fmla="*/ 0 h 507"/>
              <a:gd name="T14" fmla="*/ 0 w 573"/>
              <a:gd name="T15" fmla="*/ 254 h 507"/>
              <a:gd name="T16" fmla="*/ 253 w 573"/>
              <a:gd name="T17" fmla="*/ 507 h 507"/>
              <a:gd name="T18" fmla="*/ 507 w 573"/>
              <a:gd name="T19" fmla="*/ 254 h 507"/>
              <a:gd name="T20" fmla="*/ 440 w 573"/>
              <a:gd name="T21" fmla="*/ 254 h 507"/>
              <a:gd name="T22" fmla="*/ 253 w 573"/>
              <a:gd name="T23" fmla="*/ 440 h 507"/>
              <a:gd name="T24" fmla="*/ 67 w 573"/>
              <a:gd name="T25" fmla="*/ 254 h 507"/>
              <a:gd name="T26" fmla="*/ 253 w 573"/>
              <a:gd name="T27" fmla="*/ 67 h 507"/>
              <a:gd name="T28" fmla="*/ 440 w 573"/>
              <a:gd name="T29" fmla="*/ 254 h 507"/>
              <a:gd name="T30" fmla="*/ 370 w 573"/>
              <a:gd name="T31" fmla="*/ 290 h 507"/>
              <a:gd name="T32" fmla="*/ 321 w 573"/>
              <a:gd name="T33" fmla="*/ 290 h 507"/>
              <a:gd name="T34" fmla="*/ 321 w 573"/>
              <a:gd name="T35" fmla="*/ 302 h 507"/>
              <a:gd name="T36" fmla="*/ 311 w 573"/>
              <a:gd name="T37" fmla="*/ 335 h 507"/>
              <a:gd name="T38" fmla="*/ 264 w 573"/>
              <a:gd name="T39" fmla="*/ 342 h 507"/>
              <a:gd name="T40" fmla="*/ 215 w 573"/>
              <a:gd name="T41" fmla="*/ 329 h 507"/>
              <a:gd name="T42" fmla="*/ 208 w 573"/>
              <a:gd name="T43" fmla="*/ 301 h 507"/>
              <a:gd name="T44" fmla="*/ 282 w 573"/>
              <a:gd name="T45" fmla="*/ 301 h 507"/>
              <a:gd name="T46" fmla="*/ 287 w 573"/>
              <a:gd name="T47" fmla="*/ 270 h 507"/>
              <a:gd name="T48" fmla="*/ 207 w 573"/>
              <a:gd name="T49" fmla="*/ 270 h 507"/>
              <a:gd name="T50" fmla="*/ 206 w 573"/>
              <a:gd name="T51" fmla="*/ 242 h 507"/>
              <a:gd name="T52" fmla="*/ 206 w 573"/>
              <a:gd name="T53" fmla="*/ 238 h 507"/>
              <a:gd name="T54" fmla="*/ 291 w 573"/>
              <a:gd name="T55" fmla="*/ 238 h 507"/>
              <a:gd name="T56" fmla="*/ 296 w 573"/>
              <a:gd name="T57" fmla="*/ 207 h 507"/>
              <a:gd name="T58" fmla="*/ 208 w 573"/>
              <a:gd name="T59" fmla="*/ 207 h 507"/>
              <a:gd name="T60" fmla="*/ 216 w 573"/>
              <a:gd name="T61" fmla="*/ 176 h 507"/>
              <a:gd name="T62" fmla="*/ 266 w 573"/>
              <a:gd name="T63" fmla="*/ 165 h 507"/>
              <a:gd name="T64" fmla="*/ 306 w 573"/>
              <a:gd name="T65" fmla="*/ 170 h 507"/>
              <a:gd name="T66" fmla="*/ 319 w 573"/>
              <a:gd name="T67" fmla="*/ 204 h 507"/>
              <a:gd name="T68" fmla="*/ 319 w 573"/>
              <a:gd name="T69" fmla="*/ 211 h 507"/>
              <a:gd name="T70" fmla="*/ 367 w 573"/>
              <a:gd name="T71" fmla="*/ 211 h 507"/>
              <a:gd name="T72" fmla="*/ 367 w 573"/>
              <a:gd name="T73" fmla="*/ 205 h 507"/>
              <a:gd name="T74" fmla="*/ 349 w 573"/>
              <a:gd name="T75" fmla="*/ 140 h 507"/>
              <a:gd name="T76" fmla="*/ 276 w 573"/>
              <a:gd name="T77" fmla="*/ 124 h 507"/>
              <a:gd name="T78" fmla="*/ 181 w 573"/>
              <a:gd name="T79" fmla="*/ 143 h 507"/>
              <a:gd name="T80" fmla="*/ 158 w 573"/>
              <a:gd name="T81" fmla="*/ 207 h 507"/>
              <a:gd name="T82" fmla="*/ 142 w 573"/>
              <a:gd name="T83" fmla="*/ 207 h 507"/>
              <a:gd name="T84" fmla="*/ 137 w 573"/>
              <a:gd name="T85" fmla="*/ 238 h 507"/>
              <a:gd name="T86" fmla="*/ 157 w 573"/>
              <a:gd name="T87" fmla="*/ 238 h 507"/>
              <a:gd name="T88" fmla="*/ 158 w 573"/>
              <a:gd name="T89" fmla="*/ 269 h 507"/>
              <a:gd name="T90" fmla="*/ 142 w 573"/>
              <a:gd name="T91" fmla="*/ 269 h 507"/>
              <a:gd name="T92" fmla="*/ 137 w 573"/>
              <a:gd name="T93" fmla="*/ 301 h 507"/>
              <a:gd name="T94" fmla="*/ 160 w 573"/>
              <a:gd name="T95" fmla="*/ 301 h 507"/>
              <a:gd name="T96" fmla="*/ 175 w 573"/>
              <a:gd name="T97" fmla="*/ 359 h 507"/>
              <a:gd name="T98" fmla="*/ 264 w 573"/>
              <a:gd name="T99" fmla="*/ 384 h 507"/>
              <a:gd name="T100" fmla="*/ 344 w 573"/>
              <a:gd name="T101" fmla="*/ 371 h 507"/>
              <a:gd name="T102" fmla="*/ 370 w 573"/>
              <a:gd name="T103" fmla="*/ 299 h 507"/>
              <a:gd name="T104" fmla="*/ 370 w 573"/>
              <a:gd name="T105" fmla="*/ 290 h 507"/>
              <a:gd name="T106" fmla="*/ 370 w 573"/>
              <a:gd name="T107" fmla="*/ 29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3" h="507">
                <a:moveTo>
                  <a:pt x="573" y="254"/>
                </a:moveTo>
                <a:cubicBezTo>
                  <a:pt x="573" y="353"/>
                  <a:pt x="516" y="439"/>
                  <a:pt x="433" y="480"/>
                </a:cubicBezTo>
                <a:cubicBezTo>
                  <a:pt x="496" y="429"/>
                  <a:pt x="538" y="347"/>
                  <a:pt x="538" y="254"/>
                </a:cubicBezTo>
                <a:cubicBezTo>
                  <a:pt x="538" y="161"/>
                  <a:pt x="496" y="78"/>
                  <a:pt x="433" y="27"/>
                </a:cubicBezTo>
                <a:cubicBezTo>
                  <a:pt x="516" y="69"/>
                  <a:pt x="573" y="155"/>
                  <a:pt x="573" y="254"/>
                </a:cubicBezTo>
                <a:close/>
                <a:moveTo>
                  <a:pt x="507" y="254"/>
                </a:moveTo>
                <a:cubicBezTo>
                  <a:pt x="507" y="114"/>
                  <a:pt x="393" y="0"/>
                  <a:pt x="253" y="0"/>
                </a:cubicBezTo>
                <a:cubicBezTo>
                  <a:pt x="114" y="0"/>
                  <a:pt x="0" y="114"/>
                  <a:pt x="0" y="254"/>
                </a:cubicBezTo>
                <a:cubicBezTo>
                  <a:pt x="0" y="393"/>
                  <a:pt x="114" y="507"/>
                  <a:pt x="253" y="507"/>
                </a:cubicBezTo>
                <a:cubicBezTo>
                  <a:pt x="393" y="507"/>
                  <a:pt x="507" y="393"/>
                  <a:pt x="507" y="254"/>
                </a:cubicBezTo>
                <a:close/>
                <a:moveTo>
                  <a:pt x="440" y="254"/>
                </a:moveTo>
                <a:cubicBezTo>
                  <a:pt x="440" y="357"/>
                  <a:pt x="356" y="440"/>
                  <a:pt x="253" y="440"/>
                </a:cubicBezTo>
                <a:cubicBezTo>
                  <a:pt x="150" y="440"/>
                  <a:pt x="67" y="357"/>
                  <a:pt x="67" y="254"/>
                </a:cubicBezTo>
                <a:cubicBezTo>
                  <a:pt x="67" y="151"/>
                  <a:pt x="150" y="67"/>
                  <a:pt x="253" y="67"/>
                </a:cubicBezTo>
                <a:cubicBezTo>
                  <a:pt x="356" y="67"/>
                  <a:pt x="440" y="151"/>
                  <a:pt x="440" y="254"/>
                </a:cubicBezTo>
                <a:close/>
                <a:moveTo>
                  <a:pt x="370" y="290"/>
                </a:moveTo>
                <a:lnTo>
                  <a:pt x="321" y="290"/>
                </a:lnTo>
                <a:lnTo>
                  <a:pt x="321" y="302"/>
                </a:lnTo>
                <a:cubicBezTo>
                  <a:pt x="322" y="318"/>
                  <a:pt x="318" y="329"/>
                  <a:pt x="311" y="335"/>
                </a:cubicBezTo>
                <a:cubicBezTo>
                  <a:pt x="303" y="340"/>
                  <a:pt x="288" y="342"/>
                  <a:pt x="264" y="342"/>
                </a:cubicBezTo>
                <a:cubicBezTo>
                  <a:pt x="236" y="342"/>
                  <a:pt x="220" y="338"/>
                  <a:pt x="215" y="329"/>
                </a:cubicBezTo>
                <a:cubicBezTo>
                  <a:pt x="212" y="324"/>
                  <a:pt x="210" y="315"/>
                  <a:pt x="208" y="301"/>
                </a:cubicBezTo>
                <a:lnTo>
                  <a:pt x="282" y="301"/>
                </a:lnTo>
                <a:lnTo>
                  <a:pt x="287" y="270"/>
                </a:lnTo>
                <a:lnTo>
                  <a:pt x="207" y="270"/>
                </a:lnTo>
                <a:cubicBezTo>
                  <a:pt x="207" y="260"/>
                  <a:pt x="206" y="251"/>
                  <a:pt x="206" y="242"/>
                </a:cubicBezTo>
                <a:lnTo>
                  <a:pt x="206" y="238"/>
                </a:lnTo>
                <a:lnTo>
                  <a:pt x="291" y="238"/>
                </a:lnTo>
                <a:lnTo>
                  <a:pt x="296" y="207"/>
                </a:lnTo>
                <a:lnTo>
                  <a:pt x="208" y="207"/>
                </a:lnTo>
                <a:cubicBezTo>
                  <a:pt x="209" y="191"/>
                  <a:pt x="212" y="181"/>
                  <a:pt x="216" y="176"/>
                </a:cubicBezTo>
                <a:cubicBezTo>
                  <a:pt x="222" y="169"/>
                  <a:pt x="239" y="165"/>
                  <a:pt x="266" y="165"/>
                </a:cubicBezTo>
                <a:cubicBezTo>
                  <a:pt x="286" y="165"/>
                  <a:pt x="300" y="167"/>
                  <a:pt x="306" y="170"/>
                </a:cubicBezTo>
                <a:cubicBezTo>
                  <a:pt x="314" y="175"/>
                  <a:pt x="319" y="186"/>
                  <a:pt x="319" y="204"/>
                </a:cubicBezTo>
                <a:lnTo>
                  <a:pt x="319" y="211"/>
                </a:lnTo>
                <a:lnTo>
                  <a:pt x="367" y="211"/>
                </a:lnTo>
                <a:lnTo>
                  <a:pt x="367" y="205"/>
                </a:lnTo>
                <a:cubicBezTo>
                  <a:pt x="366" y="172"/>
                  <a:pt x="360" y="150"/>
                  <a:pt x="349" y="140"/>
                </a:cubicBezTo>
                <a:cubicBezTo>
                  <a:pt x="337" y="129"/>
                  <a:pt x="312" y="124"/>
                  <a:pt x="276" y="124"/>
                </a:cubicBezTo>
                <a:cubicBezTo>
                  <a:pt x="228" y="124"/>
                  <a:pt x="196" y="130"/>
                  <a:pt x="181" y="143"/>
                </a:cubicBezTo>
                <a:cubicBezTo>
                  <a:pt x="168" y="154"/>
                  <a:pt x="160" y="175"/>
                  <a:pt x="158" y="207"/>
                </a:cubicBezTo>
                <a:lnTo>
                  <a:pt x="142" y="207"/>
                </a:lnTo>
                <a:lnTo>
                  <a:pt x="137" y="238"/>
                </a:lnTo>
                <a:lnTo>
                  <a:pt x="157" y="238"/>
                </a:lnTo>
                <a:cubicBezTo>
                  <a:pt x="157" y="250"/>
                  <a:pt x="157" y="260"/>
                  <a:pt x="158" y="269"/>
                </a:cubicBezTo>
                <a:lnTo>
                  <a:pt x="142" y="269"/>
                </a:lnTo>
                <a:lnTo>
                  <a:pt x="137" y="301"/>
                </a:lnTo>
                <a:lnTo>
                  <a:pt x="160" y="301"/>
                </a:lnTo>
                <a:cubicBezTo>
                  <a:pt x="163" y="330"/>
                  <a:pt x="168" y="349"/>
                  <a:pt x="175" y="359"/>
                </a:cubicBezTo>
                <a:cubicBezTo>
                  <a:pt x="186" y="375"/>
                  <a:pt x="216" y="384"/>
                  <a:pt x="264" y="384"/>
                </a:cubicBezTo>
                <a:cubicBezTo>
                  <a:pt x="305" y="384"/>
                  <a:pt x="332" y="380"/>
                  <a:pt x="344" y="371"/>
                </a:cubicBezTo>
                <a:cubicBezTo>
                  <a:pt x="361" y="361"/>
                  <a:pt x="370" y="336"/>
                  <a:pt x="370" y="299"/>
                </a:cubicBezTo>
                <a:lnTo>
                  <a:pt x="370" y="290"/>
                </a:lnTo>
                <a:lnTo>
                  <a:pt x="370" y="2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5" name="íṧ1îḓê"/>
          <p:cNvGrpSpPr/>
          <p:nvPr/>
        </p:nvGrpSpPr>
        <p:grpSpPr>
          <a:xfrm>
            <a:off x="1470620" y="3493550"/>
            <a:ext cx="2367412" cy="1516219"/>
            <a:chOff x="673101" y="3668688"/>
            <a:chExt cx="2367412" cy="1516219"/>
          </a:xfrm>
        </p:grpSpPr>
        <p:sp>
          <p:nvSpPr>
            <p:cNvPr id="16" name="îŝḷíďè"/>
            <p:cNvSpPr txBox="1"/>
            <p:nvPr/>
          </p:nvSpPr>
          <p:spPr>
            <a:xfrm>
              <a:off x="808489" y="4198618"/>
              <a:ext cx="2232024" cy="9862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Click here to add text content, such as keywords, some brief introductions, etc.</a:t>
              </a:r>
              <a:endParaRPr lang="de-DE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" name="ïśḷîďe"/>
            <p:cNvSpPr txBox="1"/>
            <p:nvPr/>
          </p:nvSpPr>
          <p:spPr>
            <a:xfrm>
              <a:off x="673101" y="3668688"/>
              <a:ext cx="2232024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/>
            <a:p>
              <a:pPr algn="ctr">
                <a:buSzPct val="25000"/>
              </a:pPr>
              <a:r>
                <a:rPr lang="en-US" altLang="zh-CN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Add subtitle</a:t>
              </a:r>
              <a:endParaRPr lang="de-DE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18" name="iṩļïḋè"/>
          <p:cNvSpPr/>
          <p:nvPr/>
        </p:nvSpPr>
        <p:spPr>
          <a:xfrm>
            <a:off x="5429796" y="2571753"/>
            <a:ext cx="792698" cy="79269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9" name="íṧļiḑé"/>
          <p:cNvSpPr/>
          <p:nvPr/>
        </p:nvSpPr>
        <p:spPr bwMode="auto">
          <a:xfrm>
            <a:off x="5627145" y="2774561"/>
            <a:ext cx="398001" cy="387084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20" name="iṩlíḋé"/>
          <p:cNvGrpSpPr/>
          <p:nvPr/>
        </p:nvGrpSpPr>
        <p:grpSpPr>
          <a:xfrm>
            <a:off x="4710133" y="3493549"/>
            <a:ext cx="2241828" cy="1516222"/>
            <a:chOff x="663297" y="3668688"/>
            <a:chExt cx="2241828" cy="1516222"/>
          </a:xfrm>
        </p:grpSpPr>
        <p:sp>
          <p:nvSpPr>
            <p:cNvPr id="21" name="îSļîdé"/>
            <p:cNvSpPr txBox="1"/>
            <p:nvPr/>
          </p:nvSpPr>
          <p:spPr>
            <a:xfrm>
              <a:off x="663297" y="4198620"/>
              <a:ext cx="2232024" cy="9862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50000"/>
                </a:lnSpc>
                <a:buSzPct val="25000"/>
              </a:pP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Click here to add text content, such as keywords, some brief introductions, etc.</a:t>
              </a:r>
              <a:endParaRPr lang="de-DE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" name="íṥlîḋè"/>
            <p:cNvSpPr txBox="1"/>
            <p:nvPr/>
          </p:nvSpPr>
          <p:spPr>
            <a:xfrm>
              <a:off x="673101" y="3668688"/>
              <a:ext cx="2232024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/>
            <a:p>
              <a:pPr algn="ctr">
                <a:buSzPct val="25000"/>
              </a:pPr>
              <a:r>
                <a:rPr lang="en-US" altLang="zh-CN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Add subtitle</a:t>
              </a:r>
              <a:endParaRPr lang="de-DE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23" name="直接连接符 8"/>
          <p:cNvCxnSpPr/>
          <p:nvPr/>
        </p:nvCxnSpPr>
        <p:spPr>
          <a:xfrm flipH="1">
            <a:off x="4160965" y="2576741"/>
            <a:ext cx="0" cy="1999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257" y="2266262"/>
            <a:ext cx="4387741" cy="2730129"/>
          </a:xfrm>
          <a:prstGeom prst="rect">
            <a:avLst/>
          </a:prstGeom>
        </p:spPr>
      </p:pic>
      <p:sp>
        <p:nvSpPr>
          <p:cNvPr id="24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aibenben\Desktop\图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1839396"/>
            <a:ext cx="12192000" cy="3401697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766267" y="2707031"/>
            <a:ext cx="1447146" cy="14471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000">
              <a:solidFill>
                <a:schemeClr val="accent1"/>
              </a:solidFill>
              <a:latin typeface="Impact" panose="020B0806030902050204" pitchFamily="34" charset="0"/>
              <a:ea typeface="华文琥珀" panose="0201080004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00151" y="2597450"/>
            <a:ext cx="6730176" cy="1088931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5400" b="1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微软雅黑" panose="020B0503020204020204" pitchFamily="34" charset="-122"/>
                <a:cs typeface="Aharoni" pitchFamily="2" charset="-79"/>
              </a:defRPr>
            </a:lvl1pPr>
          </a:lstStyle>
          <a:p>
            <a:r>
              <a:rPr lang="en-US" altLang="zh-CN" dirty="0">
                <a:sym typeface="微软雅黑" panose="020B0503020204020204" pitchFamily="34" charset="-122"/>
              </a:rPr>
              <a:t>ADD YOUR TITLE</a:t>
            </a:r>
          </a:p>
        </p:txBody>
      </p:sp>
      <p:sp>
        <p:nvSpPr>
          <p:cNvPr id="35" name="矩形 34"/>
          <p:cNvSpPr/>
          <p:nvPr/>
        </p:nvSpPr>
        <p:spPr>
          <a:xfrm>
            <a:off x="3719201" y="3865636"/>
            <a:ext cx="555451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AT LAST, IT USE THE COMPANY'S FINANCING PROJECT AS THE EXAMPLE TO SHOW HOW TO PREPARE AN PROJECT PLANNING BOOK FOR FINANCING.</a:t>
            </a:r>
          </a:p>
        </p:txBody>
      </p:sp>
      <p:sp>
        <p:nvSpPr>
          <p:cNvPr id="36" name="矩形 35"/>
          <p:cNvSpPr/>
          <p:nvPr/>
        </p:nvSpPr>
        <p:spPr>
          <a:xfrm>
            <a:off x="3799550" y="3591000"/>
            <a:ext cx="2363579" cy="111246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575903" y="2707031"/>
            <a:ext cx="1827874" cy="1447146"/>
          </a:xfrm>
          <a:prstGeom prst="ellipse">
            <a:avLst/>
          </a:prstGeom>
          <a:noFill/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 dirty="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  <a:ea typeface="华文琥珀" panose="02010800040101010101" pitchFamily="2" charset="-122"/>
                <a:cs typeface="+mn-ea"/>
                <a:sym typeface="微软雅黑" panose="020B0503020204020204" pitchFamily="34" charset="-122"/>
              </a:rPr>
              <a:t>03</a:t>
            </a:r>
            <a:endParaRPr kumimoji="1" lang="zh-CN" altLang="en-US" sz="7200" dirty="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  <a:ea typeface="华文琥珀" panose="0201080004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44236" y="645374"/>
            <a:ext cx="493500" cy="49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3997" y="629617"/>
            <a:ext cx="1574823" cy="5237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kumimoji="1" lang="en-US" altLang="zh-CN" sz="3200"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kumimoji="1" lang="zh-CN" altLang="en-US" sz="3200" b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íṧļiḑé"/>
          <p:cNvSpPr/>
          <p:nvPr/>
        </p:nvSpPr>
        <p:spPr bwMode="auto">
          <a:xfrm>
            <a:off x="624043" y="751354"/>
            <a:ext cx="312093" cy="303532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0" grpId="0"/>
      <p:bldP spid="35" grpId="0"/>
      <p:bldP spid="36" grpId="0" animBg="1"/>
      <p:bldP spid="9" grpId="0"/>
      <p:bldP spid="11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  <p:sp>
        <p:nvSpPr>
          <p:cNvPr id="19" name="iSļîďè"/>
          <p:cNvSpPr/>
          <p:nvPr/>
        </p:nvSpPr>
        <p:spPr bwMode="auto">
          <a:xfrm>
            <a:off x="0" y="2429731"/>
            <a:ext cx="4066942" cy="25329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7" name="îṩ1iḋe"/>
          <p:cNvSpPr/>
          <p:nvPr/>
        </p:nvSpPr>
        <p:spPr>
          <a:xfrm>
            <a:off x="1513541" y="2665845"/>
            <a:ext cx="3890939" cy="2827879"/>
          </a:xfrm>
          <a:prstGeom prst="ellipse">
            <a:avLst/>
          </a:prstGeom>
          <a:solidFill>
            <a:schemeClr val="bg1"/>
          </a:solidFill>
          <a:ln w="3175" cap="rnd">
            <a:solidFill>
              <a:schemeClr val="bg2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5" name="íSḷîḋê"/>
          <p:cNvSpPr/>
          <p:nvPr/>
        </p:nvSpPr>
        <p:spPr bwMode="auto">
          <a:xfrm>
            <a:off x="7446907" y="2744306"/>
            <a:ext cx="3498999" cy="101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text content, such as keywords, some brief introductions, etc.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36" name="işľïḓè"/>
          <p:cNvSpPr txBox="1"/>
          <p:nvPr/>
        </p:nvSpPr>
        <p:spPr bwMode="auto">
          <a:xfrm>
            <a:off x="7446907" y="2302501"/>
            <a:ext cx="318795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</a:p>
        </p:txBody>
      </p:sp>
      <p:sp>
        <p:nvSpPr>
          <p:cNvPr id="33" name="îṡļíḑê"/>
          <p:cNvSpPr/>
          <p:nvPr/>
        </p:nvSpPr>
        <p:spPr bwMode="auto">
          <a:xfrm>
            <a:off x="7446906" y="4521590"/>
            <a:ext cx="3498999" cy="101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92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text content, such as keywords, some brief introductions, etc.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34" name="íŝlîḋè"/>
          <p:cNvSpPr txBox="1"/>
          <p:nvPr/>
        </p:nvSpPr>
        <p:spPr bwMode="auto">
          <a:xfrm>
            <a:off x="7446907" y="4079785"/>
            <a:ext cx="318795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</a:p>
        </p:txBody>
      </p:sp>
      <p:sp>
        <p:nvSpPr>
          <p:cNvPr id="31" name="ïşļidè"/>
          <p:cNvSpPr/>
          <p:nvPr/>
        </p:nvSpPr>
        <p:spPr bwMode="auto">
          <a:xfrm>
            <a:off x="6283213" y="2369571"/>
            <a:ext cx="894600" cy="894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9" name="ïṧḷiḋê"/>
          <p:cNvSpPr/>
          <p:nvPr/>
        </p:nvSpPr>
        <p:spPr bwMode="auto">
          <a:xfrm>
            <a:off x="6285269" y="4079785"/>
            <a:ext cx="894600" cy="894600"/>
          </a:xfrm>
          <a:prstGeom prst="ellipse">
            <a:avLst/>
          </a:prstGeom>
          <a:solidFill>
            <a:schemeClr val="accent4">
              <a:lumMod val="90000"/>
            </a:schemeClr>
          </a:solidFill>
          <a:ln w="28575">
            <a:solidFill>
              <a:schemeClr val="bg1"/>
            </a:solidFill>
          </a:ln>
          <a:effectLst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10" name="图形 9" descr="金条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5315" y="2541673"/>
            <a:ext cx="550397" cy="550397"/>
          </a:xfrm>
          <a:prstGeom prst="rect">
            <a:avLst/>
          </a:prstGeom>
        </p:spPr>
      </p:pic>
      <p:pic>
        <p:nvPicPr>
          <p:cNvPr id="16" name="图形 15" descr="卫星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47978" y="4212696"/>
            <a:ext cx="594050" cy="594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72" y="2302501"/>
            <a:ext cx="3856608" cy="2936249"/>
          </a:xfrm>
          <a:prstGeom prst="ellipse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 animBg="1"/>
      <p:bldP spid="31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93" y="2556516"/>
            <a:ext cx="4170042" cy="2698709"/>
          </a:xfrm>
          <a:prstGeom prst="roundRect">
            <a:avLst>
              <a:gd name="adj" fmla="val 11394"/>
            </a:avLst>
          </a:prstGeom>
        </p:spPr>
      </p:pic>
      <p:sp>
        <p:nvSpPr>
          <p:cNvPr id="6" name="ïşļîďe"/>
          <p:cNvSpPr/>
          <p:nvPr/>
        </p:nvSpPr>
        <p:spPr>
          <a:xfrm>
            <a:off x="8367687" y="3080549"/>
            <a:ext cx="1503927" cy="1503927"/>
          </a:xfrm>
          <a:prstGeom prst="ellipse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ïṡ1ídè"/>
          <p:cNvSpPr/>
          <p:nvPr/>
        </p:nvSpPr>
        <p:spPr>
          <a:xfrm>
            <a:off x="8577611" y="3289149"/>
            <a:ext cx="1084080" cy="1084074"/>
          </a:xfrm>
          <a:prstGeom prst="ellipse">
            <a:avLst/>
          </a:prstGeom>
          <a:solidFill>
            <a:schemeClr val="accent4">
              <a:lumMod val="9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20XX</a:t>
            </a:r>
            <a:endParaRPr sz="16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iṩḷïdé"/>
          <p:cNvSpPr txBox="1"/>
          <p:nvPr/>
        </p:nvSpPr>
        <p:spPr>
          <a:xfrm>
            <a:off x="1768205" y="2778533"/>
            <a:ext cx="4414901" cy="13497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ïṩḻíḑè"/>
          <p:cNvSpPr/>
          <p:nvPr/>
        </p:nvSpPr>
        <p:spPr>
          <a:xfrm>
            <a:off x="1768205" y="2231304"/>
            <a:ext cx="2137688" cy="389979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  <a:endParaRPr lang="zh-CN" alt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iṩḷïdé"/>
          <p:cNvSpPr txBox="1"/>
          <p:nvPr/>
        </p:nvSpPr>
        <p:spPr>
          <a:xfrm>
            <a:off x="1768204" y="4413368"/>
            <a:ext cx="4414901" cy="10997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ïṥḻiḓê"/>
          <p:cNvSpPr/>
          <p:nvPr/>
        </p:nvSpPr>
        <p:spPr bwMode="auto">
          <a:xfrm>
            <a:off x="1787166" y="2457331"/>
            <a:ext cx="889189" cy="1148335"/>
          </a:xfrm>
          <a:custGeom>
            <a:avLst/>
            <a:gdLst>
              <a:gd name="T0" fmla="*/ 3250 w 3635"/>
              <a:gd name="T1" fmla="*/ 2043 h 4701"/>
              <a:gd name="T2" fmla="*/ 2365 w 3635"/>
              <a:gd name="T3" fmla="*/ 1417 h 4701"/>
              <a:gd name="T4" fmla="*/ 2500 w 3635"/>
              <a:gd name="T5" fmla="*/ 1414 h 4701"/>
              <a:gd name="T6" fmla="*/ 3193 w 3635"/>
              <a:gd name="T7" fmla="*/ 1490 h 4701"/>
              <a:gd name="T8" fmla="*/ 3332 w 3635"/>
              <a:gd name="T9" fmla="*/ 1453 h 4701"/>
              <a:gd name="T10" fmla="*/ 2904 w 3635"/>
              <a:gd name="T11" fmla="*/ 1344 h 4701"/>
              <a:gd name="T12" fmla="*/ 2345 w 3635"/>
              <a:gd name="T13" fmla="*/ 1358 h 4701"/>
              <a:gd name="T14" fmla="*/ 2555 w 3635"/>
              <a:gd name="T15" fmla="*/ 1321 h 4701"/>
              <a:gd name="T16" fmla="*/ 3115 w 3635"/>
              <a:gd name="T17" fmla="*/ 1087 h 4701"/>
              <a:gd name="T18" fmla="*/ 3164 w 3635"/>
              <a:gd name="T19" fmla="*/ 986 h 4701"/>
              <a:gd name="T20" fmla="*/ 2816 w 3635"/>
              <a:gd name="T21" fmla="*/ 1081 h 4701"/>
              <a:gd name="T22" fmla="*/ 2629 w 3635"/>
              <a:gd name="T23" fmla="*/ 1209 h 4701"/>
              <a:gd name="T24" fmla="*/ 2181 w 3635"/>
              <a:gd name="T25" fmla="*/ 1292 h 4701"/>
              <a:gd name="T26" fmla="*/ 2603 w 3635"/>
              <a:gd name="T27" fmla="*/ 126 h 4701"/>
              <a:gd name="T28" fmla="*/ 2312 w 3635"/>
              <a:gd name="T29" fmla="*/ 78 h 4701"/>
              <a:gd name="T30" fmla="*/ 1847 w 3635"/>
              <a:gd name="T31" fmla="*/ 174 h 4701"/>
              <a:gd name="T32" fmla="*/ 1664 w 3635"/>
              <a:gd name="T33" fmla="*/ 170 h 4701"/>
              <a:gd name="T34" fmla="*/ 1483 w 3635"/>
              <a:gd name="T35" fmla="*/ 165 h 4701"/>
              <a:gd name="T36" fmla="*/ 893 w 3635"/>
              <a:gd name="T37" fmla="*/ 359 h 4701"/>
              <a:gd name="T38" fmla="*/ 1466 w 3635"/>
              <a:gd name="T39" fmla="*/ 1398 h 4701"/>
              <a:gd name="T40" fmla="*/ 115 w 3635"/>
              <a:gd name="T41" fmla="*/ 2775 h 4701"/>
              <a:gd name="T42" fmla="*/ 402 w 3635"/>
              <a:gd name="T43" fmla="*/ 4149 h 4701"/>
              <a:gd name="T44" fmla="*/ 1817 w 3635"/>
              <a:gd name="T45" fmla="*/ 4701 h 4701"/>
              <a:gd name="T46" fmla="*/ 3515 w 3635"/>
              <a:gd name="T47" fmla="*/ 3556 h 4701"/>
              <a:gd name="T48" fmla="*/ 3250 w 3635"/>
              <a:gd name="T49" fmla="*/ 2043 h 4701"/>
              <a:gd name="T50" fmla="*/ 1605 w 3635"/>
              <a:gd name="T51" fmla="*/ 329 h 4701"/>
              <a:gd name="T52" fmla="*/ 1781 w 3635"/>
              <a:gd name="T53" fmla="*/ 333 h 4701"/>
              <a:gd name="T54" fmla="*/ 1970 w 3635"/>
              <a:gd name="T55" fmla="*/ 338 h 4701"/>
              <a:gd name="T56" fmla="*/ 2287 w 3635"/>
              <a:gd name="T57" fmla="*/ 306 h 4701"/>
              <a:gd name="T58" fmla="*/ 2077 w 3635"/>
              <a:gd name="T59" fmla="*/ 444 h 4701"/>
              <a:gd name="T60" fmla="*/ 1157 w 3635"/>
              <a:gd name="T61" fmla="*/ 446 h 4701"/>
              <a:gd name="T62" fmla="*/ 1605 w 3635"/>
              <a:gd name="T63" fmla="*/ 329 h 4701"/>
              <a:gd name="T64" fmla="*/ 1874 w 3635"/>
              <a:gd name="T65" fmla="*/ 3776 h 4701"/>
              <a:gd name="T66" fmla="*/ 1874 w 3635"/>
              <a:gd name="T67" fmla="*/ 4034 h 4701"/>
              <a:gd name="T68" fmla="*/ 1717 w 3635"/>
              <a:gd name="T69" fmla="*/ 4034 h 4701"/>
              <a:gd name="T70" fmla="*/ 1717 w 3635"/>
              <a:gd name="T71" fmla="*/ 3786 h 4701"/>
              <a:gd name="T72" fmla="*/ 1340 w 3635"/>
              <a:gd name="T73" fmla="*/ 3677 h 4701"/>
              <a:gd name="T74" fmla="*/ 1400 w 3635"/>
              <a:gd name="T75" fmla="*/ 3510 h 4701"/>
              <a:gd name="T76" fmla="*/ 1755 w 3635"/>
              <a:gd name="T77" fmla="*/ 3617 h 4701"/>
              <a:gd name="T78" fmla="*/ 2034 w 3635"/>
              <a:gd name="T79" fmla="*/ 3374 h 4701"/>
              <a:gd name="T80" fmla="*/ 1769 w 3635"/>
              <a:gd name="T81" fmla="*/ 3079 h 4701"/>
              <a:gd name="T82" fmla="*/ 1360 w 3635"/>
              <a:gd name="T83" fmla="*/ 2647 h 4701"/>
              <a:gd name="T84" fmla="*/ 1732 w 3635"/>
              <a:gd name="T85" fmla="*/ 2248 h 4701"/>
              <a:gd name="T86" fmla="*/ 1732 w 3635"/>
              <a:gd name="T87" fmla="*/ 2000 h 4701"/>
              <a:gd name="T88" fmla="*/ 1889 w 3635"/>
              <a:gd name="T89" fmla="*/ 2000 h 4701"/>
              <a:gd name="T90" fmla="*/ 1888 w 3635"/>
              <a:gd name="T91" fmla="*/ 2240 h 4701"/>
              <a:gd name="T92" fmla="*/ 2211 w 3635"/>
              <a:gd name="T93" fmla="*/ 2327 h 4701"/>
              <a:gd name="T94" fmla="*/ 2149 w 3635"/>
              <a:gd name="T95" fmla="*/ 2491 h 4701"/>
              <a:gd name="T96" fmla="*/ 1836 w 3635"/>
              <a:gd name="T97" fmla="*/ 2404 h 4701"/>
              <a:gd name="T98" fmla="*/ 1589 w 3635"/>
              <a:gd name="T99" fmla="*/ 2620 h 4701"/>
              <a:gd name="T100" fmla="*/ 1881 w 3635"/>
              <a:gd name="T101" fmla="*/ 2902 h 4701"/>
              <a:gd name="T102" fmla="*/ 2265 w 3635"/>
              <a:gd name="T103" fmla="*/ 3354 h 4701"/>
              <a:gd name="T104" fmla="*/ 1874 w 3635"/>
              <a:gd name="T105" fmla="*/ 3776 h 4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35" h="4701">
                <a:moveTo>
                  <a:pt x="3250" y="2043"/>
                </a:moveTo>
                <a:cubicBezTo>
                  <a:pt x="3034" y="1723"/>
                  <a:pt x="2729" y="1509"/>
                  <a:pt x="2365" y="1417"/>
                </a:cubicBezTo>
                <a:cubicBezTo>
                  <a:pt x="2410" y="1417"/>
                  <a:pt x="2456" y="1416"/>
                  <a:pt x="2500" y="1414"/>
                </a:cubicBezTo>
                <a:cubicBezTo>
                  <a:pt x="2679" y="1408"/>
                  <a:pt x="3072" y="1316"/>
                  <a:pt x="3193" y="1490"/>
                </a:cubicBezTo>
                <a:cubicBezTo>
                  <a:pt x="3217" y="1524"/>
                  <a:pt x="3342" y="1468"/>
                  <a:pt x="3332" y="1453"/>
                </a:cubicBezTo>
                <a:cubicBezTo>
                  <a:pt x="3242" y="1324"/>
                  <a:pt x="3042" y="1341"/>
                  <a:pt x="2904" y="1344"/>
                </a:cubicBezTo>
                <a:cubicBezTo>
                  <a:pt x="2730" y="1349"/>
                  <a:pt x="2528" y="1384"/>
                  <a:pt x="2345" y="1358"/>
                </a:cubicBezTo>
                <a:cubicBezTo>
                  <a:pt x="2415" y="1351"/>
                  <a:pt x="2485" y="1340"/>
                  <a:pt x="2555" y="1321"/>
                </a:cubicBezTo>
                <a:cubicBezTo>
                  <a:pt x="2757" y="1266"/>
                  <a:pt x="2892" y="1086"/>
                  <a:pt x="3115" y="1087"/>
                </a:cubicBezTo>
                <a:cubicBezTo>
                  <a:pt x="3139" y="1081"/>
                  <a:pt x="3202" y="987"/>
                  <a:pt x="3164" y="986"/>
                </a:cubicBezTo>
                <a:cubicBezTo>
                  <a:pt x="3034" y="986"/>
                  <a:pt x="2929" y="1016"/>
                  <a:pt x="2816" y="1081"/>
                </a:cubicBezTo>
                <a:cubicBezTo>
                  <a:pt x="2751" y="1118"/>
                  <a:pt x="2692" y="1168"/>
                  <a:pt x="2629" y="1209"/>
                </a:cubicBezTo>
                <a:cubicBezTo>
                  <a:pt x="2499" y="1292"/>
                  <a:pt x="2336" y="1296"/>
                  <a:pt x="2181" y="1292"/>
                </a:cubicBezTo>
                <a:cubicBezTo>
                  <a:pt x="2457" y="910"/>
                  <a:pt x="2694" y="338"/>
                  <a:pt x="2603" y="126"/>
                </a:cubicBezTo>
                <a:cubicBezTo>
                  <a:pt x="2560" y="25"/>
                  <a:pt x="2452" y="0"/>
                  <a:pt x="2312" y="78"/>
                </a:cubicBezTo>
                <a:cubicBezTo>
                  <a:pt x="2162" y="163"/>
                  <a:pt x="1992" y="174"/>
                  <a:pt x="1847" y="174"/>
                </a:cubicBezTo>
                <a:cubicBezTo>
                  <a:pt x="1786" y="174"/>
                  <a:pt x="1724" y="172"/>
                  <a:pt x="1664" y="170"/>
                </a:cubicBezTo>
                <a:cubicBezTo>
                  <a:pt x="1603" y="167"/>
                  <a:pt x="1542" y="165"/>
                  <a:pt x="1483" y="165"/>
                </a:cubicBezTo>
                <a:cubicBezTo>
                  <a:pt x="1287" y="165"/>
                  <a:pt x="1064" y="188"/>
                  <a:pt x="893" y="359"/>
                </a:cubicBezTo>
                <a:cubicBezTo>
                  <a:pt x="759" y="498"/>
                  <a:pt x="939" y="1065"/>
                  <a:pt x="1466" y="1398"/>
                </a:cubicBezTo>
                <a:cubicBezTo>
                  <a:pt x="532" y="1536"/>
                  <a:pt x="256" y="2162"/>
                  <a:pt x="115" y="2775"/>
                </a:cubicBezTo>
                <a:cubicBezTo>
                  <a:pt x="0" y="3275"/>
                  <a:pt x="105" y="3776"/>
                  <a:pt x="402" y="4149"/>
                </a:cubicBezTo>
                <a:cubicBezTo>
                  <a:pt x="686" y="4505"/>
                  <a:pt x="1337" y="4701"/>
                  <a:pt x="1817" y="4701"/>
                </a:cubicBezTo>
                <a:cubicBezTo>
                  <a:pt x="2946" y="4701"/>
                  <a:pt x="3375" y="4232"/>
                  <a:pt x="3515" y="3556"/>
                </a:cubicBezTo>
                <a:cubicBezTo>
                  <a:pt x="3635" y="3033"/>
                  <a:pt x="3536" y="2467"/>
                  <a:pt x="3250" y="2043"/>
                </a:cubicBezTo>
                <a:close/>
                <a:moveTo>
                  <a:pt x="1605" y="329"/>
                </a:moveTo>
                <a:cubicBezTo>
                  <a:pt x="1663" y="329"/>
                  <a:pt x="1722" y="331"/>
                  <a:pt x="1781" y="333"/>
                </a:cubicBezTo>
                <a:cubicBezTo>
                  <a:pt x="1844" y="335"/>
                  <a:pt x="1907" y="338"/>
                  <a:pt x="1970" y="338"/>
                </a:cubicBezTo>
                <a:cubicBezTo>
                  <a:pt x="2064" y="338"/>
                  <a:pt x="2174" y="332"/>
                  <a:pt x="2287" y="306"/>
                </a:cubicBezTo>
                <a:cubicBezTo>
                  <a:pt x="2216" y="349"/>
                  <a:pt x="2145" y="396"/>
                  <a:pt x="2077" y="444"/>
                </a:cubicBezTo>
                <a:cubicBezTo>
                  <a:pt x="1745" y="672"/>
                  <a:pt x="1482" y="852"/>
                  <a:pt x="1157" y="446"/>
                </a:cubicBezTo>
                <a:cubicBezTo>
                  <a:pt x="1285" y="345"/>
                  <a:pt x="1447" y="329"/>
                  <a:pt x="1605" y="329"/>
                </a:cubicBezTo>
                <a:close/>
                <a:moveTo>
                  <a:pt x="1874" y="3776"/>
                </a:moveTo>
                <a:lnTo>
                  <a:pt x="1874" y="4034"/>
                </a:lnTo>
                <a:lnTo>
                  <a:pt x="1717" y="4034"/>
                </a:lnTo>
                <a:lnTo>
                  <a:pt x="1717" y="3786"/>
                </a:lnTo>
                <a:cubicBezTo>
                  <a:pt x="1574" y="3783"/>
                  <a:pt x="1427" y="3738"/>
                  <a:pt x="1340" y="3677"/>
                </a:cubicBezTo>
                <a:lnTo>
                  <a:pt x="1400" y="3510"/>
                </a:lnTo>
                <a:cubicBezTo>
                  <a:pt x="1487" y="3567"/>
                  <a:pt x="1616" y="3617"/>
                  <a:pt x="1755" y="3617"/>
                </a:cubicBezTo>
                <a:cubicBezTo>
                  <a:pt x="1930" y="3617"/>
                  <a:pt x="2034" y="3515"/>
                  <a:pt x="2034" y="3374"/>
                </a:cubicBezTo>
                <a:cubicBezTo>
                  <a:pt x="2034" y="3238"/>
                  <a:pt x="1953" y="3153"/>
                  <a:pt x="1769" y="3079"/>
                </a:cubicBezTo>
                <a:cubicBezTo>
                  <a:pt x="1517" y="2979"/>
                  <a:pt x="1360" y="2863"/>
                  <a:pt x="1360" y="2647"/>
                </a:cubicBezTo>
                <a:cubicBezTo>
                  <a:pt x="1360" y="2441"/>
                  <a:pt x="1506" y="2285"/>
                  <a:pt x="1732" y="2248"/>
                </a:cubicBezTo>
                <a:lnTo>
                  <a:pt x="1732" y="2000"/>
                </a:lnTo>
                <a:lnTo>
                  <a:pt x="1889" y="2000"/>
                </a:lnTo>
                <a:lnTo>
                  <a:pt x="1888" y="2240"/>
                </a:lnTo>
                <a:cubicBezTo>
                  <a:pt x="2035" y="2245"/>
                  <a:pt x="2136" y="2285"/>
                  <a:pt x="2211" y="2327"/>
                </a:cubicBezTo>
                <a:lnTo>
                  <a:pt x="2149" y="2491"/>
                </a:lnTo>
                <a:cubicBezTo>
                  <a:pt x="2097" y="2461"/>
                  <a:pt x="1995" y="2404"/>
                  <a:pt x="1836" y="2404"/>
                </a:cubicBezTo>
                <a:cubicBezTo>
                  <a:pt x="1645" y="2404"/>
                  <a:pt x="1589" y="2518"/>
                  <a:pt x="1589" y="2620"/>
                </a:cubicBezTo>
                <a:cubicBezTo>
                  <a:pt x="1589" y="2746"/>
                  <a:pt x="1665" y="2811"/>
                  <a:pt x="1881" y="2902"/>
                </a:cubicBezTo>
                <a:cubicBezTo>
                  <a:pt x="2136" y="3007"/>
                  <a:pt x="2265" y="3133"/>
                  <a:pt x="2265" y="3354"/>
                </a:cubicBezTo>
                <a:cubicBezTo>
                  <a:pt x="2265" y="3552"/>
                  <a:pt x="2129" y="3736"/>
                  <a:pt x="1874" y="3776"/>
                </a:cubicBezTo>
                <a:close/>
              </a:path>
            </a:pathLst>
          </a:custGeom>
          <a:solidFill>
            <a:schemeClr val="accent4">
              <a:lumMod val="90000"/>
              <a:alpha val="7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iṡ1íde"/>
          <p:cNvSpPr/>
          <p:nvPr/>
        </p:nvSpPr>
        <p:spPr bwMode="auto">
          <a:xfrm>
            <a:off x="3137567" y="2457331"/>
            <a:ext cx="889189" cy="1148335"/>
          </a:xfrm>
          <a:custGeom>
            <a:avLst/>
            <a:gdLst>
              <a:gd name="T0" fmla="*/ 3250 w 3635"/>
              <a:gd name="T1" fmla="*/ 2043 h 4701"/>
              <a:gd name="T2" fmla="*/ 2365 w 3635"/>
              <a:gd name="T3" fmla="*/ 1417 h 4701"/>
              <a:gd name="T4" fmla="*/ 2500 w 3635"/>
              <a:gd name="T5" fmla="*/ 1414 h 4701"/>
              <a:gd name="T6" fmla="*/ 3193 w 3635"/>
              <a:gd name="T7" fmla="*/ 1490 h 4701"/>
              <a:gd name="T8" fmla="*/ 3332 w 3635"/>
              <a:gd name="T9" fmla="*/ 1453 h 4701"/>
              <a:gd name="T10" fmla="*/ 2904 w 3635"/>
              <a:gd name="T11" fmla="*/ 1344 h 4701"/>
              <a:gd name="T12" fmla="*/ 2345 w 3635"/>
              <a:gd name="T13" fmla="*/ 1358 h 4701"/>
              <a:gd name="T14" fmla="*/ 2555 w 3635"/>
              <a:gd name="T15" fmla="*/ 1321 h 4701"/>
              <a:gd name="T16" fmla="*/ 3115 w 3635"/>
              <a:gd name="T17" fmla="*/ 1087 h 4701"/>
              <a:gd name="T18" fmla="*/ 3164 w 3635"/>
              <a:gd name="T19" fmla="*/ 986 h 4701"/>
              <a:gd name="T20" fmla="*/ 2816 w 3635"/>
              <a:gd name="T21" fmla="*/ 1081 h 4701"/>
              <a:gd name="T22" fmla="*/ 2629 w 3635"/>
              <a:gd name="T23" fmla="*/ 1209 h 4701"/>
              <a:gd name="T24" fmla="*/ 2181 w 3635"/>
              <a:gd name="T25" fmla="*/ 1292 h 4701"/>
              <a:gd name="T26" fmla="*/ 2603 w 3635"/>
              <a:gd name="T27" fmla="*/ 126 h 4701"/>
              <a:gd name="T28" fmla="*/ 2312 w 3635"/>
              <a:gd name="T29" fmla="*/ 78 h 4701"/>
              <a:gd name="T30" fmla="*/ 1847 w 3635"/>
              <a:gd name="T31" fmla="*/ 174 h 4701"/>
              <a:gd name="T32" fmla="*/ 1664 w 3635"/>
              <a:gd name="T33" fmla="*/ 170 h 4701"/>
              <a:gd name="T34" fmla="*/ 1483 w 3635"/>
              <a:gd name="T35" fmla="*/ 165 h 4701"/>
              <a:gd name="T36" fmla="*/ 893 w 3635"/>
              <a:gd name="T37" fmla="*/ 359 h 4701"/>
              <a:gd name="T38" fmla="*/ 1466 w 3635"/>
              <a:gd name="T39" fmla="*/ 1398 h 4701"/>
              <a:gd name="T40" fmla="*/ 115 w 3635"/>
              <a:gd name="T41" fmla="*/ 2775 h 4701"/>
              <a:gd name="T42" fmla="*/ 402 w 3635"/>
              <a:gd name="T43" fmla="*/ 4149 h 4701"/>
              <a:gd name="T44" fmla="*/ 1817 w 3635"/>
              <a:gd name="T45" fmla="*/ 4701 h 4701"/>
              <a:gd name="T46" fmla="*/ 3515 w 3635"/>
              <a:gd name="T47" fmla="*/ 3556 h 4701"/>
              <a:gd name="T48" fmla="*/ 3250 w 3635"/>
              <a:gd name="T49" fmla="*/ 2043 h 4701"/>
              <a:gd name="T50" fmla="*/ 1605 w 3635"/>
              <a:gd name="T51" fmla="*/ 329 h 4701"/>
              <a:gd name="T52" fmla="*/ 1781 w 3635"/>
              <a:gd name="T53" fmla="*/ 333 h 4701"/>
              <a:gd name="T54" fmla="*/ 1970 w 3635"/>
              <a:gd name="T55" fmla="*/ 338 h 4701"/>
              <a:gd name="T56" fmla="*/ 2287 w 3635"/>
              <a:gd name="T57" fmla="*/ 306 h 4701"/>
              <a:gd name="T58" fmla="*/ 2077 w 3635"/>
              <a:gd name="T59" fmla="*/ 444 h 4701"/>
              <a:gd name="T60" fmla="*/ 1157 w 3635"/>
              <a:gd name="T61" fmla="*/ 446 h 4701"/>
              <a:gd name="T62" fmla="*/ 1605 w 3635"/>
              <a:gd name="T63" fmla="*/ 329 h 4701"/>
              <a:gd name="T64" fmla="*/ 1874 w 3635"/>
              <a:gd name="T65" fmla="*/ 3776 h 4701"/>
              <a:gd name="T66" fmla="*/ 1874 w 3635"/>
              <a:gd name="T67" fmla="*/ 4034 h 4701"/>
              <a:gd name="T68" fmla="*/ 1717 w 3635"/>
              <a:gd name="T69" fmla="*/ 4034 h 4701"/>
              <a:gd name="T70" fmla="*/ 1717 w 3635"/>
              <a:gd name="T71" fmla="*/ 3786 h 4701"/>
              <a:gd name="T72" fmla="*/ 1340 w 3635"/>
              <a:gd name="T73" fmla="*/ 3677 h 4701"/>
              <a:gd name="T74" fmla="*/ 1400 w 3635"/>
              <a:gd name="T75" fmla="*/ 3510 h 4701"/>
              <a:gd name="T76" fmla="*/ 1755 w 3635"/>
              <a:gd name="T77" fmla="*/ 3617 h 4701"/>
              <a:gd name="T78" fmla="*/ 2034 w 3635"/>
              <a:gd name="T79" fmla="*/ 3374 h 4701"/>
              <a:gd name="T80" fmla="*/ 1769 w 3635"/>
              <a:gd name="T81" fmla="*/ 3079 h 4701"/>
              <a:gd name="T82" fmla="*/ 1360 w 3635"/>
              <a:gd name="T83" fmla="*/ 2647 h 4701"/>
              <a:gd name="T84" fmla="*/ 1732 w 3635"/>
              <a:gd name="T85" fmla="*/ 2248 h 4701"/>
              <a:gd name="T86" fmla="*/ 1732 w 3635"/>
              <a:gd name="T87" fmla="*/ 2000 h 4701"/>
              <a:gd name="T88" fmla="*/ 1889 w 3635"/>
              <a:gd name="T89" fmla="*/ 2000 h 4701"/>
              <a:gd name="T90" fmla="*/ 1888 w 3635"/>
              <a:gd name="T91" fmla="*/ 2240 h 4701"/>
              <a:gd name="T92" fmla="*/ 2211 w 3635"/>
              <a:gd name="T93" fmla="*/ 2327 h 4701"/>
              <a:gd name="T94" fmla="*/ 2149 w 3635"/>
              <a:gd name="T95" fmla="*/ 2491 h 4701"/>
              <a:gd name="T96" fmla="*/ 1836 w 3635"/>
              <a:gd name="T97" fmla="*/ 2404 h 4701"/>
              <a:gd name="T98" fmla="*/ 1589 w 3635"/>
              <a:gd name="T99" fmla="*/ 2620 h 4701"/>
              <a:gd name="T100" fmla="*/ 1881 w 3635"/>
              <a:gd name="T101" fmla="*/ 2902 h 4701"/>
              <a:gd name="T102" fmla="*/ 2265 w 3635"/>
              <a:gd name="T103" fmla="*/ 3354 h 4701"/>
              <a:gd name="T104" fmla="*/ 1874 w 3635"/>
              <a:gd name="T105" fmla="*/ 3776 h 4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35" h="4701">
                <a:moveTo>
                  <a:pt x="3250" y="2043"/>
                </a:moveTo>
                <a:cubicBezTo>
                  <a:pt x="3034" y="1723"/>
                  <a:pt x="2729" y="1509"/>
                  <a:pt x="2365" y="1417"/>
                </a:cubicBezTo>
                <a:cubicBezTo>
                  <a:pt x="2410" y="1417"/>
                  <a:pt x="2456" y="1416"/>
                  <a:pt x="2500" y="1414"/>
                </a:cubicBezTo>
                <a:cubicBezTo>
                  <a:pt x="2679" y="1408"/>
                  <a:pt x="3072" y="1316"/>
                  <a:pt x="3193" y="1490"/>
                </a:cubicBezTo>
                <a:cubicBezTo>
                  <a:pt x="3217" y="1524"/>
                  <a:pt x="3342" y="1468"/>
                  <a:pt x="3332" y="1453"/>
                </a:cubicBezTo>
                <a:cubicBezTo>
                  <a:pt x="3242" y="1324"/>
                  <a:pt x="3042" y="1341"/>
                  <a:pt x="2904" y="1344"/>
                </a:cubicBezTo>
                <a:cubicBezTo>
                  <a:pt x="2730" y="1349"/>
                  <a:pt x="2528" y="1384"/>
                  <a:pt x="2345" y="1358"/>
                </a:cubicBezTo>
                <a:cubicBezTo>
                  <a:pt x="2415" y="1351"/>
                  <a:pt x="2485" y="1340"/>
                  <a:pt x="2555" y="1321"/>
                </a:cubicBezTo>
                <a:cubicBezTo>
                  <a:pt x="2757" y="1266"/>
                  <a:pt x="2892" y="1086"/>
                  <a:pt x="3115" y="1087"/>
                </a:cubicBezTo>
                <a:cubicBezTo>
                  <a:pt x="3139" y="1081"/>
                  <a:pt x="3202" y="987"/>
                  <a:pt x="3164" y="986"/>
                </a:cubicBezTo>
                <a:cubicBezTo>
                  <a:pt x="3034" y="986"/>
                  <a:pt x="2929" y="1016"/>
                  <a:pt x="2816" y="1081"/>
                </a:cubicBezTo>
                <a:cubicBezTo>
                  <a:pt x="2751" y="1118"/>
                  <a:pt x="2692" y="1168"/>
                  <a:pt x="2629" y="1209"/>
                </a:cubicBezTo>
                <a:cubicBezTo>
                  <a:pt x="2499" y="1292"/>
                  <a:pt x="2336" y="1296"/>
                  <a:pt x="2181" y="1292"/>
                </a:cubicBezTo>
                <a:cubicBezTo>
                  <a:pt x="2457" y="910"/>
                  <a:pt x="2694" y="338"/>
                  <a:pt x="2603" y="126"/>
                </a:cubicBezTo>
                <a:cubicBezTo>
                  <a:pt x="2560" y="25"/>
                  <a:pt x="2452" y="0"/>
                  <a:pt x="2312" y="78"/>
                </a:cubicBezTo>
                <a:cubicBezTo>
                  <a:pt x="2162" y="163"/>
                  <a:pt x="1992" y="174"/>
                  <a:pt x="1847" y="174"/>
                </a:cubicBezTo>
                <a:cubicBezTo>
                  <a:pt x="1786" y="174"/>
                  <a:pt x="1724" y="172"/>
                  <a:pt x="1664" y="170"/>
                </a:cubicBezTo>
                <a:cubicBezTo>
                  <a:pt x="1603" y="167"/>
                  <a:pt x="1542" y="165"/>
                  <a:pt x="1483" y="165"/>
                </a:cubicBezTo>
                <a:cubicBezTo>
                  <a:pt x="1287" y="165"/>
                  <a:pt x="1064" y="188"/>
                  <a:pt x="893" y="359"/>
                </a:cubicBezTo>
                <a:cubicBezTo>
                  <a:pt x="759" y="498"/>
                  <a:pt x="939" y="1065"/>
                  <a:pt x="1466" y="1398"/>
                </a:cubicBezTo>
                <a:cubicBezTo>
                  <a:pt x="532" y="1536"/>
                  <a:pt x="256" y="2162"/>
                  <a:pt x="115" y="2775"/>
                </a:cubicBezTo>
                <a:cubicBezTo>
                  <a:pt x="0" y="3275"/>
                  <a:pt x="105" y="3776"/>
                  <a:pt x="402" y="4149"/>
                </a:cubicBezTo>
                <a:cubicBezTo>
                  <a:pt x="686" y="4505"/>
                  <a:pt x="1337" y="4701"/>
                  <a:pt x="1817" y="4701"/>
                </a:cubicBezTo>
                <a:cubicBezTo>
                  <a:pt x="2946" y="4701"/>
                  <a:pt x="3375" y="4232"/>
                  <a:pt x="3515" y="3556"/>
                </a:cubicBezTo>
                <a:cubicBezTo>
                  <a:pt x="3635" y="3033"/>
                  <a:pt x="3536" y="2467"/>
                  <a:pt x="3250" y="2043"/>
                </a:cubicBezTo>
                <a:close/>
                <a:moveTo>
                  <a:pt x="1605" y="329"/>
                </a:moveTo>
                <a:cubicBezTo>
                  <a:pt x="1663" y="329"/>
                  <a:pt x="1722" y="331"/>
                  <a:pt x="1781" y="333"/>
                </a:cubicBezTo>
                <a:cubicBezTo>
                  <a:pt x="1844" y="335"/>
                  <a:pt x="1907" y="338"/>
                  <a:pt x="1970" y="338"/>
                </a:cubicBezTo>
                <a:cubicBezTo>
                  <a:pt x="2064" y="338"/>
                  <a:pt x="2174" y="332"/>
                  <a:pt x="2287" y="306"/>
                </a:cubicBezTo>
                <a:cubicBezTo>
                  <a:pt x="2216" y="349"/>
                  <a:pt x="2145" y="396"/>
                  <a:pt x="2077" y="444"/>
                </a:cubicBezTo>
                <a:cubicBezTo>
                  <a:pt x="1745" y="672"/>
                  <a:pt x="1482" y="852"/>
                  <a:pt x="1157" y="446"/>
                </a:cubicBezTo>
                <a:cubicBezTo>
                  <a:pt x="1285" y="345"/>
                  <a:pt x="1447" y="329"/>
                  <a:pt x="1605" y="329"/>
                </a:cubicBezTo>
                <a:close/>
                <a:moveTo>
                  <a:pt x="1874" y="3776"/>
                </a:moveTo>
                <a:lnTo>
                  <a:pt x="1874" y="4034"/>
                </a:lnTo>
                <a:lnTo>
                  <a:pt x="1717" y="4034"/>
                </a:lnTo>
                <a:lnTo>
                  <a:pt x="1717" y="3786"/>
                </a:lnTo>
                <a:cubicBezTo>
                  <a:pt x="1574" y="3783"/>
                  <a:pt x="1427" y="3738"/>
                  <a:pt x="1340" y="3677"/>
                </a:cubicBezTo>
                <a:lnTo>
                  <a:pt x="1400" y="3510"/>
                </a:lnTo>
                <a:cubicBezTo>
                  <a:pt x="1487" y="3567"/>
                  <a:pt x="1616" y="3617"/>
                  <a:pt x="1755" y="3617"/>
                </a:cubicBezTo>
                <a:cubicBezTo>
                  <a:pt x="1930" y="3617"/>
                  <a:pt x="2034" y="3515"/>
                  <a:pt x="2034" y="3374"/>
                </a:cubicBezTo>
                <a:cubicBezTo>
                  <a:pt x="2034" y="3238"/>
                  <a:pt x="1953" y="3153"/>
                  <a:pt x="1769" y="3079"/>
                </a:cubicBezTo>
                <a:cubicBezTo>
                  <a:pt x="1517" y="2979"/>
                  <a:pt x="1360" y="2863"/>
                  <a:pt x="1360" y="2647"/>
                </a:cubicBezTo>
                <a:cubicBezTo>
                  <a:pt x="1360" y="2441"/>
                  <a:pt x="1506" y="2285"/>
                  <a:pt x="1732" y="2248"/>
                </a:cubicBezTo>
                <a:lnTo>
                  <a:pt x="1732" y="2000"/>
                </a:lnTo>
                <a:lnTo>
                  <a:pt x="1889" y="2000"/>
                </a:lnTo>
                <a:lnTo>
                  <a:pt x="1888" y="2240"/>
                </a:lnTo>
                <a:cubicBezTo>
                  <a:pt x="2035" y="2245"/>
                  <a:pt x="2136" y="2285"/>
                  <a:pt x="2211" y="2327"/>
                </a:cubicBezTo>
                <a:lnTo>
                  <a:pt x="2149" y="2491"/>
                </a:lnTo>
                <a:cubicBezTo>
                  <a:pt x="2097" y="2461"/>
                  <a:pt x="1995" y="2404"/>
                  <a:pt x="1836" y="2404"/>
                </a:cubicBezTo>
                <a:cubicBezTo>
                  <a:pt x="1645" y="2404"/>
                  <a:pt x="1589" y="2518"/>
                  <a:pt x="1589" y="2620"/>
                </a:cubicBezTo>
                <a:cubicBezTo>
                  <a:pt x="1589" y="2746"/>
                  <a:pt x="1665" y="2811"/>
                  <a:pt x="1881" y="2902"/>
                </a:cubicBezTo>
                <a:cubicBezTo>
                  <a:pt x="2136" y="3007"/>
                  <a:pt x="2265" y="3133"/>
                  <a:pt x="2265" y="3354"/>
                </a:cubicBezTo>
                <a:cubicBezTo>
                  <a:pt x="2265" y="3552"/>
                  <a:pt x="2129" y="3736"/>
                  <a:pt x="1874" y="3776"/>
                </a:cubicBezTo>
                <a:close/>
              </a:path>
            </a:pathLst>
          </a:cu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îSḻíḑè"/>
          <p:cNvSpPr/>
          <p:nvPr/>
        </p:nvSpPr>
        <p:spPr bwMode="auto">
          <a:xfrm>
            <a:off x="2288764" y="2233133"/>
            <a:ext cx="1236395" cy="1596730"/>
          </a:xfrm>
          <a:custGeom>
            <a:avLst/>
            <a:gdLst>
              <a:gd name="T0" fmla="*/ 3250 w 3635"/>
              <a:gd name="T1" fmla="*/ 2043 h 4701"/>
              <a:gd name="T2" fmla="*/ 2365 w 3635"/>
              <a:gd name="T3" fmla="*/ 1417 h 4701"/>
              <a:gd name="T4" fmla="*/ 2500 w 3635"/>
              <a:gd name="T5" fmla="*/ 1414 h 4701"/>
              <a:gd name="T6" fmla="*/ 3193 w 3635"/>
              <a:gd name="T7" fmla="*/ 1490 h 4701"/>
              <a:gd name="T8" fmla="*/ 3332 w 3635"/>
              <a:gd name="T9" fmla="*/ 1453 h 4701"/>
              <a:gd name="T10" fmla="*/ 2904 w 3635"/>
              <a:gd name="T11" fmla="*/ 1344 h 4701"/>
              <a:gd name="T12" fmla="*/ 2345 w 3635"/>
              <a:gd name="T13" fmla="*/ 1358 h 4701"/>
              <a:gd name="T14" fmla="*/ 2555 w 3635"/>
              <a:gd name="T15" fmla="*/ 1321 h 4701"/>
              <a:gd name="T16" fmla="*/ 3115 w 3635"/>
              <a:gd name="T17" fmla="*/ 1087 h 4701"/>
              <a:gd name="T18" fmla="*/ 3164 w 3635"/>
              <a:gd name="T19" fmla="*/ 986 h 4701"/>
              <a:gd name="T20" fmla="*/ 2816 w 3635"/>
              <a:gd name="T21" fmla="*/ 1081 h 4701"/>
              <a:gd name="T22" fmla="*/ 2629 w 3635"/>
              <a:gd name="T23" fmla="*/ 1209 h 4701"/>
              <a:gd name="T24" fmla="*/ 2181 w 3635"/>
              <a:gd name="T25" fmla="*/ 1292 h 4701"/>
              <a:gd name="T26" fmla="*/ 2603 w 3635"/>
              <a:gd name="T27" fmla="*/ 126 h 4701"/>
              <a:gd name="T28" fmla="*/ 2312 w 3635"/>
              <a:gd name="T29" fmla="*/ 78 h 4701"/>
              <a:gd name="T30" fmla="*/ 1847 w 3635"/>
              <a:gd name="T31" fmla="*/ 174 h 4701"/>
              <a:gd name="T32" fmla="*/ 1664 w 3635"/>
              <a:gd name="T33" fmla="*/ 170 h 4701"/>
              <a:gd name="T34" fmla="*/ 1483 w 3635"/>
              <a:gd name="T35" fmla="*/ 165 h 4701"/>
              <a:gd name="T36" fmla="*/ 893 w 3635"/>
              <a:gd name="T37" fmla="*/ 359 h 4701"/>
              <a:gd name="T38" fmla="*/ 1466 w 3635"/>
              <a:gd name="T39" fmla="*/ 1398 h 4701"/>
              <a:gd name="T40" fmla="*/ 115 w 3635"/>
              <a:gd name="T41" fmla="*/ 2775 h 4701"/>
              <a:gd name="T42" fmla="*/ 402 w 3635"/>
              <a:gd name="T43" fmla="*/ 4149 h 4701"/>
              <a:gd name="T44" fmla="*/ 1817 w 3635"/>
              <a:gd name="T45" fmla="*/ 4701 h 4701"/>
              <a:gd name="T46" fmla="*/ 3515 w 3635"/>
              <a:gd name="T47" fmla="*/ 3556 h 4701"/>
              <a:gd name="T48" fmla="*/ 3250 w 3635"/>
              <a:gd name="T49" fmla="*/ 2043 h 4701"/>
              <a:gd name="T50" fmla="*/ 1605 w 3635"/>
              <a:gd name="T51" fmla="*/ 329 h 4701"/>
              <a:gd name="T52" fmla="*/ 1781 w 3635"/>
              <a:gd name="T53" fmla="*/ 333 h 4701"/>
              <a:gd name="T54" fmla="*/ 1970 w 3635"/>
              <a:gd name="T55" fmla="*/ 338 h 4701"/>
              <a:gd name="T56" fmla="*/ 2287 w 3635"/>
              <a:gd name="T57" fmla="*/ 306 h 4701"/>
              <a:gd name="T58" fmla="*/ 2077 w 3635"/>
              <a:gd name="T59" fmla="*/ 444 h 4701"/>
              <a:gd name="T60" fmla="*/ 1157 w 3635"/>
              <a:gd name="T61" fmla="*/ 446 h 4701"/>
              <a:gd name="T62" fmla="*/ 1605 w 3635"/>
              <a:gd name="T63" fmla="*/ 329 h 4701"/>
              <a:gd name="T64" fmla="*/ 1874 w 3635"/>
              <a:gd name="T65" fmla="*/ 3776 h 4701"/>
              <a:gd name="T66" fmla="*/ 1874 w 3635"/>
              <a:gd name="T67" fmla="*/ 4034 h 4701"/>
              <a:gd name="T68" fmla="*/ 1717 w 3635"/>
              <a:gd name="T69" fmla="*/ 4034 h 4701"/>
              <a:gd name="T70" fmla="*/ 1717 w 3635"/>
              <a:gd name="T71" fmla="*/ 3786 h 4701"/>
              <a:gd name="T72" fmla="*/ 1340 w 3635"/>
              <a:gd name="T73" fmla="*/ 3677 h 4701"/>
              <a:gd name="T74" fmla="*/ 1400 w 3635"/>
              <a:gd name="T75" fmla="*/ 3510 h 4701"/>
              <a:gd name="T76" fmla="*/ 1755 w 3635"/>
              <a:gd name="T77" fmla="*/ 3617 h 4701"/>
              <a:gd name="T78" fmla="*/ 2034 w 3635"/>
              <a:gd name="T79" fmla="*/ 3374 h 4701"/>
              <a:gd name="T80" fmla="*/ 1769 w 3635"/>
              <a:gd name="T81" fmla="*/ 3079 h 4701"/>
              <a:gd name="T82" fmla="*/ 1360 w 3635"/>
              <a:gd name="T83" fmla="*/ 2647 h 4701"/>
              <a:gd name="T84" fmla="*/ 1732 w 3635"/>
              <a:gd name="T85" fmla="*/ 2248 h 4701"/>
              <a:gd name="T86" fmla="*/ 1732 w 3635"/>
              <a:gd name="T87" fmla="*/ 2000 h 4701"/>
              <a:gd name="T88" fmla="*/ 1889 w 3635"/>
              <a:gd name="T89" fmla="*/ 2000 h 4701"/>
              <a:gd name="T90" fmla="*/ 1888 w 3635"/>
              <a:gd name="T91" fmla="*/ 2240 h 4701"/>
              <a:gd name="T92" fmla="*/ 2211 w 3635"/>
              <a:gd name="T93" fmla="*/ 2327 h 4701"/>
              <a:gd name="T94" fmla="*/ 2149 w 3635"/>
              <a:gd name="T95" fmla="*/ 2491 h 4701"/>
              <a:gd name="T96" fmla="*/ 1836 w 3635"/>
              <a:gd name="T97" fmla="*/ 2404 h 4701"/>
              <a:gd name="T98" fmla="*/ 1589 w 3635"/>
              <a:gd name="T99" fmla="*/ 2620 h 4701"/>
              <a:gd name="T100" fmla="*/ 1881 w 3635"/>
              <a:gd name="T101" fmla="*/ 2902 h 4701"/>
              <a:gd name="T102" fmla="*/ 2265 w 3635"/>
              <a:gd name="T103" fmla="*/ 3354 h 4701"/>
              <a:gd name="T104" fmla="*/ 1874 w 3635"/>
              <a:gd name="T105" fmla="*/ 3776 h 4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35" h="4701">
                <a:moveTo>
                  <a:pt x="3250" y="2043"/>
                </a:moveTo>
                <a:cubicBezTo>
                  <a:pt x="3034" y="1723"/>
                  <a:pt x="2729" y="1509"/>
                  <a:pt x="2365" y="1417"/>
                </a:cubicBezTo>
                <a:cubicBezTo>
                  <a:pt x="2410" y="1417"/>
                  <a:pt x="2456" y="1416"/>
                  <a:pt x="2500" y="1414"/>
                </a:cubicBezTo>
                <a:cubicBezTo>
                  <a:pt x="2679" y="1408"/>
                  <a:pt x="3072" y="1316"/>
                  <a:pt x="3193" y="1490"/>
                </a:cubicBezTo>
                <a:cubicBezTo>
                  <a:pt x="3217" y="1524"/>
                  <a:pt x="3342" y="1468"/>
                  <a:pt x="3332" y="1453"/>
                </a:cubicBezTo>
                <a:cubicBezTo>
                  <a:pt x="3242" y="1324"/>
                  <a:pt x="3042" y="1341"/>
                  <a:pt x="2904" y="1344"/>
                </a:cubicBezTo>
                <a:cubicBezTo>
                  <a:pt x="2730" y="1349"/>
                  <a:pt x="2528" y="1384"/>
                  <a:pt x="2345" y="1358"/>
                </a:cubicBezTo>
                <a:cubicBezTo>
                  <a:pt x="2415" y="1351"/>
                  <a:pt x="2485" y="1340"/>
                  <a:pt x="2555" y="1321"/>
                </a:cubicBezTo>
                <a:cubicBezTo>
                  <a:pt x="2757" y="1266"/>
                  <a:pt x="2892" y="1086"/>
                  <a:pt x="3115" y="1087"/>
                </a:cubicBezTo>
                <a:cubicBezTo>
                  <a:pt x="3139" y="1081"/>
                  <a:pt x="3202" y="987"/>
                  <a:pt x="3164" y="986"/>
                </a:cubicBezTo>
                <a:cubicBezTo>
                  <a:pt x="3034" y="986"/>
                  <a:pt x="2929" y="1016"/>
                  <a:pt x="2816" y="1081"/>
                </a:cubicBezTo>
                <a:cubicBezTo>
                  <a:pt x="2751" y="1118"/>
                  <a:pt x="2692" y="1168"/>
                  <a:pt x="2629" y="1209"/>
                </a:cubicBezTo>
                <a:cubicBezTo>
                  <a:pt x="2499" y="1292"/>
                  <a:pt x="2336" y="1296"/>
                  <a:pt x="2181" y="1292"/>
                </a:cubicBezTo>
                <a:cubicBezTo>
                  <a:pt x="2457" y="910"/>
                  <a:pt x="2694" y="338"/>
                  <a:pt x="2603" y="126"/>
                </a:cubicBezTo>
                <a:cubicBezTo>
                  <a:pt x="2560" y="25"/>
                  <a:pt x="2452" y="0"/>
                  <a:pt x="2312" y="78"/>
                </a:cubicBezTo>
                <a:cubicBezTo>
                  <a:pt x="2162" y="163"/>
                  <a:pt x="1992" y="174"/>
                  <a:pt x="1847" y="174"/>
                </a:cubicBezTo>
                <a:cubicBezTo>
                  <a:pt x="1786" y="174"/>
                  <a:pt x="1724" y="172"/>
                  <a:pt x="1664" y="170"/>
                </a:cubicBezTo>
                <a:cubicBezTo>
                  <a:pt x="1603" y="167"/>
                  <a:pt x="1542" y="165"/>
                  <a:pt x="1483" y="165"/>
                </a:cubicBezTo>
                <a:cubicBezTo>
                  <a:pt x="1287" y="165"/>
                  <a:pt x="1064" y="188"/>
                  <a:pt x="893" y="359"/>
                </a:cubicBezTo>
                <a:cubicBezTo>
                  <a:pt x="759" y="498"/>
                  <a:pt x="939" y="1065"/>
                  <a:pt x="1466" y="1398"/>
                </a:cubicBezTo>
                <a:cubicBezTo>
                  <a:pt x="532" y="1536"/>
                  <a:pt x="256" y="2162"/>
                  <a:pt x="115" y="2775"/>
                </a:cubicBezTo>
                <a:cubicBezTo>
                  <a:pt x="0" y="3275"/>
                  <a:pt x="105" y="3776"/>
                  <a:pt x="402" y="4149"/>
                </a:cubicBezTo>
                <a:cubicBezTo>
                  <a:pt x="686" y="4505"/>
                  <a:pt x="1337" y="4701"/>
                  <a:pt x="1817" y="4701"/>
                </a:cubicBezTo>
                <a:cubicBezTo>
                  <a:pt x="2946" y="4701"/>
                  <a:pt x="3375" y="4232"/>
                  <a:pt x="3515" y="3556"/>
                </a:cubicBezTo>
                <a:cubicBezTo>
                  <a:pt x="3635" y="3033"/>
                  <a:pt x="3536" y="2467"/>
                  <a:pt x="3250" y="2043"/>
                </a:cubicBezTo>
                <a:close/>
                <a:moveTo>
                  <a:pt x="1605" y="329"/>
                </a:moveTo>
                <a:cubicBezTo>
                  <a:pt x="1663" y="329"/>
                  <a:pt x="1722" y="331"/>
                  <a:pt x="1781" y="333"/>
                </a:cubicBezTo>
                <a:cubicBezTo>
                  <a:pt x="1844" y="335"/>
                  <a:pt x="1907" y="338"/>
                  <a:pt x="1970" y="338"/>
                </a:cubicBezTo>
                <a:cubicBezTo>
                  <a:pt x="2064" y="338"/>
                  <a:pt x="2174" y="332"/>
                  <a:pt x="2287" y="306"/>
                </a:cubicBezTo>
                <a:cubicBezTo>
                  <a:pt x="2216" y="349"/>
                  <a:pt x="2145" y="396"/>
                  <a:pt x="2077" y="444"/>
                </a:cubicBezTo>
                <a:cubicBezTo>
                  <a:pt x="1745" y="672"/>
                  <a:pt x="1482" y="852"/>
                  <a:pt x="1157" y="446"/>
                </a:cubicBezTo>
                <a:cubicBezTo>
                  <a:pt x="1285" y="345"/>
                  <a:pt x="1447" y="329"/>
                  <a:pt x="1605" y="329"/>
                </a:cubicBezTo>
                <a:close/>
                <a:moveTo>
                  <a:pt x="1874" y="3776"/>
                </a:moveTo>
                <a:lnTo>
                  <a:pt x="1874" y="4034"/>
                </a:lnTo>
                <a:lnTo>
                  <a:pt x="1717" y="4034"/>
                </a:lnTo>
                <a:lnTo>
                  <a:pt x="1717" y="3786"/>
                </a:lnTo>
                <a:cubicBezTo>
                  <a:pt x="1574" y="3783"/>
                  <a:pt x="1427" y="3738"/>
                  <a:pt x="1340" y="3677"/>
                </a:cubicBezTo>
                <a:lnTo>
                  <a:pt x="1400" y="3510"/>
                </a:lnTo>
                <a:cubicBezTo>
                  <a:pt x="1487" y="3567"/>
                  <a:pt x="1616" y="3617"/>
                  <a:pt x="1755" y="3617"/>
                </a:cubicBezTo>
                <a:cubicBezTo>
                  <a:pt x="1930" y="3617"/>
                  <a:pt x="2034" y="3515"/>
                  <a:pt x="2034" y="3374"/>
                </a:cubicBezTo>
                <a:cubicBezTo>
                  <a:pt x="2034" y="3238"/>
                  <a:pt x="1953" y="3153"/>
                  <a:pt x="1769" y="3079"/>
                </a:cubicBezTo>
                <a:cubicBezTo>
                  <a:pt x="1517" y="2979"/>
                  <a:pt x="1360" y="2863"/>
                  <a:pt x="1360" y="2647"/>
                </a:cubicBezTo>
                <a:cubicBezTo>
                  <a:pt x="1360" y="2441"/>
                  <a:pt x="1506" y="2285"/>
                  <a:pt x="1732" y="2248"/>
                </a:cubicBezTo>
                <a:lnTo>
                  <a:pt x="1732" y="2000"/>
                </a:lnTo>
                <a:lnTo>
                  <a:pt x="1889" y="2000"/>
                </a:lnTo>
                <a:lnTo>
                  <a:pt x="1888" y="2240"/>
                </a:lnTo>
                <a:cubicBezTo>
                  <a:pt x="2035" y="2245"/>
                  <a:pt x="2136" y="2285"/>
                  <a:pt x="2211" y="2327"/>
                </a:cubicBezTo>
                <a:lnTo>
                  <a:pt x="2149" y="2491"/>
                </a:lnTo>
                <a:cubicBezTo>
                  <a:pt x="2097" y="2461"/>
                  <a:pt x="1995" y="2404"/>
                  <a:pt x="1836" y="2404"/>
                </a:cubicBezTo>
                <a:cubicBezTo>
                  <a:pt x="1645" y="2404"/>
                  <a:pt x="1589" y="2518"/>
                  <a:pt x="1589" y="2620"/>
                </a:cubicBezTo>
                <a:cubicBezTo>
                  <a:pt x="1589" y="2746"/>
                  <a:pt x="1665" y="2811"/>
                  <a:pt x="1881" y="2902"/>
                </a:cubicBezTo>
                <a:cubicBezTo>
                  <a:pt x="2136" y="3007"/>
                  <a:pt x="2265" y="3133"/>
                  <a:pt x="2265" y="3354"/>
                </a:cubicBezTo>
                <a:cubicBezTo>
                  <a:pt x="2265" y="3552"/>
                  <a:pt x="2129" y="3736"/>
                  <a:pt x="1874" y="3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íšľïďé"/>
          <p:cNvSpPr txBox="1"/>
          <p:nvPr/>
        </p:nvSpPr>
        <p:spPr>
          <a:xfrm>
            <a:off x="4824959" y="2280897"/>
            <a:ext cx="3038873" cy="4260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title text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ïṡḷïḑe"/>
          <p:cNvSpPr txBox="1"/>
          <p:nvPr/>
        </p:nvSpPr>
        <p:spPr>
          <a:xfrm>
            <a:off x="4824959" y="2835245"/>
            <a:ext cx="5764078" cy="9946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ïṥḻiḓê"/>
          <p:cNvSpPr/>
          <p:nvPr/>
        </p:nvSpPr>
        <p:spPr bwMode="auto">
          <a:xfrm>
            <a:off x="8349447" y="4559867"/>
            <a:ext cx="889189" cy="1148335"/>
          </a:xfrm>
          <a:custGeom>
            <a:avLst/>
            <a:gdLst>
              <a:gd name="T0" fmla="*/ 3250 w 3635"/>
              <a:gd name="T1" fmla="*/ 2043 h 4701"/>
              <a:gd name="T2" fmla="*/ 2365 w 3635"/>
              <a:gd name="T3" fmla="*/ 1417 h 4701"/>
              <a:gd name="T4" fmla="*/ 2500 w 3635"/>
              <a:gd name="T5" fmla="*/ 1414 h 4701"/>
              <a:gd name="T6" fmla="*/ 3193 w 3635"/>
              <a:gd name="T7" fmla="*/ 1490 h 4701"/>
              <a:gd name="T8" fmla="*/ 3332 w 3635"/>
              <a:gd name="T9" fmla="*/ 1453 h 4701"/>
              <a:gd name="T10" fmla="*/ 2904 w 3635"/>
              <a:gd name="T11" fmla="*/ 1344 h 4701"/>
              <a:gd name="T12" fmla="*/ 2345 w 3635"/>
              <a:gd name="T13" fmla="*/ 1358 h 4701"/>
              <a:gd name="T14" fmla="*/ 2555 w 3635"/>
              <a:gd name="T15" fmla="*/ 1321 h 4701"/>
              <a:gd name="T16" fmla="*/ 3115 w 3635"/>
              <a:gd name="T17" fmla="*/ 1087 h 4701"/>
              <a:gd name="T18" fmla="*/ 3164 w 3635"/>
              <a:gd name="T19" fmla="*/ 986 h 4701"/>
              <a:gd name="T20" fmla="*/ 2816 w 3635"/>
              <a:gd name="T21" fmla="*/ 1081 h 4701"/>
              <a:gd name="T22" fmla="*/ 2629 w 3635"/>
              <a:gd name="T23" fmla="*/ 1209 h 4701"/>
              <a:gd name="T24" fmla="*/ 2181 w 3635"/>
              <a:gd name="T25" fmla="*/ 1292 h 4701"/>
              <a:gd name="T26" fmla="*/ 2603 w 3635"/>
              <a:gd name="T27" fmla="*/ 126 h 4701"/>
              <a:gd name="T28" fmla="*/ 2312 w 3635"/>
              <a:gd name="T29" fmla="*/ 78 h 4701"/>
              <a:gd name="T30" fmla="*/ 1847 w 3635"/>
              <a:gd name="T31" fmla="*/ 174 h 4701"/>
              <a:gd name="T32" fmla="*/ 1664 w 3635"/>
              <a:gd name="T33" fmla="*/ 170 h 4701"/>
              <a:gd name="T34" fmla="*/ 1483 w 3635"/>
              <a:gd name="T35" fmla="*/ 165 h 4701"/>
              <a:gd name="T36" fmla="*/ 893 w 3635"/>
              <a:gd name="T37" fmla="*/ 359 h 4701"/>
              <a:gd name="T38" fmla="*/ 1466 w 3635"/>
              <a:gd name="T39" fmla="*/ 1398 h 4701"/>
              <a:gd name="T40" fmla="*/ 115 w 3635"/>
              <a:gd name="T41" fmla="*/ 2775 h 4701"/>
              <a:gd name="T42" fmla="*/ 402 w 3635"/>
              <a:gd name="T43" fmla="*/ 4149 h 4701"/>
              <a:gd name="T44" fmla="*/ 1817 w 3635"/>
              <a:gd name="T45" fmla="*/ 4701 h 4701"/>
              <a:gd name="T46" fmla="*/ 3515 w 3635"/>
              <a:gd name="T47" fmla="*/ 3556 h 4701"/>
              <a:gd name="T48" fmla="*/ 3250 w 3635"/>
              <a:gd name="T49" fmla="*/ 2043 h 4701"/>
              <a:gd name="T50" fmla="*/ 1605 w 3635"/>
              <a:gd name="T51" fmla="*/ 329 h 4701"/>
              <a:gd name="T52" fmla="*/ 1781 w 3635"/>
              <a:gd name="T53" fmla="*/ 333 h 4701"/>
              <a:gd name="T54" fmla="*/ 1970 w 3635"/>
              <a:gd name="T55" fmla="*/ 338 h 4701"/>
              <a:gd name="T56" fmla="*/ 2287 w 3635"/>
              <a:gd name="T57" fmla="*/ 306 h 4701"/>
              <a:gd name="T58" fmla="*/ 2077 w 3635"/>
              <a:gd name="T59" fmla="*/ 444 h 4701"/>
              <a:gd name="T60" fmla="*/ 1157 w 3635"/>
              <a:gd name="T61" fmla="*/ 446 h 4701"/>
              <a:gd name="T62" fmla="*/ 1605 w 3635"/>
              <a:gd name="T63" fmla="*/ 329 h 4701"/>
              <a:gd name="T64" fmla="*/ 1874 w 3635"/>
              <a:gd name="T65" fmla="*/ 3776 h 4701"/>
              <a:gd name="T66" fmla="*/ 1874 w 3635"/>
              <a:gd name="T67" fmla="*/ 4034 h 4701"/>
              <a:gd name="T68" fmla="*/ 1717 w 3635"/>
              <a:gd name="T69" fmla="*/ 4034 h 4701"/>
              <a:gd name="T70" fmla="*/ 1717 w 3635"/>
              <a:gd name="T71" fmla="*/ 3786 h 4701"/>
              <a:gd name="T72" fmla="*/ 1340 w 3635"/>
              <a:gd name="T73" fmla="*/ 3677 h 4701"/>
              <a:gd name="T74" fmla="*/ 1400 w 3635"/>
              <a:gd name="T75" fmla="*/ 3510 h 4701"/>
              <a:gd name="T76" fmla="*/ 1755 w 3635"/>
              <a:gd name="T77" fmla="*/ 3617 h 4701"/>
              <a:gd name="T78" fmla="*/ 2034 w 3635"/>
              <a:gd name="T79" fmla="*/ 3374 h 4701"/>
              <a:gd name="T80" fmla="*/ 1769 w 3635"/>
              <a:gd name="T81" fmla="*/ 3079 h 4701"/>
              <a:gd name="T82" fmla="*/ 1360 w 3635"/>
              <a:gd name="T83" fmla="*/ 2647 h 4701"/>
              <a:gd name="T84" fmla="*/ 1732 w 3635"/>
              <a:gd name="T85" fmla="*/ 2248 h 4701"/>
              <a:gd name="T86" fmla="*/ 1732 w 3635"/>
              <a:gd name="T87" fmla="*/ 2000 h 4701"/>
              <a:gd name="T88" fmla="*/ 1889 w 3635"/>
              <a:gd name="T89" fmla="*/ 2000 h 4701"/>
              <a:gd name="T90" fmla="*/ 1888 w 3635"/>
              <a:gd name="T91" fmla="*/ 2240 h 4701"/>
              <a:gd name="T92" fmla="*/ 2211 w 3635"/>
              <a:gd name="T93" fmla="*/ 2327 h 4701"/>
              <a:gd name="T94" fmla="*/ 2149 w 3635"/>
              <a:gd name="T95" fmla="*/ 2491 h 4701"/>
              <a:gd name="T96" fmla="*/ 1836 w 3635"/>
              <a:gd name="T97" fmla="*/ 2404 h 4701"/>
              <a:gd name="T98" fmla="*/ 1589 w 3635"/>
              <a:gd name="T99" fmla="*/ 2620 h 4701"/>
              <a:gd name="T100" fmla="*/ 1881 w 3635"/>
              <a:gd name="T101" fmla="*/ 2902 h 4701"/>
              <a:gd name="T102" fmla="*/ 2265 w 3635"/>
              <a:gd name="T103" fmla="*/ 3354 h 4701"/>
              <a:gd name="T104" fmla="*/ 1874 w 3635"/>
              <a:gd name="T105" fmla="*/ 3776 h 4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35" h="4701">
                <a:moveTo>
                  <a:pt x="3250" y="2043"/>
                </a:moveTo>
                <a:cubicBezTo>
                  <a:pt x="3034" y="1723"/>
                  <a:pt x="2729" y="1509"/>
                  <a:pt x="2365" y="1417"/>
                </a:cubicBezTo>
                <a:cubicBezTo>
                  <a:pt x="2410" y="1417"/>
                  <a:pt x="2456" y="1416"/>
                  <a:pt x="2500" y="1414"/>
                </a:cubicBezTo>
                <a:cubicBezTo>
                  <a:pt x="2679" y="1408"/>
                  <a:pt x="3072" y="1316"/>
                  <a:pt x="3193" y="1490"/>
                </a:cubicBezTo>
                <a:cubicBezTo>
                  <a:pt x="3217" y="1524"/>
                  <a:pt x="3342" y="1468"/>
                  <a:pt x="3332" y="1453"/>
                </a:cubicBezTo>
                <a:cubicBezTo>
                  <a:pt x="3242" y="1324"/>
                  <a:pt x="3042" y="1341"/>
                  <a:pt x="2904" y="1344"/>
                </a:cubicBezTo>
                <a:cubicBezTo>
                  <a:pt x="2730" y="1349"/>
                  <a:pt x="2528" y="1384"/>
                  <a:pt x="2345" y="1358"/>
                </a:cubicBezTo>
                <a:cubicBezTo>
                  <a:pt x="2415" y="1351"/>
                  <a:pt x="2485" y="1340"/>
                  <a:pt x="2555" y="1321"/>
                </a:cubicBezTo>
                <a:cubicBezTo>
                  <a:pt x="2757" y="1266"/>
                  <a:pt x="2892" y="1086"/>
                  <a:pt x="3115" y="1087"/>
                </a:cubicBezTo>
                <a:cubicBezTo>
                  <a:pt x="3139" y="1081"/>
                  <a:pt x="3202" y="987"/>
                  <a:pt x="3164" y="986"/>
                </a:cubicBezTo>
                <a:cubicBezTo>
                  <a:pt x="3034" y="986"/>
                  <a:pt x="2929" y="1016"/>
                  <a:pt x="2816" y="1081"/>
                </a:cubicBezTo>
                <a:cubicBezTo>
                  <a:pt x="2751" y="1118"/>
                  <a:pt x="2692" y="1168"/>
                  <a:pt x="2629" y="1209"/>
                </a:cubicBezTo>
                <a:cubicBezTo>
                  <a:pt x="2499" y="1292"/>
                  <a:pt x="2336" y="1296"/>
                  <a:pt x="2181" y="1292"/>
                </a:cubicBezTo>
                <a:cubicBezTo>
                  <a:pt x="2457" y="910"/>
                  <a:pt x="2694" y="338"/>
                  <a:pt x="2603" y="126"/>
                </a:cubicBezTo>
                <a:cubicBezTo>
                  <a:pt x="2560" y="25"/>
                  <a:pt x="2452" y="0"/>
                  <a:pt x="2312" y="78"/>
                </a:cubicBezTo>
                <a:cubicBezTo>
                  <a:pt x="2162" y="163"/>
                  <a:pt x="1992" y="174"/>
                  <a:pt x="1847" y="174"/>
                </a:cubicBezTo>
                <a:cubicBezTo>
                  <a:pt x="1786" y="174"/>
                  <a:pt x="1724" y="172"/>
                  <a:pt x="1664" y="170"/>
                </a:cubicBezTo>
                <a:cubicBezTo>
                  <a:pt x="1603" y="167"/>
                  <a:pt x="1542" y="165"/>
                  <a:pt x="1483" y="165"/>
                </a:cubicBezTo>
                <a:cubicBezTo>
                  <a:pt x="1287" y="165"/>
                  <a:pt x="1064" y="188"/>
                  <a:pt x="893" y="359"/>
                </a:cubicBezTo>
                <a:cubicBezTo>
                  <a:pt x="759" y="498"/>
                  <a:pt x="939" y="1065"/>
                  <a:pt x="1466" y="1398"/>
                </a:cubicBezTo>
                <a:cubicBezTo>
                  <a:pt x="532" y="1536"/>
                  <a:pt x="256" y="2162"/>
                  <a:pt x="115" y="2775"/>
                </a:cubicBezTo>
                <a:cubicBezTo>
                  <a:pt x="0" y="3275"/>
                  <a:pt x="105" y="3776"/>
                  <a:pt x="402" y="4149"/>
                </a:cubicBezTo>
                <a:cubicBezTo>
                  <a:pt x="686" y="4505"/>
                  <a:pt x="1337" y="4701"/>
                  <a:pt x="1817" y="4701"/>
                </a:cubicBezTo>
                <a:cubicBezTo>
                  <a:pt x="2946" y="4701"/>
                  <a:pt x="3375" y="4232"/>
                  <a:pt x="3515" y="3556"/>
                </a:cubicBezTo>
                <a:cubicBezTo>
                  <a:pt x="3635" y="3033"/>
                  <a:pt x="3536" y="2467"/>
                  <a:pt x="3250" y="2043"/>
                </a:cubicBezTo>
                <a:close/>
                <a:moveTo>
                  <a:pt x="1605" y="329"/>
                </a:moveTo>
                <a:cubicBezTo>
                  <a:pt x="1663" y="329"/>
                  <a:pt x="1722" y="331"/>
                  <a:pt x="1781" y="333"/>
                </a:cubicBezTo>
                <a:cubicBezTo>
                  <a:pt x="1844" y="335"/>
                  <a:pt x="1907" y="338"/>
                  <a:pt x="1970" y="338"/>
                </a:cubicBezTo>
                <a:cubicBezTo>
                  <a:pt x="2064" y="338"/>
                  <a:pt x="2174" y="332"/>
                  <a:pt x="2287" y="306"/>
                </a:cubicBezTo>
                <a:cubicBezTo>
                  <a:pt x="2216" y="349"/>
                  <a:pt x="2145" y="396"/>
                  <a:pt x="2077" y="444"/>
                </a:cubicBezTo>
                <a:cubicBezTo>
                  <a:pt x="1745" y="672"/>
                  <a:pt x="1482" y="852"/>
                  <a:pt x="1157" y="446"/>
                </a:cubicBezTo>
                <a:cubicBezTo>
                  <a:pt x="1285" y="345"/>
                  <a:pt x="1447" y="329"/>
                  <a:pt x="1605" y="329"/>
                </a:cubicBezTo>
                <a:close/>
                <a:moveTo>
                  <a:pt x="1874" y="3776"/>
                </a:moveTo>
                <a:lnTo>
                  <a:pt x="1874" y="4034"/>
                </a:lnTo>
                <a:lnTo>
                  <a:pt x="1717" y="4034"/>
                </a:lnTo>
                <a:lnTo>
                  <a:pt x="1717" y="3786"/>
                </a:lnTo>
                <a:cubicBezTo>
                  <a:pt x="1574" y="3783"/>
                  <a:pt x="1427" y="3738"/>
                  <a:pt x="1340" y="3677"/>
                </a:cubicBezTo>
                <a:lnTo>
                  <a:pt x="1400" y="3510"/>
                </a:lnTo>
                <a:cubicBezTo>
                  <a:pt x="1487" y="3567"/>
                  <a:pt x="1616" y="3617"/>
                  <a:pt x="1755" y="3617"/>
                </a:cubicBezTo>
                <a:cubicBezTo>
                  <a:pt x="1930" y="3617"/>
                  <a:pt x="2034" y="3515"/>
                  <a:pt x="2034" y="3374"/>
                </a:cubicBezTo>
                <a:cubicBezTo>
                  <a:pt x="2034" y="3238"/>
                  <a:pt x="1953" y="3153"/>
                  <a:pt x="1769" y="3079"/>
                </a:cubicBezTo>
                <a:cubicBezTo>
                  <a:pt x="1517" y="2979"/>
                  <a:pt x="1360" y="2863"/>
                  <a:pt x="1360" y="2647"/>
                </a:cubicBezTo>
                <a:cubicBezTo>
                  <a:pt x="1360" y="2441"/>
                  <a:pt x="1506" y="2285"/>
                  <a:pt x="1732" y="2248"/>
                </a:cubicBezTo>
                <a:lnTo>
                  <a:pt x="1732" y="2000"/>
                </a:lnTo>
                <a:lnTo>
                  <a:pt x="1889" y="2000"/>
                </a:lnTo>
                <a:lnTo>
                  <a:pt x="1888" y="2240"/>
                </a:lnTo>
                <a:cubicBezTo>
                  <a:pt x="2035" y="2245"/>
                  <a:pt x="2136" y="2285"/>
                  <a:pt x="2211" y="2327"/>
                </a:cubicBezTo>
                <a:lnTo>
                  <a:pt x="2149" y="2491"/>
                </a:lnTo>
                <a:cubicBezTo>
                  <a:pt x="2097" y="2461"/>
                  <a:pt x="1995" y="2404"/>
                  <a:pt x="1836" y="2404"/>
                </a:cubicBezTo>
                <a:cubicBezTo>
                  <a:pt x="1645" y="2404"/>
                  <a:pt x="1589" y="2518"/>
                  <a:pt x="1589" y="2620"/>
                </a:cubicBezTo>
                <a:cubicBezTo>
                  <a:pt x="1589" y="2746"/>
                  <a:pt x="1665" y="2811"/>
                  <a:pt x="1881" y="2902"/>
                </a:cubicBezTo>
                <a:cubicBezTo>
                  <a:pt x="2136" y="3007"/>
                  <a:pt x="2265" y="3133"/>
                  <a:pt x="2265" y="3354"/>
                </a:cubicBezTo>
                <a:cubicBezTo>
                  <a:pt x="2265" y="3552"/>
                  <a:pt x="2129" y="3736"/>
                  <a:pt x="1874" y="3776"/>
                </a:cubicBezTo>
                <a:close/>
              </a:path>
            </a:pathLst>
          </a:cu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4" name="iṡ1íde"/>
          <p:cNvSpPr/>
          <p:nvPr/>
        </p:nvSpPr>
        <p:spPr bwMode="auto">
          <a:xfrm>
            <a:off x="9699848" y="4559867"/>
            <a:ext cx="889189" cy="1148335"/>
          </a:xfrm>
          <a:custGeom>
            <a:avLst/>
            <a:gdLst>
              <a:gd name="T0" fmla="*/ 3250 w 3635"/>
              <a:gd name="T1" fmla="*/ 2043 h 4701"/>
              <a:gd name="T2" fmla="*/ 2365 w 3635"/>
              <a:gd name="T3" fmla="*/ 1417 h 4701"/>
              <a:gd name="T4" fmla="*/ 2500 w 3635"/>
              <a:gd name="T5" fmla="*/ 1414 h 4701"/>
              <a:gd name="T6" fmla="*/ 3193 w 3635"/>
              <a:gd name="T7" fmla="*/ 1490 h 4701"/>
              <a:gd name="T8" fmla="*/ 3332 w 3635"/>
              <a:gd name="T9" fmla="*/ 1453 h 4701"/>
              <a:gd name="T10" fmla="*/ 2904 w 3635"/>
              <a:gd name="T11" fmla="*/ 1344 h 4701"/>
              <a:gd name="T12" fmla="*/ 2345 w 3635"/>
              <a:gd name="T13" fmla="*/ 1358 h 4701"/>
              <a:gd name="T14" fmla="*/ 2555 w 3635"/>
              <a:gd name="T15" fmla="*/ 1321 h 4701"/>
              <a:gd name="T16" fmla="*/ 3115 w 3635"/>
              <a:gd name="T17" fmla="*/ 1087 h 4701"/>
              <a:gd name="T18" fmla="*/ 3164 w 3635"/>
              <a:gd name="T19" fmla="*/ 986 h 4701"/>
              <a:gd name="T20" fmla="*/ 2816 w 3635"/>
              <a:gd name="T21" fmla="*/ 1081 h 4701"/>
              <a:gd name="T22" fmla="*/ 2629 w 3635"/>
              <a:gd name="T23" fmla="*/ 1209 h 4701"/>
              <a:gd name="T24" fmla="*/ 2181 w 3635"/>
              <a:gd name="T25" fmla="*/ 1292 h 4701"/>
              <a:gd name="T26" fmla="*/ 2603 w 3635"/>
              <a:gd name="T27" fmla="*/ 126 h 4701"/>
              <a:gd name="T28" fmla="*/ 2312 w 3635"/>
              <a:gd name="T29" fmla="*/ 78 h 4701"/>
              <a:gd name="T30" fmla="*/ 1847 w 3635"/>
              <a:gd name="T31" fmla="*/ 174 h 4701"/>
              <a:gd name="T32" fmla="*/ 1664 w 3635"/>
              <a:gd name="T33" fmla="*/ 170 h 4701"/>
              <a:gd name="T34" fmla="*/ 1483 w 3635"/>
              <a:gd name="T35" fmla="*/ 165 h 4701"/>
              <a:gd name="T36" fmla="*/ 893 w 3635"/>
              <a:gd name="T37" fmla="*/ 359 h 4701"/>
              <a:gd name="T38" fmla="*/ 1466 w 3635"/>
              <a:gd name="T39" fmla="*/ 1398 h 4701"/>
              <a:gd name="T40" fmla="*/ 115 w 3635"/>
              <a:gd name="T41" fmla="*/ 2775 h 4701"/>
              <a:gd name="T42" fmla="*/ 402 w 3635"/>
              <a:gd name="T43" fmla="*/ 4149 h 4701"/>
              <a:gd name="T44" fmla="*/ 1817 w 3635"/>
              <a:gd name="T45" fmla="*/ 4701 h 4701"/>
              <a:gd name="T46" fmla="*/ 3515 w 3635"/>
              <a:gd name="T47" fmla="*/ 3556 h 4701"/>
              <a:gd name="T48" fmla="*/ 3250 w 3635"/>
              <a:gd name="T49" fmla="*/ 2043 h 4701"/>
              <a:gd name="T50" fmla="*/ 1605 w 3635"/>
              <a:gd name="T51" fmla="*/ 329 h 4701"/>
              <a:gd name="T52" fmla="*/ 1781 w 3635"/>
              <a:gd name="T53" fmla="*/ 333 h 4701"/>
              <a:gd name="T54" fmla="*/ 1970 w 3635"/>
              <a:gd name="T55" fmla="*/ 338 h 4701"/>
              <a:gd name="T56" fmla="*/ 2287 w 3635"/>
              <a:gd name="T57" fmla="*/ 306 h 4701"/>
              <a:gd name="T58" fmla="*/ 2077 w 3635"/>
              <a:gd name="T59" fmla="*/ 444 h 4701"/>
              <a:gd name="T60" fmla="*/ 1157 w 3635"/>
              <a:gd name="T61" fmla="*/ 446 h 4701"/>
              <a:gd name="T62" fmla="*/ 1605 w 3635"/>
              <a:gd name="T63" fmla="*/ 329 h 4701"/>
              <a:gd name="T64" fmla="*/ 1874 w 3635"/>
              <a:gd name="T65" fmla="*/ 3776 h 4701"/>
              <a:gd name="T66" fmla="*/ 1874 w 3635"/>
              <a:gd name="T67" fmla="*/ 4034 h 4701"/>
              <a:gd name="T68" fmla="*/ 1717 w 3635"/>
              <a:gd name="T69" fmla="*/ 4034 h 4701"/>
              <a:gd name="T70" fmla="*/ 1717 w 3635"/>
              <a:gd name="T71" fmla="*/ 3786 h 4701"/>
              <a:gd name="T72" fmla="*/ 1340 w 3635"/>
              <a:gd name="T73" fmla="*/ 3677 h 4701"/>
              <a:gd name="T74" fmla="*/ 1400 w 3635"/>
              <a:gd name="T75" fmla="*/ 3510 h 4701"/>
              <a:gd name="T76" fmla="*/ 1755 w 3635"/>
              <a:gd name="T77" fmla="*/ 3617 h 4701"/>
              <a:gd name="T78" fmla="*/ 2034 w 3635"/>
              <a:gd name="T79" fmla="*/ 3374 h 4701"/>
              <a:gd name="T80" fmla="*/ 1769 w 3635"/>
              <a:gd name="T81" fmla="*/ 3079 h 4701"/>
              <a:gd name="T82" fmla="*/ 1360 w 3635"/>
              <a:gd name="T83" fmla="*/ 2647 h 4701"/>
              <a:gd name="T84" fmla="*/ 1732 w 3635"/>
              <a:gd name="T85" fmla="*/ 2248 h 4701"/>
              <a:gd name="T86" fmla="*/ 1732 w 3635"/>
              <a:gd name="T87" fmla="*/ 2000 h 4701"/>
              <a:gd name="T88" fmla="*/ 1889 w 3635"/>
              <a:gd name="T89" fmla="*/ 2000 h 4701"/>
              <a:gd name="T90" fmla="*/ 1888 w 3635"/>
              <a:gd name="T91" fmla="*/ 2240 h 4701"/>
              <a:gd name="T92" fmla="*/ 2211 w 3635"/>
              <a:gd name="T93" fmla="*/ 2327 h 4701"/>
              <a:gd name="T94" fmla="*/ 2149 w 3635"/>
              <a:gd name="T95" fmla="*/ 2491 h 4701"/>
              <a:gd name="T96" fmla="*/ 1836 w 3635"/>
              <a:gd name="T97" fmla="*/ 2404 h 4701"/>
              <a:gd name="T98" fmla="*/ 1589 w 3635"/>
              <a:gd name="T99" fmla="*/ 2620 h 4701"/>
              <a:gd name="T100" fmla="*/ 1881 w 3635"/>
              <a:gd name="T101" fmla="*/ 2902 h 4701"/>
              <a:gd name="T102" fmla="*/ 2265 w 3635"/>
              <a:gd name="T103" fmla="*/ 3354 h 4701"/>
              <a:gd name="T104" fmla="*/ 1874 w 3635"/>
              <a:gd name="T105" fmla="*/ 3776 h 4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35" h="4701">
                <a:moveTo>
                  <a:pt x="3250" y="2043"/>
                </a:moveTo>
                <a:cubicBezTo>
                  <a:pt x="3034" y="1723"/>
                  <a:pt x="2729" y="1509"/>
                  <a:pt x="2365" y="1417"/>
                </a:cubicBezTo>
                <a:cubicBezTo>
                  <a:pt x="2410" y="1417"/>
                  <a:pt x="2456" y="1416"/>
                  <a:pt x="2500" y="1414"/>
                </a:cubicBezTo>
                <a:cubicBezTo>
                  <a:pt x="2679" y="1408"/>
                  <a:pt x="3072" y="1316"/>
                  <a:pt x="3193" y="1490"/>
                </a:cubicBezTo>
                <a:cubicBezTo>
                  <a:pt x="3217" y="1524"/>
                  <a:pt x="3342" y="1468"/>
                  <a:pt x="3332" y="1453"/>
                </a:cubicBezTo>
                <a:cubicBezTo>
                  <a:pt x="3242" y="1324"/>
                  <a:pt x="3042" y="1341"/>
                  <a:pt x="2904" y="1344"/>
                </a:cubicBezTo>
                <a:cubicBezTo>
                  <a:pt x="2730" y="1349"/>
                  <a:pt x="2528" y="1384"/>
                  <a:pt x="2345" y="1358"/>
                </a:cubicBezTo>
                <a:cubicBezTo>
                  <a:pt x="2415" y="1351"/>
                  <a:pt x="2485" y="1340"/>
                  <a:pt x="2555" y="1321"/>
                </a:cubicBezTo>
                <a:cubicBezTo>
                  <a:pt x="2757" y="1266"/>
                  <a:pt x="2892" y="1086"/>
                  <a:pt x="3115" y="1087"/>
                </a:cubicBezTo>
                <a:cubicBezTo>
                  <a:pt x="3139" y="1081"/>
                  <a:pt x="3202" y="987"/>
                  <a:pt x="3164" y="986"/>
                </a:cubicBezTo>
                <a:cubicBezTo>
                  <a:pt x="3034" y="986"/>
                  <a:pt x="2929" y="1016"/>
                  <a:pt x="2816" y="1081"/>
                </a:cubicBezTo>
                <a:cubicBezTo>
                  <a:pt x="2751" y="1118"/>
                  <a:pt x="2692" y="1168"/>
                  <a:pt x="2629" y="1209"/>
                </a:cubicBezTo>
                <a:cubicBezTo>
                  <a:pt x="2499" y="1292"/>
                  <a:pt x="2336" y="1296"/>
                  <a:pt x="2181" y="1292"/>
                </a:cubicBezTo>
                <a:cubicBezTo>
                  <a:pt x="2457" y="910"/>
                  <a:pt x="2694" y="338"/>
                  <a:pt x="2603" y="126"/>
                </a:cubicBezTo>
                <a:cubicBezTo>
                  <a:pt x="2560" y="25"/>
                  <a:pt x="2452" y="0"/>
                  <a:pt x="2312" y="78"/>
                </a:cubicBezTo>
                <a:cubicBezTo>
                  <a:pt x="2162" y="163"/>
                  <a:pt x="1992" y="174"/>
                  <a:pt x="1847" y="174"/>
                </a:cubicBezTo>
                <a:cubicBezTo>
                  <a:pt x="1786" y="174"/>
                  <a:pt x="1724" y="172"/>
                  <a:pt x="1664" y="170"/>
                </a:cubicBezTo>
                <a:cubicBezTo>
                  <a:pt x="1603" y="167"/>
                  <a:pt x="1542" y="165"/>
                  <a:pt x="1483" y="165"/>
                </a:cubicBezTo>
                <a:cubicBezTo>
                  <a:pt x="1287" y="165"/>
                  <a:pt x="1064" y="188"/>
                  <a:pt x="893" y="359"/>
                </a:cubicBezTo>
                <a:cubicBezTo>
                  <a:pt x="759" y="498"/>
                  <a:pt x="939" y="1065"/>
                  <a:pt x="1466" y="1398"/>
                </a:cubicBezTo>
                <a:cubicBezTo>
                  <a:pt x="532" y="1536"/>
                  <a:pt x="256" y="2162"/>
                  <a:pt x="115" y="2775"/>
                </a:cubicBezTo>
                <a:cubicBezTo>
                  <a:pt x="0" y="3275"/>
                  <a:pt x="105" y="3776"/>
                  <a:pt x="402" y="4149"/>
                </a:cubicBezTo>
                <a:cubicBezTo>
                  <a:pt x="686" y="4505"/>
                  <a:pt x="1337" y="4701"/>
                  <a:pt x="1817" y="4701"/>
                </a:cubicBezTo>
                <a:cubicBezTo>
                  <a:pt x="2946" y="4701"/>
                  <a:pt x="3375" y="4232"/>
                  <a:pt x="3515" y="3556"/>
                </a:cubicBezTo>
                <a:cubicBezTo>
                  <a:pt x="3635" y="3033"/>
                  <a:pt x="3536" y="2467"/>
                  <a:pt x="3250" y="2043"/>
                </a:cubicBezTo>
                <a:close/>
                <a:moveTo>
                  <a:pt x="1605" y="329"/>
                </a:moveTo>
                <a:cubicBezTo>
                  <a:pt x="1663" y="329"/>
                  <a:pt x="1722" y="331"/>
                  <a:pt x="1781" y="333"/>
                </a:cubicBezTo>
                <a:cubicBezTo>
                  <a:pt x="1844" y="335"/>
                  <a:pt x="1907" y="338"/>
                  <a:pt x="1970" y="338"/>
                </a:cubicBezTo>
                <a:cubicBezTo>
                  <a:pt x="2064" y="338"/>
                  <a:pt x="2174" y="332"/>
                  <a:pt x="2287" y="306"/>
                </a:cubicBezTo>
                <a:cubicBezTo>
                  <a:pt x="2216" y="349"/>
                  <a:pt x="2145" y="396"/>
                  <a:pt x="2077" y="444"/>
                </a:cubicBezTo>
                <a:cubicBezTo>
                  <a:pt x="1745" y="672"/>
                  <a:pt x="1482" y="852"/>
                  <a:pt x="1157" y="446"/>
                </a:cubicBezTo>
                <a:cubicBezTo>
                  <a:pt x="1285" y="345"/>
                  <a:pt x="1447" y="329"/>
                  <a:pt x="1605" y="329"/>
                </a:cubicBezTo>
                <a:close/>
                <a:moveTo>
                  <a:pt x="1874" y="3776"/>
                </a:moveTo>
                <a:lnTo>
                  <a:pt x="1874" y="4034"/>
                </a:lnTo>
                <a:lnTo>
                  <a:pt x="1717" y="4034"/>
                </a:lnTo>
                <a:lnTo>
                  <a:pt x="1717" y="3786"/>
                </a:lnTo>
                <a:cubicBezTo>
                  <a:pt x="1574" y="3783"/>
                  <a:pt x="1427" y="3738"/>
                  <a:pt x="1340" y="3677"/>
                </a:cubicBezTo>
                <a:lnTo>
                  <a:pt x="1400" y="3510"/>
                </a:lnTo>
                <a:cubicBezTo>
                  <a:pt x="1487" y="3567"/>
                  <a:pt x="1616" y="3617"/>
                  <a:pt x="1755" y="3617"/>
                </a:cubicBezTo>
                <a:cubicBezTo>
                  <a:pt x="1930" y="3617"/>
                  <a:pt x="2034" y="3515"/>
                  <a:pt x="2034" y="3374"/>
                </a:cubicBezTo>
                <a:cubicBezTo>
                  <a:pt x="2034" y="3238"/>
                  <a:pt x="1953" y="3153"/>
                  <a:pt x="1769" y="3079"/>
                </a:cubicBezTo>
                <a:cubicBezTo>
                  <a:pt x="1517" y="2979"/>
                  <a:pt x="1360" y="2863"/>
                  <a:pt x="1360" y="2647"/>
                </a:cubicBezTo>
                <a:cubicBezTo>
                  <a:pt x="1360" y="2441"/>
                  <a:pt x="1506" y="2285"/>
                  <a:pt x="1732" y="2248"/>
                </a:cubicBezTo>
                <a:lnTo>
                  <a:pt x="1732" y="2000"/>
                </a:lnTo>
                <a:lnTo>
                  <a:pt x="1889" y="2000"/>
                </a:lnTo>
                <a:lnTo>
                  <a:pt x="1888" y="2240"/>
                </a:lnTo>
                <a:cubicBezTo>
                  <a:pt x="2035" y="2245"/>
                  <a:pt x="2136" y="2285"/>
                  <a:pt x="2211" y="2327"/>
                </a:cubicBezTo>
                <a:lnTo>
                  <a:pt x="2149" y="2491"/>
                </a:lnTo>
                <a:cubicBezTo>
                  <a:pt x="2097" y="2461"/>
                  <a:pt x="1995" y="2404"/>
                  <a:pt x="1836" y="2404"/>
                </a:cubicBezTo>
                <a:cubicBezTo>
                  <a:pt x="1645" y="2404"/>
                  <a:pt x="1589" y="2518"/>
                  <a:pt x="1589" y="2620"/>
                </a:cubicBezTo>
                <a:cubicBezTo>
                  <a:pt x="1589" y="2746"/>
                  <a:pt x="1665" y="2811"/>
                  <a:pt x="1881" y="2902"/>
                </a:cubicBezTo>
                <a:cubicBezTo>
                  <a:pt x="2136" y="3007"/>
                  <a:pt x="2265" y="3133"/>
                  <a:pt x="2265" y="3354"/>
                </a:cubicBezTo>
                <a:cubicBezTo>
                  <a:pt x="2265" y="3552"/>
                  <a:pt x="2129" y="3736"/>
                  <a:pt x="1874" y="3776"/>
                </a:cubicBezTo>
                <a:close/>
              </a:path>
            </a:pathLst>
          </a:custGeom>
          <a:solidFill>
            <a:schemeClr val="accent4">
              <a:lumMod val="90000"/>
              <a:alpha val="70000"/>
            </a:schemeClr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5" name="îSḻíḑè"/>
          <p:cNvSpPr/>
          <p:nvPr/>
        </p:nvSpPr>
        <p:spPr bwMode="auto">
          <a:xfrm>
            <a:off x="8851045" y="4335669"/>
            <a:ext cx="1236395" cy="1596730"/>
          </a:xfrm>
          <a:custGeom>
            <a:avLst/>
            <a:gdLst>
              <a:gd name="T0" fmla="*/ 3250 w 3635"/>
              <a:gd name="T1" fmla="*/ 2043 h 4701"/>
              <a:gd name="T2" fmla="*/ 2365 w 3635"/>
              <a:gd name="T3" fmla="*/ 1417 h 4701"/>
              <a:gd name="T4" fmla="*/ 2500 w 3635"/>
              <a:gd name="T5" fmla="*/ 1414 h 4701"/>
              <a:gd name="T6" fmla="*/ 3193 w 3635"/>
              <a:gd name="T7" fmla="*/ 1490 h 4701"/>
              <a:gd name="T8" fmla="*/ 3332 w 3635"/>
              <a:gd name="T9" fmla="*/ 1453 h 4701"/>
              <a:gd name="T10" fmla="*/ 2904 w 3635"/>
              <a:gd name="T11" fmla="*/ 1344 h 4701"/>
              <a:gd name="T12" fmla="*/ 2345 w 3635"/>
              <a:gd name="T13" fmla="*/ 1358 h 4701"/>
              <a:gd name="T14" fmla="*/ 2555 w 3635"/>
              <a:gd name="T15" fmla="*/ 1321 h 4701"/>
              <a:gd name="T16" fmla="*/ 3115 w 3635"/>
              <a:gd name="T17" fmla="*/ 1087 h 4701"/>
              <a:gd name="T18" fmla="*/ 3164 w 3635"/>
              <a:gd name="T19" fmla="*/ 986 h 4701"/>
              <a:gd name="T20" fmla="*/ 2816 w 3635"/>
              <a:gd name="T21" fmla="*/ 1081 h 4701"/>
              <a:gd name="T22" fmla="*/ 2629 w 3635"/>
              <a:gd name="T23" fmla="*/ 1209 h 4701"/>
              <a:gd name="T24" fmla="*/ 2181 w 3635"/>
              <a:gd name="T25" fmla="*/ 1292 h 4701"/>
              <a:gd name="T26" fmla="*/ 2603 w 3635"/>
              <a:gd name="T27" fmla="*/ 126 h 4701"/>
              <a:gd name="T28" fmla="*/ 2312 w 3635"/>
              <a:gd name="T29" fmla="*/ 78 h 4701"/>
              <a:gd name="T30" fmla="*/ 1847 w 3635"/>
              <a:gd name="T31" fmla="*/ 174 h 4701"/>
              <a:gd name="T32" fmla="*/ 1664 w 3635"/>
              <a:gd name="T33" fmla="*/ 170 h 4701"/>
              <a:gd name="T34" fmla="*/ 1483 w 3635"/>
              <a:gd name="T35" fmla="*/ 165 h 4701"/>
              <a:gd name="T36" fmla="*/ 893 w 3635"/>
              <a:gd name="T37" fmla="*/ 359 h 4701"/>
              <a:gd name="T38" fmla="*/ 1466 w 3635"/>
              <a:gd name="T39" fmla="*/ 1398 h 4701"/>
              <a:gd name="T40" fmla="*/ 115 w 3635"/>
              <a:gd name="T41" fmla="*/ 2775 h 4701"/>
              <a:gd name="T42" fmla="*/ 402 w 3635"/>
              <a:gd name="T43" fmla="*/ 4149 h 4701"/>
              <a:gd name="T44" fmla="*/ 1817 w 3635"/>
              <a:gd name="T45" fmla="*/ 4701 h 4701"/>
              <a:gd name="T46" fmla="*/ 3515 w 3635"/>
              <a:gd name="T47" fmla="*/ 3556 h 4701"/>
              <a:gd name="T48" fmla="*/ 3250 w 3635"/>
              <a:gd name="T49" fmla="*/ 2043 h 4701"/>
              <a:gd name="T50" fmla="*/ 1605 w 3635"/>
              <a:gd name="T51" fmla="*/ 329 h 4701"/>
              <a:gd name="T52" fmla="*/ 1781 w 3635"/>
              <a:gd name="T53" fmla="*/ 333 h 4701"/>
              <a:gd name="T54" fmla="*/ 1970 w 3635"/>
              <a:gd name="T55" fmla="*/ 338 h 4701"/>
              <a:gd name="T56" fmla="*/ 2287 w 3635"/>
              <a:gd name="T57" fmla="*/ 306 h 4701"/>
              <a:gd name="T58" fmla="*/ 2077 w 3635"/>
              <a:gd name="T59" fmla="*/ 444 h 4701"/>
              <a:gd name="T60" fmla="*/ 1157 w 3635"/>
              <a:gd name="T61" fmla="*/ 446 h 4701"/>
              <a:gd name="T62" fmla="*/ 1605 w 3635"/>
              <a:gd name="T63" fmla="*/ 329 h 4701"/>
              <a:gd name="T64" fmla="*/ 1874 w 3635"/>
              <a:gd name="T65" fmla="*/ 3776 h 4701"/>
              <a:gd name="T66" fmla="*/ 1874 w 3635"/>
              <a:gd name="T67" fmla="*/ 4034 h 4701"/>
              <a:gd name="T68" fmla="*/ 1717 w 3635"/>
              <a:gd name="T69" fmla="*/ 4034 h 4701"/>
              <a:gd name="T70" fmla="*/ 1717 w 3635"/>
              <a:gd name="T71" fmla="*/ 3786 h 4701"/>
              <a:gd name="T72" fmla="*/ 1340 w 3635"/>
              <a:gd name="T73" fmla="*/ 3677 h 4701"/>
              <a:gd name="T74" fmla="*/ 1400 w 3635"/>
              <a:gd name="T75" fmla="*/ 3510 h 4701"/>
              <a:gd name="T76" fmla="*/ 1755 w 3635"/>
              <a:gd name="T77" fmla="*/ 3617 h 4701"/>
              <a:gd name="T78" fmla="*/ 2034 w 3635"/>
              <a:gd name="T79" fmla="*/ 3374 h 4701"/>
              <a:gd name="T80" fmla="*/ 1769 w 3635"/>
              <a:gd name="T81" fmla="*/ 3079 h 4701"/>
              <a:gd name="T82" fmla="*/ 1360 w 3635"/>
              <a:gd name="T83" fmla="*/ 2647 h 4701"/>
              <a:gd name="T84" fmla="*/ 1732 w 3635"/>
              <a:gd name="T85" fmla="*/ 2248 h 4701"/>
              <a:gd name="T86" fmla="*/ 1732 w 3635"/>
              <a:gd name="T87" fmla="*/ 2000 h 4701"/>
              <a:gd name="T88" fmla="*/ 1889 w 3635"/>
              <a:gd name="T89" fmla="*/ 2000 h 4701"/>
              <a:gd name="T90" fmla="*/ 1888 w 3635"/>
              <a:gd name="T91" fmla="*/ 2240 h 4701"/>
              <a:gd name="T92" fmla="*/ 2211 w 3635"/>
              <a:gd name="T93" fmla="*/ 2327 h 4701"/>
              <a:gd name="T94" fmla="*/ 2149 w 3635"/>
              <a:gd name="T95" fmla="*/ 2491 h 4701"/>
              <a:gd name="T96" fmla="*/ 1836 w 3635"/>
              <a:gd name="T97" fmla="*/ 2404 h 4701"/>
              <a:gd name="T98" fmla="*/ 1589 w 3635"/>
              <a:gd name="T99" fmla="*/ 2620 h 4701"/>
              <a:gd name="T100" fmla="*/ 1881 w 3635"/>
              <a:gd name="T101" fmla="*/ 2902 h 4701"/>
              <a:gd name="T102" fmla="*/ 2265 w 3635"/>
              <a:gd name="T103" fmla="*/ 3354 h 4701"/>
              <a:gd name="T104" fmla="*/ 1874 w 3635"/>
              <a:gd name="T105" fmla="*/ 3776 h 4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35" h="4701">
                <a:moveTo>
                  <a:pt x="3250" y="2043"/>
                </a:moveTo>
                <a:cubicBezTo>
                  <a:pt x="3034" y="1723"/>
                  <a:pt x="2729" y="1509"/>
                  <a:pt x="2365" y="1417"/>
                </a:cubicBezTo>
                <a:cubicBezTo>
                  <a:pt x="2410" y="1417"/>
                  <a:pt x="2456" y="1416"/>
                  <a:pt x="2500" y="1414"/>
                </a:cubicBezTo>
                <a:cubicBezTo>
                  <a:pt x="2679" y="1408"/>
                  <a:pt x="3072" y="1316"/>
                  <a:pt x="3193" y="1490"/>
                </a:cubicBezTo>
                <a:cubicBezTo>
                  <a:pt x="3217" y="1524"/>
                  <a:pt x="3342" y="1468"/>
                  <a:pt x="3332" y="1453"/>
                </a:cubicBezTo>
                <a:cubicBezTo>
                  <a:pt x="3242" y="1324"/>
                  <a:pt x="3042" y="1341"/>
                  <a:pt x="2904" y="1344"/>
                </a:cubicBezTo>
                <a:cubicBezTo>
                  <a:pt x="2730" y="1349"/>
                  <a:pt x="2528" y="1384"/>
                  <a:pt x="2345" y="1358"/>
                </a:cubicBezTo>
                <a:cubicBezTo>
                  <a:pt x="2415" y="1351"/>
                  <a:pt x="2485" y="1340"/>
                  <a:pt x="2555" y="1321"/>
                </a:cubicBezTo>
                <a:cubicBezTo>
                  <a:pt x="2757" y="1266"/>
                  <a:pt x="2892" y="1086"/>
                  <a:pt x="3115" y="1087"/>
                </a:cubicBezTo>
                <a:cubicBezTo>
                  <a:pt x="3139" y="1081"/>
                  <a:pt x="3202" y="987"/>
                  <a:pt x="3164" y="986"/>
                </a:cubicBezTo>
                <a:cubicBezTo>
                  <a:pt x="3034" y="986"/>
                  <a:pt x="2929" y="1016"/>
                  <a:pt x="2816" y="1081"/>
                </a:cubicBezTo>
                <a:cubicBezTo>
                  <a:pt x="2751" y="1118"/>
                  <a:pt x="2692" y="1168"/>
                  <a:pt x="2629" y="1209"/>
                </a:cubicBezTo>
                <a:cubicBezTo>
                  <a:pt x="2499" y="1292"/>
                  <a:pt x="2336" y="1296"/>
                  <a:pt x="2181" y="1292"/>
                </a:cubicBezTo>
                <a:cubicBezTo>
                  <a:pt x="2457" y="910"/>
                  <a:pt x="2694" y="338"/>
                  <a:pt x="2603" y="126"/>
                </a:cubicBezTo>
                <a:cubicBezTo>
                  <a:pt x="2560" y="25"/>
                  <a:pt x="2452" y="0"/>
                  <a:pt x="2312" y="78"/>
                </a:cubicBezTo>
                <a:cubicBezTo>
                  <a:pt x="2162" y="163"/>
                  <a:pt x="1992" y="174"/>
                  <a:pt x="1847" y="174"/>
                </a:cubicBezTo>
                <a:cubicBezTo>
                  <a:pt x="1786" y="174"/>
                  <a:pt x="1724" y="172"/>
                  <a:pt x="1664" y="170"/>
                </a:cubicBezTo>
                <a:cubicBezTo>
                  <a:pt x="1603" y="167"/>
                  <a:pt x="1542" y="165"/>
                  <a:pt x="1483" y="165"/>
                </a:cubicBezTo>
                <a:cubicBezTo>
                  <a:pt x="1287" y="165"/>
                  <a:pt x="1064" y="188"/>
                  <a:pt x="893" y="359"/>
                </a:cubicBezTo>
                <a:cubicBezTo>
                  <a:pt x="759" y="498"/>
                  <a:pt x="939" y="1065"/>
                  <a:pt x="1466" y="1398"/>
                </a:cubicBezTo>
                <a:cubicBezTo>
                  <a:pt x="532" y="1536"/>
                  <a:pt x="256" y="2162"/>
                  <a:pt x="115" y="2775"/>
                </a:cubicBezTo>
                <a:cubicBezTo>
                  <a:pt x="0" y="3275"/>
                  <a:pt x="105" y="3776"/>
                  <a:pt x="402" y="4149"/>
                </a:cubicBezTo>
                <a:cubicBezTo>
                  <a:pt x="686" y="4505"/>
                  <a:pt x="1337" y="4701"/>
                  <a:pt x="1817" y="4701"/>
                </a:cubicBezTo>
                <a:cubicBezTo>
                  <a:pt x="2946" y="4701"/>
                  <a:pt x="3375" y="4232"/>
                  <a:pt x="3515" y="3556"/>
                </a:cubicBezTo>
                <a:cubicBezTo>
                  <a:pt x="3635" y="3033"/>
                  <a:pt x="3536" y="2467"/>
                  <a:pt x="3250" y="2043"/>
                </a:cubicBezTo>
                <a:close/>
                <a:moveTo>
                  <a:pt x="1605" y="329"/>
                </a:moveTo>
                <a:cubicBezTo>
                  <a:pt x="1663" y="329"/>
                  <a:pt x="1722" y="331"/>
                  <a:pt x="1781" y="333"/>
                </a:cubicBezTo>
                <a:cubicBezTo>
                  <a:pt x="1844" y="335"/>
                  <a:pt x="1907" y="338"/>
                  <a:pt x="1970" y="338"/>
                </a:cubicBezTo>
                <a:cubicBezTo>
                  <a:pt x="2064" y="338"/>
                  <a:pt x="2174" y="332"/>
                  <a:pt x="2287" y="306"/>
                </a:cubicBezTo>
                <a:cubicBezTo>
                  <a:pt x="2216" y="349"/>
                  <a:pt x="2145" y="396"/>
                  <a:pt x="2077" y="444"/>
                </a:cubicBezTo>
                <a:cubicBezTo>
                  <a:pt x="1745" y="672"/>
                  <a:pt x="1482" y="852"/>
                  <a:pt x="1157" y="446"/>
                </a:cubicBezTo>
                <a:cubicBezTo>
                  <a:pt x="1285" y="345"/>
                  <a:pt x="1447" y="329"/>
                  <a:pt x="1605" y="329"/>
                </a:cubicBezTo>
                <a:close/>
                <a:moveTo>
                  <a:pt x="1874" y="3776"/>
                </a:moveTo>
                <a:lnTo>
                  <a:pt x="1874" y="4034"/>
                </a:lnTo>
                <a:lnTo>
                  <a:pt x="1717" y="4034"/>
                </a:lnTo>
                <a:lnTo>
                  <a:pt x="1717" y="3786"/>
                </a:lnTo>
                <a:cubicBezTo>
                  <a:pt x="1574" y="3783"/>
                  <a:pt x="1427" y="3738"/>
                  <a:pt x="1340" y="3677"/>
                </a:cubicBezTo>
                <a:lnTo>
                  <a:pt x="1400" y="3510"/>
                </a:lnTo>
                <a:cubicBezTo>
                  <a:pt x="1487" y="3567"/>
                  <a:pt x="1616" y="3617"/>
                  <a:pt x="1755" y="3617"/>
                </a:cubicBezTo>
                <a:cubicBezTo>
                  <a:pt x="1930" y="3617"/>
                  <a:pt x="2034" y="3515"/>
                  <a:pt x="2034" y="3374"/>
                </a:cubicBezTo>
                <a:cubicBezTo>
                  <a:pt x="2034" y="3238"/>
                  <a:pt x="1953" y="3153"/>
                  <a:pt x="1769" y="3079"/>
                </a:cubicBezTo>
                <a:cubicBezTo>
                  <a:pt x="1517" y="2979"/>
                  <a:pt x="1360" y="2863"/>
                  <a:pt x="1360" y="2647"/>
                </a:cubicBezTo>
                <a:cubicBezTo>
                  <a:pt x="1360" y="2441"/>
                  <a:pt x="1506" y="2285"/>
                  <a:pt x="1732" y="2248"/>
                </a:cubicBezTo>
                <a:lnTo>
                  <a:pt x="1732" y="2000"/>
                </a:lnTo>
                <a:lnTo>
                  <a:pt x="1889" y="2000"/>
                </a:lnTo>
                <a:lnTo>
                  <a:pt x="1888" y="2240"/>
                </a:lnTo>
                <a:cubicBezTo>
                  <a:pt x="2035" y="2245"/>
                  <a:pt x="2136" y="2285"/>
                  <a:pt x="2211" y="2327"/>
                </a:cubicBezTo>
                <a:lnTo>
                  <a:pt x="2149" y="2491"/>
                </a:lnTo>
                <a:cubicBezTo>
                  <a:pt x="2097" y="2461"/>
                  <a:pt x="1995" y="2404"/>
                  <a:pt x="1836" y="2404"/>
                </a:cubicBezTo>
                <a:cubicBezTo>
                  <a:pt x="1645" y="2404"/>
                  <a:pt x="1589" y="2518"/>
                  <a:pt x="1589" y="2620"/>
                </a:cubicBezTo>
                <a:cubicBezTo>
                  <a:pt x="1589" y="2746"/>
                  <a:pt x="1665" y="2811"/>
                  <a:pt x="1881" y="2902"/>
                </a:cubicBezTo>
                <a:cubicBezTo>
                  <a:pt x="2136" y="3007"/>
                  <a:pt x="2265" y="3133"/>
                  <a:pt x="2265" y="3354"/>
                </a:cubicBezTo>
                <a:cubicBezTo>
                  <a:pt x="2265" y="3552"/>
                  <a:pt x="2129" y="3736"/>
                  <a:pt x="1874" y="3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7" name="íšľïďé"/>
          <p:cNvSpPr txBox="1"/>
          <p:nvPr/>
        </p:nvSpPr>
        <p:spPr>
          <a:xfrm>
            <a:off x="1787166" y="4335669"/>
            <a:ext cx="3038873" cy="42608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title text</a:t>
            </a:r>
            <a:endParaRPr lang="en-US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8" name="ïṡḷïḑe"/>
          <p:cNvSpPr txBox="1"/>
          <p:nvPr/>
        </p:nvSpPr>
        <p:spPr>
          <a:xfrm>
            <a:off x="1787166" y="4890017"/>
            <a:ext cx="5764078" cy="9946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</p:spTree>
  </p:cSld>
  <p:clrMapOvr>
    <a:masterClrMapping/>
  </p:clrMapOvr>
  <p:transition spd="slow" advTm="3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25" y="2317667"/>
            <a:ext cx="3240050" cy="3240050"/>
          </a:xfrm>
          <a:prstGeom prst="ellipse">
            <a:avLst/>
          </a:prstGeom>
        </p:spPr>
      </p:pic>
      <p:sp>
        <p:nvSpPr>
          <p:cNvPr id="6" name="îşľïḋè"/>
          <p:cNvSpPr txBox="1"/>
          <p:nvPr/>
        </p:nvSpPr>
        <p:spPr bwMode="auto">
          <a:xfrm>
            <a:off x="2165432" y="3012506"/>
            <a:ext cx="233338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</a:p>
        </p:txBody>
      </p:sp>
      <p:sp>
        <p:nvSpPr>
          <p:cNvPr id="7" name="i$ḻïḑê"/>
          <p:cNvSpPr/>
          <p:nvPr/>
        </p:nvSpPr>
        <p:spPr bwMode="auto">
          <a:xfrm>
            <a:off x="987561" y="3937692"/>
            <a:ext cx="3092494" cy="15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defTabSz="9137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text content, such as keywords, some brief introductions, etc.</a:t>
            </a:r>
          </a:p>
          <a:p>
            <a:pPr marL="171450" marR="0" lvl="0" indent="-171450" defTabSz="9137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8" name="íşliďé"/>
          <p:cNvSpPr txBox="1"/>
          <p:nvPr/>
        </p:nvSpPr>
        <p:spPr bwMode="auto">
          <a:xfrm>
            <a:off x="9278587" y="3012506"/>
            <a:ext cx="2073559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</a:p>
        </p:txBody>
      </p:sp>
      <p:sp>
        <p:nvSpPr>
          <p:cNvPr id="9" name="iş1íďè"/>
          <p:cNvSpPr/>
          <p:nvPr/>
        </p:nvSpPr>
        <p:spPr bwMode="auto">
          <a:xfrm>
            <a:off x="8180986" y="3937159"/>
            <a:ext cx="3177029" cy="15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marR="0" lvl="0" indent="-171450" algn="l" defTabSz="9137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text content, such as keywords, some brief introductions, etc.</a:t>
            </a:r>
          </a:p>
          <a:p>
            <a:pPr marL="171450" marR="0" lvl="0" indent="-171450" algn="l" defTabSz="91376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grpSp>
        <p:nvGrpSpPr>
          <p:cNvPr id="13" name="îṣḻîdé"/>
          <p:cNvGrpSpPr/>
          <p:nvPr/>
        </p:nvGrpSpPr>
        <p:grpSpPr>
          <a:xfrm>
            <a:off x="1204530" y="2905775"/>
            <a:ext cx="655266" cy="655266"/>
            <a:chOff x="4462645" y="1965241"/>
            <a:chExt cx="1017604" cy="1017604"/>
          </a:xfrm>
        </p:grpSpPr>
        <p:sp>
          <p:nvSpPr>
            <p:cNvPr id="14" name="îṣļîḍè"/>
            <p:cNvSpPr/>
            <p:nvPr/>
          </p:nvSpPr>
          <p:spPr>
            <a:xfrm>
              <a:off x="4462645" y="1965241"/>
              <a:ext cx="1017604" cy="101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miter lim="400000"/>
            </a:ln>
          </p:spPr>
          <p:txBody>
            <a:bodyPr wrap="none" lIns="19050" tIns="19050" rIns="19050" bIns="19050" anchor="ctr">
              <a:normAutofit/>
            </a:bodyPr>
            <a:lstStyle/>
            <a:p>
              <a:pPr lvl="0" algn="ctr"/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" name="iṣľídê"/>
            <p:cNvSpPr/>
            <p:nvPr/>
          </p:nvSpPr>
          <p:spPr bwMode="auto">
            <a:xfrm>
              <a:off x="4772753" y="2282693"/>
              <a:ext cx="397388" cy="382700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ï$ļîḋè"/>
          <p:cNvGrpSpPr/>
          <p:nvPr/>
        </p:nvGrpSpPr>
        <p:grpSpPr>
          <a:xfrm>
            <a:off x="8423633" y="2905775"/>
            <a:ext cx="655266" cy="655266"/>
            <a:chOff x="4462645" y="1965241"/>
            <a:chExt cx="1017604" cy="1017604"/>
          </a:xfrm>
        </p:grpSpPr>
        <p:sp>
          <p:nvSpPr>
            <p:cNvPr id="17" name="í$1iḓé"/>
            <p:cNvSpPr/>
            <p:nvPr/>
          </p:nvSpPr>
          <p:spPr>
            <a:xfrm>
              <a:off x="4462645" y="1965241"/>
              <a:ext cx="1017604" cy="101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  <a:miter lim="400000"/>
            </a:ln>
          </p:spPr>
          <p:txBody>
            <a:bodyPr wrap="none" lIns="19050" tIns="19050" rIns="19050" bIns="19050" anchor="ctr">
              <a:normAutofit/>
            </a:bodyPr>
            <a:lstStyle/>
            <a:p>
              <a:pPr lvl="0" algn="ctr"/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" name="ïsḻídê"/>
            <p:cNvSpPr/>
            <p:nvPr/>
          </p:nvSpPr>
          <p:spPr bwMode="auto">
            <a:xfrm>
              <a:off x="4772753" y="2282693"/>
              <a:ext cx="397388" cy="382700"/>
            </a:xfrm>
            <a:custGeom>
              <a:avLst/>
              <a:gdLst>
                <a:gd name="connsiteX0" fmla="*/ 216243 w 609050"/>
                <a:gd name="connsiteY0" fmla="*/ 412730 h 586540"/>
                <a:gd name="connsiteX1" fmla="*/ 216243 w 609050"/>
                <a:gd name="connsiteY1" fmla="*/ 456594 h 586540"/>
                <a:gd name="connsiteX2" fmla="*/ 293953 w 609050"/>
                <a:gd name="connsiteY2" fmla="*/ 456594 h 586540"/>
                <a:gd name="connsiteX3" fmla="*/ 293953 w 609050"/>
                <a:gd name="connsiteY3" fmla="*/ 412730 h 586540"/>
                <a:gd name="connsiteX4" fmla="*/ 69884 w 609050"/>
                <a:gd name="connsiteY4" fmla="*/ 412730 h 586540"/>
                <a:gd name="connsiteX5" fmla="*/ 69884 w 609050"/>
                <a:gd name="connsiteY5" fmla="*/ 456594 h 586540"/>
                <a:gd name="connsiteX6" fmla="*/ 147595 w 609050"/>
                <a:gd name="connsiteY6" fmla="*/ 456594 h 586540"/>
                <a:gd name="connsiteX7" fmla="*/ 147595 w 609050"/>
                <a:gd name="connsiteY7" fmla="*/ 412730 h 586540"/>
                <a:gd name="connsiteX8" fmla="*/ 460769 w 609050"/>
                <a:gd name="connsiteY8" fmla="*/ 376268 h 586540"/>
                <a:gd name="connsiteX9" fmla="*/ 460769 w 609050"/>
                <a:gd name="connsiteY9" fmla="*/ 414786 h 586540"/>
                <a:gd name="connsiteX10" fmla="*/ 555916 w 609050"/>
                <a:gd name="connsiteY10" fmla="*/ 414786 h 586540"/>
                <a:gd name="connsiteX11" fmla="*/ 555916 w 609050"/>
                <a:gd name="connsiteY11" fmla="*/ 376268 h 586540"/>
                <a:gd name="connsiteX12" fmla="*/ 216243 w 609050"/>
                <a:gd name="connsiteY12" fmla="*/ 339670 h 586540"/>
                <a:gd name="connsiteX13" fmla="*/ 216243 w 609050"/>
                <a:gd name="connsiteY13" fmla="*/ 383533 h 586540"/>
                <a:gd name="connsiteX14" fmla="*/ 293953 w 609050"/>
                <a:gd name="connsiteY14" fmla="*/ 383533 h 586540"/>
                <a:gd name="connsiteX15" fmla="*/ 293953 w 609050"/>
                <a:gd name="connsiteY15" fmla="*/ 339670 h 586540"/>
                <a:gd name="connsiteX16" fmla="*/ 69884 w 609050"/>
                <a:gd name="connsiteY16" fmla="*/ 339670 h 586540"/>
                <a:gd name="connsiteX17" fmla="*/ 69884 w 609050"/>
                <a:gd name="connsiteY17" fmla="*/ 383533 h 586540"/>
                <a:gd name="connsiteX18" fmla="*/ 147595 w 609050"/>
                <a:gd name="connsiteY18" fmla="*/ 383533 h 586540"/>
                <a:gd name="connsiteX19" fmla="*/ 147595 w 609050"/>
                <a:gd name="connsiteY19" fmla="*/ 339670 h 586540"/>
                <a:gd name="connsiteX20" fmla="*/ 460769 w 609050"/>
                <a:gd name="connsiteY20" fmla="*/ 303071 h 586540"/>
                <a:gd name="connsiteX21" fmla="*/ 460769 w 609050"/>
                <a:gd name="connsiteY21" fmla="*/ 341726 h 586540"/>
                <a:gd name="connsiteX22" fmla="*/ 555916 w 609050"/>
                <a:gd name="connsiteY22" fmla="*/ 341726 h 586540"/>
                <a:gd name="connsiteX23" fmla="*/ 555916 w 609050"/>
                <a:gd name="connsiteY23" fmla="*/ 303071 h 586540"/>
                <a:gd name="connsiteX24" fmla="*/ 216243 w 609050"/>
                <a:gd name="connsiteY24" fmla="*/ 266609 h 586540"/>
                <a:gd name="connsiteX25" fmla="*/ 216243 w 609050"/>
                <a:gd name="connsiteY25" fmla="*/ 310473 h 586540"/>
                <a:gd name="connsiteX26" fmla="*/ 293953 w 609050"/>
                <a:gd name="connsiteY26" fmla="*/ 310473 h 586540"/>
                <a:gd name="connsiteX27" fmla="*/ 293953 w 609050"/>
                <a:gd name="connsiteY27" fmla="*/ 266609 h 586540"/>
                <a:gd name="connsiteX28" fmla="*/ 69884 w 609050"/>
                <a:gd name="connsiteY28" fmla="*/ 266609 h 586540"/>
                <a:gd name="connsiteX29" fmla="*/ 69884 w 609050"/>
                <a:gd name="connsiteY29" fmla="*/ 310473 h 586540"/>
                <a:gd name="connsiteX30" fmla="*/ 147595 w 609050"/>
                <a:gd name="connsiteY30" fmla="*/ 310473 h 586540"/>
                <a:gd name="connsiteX31" fmla="*/ 147595 w 609050"/>
                <a:gd name="connsiteY31" fmla="*/ 266609 h 586540"/>
                <a:gd name="connsiteX32" fmla="*/ 460769 w 609050"/>
                <a:gd name="connsiteY32" fmla="*/ 230010 h 586540"/>
                <a:gd name="connsiteX33" fmla="*/ 460769 w 609050"/>
                <a:gd name="connsiteY33" fmla="*/ 268528 h 586540"/>
                <a:gd name="connsiteX34" fmla="*/ 555916 w 609050"/>
                <a:gd name="connsiteY34" fmla="*/ 268528 h 586540"/>
                <a:gd name="connsiteX35" fmla="*/ 555916 w 609050"/>
                <a:gd name="connsiteY35" fmla="*/ 230010 h 586540"/>
                <a:gd name="connsiteX36" fmla="*/ 216243 w 609050"/>
                <a:gd name="connsiteY36" fmla="*/ 193549 h 586540"/>
                <a:gd name="connsiteX37" fmla="*/ 216243 w 609050"/>
                <a:gd name="connsiteY37" fmla="*/ 237412 h 586540"/>
                <a:gd name="connsiteX38" fmla="*/ 293953 w 609050"/>
                <a:gd name="connsiteY38" fmla="*/ 237412 h 586540"/>
                <a:gd name="connsiteX39" fmla="*/ 293953 w 609050"/>
                <a:gd name="connsiteY39" fmla="*/ 193549 h 586540"/>
                <a:gd name="connsiteX40" fmla="*/ 69884 w 609050"/>
                <a:gd name="connsiteY40" fmla="*/ 193549 h 586540"/>
                <a:gd name="connsiteX41" fmla="*/ 69884 w 609050"/>
                <a:gd name="connsiteY41" fmla="*/ 237412 h 586540"/>
                <a:gd name="connsiteX42" fmla="*/ 147595 w 609050"/>
                <a:gd name="connsiteY42" fmla="*/ 237412 h 586540"/>
                <a:gd name="connsiteX43" fmla="*/ 147595 w 609050"/>
                <a:gd name="connsiteY43" fmla="*/ 193549 h 586540"/>
                <a:gd name="connsiteX44" fmla="*/ 460769 w 609050"/>
                <a:gd name="connsiteY44" fmla="*/ 156950 h 586540"/>
                <a:gd name="connsiteX45" fmla="*/ 460769 w 609050"/>
                <a:gd name="connsiteY45" fmla="*/ 195468 h 586540"/>
                <a:gd name="connsiteX46" fmla="*/ 555916 w 609050"/>
                <a:gd name="connsiteY46" fmla="*/ 195468 h 586540"/>
                <a:gd name="connsiteX47" fmla="*/ 555916 w 609050"/>
                <a:gd name="connsiteY47" fmla="*/ 156950 h 586540"/>
                <a:gd name="connsiteX48" fmla="*/ 192926 w 609050"/>
                <a:gd name="connsiteY48" fmla="*/ 96251 h 586540"/>
                <a:gd name="connsiteX49" fmla="*/ 361366 w 609050"/>
                <a:gd name="connsiteY49" fmla="*/ 96251 h 586540"/>
                <a:gd name="connsiteX50" fmla="*/ 361366 w 609050"/>
                <a:gd name="connsiteY50" fmla="*/ 114880 h 586540"/>
                <a:gd name="connsiteX51" fmla="*/ 192926 w 609050"/>
                <a:gd name="connsiteY51" fmla="*/ 114880 h 586540"/>
                <a:gd name="connsiteX52" fmla="*/ 192926 w 609050"/>
                <a:gd name="connsiteY52" fmla="*/ 49819 h 586540"/>
                <a:gd name="connsiteX53" fmla="*/ 361366 w 609050"/>
                <a:gd name="connsiteY53" fmla="*/ 49819 h 586540"/>
                <a:gd name="connsiteX54" fmla="*/ 361366 w 609050"/>
                <a:gd name="connsiteY54" fmla="*/ 68307 h 586540"/>
                <a:gd name="connsiteX55" fmla="*/ 192926 w 609050"/>
                <a:gd name="connsiteY55" fmla="*/ 68307 h 586540"/>
                <a:gd name="connsiteX56" fmla="*/ 166130 w 609050"/>
                <a:gd name="connsiteY56" fmla="*/ 25222 h 586540"/>
                <a:gd name="connsiteX57" fmla="*/ 166130 w 609050"/>
                <a:gd name="connsiteY57" fmla="*/ 155716 h 586540"/>
                <a:gd name="connsiteX58" fmla="*/ 338987 w 609050"/>
                <a:gd name="connsiteY58" fmla="*/ 155716 h 586540"/>
                <a:gd name="connsiteX59" fmla="*/ 338987 w 609050"/>
                <a:gd name="connsiteY59" fmla="*/ 341040 h 586540"/>
                <a:gd name="connsiteX60" fmla="*/ 338987 w 609050"/>
                <a:gd name="connsiteY60" fmla="*/ 531710 h 586540"/>
                <a:gd name="connsiteX61" fmla="*/ 366721 w 609050"/>
                <a:gd name="connsiteY61" fmla="*/ 531710 h 586540"/>
                <a:gd name="connsiteX62" fmla="*/ 366721 w 609050"/>
                <a:gd name="connsiteY62" fmla="*/ 341040 h 586540"/>
                <a:gd name="connsiteX63" fmla="*/ 366721 w 609050"/>
                <a:gd name="connsiteY63" fmla="*/ 155305 h 586540"/>
                <a:gd name="connsiteX64" fmla="*/ 388002 w 609050"/>
                <a:gd name="connsiteY64" fmla="*/ 143517 h 586540"/>
                <a:gd name="connsiteX65" fmla="*/ 388002 w 609050"/>
                <a:gd name="connsiteY65" fmla="*/ 25222 h 586540"/>
                <a:gd name="connsiteX66" fmla="*/ 140867 w 609050"/>
                <a:gd name="connsiteY66" fmla="*/ 0 h 586540"/>
                <a:gd name="connsiteX67" fmla="*/ 413402 w 609050"/>
                <a:gd name="connsiteY67" fmla="*/ 0 h 586540"/>
                <a:gd name="connsiteX68" fmla="*/ 413402 w 609050"/>
                <a:gd name="connsiteY68" fmla="*/ 129398 h 586540"/>
                <a:gd name="connsiteX69" fmla="*/ 432486 w 609050"/>
                <a:gd name="connsiteY69" fmla="*/ 118843 h 586540"/>
                <a:gd name="connsiteX70" fmla="*/ 584199 w 609050"/>
                <a:gd name="connsiteY70" fmla="*/ 118843 h 586540"/>
                <a:gd name="connsiteX71" fmla="*/ 584199 w 609050"/>
                <a:gd name="connsiteY71" fmla="*/ 531710 h 586540"/>
                <a:gd name="connsiteX72" fmla="*/ 609050 w 609050"/>
                <a:gd name="connsiteY72" fmla="*/ 531710 h 586540"/>
                <a:gd name="connsiteX73" fmla="*/ 609050 w 609050"/>
                <a:gd name="connsiteY73" fmla="*/ 586540 h 586540"/>
                <a:gd name="connsiteX74" fmla="*/ 0 w 609050"/>
                <a:gd name="connsiteY74" fmla="*/ 586540 h 586540"/>
                <a:gd name="connsiteX75" fmla="*/ 0 w 609050"/>
                <a:gd name="connsiteY75" fmla="*/ 531710 h 586540"/>
                <a:gd name="connsiteX76" fmla="*/ 24851 w 609050"/>
                <a:gd name="connsiteY76" fmla="*/ 531710 h 586540"/>
                <a:gd name="connsiteX77" fmla="*/ 24851 w 609050"/>
                <a:gd name="connsiteY77" fmla="*/ 155716 h 586540"/>
                <a:gd name="connsiteX78" fmla="*/ 140867 w 609050"/>
                <a:gd name="connsiteY78" fmla="*/ 155716 h 586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9050" h="586540">
                  <a:moveTo>
                    <a:pt x="216243" y="412730"/>
                  </a:moveTo>
                  <a:lnTo>
                    <a:pt x="216243" y="456594"/>
                  </a:lnTo>
                  <a:lnTo>
                    <a:pt x="293953" y="456594"/>
                  </a:lnTo>
                  <a:lnTo>
                    <a:pt x="293953" y="412730"/>
                  </a:lnTo>
                  <a:close/>
                  <a:moveTo>
                    <a:pt x="69884" y="412730"/>
                  </a:moveTo>
                  <a:lnTo>
                    <a:pt x="69884" y="456594"/>
                  </a:lnTo>
                  <a:lnTo>
                    <a:pt x="147595" y="456594"/>
                  </a:lnTo>
                  <a:lnTo>
                    <a:pt x="147595" y="412730"/>
                  </a:lnTo>
                  <a:close/>
                  <a:moveTo>
                    <a:pt x="460769" y="376268"/>
                  </a:moveTo>
                  <a:lnTo>
                    <a:pt x="460769" y="414786"/>
                  </a:lnTo>
                  <a:lnTo>
                    <a:pt x="555916" y="414786"/>
                  </a:lnTo>
                  <a:lnTo>
                    <a:pt x="555916" y="376268"/>
                  </a:lnTo>
                  <a:close/>
                  <a:moveTo>
                    <a:pt x="216243" y="339670"/>
                  </a:moveTo>
                  <a:lnTo>
                    <a:pt x="216243" y="383533"/>
                  </a:lnTo>
                  <a:lnTo>
                    <a:pt x="293953" y="383533"/>
                  </a:lnTo>
                  <a:lnTo>
                    <a:pt x="293953" y="339670"/>
                  </a:lnTo>
                  <a:close/>
                  <a:moveTo>
                    <a:pt x="69884" y="339670"/>
                  </a:moveTo>
                  <a:lnTo>
                    <a:pt x="69884" y="383533"/>
                  </a:lnTo>
                  <a:lnTo>
                    <a:pt x="147595" y="383533"/>
                  </a:lnTo>
                  <a:lnTo>
                    <a:pt x="147595" y="339670"/>
                  </a:lnTo>
                  <a:close/>
                  <a:moveTo>
                    <a:pt x="460769" y="303071"/>
                  </a:moveTo>
                  <a:lnTo>
                    <a:pt x="460769" y="341726"/>
                  </a:lnTo>
                  <a:lnTo>
                    <a:pt x="555916" y="341726"/>
                  </a:lnTo>
                  <a:lnTo>
                    <a:pt x="555916" y="303071"/>
                  </a:lnTo>
                  <a:close/>
                  <a:moveTo>
                    <a:pt x="216243" y="266609"/>
                  </a:moveTo>
                  <a:lnTo>
                    <a:pt x="216243" y="310473"/>
                  </a:lnTo>
                  <a:lnTo>
                    <a:pt x="293953" y="310473"/>
                  </a:lnTo>
                  <a:lnTo>
                    <a:pt x="293953" y="266609"/>
                  </a:lnTo>
                  <a:close/>
                  <a:moveTo>
                    <a:pt x="69884" y="266609"/>
                  </a:moveTo>
                  <a:lnTo>
                    <a:pt x="69884" y="310473"/>
                  </a:lnTo>
                  <a:lnTo>
                    <a:pt x="147595" y="310473"/>
                  </a:lnTo>
                  <a:lnTo>
                    <a:pt x="147595" y="266609"/>
                  </a:lnTo>
                  <a:close/>
                  <a:moveTo>
                    <a:pt x="460769" y="230010"/>
                  </a:moveTo>
                  <a:lnTo>
                    <a:pt x="460769" y="268528"/>
                  </a:lnTo>
                  <a:lnTo>
                    <a:pt x="555916" y="268528"/>
                  </a:lnTo>
                  <a:lnTo>
                    <a:pt x="555916" y="230010"/>
                  </a:lnTo>
                  <a:close/>
                  <a:moveTo>
                    <a:pt x="216243" y="193549"/>
                  </a:moveTo>
                  <a:lnTo>
                    <a:pt x="216243" y="237412"/>
                  </a:lnTo>
                  <a:lnTo>
                    <a:pt x="293953" y="237412"/>
                  </a:lnTo>
                  <a:lnTo>
                    <a:pt x="293953" y="193549"/>
                  </a:lnTo>
                  <a:close/>
                  <a:moveTo>
                    <a:pt x="69884" y="193549"/>
                  </a:moveTo>
                  <a:lnTo>
                    <a:pt x="69884" y="237412"/>
                  </a:lnTo>
                  <a:lnTo>
                    <a:pt x="147595" y="237412"/>
                  </a:lnTo>
                  <a:lnTo>
                    <a:pt x="147595" y="193549"/>
                  </a:lnTo>
                  <a:close/>
                  <a:moveTo>
                    <a:pt x="460769" y="156950"/>
                  </a:moveTo>
                  <a:lnTo>
                    <a:pt x="460769" y="195468"/>
                  </a:lnTo>
                  <a:lnTo>
                    <a:pt x="555916" y="195468"/>
                  </a:lnTo>
                  <a:lnTo>
                    <a:pt x="555916" y="156950"/>
                  </a:lnTo>
                  <a:close/>
                  <a:moveTo>
                    <a:pt x="192926" y="96251"/>
                  </a:moveTo>
                  <a:lnTo>
                    <a:pt x="361366" y="96251"/>
                  </a:lnTo>
                  <a:lnTo>
                    <a:pt x="361366" y="114880"/>
                  </a:lnTo>
                  <a:lnTo>
                    <a:pt x="192926" y="114880"/>
                  </a:lnTo>
                  <a:close/>
                  <a:moveTo>
                    <a:pt x="192926" y="49819"/>
                  </a:moveTo>
                  <a:lnTo>
                    <a:pt x="361366" y="49819"/>
                  </a:lnTo>
                  <a:lnTo>
                    <a:pt x="361366" y="68307"/>
                  </a:lnTo>
                  <a:lnTo>
                    <a:pt x="192926" y="68307"/>
                  </a:lnTo>
                  <a:close/>
                  <a:moveTo>
                    <a:pt x="166130" y="25222"/>
                  </a:moveTo>
                  <a:lnTo>
                    <a:pt x="166130" y="155716"/>
                  </a:lnTo>
                  <a:lnTo>
                    <a:pt x="338987" y="155716"/>
                  </a:lnTo>
                  <a:lnTo>
                    <a:pt x="338987" y="341040"/>
                  </a:lnTo>
                  <a:lnTo>
                    <a:pt x="338987" y="531710"/>
                  </a:lnTo>
                  <a:lnTo>
                    <a:pt x="366721" y="531710"/>
                  </a:lnTo>
                  <a:lnTo>
                    <a:pt x="366721" y="341040"/>
                  </a:lnTo>
                  <a:lnTo>
                    <a:pt x="366721" y="155305"/>
                  </a:lnTo>
                  <a:lnTo>
                    <a:pt x="388002" y="143517"/>
                  </a:lnTo>
                  <a:lnTo>
                    <a:pt x="388002" y="25222"/>
                  </a:lnTo>
                  <a:close/>
                  <a:moveTo>
                    <a:pt x="140867" y="0"/>
                  </a:moveTo>
                  <a:lnTo>
                    <a:pt x="413402" y="0"/>
                  </a:lnTo>
                  <a:lnTo>
                    <a:pt x="413402" y="129398"/>
                  </a:lnTo>
                  <a:lnTo>
                    <a:pt x="432486" y="118843"/>
                  </a:lnTo>
                  <a:lnTo>
                    <a:pt x="584199" y="118843"/>
                  </a:lnTo>
                  <a:lnTo>
                    <a:pt x="584199" y="531710"/>
                  </a:lnTo>
                  <a:lnTo>
                    <a:pt x="609050" y="531710"/>
                  </a:lnTo>
                  <a:lnTo>
                    <a:pt x="609050" y="586540"/>
                  </a:lnTo>
                  <a:lnTo>
                    <a:pt x="0" y="586540"/>
                  </a:lnTo>
                  <a:lnTo>
                    <a:pt x="0" y="531710"/>
                  </a:lnTo>
                  <a:lnTo>
                    <a:pt x="24851" y="531710"/>
                  </a:lnTo>
                  <a:lnTo>
                    <a:pt x="24851" y="155716"/>
                  </a:lnTo>
                  <a:lnTo>
                    <a:pt x="140867" y="1557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22" name="îṥlïďé"/>
          <p:cNvSpPr/>
          <p:nvPr/>
        </p:nvSpPr>
        <p:spPr>
          <a:xfrm>
            <a:off x="5225478" y="3042836"/>
            <a:ext cx="1702944" cy="1702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38100">
            <a:solidFill>
              <a:schemeClr val="bg1"/>
            </a:solidFill>
            <a:miter lim="400000"/>
          </a:ln>
        </p:spPr>
        <p:txBody>
          <a:bodyPr wrap="none" lIns="19050" tIns="19050" rIns="19050" bIns="19050" anchor="ctr">
            <a:normAutofit/>
          </a:bodyPr>
          <a:lstStyle/>
          <a:p>
            <a:pPr lvl="0"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keyword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aibenben\Desktop\图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1839396"/>
            <a:ext cx="12192000" cy="3401697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766267" y="2707031"/>
            <a:ext cx="1447146" cy="14471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000">
              <a:solidFill>
                <a:schemeClr val="accent1"/>
              </a:solidFill>
              <a:latin typeface="Impact" panose="020B0806030902050204" pitchFamily="34" charset="0"/>
              <a:ea typeface="华文琥珀" panose="0201080004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00151" y="2597450"/>
            <a:ext cx="6730176" cy="1088931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5400" b="1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微软雅黑" panose="020B0503020204020204" pitchFamily="34" charset="-122"/>
                <a:cs typeface="Aharoni" pitchFamily="2" charset="-79"/>
              </a:defRPr>
            </a:lvl1pPr>
          </a:lstStyle>
          <a:p>
            <a:r>
              <a:rPr lang="en-US" altLang="zh-CN" dirty="0">
                <a:sym typeface="微软雅黑" panose="020B0503020204020204" pitchFamily="34" charset="-122"/>
              </a:rPr>
              <a:t>ADD YOUR TITLE</a:t>
            </a:r>
          </a:p>
        </p:txBody>
      </p:sp>
      <p:sp>
        <p:nvSpPr>
          <p:cNvPr id="35" name="矩形 34"/>
          <p:cNvSpPr/>
          <p:nvPr/>
        </p:nvSpPr>
        <p:spPr>
          <a:xfrm>
            <a:off x="3719201" y="3865636"/>
            <a:ext cx="555451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AT LAST, IT USE THE COMPANY'S FINANCING PROJECT AS THE EXAMPLE TO SHOW HOW TO PREPARE AN PROJECT PLANNING BOOK FOR FINANCING.</a:t>
            </a:r>
          </a:p>
        </p:txBody>
      </p:sp>
      <p:sp>
        <p:nvSpPr>
          <p:cNvPr id="36" name="矩形 35"/>
          <p:cNvSpPr/>
          <p:nvPr/>
        </p:nvSpPr>
        <p:spPr>
          <a:xfrm>
            <a:off x="3799550" y="3591000"/>
            <a:ext cx="2363579" cy="111246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575903" y="2707031"/>
            <a:ext cx="1827874" cy="1447146"/>
          </a:xfrm>
          <a:prstGeom prst="ellipse">
            <a:avLst/>
          </a:prstGeom>
          <a:noFill/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  <a:ea typeface="华文琥珀" panose="02010800040101010101" pitchFamily="2" charset="-122"/>
                <a:cs typeface="+mn-ea"/>
                <a:sym typeface="微软雅黑" panose="020B0503020204020204" pitchFamily="34" charset="-122"/>
              </a:rPr>
              <a:t>04</a:t>
            </a:r>
            <a:endParaRPr kumimoji="1" lang="zh-CN" altLang="en-US" sz="720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  <a:ea typeface="华文琥珀" panose="0201080004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44236" y="645374"/>
            <a:ext cx="493500" cy="49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3997" y="629617"/>
            <a:ext cx="1574823" cy="5237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kumimoji="1" lang="en-US" altLang="zh-CN" sz="3200"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kumimoji="1" lang="zh-CN" altLang="en-US" sz="3200" b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íṧļiḑé"/>
          <p:cNvSpPr/>
          <p:nvPr/>
        </p:nvSpPr>
        <p:spPr bwMode="auto">
          <a:xfrm>
            <a:off x="624043" y="751354"/>
            <a:ext cx="312093" cy="303532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0" grpId="0"/>
      <p:bldP spid="35" grpId="0"/>
      <p:bldP spid="36" grpId="0" animBg="1"/>
      <p:bldP spid="9" grpId="0"/>
      <p:bldP spid="11" grpId="0" animBg="1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íślide"/>
          <p:cNvGrpSpPr/>
          <p:nvPr/>
        </p:nvGrpSpPr>
        <p:grpSpPr>
          <a:xfrm>
            <a:off x="641545" y="5136874"/>
            <a:ext cx="2016016" cy="1339208"/>
            <a:chOff x="679340" y="4732489"/>
            <a:chExt cx="2016016" cy="1188710"/>
          </a:xfrm>
        </p:grpSpPr>
        <p:sp>
          <p:nvSpPr>
            <p:cNvPr id="6" name="iṣḻïḑé"/>
            <p:cNvSpPr/>
            <p:nvPr/>
          </p:nvSpPr>
          <p:spPr bwMode="auto">
            <a:xfrm>
              <a:off x="698170" y="5287106"/>
              <a:ext cx="1997186" cy="634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content, content to match the title. </a:t>
              </a:r>
            </a:p>
            <a:p>
              <a:pPr algn="ct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......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íślîḓê"/>
            <p:cNvSpPr txBox="1"/>
            <p:nvPr/>
          </p:nvSpPr>
          <p:spPr bwMode="auto">
            <a:xfrm>
              <a:off x="679340" y="4732489"/>
              <a:ext cx="199718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Add subtitle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74890" y="1797470"/>
            <a:ext cx="10861049" cy="3403662"/>
            <a:chOff x="665475" y="2157775"/>
            <a:chExt cx="10861049" cy="3403662"/>
          </a:xfrm>
        </p:grpSpPr>
        <p:sp>
          <p:nvSpPr>
            <p:cNvPr id="21" name="iśḻïďe"/>
            <p:cNvSpPr/>
            <p:nvPr/>
          </p:nvSpPr>
          <p:spPr>
            <a:xfrm>
              <a:off x="4976505" y="2157775"/>
              <a:ext cx="2211258" cy="43204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Add subtitle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" name="î$ḷide"/>
            <p:cNvSpPr/>
            <p:nvPr/>
          </p:nvSpPr>
          <p:spPr>
            <a:xfrm>
              <a:off x="5375919" y="3379024"/>
              <a:ext cx="1440160" cy="43204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0" forceAA="0" compatLnSpc="1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Department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3" name="ïṧḻiḋè"/>
            <p:cNvSpPr/>
            <p:nvPr/>
          </p:nvSpPr>
          <p:spPr bwMode="auto">
            <a:xfrm>
              <a:off x="5087991" y="4300883"/>
              <a:ext cx="746075" cy="746075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" name="íṧḷîḑe"/>
            <p:cNvSpPr/>
            <p:nvPr/>
          </p:nvSpPr>
          <p:spPr bwMode="auto">
            <a:xfrm>
              <a:off x="6357932" y="4300883"/>
              <a:ext cx="746075" cy="746075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" name="işḷiḓê"/>
            <p:cNvSpPr/>
            <p:nvPr/>
          </p:nvSpPr>
          <p:spPr>
            <a:xfrm>
              <a:off x="3164661" y="3379024"/>
              <a:ext cx="1440160" cy="43204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0" forceAA="0" compatLnSpc="1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Department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" name="îṡľiḋê"/>
            <p:cNvSpPr/>
            <p:nvPr/>
          </p:nvSpPr>
          <p:spPr>
            <a:xfrm>
              <a:off x="953403" y="3379024"/>
              <a:ext cx="1440160" cy="43204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0" forceAA="0" compatLnSpc="1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Department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" name="îš1îďe"/>
            <p:cNvSpPr/>
            <p:nvPr/>
          </p:nvSpPr>
          <p:spPr bwMode="auto">
            <a:xfrm>
              <a:off x="665475" y="4300883"/>
              <a:ext cx="746075" cy="746075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" name="ïšḷïḓe"/>
            <p:cNvSpPr/>
            <p:nvPr/>
          </p:nvSpPr>
          <p:spPr bwMode="auto">
            <a:xfrm>
              <a:off x="1935416" y="4300883"/>
              <a:ext cx="746075" cy="746075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" name="íşḷídè"/>
            <p:cNvSpPr/>
            <p:nvPr/>
          </p:nvSpPr>
          <p:spPr>
            <a:xfrm>
              <a:off x="7587177" y="3379024"/>
              <a:ext cx="1440160" cy="43204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0" forceAA="0" compatLnSpc="1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Department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" name="iṩḷïḑê"/>
            <p:cNvSpPr/>
            <p:nvPr/>
          </p:nvSpPr>
          <p:spPr>
            <a:xfrm>
              <a:off x="9798436" y="3379024"/>
              <a:ext cx="1440160" cy="43204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0" forceAA="0" compatLnSpc="1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Department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1" name="íṥľîḍé"/>
            <p:cNvSpPr/>
            <p:nvPr/>
          </p:nvSpPr>
          <p:spPr bwMode="auto">
            <a:xfrm>
              <a:off x="9510508" y="4300883"/>
              <a:ext cx="746075" cy="746075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2" name="ïŝļiḑè"/>
            <p:cNvSpPr/>
            <p:nvPr/>
          </p:nvSpPr>
          <p:spPr bwMode="auto">
            <a:xfrm>
              <a:off x="10780449" y="4300883"/>
              <a:ext cx="746075" cy="746075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cxnSp>
          <p:nvCxnSpPr>
            <p:cNvPr id="33" name="肘形连接符 32"/>
            <p:cNvCxnSpPr>
              <a:stCxn id="26" idx="0"/>
              <a:endCxn id="21" idx="2"/>
            </p:cNvCxnSpPr>
            <p:nvPr/>
          </p:nvCxnSpPr>
          <p:spPr>
            <a:xfrm rot="5400000" flipH="1" flipV="1">
              <a:off x="3483208" y="780099"/>
              <a:ext cx="789201" cy="4408651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肘形连接符 33"/>
            <p:cNvCxnSpPr>
              <a:stCxn id="30" idx="0"/>
              <a:endCxn id="21" idx="2"/>
            </p:cNvCxnSpPr>
            <p:nvPr/>
          </p:nvCxnSpPr>
          <p:spPr>
            <a:xfrm rot="16200000" flipV="1">
              <a:off x="7905725" y="766233"/>
              <a:ext cx="789201" cy="4436382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肘形连接符 34"/>
            <p:cNvCxnSpPr>
              <a:stCxn id="25" idx="0"/>
              <a:endCxn id="21" idx="2"/>
            </p:cNvCxnSpPr>
            <p:nvPr/>
          </p:nvCxnSpPr>
          <p:spPr>
            <a:xfrm rot="5400000" flipH="1" flipV="1">
              <a:off x="4588837" y="1885728"/>
              <a:ext cx="789201" cy="2197393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肘形连接符 35"/>
            <p:cNvCxnSpPr>
              <a:stCxn id="29" idx="0"/>
              <a:endCxn id="21" idx="2"/>
            </p:cNvCxnSpPr>
            <p:nvPr/>
          </p:nvCxnSpPr>
          <p:spPr>
            <a:xfrm rot="16200000" flipV="1">
              <a:off x="6800096" y="1871862"/>
              <a:ext cx="789201" cy="2225123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19"/>
            <p:cNvCxnSpPr>
              <a:stCxn id="21" idx="2"/>
              <a:endCxn id="22" idx="0"/>
            </p:cNvCxnSpPr>
            <p:nvPr/>
          </p:nvCxnSpPr>
          <p:spPr>
            <a:xfrm>
              <a:off x="6082134" y="2589823"/>
              <a:ext cx="13865" cy="78920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肘形连接符 37"/>
            <p:cNvCxnSpPr>
              <a:stCxn id="26" idx="2"/>
              <a:endCxn id="27" idx="0"/>
            </p:cNvCxnSpPr>
            <p:nvPr/>
          </p:nvCxnSpPr>
          <p:spPr>
            <a:xfrm rot="5400000">
              <a:off x="1111093" y="3738492"/>
              <a:ext cx="489811" cy="634970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肘形连接符 38"/>
            <p:cNvCxnSpPr>
              <a:stCxn id="26" idx="2"/>
              <a:endCxn id="28" idx="0"/>
            </p:cNvCxnSpPr>
            <p:nvPr/>
          </p:nvCxnSpPr>
          <p:spPr>
            <a:xfrm rot="16200000" flipH="1">
              <a:off x="1746063" y="3738491"/>
              <a:ext cx="489811" cy="634971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肘形连接符 39"/>
            <p:cNvCxnSpPr>
              <a:stCxn id="22" idx="2"/>
              <a:endCxn id="23" idx="0"/>
            </p:cNvCxnSpPr>
            <p:nvPr/>
          </p:nvCxnSpPr>
          <p:spPr>
            <a:xfrm rot="5400000">
              <a:off x="5533609" y="3738492"/>
              <a:ext cx="489811" cy="634970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肘形连接符 40"/>
            <p:cNvCxnSpPr>
              <a:stCxn id="22" idx="2"/>
              <a:endCxn id="24" idx="0"/>
            </p:cNvCxnSpPr>
            <p:nvPr/>
          </p:nvCxnSpPr>
          <p:spPr>
            <a:xfrm rot="16200000" flipH="1">
              <a:off x="6168579" y="3738491"/>
              <a:ext cx="489811" cy="634971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肘形连接符 41"/>
            <p:cNvCxnSpPr>
              <a:stCxn id="30" idx="2"/>
              <a:endCxn id="31" idx="0"/>
            </p:cNvCxnSpPr>
            <p:nvPr/>
          </p:nvCxnSpPr>
          <p:spPr>
            <a:xfrm rot="5400000">
              <a:off x="9956126" y="3738492"/>
              <a:ext cx="489811" cy="634970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肘形连接符 42"/>
            <p:cNvCxnSpPr>
              <a:stCxn id="30" idx="2"/>
              <a:endCxn id="32" idx="0"/>
            </p:cNvCxnSpPr>
            <p:nvPr/>
          </p:nvCxnSpPr>
          <p:spPr>
            <a:xfrm rot="16200000" flipH="1">
              <a:off x="10591096" y="3738491"/>
              <a:ext cx="489811" cy="634971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31"/>
            <p:cNvCxnSpPr>
              <a:stCxn id="25" idx="2"/>
            </p:cNvCxnSpPr>
            <p:nvPr/>
          </p:nvCxnSpPr>
          <p:spPr>
            <a:xfrm flipH="1">
              <a:off x="3884741" y="3811072"/>
              <a:ext cx="0" cy="175036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直接连接符 32"/>
          <p:cNvCxnSpPr>
            <a:stCxn id="29" idx="2"/>
          </p:cNvCxnSpPr>
          <p:nvPr/>
        </p:nvCxnSpPr>
        <p:spPr>
          <a:xfrm flipH="1">
            <a:off x="8297846" y="3450767"/>
            <a:ext cx="18826" cy="1699351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图形 45" descr="带齿轮的头部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016" y="4099853"/>
            <a:ext cx="409425" cy="409425"/>
          </a:xfrm>
          <a:prstGeom prst="rect">
            <a:avLst/>
          </a:prstGeom>
        </p:spPr>
      </p:pic>
      <p:pic>
        <p:nvPicPr>
          <p:cNvPr id="47" name="图形 46" descr="饼图演示文稿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86030" y="4093608"/>
            <a:ext cx="440394" cy="440394"/>
          </a:xfrm>
          <a:prstGeom prst="rect">
            <a:avLst/>
          </a:prstGeom>
        </p:spPr>
      </p:pic>
      <p:pic>
        <p:nvPicPr>
          <p:cNvPr id="48" name="图形 47" descr="靶心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45700" y="4084859"/>
            <a:ext cx="455377" cy="455377"/>
          </a:xfrm>
          <a:prstGeom prst="rect">
            <a:avLst/>
          </a:prstGeom>
        </p:spPr>
      </p:pic>
      <p:pic>
        <p:nvPicPr>
          <p:cNvPr id="49" name="图形 48" descr="秒表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53200" y="4101181"/>
            <a:ext cx="389653" cy="389653"/>
          </a:xfrm>
          <a:prstGeom prst="rect">
            <a:avLst/>
          </a:prstGeom>
        </p:spPr>
      </p:pic>
      <p:pic>
        <p:nvPicPr>
          <p:cNvPr id="50" name="图形 49" descr="会议室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04639" y="4044673"/>
            <a:ext cx="534846" cy="534846"/>
          </a:xfrm>
          <a:prstGeom prst="rect">
            <a:avLst/>
          </a:prstGeom>
        </p:spPr>
      </p:pic>
      <p:pic>
        <p:nvPicPr>
          <p:cNvPr id="51" name="图形 50" descr="钱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78149" y="4118153"/>
            <a:ext cx="369503" cy="369503"/>
          </a:xfrm>
          <a:prstGeom prst="rect">
            <a:avLst/>
          </a:prstGeom>
        </p:spPr>
      </p:pic>
      <p:grpSp>
        <p:nvGrpSpPr>
          <p:cNvPr id="61" name="íślide"/>
          <p:cNvGrpSpPr/>
          <p:nvPr/>
        </p:nvGrpSpPr>
        <p:grpSpPr>
          <a:xfrm>
            <a:off x="2894531" y="5141835"/>
            <a:ext cx="2016016" cy="1339208"/>
            <a:chOff x="679340" y="4732489"/>
            <a:chExt cx="2016016" cy="1188710"/>
          </a:xfrm>
        </p:grpSpPr>
        <p:sp>
          <p:nvSpPr>
            <p:cNvPr id="62" name="iṣḻïḑé"/>
            <p:cNvSpPr/>
            <p:nvPr/>
          </p:nvSpPr>
          <p:spPr bwMode="auto">
            <a:xfrm>
              <a:off x="698170" y="5287106"/>
              <a:ext cx="1997186" cy="634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content, content to match the title. </a:t>
              </a:r>
            </a:p>
            <a:p>
              <a:pPr algn="ct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......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íślîḓê"/>
            <p:cNvSpPr txBox="1"/>
            <p:nvPr/>
          </p:nvSpPr>
          <p:spPr bwMode="auto">
            <a:xfrm>
              <a:off x="679340" y="4732489"/>
              <a:ext cx="199718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Add subtitle</a:t>
              </a:r>
            </a:p>
          </p:txBody>
        </p:sp>
      </p:grpSp>
      <p:grpSp>
        <p:nvGrpSpPr>
          <p:cNvPr id="64" name="íślide"/>
          <p:cNvGrpSpPr/>
          <p:nvPr/>
        </p:nvGrpSpPr>
        <p:grpSpPr>
          <a:xfrm>
            <a:off x="5149582" y="5148589"/>
            <a:ext cx="2016016" cy="1339208"/>
            <a:chOff x="679340" y="4732489"/>
            <a:chExt cx="2016016" cy="1188710"/>
          </a:xfrm>
        </p:grpSpPr>
        <p:sp>
          <p:nvSpPr>
            <p:cNvPr id="65" name="iṣḻïḑé"/>
            <p:cNvSpPr/>
            <p:nvPr/>
          </p:nvSpPr>
          <p:spPr bwMode="auto">
            <a:xfrm>
              <a:off x="698170" y="5287106"/>
              <a:ext cx="1997186" cy="634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content, content to match the title. </a:t>
              </a:r>
            </a:p>
            <a:p>
              <a:pPr algn="ct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......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6" name="íślîḓê"/>
            <p:cNvSpPr txBox="1"/>
            <p:nvPr/>
          </p:nvSpPr>
          <p:spPr bwMode="auto">
            <a:xfrm>
              <a:off x="679340" y="4732489"/>
              <a:ext cx="199718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Add subtitle</a:t>
              </a:r>
            </a:p>
          </p:txBody>
        </p:sp>
      </p:grpSp>
      <p:grpSp>
        <p:nvGrpSpPr>
          <p:cNvPr id="67" name="íślide"/>
          <p:cNvGrpSpPr/>
          <p:nvPr/>
        </p:nvGrpSpPr>
        <p:grpSpPr>
          <a:xfrm>
            <a:off x="7393122" y="5097066"/>
            <a:ext cx="2016016" cy="1339208"/>
            <a:chOff x="679340" y="4732489"/>
            <a:chExt cx="2016016" cy="1188710"/>
          </a:xfrm>
        </p:grpSpPr>
        <p:sp>
          <p:nvSpPr>
            <p:cNvPr id="68" name="iṣḻïḑé"/>
            <p:cNvSpPr/>
            <p:nvPr/>
          </p:nvSpPr>
          <p:spPr bwMode="auto">
            <a:xfrm>
              <a:off x="698170" y="5287106"/>
              <a:ext cx="1997186" cy="634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content, content to match the title. </a:t>
              </a:r>
            </a:p>
            <a:p>
              <a:pPr algn="ct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......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9" name="íślîḓê"/>
            <p:cNvSpPr txBox="1"/>
            <p:nvPr/>
          </p:nvSpPr>
          <p:spPr bwMode="auto">
            <a:xfrm>
              <a:off x="679340" y="4732489"/>
              <a:ext cx="199718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Add subtitle</a:t>
              </a:r>
            </a:p>
          </p:txBody>
        </p:sp>
      </p:grpSp>
      <p:grpSp>
        <p:nvGrpSpPr>
          <p:cNvPr id="70" name="íślide"/>
          <p:cNvGrpSpPr/>
          <p:nvPr/>
        </p:nvGrpSpPr>
        <p:grpSpPr>
          <a:xfrm>
            <a:off x="9601657" y="5097066"/>
            <a:ext cx="2016016" cy="1339208"/>
            <a:chOff x="679340" y="4732489"/>
            <a:chExt cx="2016016" cy="1188710"/>
          </a:xfrm>
        </p:grpSpPr>
        <p:sp>
          <p:nvSpPr>
            <p:cNvPr id="71" name="iṣḻïḑé"/>
            <p:cNvSpPr/>
            <p:nvPr/>
          </p:nvSpPr>
          <p:spPr bwMode="auto">
            <a:xfrm>
              <a:off x="698170" y="5287106"/>
              <a:ext cx="1997186" cy="634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content, content to match the title. </a:t>
              </a:r>
            </a:p>
            <a:p>
              <a:pPr algn="ctr"/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......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2" name="íślîḓê"/>
            <p:cNvSpPr txBox="1"/>
            <p:nvPr/>
          </p:nvSpPr>
          <p:spPr bwMode="auto">
            <a:xfrm>
              <a:off x="679340" y="4732489"/>
              <a:ext cx="199718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Add subtitle</a:t>
              </a:r>
            </a:p>
          </p:txBody>
        </p:sp>
      </p:grpSp>
      <p:sp>
        <p:nvSpPr>
          <p:cNvPr id="52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5887705" y="1634451"/>
            <a:ext cx="3872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ADD YOUR TITLE</a:t>
            </a:r>
            <a:endParaRPr lang="zh-CN" altLang="en-US" sz="2400" b="1" dirty="0">
              <a:solidFill>
                <a:schemeClr val="accent1"/>
              </a:solidFill>
              <a:effectLst/>
              <a:latin typeface="Aharoni" pitchFamily="2" charset="-79"/>
              <a:ea typeface="微软雅黑" panose="020B0503020204020204" pitchFamily="34" charset="-122"/>
              <a:cs typeface="Aharoni" pitchFamily="2" charset="-79"/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21638" y="2721936"/>
            <a:ext cx="2801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ADD YOUR TITLE</a:t>
            </a:r>
            <a:endParaRPr lang="zh-CN" altLang="en-US" sz="2400" b="1" dirty="0">
              <a:solidFill>
                <a:schemeClr val="accent1"/>
              </a:solidFill>
              <a:latin typeface="Aharoni" pitchFamily="2" charset="-79"/>
              <a:ea typeface="微软雅黑" panose="020B0503020204020204" pitchFamily="34" charset="-122"/>
              <a:cs typeface="Aharoni" pitchFamily="2" charset="-79"/>
              <a:sym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72882" y="3905457"/>
            <a:ext cx="2801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ADD YOUR TITLE</a:t>
            </a:r>
            <a:endParaRPr lang="zh-CN" altLang="en-US" sz="2400" b="1" dirty="0">
              <a:solidFill>
                <a:schemeClr val="accent1"/>
              </a:solidFill>
              <a:latin typeface="Aharoni" pitchFamily="2" charset="-79"/>
              <a:ea typeface="微软雅黑" panose="020B0503020204020204" pitchFamily="34" charset="-122"/>
              <a:cs typeface="Aharoni" pitchFamily="2" charset="-79"/>
              <a:sym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08035" y="4959489"/>
            <a:ext cx="2801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ADD YOUR TITLE</a:t>
            </a:r>
            <a:endParaRPr lang="zh-CN" altLang="en-US" sz="2400" b="1" dirty="0">
              <a:solidFill>
                <a:schemeClr val="accent1"/>
              </a:solidFill>
              <a:latin typeface="Aharoni" pitchFamily="2" charset="-79"/>
              <a:ea typeface="微软雅黑" panose="020B0503020204020204" pitchFamily="34" charset="-122"/>
              <a:cs typeface="Aharoni" pitchFamily="2" charset="-79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71058" y="1719640"/>
            <a:ext cx="2278267" cy="3739435"/>
            <a:chOff x="5171058" y="1719640"/>
            <a:chExt cx="2278267" cy="3739435"/>
          </a:xfrm>
        </p:grpSpPr>
        <p:sp>
          <p:nvSpPr>
            <p:cNvPr id="5" name="任意形状 4"/>
            <p:cNvSpPr/>
            <p:nvPr/>
          </p:nvSpPr>
          <p:spPr>
            <a:xfrm>
              <a:off x="5374546" y="2061205"/>
              <a:ext cx="1816476" cy="3215700"/>
            </a:xfrm>
            <a:custGeom>
              <a:avLst/>
              <a:gdLst>
                <a:gd name="connsiteX0" fmla="*/ 0 w 4992624"/>
                <a:gd name="connsiteY0" fmla="*/ 0 h 2449649"/>
                <a:gd name="connsiteX1" fmla="*/ 2926080 w 4992624"/>
                <a:gd name="connsiteY1" fmla="*/ 2194560 h 2449649"/>
                <a:gd name="connsiteX2" fmla="*/ 4992624 w 4992624"/>
                <a:gd name="connsiteY2" fmla="*/ 2432304 h 2449649"/>
                <a:gd name="connsiteX0-1" fmla="*/ 0 w 4992624"/>
                <a:gd name="connsiteY0-2" fmla="*/ 0 h 2432304"/>
                <a:gd name="connsiteX1-3" fmla="*/ 2057385 w 4992624"/>
                <a:gd name="connsiteY1-4" fmla="*/ 1528752 h 2432304"/>
                <a:gd name="connsiteX2-5" fmla="*/ 4992624 w 4992624"/>
                <a:gd name="connsiteY2-6" fmla="*/ 2432304 h 2432304"/>
                <a:gd name="connsiteX0-7" fmla="*/ 0 w 4992624"/>
                <a:gd name="connsiteY0-8" fmla="*/ 0 h 2432304"/>
                <a:gd name="connsiteX1-9" fmla="*/ 2057385 w 4992624"/>
                <a:gd name="connsiteY1-10" fmla="*/ 1528752 h 2432304"/>
                <a:gd name="connsiteX2-11" fmla="*/ 4992624 w 4992624"/>
                <a:gd name="connsiteY2-12" fmla="*/ 2432304 h 2432304"/>
                <a:gd name="connsiteX0-13" fmla="*/ 0 w 4840602"/>
                <a:gd name="connsiteY0-14" fmla="*/ 0 h 2405128"/>
                <a:gd name="connsiteX1-15" fmla="*/ 1905363 w 4840602"/>
                <a:gd name="connsiteY1-16" fmla="*/ 1501576 h 2405128"/>
                <a:gd name="connsiteX2-17" fmla="*/ 4840602 w 4840602"/>
                <a:gd name="connsiteY2-18" fmla="*/ 2405128 h 2405128"/>
                <a:gd name="connsiteX0-19" fmla="*/ 0 w 4840602"/>
                <a:gd name="connsiteY0-20" fmla="*/ 0 h 2405128"/>
                <a:gd name="connsiteX1-21" fmla="*/ 2231124 w 4840602"/>
                <a:gd name="connsiteY1-22" fmla="*/ 1515164 h 2405128"/>
                <a:gd name="connsiteX2-23" fmla="*/ 4840602 w 4840602"/>
                <a:gd name="connsiteY2-24" fmla="*/ 2405128 h 24051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840602" h="2405128">
                  <a:moveTo>
                    <a:pt x="0" y="0"/>
                  </a:moveTo>
                  <a:cubicBezTo>
                    <a:pt x="1046988" y="894588"/>
                    <a:pt x="1424357" y="1114309"/>
                    <a:pt x="2231124" y="1515164"/>
                  </a:cubicBezTo>
                  <a:cubicBezTo>
                    <a:pt x="3037891" y="1916019"/>
                    <a:pt x="4477890" y="2362456"/>
                    <a:pt x="4840602" y="2405128"/>
                  </a:cubicBez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171058" y="1719640"/>
              <a:ext cx="414397" cy="41439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1</a:t>
              </a:r>
              <a:endParaRPr kumimoji="1"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480407" y="2816216"/>
              <a:ext cx="414397" cy="41439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2</a:t>
              </a:r>
              <a:endParaRPr kumimoji="1"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994870" y="3990647"/>
              <a:ext cx="414397" cy="41439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3</a:t>
              </a:r>
              <a:endParaRPr kumimoji="1"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7034928" y="5044678"/>
              <a:ext cx="414397" cy="41439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4</a:t>
              </a:r>
              <a:endParaRPr kumimoji="1"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488782" y="456782"/>
            <a:ext cx="493500" cy="4935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8543" y="441025"/>
            <a:ext cx="1574823" cy="5237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kumimoji="1" lang="en-US" alt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kumimoji="1"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íṧļiḑé"/>
          <p:cNvSpPr/>
          <p:nvPr/>
        </p:nvSpPr>
        <p:spPr bwMode="auto">
          <a:xfrm>
            <a:off x="568589" y="524504"/>
            <a:ext cx="351430" cy="341790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0" name="iSļîďè"/>
          <p:cNvSpPr/>
          <p:nvPr/>
        </p:nvSpPr>
        <p:spPr bwMode="auto">
          <a:xfrm>
            <a:off x="-14514" y="2270077"/>
            <a:ext cx="4066942" cy="25329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1" name="îṩ1iḋe"/>
          <p:cNvSpPr/>
          <p:nvPr/>
        </p:nvSpPr>
        <p:spPr>
          <a:xfrm>
            <a:off x="1499028" y="2506191"/>
            <a:ext cx="3116515" cy="2827879"/>
          </a:xfrm>
          <a:prstGeom prst="ellipse">
            <a:avLst/>
          </a:prstGeom>
          <a:solidFill>
            <a:schemeClr val="bg1"/>
          </a:solidFill>
          <a:ln w="3175" cap="rnd">
            <a:solidFill>
              <a:schemeClr val="bg2">
                <a:lumMod val="8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58" y="1865283"/>
            <a:ext cx="3082185" cy="3082185"/>
          </a:xfrm>
          <a:prstGeom prst="ellipse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1818942" y="4914052"/>
            <a:ext cx="2511016" cy="517418"/>
          </a:xfrm>
          <a:prstGeom prst="roundRect">
            <a:avLst>
              <a:gd name="adj" fmla="val 46079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3" name="文本框 9"/>
          <p:cNvSpPr txBox="1"/>
          <p:nvPr/>
        </p:nvSpPr>
        <p:spPr>
          <a:xfrm>
            <a:off x="2007642" y="4962778"/>
            <a:ext cx="2032000" cy="421563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2400" dirty="0">
                <a:solidFill>
                  <a:schemeClr val="accent1"/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CONTENTS</a:t>
            </a:r>
          </a:p>
        </p:txBody>
      </p:sp>
      <p:sp>
        <p:nvSpPr>
          <p:cNvPr id="43" name="文本框 3"/>
          <p:cNvSpPr txBox="1"/>
          <p:nvPr/>
        </p:nvSpPr>
        <p:spPr>
          <a:xfrm>
            <a:off x="5952347" y="2102122"/>
            <a:ext cx="417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l"/>
            <a:r>
              <a:rPr lang="en-US" altLang="zh-CN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 Enter  The Title</a:t>
            </a:r>
            <a:r>
              <a:rPr lang="zh-CN" altLang="en-US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of</a:t>
            </a:r>
            <a:r>
              <a:rPr lang="zh-CN" altLang="en-US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This</a:t>
            </a:r>
            <a:r>
              <a:rPr lang="zh-CN" altLang="en-US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Page</a:t>
            </a:r>
            <a:endParaRPr lang="zh-CN" altLang="en-US" sz="160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文本框 3"/>
          <p:cNvSpPr txBox="1"/>
          <p:nvPr/>
        </p:nvSpPr>
        <p:spPr>
          <a:xfrm>
            <a:off x="6486469" y="3199024"/>
            <a:ext cx="417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l"/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 Enter  The Title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of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This</a:t>
            </a: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Page</a:t>
            </a:r>
            <a:endParaRPr lang="zh-CN" altLang="en-US" sz="160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文本框 3"/>
          <p:cNvSpPr txBox="1"/>
          <p:nvPr/>
        </p:nvSpPr>
        <p:spPr>
          <a:xfrm>
            <a:off x="6987826" y="4409208"/>
            <a:ext cx="417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l"/>
            <a:r>
              <a:rPr lang="en-US" altLang="zh-CN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 Enter  The Title</a:t>
            </a:r>
            <a:r>
              <a:rPr lang="zh-CN" altLang="en-US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of</a:t>
            </a:r>
            <a:r>
              <a:rPr lang="zh-CN" altLang="en-US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This</a:t>
            </a:r>
            <a:r>
              <a:rPr lang="zh-CN" altLang="en-US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Page</a:t>
            </a:r>
            <a:endParaRPr lang="zh-CN" altLang="en-US" sz="160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文本框 3"/>
          <p:cNvSpPr txBox="1"/>
          <p:nvPr/>
        </p:nvSpPr>
        <p:spPr>
          <a:xfrm>
            <a:off x="7674006" y="5446348"/>
            <a:ext cx="4172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l"/>
            <a:r>
              <a:rPr lang="en-US" altLang="zh-CN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 Enter  The Title</a:t>
            </a:r>
            <a:r>
              <a:rPr lang="zh-CN" altLang="en-US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of</a:t>
            </a:r>
            <a:r>
              <a:rPr lang="zh-CN" altLang="en-US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This</a:t>
            </a:r>
            <a:r>
              <a:rPr lang="zh-CN" altLang="en-US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Page</a:t>
            </a:r>
            <a:endParaRPr lang="zh-CN" altLang="en-US" sz="160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4" grpId="0" animBg="1"/>
      <p:bldP spid="35" grpId="0"/>
      <p:bldP spid="36" grpId="0" animBg="1"/>
      <p:bldP spid="40" grpId="0" animBg="1"/>
      <p:bldP spid="41" grpId="0" animBg="1"/>
      <p:bldP spid="23" grpId="0" animBg="1"/>
      <p:bldP spid="33" grpId="0"/>
      <p:bldP spid="43" grpId="0"/>
      <p:bldP spid="44" grpId="0"/>
      <p:bldP spid="45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ŝḻïḋê"/>
          <p:cNvSpPr/>
          <p:nvPr/>
        </p:nvSpPr>
        <p:spPr bwMode="auto">
          <a:xfrm>
            <a:off x="2152649" y="2356480"/>
            <a:ext cx="1892051" cy="7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subtitle text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8" name="íṣlïḓé"/>
          <p:cNvSpPr/>
          <p:nvPr/>
        </p:nvSpPr>
        <p:spPr bwMode="auto">
          <a:xfrm>
            <a:off x="2152649" y="3774881"/>
            <a:ext cx="1892051" cy="7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subtitle text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10" name="î$ḻîḑé"/>
          <p:cNvSpPr/>
          <p:nvPr/>
        </p:nvSpPr>
        <p:spPr bwMode="auto">
          <a:xfrm>
            <a:off x="2152649" y="5193281"/>
            <a:ext cx="1892051" cy="7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subtitle text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12" name="îŝ1îḑé"/>
          <p:cNvSpPr/>
          <p:nvPr/>
        </p:nvSpPr>
        <p:spPr bwMode="auto">
          <a:xfrm>
            <a:off x="7963364" y="2356480"/>
            <a:ext cx="1892051" cy="7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subtitle text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14" name="iŝḷíḍè"/>
          <p:cNvSpPr/>
          <p:nvPr/>
        </p:nvSpPr>
        <p:spPr bwMode="auto">
          <a:xfrm>
            <a:off x="7963364" y="3774881"/>
            <a:ext cx="1892051" cy="7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subtitle text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16" name="i$ľîḍê"/>
          <p:cNvSpPr/>
          <p:nvPr/>
        </p:nvSpPr>
        <p:spPr bwMode="auto">
          <a:xfrm>
            <a:off x="7963364" y="5193281"/>
            <a:ext cx="1892051" cy="77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subtitle text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  <a:p>
            <a:pPr algn="r">
              <a:lnSpc>
                <a:spcPct val="150000"/>
              </a:lnSpc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4356053" y="2836579"/>
            <a:ext cx="1914320" cy="19143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841335" y="2858637"/>
            <a:ext cx="1914320" cy="19143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362" y="2381027"/>
            <a:ext cx="2785950" cy="278595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417917" y="2329999"/>
            <a:ext cx="410252" cy="4102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417917" y="3695321"/>
            <a:ext cx="410252" cy="4102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417917" y="5059552"/>
            <a:ext cx="410252" cy="4102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0363831" y="2329363"/>
            <a:ext cx="410252" cy="4102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0363831" y="3694685"/>
            <a:ext cx="410252" cy="4102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0363831" y="5058916"/>
            <a:ext cx="410252" cy="41025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sļiḋé"/>
          <p:cNvSpPr/>
          <p:nvPr/>
        </p:nvSpPr>
        <p:spPr bwMode="auto">
          <a:xfrm>
            <a:off x="1537894" y="3349187"/>
            <a:ext cx="1153557" cy="115559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Title</a:t>
            </a:r>
          </a:p>
        </p:txBody>
      </p:sp>
      <p:sp>
        <p:nvSpPr>
          <p:cNvPr id="6" name="iśľidé"/>
          <p:cNvSpPr/>
          <p:nvPr/>
        </p:nvSpPr>
        <p:spPr>
          <a:xfrm>
            <a:off x="3713917" y="3159588"/>
            <a:ext cx="1534794" cy="1534794"/>
          </a:xfrm>
          <a:prstGeom prst="ellipse">
            <a:avLst/>
          </a:prstGeom>
          <a:solidFill>
            <a:srgbClr val="FFFFFF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isľîḓè"/>
          <p:cNvSpPr/>
          <p:nvPr/>
        </p:nvSpPr>
        <p:spPr bwMode="auto">
          <a:xfrm>
            <a:off x="2923817" y="3769436"/>
            <a:ext cx="1084852" cy="315096"/>
          </a:xfrm>
          <a:custGeom>
            <a:avLst/>
            <a:gdLst>
              <a:gd name="T0" fmla="*/ 881 w 881"/>
              <a:gd name="T1" fmla="*/ 129 h 257"/>
              <a:gd name="T2" fmla="*/ 831 w 881"/>
              <a:gd name="T3" fmla="*/ 79 h 257"/>
              <a:gd name="T4" fmla="*/ 170 w 881"/>
              <a:gd name="T5" fmla="*/ 79 h 257"/>
              <a:gd name="T6" fmla="*/ 170 w 881"/>
              <a:gd name="T7" fmla="*/ 0 h 257"/>
              <a:gd name="T8" fmla="*/ 0 w 881"/>
              <a:gd name="T9" fmla="*/ 129 h 257"/>
              <a:gd name="T10" fmla="*/ 170 w 881"/>
              <a:gd name="T11" fmla="*/ 257 h 257"/>
              <a:gd name="T12" fmla="*/ 170 w 881"/>
              <a:gd name="T13" fmla="*/ 178 h 257"/>
              <a:gd name="T14" fmla="*/ 831 w 881"/>
              <a:gd name="T15" fmla="*/ 178 h 257"/>
              <a:gd name="T16" fmla="*/ 881 w 881"/>
              <a:gd name="T17" fmla="*/ 129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1" h="257">
                <a:moveTo>
                  <a:pt x="881" y="129"/>
                </a:moveTo>
                <a:cubicBezTo>
                  <a:pt x="881" y="100"/>
                  <a:pt x="860" y="79"/>
                  <a:pt x="831" y="79"/>
                </a:cubicBezTo>
                <a:cubicBezTo>
                  <a:pt x="170" y="79"/>
                  <a:pt x="170" y="79"/>
                  <a:pt x="170" y="79"/>
                </a:cubicBezTo>
                <a:cubicBezTo>
                  <a:pt x="170" y="0"/>
                  <a:pt x="170" y="0"/>
                  <a:pt x="170" y="0"/>
                </a:cubicBezTo>
                <a:cubicBezTo>
                  <a:pt x="0" y="129"/>
                  <a:pt x="0" y="129"/>
                  <a:pt x="0" y="129"/>
                </a:cubicBezTo>
                <a:cubicBezTo>
                  <a:pt x="170" y="257"/>
                  <a:pt x="170" y="257"/>
                  <a:pt x="170" y="257"/>
                </a:cubicBezTo>
                <a:cubicBezTo>
                  <a:pt x="170" y="178"/>
                  <a:pt x="170" y="178"/>
                  <a:pt x="170" y="178"/>
                </a:cubicBezTo>
                <a:cubicBezTo>
                  <a:pt x="831" y="178"/>
                  <a:pt x="831" y="178"/>
                  <a:pt x="831" y="178"/>
                </a:cubicBezTo>
                <a:cubicBezTo>
                  <a:pt x="861" y="178"/>
                  <a:pt x="881" y="153"/>
                  <a:pt x="881" y="129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îṡḷîḍe"/>
          <p:cNvSpPr/>
          <p:nvPr/>
        </p:nvSpPr>
        <p:spPr bwMode="auto">
          <a:xfrm>
            <a:off x="4953959" y="3769436"/>
            <a:ext cx="1084852" cy="315096"/>
          </a:xfrm>
          <a:custGeom>
            <a:avLst/>
            <a:gdLst>
              <a:gd name="T0" fmla="*/ 881 w 881"/>
              <a:gd name="T1" fmla="*/ 129 h 257"/>
              <a:gd name="T2" fmla="*/ 711 w 881"/>
              <a:gd name="T3" fmla="*/ 0 h 257"/>
              <a:gd name="T4" fmla="*/ 711 w 881"/>
              <a:gd name="T5" fmla="*/ 79 h 257"/>
              <a:gd name="T6" fmla="*/ 50 w 881"/>
              <a:gd name="T7" fmla="*/ 79 h 257"/>
              <a:gd name="T8" fmla="*/ 0 w 881"/>
              <a:gd name="T9" fmla="*/ 129 h 257"/>
              <a:gd name="T10" fmla="*/ 50 w 881"/>
              <a:gd name="T11" fmla="*/ 178 h 257"/>
              <a:gd name="T12" fmla="*/ 711 w 881"/>
              <a:gd name="T13" fmla="*/ 178 h 257"/>
              <a:gd name="T14" fmla="*/ 711 w 881"/>
              <a:gd name="T15" fmla="*/ 257 h 257"/>
              <a:gd name="T16" fmla="*/ 881 w 881"/>
              <a:gd name="T17" fmla="*/ 129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1" h="257">
                <a:moveTo>
                  <a:pt x="881" y="129"/>
                </a:moveTo>
                <a:cubicBezTo>
                  <a:pt x="711" y="0"/>
                  <a:pt x="711" y="0"/>
                  <a:pt x="711" y="0"/>
                </a:cubicBezTo>
                <a:cubicBezTo>
                  <a:pt x="711" y="79"/>
                  <a:pt x="711" y="79"/>
                  <a:pt x="711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21" y="79"/>
                  <a:pt x="0" y="100"/>
                  <a:pt x="0" y="129"/>
                </a:cubicBezTo>
                <a:cubicBezTo>
                  <a:pt x="0" y="153"/>
                  <a:pt x="20" y="178"/>
                  <a:pt x="50" y="178"/>
                </a:cubicBezTo>
                <a:cubicBezTo>
                  <a:pt x="711" y="178"/>
                  <a:pt x="711" y="178"/>
                  <a:pt x="711" y="178"/>
                </a:cubicBezTo>
                <a:cubicBezTo>
                  <a:pt x="711" y="257"/>
                  <a:pt x="711" y="257"/>
                  <a:pt x="711" y="257"/>
                </a:cubicBezTo>
                <a:lnTo>
                  <a:pt x="881" y="129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ïṥḷíḑè"/>
          <p:cNvSpPr/>
          <p:nvPr/>
        </p:nvSpPr>
        <p:spPr bwMode="auto">
          <a:xfrm>
            <a:off x="4812237" y="4335603"/>
            <a:ext cx="513650" cy="507176"/>
          </a:xfrm>
          <a:custGeom>
            <a:avLst/>
            <a:gdLst>
              <a:gd name="T0" fmla="*/ 330 w 417"/>
              <a:gd name="T1" fmla="*/ 259 h 413"/>
              <a:gd name="T2" fmla="*/ 87 w 417"/>
              <a:gd name="T3" fmla="*/ 20 h 413"/>
              <a:gd name="T4" fmla="*/ 16 w 417"/>
              <a:gd name="T5" fmla="*/ 20 h 413"/>
              <a:gd name="T6" fmla="*/ 0 w 417"/>
              <a:gd name="T7" fmla="*/ 52 h 413"/>
              <a:gd name="T8" fmla="*/ 16 w 417"/>
              <a:gd name="T9" fmla="*/ 91 h 413"/>
              <a:gd name="T10" fmla="*/ 258 w 417"/>
              <a:gd name="T11" fmla="*/ 329 h 413"/>
              <a:gd name="T12" fmla="*/ 204 w 417"/>
              <a:gd name="T13" fmla="*/ 383 h 413"/>
              <a:gd name="T14" fmla="*/ 417 w 417"/>
              <a:gd name="T15" fmla="*/ 413 h 413"/>
              <a:gd name="T16" fmla="*/ 387 w 417"/>
              <a:gd name="T17" fmla="*/ 203 h 413"/>
              <a:gd name="T18" fmla="*/ 330 w 417"/>
              <a:gd name="T19" fmla="*/ 259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7" h="412">
                <a:moveTo>
                  <a:pt x="330" y="259"/>
                </a:moveTo>
                <a:cubicBezTo>
                  <a:pt x="87" y="20"/>
                  <a:pt x="87" y="20"/>
                  <a:pt x="87" y="20"/>
                </a:cubicBezTo>
                <a:cubicBezTo>
                  <a:pt x="66" y="0"/>
                  <a:pt x="37" y="0"/>
                  <a:pt x="16" y="20"/>
                </a:cubicBezTo>
                <a:cubicBezTo>
                  <a:pt x="7" y="27"/>
                  <a:pt x="1" y="39"/>
                  <a:pt x="0" y="52"/>
                </a:cubicBezTo>
                <a:cubicBezTo>
                  <a:pt x="0" y="66"/>
                  <a:pt x="5" y="80"/>
                  <a:pt x="16" y="91"/>
                </a:cubicBezTo>
                <a:cubicBezTo>
                  <a:pt x="258" y="329"/>
                  <a:pt x="258" y="329"/>
                  <a:pt x="258" y="329"/>
                </a:cubicBezTo>
                <a:cubicBezTo>
                  <a:pt x="204" y="383"/>
                  <a:pt x="204" y="383"/>
                  <a:pt x="204" y="383"/>
                </a:cubicBezTo>
                <a:cubicBezTo>
                  <a:pt x="417" y="413"/>
                  <a:pt x="417" y="413"/>
                  <a:pt x="417" y="413"/>
                </a:cubicBezTo>
                <a:cubicBezTo>
                  <a:pt x="387" y="203"/>
                  <a:pt x="387" y="203"/>
                  <a:pt x="387" y="203"/>
                </a:cubicBezTo>
                <a:lnTo>
                  <a:pt x="330" y="259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îSļidê"/>
          <p:cNvSpPr/>
          <p:nvPr/>
        </p:nvSpPr>
        <p:spPr bwMode="auto">
          <a:xfrm>
            <a:off x="4812237" y="3011192"/>
            <a:ext cx="513650" cy="507176"/>
          </a:xfrm>
          <a:custGeom>
            <a:avLst/>
            <a:gdLst>
              <a:gd name="T0" fmla="*/ 50 w 417"/>
              <a:gd name="T1" fmla="*/ 411 h 411"/>
              <a:gd name="T2" fmla="*/ 87 w 417"/>
              <a:gd name="T3" fmla="*/ 398 h 411"/>
              <a:gd name="T4" fmla="*/ 330 w 417"/>
              <a:gd name="T5" fmla="*/ 157 h 411"/>
              <a:gd name="T6" fmla="*/ 387 w 417"/>
              <a:gd name="T7" fmla="*/ 210 h 411"/>
              <a:gd name="T8" fmla="*/ 417 w 417"/>
              <a:gd name="T9" fmla="*/ 0 h 411"/>
              <a:gd name="T10" fmla="*/ 205 w 417"/>
              <a:gd name="T11" fmla="*/ 30 h 411"/>
              <a:gd name="T12" fmla="*/ 259 w 417"/>
              <a:gd name="T13" fmla="*/ 86 h 411"/>
              <a:gd name="T14" fmla="*/ 16 w 417"/>
              <a:gd name="T15" fmla="*/ 327 h 411"/>
              <a:gd name="T16" fmla="*/ 0 w 417"/>
              <a:gd name="T17" fmla="*/ 363 h 411"/>
              <a:gd name="T18" fmla="*/ 16 w 417"/>
              <a:gd name="T19" fmla="*/ 398 h 411"/>
              <a:gd name="T20" fmla="*/ 50 w 417"/>
              <a:gd name="T21" fmla="*/ 411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7" h="411">
                <a:moveTo>
                  <a:pt x="50" y="411"/>
                </a:moveTo>
                <a:cubicBezTo>
                  <a:pt x="66" y="411"/>
                  <a:pt x="78" y="407"/>
                  <a:pt x="87" y="398"/>
                </a:cubicBezTo>
                <a:cubicBezTo>
                  <a:pt x="330" y="157"/>
                  <a:pt x="330" y="157"/>
                  <a:pt x="330" y="157"/>
                </a:cubicBezTo>
                <a:cubicBezTo>
                  <a:pt x="387" y="210"/>
                  <a:pt x="387" y="210"/>
                  <a:pt x="387" y="210"/>
                </a:cubicBezTo>
                <a:cubicBezTo>
                  <a:pt x="417" y="0"/>
                  <a:pt x="417" y="0"/>
                  <a:pt x="417" y="0"/>
                </a:cubicBezTo>
                <a:cubicBezTo>
                  <a:pt x="205" y="30"/>
                  <a:pt x="205" y="30"/>
                  <a:pt x="205" y="30"/>
                </a:cubicBezTo>
                <a:cubicBezTo>
                  <a:pt x="259" y="86"/>
                  <a:pt x="259" y="86"/>
                  <a:pt x="259" y="86"/>
                </a:cubicBezTo>
                <a:cubicBezTo>
                  <a:pt x="16" y="327"/>
                  <a:pt x="16" y="327"/>
                  <a:pt x="16" y="327"/>
                </a:cubicBezTo>
                <a:cubicBezTo>
                  <a:pt x="6" y="337"/>
                  <a:pt x="0" y="350"/>
                  <a:pt x="0" y="363"/>
                </a:cubicBezTo>
                <a:cubicBezTo>
                  <a:pt x="0" y="376"/>
                  <a:pt x="6" y="388"/>
                  <a:pt x="16" y="398"/>
                </a:cubicBezTo>
                <a:cubicBezTo>
                  <a:pt x="24" y="406"/>
                  <a:pt x="37" y="411"/>
                  <a:pt x="50" y="411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îṥļiďe"/>
          <p:cNvSpPr/>
          <p:nvPr/>
        </p:nvSpPr>
        <p:spPr bwMode="auto">
          <a:xfrm>
            <a:off x="4095157" y="3631604"/>
            <a:ext cx="772312" cy="590762"/>
          </a:xfrm>
          <a:custGeom>
            <a:avLst/>
            <a:gdLst>
              <a:gd name="connsiteX0" fmla="*/ 361794 w 551492"/>
              <a:gd name="connsiteY0" fmla="*/ 308363 h 421851"/>
              <a:gd name="connsiteX1" fmla="*/ 530845 w 551492"/>
              <a:gd name="connsiteY1" fmla="*/ 308363 h 421851"/>
              <a:gd name="connsiteX2" fmla="*/ 551492 w 551492"/>
              <a:gd name="connsiteY2" fmla="*/ 329044 h 421851"/>
              <a:gd name="connsiteX3" fmla="*/ 551492 w 551492"/>
              <a:gd name="connsiteY3" fmla="*/ 362650 h 421851"/>
              <a:gd name="connsiteX4" fmla="*/ 530845 w 551492"/>
              <a:gd name="connsiteY4" fmla="*/ 383331 h 421851"/>
              <a:gd name="connsiteX5" fmla="*/ 378570 w 551492"/>
              <a:gd name="connsiteY5" fmla="*/ 383331 h 421851"/>
              <a:gd name="connsiteX6" fmla="*/ 378570 w 551492"/>
              <a:gd name="connsiteY6" fmla="*/ 369113 h 421851"/>
              <a:gd name="connsiteX7" fmla="*/ 361794 w 551492"/>
              <a:gd name="connsiteY7" fmla="*/ 308363 h 421851"/>
              <a:gd name="connsiteX8" fmla="*/ 313904 w 551492"/>
              <a:gd name="connsiteY8" fmla="*/ 172924 h 421851"/>
              <a:gd name="connsiteX9" fmla="*/ 530832 w 551492"/>
              <a:gd name="connsiteY9" fmla="*/ 172924 h 421851"/>
              <a:gd name="connsiteX10" fmla="*/ 551492 w 551492"/>
              <a:gd name="connsiteY10" fmla="*/ 193548 h 421851"/>
              <a:gd name="connsiteX11" fmla="*/ 551492 w 551492"/>
              <a:gd name="connsiteY11" fmla="*/ 225772 h 421851"/>
              <a:gd name="connsiteX12" fmla="*/ 530832 w 551492"/>
              <a:gd name="connsiteY12" fmla="*/ 247685 h 421851"/>
              <a:gd name="connsiteX13" fmla="*/ 271293 w 551492"/>
              <a:gd name="connsiteY13" fmla="*/ 247685 h 421851"/>
              <a:gd name="connsiteX14" fmla="*/ 271293 w 551492"/>
              <a:gd name="connsiteY14" fmla="*/ 227061 h 421851"/>
              <a:gd name="connsiteX15" fmla="*/ 272584 w 551492"/>
              <a:gd name="connsiteY15" fmla="*/ 224483 h 421851"/>
              <a:gd name="connsiteX16" fmla="*/ 313904 w 551492"/>
              <a:gd name="connsiteY16" fmla="*/ 172924 h 421851"/>
              <a:gd name="connsiteX17" fmla="*/ 281648 w 551492"/>
              <a:gd name="connsiteY17" fmla="*/ 36241 h 421851"/>
              <a:gd name="connsiteX18" fmla="*/ 530834 w 551492"/>
              <a:gd name="connsiteY18" fmla="*/ 36241 h 421851"/>
              <a:gd name="connsiteX19" fmla="*/ 551492 w 551492"/>
              <a:gd name="connsiteY19" fmla="*/ 58154 h 421851"/>
              <a:gd name="connsiteX20" fmla="*/ 551492 w 551492"/>
              <a:gd name="connsiteY20" fmla="*/ 90378 h 421851"/>
              <a:gd name="connsiteX21" fmla="*/ 530834 w 551492"/>
              <a:gd name="connsiteY21" fmla="*/ 111002 h 421851"/>
              <a:gd name="connsiteX22" fmla="*/ 308761 w 551492"/>
              <a:gd name="connsiteY22" fmla="*/ 111002 h 421851"/>
              <a:gd name="connsiteX23" fmla="*/ 295850 w 551492"/>
              <a:gd name="connsiteY23" fmla="*/ 96823 h 421851"/>
              <a:gd name="connsiteX24" fmla="*/ 281648 w 551492"/>
              <a:gd name="connsiteY24" fmla="*/ 36241 h 421851"/>
              <a:gd name="connsiteX25" fmla="*/ 176987 w 551492"/>
              <a:gd name="connsiteY25" fmla="*/ 0 h 421851"/>
              <a:gd name="connsiteX26" fmla="*/ 271294 w 551492"/>
              <a:gd name="connsiteY26" fmla="*/ 117396 h 421851"/>
              <a:gd name="connsiteX27" fmla="*/ 276461 w 551492"/>
              <a:gd name="connsiteY27" fmla="*/ 117396 h 421851"/>
              <a:gd name="connsiteX28" fmla="*/ 290672 w 551492"/>
              <a:gd name="connsiteY28" fmla="*/ 152228 h 421851"/>
              <a:gd name="connsiteX29" fmla="*/ 262251 w 551492"/>
              <a:gd name="connsiteY29" fmla="*/ 199960 h 421851"/>
              <a:gd name="connsiteX30" fmla="*/ 257083 w 551492"/>
              <a:gd name="connsiteY30" fmla="*/ 197380 h 421851"/>
              <a:gd name="connsiteX31" fmla="*/ 224786 w 551492"/>
              <a:gd name="connsiteY31" fmla="*/ 247692 h 421851"/>
              <a:gd name="connsiteX32" fmla="*/ 219619 w 551492"/>
              <a:gd name="connsiteY32" fmla="*/ 259303 h 421851"/>
              <a:gd name="connsiteX33" fmla="*/ 241581 w 551492"/>
              <a:gd name="connsiteY33" fmla="*/ 279944 h 421851"/>
              <a:gd name="connsiteX34" fmla="*/ 263543 w 551492"/>
              <a:gd name="connsiteY34" fmla="*/ 279944 h 421851"/>
              <a:gd name="connsiteX35" fmla="*/ 352682 w 551492"/>
              <a:gd name="connsiteY35" fmla="*/ 368958 h 421851"/>
              <a:gd name="connsiteX36" fmla="*/ 352682 w 551492"/>
              <a:gd name="connsiteY36" fmla="*/ 393470 h 421851"/>
              <a:gd name="connsiteX37" fmla="*/ 325553 w 551492"/>
              <a:gd name="connsiteY37" fmla="*/ 421851 h 421851"/>
              <a:gd name="connsiteX38" fmla="*/ 28421 w 551492"/>
              <a:gd name="connsiteY38" fmla="*/ 421851 h 421851"/>
              <a:gd name="connsiteX39" fmla="*/ 0 w 551492"/>
              <a:gd name="connsiteY39" fmla="*/ 393470 h 421851"/>
              <a:gd name="connsiteX40" fmla="*/ 0 w 551492"/>
              <a:gd name="connsiteY40" fmla="*/ 368958 h 421851"/>
              <a:gd name="connsiteX41" fmla="*/ 89139 w 551492"/>
              <a:gd name="connsiteY41" fmla="*/ 279944 h 421851"/>
              <a:gd name="connsiteX42" fmla="*/ 112393 w 551492"/>
              <a:gd name="connsiteY42" fmla="*/ 279944 h 421851"/>
              <a:gd name="connsiteX43" fmla="*/ 133063 w 551492"/>
              <a:gd name="connsiteY43" fmla="*/ 259303 h 421851"/>
              <a:gd name="connsiteX44" fmla="*/ 127896 w 551492"/>
              <a:gd name="connsiteY44" fmla="*/ 247692 h 421851"/>
              <a:gd name="connsiteX45" fmla="*/ 95599 w 551492"/>
              <a:gd name="connsiteY45" fmla="*/ 198670 h 421851"/>
              <a:gd name="connsiteX46" fmla="*/ 91723 w 551492"/>
              <a:gd name="connsiteY46" fmla="*/ 199960 h 421851"/>
              <a:gd name="connsiteX47" fmla="*/ 63302 w 551492"/>
              <a:gd name="connsiteY47" fmla="*/ 152228 h 421851"/>
              <a:gd name="connsiteX48" fmla="*/ 78804 w 551492"/>
              <a:gd name="connsiteY48" fmla="*/ 117396 h 421851"/>
              <a:gd name="connsiteX49" fmla="*/ 81388 w 551492"/>
              <a:gd name="connsiteY49" fmla="*/ 117396 h 421851"/>
              <a:gd name="connsiteX50" fmla="*/ 176987 w 551492"/>
              <a:gd name="connsiteY50" fmla="*/ 0 h 4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1492" h="421850">
                <a:moveTo>
                  <a:pt x="361794" y="308363"/>
                </a:moveTo>
                <a:lnTo>
                  <a:pt x="530845" y="308363"/>
                </a:lnTo>
                <a:cubicBezTo>
                  <a:pt x="541168" y="308363"/>
                  <a:pt x="551492" y="317411"/>
                  <a:pt x="551492" y="329044"/>
                </a:cubicBezTo>
                <a:lnTo>
                  <a:pt x="551492" y="362650"/>
                </a:lnTo>
                <a:cubicBezTo>
                  <a:pt x="551492" y="374283"/>
                  <a:pt x="541168" y="383331"/>
                  <a:pt x="530845" y="383331"/>
                </a:cubicBezTo>
                <a:lnTo>
                  <a:pt x="378570" y="383331"/>
                </a:lnTo>
                <a:lnTo>
                  <a:pt x="378570" y="369113"/>
                </a:lnTo>
                <a:cubicBezTo>
                  <a:pt x="378570" y="347140"/>
                  <a:pt x="372118" y="326459"/>
                  <a:pt x="361794" y="308363"/>
                </a:cubicBezTo>
                <a:close/>
                <a:moveTo>
                  <a:pt x="313904" y="172924"/>
                </a:moveTo>
                <a:lnTo>
                  <a:pt x="530832" y="172924"/>
                </a:lnTo>
                <a:cubicBezTo>
                  <a:pt x="541162" y="172924"/>
                  <a:pt x="551492" y="181947"/>
                  <a:pt x="551492" y="193548"/>
                </a:cubicBezTo>
                <a:lnTo>
                  <a:pt x="551492" y="225772"/>
                </a:lnTo>
                <a:cubicBezTo>
                  <a:pt x="551492" y="237373"/>
                  <a:pt x="541162" y="247685"/>
                  <a:pt x="530832" y="247685"/>
                </a:cubicBezTo>
                <a:lnTo>
                  <a:pt x="271293" y="247685"/>
                </a:lnTo>
                <a:lnTo>
                  <a:pt x="271293" y="227061"/>
                </a:lnTo>
                <a:cubicBezTo>
                  <a:pt x="271293" y="225772"/>
                  <a:pt x="272584" y="225772"/>
                  <a:pt x="272584" y="224483"/>
                </a:cubicBezTo>
                <a:cubicBezTo>
                  <a:pt x="293244" y="218038"/>
                  <a:pt x="307448" y="194837"/>
                  <a:pt x="313904" y="172924"/>
                </a:cubicBezTo>
                <a:close/>
                <a:moveTo>
                  <a:pt x="281648" y="36241"/>
                </a:moveTo>
                <a:lnTo>
                  <a:pt x="530834" y="36241"/>
                </a:lnTo>
                <a:cubicBezTo>
                  <a:pt x="541163" y="36241"/>
                  <a:pt x="551492" y="46553"/>
                  <a:pt x="551492" y="58154"/>
                </a:cubicBezTo>
                <a:lnTo>
                  <a:pt x="551492" y="90378"/>
                </a:lnTo>
                <a:cubicBezTo>
                  <a:pt x="551492" y="101979"/>
                  <a:pt x="541163" y="111002"/>
                  <a:pt x="530834" y="111002"/>
                </a:cubicBezTo>
                <a:lnTo>
                  <a:pt x="308761" y="111002"/>
                </a:lnTo>
                <a:cubicBezTo>
                  <a:pt x="304888" y="104557"/>
                  <a:pt x="301015" y="99401"/>
                  <a:pt x="295850" y="96823"/>
                </a:cubicBezTo>
                <a:cubicBezTo>
                  <a:pt x="293268" y="72333"/>
                  <a:pt x="288104" y="52998"/>
                  <a:pt x="281648" y="36241"/>
                </a:cubicBezTo>
                <a:close/>
                <a:moveTo>
                  <a:pt x="176987" y="0"/>
                </a:moveTo>
                <a:cubicBezTo>
                  <a:pt x="257083" y="0"/>
                  <a:pt x="270002" y="64503"/>
                  <a:pt x="271294" y="117396"/>
                </a:cubicBezTo>
                <a:cubicBezTo>
                  <a:pt x="272586" y="117396"/>
                  <a:pt x="273878" y="117396"/>
                  <a:pt x="276461" y="117396"/>
                </a:cubicBezTo>
                <a:cubicBezTo>
                  <a:pt x="289380" y="117396"/>
                  <a:pt x="290672" y="132877"/>
                  <a:pt x="290672" y="152228"/>
                </a:cubicBezTo>
                <a:cubicBezTo>
                  <a:pt x="290672" y="171579"/>
                  <a:pt x="275169" y="199960"/>
                  <a:pt x="262251" y="199960"/>
                </a:cubicBezTo>
                <a:cubicBezTo>
                  <a:pt x="260959" y="199960"/>
                  <a:pt x="258375" y="198670"/>
                  <a:pt x="257083" y="197380"/>
                </a:cubicBezTo>
                <a:cubicBezTo>
                  <a:pt x="249332" y="216731"/>
                  <a:pt x="237705" y="233502"/>
                  <a:pt x="224786" y="247692"/>
                </a:cubicBezTo>
                <a:cubicBezTo>
                  <a:pt x="220911" y="250272"/>
                  <a:pt x="219619" y="254143"/>
                  <a:pt x="219619" y="259303"/>
                </a:cubicBezTo>
                <a:cubicBezTo>
                  <a:pt x="219619" y="270913"/>
                  <a:pt x="228662" y="279944"/>
                  <a:pt x="241581" y="279944"/>
                </a:cubicBezTo>
                <a:lnTo>
                  <a:pt x="263543" y="279944"/>
                </a:lnTo>
                <a:cubicBezTo>
                  <a:pt x="312634" y="279944"/>
                  <a:pt x="352682" y="319936"/>
                  <a:pt x="352682" y="368958"/>
                </a:cubicBezTo>
                <a:lnTo>
                  <a:pt x="352682" y="393470"/>
                </a:lnTo>
                <a:cubicBezTo>
                  <a:pt x="352682" y="408950"/>
                  <a:pt x="341055" y="421851"/>
                  <a:pt x="325553" y="421851"/>
                </a:cubicBezTo>
                <a:lnTo>
                  <a:pt x="28421" y="421851"/>
                </a:lnTo>
                <a:cubicBezTo>
                  <a:pt x="12919" y="421851"/>
                  <a:pt x="0" y="408950"/>
                  <a:pt x="0" y="393470"/>
                </a:cubicBezTo>
                <a:lnTo>
                  <a:pt x="0" y="368958"/>
                </a:lnTo>
                <a:cubicBezTo>
                  <a:pt x="0" y="319936"/>
                  <a:pt x="40048" y="279944"/>
                  <a:pt x="89139" y="279944"/>
                </a:cubicBezTo>
                <a:lnTo>
                  <a:pt x="112393" y="279944"/>
                </a:lnTo>
                <a:cubicBezTo>
                  <a:pt x="124020" y="279944"/>
                  <a:pt x="133063" y="270913"/>
                  <a:pt x="133063" y="259303"/>
                </a:cubicBezTo>
                <a:cubicBezTo>
                  <a:pt x="133063" y="254143"/>
                  <a:pt x="131771" y="250272"/>
                  <a:pt x="127896" y="247692"/>
                </a:cubicBezTo>
                <a:cubicBezTo>
                  <a:pt x="114977" y="234792"/>
                  <a:pt x="104642" y="216731"/>
                  <a:pt x="95599" y="198670"/>
                </a:cubicBezTo>
                <a:cubicBezTo>
                  <a:pt x="94307" y="199960"/>
                  <a:pt x="93015" y="199960"/>
                  <a:pt x="91723" y="199960"/>
                </a:cubicBezTo>
                <a:cubicBezTo>
                  <a:pt x="78804" y="199960"/>
                  <a:pt x="63302" y="171579"/>
                  <a:pt x="63302" y="152228"/>
                </a:cubicBezTo>
                <a:cubicBezTo>
                  <a:pt x="63302" y="132877"/>
                  <a:pt x="65886" y="117396"/>
                  <a:pt x="78804" y="117396"/>
                </a:cubicBezTo>
                <a:cubicBezTo>
                  <a:pt x="80096" y="117396"/>
                  <a:pt x="80096" y="117396"/>
                  <a:pt x="81388" y="117396"/>
                </a:cubicBezTo>
                <a:cubicBezTo>
                  <a:pt x="82680" y="64503"/>
                  <a:pt x="93015" y="0"/>
                  <a:pt x="17698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ko-KR" altLang="en-US">
              <a:latin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iṩlîḍè"/>
          <p:cNvSpPr/>
          <p:nvPr/>
        </p:nvSpPr>
        <p:spPr bwMode="auto">
          <a:xfrm>
            <a:off x="7206557" y="2036359"/>
            <a:ext cx="3071539" cy="79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content, content to match the title.……</a:t>
            </a:r>
          </a:p>
        </p:txBody>
      </p:sp>
      <p:sp>
        <p:nvSpPr>
          <p:cNvPr id="13" name="îś1ïḍé"/>
          <p:cNvSpPr/>
          <p:nvPr/>
        </p:nvSpPr>
        <p:spPr bwMode="auto">
          <a:xfrm>
            <a:off x="8062197" y="3529951"/>
            <a:ext cx="3071539" cy="79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content, content to match the title.……</a:t>
            </a:r>
          </a:p>
        </p:txBody>
      </p:sp>
      <p:sp>
        <p:nvSpPr>
          <p:cNvPr id="14" name="í$ḻídê"/>
          <p:cNvSpPr/>
          <p:nvPr/>
        </p:nvSpPr>
        <p:spPr bwMode="auto">
          <a:xfrm>
            <a:off x="7206557" y="5023542"/>
            <a:ext cx="3071539" cy="79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content, content to match the title.……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939320"/>
            <a:ext cx="1232440" cy="1230873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28" y="3342124"/>
            <a:ext cx="1266096" cy="1267855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4911725"/>
            <a:ext cx="1232440" cy="1232440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7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32" y="1693147"/>
            <a:ext cx="1224001" cy="1224001"/>
          </a:xfrm>
          <a:prstGeom prst="ellipse">
            <a:avLst/>
          </a:prstGeom>
          <a:ln w="25400"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32" y="3441353"/>
            <a:ext cx="1259173" cy="1259173"/>
          </a:xfrm>
          <a:prstGeom prst="ellipse">
            <a:avLst/>
          </a:prstGeom>
          <a:ln w="25400">
            <a:noFill/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72" y="5064338"/>
            <a:ext cx="1224001" cy="1223379"/>
          </a:xfrm>
          <a:prstGeom prst="ellipse">
            <a:avLst/>
          </a:prstGeom>
          <a:ln w="25400">
            <a:noFill/>
          </a:ln>
        </p:spPr>
      </p:pic>
      <p:sp>
        <p:nvSpPr>
          <p:cNvPr id="5" name="íṥļïḑê"/>
          <p:cNvSpPr txBox="1"/>
          <p:nvPr/>
        </p:nvSpPr>
        <p:spPr>
          <a:xfrm>
            <a:off x="3598230" y="1837409"/>
            <a:ext cx="3901622" cy="38942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  <a:endParaRPr lang="id-ID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ïśļîḑe"/>
          <p:cNvSpPr/>
          <p:nvPr/>
        </p:nvSpPr>
        <p:spPr bwMode="auto">
          <a:xfrm>
            <a:off x="3636387" y="2285920"/>
            <a:ext cx="7570504" cy="51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content, content to match the title. </a:t>
            </a:r>
          </a:p>
        </p:txBody>
      </p:sp>
      <p:cxnSp>
        <p:nvCxnSpPr>
          <p:cNvPr id="11" name="直接连接符 7"/>
          <p:cNvCxnSpPr/>
          <p:nvPr/>
        </p:nvCxnSpPr>
        <p:spPr>
          <a:xfrm>
            <a:off x="3682174" y="2990136"/>
            <a:ext cx="582009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îṩľïḑê"/>
          <p:cNvSpPr/>
          <p:nvPr/>
        </p:nvSpPr>
        <p:spPr>
          <a:xfrm>
            <a:off x="2507153" y="2016335"/>
            <a:ext cx="657973" cy="441960"/>
          </a:xfrm>
          <a:prstGeom prst="homePlat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01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7" name="išlïḋê"/>
          <p:cNvSpPr/>
          <p:nvPr/>
        </p:nvSpPr>
        <p:spPr>
          <a:xfrm>
            <a:off x="2500713" y="3832053"/>
            <a:ext cx="657973" cy="441960"/>
          </a:xfrm>
          <a:prstGeom prst="homePlat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02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8" name="iṩḷîḋe"/>
          <p:cNvSpPr/>
          <p:nvPr/>
        </p:nvSpPr>
        <p:spPr>
          <a:xfrm>
            <a:off x="2460974" y="5585873"/>
            <a:ext cx="657973" cy="441960"/>
          </a:xfrm>
          <a:prstGeom prst="homePlat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03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2" name="íṥļïḑê"/>
          <p:cNvSpPr txBox="1"/>
          <p:nvPr/>
        </p:nvSpPr>
        <p:spPr>
          <a:xfrm>
            <a:off x="3598230" y="3508583"/>
            <a:ext cx="3901622" cy="38942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  <a:endParaRPr lang="id-ID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3" name="ïśļîḑe"/>
          <p:cNvSpPr/>
          <p:nvPr/>
        </p:nvSpPr>
        <p:spPr bwMode="auto">
          <a:xfrm>
            <a:off x="3636387" y="3957094"/>
            <a:ext cx="7570504" cy="51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content, content to match the title. </a:t>
            </a:r>
          </a:p>
        </p:txBody>
      </p:sp>
      <p:cxnSp>
        <p:nvCxnSpPr>
          <p:cNvPr id="24" name="直接连接符 7"/>
          <p:cNvCxnSpPr/>
          <p:nvPr/>
        </p:nvCxnSpPr>
        <p:spPr>
          <a:xfrm>
            <a:off x="3682174" y="4661310"/>
            <a:ext cx="582009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íṥļïḑê"/>
          <p:cNvSpPr txBox="1"/>
          <p:nvPr/>
        </p:nvSpPr>
        <p:spPr>
          <a:xfrm>
            <a:off x="3598230" y="5135301"/>
            <a:ext cx="3901622" cy="38942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  <a:endParaRPr lang="id-ID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6" name="ïśļîḑe"/>
          <p:cNvSpPr/>
          <p:nvPr/>
        </p:nvSpPr>
        <p:spPr bwMode="auto">
          <a:xfrm>
            <a:off x="3636387" y="5583812"/>
            <a:ext cx="7570504" cy="51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content, content to match the title. </a:t>
            </a:r>
          </a:p>
        </p:txBody>
      </p:sp>
      <p:cxnSp>
        <p:nvCxnSpPr>
          <p:cNvPr id="27" name="直接连接符 7"/>
          <p:cNvCxnSpPr/>
          <p:nvPr/>
        </p:nvCxnSpPr>
        <p:spPr>
          <a:xfrm>
            <a:off x="3682174" y="6288028"/>
            <a:ext cx="582009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  <p:bldP spid="22" grpId="0"/>
      <p:bldP spid="23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876642" y="2251197"/>
            <a:ext cx="3109678" cy="3109678"/>
          </a:xfrm>
          <a:prstGeom prst="ellipse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ïṥļïḑé"/>
          <p:cNvSpPr/>
          <p:nvPr/>
        </p:nvSpPr>
        <p:spPr bwMode="auto">
          <a:xfrm>
            <a:off x="1224788" y="2498747"/>
            <a:ext cx="2413386" cy="2328382"/>
          </a:xfrm>
          <a:custGeom>
            <a:avLst/>
            <a:gdLst>
              <a:gd name="connsiteX0" fmla="*/ 331621 w 608704"/>
              <a:gd name="connsiteY0" fmla="*/ 496781 h 565088"/>
              <a:gd name="connsiteX1" fmla="*/ 441006 w 608704"/>
              <a:gd name="connsiteY1" fmla="*/ 496781 h 565088"/>
              <a:gd name="connsiteX2" fmla="*/ 446506 w 608704"/>
              <a:gd name="connsiteY2" fmla="*/ 497758 h 565088"/>
              <a:gd name="connsiteX3" fmla="*/ 454289 w 608704"/>
              <a:gd name="connsiteY3" fmla="*/ 504273 h 565088"/>
              <a:gd name="connsiteX4" fmla="*/ 456526 w 608704"/>
              <a:gd name="connsiteY4" fmla="*/ 512276 h 565088"/>
              <a:gd name="connsiteX5" fmla="*/ 456526 w 608704"/>
              <a:gd name="connsiteY5" fmla="*/ 517999 h 565088"/>
              <a:gd name="connsiteX6" fmla="*/ 456526 w 608704"/>
              <a:gd name="connsiteY6" fmla="*/ 549547 h 565088"/>
              <a:gd name="connsiteX7" fmla="*/ 441006 w 608704"/>
              <a:gd name="connsiteY7" fmla="*/ 565088 h 565088"/>
              <a:gd name="connsiteX8" fmla="*/ 331621 w 608704"/>
              <a:gd name="connsiteY8" fmla="*/ 565088 h 565088"/>
              <a:gd name="connsiteX9" fmla="*/ 316101 w 608704"/>
              <a:gd name="connsiteY9" fmla="*/ 549547 h 565088"/>
              <a:gd name="connsiteX10" fmla="*/ 316101 w 608704"/>
              <a:gd name="connsiteY10" fmla="*/ 517627 h 565088"/>
              <a:gd name="connsiteX11" fmla="*/ 316101 w 608704"/>
              <a:gd name="connsiteY11" fmla="*/ 512276 h 565088"/>
              <a:gd name="connsiteX12" fmla="*/ 318525 w 608704"/>
              <a:gd name="connsiteY12" fmla="*/ 503947 h 565088"/>
              <a:gd name="connsiteX13" fmla="*/ 326401 w 608704"/>
              <a:gd name="connsiteY13" fmla="*/ 497712 h 565088"/>
              <a:gd name="connsiteX14" fmla="*/ 331621 w 608704"/>
              <a:gd name="connsiteY14" fmla="*/ 496781 h 565088"/>
              <a:gd name="connsiteX15" fmla="*/ 166349 w 608704"/>
              <a:gd name="connsiteY15" fmla="*/ 496640 h 565088"/>
              <a:gd name="connsiteX16" fmla="*/ 275680 w 608704"/>
              <a:gd name="connsiteY16" fmla="*/ 496640 h 565088"/>
              <a:gd name="connsiteX17" fmla="*/ 282109 w 608704"/>
              <a:gd name="connsiteY17" fmla="*/ 498083 h 565088"/>
              <a:gd name="connsiteX18" fmla="*/ 289515 w 608704"/>
              <a:gd name="connsiteY18" fmla="*/ 505202 h 565088"/>
              <a:gd name="connsiteX19" fmla="*/ 291192 w 608704"/>
              <a:gd name="connsiteY19" fmla="*/ 512181 h 565088"/>
              <a:gd name="connsiteX20" fmla="*/ 291192 w 608704"/>
              <a:gd name="connsiteY20" fmla="*/ 518928 h 565088"/>
              <a:gd name="connsiteX21" fmla="*/ 291192 w 608704"/>
              <a:gd name="connsiteY21" fmla="*/ 549453 h 565088"/>
              <a:gd name="connsiteX22" fmla="*/ 275680 w 608704"/>
              <a:gd name="connsiteY22" fmla="*/ 564947 h 565088"/>
              <a:gd name="connsiteX23" fmla="*/ 166349 w 608704"/>
              <a:gd name="connsiteY23" fmla="*/ 564947 h 565088"/>
              <a:gd name="connsiteX24" fmla="*/ 150884 w 608704"/>
              <a:gd name="connsiteY24" fmla="*/ 549406 h 565088"/>
              <a:gd name="connsiteX25" fmla="*/ 150884 w 608704"/>
              <a:gd name="connsiteY25" fmla="*/ 516276 h 565088"/>
              <a:gd name="connsiteX26" fmla="*/ 150884 w 608704"/>
              <a:gd name="connsiteY26" fmla="*/ 512181 h 565088"/>
              <a:gd name="connsiteX27" fmla="*/ 153912 w 608704"/>
              <a:gd name="connsiteY27" fmla="*/ 502922 h 565088"/>
              <a:gd name="connsiteX28" fmla="*/ 162064 w 608704"/>
              <a:gd name="connsiteY28" fmla="*/ 497292 h 565088"/>
              <a:gd name="connsiteX29" fmla="*/ 166349 w 608704"/>
              <a:gd name="connsiteY29" fmla="*/ 496640 h 565088"/>
              <a:gd name="connsiteX30" fmla="*/ 560321 w 608704"/>
              <a:gd name="connsiteY30" fmla="*/ 169851 h 565088"/>
              <a:gd name="connsiteX31" fmla="*/ 572108 w 608704"/>
              <a:gd name="connsiteY31" fmla="*/ 175247 h 565088"/>
              <a:gd name="connsiteX32" fmla="*/ 577884 w 608704"/>
              <a:gd name="connsiteY32" fmla="*/ 346298 h 565088"/>
              <a:gd name="connsiteX33" fmla="*/ 535489 w 608704"/>
              <a:gd name="connsiteY33" fmla="*/ 388677 h 565088"/>
              <a:gd name="connsiteX34" fmla="*/ 492862 w 608704"/>
              <a:gd name="connsiteY34" fmla="*/ 424822 h 565088"/>
              <a:gd name="connsiteX35" fmla="*/ 455964 w 608704"/>
              <a:gd name="connsiteY35" fmla="*/ 451292 h 565088"/>
              <a:gd name="connsiteX36" fmla="*/ 446972 w 608704"/>
              <a:gd name="connsiteY36" fmla="*/ 468876 h 565088"/>
              <a:gd name="connsiteX37" fmla="*/ 446879 w 608704"/>
              <a:gd name="connsiteY37" fmla="*/ 478645 h 565088"/>
              <a:gd name="connsiteX38" fmla="*/ 441056 w 608704"/>
              <a:gd name="connsiteY38" fmla="*/ 478180 h 565088"/>
              <a:gd name="connsiteX39" fmla="*/ 331714 w 608704"/>
              <a:gd name="connsiteY39" fmla="*/ 478180 h 565088"/>
              <a:gd name="connsiteX40" fmla="*/ 326263 w 608704"/>
              <a:gd name="connsiteY40" fmla="*/ 478598 h 565088"/>
              <a:gd name="connsiteX41" fmla="*/ 326263 w 608704"/>
              <a:gd name="connsiteY41" fmla="*/ 409517 h 565088"/>
              <a:gd name="connsiteX42" fmla="*/ 327148 w 608704"/>
              <a:gd name="connsiteY42" fmla="*/ 404307 h 565088"/>
              <a:gd name="connsiteX43" fmla="*/ 434301 w 608704"/>
              <a:gd name="connsiteY43" fmla="*/ 313130 h 565088"/>
              <a:gd name="connsiteX44" fmla="*/ 441568 w 608704"/>
              <a:gd name="connsiteY44" fmla="*/ 309036 h 565088"/>
              <a:gd name="connsiteX45" fmla="*/ 476136 w 608704"/>
              <a:gd name="connsiteY45" fmla="*/ 274472 h 565088"/>
              <a:gd name="connsiteX46" fmla="*/ 487131 w 608704"/>
              <a:gd name="connsiteY46" fmla="*/ 269960 h 565088"/>
              <a:gd name="connsiteX47" fmla="*/ 498126 w 608704"/>
              <a:gd name="connsiteY47" fmla="*/ 274472 h 565088"/>
              <a:gd name="connsiteX48" fmla="*/ 510612 w 608704"/>
              <a:gd name="connsiteY48" fmla="*/ 286986 h 565088"/>
              <a:gd name="connsiteX49" fmla="*/ 513873 w 608704"/>
              <a:gd name="connsiteY49" fmla="*/ 290242 h 565088"/>
              <a:gd name="connsiteX50" fmla="*/ 513873 w 608704"/>
              <a:gd name="connsiteY50" fmla="*/ 312199 h 565088"/>
              <a:gd name="connsiteX51" fmla="*/ 445948 w 608704"/>
              <a:gd name="connsiteY51" fmla="*/ 379978 h 565088"/>
              <a:gd name="connsiteX52" fmla="*/ 445948 w 608704"/>
              <a:gd name="connsiteY52" fmla="*/ 388723 h 565088"/>
              <a:gd name="connsiteX53" fmla="*/ 447159 w 608704"/>
              <a:gd name="connsiteY53" fmla="*/ 389886 h 565088"/>
              <a:gd name="connsiteX54" fmla="*/ 451538 w 608704"/>
              <a:gd name="connsiteY54" fmla="*/ 391700 h 565088"/>
              <a:gd name="connsiteX55" fmla="*/ 455964 w 608704"/>
              <a:gd name="connsiteY55" fmla="*/ 389886 h 565088"/>
              <a:gd name="connsiteX56" fmla="*/ 533626 w 608704"/>
              <a:gd name="connsiteY56" fmla="*/ 312292 h 565088"/>
              <a:gd name="connsiteX57" fmla="*/ 533999 w 608704"/>
              <a:gd name="connsiteY57" fmla="*/ 209345 h 565088"/>
              <a:gd name="connsiteX58" fmla="*/ 535024 w 608704"/>
              <a:gd name="connsiteY58" fmla="*/ 188644 h 565088"/>
              <a:gd name="connsiteX59" fmla="*/ 535909 w 608704"/>
              <a:gd name="connsiteY59" fmla="*/ 187761 h 565088"/>
              <a:gd name="connsiteX60" fmla="*/ 549326 w 608704"/>
              <a:gd name="connsiteY60" fmla="*/ 174363 h 565088"/>
              <a:gd name="connsiteX61" fmla="*/ 560321 w 608704"/>
              <a:gd name="connsiteY61" fmla="*/ 169851 h 565088"/>
              <a:gd name="connsiteX62" fmla="*/ 48337 w 608704"/>
              <a:gd name="connsiteY62" fmla="*/ 169851 h 565088"/>
              <a:gd name="connsiteX63" fmla="*/ 59331 w 608704"/>
              <a:gd name="connsiteY63" fmla="*/ 174364 h 565088"/>
              <a:gd name="connsiteX64" fmla="*/ 72749 w 608704"/>
              <a:gd name="connsiteY64" fmla="*/ 187763 h 565088"/>
              <a:gd name="connsiteX65" fmla="*/ 73587 w 608704"/>
              <a:gd name="connsiteY65" fmla="*/ 188647 h 565088"/>
              <a:gd name="connsiteX66" fmla="*/ 74659 w 608704"/>
              <a:gd name="connsiteY66" fmla="*/ 209352 h 565088"/>
              <a:gd name="connsiteX67" fmla="*/ 75031 w 608704"/>
              <a:gd name="connsiteY67" fmla="*/ 312361 h 565088"/>
              <a:gd name="connsiteX68" fmla="*/ 152601 w 608704"/>
              <a:gd name="connsiteY68" fmla="*/ 389874 h 565088"/>
              <a:gd name="connsiteX69" fmla="*/ 157027 w 608704"/>
              <a:gd name="connsiteY69" fmla="*/ 391688 h 565088"/>
              <a:gd name="connsiteX70" fmla="*/ 161452 w 608704"/>
              <a:gd name="connsiteY70" fmla="*/ 389874 h 565088"/>
              <a:gd name="connsiteX71" fmla="*/ 162617 w 608704"/>
              <a:gd name="connsiteY71" fmla="*/ 388711 h 565088"/>
              <a:gd name="connsiteX72" fmla="*/ 162617 w 608704"/>
              <a:gd name="connsiteY72" fmla="*/ 379964 h 565088"/>
              <a:gd name="connsiteX73" fmla="*/ 94738 w 608704"/>
              <a:gd name="connsiteY73" fmla="*/ 312175 h 565088"/>
              <a:gd name="connsiteX74" fmla="*/ 94738 w 608704"/>
              <a:gd name="connsiteY74" fmla="*/ 290214 h 565088"/>
              <a:gd name="connsiteX75" fmla="*/ 97953 w 608704"/>
              <a:gd name="connsiteY75" fmla="*/ 286958 h 565088"/>
              <a:gd name="connsiteX76" fmla="*/ 110485 w 608704"/>
              <a:gd name="connsiteY76" fmla="*/ 274442 h 565088"/>
              <a:gd name="connsiteX77" fmla="*/ 121480 w 608704"/>
              <a:gd name="connsiteY77" fmla="*/ 269929 h 565088"/>
              <a:gd name="connsiteX78" fmla="*/ 132474 w 608704"/>
              <a:gd name="connsiteY78" fmla="*/ 274442 h 565088"/>
              <a:gd name="connsiteX79" fmla="*/ 167136 w 608704"/>
              <a:gd name="connsiteY79" fmla="*/ 309011 h 565088"/>
              <a:gd name="connsiteX80" fmla="*/ 174404 w 608704"/>
              <a:gd name="connsiteY80" fmla="*/ 313105 h 565088"/>
              <a:gd name="connsiteX81" fmla="*/ 281556 w 608704"/>
              <a:gd name="connsiteY81" fmla="*/ 404297 h 565088"/>
              <a:gd name="connsiteX82" fmla="*/ 282441 w 608704"/>
              <a:gd name="connsiteY82" fmla="*/ 409508 h 565088"/>
              <a:gd name="connsiteX83" fmla="*/ 282441 w 608704"/>
              <a:gd name="connsiteY83" fmla="*/ 478786 h 565088"/>
              <a:gd name="connsiteX84" fmla="*/ 275686 w 608704"/>
              <a:gd name="connsiteY84" fmla="*/ 478088 h 565088"/>
              <a:gd name="connsiteX85" fmla="*/ 166344 w 608704"/>
              <a:gd name="connsiteY85" fmla="*/ 478088 h 565088"/>
              <a:gd name="connsiteX86" fmla="*/ 161825 w 608704"/>
              <a:gd name="connsiteY86" fmla="*/ 478414 h 565088"/>
              <a:gd name="connsiteX87" fmla="*/ 161732 w 608704"/>
              <a:gd name="connsiteY87" fmla="*/ 468783 h 565088"/>
              <a:gd name="connsiteX88" fmla="*/ 152741 w 608704"/>
              <a:gd name="connsiteY88" fmla="*/ 451242 h 565088"/>
              <a:gd name="connsiteX89" fmla="*/ 115842 w 608704"/>
              <a:gd name="connsiteY89" fmla="*/ 424769 h 565088"/>
              <a:gd name="connsiteX90" fmla="*/ 73215 w 608704"/>
              <a:gd name="connsiteY90" fmla="*/ 388711 h 565088"/>
              <a:gd name="connsiteX91" fmla="*/ 30820 w 608704"/>
              <a:gd name="connsiteY91" fmla="*/ 346325 h 565088"/>
              <a:gd name="connsiteX92" fmla="*/ 36596 w 608704"/>
              <a:gd name="connsiteY92" fmla="*/ 175248 h 565088"/>
              <a:gd name="connsiteX93" fmla="*/ 48337 w 608704"/>
              <a:gd name="connsiteY93" fmla="*/ 169851 h 565088"/>
              <a:gd name="connsiteX94" fmla="*/ 101464 w 608704"/>
              <a:gd name="connsiteY94" fmla="*/ 164593 h 565088"/>
              <a:gd name="connsiteX95" fmla="*/ 112641 w 608704"/>
              <a:gd name="connsiteY95" fmla="*/ 169193 h 565088"/>
              <a:gd name="connsiteX96" fmla="*/ 131324 w 608704"/>
              <a:gd name="connsiteY96" fmla="*/ 188128 h 565088"/>
              <a:gd name="connsiteX97" fmla="*/ 131557 w 608704"/>
              <a:gd name="connsiteY97" fmla="*/ 209667 h 565088"/>
              <a:gd name="connsiteX98" fmla="*/ 117486 w 608704"/>
              <a:gd name="connsiteY98" fmla="*/ 224601 h 565088"/>
              <a:gd name="connsiteX99" fmla="*/ 94656 w 608704"/>
              <a:gd name="connsiteY99" fmla="*/ 264005 h 565088"/>
              <a:gd name="connsiteX100" fmla="*/ 81564 w 608704"/>
              <a:gd name="connsiteY100" fmla="*/ 277078 h 565088"/>
              <a:gd name="connsiteX101" fmla="*/ 77091 w 608704"/>
              <a:gd name="connsiteY101" fmla="*/ 282614 h 565088"/>
              <a:gd name="connsiteX102" fmla="*/ 74435 w 608704"/>
              <a:gd name="connsiteY102" fmla="*/ 275542 h 565088"/>
              <a:gd name="connsiteX103" fmla="*/ 73224 w 608704"/>
              <a:gd name="connsiteY103" fmla="*/ 252188 h 565088"/>
              <a:gd name="connsiteX104" fmla="*/ 89158 w 608704"/>
              <a:gd name="connsiteY104" fmla="*/ 221205 h 565088"/>
              <a:gd name="connsiteX105" fmla="*/ 96799 w 608704"/>
              <a:gd name="connsiteY105" fmla="*/ 197851 h 565088"/>
              <a:gd name="connsiteX106" fmla="*/ 86782 w 608704"/>
              <a:gd name="connsiteY106" fmla="*/ 175520 h 565088"/>
              <a:gd name="connsiteX107" fmla="*/ 85617 w 608704"/>
              <a:gd name="connsiteY107" fmla="*/ 174357 h 565088"/>
              <a:gd name="connsiteX108" fmla="*/ 90323 w 608704"/>
              <a:gd name="connsiteY108" fmla="*/ 169379 h 565088"/>
              <a:gd name="connsiteX109" fmla="*/ 101464 w 608704"/>
              <a:gd name="connsiteY109" fmla="*/ 164593 h 565088"/>
              <a:gd name="connsiteX110" fmla="*/ 507200 w 608704"/>
              <a:gd name="connsiteY110" fmla="*/ 164524 h 565088"/>
              <a:gd name="connsiteX111" fmla="*/ 518327 w 608704"/>
              <a:gd name="connsiteY111" fmla="*/ 169311 h 565088"/>
              <a:gd name="connsiteX112" fmla="*/ 523035 w 608704"/>
              <a:gd name="connsiteY112" fmla="*/ 174289 h 565088"/>
              <a:gd name="connsiteX113" fmla="*/ 521870 w 608704"/>
              <a:gd name="connsiteY113" fmla="*/ 175453 h 565088"/>
              <a:gd name="connsiteX114" fmla="*/ 511895 w 608704"/>
              <a:gd name="connsiteY114" fmla="*/ 197788 h 565088"/>
              <a:gd name="connsiteX115" fmla="*/ 519539 w 608704"/>
              <a:gd name="connsiteY115" fmla="*/ 221100 h 565088"/>
              <a:gd name="connsiteX116" fmla="*/ 535387 w 608704"/>
              <a:gd name="connsiteY116" fmla="*/ 252183 h 565088"/>
              <a:gd name="connsiteX117" fmla="*/ 534221 w 608704"/>
              <a:gd name="connsiteY117" fmla="*/ 275542 h 565088"/>
              <a:gd name="connsiteX118" fmla="*/ 531565 w 608704"/>
              <a:gd name="connsiteY118" fmla="*/ 282615 h 565088"/>
              <a:gd name="connsiteX119" fmla="*/ 527090 w 608704"/>
              <a:gd name="connsiteY119" fmla="*/ 277078 h 565088"/>
              <a:gd name="connsiteX120" fmla="*/ 513946 w 608704"/>
              <a:gd name="connsiteY120" fmla="*/ 264002 h 565088"/>
              <a:gd name="connsiteX121" fmla="*/ 491154 w 608704"/>
              <a:gd name="connsiteY121" fmla="*/ 224590 h 565088"/>
              <a:gd name="connsiteX122" fmla="*/ 477032 w 608704"/>
              <a:gd name="connsiteY122" fmla="*/ 209653 h 565088"/>
              <a:gd name="connsiteX123" fmla="*/ 477311 w 608704"/>
              <a:gd name="connsiteY123" fmla="*/ 188109 h 565088"/>
              <a:gd name="connsiteX124" fmla="*/ 496002 w 608704"/>
              <a:gd name="connsiteY124" fmla="*/ 169124 h 565088"/>
              <a:gd name="connsiteX125" fmla="*/ 507200 w 608704"/>
              <a:gd name="connsiteY125" fmla="*/ 164524 h 565088"/>
              <a:gd name="connsiteX126" fmla="*/ 255331 w 608704"/>
              <a:gd name="connsiteY126" fmla="*/ 53303 h 565088"/>
              <a:gd name="connsiteX127" fmla="*/ 244789 w 608704"/>
              <a:gd name="connsiteY127" fmla="*/ 55176 h 565088"/>
              <a:gd name="connsiteX128" fmla="*/ 240503 w 608704"/>
              <a:gd name="connsiteY128" fmla="*/ 74437 h 565088"/>
              <a:gd name="connsiteX129" fmla="*/ 282110 w 608704"/>
              <a:gd name="connsiteY129" fmla="*/ 139662 h 565088"/>
              <a:gd name="connsiteX130" fmla="*/ 268132 w 608704"/>
              <a:gd name="connsiteY130" fmla="*/ 139662 h 565088"/>
              <a:gd name="connsiteX131" fmla="*/ 254154 w 608704"/>
              <a:gd name="connsiteY131" fmla="*/ 153619 h 565088"/>
              <a:gd name="connsiteX132" fmla="*/ 268132 w 608704"/>
              <a:gd name="connsiteY132" fmla="*/ 167576 h 565088"/>
              <a:gd name="connsiteX133" fmla="*/ 292174 w 608704"/>
              <a:gd name="connsiteY133" fmla="*/ 167576 h 565088"/>
              <a:gd name="connsiteX134" fmla="*/ 292174 w 608704"/>
              <a:gd name="connsiteY134" fmla="*/ 177346 h 565088"/>
              <a:gd name="connsiteX135" fmla="*/ 268132 w 608704"/>
              <a:gd name="connsiteY135" fmla="*/ 177346 h 565088"/>
              <a:gd name="connsiteX136" fmla="*/ 254154 w 608704"/>
              <a:gd name="connsiteY136" fmla="*/ 191302 h 565088"/>
              <a:gd name="connsiteX137" fmla="*/ 268132 w 608704"/>
              <a:gd name="connsiteY137" fmla="*/ 205259 h 565088"/>
              <a:gd name="connsiteX138" fmla="*/ 292174 w 608704"/>
              <a:gd name="connsiteY138" fmla="*/ 205259 h 565088"/>
              <a:gd name="connsiteX139" fmla="*/ 292174 w 608704"/>
              <a:gd name="connsiteY139" fmla="*/ 224706 h 565088"/>
              <a:gd name="connsiteX140" fmla="*/ 306151 w 608704"/>
              <a:gd name="connsiteY140" fmla="*/ 238663 h 565088"/>
              <a:gd name="connsiteX141" fmla="*/ 320129 w 608704"/>
              <a:gd name="connsiteY141" fmla="*/ 224706 h 565088"/>
              <a:gd name="connsiteX142" fmla="*/ 320129 w 608704"/>
              <a:gd name="connsiteY142" fmla="*/ 205259 h 565088"/>
              <a:gd name="connsiteX143" fmla="*/ 344171 w 608704"/>
              <a:gd name="connsiteY143" fmla="*/ 205259 h 565088"/>
              <a:gd name="connsiteX144" fmla="*/ 358149 w 608704"/>
              <a:gd name="connsiteY144" fmla="*/ 191302 h 565088"/>
              <a:gd name="connsiteX145" fmla="*/ 344171 w 608704"/>
              <a:gd name="connsiteY145" fmla="*/ 177346 h 565088"/>
              <a:gd name="connsiteX146" fmla="*/ 320129 w 608704"/>
              <a:gd name="connsiteY146" fmla="*/ 177346 h 565088"/>
              <a:gd name="connsiteX147" fmla="*/ 320129 w 608704"/>
              <a:gd name="connsiteY147" fmla="*/ 167576 h 565088"/>
              <a:gd name="connsiteX148" fmla="*/ 344264 w 608704"/>
              <a:gd name="connsiteY148" fmla="*/ 167576 h 565088"/>
              <a:gd name="connsiteX149" fmla="*/ 358242 w 608704"/>
              <a:gd name="connsiteY149" fmla="*/ 153619 h 565088"/>
              <a:gd name="connsiteX150" fmla="*/ 344264 w 608704"/>
              <a:gd name="connsiteY150" fmla="*/ 139662 h 565088"/>
              <a:gd name="connsiteX151" fmla="*/ 330286 w 608704"/>
              <a:gd name="connsiteY151" fmla="*/ 139662 h 565088"/>
              <a:gd name="connsiteX152" fmla="*/ 371893 w 608704"/>
              <a:gd name="connsiteY152" fmla="*/ 74437 h 565088"/>
              <a:gd name="connsiteX153" fmla="*/ 367793 w 608704"/>
              <a:gd name="connsiteY153" fmla="*/ 55176 h 565088"/>
              <a:gd name="connsiteX154" fmla="*/ 348457 w 608704"/>
              <a:gd name="connsiteY154" fmla="*/ 59456 h 565088"/>
              <a:gd name="connsiteX155" fmla="*/ 306291 w 608704"/>
              <a:gd name="connsiteY155" fmla="*/ 125426 h 565088"/>
              <a:gd name="connsiteX156" fmla="*/ 264125 w 608704"/>
              <a:gd name="connsiteY156" fmla="*/ 59456 h 565088"/>
              <a:gd name="connsiteX157" fmla="*/ 255331 w 608704"/>
              <a:gd name="connsiteY157" fmla="*/ 53303 h 565088"/>
              <a:gd name="connsiteX158" fmla="*/ 304940 w 608704"/>
              <a:gd name="connsiteY158" fmla="*/ 0 h 565088"/>
              <a:gd name="connsiteX159" fmla="*/ 447000 w 608704"/>
              <a:gd name="connsiteY159" fmla="*/ 141895 h 565088"/>
              <a:gd name="connsiteX160" fmla="*/ 304940 w 608704"/>
              <a:gd name="connsiteY160" fmla="*/ 283744 h 565088"/>
              <a:gd name="connsiteX161" fmla="*/ 162833 w 608704"/>
              <a:gd name="connsiteY161" fmla="*/ 141895 h 565088"/>
              <a:gd name="connsiteX162" fmla="*/ 304940 w 608704"/>
              <a:gd name="connsiteY162" fmla="*/ 0 h 5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608704" h="565088">
                <a:moveTo>
                  <a:pt x="331621" y="496781"/>
                </a:moveTo>
                <a:lnTo>
                  <a:pt x="441006" y="496781"/>
                </a:lnTo>
                <a:cubicBezTo>
                  <a:pt x="442917" y="496781"/>
                  <a:pt x="444781" y="497060"/>
                  <a:pt x="446506" y="497758"/>
                </a:cubicBezTo>
                <a:cubicBezTo>
                  <a:pt x="449815" y="499015"/>
                  <a:pt x="452565" y="501341"/>
                  <a:pt x="454289" y="504273"/>
                </a:cubicBezTo>
                <a:cubicBezTo>
                  <a:pt x="455734" y="506646"/>
                  <a:pt x="456526" y="509345"/>
                  <a:pt x="456526" y="512276"/>
                </a:cubicBezTo>
                <a:lnTo>
                  <a:pt x="456526" y="517999"/>
                </a:lnTo>
                <a:lnTo>
                  <a:pt x="456526" y="549547"/>
                </a:lnTo>
                <a:cubicBezTo>
                  <a:pt x="456526" y="558109"/>
                  <a:pt x="449582" y="565088"/>
                  <a:pt x="441006" y="565088"/>
                </a:cubicBezTo>
                <a:lnTo>
                  <a:pt x="331621" y="565088"/>
                </a:lnTo>
                <a:cubicBezTo>
                  <a:pt x="323046" y="565088"/>
                  <a:pt x="316101" y="558109"/>
                  <a:pt x="316101" y="549547"/>
                </a:cubicBezTo>
                <a:lnTo>
                  <a:pt x="316101" y="517627"/>
                </a:lnTo>
                <a:lnTo>
                  <a:pt x="316101" y="512276"/>
                </a:lnTo>
                <a:cubicBezTo>
                  <a:pt x="316101" y="509251"/>
                  <a:pt x="316940" y="506367"/>
                  <a:pt x="318525" y="503947"/>
                </a:cubicBezTo>
                <a:cubicBezTo>
                  <a:pt x="320389" y="501109"/>
                  <a:pt x="323092" y="498875"/>
                  <a:pt x="326401" y="497712"/>
                </a:cubicBezTo>
                <a:cubicBezTo>
                  <a:pt x="328032" y="497060"/>
                  <a:pt x="329757" y="496781"/>
                  <a:pt x="331621" y="496781"/>
                </a:cubicBezTo>
                <a:close/>
                <a:moveTo>
                  <a:pt x="166349" y="496640"/>
                </a:moveTo>
                <a:lnTo>
                  <a:pt x="275680" y="496640"/>
                </a:lnTo>
                <a:cubicBezTo>
                  <a:pt x="277963" y="496640"/>
                  <a:pt x="280152" y="497152"/>
                  <a:pt x="282109" y="498083"/>
                </a:cubicBezTo>
                <a:cubicBezTo>
                  <a:pt x="285276" y="499572"/>
                  <a:pt x="287978" y="502038"/>
                  <a:pt x="289515" y="505202"/>
                </a:cubicBezTo>
                <a:cubicBezTo>
                  <a:pt x="290587" y="507249"/>
                  <a:pt x="291192" y="509669"/>
                  <a:pt x="291192" y="512181"/>
                </a:cubicBezTo>
                <a:lnTo>
                  <a:pt x="291192" y="518928"/>
                </a:lnTo>
                <a:lnTo>
                  <a:pt x="291192" y="549453"/>
                </a:lnTo>
                <a:cubicBezTo>
                  <a:pt x="291192" y="558014"/>
                  <a:pt x="284251" y="564947"/>
                  <a:pt x="275680" y="564947"/>
                </a:cubicBezTo>
                <a:lnTo>
                  <a:pt x="166349" y="564947"/>
                </a:lnTo>
                <a:cubicBezTo>
                  <a:pt x="157732" y="564947"/>
                  <a:pt x="150837" y="558014"/>
                  <a:pt x="150884" y="549406"/>
                </a:cubicBezTo>
                <a:lnTo>
                  <a:pt x="150884" y="516276"/>
                </a:lnTo>
                <a:lnTo>
                  <a:pt x="150884" y="512181"/>
                </a:lnTo>
                <a:cubicBezTo>
                  <a:pt x="150884" y="508692"/>
                  <a:pt x="152002" y="505528"/>
                  <a:pt x="153912" y="502922"/>
                </a:cubicBezTo>
                <a:cubicBezTo>
                  <a:pt x="155915" y="500270"/>
                  <a:pt x="158756" y="498222"/>
                  <a:pt x="162064" y="497292"/>
                </a:cubicBezTo>
                <a:cubicBezTo>
                  <a:pt x="163415" y="496826"/>
                  <a:pt x="164859" y="496640"/>
                  <a:pt x="166349" y="496640"/>
                </a:cubicBezTo>
                <a:close/>
                <a:moveTo>
                  <a:pt x="560321" y="169851"/>
                </a:moveTo>
                <a:cubicBezTo>
                  <a:pt x="564653" y="169851"/>
                  <a:pt x="569033" y="171618"/>
                  <a:pt x="572108" y="175247"/>
                </a:cubicBezTo>
                <a:cubicBezTo>
                  <a:pt x="650934" y="266843"/>
                  <a:pt x="577884" y="346298"/>
                  <a:pt x="577884" y="346298"/>
                </a:cubicBezTo>
                <a:lnTo>
                  <a:pt x="535489" y="388677"/>
                </a:lnTo>
                <a:cubicBezTo>
                  <a:pt x="522258" y="401795"/>
                  <a:pt x="508003" y="413890"/>
                  <a:pt x="492862" y="424822"/>
                </a:cubicBezTo>
                <a:lnTo>
                  <a:pt x="455964" y="451292"/>
                </a:lnTo>
                <a:cubicBezTo>
                  <a:pt x="450373" y="455385"/>
                  <a:pt x="446972" y="461898"/>
                  <a:pt x="446972" y="468876"/>
                </a:cubicBezTo>
                <a:lnTo>
                  <a:pt x="446879" y="478645"/>
                </a:lnTo>
                <a:cubicBezTo>
                  <a:pt x="445016" y="478366"/>
                  <a:pt x="443059" y="478180"/>
                  <a:pt x="441056" y="478180"/>
                </a:cubicBezTo>
                <a:lnTo>
                  <a:pt x="331714" y="478180"/>
                </a:lnTo>
                <a:cubicBezTo>
                  <a:pt x="329851" y="478180"/>
                  <a:pt x="328080" y="478273"/>
                  <a:pt x="326263" y="478598"/>
                </a:cubicBezTo>
                <a:lnTo>
                  <a:pt x="326263" y="409517"/>
                </a:lnTo>
                <a:cubicBezTo>
                  <a:pt x="326263" y="407703"/>
                  <a:pt x="326589" y="405982"/>
                  <a:pt x="327148" y="404307"/>
                </a:cubicBezTo>
                <a:cubicBezTo>
                  <a:pt x="350489" y="337599"/>
                  <a:pt x="417063" y="317316"/>
                  <a:pt x="434301" y="313130"/>
                </a:cubicBezTo>
                <a:cubicBezTo>
                  <a:pt x="437003" y="312432"/>
                  <a:pt x="439565" y="310990"/>
                  <a:pt x="441568" y="309036"/>
                </a:cubicBezTo>
                <a:lnTo>
                  <a:pt x="476136" y="274472"/>
                </a:lnTo>
                <a:cubicBezTo>
                  <a:pt x="479211" y="271449"/>
                  <a:pt x="483171" y="269960"/>
                  <a:pt x="487131" y="269960"/>
                </a:cubicBezTo>
                <a:cubicBezTo>
                  <a:pt x="491138" y="269960"/>
                  <a:pt x="495098" y="271449"/>
                  <a:pt x="498126" y="274472"/>
                </a:cubicBezTo>
                <a:lnTo>
                  <a:pt x="510612" y="286986"/>
                </a:lnTo>
                <a:lnTo>
                  <a:pt x="513873" y="290242"/>
                </a:lnTo>
                <a:cubicBezTo>
                  <a:pt x="519929" y="296290"/>
                  <a:pt x="519929" y="306105"/>
                  <a:pt x="513873" y="312199"/>
                </a:cubicBezTo>
                <a:lnTo>
                  <a:pt x="445948" y="379978"/>
                </a:lnTo>
                <a:cubicBezTo>
                  <a:pt x="443525" y="382397"/>
                  <a:pt x="443525" y="386304"/>
                  <a:pt x="445948" y="388723"/>
                </a:cubicBezTo>
                <a:lnTo>
                  <a:pt x="447159" y="389886"/>
                </a:lnTo>
                <a:cubicBezTo>
                  <a:pt x="448370" y="391096"/>
                  <a:pt x="449954" y="391700"/>
                  <a:pt x="451538" y="391700"/>
                </a:cubicBezTo>
                <a:cubicBezTo>
                  <a:pt x="453169" y="391700"/>
                  <a:pt x="454706" y="391142"/>
                  <a:pt x="455964" y="389886"/>
                </a:cubicBezTo>
                <a:lnTo>
                  <a:pt x="533626" y="312292"/>
                </a:lnTo>
                <a:cubicBezTo>
                  <a:pt x="533626" y="312292"/>
                  <a:pt x="581379" y="266983"/>
                  <a:pt x="533999" y="209345"/>
                </a:cubicBezTo>
                <a:cubicBezTo>
                  <a:pt x="528874" y="203205"/>
                  <a:pt x="529386" y="194273"/>
                  <a:pt x="535024" y="188644"/>
                </a:cubicBezTo>
                <a:lnTo>
                  <a:pt x="535909" y="187761"/>
                </a:lnTo>
                <a:lnTo>
                  <a:pt x="549326" y="174363"/>
                </a:lnTo>
                <a:cubicBezTo>
                  <a:pt x="552354" y="171339"/>
                  <a:pt x="556361" y="169851"/>
                  <a:pt x="560321" y="169851"/>
                </a:cubicBezTo>
                <a:close/>
                <a:moveTo>
                  <a:pt x="48337" y="169851"/>
                </a:moveTo>
                <a:cubicBezTo>
                  <a:pt x="52297" y="169851"/>
                  <a:pt x="56257" y="171340"/>
                  <a:pt x="59331" y="174364"/>
                </a:cubicBezTo>
                <a:lnTo>
                  <a:pt x="72749" y="187763"/>
                </a:lnTo>
                <a:lnTo>
                  <a:pt x="73587" y="188647"/>
                </a:lnTo>
                <a:cubicBezTo>
                  <a:pt x="79178" y="194231"/>
                  <a:pt x="79690" y="203210"/>
                  <a:pt x="74659" y="209352"/>
                </a:cubicBezTo>
                <a:cubicBezTo>
                  <a:pt x="27279" y="266998"/>
                  <a:pt x="75031" y="312361"/>
                  <a:pt x="75031" y="312361"/>
                </a:cubicBezTo>
                <a:lnTo>
                  <a:pt x="152601" y="389874"/>
                </a:lnTo>
                <a:cubicBezTo>
                  <a:pt x="153859" y="391084"/>
                  <a:pt x="155396" y="391688"/>
                  <a:pt x="157027" y="391688"/>
                </a:cubicBezTo>
                <a:cubicBezTo>
                  <a:pt x="158657" y="391688"/>
                  <a:pt x="160195" y="391130"/>
                  <a:pt x="161452" y="389874"/>
                </a:cubicBezTo>
                <a:lnTo>
                  <a:pt x="162617" y="388711"/>
                </a:lnTo>
                <a:cubicBezTo>
                  <a:pt x="165040" y="386291"/>
                  <a:pt x="165040" y="382383"/>
                  <a:pt x="162617" y="379964"/>
                </a:cubicBezTo>
                <a:lnTo>
                  <a:pt x="94738" y="312175"/>
                </a:lnTo>
                <a:cubicBezTo>
                  <a:pt x="88635" y="306080"/>
                  <a:pt x="88635" y="296263"/>
                  <a:pt x="94738" y="290214"/>
                </a:cubicBezTo>
                <a:lnTo>
                  <a:pt x="97953" y="286958"/>
                </a:lnTo>
                <a:lnTo>
                  <a:pt x="110485" y="274442"/>
                </a:lnTo>
                <a:cubicBezTo>
                  <a:pt x="113560" y="271418"/>
                  <a:pt x="117520" y="269929"/>
                  <a:pt x="121480" y="269929"/>
                </a:cubicBezTo>
                <a:cubicBezTo>
                  <a:pt x="125486" y="269929"/>
                  <a:pt x="129446" y="271418"/>
                  <a:pt x="132474" y="274442"/>
                </a:cubicBezTo>
                <a:lnTo>
                  <a:pt x="167136" y="309011"/>
                </a:lnTo>
                <a:cubicBezTo>
                  <a:pt x="169139" y="310965"/>
                  <a:pt x="171702" y="312408"/>
                  <a:pt x="174404" y="313105"/>
                </a:cubicBezTo>
                <a:cubicBezTo>
                  <a:pt x="191641" y="317293"/>
                  <a:pt x="258216" y="337578"/>
                  <a:pt x="281556" y="404297"/>
                </a:cubicBezTo>
                <a:cubicBezTo>
                  <a:pt x="282115" y="405972"/>
                  <a:pt x="282441" y="407740"/>
                  <a:pt x="282441" y="409508"/>
                </a:cubicBezTo>
                <a:lnTo>
                  <a:pt x="282441" y="478786"/>
                </a:lnTo>
                <a:cubicBezTo>
                  <a:pt x="280252" y="478367"/>
                  <a:pt x="277969" y="478088"/>
                  <a:pt x="275686" y="478088"/>
                </a:cubicBezTo>
                <a:lnTo>
                  <a:pt x="166344" y="478088"/>
                </a:lnTo>
                <a:cubicBezTo>
                  <a:pt x="164807" y="478088"/>
                  <a:pt x="163316" y="478227"/>
                  <a:pt x="161825" y="478414"/>
                </a:cubicBezTo>
                <a:lnTo>
                  <a:pt x="161732" y="468783"/>
                </a:lnTo>
                <a:cubicBezTo>
                  <a:pt x="161732" y="461850"/>
                  <a:pt x="158378" y="455290"/>
                  <a:pt x="152741" y="451242"/>
                </a:cubicBezTo>
                <a:lnTo>
                  <a:pt x="115842" y="424769"/>
                </a:lnTo>
                <a:cubicBezTo>
                  <a:pt x="100701" y="413881"/>
                  <a:pt x="86399" y="401785"/>
                  <a:pt x="73215" y="388711"/>
                </a:cubicBezTo>
                <a:lnTo>
                  <a:pt x="30820" y="346325"/>
                </a:lnTo>
                <a:cubicBezTo>
                  <a:pt x="30820" y="346325"/>
                  <a:pt x="-42230" y="266858"/>
                  <a:pt x="36596" y="175248"/>
                </a:cubicBezTo>
                <a:cubicBezTo>
                  <a:pt x="39625" y="171665"/>
                  <a:pt x="43957" y="169851"/>
                  <a:pt x="48337" y="169851"/>
                </a:cubicBezTo>
                <a:close/>
                <a:moveTo>
                  <a:pt x="101464" y="164593"/>
                </a:moveTo>
                <a:cubicBezTo>
                  <a:pt x="105512" y="164564"/>
                  <a:pt x="109566" y="166100"/>
                  <a:pt x="112641" y="169193"/>
                </a:cubicBezTo>
                <a:lnTo>
                  <a:pt x="131324" y="188128"/>
                </a:lnTo>
                <a:cubicBezTo>
                  <a:pt x="137148" y="194082"/>
                  <a:pt x="137288" y="203573"/>
                  <a:pt x="131557" y="209667"/>
                </a:cubicBezTo>
                <a:lnTo>
                  <a:pt x="117486" y="224601"/>
                </a:lnTo>
                <a:cubicBezTo>
                  <a:pt x="102483" y="238790"/>
                  <a:pt x="96100" y="252142"/>
                  <a:pt x="94656" y="264005"/>
                </a:cubicBezTo>
                <a:lnTo>
                  <a:pt x="81564" y="277078"/>
                </a:lnTo>
                <a:cubicBezTo>
                  <a:pt x="79886" y="278799"/>
                  <a:pt x="78395" y="280613"/>
                  <a:pt x="77091" y="282614"/>
                </a:cubicBezTo>
                <a:cubicBezTo>
                  <a:pt x="76112" y="280427"/>
                  <a:pt x="75181" y="278055"/>
                  <a:pt x="74435" y="275542"/>
                </a:cubicBezTo>
                <a:cubicBezTo>
                  <a:pt x="72105" y="267820"/>
                  <a:pt x="71733" y="259958"/>
                  <a:pt x="73224" y="252188"/>
                </a:cubicBezTo>
                <a:cubicBezTo>
                  <a:pt x="75227" y="242047"/>
                  <a:pt x="80492" y="231533"/>
                  <a:pt x="89158" y="221205"/>
                </a:cubicBezTo>
                <a:cubicBezTo>
                  <a:pt x="94470" y="214692"/>
                  <a:pt x="97219" y="206364"/>
                  <a:pt x="96799" y="197851"/>
                </a:cubicBezTo>
                <a:cubicBezTo>
                  <a:pt x="96287" y="189430"/>
                  <a:pt x="92746" y="181475"/>
                  <a:pt x="86782" y="175520"/>
                </a:cubicBezTo>
                <a:lnTo>
                  <a:pt x="85617" y="174357"/>
                </a:lnTo>
                <a:lnTo>
                  <a:pt x="90323" y="169379"/>
                </a:lnTo>
                <a:cubicBezTo>
                  <a:pt x="93375" y="166216"/>
                  <a:pt x="97417" y="164622"/>
                  <a:pt x="101464" y="164593"/>
                </a:cubicBezTo>
                <a:close/>
                <a:moveTo>
                  <a:pt x="507200" y="164524"/>
                </a:moveTo>
                <a:cubicBezTo>
                  <a:pt x="511255" y="164553"/>
                  <a:pt x="515298" y="166147"/>
                  <a:pt x="518327" y="169311"/>
                </a:cubicBezTo>
                <a:lnTo>
                  <a:pt x="523035" y="174289"/>
                </a:lnTo>
                <a:lnTo>
                  <a:pt x="521870" y="175453"/>
                </a:lnTo>
                <a:cubicBezTo>
                  <a:pt x="515904" y="181409"/>
                  <a:pt x="512361" y="189366"/>
                  <a:pt x="511895" y="197788"/>
                </a:cubicBezTo>
                <a:cubicBezTo>
                  <a:pt x="511429" y="206210"/>
                  <a:pt x="514133" y="214539"/>
                  <a:pt x="519539" y="221100"/>
                </a:cubicBezTo>
                <a:cubicBezTo>
                  <a:pt x="528069" y="231523"/>
                  <a:pt x="533429" y="241946"/>
                  <a:pt x="535387" y="252183"/>
                </a:cubicBezTo>
                <a:cubicBezTo>
                  <a:pt x="536971" y="259954"/>
                  <a:pt x="536505" y="267818"/>
                  <a:pt x="534221" y="275542"/>
                </a:cubicBezTo>
                <a:cubicBezTo>
                  <a:pt x="533476" y="278055"/>
                  <a:pt x="532543" y="280428"/>
                  <a:pt x="531565" y="282615"/>
                </a:cubicBezTo>
                <a:cubicBezTo>
                  <a:pt x="530306" y="280614"/>
                  <a:pt x="528815" y="278799"/>
                  <a:pt x="527090" y="277078"/>
                </a:cubicBezTo>
                <a:lnTo>
                  <a:pt x="513946" y="264002"/>
                </a:lnTo>
                <a:cubicBezTo>
                  <a:pt x="512548" y="252137"/>
                  <a:pt x="506069" y="238782"/>
                  <a:pt x="491154" y="224590"/>
                </a:cubicBezTo>
                <a:lnTo>
                  <a:pt x="477032" y="209653"/>
                </a:lnTo>
                <a:cubicBezTo>
                  <a:pt x="471345" y="203558"/>
                  <a:pt x="471438" y="194065"/>
                  <a:pt x="477311" y="188109"/>
                </a:cubicBezTo>
                <a:lnTo>
                  <a:pt x="496002" y="169124"/>
                </a:lnTo>
                <a:cubicBezTo>
                  <a:pt x="499078" y="166030"/>
                  <a:pt x="503145" y="164495"/>
                  <a:pt x="507200" y="164524"/>
                </a:cubicBezTo>
                <a:close/>
                <a:moveTo>
                  <a:pt x="255331" y="53303"/>
                </a:moveTo>
                <a:cubicBezTo>
                  <a:pt x="251836" y="52524"/>
                  <a:pt x="248051" y="53083"/>
                  <a:pt x="244789" y="55176"/>
                </a:cubicBezTo>
                <a:cubicBezTo>
                  <a:pt x="238266" y="59317"/>
                  <a:pt x="236356" y="67923"/>
                  <a:pt x="240503" y="74437"/>
                </a:cubicBezTo>
                <a:lnTo>
                  <a:pt x="282110" y="139662"/>
                </a:lnTo>
                <a:lnTo>
                  <a:pt x="268132" y="139662"/>
                </a:lnTo>
                <a:cubicBezTo>
                  <a:pt x="260444" y="139662"/>
                  <a:pt x="254154" y="145896"/>
                  <a:pt x="254154" y="153619"/>
                </a:cubicBezTo>
                <a:cubicBezTo>
                  <a:pt x="254154" y="161295"/>
                  <a:pt x="260444" y="167576"/>
                  <a:pt x="268132" y="167576"/>
                </a:cubicBezTo>
                <a:lnTo>
                  <a:pt x="292174" y="167576"/>
                </a:lnTo>
                <a:lnTo>
                  <a:pt x="292174" y="177346"/>
                </a:lnTo>
                <a:lnTo>
                  <a:pt x="268132" y="177346"/>
                </a:lnTo>
                <a:cubicBezTo>
                  <a:pt x="260444" y="177346"/>
                  <a:pt x="254154" y="183626"/>
                  <a:pt x="254154" y="191302"/>
                </a:cubicBezTo>
                <a:cubicBezTo>
                  <a:pt x="254154" y="199025"/>
                  <a:pt x="260444" y="205259"/>
                  <a:pt x="268132" y="205259"/>
                </a:cubicBezTo>
                <a:lnTo>
                  <a:pt x="292174" y="205259"/>
                </a:lnTo>
                <a:lnTo>
                  <a:pt x="292174" y="224706"/>
                </a:lnTo>
                <a:cubicBezTo>
                  <a:pt x="292174" y="232382"/>
                  <a:pt x="298464" y="238663"/>
                  <a:pt x="306151" y="238663"/>
                </a:cubicBezTo>
                <a:cubicBezTo>
                  <a:pt x="313886" y="238663"/>
                  <a:pt x="320129" y="232382"/>
                  <a:pt x="320129" y="224706"/>
                </a:cubicBezTo>
                <a:lnTo>
                  <a:pt x="320129" y="205259"/>
                </a:lnTo>
                <a:lnTo>
                  <a:pt x="344171" y="205259"/>
                </a:lnTo>
                <a:cubicBezTo>
                  <a:pt x="351905" y="205259"/>
                  <a:pt x="358149" y="199025"/>
                  <a:pt x="358149" y="191302"/>
                </a:cubicBezTo>
                <a:cubicBezTo>
                  <a:pt x="358149" y="183626"/>
                  <a:pt x="351905" y="177346"/>
                  <a:pt x="344171" y="177346"/>
                </a:cubicBezTo>
                <a:lnTo>
                  <a:pt x="320129" y="177346"/>
                </a:lnTo>
                <a:lnTo>
                  <a:pt x="320129" y="167576"/>
                </a:lnTo>
                <a:lnTo>
                  <a:pt x="344264" y="167576"/>
                </a:lnTo>
                <a:cubicBezTo>
                  <a:pt x="351952" y="167576"/>
                  <a:pt x="358242" y="161295"/>
                  <a:pt x="358242" y="153619"/>
                </a:cubicBezTo>
                <a:cubicBezTo>
                  <a:pt x="358242" y="145896"/>
                  <a:pt x="351952" y="139662"/>
                  <a:pt x="344264" y="139662"/>
                </a:cubicBezTo>
                <a:lnTo>
                  <a:pt x="330286" y="139662"/>
                </a:lnTo>
                <a:lnTo>
                  <a:pt x="371893" y="74437"/>
                </a:lnTo>
                <a:cubicBezTo>
                  <a:pt x="376040" y="67923"/>
                  <a:pt x="374130" y="59317"/>
                  <a:pt x="367793" y="55176"/>
                </a:cubicBezTo>
                <a:cubicBezTo>
                  <a:pt x="361270" y="50989"/>
                  <a:pt x="352651" y="52943"/>
                  <a:pt x="348457" y="59456"/>
                </a:cubicBezTo>
                <a:lnTo>
                  <a:pt x="306291" y="125426"/>
                </a:lnTo>
                <a:lnTo>
                  <a:pt x="264125" y="59456"/>
                </a:lnTo>
                <a:cubicBezTo>
                  <a:pt x="262029" y="56200"/>
                  <a:pt x="258825" y="54083"/>
                  <a:pt x="255331" y="53303"/>
                </a:cubicBezTo>
                <a:close/>
                <a:moveTo>
                  <a:pt x="304940" y="0"/>
                </a:moveTo>
                <a:cubicBezTo>
                  <a:pt x="383402" y="0"/>
                  <a:pt x="447000" y="63550"/>
                  <a:pt x="447000" y="141895"/>
                </a:cubicBezTo>
                <a:cubicBezTo>
                  <a:pt x="447000" y="220240"/>
                  <a:pt x="383402" y="283744"/>
                  <a:pt x="304940" y="283744"/>
                </a:cubicBezTo>
                <a:cubicBezTo>
                  <a:pt x="226478" y="283744"/>
                  <a:pt x="162833" y="220240"/>
                  <a:pt x="162833" y="141895"/>
                </a:cubicBezTo>
                <a:cubicBezTo>
                  <a:pt x="162833" y="63550"/>
                  <a:pt x="226478" y="0"/>
                  <a:pt x="3049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ïš1ïdè"/>
          <p:cNvSpPr txBox="1"/>
          <p:nvPr>
            <p:custDataLst>
              <p:tags r:id="rId1"/>
            </p:custDataLst>
          </p:nvPr>
        </p:nvSpPr>
        <p:spPr bwMode="auto">
          <a:xfrm>
            <a:off x="8865444" y="2262490"/>
            <a:ext cx="2203845" cy="4809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</a:p>
        </p:txBody>
      </p:sp>
      <p:sp>
        <p:nvSpPr>
          <p:cNvPr id="8" name="îṧlîḑe"/>
          <p:cNvSpPr/>
          <p:nvPr>
            <p:custDataLst>
              <p:tags r:id="rId2"/>
            </p:custDataLst>
          </p:nvPr>
        </p:nvSpPr>
        <p:spPr bwMode="auto">
          <a:xfrm>
            <a:off x="8865444" y="2825196"/>
            <a:ext cx="2203845" cy="119304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9" name="ïŝliḍe"/>
          <p:cNvSpPr txBox="1"/>
          <p:nvPr>
            <p:custDataLst>
              <p:tags r:id="rId3"/>
            </p:custDataLst>
          </p:nvPr>
        </p:nvSpPr>
        <p:spPr bwMode="auto">
          <a:xfrm>
            <a:off x="5538088" y="4216011"/>
            <a:ext cx="2203845" cy="4809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</a:p>
        </p:txBody>
      </p:sp>
      <p:sp>
        <p:nvSpPr>
          <p:cNvPr id="10" name="íṩḷîḓe"/>
          <p:cNvSpPr/>
          <p:nvPr>
            <p:custDataLst>
              <p:tags r:id="rId4"/>
            </p:custDataLst>
          </p:nvPr>
        </p:nvSpPr>
        <p:spPr bwMode="auto">
          <a:xfrm>
            <a:off x="5538088" y="4778717"/>
            <a:ext cx="2203845" cy="119304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11" name="ï$ḷiďê"/>
          <p:cNvSpPr txBox="1"/>
          <p:nvPr>
            <p:custDataLst>
              <p:tags r:id="rId5"/>
            </p:custDataLst>
          </p:nvPr>
        </p:nvSpPr>
        <p:spPr bwMode="auto">
          <a:xfrm>
            <a:off x="8861085" y="4216011"/>
            <a:ext cx="2203845" cy="4809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</a:p>
        </p:txBody>
      </p:sp>
      <p:sp>
        <p:nvSpPr>
          <p:cNvPr id="12" name="îs1íḍê"/>
          <p:cNvSpPr/>
          <p:nvPr>
            <p:custDataLst>
              <p:tags r:id="rId6"/>
            </p:custDataLst>
          </p:nvPr>
        </p:nvSpPr>
        <p:spPr bwMode="auto">
          <a:xfrm>
            <a:off x="8861085" y="4778717"/>
            <a:ext cx="2203845" cy="119304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13" name="íŝľïḍé"/>
          <p:cNvSpPr txBox="1"/>
          <p:nvPr>
            <p:custDataLst>
              <p:tags r:id="rId7"/>
            </p:custDataLst>
          </p:nvPr>
        </p:nvSpPr>
        <p:spPr bwMode="auto">
          <a:xfrm>
            <a:off x="5423933" y="2262490"/>
            <a:ext cx="2203845" cy="4809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</a:p>
        </p:txBody>
      </p:sp>
      <p:sp>
        <p:nvSpPr>
          <p:cNvPr id="14" name="îS1iḍé"/>
          <p:cNvSpPr/>
          <p:nvPr>
            <p:custDataLst>
              <p:tags r:id="rId8"/>
            </p:custDataLst>
          </p:nvPr>
        </p:nvSpPr>
        <p:spPr bwMode="auto">
          <a:xfrm>
            <a:off x="5423933" y="2825196"/>
            <a:ext cx="2203845" cy="95469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content, content to match the title. 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15" name="ïSḻiḑê"/>
          <p:cNvSpPr/>
          <p:nvPr>
            <p:custDataLst>
              <p:tags r:id="rId9"/>
            </p:custDataLst>
          </p:nvPr>
        </p:nvSpPr>
        <p:spPr>
          <a:xfrm>
            <a:off x="4605153" y="2439063"/>
            <a:ext cx="632842" cy="608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01</a:t>
            </a:r>
          </a:p>
        </p:txBody>
      </p:sp>
      <p:sp>
        <p:nvSpPr>
          <p:cNvPr id="16" name="ïṥḷíḍé"/>
          <p:cNvSpPr/>
          <p:nvPr>
            <p:custDataLst>
              <p:tags r:id="rId10"/>
            </p:custDataLst>
          </p:nvPr>
        </p:nvSpPr>
        <p:spPr>
          <a:xfrm>
            <a:off x="8028562" y="2438431"/>
            <a:ext cx="632842" cy="608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02</a:t>
            </a:r>
          </a:p>
        </p:txBody>
      </p:sp>
      <p:sp>
        <p:nvSpPr>
          <p:cNvPr id="17" name="î$ḷîďe"/>
          <p:cNvSpPr/>
          <p:nvPr>
            <p:custDataLst>
              <p:tags r:id="rId11"/>
            </p:custDataLst>
          </p:nvPr>
        </p:nvSpPr>
        <p:spPr>
          <a:xfrm>
            <a:off x="8028562" y="4202142"/>
            <a:ext cx="632842" cy="608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04</a:t>
            </a:r>
          </a:p>
        </p:txBody>
      </p:sp>
      <p:sp>
        <p:nvSpPr>
          <p:cNvPr id="18" name="iş1iďè"/>
          <p:cNvSpPr/>
          <p:nvPr>
            <p:custDataLst>
              <p:tags r:id="rId12"/>
            </p:custDataLst>
          </p:nvPr>
        </p:nvSpPr>
        <p:spPr>
          <a:xfrm>
            <a:off x="4605153" y="4202141"/>
            <a:ext cx="632842" cy="6088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 fontScale="55000" lnSpcReduction="20000"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03</a:t>
            </a:r>
          </a:p>
        </p:txBody>
      </p:sp>
      <p:sp>
        <p:nvSpPr>
          <p:cNvPr id="19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  <p:sp>
        <p:nvSpPr>
          <p:cNvPr id="2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ibenben\Desktop\图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6329" y="1959430"/>
            <a:ext cx="45720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kumimoji="1" lang="zh-CN" altLang="en-US" sz="7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9"/>
          <p:cNvSpPr txBox="1"/>
          <p:nvPr/>
        </p:nvSpPr>
        <p:spPr>
          <a:xfrm>
            <a:off x="890492" y="5276918"/>
            <a:ext cx="6031648" cy="843126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TAHNK YOU FOUR WATCHING.</a:t>
            </a:r>
            <a:endParaRPr kumimoji="1" lang="zh-CN" altLang="en-US" sz="2800" dirty="0">
              <a:solidFill>
                <a:schemeClr val="bg1"/>
              </a:solidFill>
              <a:latin typeface="Aharoni" pitchFamily="2" charset="-79"/>
              <a:ea typeface="微软雅黑" panose="020B0503020204020204" pitchFamily="34" charset="-122"/>
              <a:cs typeface="Aharoni" pitchFamily="2" charset="-79"/>
              <a:sym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401365" y="5313854"/>
            <a:ext cx="2394871" cy="493485"/>
          </a:xfrm>
          <a:prstGeom prst="roundRect">
            <a:avLst>
              <a:gd name="adj" fmla="val 46079"/>
            </a:avLst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8437670" y="5335300"/>
            <a:ext cx="2735933" cy="421563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US" altLang="zh-CN" sz="2500" dirty="0">
                <a:solidFill>
                  <a:schemeClr val="accent1"/>
                </a:solidFill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YOUR  NAME</a:t>
            </a:r>
            <a:endParaRPr lang="zh-CN" altLang="en-US" sz="2500" dirty="0">
              <a:solidFill>
                <a:schemeClr val="accent1"/>
              </a:solidFill>
              <a:latin typeface="Aharoni" pitchFamily="2" charset="-79"/>
              <a:ea typeface="微软雅黑" panose="020B0503020204020204" pitchFamily="34" charset="-122"/>
              <a:cs typeface="Aharoni" pitchFamily="2" charset="-79"/>
              <a:sym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56329" y="972457"/>
            <a:ext cx="493500" cy="49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6090" y="956700"/>
            <a:ext cx="1574823" cy="5237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kumimoji="1" lang="en-US" altLang="zh-CN" sz="3200"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kumimoji="1" lang="zh-CN" altLang="en-US" sz="3200" b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íṧļiḑé"/>
          <p:cNvSpPr/>
          <p:nvPr/>
        </p:nvSpPr>
        <p:spPr bwMode="auto">
          <a:xfrm>
            <a:off x="936136" y="1078437"/>
            <a:ext cx="312093" cy="303532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668335" y="1556671"/>
            <a:ext cx="6825355" cy="2965747"/>
            <a:chOff x="2855913" y="-477838"/>
            <a:chExt cx="5757862" cy="25019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5"/>
            <p:cNvSpPr/>
            <p:nvPr userDrawn="1"/>
          </p:nvSpPr>
          <p:spPr bwMode="auto">
            <a:xfrm>
              <a:off x="2855913" y="76200"/>
              <a:ext cx="1317625" cy="1687513"/>
            </a:xfrm>
            <a:custGeom>
              <a:avLst/>
              <a:gdLst>
                <a:gd name="T0" fmla="*/ 557 w 702"/>
                <a:gd name="T1" fmla="*/ 136 h 898"/>
                <a:gd name="T2" fmla="*/ 681 w 702"/>
                <a:gd name="T3" fmla="*/ 72 h 898"/>
                <a:gd name="T4" fmla="*/ 700 w 702"/>
                <a:gd name="T5" fmla="*/ 55 h 898"/>
                <a:gd name="T6" fmla="*/ 673 w 702"/>
                <a:gd name="T7" fmla="*/ 31 h 898"/>
                <a:gd name="T8" fmla="*/ 656 w 702"/>
                <a:gd name="T9" fmla="*/ 16 h 898"/>
                <a:gd name="T10" fmla="*/ 569 w 702"/>
                <a:gd name="T11" fmla="*/ 21 h 898"/>
                <a:gd name="T12" fmla="*/ 286 w 702"/>
                <a:gd name="T13" fmla="*/ 79 h 898"/>
                <a:gd name="T14" fmla="*/ 38 w 702"/>
                <a:gd name="T15" fmla="*/ 130 h 898"/>
                <a:gd name="T16" fmla="*/ 4 w 702"/>
                <a:gd name="T17" fmla="*/ 193 h 898"/>
                <a:gd name="T18" fmla="*/ 34 w 702"/>
                <a:gd name="T19" fmla="*/ 231 h 898"/>
                <a:gd name="T20" fmla="*/ 216 w 702"/>
                <a:gd name="T21" fmla="*/ 210 h 898"/>
                <a:gd name="T22" fmla="*/ 381 w 702"/>
                <a:gd name="T23" fmla="*/ 176 h 898"/>
                <a:gd name="T24" fmla="*/ 374 w 702"/>
                <a:gd name="T25" fmla="*/ 216 h 898"/>
                <a:gd name="T26" fmla="*/ 351 w 702"/>
                <a:gd name="T27" fmla="*/ 487 h 898"/>
                <a:gd name="T28" fmla="*/ 338 w 702"/>
                <a:gd name="T29" fmla="*/ 716 h 898"/>
                <a:gd name="T30" fmla="*/ 329 w 702"/>
                <a:gd name="T31" fmla="*/ 755 h 898"/>
                <a:gd name="T32" fmla="*/ 350 w 702"/>
                <a:gd name="T33" fmla="*/ 771 h 898"/>
                <a:gd name="T34" fmla="*/ 350 w 702"/>
                <a:gd name="T35" fmla="*/ 799 h 898"/>
                <a:gd name="T36" fmla="*/ 345 w 702"/>
                <a:gd name="T37" fmla="*/ 843 h 898"/>
                <a:gd name="T38" fmla="*/ 358 w 702"/>
                <a:gd name="T39" fmla="*/ 840 h 898"/>
                <a:gd name="T40" fmla="*/ 397 w 702"/>
                <a:gd name="T41" fmla="*/ 885 h 898"/>
                <a:gd name="T42" fmla="*/ 402 w 702"/>
                <a:gd name="T43" fmla="*/ 896 h 898"/>
                <a:gd name="T44" fmla="*/ 412 w 702"/>
                <a:gd name="T45" fmla="*/ 870 h 898"/>
                <a:gd name="T46" fmla="*/ 427 w 702"/>
                <a:gd name="T47" fmla="*/ 828 h 898"/>
                <a:gd name="T48" fmla="*/ 444 w 702"/>
                <a:gd name="T49" fmla="*/ 704 h 898"/>
                <a:gd name="T50" fmla="*/ 534 w 702"/>
                <a:gd name="T51" fmla="*/ 164 h 898"/>
                <a:gd name="T52" fmla="*/ 557 w 702"/>
                <a:gd name="T53" fmla="*/ 136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2" h="898">
                  <a:moveTo>
                    <a:pt x="557" y="136"/>
                  </a:moveTo>
                  <a:cubicBezTo>
                    <a:pt x="599" y="117"/>
                    <a:pt x="649" y="111"/>
                    <a:pt x="681" y="72"/>
                  </a:cubicBezTo>
                  <a:cubicBezTo>
                    <a:pt x="686" y="65"/>
                    <a:pt x="702" y="68"/>
                    <a:pt x="700" y="55"/>
                  </a:cubicBezTo>
                  <a:cubicBezTo>
                    <a:pt x="698" y="40"/>
                    <a:pt x="685" y="35"/>
                    <a:pt x="673" y="31"/>
                  </a:cubicBezTo>
                  <a:cubicBezTo>
                    <a:pt x="666" y="27"/>
                    <a:pt x="680" y="0"/>
                    <a:pt x="656" y="16"/>
                  </a:cubicBezTo>
                  <a:cubicBezTo>
                    <a:pt x="627" y="16"/>
                    <a:pt x="598" y="15"/>
                    <a:pt x="569" y="21"/>
                  </a:cubicBezTo>
                  <a:cubicBezTo>
                    <a:pt x="475" y="41"/>
                    <a:pt x="380" y="60"/>
                    <a:pt x="286" y="79"/>
                  </a:cubicBezTo>
                  <a:cubicBezTo>
                    <a:pt x="203" y="96"/>
                    <a:pt x="121" y="114"/>
                    <a:pt x="38" y="130"/>
                  </a:cubicBezTo>
                  <a:cubicBezTo>
                    <a:pt x="0" y="138"/>
                    <a:pt x="7" y="167"/>
                    <a:pt x="4" y="193"/>
                  </a:cubicBezTo>
                  <a:cubicBezTo>
                    <a:pt x="1" y="216"/>
                    <a:pt x="12" y="226"/>
                    <a:pt x="34" y="231"/>
                  </a:cubicBezTo>
                  <a:cubicBezTo>
                    <a:pt x="98" y="247"/>
                    <a:pt x="156" y="221"/>
                    <a:pt x="216" y="210"/>
                  </a:cubicBezTo>
                  <a:cubicBezTo>
                    <a:pt x="271" y="201"/>
                    <a:pt x="324" y="180"/>
                    <a:pt x="381" y="176"/>
                  </a:cubicBezTo>
                  <a:cubicBezTo>
                    <a:pt x="378" y="192"/>
                    <a:pt x="375" y="204"/>
                    <a:pt x="374" y="216"/>
                  </a:cubicBezTo>
                  <a:cubicBezTo>
                    <a:pt x="362" y="306"/>
                    <a:pt x="365" y="397"/>
                    <a:pt x="351" y="487"/>
                  </a:cubicBezTo>
                  <a:cubicBezTo>
                    <a:pt x="338" y="562"/>
                    <a:pt x="341" y="640"/>
                    <a:pt x="338" y="716"/>
                  </a:cubicBezTo>
                  <a:cubicBezTo>
                    <a:pt x="335" y="729"/>
                    <a:pt x="333" y="742"/>
                    <a:pt x="329" y="755"/>
                  </a:cubicBezTo>
                  <a:cubicBezTo>
                    <a:pt x="324" y="776"/>
                    <a:pt x="336" y="774"/>
                    <a:pt x="350" y="771"/>
                  </a:cubicBezTo>
                  <a:cubicBezTo>
                    <a:pt x="345" y="781"/>
                    <a:pt x="350" y="790"/>
                    <a:pt x="350" y="799"/>
                  </a:cubicBezTo>
                  <a:cubicBezTo>
                    <a:pt x="344" y="813"/>
                    <a:pt x="341" y="829"/>
                    <a:pt x="345" y="843"/>
                  </a:cubicBezTo>
                  <a:cubicBezTo>
                    <a:pt x="349" y="859"/>
                    <a:pt x="352" y="835"/>
                    <a:pt x="358" y="840"/>
                  </a:cubicBezTo>
                  <a:cubicBezTo>
                    <a:pt x="381" y="847"/>
                    <a:pt x="379" y="875"/>
                    <a:pt x="397" y="885"/>
                  </a:cubicBezTo>
                  <a:cubicBezTo>
                    <a:pt x="397" y="889"/>
                    <a:pt x="398" y="898"/>
                    <a:pt x="402" y="896"/>
                  </a:cubicBezTo>
                  <a:cubicBezTo>
                    <a:pt x="413" y="891"/>
                    <a:pt x="411" y="879"/>
                    <a:pt x="412" y="870"/>
                  </a:cubicBezTo>
                  <a:cubicBezTo>
                    <a:pt x="424" y="858"/>
                    <a:pt x="425" y="842"/>
                    <a:pt x="427" y="828"/>
                  </a:cubicBezTo>
                  <a:cubicBezTo>
                    <a:pt x="433" y="787"/>
                    <a:pt x="438" y="745"/>
                    <a:pt x="444" y="704"/>
                  </a:cubicBezTo>
                  <a:cubicBezTo>
                    <a:pt x="467" y="523"/>
                    <a:pt x="495" y="342"/>
                    <a:pt x="534" y="164"/>
                  </a:cubicBezTo>
                  <a:cubicBezTo>
                    <a:pt x="537" y="149"/>
                    <a:pt x="541" y="143"/>
                    <a:pt x="557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/>
            <p:nvPr userDrawn="1"/>
          </p:nvSpPr>
          <p:spPr bwMode="auto">
            <a:xfrm>
              <a:off x="5822950" y="-236538"/>
              <a:ext cx="796925" cy="1274763"/>
            </a:xfrm>
            <a:custGeom>
              <a:avLst/>
              <a:gdLst>
                <a:gd name="T0" fmla="*/ 70 w 425"/>
                <a:gd name="T1" fmla="*/ 666 h 678"/>
                <a:gd name="T2" fmla="*/ 102 w 425"/>
                <a:gd name="T3" fmla="*/ 625 h 678"/>
                <a:gd name="T4" fmla="*/ 140 w 425"/>
                <a:gd name="T5" fmla="*/ 469 h 678"/>
                <a:gd name="T6" fmla="*/ 199 w 425"/>
                <a:gd name="T7" fmla="*/ 577 h 678"/>
                <a:gd name="T8" fmla="*/ 248 w 425"/>
                <a:gd name="T9" fmla="*/ 639 h 678"/>
                <a:gd name="T10" fmla="*/ 383 w 425"/>
                <a:gd name="T11" fmla="*/ 548 h 678"/>
                <a:gd name="T12" fmla="*/ 392 w 425"/>
                <a:gd name="T13" fmla="*/ 470 h 678"/>
                <a:gd name="T14" fmla="*/ 395 w 425"/>
                <a:gd name="T15" fmla="*/ 377 h 678"/>
                <a:gd name="T16" fmla="*/ 414 w 425"/>
                <a:gd name="T17" fmla="*/ 160 h 678"/>
                <a:gd name="T18" fmla="*/ 421 w 425"/>
                <a:gd name="T19" fmla="*/ 110 h 678"/>
                <a:gd name="T20" fmla="*/ 408 w 425"/>
                <a:gd name="T21" fmla="*/ 136 h 678"/>
                <a:gd name="T22" fmla="*/ 408 w 425"/>
                <a:gd name="T23" fmla="*/ 61 h 678"/>
                <a:gd name="T24" fmla="*/ 403 w 425"/>
                <a:gd name="T25" fmla="*/ 47 h 678"/>
                <a:gd name="T26" fmla="*/ 385 w 425"/>
                <a:gd name="T27" fmla="*/ 53 h 678"/>
                <a:gd name="T28" fmla="*/ 369 w 425"/>
                <a:gd name="T29" fmla="*/ 31 h 678"/>
                <a:gd name="T30" fmla="*/ 348 w 425"/>
                <a:gd name="T31" fmla="*/ 0 h 678"/>
                <a:gd name="T32" fmla="*/ 341 w 425"/>
                <a:gd name="T33" fmla="*/ 24 h 678"/>
                <a:gd name="T34" fmla="*/ 325 w 425"/>
                <a:gd name="T35" fmla="*/ 70 h 678"/>
                <a:gd name="T36" fmla="*/ 285 w 425"/>
                <a:gd name="T37" fmla="*/ 308 h 678"/>
                <a:gd name="T38" fmla="*/ 264 w 425"/>
                <a:gd name="T39" fmla="*/ 407 h 678"/>
                <a:gd name="T40" fmla="*/ 165 w 425"/>
                <a:gd name="T41" fmla="*/ 251 h 678"/>
                <a:gd name="T42" fmla="*/ 89 w 425"/>
                <a:gd name="T43" fmla="*/ 222 h 678"/>
                <a:gd name="T44" fmla="*/ 55 w 425"/>
                <a:gd name="T45" fmla="*/ 274 h 678"/>
                <a:gd name="T46" fmla="*/ 7 w 425"/>
                <a:gd name="T47" fmla="*/ 539 h 678"/>
                <a:gd name="T48" fmla="*/ 6 w 425"/>
                <a:gd name="T49" fmla="*/ 622 h 678"/>
                <a:gd name="T50" fmla="*/ 70 w 425"/>
                <a:gd name="T51" fmla="*/ 666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5" h="678">
                  <a:moveTo>
                    <a:pt x="70" y="666"/>
                  </a:moveTo>
                  <a:cubicBezTo>
                    <a:pt x="91" y="660"/>
                    <a:pt x="97" y="641"/>
                    <a:pt x="102" y="625"/>
                  </a:cubicBezTo>
                  <a:cubicBezTo>
                    <a:pt x="115" y="575"/>
                    <a:pt x="126" y="525"/>
                    <a:pt x="140" y="469"/>
                  </a:cubicBezTo>
                  <a:cubicBezTo>
                    <a:pt x="156" y="511"/>
                    <a:pt x="186" y="537"/>
                    <a:pt x="199" y="577"/>
                  </a:cubicBezTo>
                  <a:cubicBezTo>
                    <a:pt x="206" y="598"/>
                    <a:pt x="211" y="636"/>
                    <a:pt x="248" y="639"/>
                  </a:cubicBezTo>
                  <a:cubicBezTo>
                    <a:pt x="327" y="646"/>
                    <a:pt x="360" y="624"/>
                    <a:pt x="383" y="548"/>
                  </a:cubicBezTo>
                  <a:cubicBezTo>
                    <a:pt x="391" y="523"/>
                    <a:pt x="394" y="497"/>
                    <a:pt x="392" y="470"/>
                  </a:cubicBezTo>
                  <a:cubicBezTo>
                    <a:pt x="391" y="439"/>
                    <a:pt x="386" y="405"/>
                    <a:pt x="395" y="377"/>
                  </a:cubicBezTo>
                  <a:cubicBezTo>
                    <a:pt x="416" y="305"/>
                    <a:pt x="410" y="232"/>
                    <a:pt x="414" y="160"/>
                  </a:cubicBezTo>
                  <a:cubicBezTo>
                    <a:pt x="421" y="144"/>
                    <a:pt x="425" y="127"/>
                    <a:pt x="421" y="110"/>
                  </a:cubicBezTo>
                  <a:cubicBezTo>
                    <a:pt x="408" y="114"/>
                    <a:pt x="424" y="133"/>
                    <a:pt x="408" y="136"/>
                  </a:cubicBezTo>
                  <a:cubicBezTo>
                    <a:pt x="402" y="111"/>
                    <a:pt x="404" y="86"/>
                    <a:pt x="408" y="61"/>
                  </a:cubicBezTo>
                  <a:cubicBezTo>
                    <a:pt x="409" y="55"/>
                    <a:pt x="410" y="49"/>
                    <a:pt x="403" y="47"/>
                  </a:cubicBezTo>
                  <a:cubicBezTo>
                    <a:pt x="396" y="45"/>
                    <a:pt x="388" y="45"/>
                    <a:pt x="385" y="53"/>
                  </a:cubicBezTo>
                  <a:cubicBezTo>
                    <a:pt x="374" y="50"/>
                    <a:pt x="370" y="41"/>
                    <a:pt x="369" y="31"/>
                  </a:cubicBezTo>
                  <a:cubicBezTo>
                    <a:pt x="373" y="14"/>
                    <a:pt x="351" y="14"/>
                    <a:pt x="348" y="0"/>
                  </a:cubicBezTo>
                  <a:cubicBezTo>
                    <a:pt x="346" y="8"/>
                    <a:pt x="344" y="16"/>
                    <a:pt x="341" y="24"/>
                  </a:cubicBezTo>
                  <a:cubicBezTo>
                    <a:pt x="332" y="38"/>
                    <a:pt x="328" y="54"/>
                    <a:pt x="325" y="70"/>
                  </a:cubicBezTo>
                  <a:cubicBezTo>
                    <a:pt x="312" y="149"/>
                    <a:pt x="300" y="229"/>
                    <a:pt x="285" y="308"/>
                  </a:cubicBezTo>
                  <a:cubicBezTo>
                    <a:pt x="279" y="341"/>
                    <a:pt x="278" y="376"/>
                    <a:pt x="264" y="407"/>
                  </a:cubicBezTo>
                  <a:cubicBezTo>
                    <a:pt x="209" y="367"/>
                    <a:pt x="207" y="297"/>
                    <a:pt x="165" y="251"/>
                  </a:cubicBezTo>
                  <a:cubicBezTo>
                    <a:pt x="144" y="228"/>
                    <a:pt x="117" y="220"/>
                    <a:pt x="89" y="222"/>
                  </a:cubicBezTo>
                  <a:cubicBezTo>
                    <a:pt x="61" y="224"/>
                    <a:pt x="57" y="252"/>
                    <a:pt x="55" y="274"/>
                  </a:cubicBezTo>
                  <a:cubicBezTo>
                    <a:pt x="45" y="363"/>
                    <a:pt x="29" y="452"/>
                    <a:pt x="7" y="539"/>
                  </a:cubicBezTo>
                  <a:cubicBezTo>
                    <a:pt x="0" y="566"/>
                    <a:pt x="2" y="595"/>
                    <a:pt x="6" y="622"/>
                  </a:cubicBezTo>
                  <a:cubicBezTo>
                    <a:pt x="14" y="673"/>
                    <a:pt x="22" y="678"/>
                    <a:pt x="70" y="6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"/>
            <p:cNvSpPr/>
            <p:nvPr userDrawn="1"/>
          </p:nvSpPr>
          <p:spPr bwMode="auto">
            <a:xfrm>
              <a:off x="3781425" y="1284287"/>
              <a:ext cx="4832350" cy="739775"/>
            </a:xfrm>
            <a:custGeom>
              <a:avLst/>
              <a:gdLst>
                <a:gd name="T0" fmla="*/ 2501 w 2575"/>
                <a:gd name="T1" fmla="*/ 20 h 394"/>
                <a:gd name="T2" fmla="*/ 2494 w 2575"/>
                <a:gd name="T3" fmla="*/ 22 h 394"/>
                <a:gd name="T4" fmla="*/ 2477 w 2575"/>
                <a:gd name="T5" fmla="*/ 22 h 394"/>
                <a:gd name="T6" fmla="*/ 2278 w 2575"/>
                <a:gd name="T7" fmla="*/ 47 h 394"/>
                <a:gd name="T8" fmla="*/ 1713 w 2575"/>
                <a:gd name="T9" fmla="*/ 111 h 394"/>
                <a:gd name="T10" fmla="*/ 1248 w 2575"/>
                <a:gd name="T11" fmla="*/ 152 h 394"/>
                <a:gd name="T12" fmla="*/ 649 w 2575"/>
                <a:gd name="T13" fmla="*/ 207 h 394"/>
                <a:gd name="T14" fmla="*/ 107 w 2575"/>
                <a:gd name="T15" fmla="*/ 272 h 394"/>
                <a:gd name="T16" fmla="*/ 20 w 2575"/>
                <a:gd name="T17" fmla="*/ 296 h 394"/>
                <a:gd name="T18" fmla="*/ 2 w 2575"/>
                <a:gd name="T19" fmla="*/ 318 h 394"/>
                <a:gd name="T20" fmla="*/ 20 w 2575"/>
                <a:gd name="T21" fmla="*/ 335 h 394"/>
                <a:gd name="T22" fmla="*/ 53 w 2575"/>
                <a:gd name="T23" fmla="*/ 352 h 394"/>
                <a:gd name="T24" fmla="*/ 122 w 2575"/>
                <a:gd name="T25" fmla="*/ 385 h 394"/>
                <a:gd name="T26" fmla="*/ 500 w 2575"/>
                <a:gd name="T27" fmla="*/ 352 h 394"/>
                <a:gd name="T28" fmla="*/ 1185 w 2575"/>
                <a:gd name="T29" fmla="*/ 267 h 394"/>
                <a:gd name="T30" fmla="*/ 1483 w 2575"/>
                <a:gd name="T31" fmla="*/ 239 h 394"/>
                <a:gd name="T32" fmla="*/ 2021 w 2575"/>
                <a:gd name="T33" fmla="*/ 171 h 394"/>
                <a:gd name="T34" fmla="*/ 2075 w 2575"/>
                <a:gd name="T35" fmla="*/ 162 h 394"/>
                <a:gd name="T36" fmla="*/ 2134 w 2575"/>
                <a:gd name="T37" fmla="*/ 157 h 394"/>
                <a:gd name="T38" fmla="*/ 2172 w 2575"/>
                <a:gd name="T39" fmla="*/ 150 h 394"/>
                <a:gd name="T40" fmla="*/ 2206 w 2575"/>
                <a:gd name="T41" fmla="*/ 149 h 394"/>
                <a:gd name="T42" fmla="*/ 2234 w 2575"/>
                <a:gd name="T43" fmla="*/ 135 h 394"/>
                <a:gd name="T44" fmla="*/ 2258 w 2575"/>
                <a:gd name="T45" fmla="*/ 128 h 394"/>
                <a:gd name="T46" fmla="*/ 2416 w 2575"/>
                <a:gd name="T47" fmla="*/ 94 h 394"/>
                <a:gd name="T48" fmla="*/ 2448 w 2575"/>
                <a:gd name="T49" fmla="*/ 72 h 394"/>
                <a:gd name="T50" fmla="*/ 2450 w 2575"/>
                <a:gd name="T51" fmla="*/ 71 h 394"/>
                <a:gd name="T52" fmla="*/ 2453 w 2575"/>
                <a:gd name="T53" fmla="*/ 71 h 394"/>
                <a:gd name="T54" fmla="*/ 2475 w 2575"/>
                <a:gd name="T55" fmla="*/ 69 h 394"/>
                <a:gd name="T56" fmla="*/ 2475 w 2575"/>
                <a:gd name="T57" fmla="*/ 63 h 394"/>
                <a:gd name="T58" fmla="*/ 2455 w 2575"/>
                <a:gd name="T59" fmla="*/ 67 h 394"/>
                <a:gd name="T60" fmla="*/ 2463 w 2575"/>
                <a:gd name="T61" fmla="*/ 49 h 394"/>
                <a:gd name="T62" fmla="*/ 2471 w 2575"/>
                <a:gd name="T63" fmla="*/ 50 h 394"/>
                <a:gd name="T64" fmla="*/ 2471 w 2575"/>
                <a:gd name="T65" fmla="*/ 50 h 394"/>
                <a:gd name="T66" fmla="*/ 2516 w 2575"/>
                <a:gd name="T67" fmla="*/ 36 h 394"/>
                <a:gd name="T68" fmla="*/ 2575 w 2575"/>
                <a:gd name="T69" fmla="*/ 15 h 394"/>
                <a:gd name="T70" fmla="*/ 2501 w 2575"/>
                <a:gd name="T71" fmla="*/ 2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75" h="394">
                  <a:moveTo>
                    <a:pt x="2501" y="20"/>
                  </a:moveTo>
                  <a:cubicBezTo>
                    <a:pt x="2499" y="21"/>
                    <a:pt x="2496" y="21"/>
                    <a:pt x="2494" y="22"/>
                  </a:cubicBezTo>
                  <a:cubicBezTo>
                    <a:pt x="2488" y="22"/>
                    <a:pt x="2483" y="22"/>
                    <a:pt x="2477" y="22"/>
                  </a:cubicBezTo>
                  <a:cubicBezTo>
                    <a:pt x="2409" y="18"/>
                    <a:pt x="2344" y="37"/>
                    <a:pt x="2278" y="47"/>
                  </a:cubicBezTo>
                  <a:cubicBezTo>
                    <a:pt x="2091" y="74"/>
                    <a:pt x="1902" y="89"/>
                    <a:pt x="1713" y="111"/>
                  </a:cubicBezTo>
                  <a:cubicBezTo>
                    <a:pt x="1559" y="128"/>
                    <a:pt x="1403" y="134"/>
                    <a:pt x="1248" y="152"/>
                  </a:cubicBezTo>
                  <a:cubicBezTo>
                    <a:pt x="1049" y="174"/>
                    <a:pt x="849" y="186"/>
                    <a:pt x="649" y="207"/>
                  </a:cubicBezTo>
                  <a:cubicBezTo>
                    <a:pt x="468" y="227"/>
                    <a:pt x="287" y="244"/>
                    <a:pt x="107" y="272"/>
                  </a:cubicBezTo>
                  <a:cubicBezTo>
                    <a:pt x="77" y="277"/>
                    <a:pt x="47" y="283"/>
                    <a:pt x="20" y="296"/>
                  </a:cubicBezTo>
                  <a:cubicBezTo>
                    <a:pt x="11" y="301"/>
                    <a:pt x="0" y="306"/>
                    <a:pt x="2" y="318"/>
                  </a:cubicBezTo>
                  <a:cubicBezTo>
                    <a:pt x="3" y="328"/>
                    <a:pt x="12" y="331"/>
                    <a:pt x="20" y="335"/>
                  </a:cubicBezTo>
                  <a:cubicBezTo>
                    <a:pt x="32" y="340"/>
                    <a:pt x="50" y="340"/>
                    <a:pt x="53" y="352"/>
                  </a:cubicBezTo>
                  <a:cubicBezTo>
                    <a:pt x="63" y="394"/>
                    <a:pt x="96" y="387"/>
                    <a:pt x="122" y="385"/>
                  </a:cubicBezTo>
                  <a:cubicBezTo>
                    <a:pt x="248" y="376"/>
                    <a:pt x="374" y="366"/>
                    <a:pt x="500" y="352"/>
                  </a:cubicBezTo>
                  <a:cubicBezTo>
                    <a:pt x="729" y="326"/>
                    <a:pt x="955" y="282"/>
                    <a:pt x="1185" y="267"/>
                  </a:cubicBezTo>
                  <a:cubicBezTo>
                    <a:pt x="1284" y="260"/>
                    <a:pt x="1384" y="251"/>
                    <a:pt x="1483" y="239"/>
                  </a:cubicBezTo>
                  <a:cubicBezTo>
                    <a:pt x="1662" y="218"/>
                    <a:pt x="1842" y="194"/>
                    <a:pt x="2021" y="171"/>
                  </a:cubicBezTo>
                  <a:cubicBezTo>
                    <a:pt x="2039" y="168"/>
                    <a:pt x="2057" y="165"/>
                    <a:pt x="2075" y="162"/>
                  </a:cubicBezTo>
                  <a:cubicBezTo>
                    <a:pt x="2095" y="166"/>
                    <a:pt x="2113" y="148"/>
                    <a:pt x="2134" y="157"/>
                  </a:cubicBezTo>
                  <a:cubicBezTo>
                    <a:pt x="2148" y="161"/>
                    <a:pt x="2162" y="160"/>
                    <a:pt x="2172" y="150"/>
                  </a:cubicBezTo>
                  <a:cubicBezTo>
                    <a:pt x="2184" y="138"/>
                    <a:pt x="2194" y="146"/>
                    <a:pt x="2206" y="149"/>
                  </a:cubicBezTo>
                  <a:cubicBezTo>
                    <a:pt x="2214" y="141"/>
                    <a:pt x="2229" y="150"/>
                    <a:pt x="2234" y="135"/>
                  </a:cubicBezTo>
                  <a:cubicBezTo>
                    <a:pt x="2241" y="129"/>
                    <a:pt x="2256" y="152"/>
                    <a:pt x="2258" y="128"/>
                  </a:cubicBezTo>
                  <a:cubicBezTo>
                    <a:pt x="2310" y="114"/>
                    <a:pt x="2362" y="98"/>
                    <a:pt x="2416" y="94"/>
                  </a:cubicBezTo>
                  <a:cubicBezTo>
                    <a:pt x="2430" y="92"/>
                    <a:pt x="2455" y="105"/>
                    <a:pt x="2448" y="72"/>
                  </a:cubicBezTo>
                  <a:cubicBezTo>
                    <a:pt x="2450" y="71"/>
                    <a:pt x="2450" y="71"/>
                    <a:pt x="2450" y="71"/>
                  </a:cubicBezTo>
                  <a:cubicBezTo>
                    <a:pt x="2453" y="71"/>
                    <a:pt x="2453" y="71"/>
                    <a:pt x="2453" y="71"/>
                  </a:cubicBezTo>
                  <a:cubicBezTo>
                    <a:pt x="2461" y="76"/>
                    <a:pt x="2469" y="77"/>
                    <a:pt x="2475" y="69"/>
                  </a:cubicBezTo>
                  <a:cubicBezTo>
                    <a:pt x="2476" y="68"/>
                    <a:pt x="2476" y="63"/>
                    <a:pt x="2475" y="63"/>
                  </a:cubicBezTo>
                  <a:cubicBezTo>
                    <a:pt x="2468" y="59"/>
                    <a:pt x="2462" y="64"/>
                    <a:pt x="2455" y="67"/>
                  </a:cubicBezTo>
                  <a:cubicBezTo>
                    <a:pt x="2446" y="56"/>
                    <a:pt x="2453" y="52"/>
                    <a:pt x="2463" y="49"/>
                  </a:cubicBezTo>
                  <a:cubicBezTo>
                    <a:pt x="2466" y="50"/>
                    <a:pt x="2468" y="50"/>
                    <a:pt x="2471" y="50"/>
                  </a:cubicBezTo>
                  <a:cubicBezTo>
                    <a:pt x="2471" y="50"/>
                    <a:pt x="2471" y="50"/>
                    <a:pt x="2471" y="50"/>
                  </a:cubicBezTo>
                  <a:cubicBezTo>
                    <a:pt x="2487" y="50"/>
                    <a:pt x="2504" y="50"/>
                    <a:pt x="2516" y="36"/>
                  </a:cubicBezTo>
                  <a:cubicBezTo>
                    <a:pt x="2538" y="36"/>
                    <a:pt x="2551" y="11"/>
                    <a:pt x="2575" y="15"/>
                  </a:cubicBezTo>
                  <a:cubicBezTo>
                    <a:pt x="2549" y="0"/>
                    <a:pt x="2525" y="12"/>
                    <a:pt x="2501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3929063" y="6350"/>
              <a:ext cx="1911350" cy="1619250"/>
            </a:xfrm>
            <a:custGeom>
              <a:avLst/>
              <a:gdLst>
                <a:gd name="T0" fmla="*/ 47 w 1018"/>
                <a:gd name="T1" fmla="*/ 358 h 862"/>
                <a:gd name="T2" fmla="*/ 51 w 1018"/>
                <a:gd name="T3" fmla="*/ 449 h 862"/>
                <a:gd name="T4" fmla="*/ 70 w 1018"/>
                <a:gd name="T5" fmla="*/ 534 h 862"/>
                <a:gd name="T6" fmla="*/ 182 w 1018"/>
                <a:gd name="T7" fmla="*/ 591 h 862"/>
                <a:gd name="T8" fmla="*/ 210 w 1018"/>
                <a:gd name="T9" fmla="*/ 513 h 862"/>
                <a:gd name="T10" fmla="*/ 403 w 1018"/>
                <a:gd name="T11" fmla="*/ 371 h 862"/>
                <a:gd name="T12" fmla="*/ 332 w 1018"/>
                <a:gd name="T13" fmla="*/ 844 h 862"/>
                <a:gd name="T14" fmla="*/ 395 w 1018"/>
                <a:gd name="T15" fmla="*/ 829 h 862"/>
                <a:gd name="T16" fmla="*/ 514 w 1018"/>
                <a:gd name="T17" fmla="*/ 372 h 862"/>
                <a:gd name="T18" fmla="*/ 586 w 1018"/>
                <a:gd name="T19" fmla="*/ 338 h 862"/>
                <a:gd name="T20" fmla="*/ 588 w 1018"/>
                <a:gd name="T21" fmla="*/ 631 h 862"/>
                <a:gd name="T22" fmla="*/ 588 w 1018"/>
                <a:gd name="T23" fmla="*/ 631 h 862"/>
                <a:gd name="T24" fmla="*/ 609 w 1018"/>
                <a:gd name="T25" fmla="*/ 631 h 862"/>
                <a:gd name="T26" fmla="*/ 609 w 1018"/>
                <a:gd name="T27" fmla="*/ 631 h 862"/>
                <a:gd name="T28" fmla="*/ 692 w 1018"/>
                <a:gd name="T29" fmla="*/ 481 h 862"/>
                <a:gd name="T30" fmla="*/ 843 w 1018"/>
                <a:gd name="T31" fmla="*/ 477 h 862"/>
                <a:gd name="T32" fmla="*/ 978 w 1018"/>
                <a:gd name="T33" fmla="*/ 679 h 862"/>
                <a:gd name="T34" fmla="*/ 996 w 1018"/>
                <a:gd name="T35" fmla="*/ 573 h 862"/>
                <a:gd name="T36" fmla="*/ 946 w 1018"/>
                <a:gd name="T37" fmla="*/ 385 h 862"/>
                <a:gd name="T38" fmla="*/ 907 w 1018"/>
                <a:gd name="T39" fmla="*/ 334 h 862"/>
                <a:gd name="T40" fmla="*/ 753 w 1018"/>
                <a:gd name="T41" fmla="*/ 48 h 862"/>
                <a:gd name="T42" fmla="*/ 666 w 1018"/>
                <a:gd name="T43" fmla="*/ 83 h 862"/>
                <a:gd name="T44" fmla="*/ 673 w 1018"/>
                <a:gd name="T45" fmla="*/ 161 h 862"/>
                <a:gd name="T46" fmla="*/ 582 w 1018"/>
                <a:gd name="T47" fmla="*/ 89 h 862"/>
                <a:gd name="T48" fmla="*/ 486 w 1018"/>
                <a:gd name="T49" fmla="*/ 48 h 862"/>
                <a:gd name="T50" fmla="*/ 426 w 1018"/>
                <a:gd name="T51" fmla="*/ 250 h 862"/>
                <a:gd name="T52" fmla="*/ 276 w 1018"/>
                <a:gd name="T53" fmla="*/ 318 h 862"/>
                <a:gd name="T54" fmla="*/ 281 w 1018"/>
                <a:gd name="T55" fmla="*/ 191 h 862"/>
                <a:gd name="T56" fmla="*/ 279 w 1018"/>
                <a:gd name="T57" fmla="*/ 76 h 862"/>
                <a:gd name="T58" fmla="*/ 171 w 1018"/>
                <a:gd name="T59" fmla="*/ 100 h 862"/>
                <a:gd name="T60" fmla="*/ 59 w 1018"/>
                <a:gd name="T61" fmla="*/ 358 h 862"/>
                <a:gd name="T62" fmla="*/ 725 w 1018"/>
                <a:gd name="T63" fmla="*/ 232 h 862"/>
                <a:gd name="T64" fmla="*/ 779 w 1018"/>
                <a:gd name="T65" fmla="*/ 382 h 862"/>
                <a:gd name="T66" fmla="*/ 697 w 1018"/>
                <a:gd name="T67" fmla="*/ 28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8" h="862">
                  <a:moveTo>
                    <a:pt x="59" y="358"/>
                  </a:moveTo>
                  <a:cubicBezTo>
                    <a:pt x="55" y="358"/>
                    <a:pt x="51" y="357"/>
                    <a:pt x="47" y="358"/>
                  </a:cubicBezTo>
                  <a:cubicBezTo>
                    <a:pt x="29" y="362"/>
                    <a:pt x="8" y="362"/>
                    <a:pt x="2" y="386"/>
                  </a:cubicBezTo>
                  <a:cubicBezTo>
                    <a:pt x="0" y="398"/>
                    <a:pt x="40" y="448"/>
                    <a:pt x="51" y="449"/>
                  </a:cubicBezTo>
                  <a:cubicBezTo>
                    <a:pt x="97" y="456"/>
                    <a:pt x="97" y="456"/>
                    <a:pt x="79" y="502"/>
                  </a:cubicBezTo>
                  <a:cubicBezTo>
                    <a:pt x="75" y="512"/>
                    <a:pt x="70" y="523"/>
                    <a:pt x="70" y="534"/>
                  </a:cubicBezTo>
                  <a:cubicBezTo>
                    <a:pt x="69" y="550"/>
                    <a:pt x="60" y="573"/>
                    <a:pt x="83" y="580"/>
                  </a:cubicBezTo>
                  <a:cubicBezTo>
                    <a:pt x="115" y="590"/>
                    <a:pt x="149" y="598"/>
                    <a:pt x="182" y="591"/>
                  </a:cubicBezTo>
                  <a:cubicBezTo>
                    <a:pt x="196" y="589"/>
                    <a:pt x="208" y="578"/>
                    <a:pt x="208" y="559"/>
                  </a:cubicBezTo>
                  <a:cubicBezTo>
                    <a:pt x="208" y="544"/>
                    <a:pt x="209" y="528"/>
                    <a:pt x="210" y="513"/>
                  </a:cubicBezTo>
                  <a:cubicBezTo>
                    <a:pt x="211" y="482"/>
                    <a:pt x="210" y="443"/>
                    <a:pt x="238" y="427"/>
                  </a:cubicBezTo>
                  <a:cubicBezTo>
                    <a:pt x="286" y="398"/>
                    <a:pt x="343" y="388"/>
                    <a:pt x="403" y="371"/>
                  </a:cubicBezTo>
                  <a:cubicBezTo>
                    <a:pt x="386" y="444"/>
                    <a:pt x="369" y="509"/>
                    <a:pt x="354" y="576"/>
                  </a:cubicBezTo>
                  <a:cubicBezTo>
                    <a:pt x="333" y="664"/>
                    <a:pt x="320" y="753"/>
                    <a:pt x="332" y="844"/>
                  </a:cubicBezTo>
                  <a:cubicBezTo>
                    <a:pt x="334" y="862"/>
                    <a:pt x="350" y="858"/>
                    <a:pt x="351" y="858"/>
                  </a:cubicBezTo>
                  <a:cubicBezTo>
                    <a:pt x="365" y="846"/>
                    <a:pt x="386" y="841"/>
                    <a:pt x="395" y="829"/>
                  </a:cubicBezTo>
                  <a:cubicBezTo>
                    <a:pt x="410" y="808"/>
                    <a:pt x="418" y="781"/>
                    <a:pt x="426" y="756"/>
                  </a:cubicBezTo>
                  <a:cubicBezTo>
                    <a:pt x="463" y="630"/>
                    <a:pt x="490" y="501"/>
                    <a:pt x="514" y="372"/>
                  </a:cubicBezTo>
                  <a:cubicBezTo>
                    <a:pt x="524" y="323"/>
                    <a:pt x="547" y="297"/>
                    <a:pt x="593" y="285"/>
                  </a:cubicBezTo>
                  <a:cubicBezTo>
                    <a:pt x="596" y="304"/>
                    <a:pt x="591" y="322"/>
                    <a:pt x="586" y="338"/>
                  </a:cubicBezTo>
                  <a:cubicBezTo>
                    <a:pt x="566" y="401"/>
                    <a:pt x="553" y="465"/>
                    <a:pt x="558" y="530"/>
                  </a:cubicBezTo>
                  <a:cubicBezTo>
                    <a:pt x="560" y="563"/>
                    <a:pt x="546" y="607"/>
                    <a:pt x="588" y="631"/>
                  </a:cubicBezTo>
                  <a:cubicBezTo>
                    <a:pt x="588" y="631"/>
                    <a:pt x="588" y="631"/>
                    <a:pt x="588" y="631"/>
                  </a:cubicBezTo>
                  <a:cubicBezTo>
                    <a:pt x="588" y="631"/>
                    <a:pt x="588" y="631"/>
                    <a:pt x="588" y="631"/>
                  </a:cubicBezTo>
                  <a:cubicBezTo>
                    <a:pt x="591" y="641"/>
                    <a:pt x="594" y="650"/>
                    <a:pt x="598" y="661"/>
                  </a:cubicBezTo>
                  <a:cubicBezTo>
                    <a:pt x="607" y="651"/>
                    <a:pt x="609" y="642"/>
                    <a:pt x="609" y="631"/>
                  </a:cubicBezTo>
                  <a:cubicBezTo>
                    <a:pt x="607" y="629"/>
                    <a:pt x="604" y="627"/>
                    <a:pt x="602" y="626"/>
                  </a:cubicBezTo>
                  <a:cubicBezTo>
                    <a:pt x="604" y="625"/>
                    <a:pt x="607" y="626"/>
                    <a:pt x="609" y="631"/>
                  </a:cubicBezTo>
                  <a:cubicBezTo>
                    <a:pt x="624" y="577"/>
                    <a:pt x="623" y="519"/>
                    <a:pt x="642" y="463"/>
                  </a:cubicBezTo>
                  <a:cubicBezTo>
                    <a:pt x="658" y="474"/>
                    <a:pt x="674" y="479"/>
                    <a:pt x="692" y="481"/>
                  </a:cubicBezTo>
                  <a:cubicBezTo>
                    <a:pt x="733" y="487"/>
                    <a:pt x="770" y="466"/>
                    <a:pt x="810" y="461"/>
                  </a:cubicBezTo>
                  <a:cubicBezTo>
                    <a:pt x="830" y="459"/>
                    <a:pt x="836" y="462"/>
                    <a:pt x="843" y="477"/>
                  </a:cubicBezTo>
                  <a:cubicBezTo>
                    <a:pt x="865" y="521"/>
                    <a:pt x="881" y="567"/>
                    <a:pt x="890" y="617"/>
                  </a:cubicBezTo>
                  <a:cubicBezTo>
                    <a:pt x="902" y="691"/>
                    <a:pt x="905" y="690"/>
                    <a:pt x="978" y="679"/>
                  </a:cubicBezTo>
                  <a:cubicBezTo>
                    <a:pt x="1013" y="674"/>
                    <a:pt x="1018" y="655"/>
                    <a:pt x="1013" y="627"/>
                  </a:cubicBezTo>
                  <a:cubicBezTo>
                    <a:pt x="1010" y="609"/>
                    <a:pt x="1005" y="590"/>
                    <a:pt x="996" y="573"/>
                  </a:cubicBezTo>
                  <a:cubicBezTo>
                    <a:pt x="971" y="523"/>
                    <a:pt x="959" y="469"/>
                    <a:pt x="943" y="416"/>
                  </a:cubicBezTo>
                  <a:cubicBezTo>
                    <a:pt x="939" y="404"/>
                    <a:pt x="941" y="394"/>
                    <a:pt x="946" y="385"/>
                  </a:cubicBezTo>
                  <a:cubicBezTo>
                    <a:pt x="958" y="363"/>
                    <a:pt x="952" y="345"/>
                    <a:pt x="929" y="342"/>
                  </a:cubicBezTo>
                  <a:cubicBezTo>
                    <a:pt x="920" y="341"/>
                    <a:pt x="913" y="345"/>
                    <a:pt x="907" y="334"/>
                  </a:cubicBezTo>
                  <a:cubicBezTo>
                    <a:pt x="880" y="282"/>
                    <a:pt x="848" y="233"/>
                    <a:pt x="825" y="180"/>
                  </a:cubicBezTo>
                  <a:cubicBezTo>
                    <a:pt x="805" y="134"/>
                    <a:pt x="781" y="90"/>
                    <a:pt x="753" y="48"/>
                  </a:cubicBezTo>
                  <a:cubicBezTo>
                    <a:pt x="749" y="41"/>
                    <a:pt x="743" y="28"/>
                    <a:pt x="735" y="32"/>
                  </a:cubicBezTo>
                  <a:cubicBezTo>
                    <a:pt x="710" y="45"/>
                    <a:pt x="684" y="60"/>
                    <a:pt x="666" y="83"/>
                  </a:cubicBezTo>
                  <a:cubicBezTo>
                    <a:pt x="653" y="100"/>
                    <a:pt x="673" y="112"/>
                    <a:pt x="676" y="127"/>
                  </a:cubicBezTo>
                  <a:cubicBezTo>
                    <a:pt x="678" y="139"/>
                    <a:pt x="696" y="150"/>
                    <a:pt x="673" y="161"/>
                  </a:cubicBezTo>
                  <a:cubicBezTo>
                    <a:pt x="636" y="178"/>
                    <a:pt x="601" y="201"/>
                    <a:pt x="557" y="213"/>
                  </a:cubicBezTo>
                  <a:cubicBezTo>
                    <a:pt x="566" y="170"/>
                    <a:pt x="573" y="129"/>
                    <a:pt x="582" y="89"/>
                  </a:cubicBezTo>
                  <a:cubicBezTo>
                    <a:pt x="592" y="45"/>
                    <a:pt x="584" y="29"/>
                    <a:pt x="539" y="12"/>
                  </a:cubicBezTo>
                  <a:cubicBezTo>
                    <a:pt x="506" y="0"/>
                    <a:pt x="499" y="30"/>
                    <a:pt x="486" y="48"/>
                  </a:cubicBezTo>
                  <a:cubicBezTo>
                    <a:pt x="474" y="64"/>
                    <a:pt x="466" y="83"/>
                    <a:pt x="462" y="103"/>
                  </a:cubicBezTo>
                  <a:cubicBezTo>
                    <a:pt x="450" y="152"/>
                    <a:pt x="438" y="201"/>
                    <a:pt x="426" y="250"/>
                  </a:cubicBezTo>
                  <a:cubicBezTo>
                    <a:pt x="423" y="263"/>
                    <a:pt x="421" y="275"/>
                    <a:pt x="406" y="280"/>
                  </a:cubicBezTo>
                  <a:cubicBezTo>
                    <a:pt x="363" y="292"/>
                    <a:pt x="319" y="305"/>
                    <a:pt x="276" y="318"/>
                  </a:cubicBezTo>
                  <a:cubicBezTo>
                    <a:pt x="255" y="324"/>
                    <a:pt x="252" y="314"/>
                    <a:pt x="255" y="297"/>
                  </a:cubicBezTo>
                  <a:cubicBezTo>
                    <a:pt x="261" y="261"/>
                    <a:pt x="266" y="225"/>
                    <a:pt x="281" y="191"/>
                  </a:cubicBezTo>
                  <a:cubicBezTo>
                    <a:pt x="294" y="161"/>
                    <a:pt x="298" y="130"/>
                    <a:pt x="300" y="99"/>
                  </a:cubicBezTo>
                  <a:cubicBezTo>
                    <a:pt x="301" y="83"/>
                    <a:pt x="297" y="76"/>
                    <a:pt x="279" y="76"/>
                  </a:cubicBezTo>
                  <a:cubicBezTo>
                    <a:pt x="261" y="75"/>
                    <a:pt x="242" y="71"/>
                    <a:pt x="224" y="66"/>
                  </a:cubicBezTo>
                  <a:cubicBezTo>
                    <a:pt x="192" y="57"/>
                    <a:pt x="183" y="72"/>
                    <a:pt x="171" y="100"/>
                  </a:cubicBezTo>
                  <a:cubicBezTo>
                    <a:pt x="143" y="164"/>
                    <a:pt x="145" y="233"/>
                    <a:pt x="126" y="298"/>
                  </a:cubicBezTo>
                  <a:cubicBezTo>
                    <a:pt x="114" y="341"/>
                    <a:pt x="97" y="356"/>
                    <a:pt x="59" y="358"/>
                  </a:cubicBezTo>
                  <a:close/>
                  <a:moveTo>
                    <a:pt x="697" y="282"/>
                  </a:moveTo>
                  <a:cubicBezTo>
                    <a:pt x="703" y="265"/>
                    <a:pt x="715" y="249"/>
                    <a:pt x="725" y="232"/>
                  </a:cubicBezTo>
                  <a:cubicBezTo>
                    <a:pt x="757" y="273"/>
                    <a:pt x="777" y="314"/>
                    <a:pt x="794" y="358"/>
                  </a:cubicBezTo>
                  <a:cubicBezTo>
                    <a:pt x="802" y="378"/>
                    <a:pt x="797" y="383"/>
                    <a:pt x="779" y="382"/>
                  </a:cubicBezTo>
                  <a:cubicBezTo>
                    <a:pt x="774" y="382"/>
                    <a:pt x="769" y="383"/>
                    <a:pt x="764" y="383"/>
                  </a:cubicBezTo>
                  <a:cubicBezTo>
                    <a:pt x="618" y="393"/>
                    <a:pt x="664" y="384"/>
                    <a:pt x="697" y="2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6592888" y="-477838"/>
              <a:ext cx="1638300" cy="1947863"/>
            </a:xfrm>
            <a:custGeom>
              <a:avLst/>
              <a:gdLst>
                <a:gd name="T0" fmla="*/ 14 w 873"/>
                <a:gd name="T1" fmla="*/ 1009 h 1036"/>
                <a:gd name="T2" fmla="*/ 20 w 873"/>
                <a:gd name="T3" fmla="*/ 1026 h 1036"/>
                <a:gd name="T4" fmla="*/ 44 w 873"/>
                <a:gd name="T5" fmla="*/ 1024 h 1036"/>
                <a:gd name="T6" fmla="*/ 118 w 873"/>
                <a:gd name="T7" fmla="*/ 878 h 1036"/>
                <a:gd name="T8" fmla="*/ 151 w 873"/>
                <a:gd name="T9" fmla="*/ 746 h 1036"/>
                <a:gd name="T10" fmla="*/ 167 w 873"/>
                <a:gd name="T11" fmla="*/ 764 h 1036"/>
                <a:gd name="T12" fmla="*/ 280 w 873"/>
                <a:gd name="T13" fmla="*/ 911 h 1036"/>
                <a:gd name="T14" fmla="*/ 435 w 873"/>
                <a:gd name="T15" fmla="*/ 964 h 1036"/>
                <a:gd name="T16" fmla="*/ 466 w 873"/>
                <a:gd name="T17" fmla="*/ 913 h 1036"/>
                <a:gd name="T18" fmla="*/ 696 w 873"/>
                <a:gd name="T19" fmla="*/ 846 h 1036"/>
                <a:gd name="T20" fmla="*/ 762 w 873"/>
                <a:gd name="T21" fmla="*/ 639 h 1036"/>
                <a:gd name="T22" fmla="*/ 639 w 873"/>
                <a:gd name="T23" fmla="*/ 496 h 1036"/>
                <a:gd name="T24" fmla="*/ 650 w 873"/>
                <a:gd name="T25" fmla="*/ 490 h 1036"/>
                <a:gd name="T26" fmla="*/ 676 w 873"/>
                <a:gd name="T27" fmla="*/ 443 h 1036"/>
                <a:gd name="T28" fmla="*/ 650 w 873"/>
                <a:gd name="T29" fmla="*/ 416 h 1036"/>
                <a:gd name="T30" fmla="*/ 650 w 873"/>
                <a:gd name="T31" fmla="*/ 401 h 1036"/>
                <a:gd name="T32" fmla="*/ 766 w 873"/>
                <a:gd name="T33" fmla="*/ 311 h 1036"/>
                <a:gd name="T34" fmla="*/ 837 w 873"/>
                <a:gd name="T35" fmla="*/ 325 h 1036"/>
                <a:gd name="T36" fmla="*/ 837 w 873"/>
                <a:gd name="T37" fmla="*/ 325 h 1036"/>
                <a:gd name="T38" fmla="*/ 863 w 873"/>
                <a:gd name="T39" fmla="*/ 362 h 1036"/>
                <a:gd name="T40" fmla="*/ 858 w 873"/>
                <a:gd name="T41" fmla="*/ 317 h 1036"/>
                <a:gd name="T42" fmla="*/ 861 w 873"/>
                <a:gd name="T43" fmla="*/ 281 h 1036"/>
                <a:gd name="T44" fmla="*/ 677 w 873"/>
                <a:gd name="T45" fmla="*/ 218 h 1036"/>
                <a:gd name="T46" fmla="*/ 613 w 873"/>
                <a:gd name="T47" fmla="*/ 265 h 1036"/>
                <a:gd name="T48" fmla="*/ 474 w 873"/>
                <a:gd name="T49" fmla="*/ 462 h 1036"/>
                <a:gd name="T50" fmla="*/ 446 w 873"/>
                <a:gd name="T51" fmla="*/ 482 h 1036"/>
                <a:gd name="T52" fmla="*/ 227 w 873"/>
                <a:gd name="T53" fmla="*/ 529 h 1036"/>
                <a:gd name="T54" fmla="*/ 204 w 873"/>
                <a:gd name="T55" fmla="*/ 507 h 1036"/>
                <a:gd name="T56" fmla="*/ 256 w 873"/>
                <a:gd name="T57" fmla="*/ 298 h 1036"/>
                <a:gd name="T58" fmla="*/ 306 w 873"/>
                <a:gd name="T59" fmla="*/ 72 h 1036"/>
                <a:gd name="T60" fmla="*/ 256 w 873"/>
                <a:gd name="T61" fmla="*/ 12 h 1036"/>
                <a:gd name="T62" fmla="*/ 217 w 873"/>
                <a:gd name="T63" fmla="*/ 37 h 1036"/>
                <a:gd name="T64" fmla="*/ 173 w 873"/>
                <a:gd name="T65" fmla="*/ 140 h 1036"/>
                <a:gd name="T66" fmla="*/ 88 w 873"/>
                <a:gd name="T67" fmla="*/ 513 h 1036"/>
                <a:gd name="T68" fmla="*/ 57 w 873"/>
                <a:gd name="T69" fmla="*/ 633 h 1036"/>
                <a:gd name="T70" fmla="*/ 14 w 873"/>
                <a:gd name="T71" fmla="*/ 1009 h 1036"/>
                <a:gd name="T72" fmla="*/ 431 w 873"/>
                <a:gd name="T73" fmla="*/ 585 h 1036"/>
                <a:gd name="T74" fmla="*/ 442 w 873"/>
                <a:gd name="T75" fmla="*/ 583 h 1036"/>
                <a:gd name="T76" fmla="*/ 566 w 873"/>
                <a:gd name="T77" fmla="*/ 617 h 1036"/>
                <a:gd name="T78" fmla="*/ 617 w 873"/>
                <a:gd name="T79" fmla="*/ 656 h 1036"/>
                <a:gd name="T80" fmla="*/ 629 w 873"/>
                <a:gd name="T81" fmla="*/ 754 h 1036"/>
                <a:gd name="T82" fmla="*/ 521 w 873"/>
                <a:gd name="T83" fmla="*/ 826 h 1036"/>
                <a:gd name="T84" fmla="*/ 469 w 873"/>
                <a:gd name="T85" fmla="*/ 873 h 1036"/>
                <a:gd name="T86" fmla="*/ 456 w 873"/>
                <a:gd name="T87" fmla="*/ 875 h 1036"/>
                <a:gd name="T88" fmla="*/ 440 w 873"/>
                <a:gd name="T89" fmla="*/ 881 h 1036"/>
                <a:gd name="T90" fmla="*/ 440 w 873"/>
                <a:gd name="T91" fmla="*/ 881 h 1036"/>
                <a:gd name="T92" fmla="*/ 440 w 873"/>
                <a:gd name="T93" fmla="*/ 881 h 1036"/>
                <a:gd name="T94" fmla="*/ 370 w 873"/>
                <a:gd name="T95" fmla="*/ 820 h 1036"/>
                <a:gd name="T96" fmla="*/ 313 w 873"/>
                <a:gd name="T97" fmla="*/ 762 h 1036"/>
                <a:gd name="T98" fmla="*/ 205 w 873"/>
                <a:gd name="T99" fmla="*/ 650 h 1036"/>
                <a:gd name="T100" fmla="*/ 431 w 873"/>
                <a:gd name="T101" fmla="*/ 58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3" h="1036">
                  <a:moveTo>
                    <a:pt x="14" y="1009"/>
                  </a:moveTo>
                  <a:cubicBezTo>
                    <a:pt x="14" y="1015"/>
                    <a:pt x="9" y="1032"/>
                    <a:pt x="20" y="1026"/>
                  </a:cubicBezTo>
                  <a:cubicBezTo>
                    <a:pt x="29" y="1021"/>
                    <a:pt x="33" y="1036"/>
                    <a:pt x="44" y="1024"/>
                  </a:cubicBezTo>
                  <a:cubicBezTo>
                    <a:pt x="83" y="982"/>
                    <a:pt x="105" y="933"/>
                    <a:pt x="118" y="878"/>
                  </a:cubicBezTo>
                  <a:cubicBezTo>
                    <a:pt x="129" y="836"/>
                    <a:pt x="139" y="793"/>
                    <a:pt x="151" y="746"/>
                  </a:cubicBezTo>
                  <a:cubicBezTo>
                    <a:pt x="159" y="755"/>
                    <a:pt x="164" y="759"/>
                    <a:pt x="167" y="764"/>
                  </a:cubicBezTo>
                  <a:cubicBezTo>
                    <a:pt x="205" y="813"/>
                    <a:pt x="243" y="862"/>
                    <a:pt x="280" y="911"/>
                  </a:cubicBezTo>
                  <a:cubicBezTo>
                    <a:pt x="320" y="964"/>
                    <a:pt x="374" y="978"/>
                    <a:pt x="435" y="964"/>
                  </a:cubicBezTo>
                  <a:cubicBezTo>
                    <a:pt x="460" y="959"/>
                    <a:pt x="488" y="949"/>
                    <a:pt x="466" y="913"/>
                  </a:cubicBezTo>
                  <a:cubicBezTo>
                    <a:pt x="550" y="909"/>
                    <a:pt x="628" y="898"/>
                    <a:pt x="696" y="846"/>
                  </a:cubicBezTo>
                  <a:cubicBezTo>
                    <a:pt x="763" y="796"/>
                    <a:pt x="789" y="719"/>
                    <a:pt x="762" y="639"/>
                  </a:cubicBezTo>
                  <a:cubicBezTo>
                    <a:pt x="741" y="574"/>
                    <a:pt x="691" y="535"/>
                    <a:pt x="639" y="496"/>
                  </a:cubicBezTo>
                  <a:cubicBezTo>
                    <a:pt x="644" y="494"/>
                    <a:pt x="647" y="492"/>
                    <a:pt x="650" y="490"/>
                  </a:cubicBezTo>
                  <a:cubicBezTo>
                    <a:pt x="665" y="478"/>
                    <a:pt x="673" y="460"/>
                    <a:pt x="676" y="443"/>
                  </a:cubicBezTo>
                  <a:cubicBezTo>
                    <a:pt x="679" y="429"/>
                    <a:pt x="671" y="415"/>
                    <a:pt x="650" y="416"/>
                  </a:cubicBezTo>
                  <a:cubicBezTo>
                    <a:pt x="643" y="416"/>
                    <a:pt x="646" y="404"/>
                    <a:pt x="650" y="401"/>
                  </a:cubicBezTo>
                  <a:cubicBezTo>
                    <a:pt x="689" y="371"/>
                    <a:pt x="702" y="310"/>
                    <a:pt x="766" y="311"/>
                  </a:cubicBezTo>
                  <a:cubicBezTo>
                    <a:pt x="791" y="312"/>
                    <a:pt x="813" y="322"/>
                    <a:pt x="837" y="325"/>
                  </a:cubicBezTo>
                  <a:cubicBezTo>
                    <a:pt x="837" y="325"/>
                    <a:pt x="837" y="325"/>
                    <a:pt x="837" y="325"/>
                  </a:cubicBezTo>
                  <a:cubicBezTo>
                    <a:pt x="840" y="341"/>
                    <a:pt x="860" y="345"/>
                    <a:pt x="863" y="362"/>
                  </a:cubicBezTo>
                  <a:cubicBezTo>
                    <a:pt x="870" y="345"/>
                    <a:pt x="868" y="331"/>
                    <a:pt x="858" y="317"/>
                  </a:cubicBezTo>
                  <a:cubicBezTo>
                    <a:pt x="873" y="306"/>
                    <a:pt x="868" y="294"/>
                    <a:pt x="861" y="281"/>
                  </a:cubicBezTo>
                  <a:cubicBezTo>
                    <a:pt x="835" y="230"/>
                    <a:pt x="755" y="177"/>
                    <a:pt x="677" y="218"/>
                  </a:cubicBezTo>
                  <a:cubicBezTo>
                    <a:pt x="653" y="231"/>
                    <a:pt x="632" y="246"/>
                    <a:pt x="613" y="265"/>
                  </a:cubicBezTo>
                  <a:cubicBezTo>
                    <a:pt x="555" y="322"/>
                    <a:pt x="490" y="375"/>
                    <a:pt x="474" y="462"/>
                  </a:cubicBezTo>
                  <a:cubicBezTo>
                    <a:pt x="470" y="480"/>
                    <a:pt x="457" y="478"/>
                    <a:pt x="446" y="482"/>
                  </a:cubicBezTo>
                  <a:cubicBezTo>
                    <a:pt x="374" y="504"/>
                    <a:pt x="301" y="514"/>
                    <a:pt x="227" y="529"/>
                  </a:cubicBezTo>
                  <a:cubicBezTo>
                    <a:pt x="205" y="533"/>
                    <a:pt x="200" y="526"/>
                    <a:pt x="204" y="507"/>
                  </a:cubicBezTo>
                  <a:cubicBezTo>
                    <a:pt x="221" y="437"/>
                    <a:pt x="236" y="367"/>
                    <a:pt x="256" y="298"/>
                  </a:cubicBezTo>
                  <a:cubicBezTo>
                    <a:pt x="277" y="223"/>
                    <a:pt x="288" y="147"/>
                    <a:pt x="306" y="72"/>
                  </a:cubicBezTo>
                  <a:cubicBezTo>
                    <a:pt x="315" y="32"/>
                    <a:pt x="281" y="24"/>
                    <a:pt x="256" y="12"/>
                  </a:cubicBezTo>
                  <a:cubicBezTo>
                    <a:pt x="233" y="0"/>
                    <a:pt x="226" y="24"/>
                    <a:pt x="217" y="37"/>
                  </a:cubicBezTo>
                  <a:cubicBezTo>
                    <a:pt x="194" y="68"/>
                    <a:pt x="181" y="103"/>
                    <a:pt x="173" y="140"/>
                  </a:cubicBezTo>
                  <a:cubicBezTo>
                    <a:pt x="145" y="265"/>
                    <a:pt x="120" y="390"/>
                    <a:pt x="88" y="513"/>
                  </a:cubicBezTo>
                  <a:cubicBezTo>
                    <a:pt x="77" y="553"/>
                    <a:pt x="64" y="591"/>
                    <a:pt x="57" y="633"/>
                  </a:cubicBezTo>
                  <a:cubicBezTo>
                    <a:pt x="35" y="758"/>
                    <a:pt x="0" y="881"/>
                    <a:pt x="14" y="1009"/>
                  </a:cubicBezTo>
                  <a:close/>
                  <a:moveTo>
                    <a:pt x="431" y="585"/>
                  </a:moveTo>
                  <a:cubicBezTo>
                    <a:pt x="435" y="585"/>
                    <a:pt x="439" y="585"/>
                    <a:pt x="442" y="583"/>
                  </a:cubicBezTo>
                  <a:cubicBezTo>
                    <a:pt x="498" y="542"/>
                    <a:pt x="531" y="579"/>
                    <a:pt x="566" y="617"/>
                  </a:cubicBezTo>
                  <a:cubicBezTo>
                    <a:pt x="580" y="633"/>
                    <a:pt x="598" y="647"/>
                    <a:pt x="617" y="656"/>
                  </a:cubicBezTo>
                  <a:cubicBezTo>
                    <a:pt x="666" y="679"/>
                    <a:pt x="659" y="719"/>
                    <a:pt x="629" y="754"/>
                  </a:cubicBezTo>
                  <a:cubicBezTo>
                    <a:pt x="601" y="788"/>
                    <a:pt x="559" y="807"/>
                    <a:pt x="521" y="826"/>
                  </a:cubicBezTo>
                  <a:cubicBezTo>
                    <a:pt x="497" y="838"/>
                    <a:pt x="475" y="843"/>
                    <a:pt x="469" y="873"/>
                  </a:cubicBezTo>
                  <a:cubicBezTo>
                    <a:pt x="469" y="874"/>
                    <a:pt x="461" y="874"/>
                    <a:pt x="456" y="875"/>
                  </a:cubicBezTo>
                  <a:cubicBezTo>
                    <a:pt x="451" y="877"/>
                    <a:pt x="445" y="879"/>
                    <a:pt x="440" y="881"/>
                  </a:cubicBezTo>
                  <a:cubicBezTo>
                    <a:pt x="440" y="881"/>
                    <a:pt x="440" y="881"/>
                    <a:pt x="440" y="881"/>
                  </a:cubicBezTo>
                  <a:cubicBezTo>
                    <a:pt x="440" y="881"/>
                    <a:pt x="440" y="881"/>
                    <a:pt x="440" y="881"/>
                  </a:cubicBezTo>
                  <a:cubicBezTo>
                    <a:pt x="428" y="848"/>
                    <a:pt x="393" y="841"/>
                    <a:pt x="370" y="820"/>
                  </a:cubicBezTo>
                  <a:cubicBezTo>
                    <a:pt x="350" y="802"/>
                    <a:pt x="331" y="783"/>
                    <a:pt x="313" y="762"/>
                  </a:cubicBezTo>
                  <a:cubicBezTo>
                    <a:pt x="280" y="723"/>
                    <a:pt x="241" y="688"/>
                    <a:pt x="205" y="650"/>
                  </a:cubicBezTo>
                  <a:cubicBezTo>
                    <a:pt x="278" y="625"/>
                    <a:pt x="353" y="599"/>
                    <a:pt x="431" y="5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aibenben\Desktop\图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1839396"/>
            <a:ext cx="12192000" cy="3401697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766267" y="2707031"/>
            <a:ext cx="1447146" cy="14471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000">
              <a:solidFill>
                <a:schemeClr val="accent1"/>
              </a:solidFill>
              <a:latin typeface="Impact" panose="020B0806030902050204" pitchFamily="34" charset="0"/>
              <a:ea typeface="华文琥珀" panose="0201080004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00151" y="2597450"/>
            <a:ext cx="6730176" cy="1088931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7200" spc="600">
                <a:solidFill>
                  <a:schemeClr val="accent1"/>
                </a:solidFill>
                <a:latin typeface="字魂35号-经典雅黑" panose="02000000000000000000" pitchFamily="2" charset="-128"/>
                <a:ea typeface="字魂35号-经典雅黑" panose="02000000000000000000" pitchFamily="2" charset="-128"/>
                <a:cs typeface="+mn-ea"/>
              </a:defRPr>
            </a:lvl1pPr>
          </a:lstStyle>
          <a:p>
            <a:pPr algn="l"/>
            <a:r>
              <a:rPr lang="en-US" altLang="zh-CN" sz="5400" b="1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微软雅黑" panose="020B0503020204020204" pitchFamily="34" charset="-122"/>
                <a:cs typeface="Aharoni" pitchFamily="2" charset="-79"/>
                <a:sym typeface="微软雅黑" panose="020B0503020204020204" pitchFamily="34" charset="-122"/>
              </a:rPr>
              <a:t>ADD YOUR TITLE</a:t>
            </a:r>
          </a:p>
        </p:txBody>
      </p:sp>
      <p:sp>
        <p:nvSpPr>
          <p:cNvPr id="35" name="矩形 34"/>
          <p:cNvSpPr/>
          <p:nvPr/>
        </p:nvSpPr>
        <p:spPr>
          <a:xfrm>
            <a:off x="3719201" y="3865636"/>
            <a:ext cx="555451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AT LAST, IT USE THE COMPANY'S FINANCING PROJECT AS THE EXAMPLE TO SHOW HOW TO PREPARE AN PROJECT PLANNING BOOK FOR FINANCING.</a:t>
            </a:r>
          </a:p>
        </p:txBody>
      </p:sp>
      <p:sp>
        <p:nvSpPr>
          <p:cNvPr id="36" name="矩形 35"/>
          <p:cNvSpPr/>
          <p:nvPr/>
        </p:nvSpPr>
        <p:spPr>
          <a:xfrm>
            <a:off x="3799550" y="3591000"/>
            <a:ext cx="2363579" cy="111246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575903" y="2707031"/>
            <a:ext cx="1827874" cy="1447146"/>
          </a:xfrm>
          <a:prstGeom prst="ellipse">
            <a:avLst/>
          </a:prstGeom>
          <a:noFill/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  <a:ea typeface="华文琥珀" panose="02010800040101010101" pitchFamily="2" charset="-122"/>
                <a:cs typeface="+mn-ea"/>
                <a:sym typeface="微软雅黑" panose="020B0503020204020204" pitchFamily="34" charset="-122"/>
              </a:rPr>
              <a:t>01</a:t>
            </a:r>
            <a:endParaRPr kumimoji="1" lang="zh-CN" altLang="en-US" sz="720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  <a:ea typeface="华文琥珀" panose="0201080004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44236" y="645374"/>
            <a:ext cx="493500" cy="49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3997" y="629617"/>
            <a:ext cx="1574823" cy="5237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kumimoji="1" lang="en-US" altLang="zh-CN" sz="3200"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kumimoji="1" lang="zh-CN" altLang="en-US" sz="3200" b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íṧļiḑé"/>
          <p:cNvSpPr/>
          <p:nvPr/>
        </p:nvSpPr>
        <p:spPr bwMode="auto">
          <a:xfrm>
            <a:off x="624043" y="751354"/>
            <a:ext cx="312093" cy="303532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0" grpId="0"/>
      <p:bldP spid="35" grpId="0"/>
      <p:bldP spid="36" grpId="0" animBg="1"/>
      <p:bldP spid="9" grpId="0"/>
      <p:bldP spid="11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285" y="1906360"/>
            <a:ext cx="2363668" cy="2362468"/>
          </a:xfrm>
          <a:prstGeom prst="ellipse">
            <a:avLst/>
          </a:prstGeom>
        </p:spPr>
      </p:pic>
      <p:cxnSp>
        <p:nvCxnSpPr>
          <p:cNvPr id="7" name="直接连接符 5"/>
          <p:cNvCxnSpPr/>
          <p:nvPr/>
        </p:nvCxnSpPr>
        <p:spPr>
          <a:xfrm flipH="1">
            <a:off x="6783999" y="2144922"/>
            <a:ext cx="0" cy="3495504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ṩlîďè"/>
          <p:cNvSpPr txBox="1"/>
          <p:nvPr/>
        </p:nvSpPr>
        <p:spPr>
          <a:xfrm>
            <a:off x="1685606" y="2087888"/>
            <a:ext cx="3498546" cy="85216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rmAutofit/>
          </a:bodyPr>
          <a:lstStyle/>
          <a:p>
            <a:pPr>
              <a:buSzPct val="25000"/>
            </a:pPr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title text</a:t>
            </a:r>
            <a:endParaRPr 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ïṩḻîdè"/>
          <p:cNvSpPr txBox="1"/>
          <p:nvPr/>
        </p:nvSpPr>
        <p:spPr>
          <a:xfrm>
            <a:off x="1566004" y="3337004"/>
            <a:ext cx="3925913" cy="2331956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text content, such as keywords, some brief introductions, etc.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text content, such as keywords, some brief introductions, etc.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îş1iďé"/>
          <p:cNvSpPr txBox="1"/>
          <p:nvPr/>
        </p:nvSpPr>
        <p:spPr>
          <a:xfrm>
            <a:off x="7427009" y="4991237"/>
            <a:ext cx="3774754" cy="586435"/>
          </a:xfrm>
          <a:prstGeom prst="rect">
            <a:avLst/>
          </a:prstGeom>
          <a:noFill/>
        </p:spPr>
        <p:txBody>
          <a:bodyPr wrap="square" lIns="90000" tIns="46800" rIns="90000" bIns="46800" anchor="t" anchorCtr="1">
            <a:normAutofit fontScale="925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text content, such as keywords, some brief introductions, etc.……</a:t>
            </a:r>
          </a:p>
        </p:txBody>
      </p:sp>
      <p:sp>
        <p:nvSpPr>
          <p:cNvPr id="11" name="î$ḻíďê"/>
          <p:cNvSpPr/>
          <p:nvPr/>
        </p:nvSpPr>
        <p:spPr bwMode="auto">
          <a:xfrm>
            <a:off x="7937769" y="3876502"/>
            <a:ext cx="2753234" cy="667635"/>
          </a:xfrm>
          <a:prstGeom prst="ribbon2">
            <a:avLst>
              <a:gd name="adj1" fmla="val 16667"/>
              <a:gd name="adj2" fmla="val 67841"/>
            </a:avLst>
          </a:prstGeom>
          <a:solidFill>
            <a:schemeClr val="accent4">
              <a:lumMod val="9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text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ï$1idê"/>
          <p:cNvSpPr/>
          <p:nvPr/>
        </p:nvSpPr>
        <p:spPr bwMode="auto">
          <a:xfrm rot="18931586">
            <a:off x="693304" y="2699041"/>
            <a:ext cx="2292159" cy="2292200"/>
          </a:xfrm>
          <a:custGeom>
            <a:avLst/>
            <a:gdLst>
              <a:gd name="T0" fmla="*/ 2292277 w 20521"/>
              <a:gd name="T1" fmla="*/ 2292413 h 21047"/>
              <a:gd name="T2" fmla="*/ 2292277 w 20521"/>
              <a:gd name="T3" fmla="*/ 2292413 h 21047"/>
              <a:gd name="T4" fmla="*/ 2292277 w 20521"/>
              <a:gd name="T5" fmla="*/ 2292413 h 21047"/>
              <a:gd name="T6" fmla="*/ 2292277 w 20521"/>
              <a:gd name="T7" fmla="*/ 2292413 h 2104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5533" y="0"/>
                </a:moveTo>
                <a:cubicBezTo>
                  <a:pt x="14119" y="0"/>
                  <a:pt x="12704" y="553"/>
                  <a:pt x="11625" y="1660"/>
                </a:cubicBezTo>
                <a:lnTo>
                  <a:pt x="2159" y="11368"/>
                </a:lnTo>
                <a:cubicBezTo>
                  <a:pt x="0" y="13582"/>
                  <a:pt x="0" y="17173"/>
                  <a:pt x="2159" y="19386"/>
                </a:cubicBezTo>
                <a:cubicBezTo>
                  <a:pt x="4317" y="21600"/>
                  <a:pt x="7816" y="21600"/>
                  <a:pt x="9975" y="19386"/>
                </a:cubicBezTo>
                <a:lnTo>
                  <a:pt x="19441" y="9678"/>
                </a:lnTo>
                <a:cubicBezTo>
                  <a:pt x="21600" y="7464"/>
                  <a:pt x="21600" y="3873"/>
                  <a:pt x="19441" y="1660"/>
                </a:cubicBezTo>
                <a:cubicBezTo>
                  <a:pt x="18362" y="553"/>
                  <a:pt x="16948" y="0"/>
                  <a:pt x="15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8" name="îṣľiḑè"/>
          <p:cNvSpPr/>
          <p:nvPr/>
        </p:nvSpPr>
        <p:spPr bwMode="auto">
          <a:xfrm>
            <a:off x="1313085" y="3872625"/>
            <a:ext cx="990722" cy="970895"/>
          </a:xfrm>
          <a:custGeom>
            <a:avLst/>
            <a:gdLst>
              <a:gd name="T0" fmla="*/ 2292277 w 20521"/>
              <a:gd name="T1" fmla="*/ 2292413 h 21047"/>
              <a:gd name="T2" fmla="*/ 2292277 w 20521"/>
              <a:gd name="T3" fmla="*/ 2292413 h 21047"/>
              <a:gd name="T4" fmla="*/ 2292277 w 20521"/>
              <a:gd name="T5" fmla="*/ 2292413 h 21047"/>
              <a:gd name="T6" fmla="*/ 2292277 w 20521"/>
              <a:gd name="T7" fmla="*/ 2292413 h 2104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336" h="9149">
                <a:moveTo>
                  <a:pt x="4668" y="0"/>
                </a:moveTo>
                <a:cubicBezTo>
                  <a:pt x="5756" y="0"/>
                  <a:pt x="6845" y="425"/>
                  <a:pt x="7676" y="1277"/>
                </a:cubicBezTo>
                <a:cubicBezTo>
                  <a:pt x="9336" y="2980"/>
                  <a:pt x="9336" y="5742"/>
                  <a:pt x="7676" y="7446"/>
                </a:cubicBezTo>
                <a:cubicBezTo>
                  <a:pt x="6015" y="9149"/>
                  <a:pt x="3321" y="9149"/>
                  <a:pt x="1661" y="7446"/>
                </a:cubicBezTo>
                <a:cubicBezTo>
                  <a:pt x="0" y="5742"/>
                  <a:pt x="0" y="2980"/>
                  <a:pt x="1661" y="1277"/>
                </a:cubicBezTo>
                <a:cubicBezTo>
                  <a:pt x="2491" y="425"/>
                  <a:pt x="3580" y="0"/>
                  <a:pt x="46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0" name="îS1îḓe"/>
          <p:cNvSpPr/>
          <p:nvPr/>
        </p:nvSpPr>
        <p:spPr>
          <a:xfrm>
            <a:off x="1566121" y="4108074"/>
            <a:ext cx="484650" cy="499996"/>
          </a:xfrm>
          <a:custGeom>
            <a:avLst/>
            <a:gdLst>
              <a:gd name="connsiteX0" fmla="*/ 437277 w 581518"/>
              <a:gd name="connsiteY0" fmla="*/ 409440 h 599930"/>
              <a:gd name="connsiteX1" fmla="*/ 396550 w 581518"/>
              <a:gd name="connsiteY1" fmla="*/ 450118 h 599930"/>
              <a:gd name="connsiteX2" fmla="*/ 437277 w 581518"/>
              <a:gd name="connsiteY2" fmla="*/ 490795 h 599930"/>
              <a:gd name="connsiteX3" fmla="*/ 478005 w 581518"/>
              <a:gd name="connsiteY3" fmla="*/ 450118 h 599930"/>
              <a:gd name="connsiteX4" fmla="*/ 437277 w 581518"/>
              <a:gd name="connsiteY4" fmla="*/ 409440 h 599930"/>
              <a:gd name="connsiteX5" fmla="*/ 144240 w 581518"/>
              <a:gd name="connsiteY5" fmla="*/ 409440 h 599930"/>
              <a:gd name="connsiteX6" fmla="*/ 103513 w 581518"/>
              <a:gd name="connsiteY6" fmla="*/ 450118 h 599930"/>
              <a:gd name="connsiteX7" fmla="*/ 144240 w 581518"/>
              <a:gd name="connsiteY7" fmla="*/ 490795 h 599930"/>
              <a:gd name="connsiteX8" fmla="*/ 184967 w 581518"/>
              <a:gd name="connsiteY8" fmla="*/ 450118 h 599930"/>
              <a:gd name="connsiteX9" fmla="*/ 144240 w 581518"/>
              <a:gd name="connsiteY9" fmla="*/ 409440 h 599930"/>
              <a:gd name="connsiteX10" fmla="*/ 227681 w 581518"/>
              <a:gd name="connsiteY10" fmla="*/ 234825 h 599930"/>
              <a:gd name="connsiteX11" fmla="*/ 159140 w 581518"/>
              <a:gd name="connsiteY11" fmla="*/ 296337 h 599930"/>
              <a:gd name="connsiteX12" fmla="*/ 154173 w 581518"/>
              <a:gd name="connsiteY12" fmla="*/ 344952 h 599930"/>
              <a:gd name="connsiteX13" fmla="*/ 427344 w 581518"/>
              <a:gd name="connsiteY13" fmla="*/ 344952 h 599930"/>
              <a:gd name="connsiteX14" fmla="*/ 422377 w 581518"/>
              <a:gd name="connsiteY14" fmla="*/ 296337 h 599930"/>
              <a:gd name="connsiteX15" fmla="*/ 353836 w 581518"/>
              <a:gd name="connsiteY15" fmla="*/ 234825 h 599930"/>
              <a:gd name="connsiteX16" fmla="*/ 346883 w 581518"/>
              <a:gd name="connsiteY16" fmla="*/ 234825 h 599930"/>
              <a:gd name="connsiteX17" fmla="*/ 346883 w 581518"/>
              <a:gd name="connsiteY17" fmla="*/ 249707 h 599930"/>
              <a:gd name="connsiteX18" fmla="*/ 323042 w 581518"/>
              <a:gd name="connsiteY18" fmla="*/ 273518 h 599930"/>
              <a:gd name="connsiteX19" fmla="*/ 258475 w 581518"/>
              <a:gd name="connsiteY19" fmla="*/ 273518 h 599930"/>
              <a:gd name="connsiteX20" fmla="*/ 234634 w 581518"/>
              <a:gd name="connsiteY20" fmla="*/ 249707 h 599930"/>
              <a:gd name="connsiteX21" fmla="*/ 234634 w 581518"/>
              <a:gd name="connsiteY21" fmla="*/ 234825 h 599930"/>
              <a:gd name="connsiteX22" fmla="*/ 227681 w 581518"/>
              <a:gd name="connsiteY22" fmla="*/ 193155 h 599930"/>
              <a:gd name="connsiteX23" fmla="*/ 353836 w 581518"/>
              <a:gd name="connsiteY23" fmla="*/ 193155 h 599930"/>
              <a:gd name="connsiteX24" fmla="*/ 463105 w 581518"/>
              <a:gd name="connsiteY24" fmla="*/ 292369 h 599930"/>
              <a:gd name="connsiteX25" fmla="*/ 468071 w 581518"/>
              <a:gd name="connsiteY25" fmla="*/ 344952 h 599930"/>
              <a:gd name="connsiteX26" fmla="*/ 481978 w 581518"/>
              <a:gd name="connsiteY26" fmla="*/ 344952 h 599930"/>
              <a:gd name="connsiteX27" fmla="*/ 504825 w 581518"/>
              <a:gd name="connsiteY27" fmla="*/ 364794 h 599930"/>
              <a:gd name="connsiteX28" fmla="*/ 524692 w 581518"/>
              <a:gd name="connsiteY28" fmla="*/ 477898 h 599930"/>
              <a:gd name="connsiteX29" fmla="*/ 514759 w 581518"/>
              <a:gd name="connsiteY29" fmla="*/ 516591 h 599930"/>
              <a:gd name="connsiteX30" fmla="*/ 478998 w 581518"/>
              <a:gd name="connsiteY30" fmla="*/ 533457 h 599930"/>
              <a:gd name="connsiteX31" fmla="*/ 478998 w 581518"/>
              <a:gd name="connsiteY31" fmla="*/ 552308 h 599930"/>
              <a:gd name="connsiteX32" fmla="*/ 431317 w 581518"/>
              <a:gd name="connsiteY32" fmla="*/ 599930 h 599930"/>
              <a:gd name="connsiteX33" fmla="*/ 416417 w 581518"/>
              <a:gd name="connsiteY33" fmla="*/ 599930 h 599930"/>
              <a:gd name="connsiteX34" fmla="*/ 368736 w 581518"/>
              <a:gd name="connsiteY34" fmla="*/ 552308 h 599930"/>
              <a:gd name="connsiteX35" fmla="*/ 368736 w 581518"/>
              <a:gd name="connsiteY35" fmla="*/ 534449 h 599930"/>
              <a:gd name="connsiteX36" fmla="*/ 212781 w 581518"/>
              <a:gd name="connsiteY36" fmla="*/ 534449 h 599930"/>
              <a:gd name="connsiteX37" fmla="*/ 212781 w 581518"/>
              <a:gd name="connsiteY37" fmla="*/ 552308 h 599930"/>
              <a:gd name="connsiteX38" fmla="*/ 165100 w 581518"/>
              <a:gd name="connsiteY38" fmla="*/ 599930 h 599930"/>
              <a:gd name="connsiteX39" fmla="*/ 150200 w 581518"/>
              <a:gd name="connsiteY39" fmla="*/ 599930 h 599930"/>
              <a:gd name="connsiteX40" fmla="*/ 102519 w 581518"/>
              <a:gd name="connsiteY40" fmla="*/ 552308 h 599930"/>
              <a:gd name="connsiteX41" fmla="*/ 102519 w 581518"/>
              <a:gd name="connsiteY41" fmla="*/ 533457 h 599930"/>
              <a:gd name="connsiteX42" fmla="*/ 67752 w 581518"/>
              <a:gd name="connsiteY42" fmla="*/ 516591 h 599930"/>
              <a:gd name="connsiteX43" fmla="*/ 56825 w 581518"/>
              <a:gd name="connsiteY43" fmla="*/ 477898 h 599930"/>
              <a:gd name="connsiteX44" fmla="*/ 76692 w 581518"/>
              <a:gd name="connsiteY44" fmla="*/ 364794 h 599930"/>
              <a:gd name="connsiteX45" fmla="*/ 100532 w 581518"/>
              <a:gd name="connsiteY45" fmla="*/ 344952 h 599930"/>
              <a:gd name="connsiteX46" fmla="*/ 113446 w 581518"/>
              <a:gd name="connsiteY46" fmla="*/ 344952 h 599930"/>
              <a:gd name="connsiteX47" fmla="*/ 118413 w 581518"/>
              <a:gd name="connsiteY47" fmla="*/ 292369 h 599930"/>
              <a:gd name="connsiteX48" fmla="*/ 227681 w 581518"/>
              <a:gd name="connsiteY48" fmla="*/ 193155 h 599930"/>
              <a:gd name="connsiteX49" fmla="*/ 291256 w 581518"/>
              <a:gd name="connsiteY49" fmla="*/ 0 h 599930"/>
              <a:gd name="connsiteX50" fmla="*/ 324037 w 581518"/>
              <a:gd name="connsiteY50" fmla="*/ 9676 h 599930"/>
              <a:gd name="connsiteX51" fmla="*/ 566417 w 581518"/>
              <a:gd name="connsiteY51" fmla="*/ 167472 h 599930"/>
              <a:gd name="connsiteX52" fmla="*/ 576351 w 581518"/>
              <a:gd name="connsiteY52" fmla="*/ 213124 h 599930"/>
              <a:gd name="connsiteX53" fmla="*/ 548536 w 581518"/>
              <a:gd name="connsiteY53" fmla="*/ 228010 h 599930"/>
              <a:gd name="connsiteX54" fmla="*/ 530656 w 581518"/>
              <a:gd name="connsiteY54" fmla="*/ 223048 h 599930"/>
              <a:gd name="connsiteX55" fmla="*/ 291256 w 581518"/>
              <a:gd name="connsiteY55" fmla="*/ 66244 h 599930"/>
              <a:gd name="connsiteX56" fmla="*/ 50862 w 581518"/>
              <a:gd name="connsiteY56" fmla="*/ 223048 h 599930"/>
              <a:gd name="connsiteX57" fmla="*/ 5167 w 581518"/>
              <a:gd name="connsiteY57" fmla="*/ 213124 h 599930"/>
              <a:gd name="connsiteX58" fmla="*/ 15101 w 581518"/>
              <a:gd name="connsiteY58" fmla="*/ 168464 h 599930"/>
              <a:gd name="connsiteX59" fmla="*/ 258475 w 581518"/>
              <a:gd name="connsiteY59" fmla="*/ 9676 h 599930"/>
              <a:gd name="connsiteX60" fmla="*/ 291256 w 581518"/>
              <a:gd name="connsiteY60" fmla="*/ 0 h 5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518" h="599930">
                <a:moveTo>
                  <a:pt x="437277" y="409440"/>
                </a:moveTo>
                <a:cubicBezTo>
                  <a:pt x="415424" y="409440"/>
                  <a:pt x="396550" y="428291"/>
                  <a:pt x="396550" y="450118"/>
                </a:cubicBezTo>
                <a:cubicBezTo>
                  <a:pt x="396550" y="472937"/>
                  <a:pt x="415424" y="490795"/>
                  <a:pt x="437277" y="490795"/>
                </a:cubicBezTo>
                <a:cubicBezTo>
                  <a:pt x="460124" y="490795"/>
                  <a:pt x="478005" y="472937"/>
                  <a:pt x="478005" y="450118"/>
                </a:cubicBezTo>
                <a:cubicBezTo>
                  <a:pt x="478005" y="428291"/>
                  <a:pt x="460124" y="409440"/>
                  <a:pt x="437277" y="409440"/>
                </a:cubicBezTo>
                <a:close/>
                <a:moveTo>
                  <a:pt x="144240" y="409440"/>
                </a:moveTo>
                <a:cubicBezTo>
                  <a:pt x="122386" y="409440"/>
                  <a:pt x="103513" y="428291"/>
                  <a:pt x="103513" y="450118"/>
                </a:cubicBezTo>
                <a:cubicBezTo>
                  <a:pt x="103513" y="472937"/>
                  <a:pt x="122386" y="490795"/>
                  <a:pt x="144240" y="490795"/>
                </a:cubicBezTo>
                <a:cubicBezTo>
                  <a:pt x="167087" y="490795"/>
                  <a:pt x="184967" y="472937"/>
                  <a:pt x="184967" y="450118"/>
                </a:cubicBezTo>
                <a:cubicBezTo>
                  <a:pt x="184967" y="428291"/>
                  <a:pt x="167087" y="409440"/>
                  <a:pt x="144240" y="409440"/>
                </a:cubicBezTo>
                <a:close/>
                <a:moveTo>
                  <a:pt x="227681" y="234825"/>
                </a:moveTo>
                <a:cubicBezTo>
                  <a:pt x="191921" y="234825"/>
                  <a:pt x="163113" y="260620"/>
                  <a:pt x="159140" y="296337"/>
                </a:cubicBezTo>
                <a:lnTo>
                  <a:pt x="154173" y="344952"/>
                </a:lnTo>
                <a:lnTo>
                  <a:pt x="427344" y="344952"/>
                </a:lnTo>
                <a:lnTo>
                  <a:pt x="422377" y="296337"/>
                </a:lnTo>
                <a:cubicBezTo>
                  <a:pt x="419397" y="260620"/>
                  <a:pt x="389597" y="234825"/>
                  <a:pt x="353836" y="234825"/>
                </a:cubicBezTo>
                <a:lnTo>
                  <a:pt x="346883" y="234825"/>
                </a:lnTo>
                <a:lnTo>
                  <a:pt x="346883" y="249707"/>
                </a:lnTo>
                <a:cubicBezTo>
                  <a:pt x="346883" y="262605"/>
                  <a:pt x="335956" y="273518"/>
                  <a:pt x="323042" y="273518"/>
                </a:cubicBezTo>
                <a:lnTo>
                  <a:pt x="258475" y="273518"/>
                </a:lnTo>
                <a:cubicBezTo>
                  <a:pt x="245561" y="273518"/>
                  <a:pt x="234634" y="262605"/>
                  <a:pt x="234634" y="249707"/>
                </a:cubicBezTo>
                <a:lnTo>
                  <a:pt x="234634" y="234825"/>
                </a:lnTo>
                <a:close/>
                <a:moveTo>
                  <a:pt x="227681" y="193155"/>
                </a:moveTo>
                <a:lnTo>
                  <a:pt x="353836" y="193155"/>
                </a:lnTo>
                <a:cubicBezTo>
                  <a:pt x="410457" y="193155"/>
                  <a:pt x="458138" y="235817"/>
                  <a:pt x="463105" y="292369"/>
                </a:cubicBezTo>
                <a:lnTo>
                  <a:pt x="468071" y="344952"/>
                </a:lnTo>
                <a:lnTo>
                  <a:pt x="481978" y="344952"/>
                </a:lnTo>
                <a:cubicBezTo>
                  <a:pt x="492905" y="344952"/>
                  <a:pt x="502838" y="353881"/>
                  <a:pt x="504825" y="364794"/>
                </a:cubicBezTo>
                <a:lnTo>
                  <a:pt x="524692" y="477898"/>
                </a:lnTo>
                <a:cubicBezTo>
                  <a:pt x="527672" y="491788"/>
                  <a:pt x="523699" y="505677"/>
                  <a:pt x="514759" y="516591"/>
                </a:cubicBezTo>
                <a:cubicBezTo>
                  <a:pt x="505818" y="527504"/>
                  <a:pt x="492905" y="533457"/>
                  <a:pt x="478998" y="533457"/>
                </a:cubicBezTo>
                <a:lnTo>
                  <a:pt x="478998" y="552308"/>
                </a:lnTo>
                <a:cubicBezTo>
                  <a:pt x="478998" y="579095"/>
                  <a:pt x="458138" y="599930"/>
                  <a:pt x="431317" y="599930"/>
                </a:cubicBezTo>
                <a:lnTo>
                  <a:pt x="416417" y="599930"/>
                </a:lnTo>
                <a:cubicBezTo>
                  <a:pt x="389597" y="599930"/>
                  <a:pt x="368736" y="579095"/>
                  <a:pt x="368736" y="552308"/>
                </a:cubicBezTo>
                <a:lnTo>
                  <a:pt x="368736" y="534449"/>
                </a:lnTo>
                <a:lnTo>
                  <a:pt x="212781" y="534449"/>
                </a:lnTo>
                <a:lnTo>
                  <a:pt x="212781" y="552308"/>
                </a:lnTo>
                <a:cubicBezTo>
                  <a:pt x="212781" y="579095"/>
                  <a:pt x="191921" y="599930"/>
                  <a:pt x="165100" y="599930"/>
                </a:cubicBezTo>
                <a:lnTo>
                  <a:pt x="150200" y="599930"/>
                </a:lnTo>
                <a:cubicBezTo>
                  <a:pt x="123379" y="599930"/>
                  <a:pt x="102519" y="579095"/>
                  <a:pt x="102519" y="552308"/>
                </a:cubicBezTo>
                <a:lnTo>
                  <a:pt x="102519" y="533457"/>
                </a:lnTo>
                <a:cubicBezTo>
                  <a:pt x="88612" y="533457"/>
                  <a:pt x="75699" y="527504"/>
                  <a:pt x="67752" y="516591"/>
                </a:cubicBezTo>
                <a:cubicBezTo>
                  <a:pt x="57819" y="505677"/>
                  <a:pt x="53845" y="491788"/>
                  <a:pt x="56825" y="477898"/>
                </a:cubicBezTo>
                <a:lnTo>
                  <a:pt x="76692" y="364794"/>
                </a:lnTo>
                <a:cubicBezTo>
                  <a:pt x="78679" y="353881"/>
                  <a:pt x="88612" y="344952"/>
                  <a:pt x="100532" y="344952"/>
                </a:cubicBezTo>
                <a:lnTo>
                  <a:pt x="113446" y="344952"/>
                </a:lnTo>
                <a:lnTo>
                  <a:pt x="118413" y="292369"/>
                </a:lnTo>
                <a:cubicBezTo>
                  <a:pt x="124373" y="235817"/>
                  <a:pt x="171060" y="193155"/>
                  <a:pt x="227681" y="193155"/>
                </a:cubicBezTo>
                <a:close/>
                <a:moveTo>
                  <a:pt x="291256" y="0"/>
                </a:moveTo>
                <a:cubicBezTo>
                  <a:pt x="302680" y="0"/>
                  <a:pt x="314103" y="3226"/>
                  <a:pt x="324037" y="9676"/>
                </a:cubicBezTo>
                <a:lnTo>
                  <a:pt x="566417" y="167472"/>
                </a:lnTo>
                <a:cubicBezTo>
                  <a:pt x="581317" y="177396"/>
                  <a:pt x="586284" y="198237"/>
                  <a:pt x="576351" y="213124"/>
                </a:cubicBezTo>
                <a:cubicBezTo>
                  <a:pt x="570390" y="223048"/>
                  <a:pt x="559463" y="228010"/>
                  <a:pt x="548536" y="228010"/>
                </a:cubicBezTo>
                <a:cubicBezTo>
                  <a:pt x="542576" y="228010"/>
                  <a:pt x="536616" y="226025"/>
                  <a:pt x="530656" y="223048"/>
                </a:cubicBezTo>
                <a:lnTo>
                  <a:pt x="291256" y="66244"/>
                </a:lnTo>
                <a:lnTo>
                  <a:pt x="50862" y="223048"/>
                </a:lnTo>
                <a:cubicBezTo>
                  <a:pt x="35962" y="232972"/>
                  <a:pt x="15101" y="228010"/>
                  <a:pt x="5167" y="213124"/>
                </a:cubicBezTo>
                <a:cubicBezTo>
                  <a:pt x="-4766" y="198237"/>
                  <a:pt x="201" y="178388"/>
                  <a:pt x="15101" y="168464"/>
                </a:cubicBezTo>
                <a:lnTo>
                  <a:pt x="258475" y="9676"/>
                </a:lnTo>
                <a:cubicBezTo>
                  <a:pt x="268409" y="3226"/>
                  <a:pt x="279832" y="0"/>
                  <a:pt x="291256" y="0"/>
                </a:cubicBez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ïšḻíḑé"/>
          <p:cNvSpPr txBox="1"/>
          <p:nvPr/>
        </p:nvSpPr>
        <p:spPr bwMode="auto">
          <a:xfrm>
            <a:off x="1494395" y="2888571"/>
            <a:ext cx="689975" cy="7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text</a:t>
            </a:r>
            <a:endParaRPr lang="id-ID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3" name="îśľïďé"/>
          <p:cNvSpPr/>
          <p:nvPr/>
        </p:nvSpPr>
        <p:spPr bwMode="auto">
          <a:xfrm>
            <a:off x="2783561" y="3364738"/>
            <a:ext cx="2837946" cy="138861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text content, such as keywords, some brief introductions, etc.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24" name="ïśļïḍé"/>
          <p:cNvSpPr/>
          <p:nvPr/>
        </p:nvSpPr>
        <p:spPr>
          <a:xfrm>
            <a:off x="2871841" y="2499523"/>
            <a:ext cx="3669060" cy="522455"/>
          </a:xfrm>
          <a:prstGeom prst="rect">
            <a:avLst/>
          </a:prstGeom>
          <a:noFill/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  <a:endParaRPr lang="id-ID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27" name="直接连接符 15"/>
          <p:cNvCxnSpPr/>
          <p:nvPr/>
        </p:nvCxnSpPr>
        <p:spPr>
          <a:xfrm>
            <a:off x="2816575" y="3412216"/>
            <a:ext cx="258875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ï$1idê"/>
          <p:cNvSpPr/>
          <p:nvPr/>
        </p:nvSpPr>
        <p:spPr bwMode="auto">
          <a:xfrm rot="18931586">
            <a:off x="6307562" y="2723172"/>
            <a:ext cx="2292159" cy="2292200"/>
          </a:xfrm>
          <a:custGeom>
            <a:avLst/>
            <a:gdLst>
              <a:gd name="T0" fmla="*/ 2292277 w 20521"/>
              <a:gd name="T1" fmla="*/ 2292413 h 21047"/>
              <a:gd name="T2" fmla="*/ 2292277 w 20521"/>
              <a:gd name="T3" fmla="*/ 2292413 h 21047"/>
              <a:gd name="T4" fmla="*/ 2292277 w 20521"/>
              <a:gd name="T5" fmla="*/ 2292413 h 21047"/>
              <a:gd name="T6" fmla="*/ 2292277 w 20521"/>
              <a:gd name="T7" fmla="*/ 2292413 h 2104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5533" y="0"/>
                </a:moveTo>
                <a:cubicBezTo>
                  <a:pt x="14119" y="0"/>
                  <a:pt x="12704" y="553"/>
                  <a:pt x="11625" y="1660"/>
                </a:cubicBezTo>
                <a:lnTo>
                  <a:pt x="2159" y="11368"/>
                </a:lnTo>
                <a:cubicBezTo>
                  <a:pt x="0" y="13582"/>
                  <a:pt x="0" y="17173"/>
                  <a:pt x="2159" y="19386"/>
                </a:cubicBezTo>
                <a:cubicBezTo>
                  <a:pt x="4317" y="21600"/>
                  <a:pt x="7816" y="21600"/>
                  <a:pt x="9975" y="19386"/>
                </a:cubicBezTo>
                <a:lnTo>
                  <a:pt x="19441" y="9678"/>
                </a:lnTo>
                <a:cubicBezTo>
                  <a:pt x="21600" y="7464"/>
                  <a:pt x="21600" y="3873"/>
                  <a:pt x="19441" y="1660"/>
                </a:cubicBezTo>
                <a:cubicBezTo>
                  <a:pt x="18362" y="553"/>
                  <a:pt x="16948" y="0"/>
                  <a:pt x="155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0" name="îṣľiḑè"/>
          <p:cNvSpPr/>
          <p:nvPr/>
        </p:nvSpPr>
        <p:spPr bwMode="auto">
          <a:xfrm>
            <a:off x="6927343" y="3896756"/>
            <a:ext cx="990722" cy="970895"/>
          </a:xfrm>
          <a:custGeom>
            <a:avLst/>
            <a:gdLst>
              <a:gd name="T0" fmla="*/ 2292277 w 20521"/>
              <a:gd name="T1" fmla="*/ 2292413 h 21047"/>
              <a:gd name="T2" fmla="*/ 2292277 w 20521"/>
              <a:gd name="T3" fmla="*/ 2292413 h 21047"/>
              <a:gd name="T4" fmla="*/ 2292277 w 20521"/>
              <a:gd name="T5" fmla="*/ 2292413 h 21047"/>
              <a:gd name="T6" fmla="*/ 2292277 w 20521"/>
              <a:gd name="T7" fmla="*/ 2292413 h 21047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336" h="9149">
                <a:moveTo>
                  <a:pt x="4668" y="0"/>
                </a:moveTo>
                <a:cubicBezTo>
                  <a:pt x="5756" y="0"/>
                  <a:pt x="6845" y="425"/>
                  <a:pt x="7676" y="1277"/>
                </a:cubicBezTo>
                <a:cubicBezTo>
                  <a:pt x="9336" y="2980"/>
                  <a:pt x="9336" y="5742"/>
                  <a:pt x="7676" y="7446"/>
                </a:cubicBezTo>
                <a:cubicBezTo>
                  <a:pt x="6015" y="9149"/>
                  <a:pt x="3321" y="9149"/>
                  <a:pt x="1661" y="7446"/>
                </a:cubicBezTo>
                <a:cubicBezTo>
                  <a:pt x="0" y="5742"/>
                  <a:pt x="0" y="2980"/>
                  <a:pt x="1661" y="1277"/>
                </a:cubicBezTo>
                <a:cubicBezTo>
                  <a:pt x="2491" y="425"/>
                  <a:pt x="3580" y="0"/>
                  <a:pt x="46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41275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2" name="îS1îḓe"/>
          <p:cNvSpPr/>
          <p:nvPr/>
        </p:nvSpPr>
        <p:spPr>
          <a:xfrm>
            <a:off x="7180379" y="4132205"/>
            <a:ext cx="484650" cy="499996"/>
          </a:xfrm>
          <a:custGeom>
            <a:avLst/>
            <a:gdLst>
              <a:gd name="connsiteX0" fmla="*/ 437277 w 581518"/>
              <a:gd name="connsiteY0" fmla="*/ 409440 h 599930"/>
              <a:gd name="connsiteX1" fmla="*/ 396550 w 581518"/>
              <a:gd name="connsiteY1" fmla="*/ 450118 h 599930"/>
              <a:gd name="connsiteX2" fmla="*/ 437277 w 581518"/>
              <a:gd name="connsiteY2" fmla="*/ 490795 h 599930"/>
              <a:gd name="connsiteX3" fmla="*/ 478005 w 581518"/>
              <a:gd name="connsiteY3" fmla="*/ 450118 h 599930"/>
              <a:gd name="connsiteX4" fmla="*/ 437277 w 581518"/>
              <a:gd name="connsiteY4" fmla="*/ 409440 h 599930"/>
              <a:gd name="connsiteX5" fmla="*/ 144240 w 581518"/>
              <a:gd name="connsiteY5" fmla="*/ 409440 h 599930"/>
              <a:gd name="connsiteX6" fmla="*/ 103513 w 581518"/>
              <a:gd name="connsiteY6" fmla="*/ 450118 h 599930"/>
              <a:gd name="connsiteX7" fmla="*/ 144240 w 581518"/>
              <a:gd name="connsiteY7" fmla="*/ 490795 h 599930"/>
              <a:gd name="connsiteX8" fmla="*/ 184967 w 581518"/>
              <a:gd name="connsiteY8" fmla="*/ 450118 h 599930"/>
              <a:gd name="connsiteX9" fmla="*/ 144240 w 581518"/>
              <a:gd name="connsiteY9" fmla="*/ 409440 h 599930"/>
              <a:gd name="connsiteX10" fmla="*/ 227681 w 581518"/>
              <a:gd name="connsiteY10" fmla="*/ 234825 h 599930"/>
              <a:gd name="connsiteX11" fmla="*/ 159140 w 581518"/>
              <a:gd name="connsiteY11" fmla="*/ 296337 h 599930"/>
              <a:gd name="connsiteX12" fmla="*/ 154173 w 581518"/>
              <a:gd name="connsiteY12" fmla="*/ 344952 h 599930"/>
              <a:gd name="connsiteX13" fmla="*/ 427344 w 581518"/>
              <a:gd name="connsiteY13" fmla="*/ 344952 h 599930"/>
              <a:gd name="connsiteX14" fmla="*/ 422377 w 581518"/>
              <a:gd name="connsiteY14" fmla="*/ 296337 h 599930"/>
              <a:gd name="connsiteX15" fmla="*/ 353836 w 581518"/>
              <a:gd name="connsiteY15" fmla="*/ 234825 h 599930"/>
              <a:gd name="connsiteX16" fmla="*/ 346883 w 581518"/>
              <a:gd name="connsiteY16" fmla="*/ 234825 h 599930"/>
              <a:gd name="connsiteX17" fmla="*/ 346883 w 581518"/>
              <a:gd name="connsiteY17" fmla="*/ 249707 h 599930"/>
              <a:gd name="connsiteX18" fmla="*/ 323042 w 581518"/>
              <a:gd name="connsiteY18" fmla="*/ 273518 h 599930"/>
              <a:gd name="connsiteX19" fmla="*/ 258475 w 581518"/>
              <a:gd name="connsiteY19" fmla="*/ 273518 h 599930"/>
              <a:gd name="connsiteX20" fmla="*/ 234634 w 581518"/>
              <a:gd name="connsiteY20" fmla="*/ 249707 h 599930"/>
              <a:gd name="connsiteX21" fmla="*/ 234634 w 581518"/>
              <a:gd name="connsiteY21" fmla="*/ 234825 h 599930"/>
              <a:gd name="connsiteX22" fmla="*/ 227681 w 581518"/>
              <a:gd name="connsiteY22" fmla="*/ 193155 h 599930"/>
              <a:gd name="connsiteX23" fmla="*/ 353836 w 581518"/>
              <a:gd name="connsiteY23" fmla="*/ 193155 h 599930"/>
              <a:gd name="connsiteX24" fmla="*/ 463105 w 581518"/>
              <a:gd name="connsiteY24" fmla="*/ 292369 h 599930"/>
              <a:gd name="connsiteX25" fmla="*/ 468071 w 581518"/>
              <a:gd name="connsiteY25" fmla="*/ 344952 h 599930"/>
              <a:gd name="connsiteX26" fmla="*/ 481978 w 581518"/>
              <a:gd name="connsiteY26" fmla="*/ 344952 h 599930"/>
              <a:gd name="connsiteX27" fmla="*/ 504825 w 581518"/>
              <a:gd name="connsiteY27" fmla="*/ 364794 h 599930"/>
              <a:gd name="connsiteX28" fmla="*/ 524692 w 581518"/>
              <a:gd name="connsiteY28" fmla="*/ 477898 h 599930"/>
              <a:gd name="connsiteX29" fmla="*/ 514759 w 581518"/>
              <a:gd name="connsiteY29" fmla="*/ 516591 h 599930"/>
              <a:gd name="connsiteX30" fmla="*/ 478998 w 581518"/>
              <a:gd name="connsiteY30" fmla="*/ 533457 h 599930"/>
              <a:gd name="connsiteX31" fmla="*/ 478998 w 581518"/>
              <a:gd name="connsiteY31" fmla="*/ 552308 h 599930"/>
              <a:gd name="connsiteX32" fmla="*/ 431317 w 581518"/>
              <a:gd name="connsiteY32" fmla="*/ 599930 h 599930"/>
              <a:gd name="connsiteX33" fmla="*/ 416417 w 581518"/>
              <a:gd name="connsiteY33" fmla="*/ 599930 h 599930"/>
              <a:gd name="connsiteX34" fmla="*/ 368736 w 581518"/>
              <a:gd name="connsiteY34" fmla="*/ 552308 h 599930"/>
              <a:gd name="connsiteX35" fmla="*/ 368736 w 581518"/>
              <a:gd name="connsiteY35" fmla="*/ 534449 h 599930"/>
              <a:gd name="connsiteX36" fmla="*/ 212781 w 581518"/>
              <a:gd name="connsiteY36" fmla="*/ 534449 h 599930"/>
              <a:gd name="connsiteX37" fmla="*/ 212781 w 581518"/>
              <a:gd name="connsiteY37" fmla="*/ 552308 h 599930"/>
              <a:gd name="connsiteX38" fmla="*/ 165100 w 581518"/>
              <a:gd name="connsiteY38" fmla="*/ 599930 h 599930"/>
              <a:gd name="connsiteX39" fmla="*/ 150200 w 581518"/>
              <a:gd name="connsiteY39" fmla="*/ 599930 h 599930"/>
              <a:gd name="connsiteX40" fmla="*/ 102519 w 581518"/>
              <a:gd name="connsiteY40" fmla="*/ 552308 h 599930"/>
              <a:gd name="connsiteX41" fmla="*/ 102519 w 581518"/>
              <a:gd name="connsiteY41" fmla="*/ 533457 h 599930"/>
              <a:gd name="connsiteX42" fmla="*/ 67752 w 581518"/>
              <a:gd name="connsiteY42" fmla="*/ 516591 h 599930"/>
              <a:gd name="connsiteX43" fmla="*/ 56825 w 581518"/>
              <a:gd name="connsiteY43" fmla="*/ 477898 h 599930"/>
              <a:gd name="connsiteX44" fmla="*/ 76692 w 581518"/>
              <a:gd name="connsiteY44" fmla="*/ 364794 h 599930"/>
              <a:gd name="connsiteX45" fmla="*/ 100532 w 581518"/>
              <a:gd name="connsiteY45" fmla="*/ 344952 h 599930"/>
              <a:gd name="connsiteX46" fmla="*/ 113446 w 581518"/>
              <a:gd name="connsiteY46" fmla="*/ 344952 h 599930"/>
              <a:gd name="connsiteX47" fmla="*/ 118413 w 581518"/>
              <a:gd name="connsiteY47" fmla="*/ 292369 h 599930"/>
              <a:gd name="connsiteX48" fmla="*/ 227681 w 581518"/>
              <a:gd name="connsiteY48" fmla="*/ 193155 h 599930"/>
              <a:gd name="connsiteX49" fmla="*/ 291256 w 581518"/>
              <a:gd name="connsiteY49" fmla="*/ 0 h 599930"/>
              <a:gd name="connsiteX50" fmla="*/ 324037 w 581518"/>
              <a:gd name="connsiteY50" fmla="*/ 9676 h 599930"/>
              <a:gd name="connsiteX51" fmla="*/ 566417 w 581518"/>
              <a:gd name="connsiteY51" fmla="*/ 167472 h 599930"/>
              <a:gd name="connsiteX52" fmla="*/ 576351 w 581518"/>
              <a:gd name="connsiteY52" fmla="*/ 213124 h 599930"/>
              <a:gd name="connsiteX53" fmla="*/ 548536 w 581518"/>
              <a:gd name="connsiteY53" fmla="*/ 228010 h 599930"/>
              <a:gd name="connsiteX54" fmla="*/ 530656 w 581518"/>
              <a:gd name="connsiteY54" fmla="*/ 223048 h 599930"/>
              <a:gd name="connsiteX55" fmla="*/ 291256 w 581518"/>
              <a:gd name="connsiteY55" fmla="*/ 66244 h 599930"/>
              <a:gd name="connsiteX56" fmla="*/ 50862 w 581518"/>
              <a:gd name="connsiteY56" fmla="*/ 223048 h 599930"/>
              <a:gd name="connsiteX57" fmla="*/ 5167 w 581518"/>
              <a:gd name="connsiteY57" fmla="*/ 213124 h 599930"/>
              <a:gd name="connsiteX58" fmla="*/ 15101 w 581518"/>
              <a:gd name="connsiteY58" fmla="*/ 168464 h 599930"/>
              <a:gd name="connsiteX59" fmla="*/ 258475 w 581518"/>
              <a:gd name="connsiteY59" fmla="*/ 9676 h 599930"/>
              <a:gd name="connsiteX60" fmla="*/ 291256 w 581518"/>
              <a:gd name="connsiteY60" fmla="*/ 0 h 59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81518" h="599930">
                <a:moveTo>
                  <a:pt x="437277" y="409440"/>
                </a:moveTo>
                <a:cubicBezTo>
                  <a:pt x="415424" y="409440"/>
                  <a:pt x="396550" y="428291"/>
                  <a:pt x="396550" y="450118"/>
                </a:cubicBezTo>
                <a:cubicBezTo>
                  <a:pt x="396550" y="472937"/>
                  <a:pt x="415424" y="490795"/>
                  <a:pt x="437277" y="490795"/>
                </a:cubicBezTo>
                <a:cubicBezTo>
                  <a:pt x="460124" y="490795"/>
                  <a:pt x="478005" y="472937"/>
                  <a:pt x="478005" y="450118"/>
                </a:cubicBezTo>
                <a:cubicBezTo>
                  <a:pt x="478005" y="428291"/>
                  <a:pt x="460124" y="409440"/>
                  <a:pt x="437277" y="409440"/>
                </a:cubicBezTo>
                <a:close/>
                <a:moveTo>
                  <a:pt x="144240" y="409440"/>
                </a:moveTo>
                <a:cubicBezTo>
                  <a:pt x="122386" y="409440"/>
                  <a:pt x="103513" y="428291"/>
                  <a:pt x="103513" y="450118"/>
                </a:cubicBezTo>
                <a:cubicBezTo>
                  <a:pt x="103513" y="472937"/>
                  <a:pt x="122386" y="490795"/>
                  <a:pt x="144240" y="490795"/>
                </a:cubicBezTo>
                <a:cubicBezTo>
                  <a:pt x="167087" y="490795"/>
                  <a:pt x="184967" y="472937"/>
                  <a:pt x="184967" y="450118"/>
                </a:cubicBezTo>
                <a:cubicBezTo>
                  <a:pt x="184967" y="428291"/>
                  <a:pt x="167087" y="409440"/>
                  <a:pt x="144240" y="409440"/>
                </a:cubicBezTo>
                <a:close/>
                <a:moveTo>
                  <a:pt x="227681" y="234825"/>
                </a:moveTo>
                <a:cubicBezTo>
                  <a:pt x="191921" y="234825"/>
                  <a:pt x="163113" y="260620"/>
                  <a:pt x="159140" y="296337"/>
                </a:cubicBezTo>
                <a:lnTo>
                  <a:pt x="154173" y="344952"/>
                </a:lnTo>
                <a:lnTo>
                  <a:pt x="427344" y="344952"/>
                </a:lnTo>
                <a:lnTo>
                  <a:pt x="422377" y="296337"/>
                </a:lnTo>
                <a:cubicBezTo>
                  <a:pt x="419397" y="260620"/>
                  <a:pt x="389597" y="234825"/>
                  <a:pt x="353836" y="234825"/>
                </a:cubicBezTo>
                <a:lnTo>
                  <a:pt x="346883" y="234825"/>
                </a:lnTo>
                <a:lnTo>
                  <a:pt x="346883" y="249707"/>
                </a:lnTo>
                <a:cubicBezTo>
                  <a:pt x="346883" y="262605"/>
                  <a:pt x="335956" y="273518"/>
                  <a:pt x="323042" y="273518"/>
                </a:cubicBezTo>
                <a:lnTo>
                  <a:pt x="258475" y="273518"/>
                </a:lnTo>
                <a:cubicBezTo>
                  <a:pt x="245561" y="273518"/>
                  <a:pt x="234634" y="262605"/>
                  <a:pt x="234634" y="249707"/>
                </a:cubicBezTo>
                <a:lnTo>
                  <a:pt x="234634" y="234825"/>
                </a:lnTo>
                <a:close/>
                <a:moveTo>
                  <a:pt x="227681" y="193155"/>
                </a:moveTo>
                <a:lnTo>
                  <a:pt x="353836" y="193155"/>
                </a:lnTo>
                <a:cubicBezTo>
                  <a:pt x="410457" y="193155"/>
                  <a:pt x="458138" y="235817"/>
                  <a:pt x="463105" y="292369"/>
                </a:cubicBezTo>
                <a:lnTo>
                  <a:pt x="468071" y="344952"/>
                </a:lnTo>
                <a:lnTo>
                  <a:pt x="481978" y="344952"/>
                </a:lnTo>
                <a:cubicBezTo>
                  <a:pt x="492905" y="344952"/>
                  <a:pt x="502838" y="353881"/>
                  <a:pt x="504825" y="364794"/>
                </a:cubicBezTo>
                <a:lnTo>
                  <a:pt x="524692" y="477898"/>
                </a:lnTo>
                <a:cubicBezTo>
                  <a:pt x="527672" y="491788"/>
                  <a:pt x="523699" y="505677"/>
                  <a:pt x="514759" y="516591"/>
                </a:cubicBezTo>
                <a:cubicBezTo>
                  <a:pt x="505818" y="527504"/>
                  <a:pt x="492905" y="533457"/>
                  <a:pt x="478998" y="533457"/>
                </a:cubicBezTo>
                <a:lnTo>
                  <a:pt x="478998" y="552308"/>
                </a:lnTo>
                <a:cubicBezTo>
                  <a:pt x="478998" y="579095"/>
                  <a:pt x="458138" y="599930"/>
                  <a:pt x="431317" y="599930"/>
                </a:cubicBezTo>
                <a:lnTo>
                  <a:pt x="416417" y="599930"/>
                </a:lnTo>
                <a:cubicBezTo>
                  <a:pt x="389597" y="599930"/>
                  <a:pt x="368736" y="579095"/>
                  <a:pt x="368736" y="552308"/>
                </a:cubicBezTo>
                <a:lnTo>
                  <a:pt x="368736" y="534449"/>
                </a:lnTo>
                <a:lnTo>
                  <a:pt x="212781" y="534449"/>
                </a:lnTo>
                <a:lnTo>
                  <a:pt x="212781" y="552308"/>
                </a:lnTo>
                <a:cubicBezTo>
                  <a:pt x="212781" y="579095"/>
                  <a:pt x="191921" y="599930"/>
                  <a:pt x="165100" y="599930"/>
                </a:cubicBezTo>
                <a:lnTo>
                  <a:pt x="150200" y="599930"/>
                </a:lnTo>
                <a:cubicBezTo>
                  <a:pt x="123379" y="599930"/>
                  <a:pt x="102519" y="579095"/>
                  <a:pt x="102519" y="552308"/>
                </a:cubicBezTo>
                <a:lnTo>
                  <a:pt x="102519" y="533457"/>
                </a:lnTo>
                <a:cubicBezTo>
                  <a:pt x="88612" y="533457"/>
                  <a:pt x="75699" y="527504"/>
                  <a:pt x="67752" y="516591"/>
                </a:cubicBezTo>
                <a:cubicBezTo>
                  <a:pt x="57819" y="505677"/>
                  <a:pt x="53845" y="491788"/>
                  <a:pt x="56825" y="477898"/>
                </a:cubicBezTo>
                <a:lnTo>
                  <a:pt x="76692" y="364794"/>
                </a:lnTo>
                <a:cubicBezTo>
                  <a:pt x="78679" y="353881"/>
                  <a:pt x="88612" y="344952"/>
                  <a:pt x="100532" y="344952"/>
                </a:cubicBezTo>
                <a:lnTo>
                  <a:pt x="113446" y="344952"/>
                </a:lnTo>
                <a:lnTo>
                  <a:pt x="118413" y="292369"/>
                </a:lnTo>
                <a:cubicBezTo>
                  <a:pt x="124373" y="235817"/>
                  <a:pt x="171060" y="193155"/>
                  <a:pt x="227681" y="193155"/>
                </a:cubicBezTo>
                <a:close/>
                <a:moveTo>
                  <a:pt x="291256" y="0"/>
                </a:moveTo>
                <a:cubicBezTo>
                  <a:pt x="302680" y="0"/>
                  <a:pt x="314103" y="3226"/>
                  <a:pt x="324037" y="9676"/>
                </a:cubicBezTo>
                <a:lnTo>
                  <a:pt x="566417" y="167472"/>
                </a:lnTo>
                <a:cubicBezTo>
                  <a:pt x="581317" y="177396"/>
                  <a:pt x="586284" y="198237"/>
                  <a:pt x="576351" y="213124"/>
                </a:cubicBezTo>
                <a:cubicBezTo>
                  <a:pt x="570390" y="223048"/>
                  <a:pt x="559463" y="228010"/>
                  <a:pt x="548536" y="228010"/>
                </a:cubicBezTo>
                <a:cubicBezTo>
                  <a:pt x="542576" y="228010"/>
                  <a:pt x="536616" y="226025"/>
                  <a:pt x="530656" y="223048"/>
                </a:cubicBezTo>
                <a:lnTo>
                  <a:pt x="291256" y="66244"/>
                </a:lnTo>
                <a:lnTo>
                  <a:pt x="50862" y="223048"/>
                </a:lnTo>
                <a:cubicBezTo>
                  <a:pt x="35962" y="232972"/>
                  <a:pt x="15101" y="228010"/>
                  <a:pt x="5167" y="213124"/>
                </a:cubicBezTo>
                <a:cubicBezTo>
                  <a:pt x="-4766" y="198237"/>
                  <a:pt x="201" y="178388"/>
                  <a:pt x="15101" y="168464"/>
                </a:cubicBezTo>
                <a:lnTo>
                  <a:pt x="258475" y="9676"/>
                </a:lnTo>
                <a:cubicBezTo>
                  <a:pt x="268409" y="3226"/>
                  <a:pt x="279832" y="0"/>
                  <a:pt x="291256" y="0"/>
                </a:cubicBezTo>
                <a:close/>
              </a:path>
            </a:pathLst>
          </a:cu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8" name="ïšḻíḑé"/>
          <p:cNvSpPr txBox="1"/>
          <p:nvPr/>
        </p:nvSpPr>
        <p:spPr bwMode="auto">
          <a:xfrm>
            <a:off x="7108653" y="2912702"/>
            <a:ext cx="689975" cy="72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text</a:t>
            </a:r>
            <a:endParaRPr lang="id-ID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40" name="îśľïďé"/>
          <p:cNvSpPr/>
          <p:nvPr/>
        </p:nvSpPr>
        <p:spPr bwMode="auto">
          <a:xfrm>
            <a:off x="8397819" y="3388869"/>
            <a:ext cx="2837946" cy="138861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Click here to add text content, such as keywords, some brief introductions, etc.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……</a:t>
            </a:r>
          </a:p>
        </p:txBody>
      </p:sp>
      <p:sp>
        <p:nvSpPr>
          <p:cNvPr id="41" name="ïśļïḍé"/>
          <p:cNvSpPr/>
          <p:nvPr/>
        </p:nvSpPr>
        <p:spPr>
          <a:xfrm>
            <a:off x="8486099" y="2523654"/>
            <a:ext cx="3241495" cy="522455"/>
          </a:xfrm>
          <a:prstGeom prst="rect">
            <a:avLst/>
          </a:prstGeom>
          <a:noFill/>
          <a:ln w="3175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r>
              <a:rPr lang="en-US" alt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subtitle</a:t>
            </a:r>
            <a:endParaRPr lang="id-ID" altLang="zh-CN" sz="2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cxnSp>
        <p:nvCxnSpPr>
          <p:cNvPr id="42" name="直接连接符 15"/>
          <p:cNvCxnSpPr/>
          <p:nvPr/>
        </p:nvCxnSpPr>
        <p:spPr>
          <a:xfrm>
            <a:off x="8430833" y="3436347"/>
            <a:ext cx="2588754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/>
      <p:bldP spid="28" grpId="0" animBg="1"/>
      <p:bldP spid="30" grpId="0" animBg="1"/>
      <p:bldP spid="32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ïṡḻîd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1950680" y="2374372"/>
            <a:ext cx="8337296" cy="3268728"/>
            <a:chOff x="654511" y="1531088"/>
            <a:chExt cx="10877774" cy="4264704"/>
          </a:xfrm>
          <a:solidFill>
            <a:schemeClr val="bg1">
              <a:lumMod val="95000"/>
              <a:alpha val="50000"/>
            </a:schemeClr>
          </a:solidFill>
        </p:grpSpPr>
        <p:sp>
          <p:nvSpPr>
            <p:cNvPr id="48" name="îšľidè"/>
            <p:cNvSpPr/>
            <p:nvPr/>
          </p:nvSpPr>
          <p:spPr bwMode="auto">
            <a:xfrm>
              <a:off x="4357583" y="1531088"/>
              <a:ext cx="101834" cy="54004"/>
            </a:xfrm>
            <a:custGeom>
              <a:avLst/>
              <a:gdLst>
                <a:gd name="T0" fmla="*/ 27 w 28"/>
                <a:gd name="T1" fmla="*/ 7 h 15"/>
                <a:gd name="T2" fmla="*/ 16 w 28"/>
                <a:gd name="T3" fmla="*/ 0 h 15"/>
                <a:gd name="T4" fmla="*/ 1 w 28"/>
                <a:gd name="T5" fmla="*/ 7 h 15"/>
                <a:gd name="T6" fmla="*/ 12 w 28"/>
                <a:gd name="T7" fmla="*/ 15 h 15"/>
                <a:gd name="T8" fmla="*/ 27 w 28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7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8" y="0"/>
                    <a:pt x="2" y="3"/>
                    <a:pt x="1" y="7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19" y="15"/>
                    <a:pt x="26" y="12"/>
                    <a:pt x="2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9" name="ïš1ïḑé"/>
            <p:cNvSpPr/>
            <p:nvPr/>
          </p:nvSpPr>
          <p:spPr bwMode="auto">
            <a:xfrm>
              <a:off x="4474847" y="1531088"/>
              <a:ext cx="101834" cy="54004"/>
            </a:xfrm>
            <a:custGeom>
              <a:avLst/>
              <a:gdLst>
                <a:gd name="T0" fmla="*/ 27 w 28"/>
                <a:gd name="T1" fmla="*/ 7 h 15"/>
                <a:gd name="T2" fmla="*/ 16 w 28"/>
                <a:gd name="T3" fmla="*/ 0 h 15"/>
                <a:gd name="T4" fmla="*/ 1 w 28"/>
                <a:gd name="T5" fmla="*/ 7 h 15"/>
                <a:gd name="T6" fmla="*/ 13 w 28"/>
                <a:gd name="T7" fmla="*/ 15 h 15"/>
                <a:gd name="T8" fmla="*/ 27 w 28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7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9" y="0"/>
                    <a:pt x="2" y="3"/>
                    <a:pt x="1" y="7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6" y="12"/>
                    <a:pt x="2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" name="išļíďè"/>
            <p:cNvSpPr/>
            <p:nvPr/>
          </p:nvSpPr>
          <p:spPr bwMode="auto">
            <a:xfrm>
              <a:off x="4590568" y="1531088"/>
              <a:ext cx="103378" cy="54004"/>
            </a:xfrm>
            <a:custGeom>
              <a:avLst/>
              <a:gdLst>
                <a:gd name="T0" fmla="*/ 28 w 28"/>
                <a:gd name="T1" fmla="*/ 7 h 15"/>
                <a:gd name="T2" fmla="*/ 16 w 28"/>
                <a:gd name="T3" fmla="*/ 0 h 15"/>
                <a:gd name="T4" fmla="*/ 1 w 28"/>
                <a:gd name="T5" fmla="*/ 7 h 15"/>
                <a:gd name="T6" fmla="*/ 13 w 28"/>
                <a:gd name="T7" fmla="*/ 15 h 15"/>
                <a:gd name="T8" fmla="*/ 28 w 28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7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9" y="0"/>
                    <a:pt x="2" y="3"/>
                    <a:pt x="1" y="7"/>
                  </a:cubicBezTo>
                  <a:cubicBezTo>
                    <a:pt x="0" y="12"/>
                    <a:pt x="6" y="15"/>
                    <a:pt x="13" y="15"/>
                  </a:cubicBezTo>
                  <a:cubicBezTo>
                    <a:pt x="20" y="15"/>
                    <a:pt x="27" y="12"/>
                    <a:pt x="2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" name="ïSḻíḍê"/>
            <p:cNvSpPr/>
            <p:nvPr/>
          </p:nvSpPr>
          <p:spPr bwMode="auto">
            <a:xfrm>
              <a:off x="4710918" y="1531088"/>
              <a:ext cx="103378" cy="54004"/>
            </a:xfrm>
            <a:custGeom>
              <a:avLst/>
              <a:gdLst>
                <a:gd name="T0" fmla="*/ 27 w 28"/>
                <a:gd name="T1" fmla="*/ 7 h 15"/>
                <a:gd name="T2" fmla="*/ 15 w 28"/>
                <a:gd name="T3" fmla="*/ 0 h 15"/>
                <a:gd name="T4" fmla="*/ 1 w 28"/>
                <a:gd name="T5" fmla="*/ 7 h 15"/>
                <a:gd name="T6" fmla="*/ 12 w 28"/>
                <a:gd name="T7" fmla="*/ 15 h 15"/>
                <a:gd name="T8" fmla="*/ 27 w 28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7"/>
                  </a:moveTo>
                  <a:cubicBezTo>
                    <a:pt x="28" y="3"/>
                    <a:pt x="22" y="0"/>
                    <a:pt x="15" y="0"/>
                  </a:cubicBezTo>
                  <a:cubicBezTo>
                    <a:pt x="8" y="0"/>
                    <a:pt x="1" y="3"/>
                    <a:pt x="1" y="7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6" y="12"/>
                    <a:pt x="2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" name="îšḷîḓé"/>
            <p:cNvSpPr/>
            <p:nvPr/>
          </p:nvSpPr>
          <p:spPr bwMode="auto">
            <a:xfrm>
              <a:off x="4102997" y="1595892"/>
              <a:ext cx="104920" cy="55546"/>
            </a:xfrm>
            <a:custGeom>
              <a:avLst/>
              <a:gdLst>
                <a:gd name="T0" fmla="*/ 28 w 29"/>
                <a:gd name="T1" fmla="*/ 8 h 15"/>
                <a:gd name="T2" fmla="*/ 16 w 29"/>
                <a:gd name="T3" fmla="*/ 0 h 15"/>
                <a:gd name="T4" fmla="*/ 1 w 29"/>
                <a:gd name="T5" fmla="*/ 8 h 15"/>
                <a:gd name="T6" fmla="*/ 12 w 29"/>
                <a:gd name="T7" fmla="*/ 15 h 15"/>
                <a:gd name="T8" fmla="*/ 28 w 29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9" y="0"/>
                    <a:pt x="2" y="4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6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" name="îṥlïḋé"/>
            <p:cNvSpPr/>
            <p:nvPr/>
          </p:nvSpPr>
          <p:spPr bwMode="auto">
            <a:xfrm>
              <a:off x="4223347" y="1595892"/>
              <a:ext cx="101834" cy="55546"/>
            </a:xfrm>
            <a:custGeom>
              <a:avLst/>
              <a:gdLst>
                <a:gd name="T0" fmla="*/ 27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2 w 28"/>
                <a:gd name="T7" fmla="*/ 15 h 15"/>
                <a:gd name="T8" fmla="*/ 27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8"/>
                  </a:moveTo>
                  <a:cubicBezTo>
                    <a:pt x="28" y="4"/>
                    <a:pt x="23" y="0"/>
                    <a:pt x="16" y="0"/>
                  </a:cubicBezTo>
                  <a:cubicBezTo>
                    <a:pt x="9" y="0"/>
                    <a:pt x="2" y="4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19" y="15"/>
                    <a:pt x="26" y="12"/>
                    <a:pt x="2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4" name="iṥḻíḓè"/>
            <p:cNvSpPr/>
            <p:nvPr/>
          </p:nvSpPr>
          <p:spPr bwMode="auto">
            <a:xfrm>
              <a:off x="4339067" y="1595892"/>
              <a:ext cx="106464" cy="55546"/>
            </a:xfrm>
            <a:custGeom>
              <a:avLst/>
              <a:gdLst>
                <a:gd name="T0" fmla="*/ 28 w 29"/>
                <a:gd name="T1" fmla="*/ 8 h 15"/>
                <a:gd name="T2" fmla="*/ 16 w 29"/>
                <a:gd name="T3" fmla="*/ 0 h 15"/>
                <a:gd name="T4" fmla="*/ 1 w 29"/>
                <a:gd name="T5" fmla="*/ 8 h 15"/>
                <a:gd name="T6" fmla="*/ 13 w 29"/>
                <a:gd name="T7" fmla="*/ 15 h 15"/>
                <a:gd name="T8" fmla="*/ 28 w 29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9" y="0"/>
                    <a:pt x="2" y="4"/>
                    <a:pt x="1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5" name="íṥḷîḍè"/>
            <p:cNvSpPr/>
            <p:nvPr/>
          </p:nvSpPr>
          <p:spPr bwMode="auto">
            <a:xfrm>
              <a:off x="4459417" y="1595892"/>
              <a:ext cx="103378" cy="55546"/>
            </a:xfrm>
            <a:custGeom>
              <a:avLst/>
              <a:gdLst>
                <a:gd name="T0" fmla="*/ 28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4"/>
                    <a:pt x="23" y="0"/>
                    <a:pt x="16" y="0"/>
                  </a:cubicBezTo>
                  <a:cubicBezTo>
                    <a:pt x="9" y="0"/>
                    <a:pt x="2" y="4"/>
                    <a:pt x="1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6" name="îslîḍê"/>
            <p:cNvSpPr/>
            <p:nvPr/>
          </p:nvSpPr>
          <p:spPr bwMode="auto">
            <a:xfrm>
              <a:off x="4579767" y="1595892"/>
              <a:ext cx="103378" cy="55546"/>
            </a:xfrm>
            <a:custGeom>
              <a:avLst/>
              <a:gdLst>
                <a:gd name="T0" fmla="*/ 27 w 28"/>
                <a:gd name="T1" fmla="*/ 8 h 15"/>
                <a:gd name="T2" fmla="*/ 15 w 28"/>
                <a:gd name="T3" fmla="*/ 0 h 15"/>
                <a:gd name="T4" fmla="*/ 1 w 28"/>
                <a:gd name="T5" fmla="*/ 8 h 15"/>
                <a:gd name="T6" fmla="*/ 12 w 28"/>
                <a:gd name="T7" fmla="*/ 15 h 15"/>
                <a:gd name="T8" fmla="*/ 27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7" y="8"/>
                  </a:moveTo>
                  <a:cubicBezTo>
                    <a:pt x="28" y="4"/>
                    <a:pt x="23" y="0"/>
                    <a:pt x="15" y="0"/>
                  </a:cubicBezTo>
                  <a:cubicBezTo>
                    <a:pt x="8" y="0"/>
                    <a:pt x="1" y="4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6" y="12"/>
                    <a:pt x="2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" name="í$ļîḑe"/>
            <p:cNvSpPr/>
            <p:nvPr/>
          </p:nvSpPr>
          <p:spPr bwMode="auto">
            <a:xfrm>
              <a:off x="4697031" y="1595892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4"/>
                    <a:pt x="23" y="0"/>
                    <a:pt x="16" y="0"/>
                  </a:cubicBezTo>
                  <a:cubicBezTo>
                    <a:pt x="8" y="0"/>
                    <a:pt x="2" y="4"/>
                    <a:pt x="1" y="8"/>
                  </a:cubicBezTo>
                  <a:cubicBezTo>
                    <a:pt x="0" y="12"/>
                    <a:pt x="6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8" name="îs1îḋe"/>
            <p:cNvSpPr/>
            <p:nvPr/>
          </p:nvSpPr>
          <p:spPr bwMode="auto">
            <a:xfrm>
              <a:off x="3839153" y="1665325"/>
              <a:ext cx="109550" cy="55546"/>
            </a:xfrm>
            <a:custGeom>
              <a:avLst/>
              <a:gdLst>
                <a:gd name="T0" fmla="*/ 29 w 30"/>
                <a:gd name="T1" fmla="*/ 8 h 15"/>
                <a:gd name="T2" fmla="*/ 18 w 30"/>
                <a:gd name="T3" fmla="*/ 0 h 15"/>
                <a:gd name="T4" fmla="*/ 2 w 30"/>
                <a:gd name="T5" fmla="*/ 8 h 15"/>
                <a:gd name="T6" fmla="*/ 13 w 30"/>
                <a:gd name="T7" fmla="*/ 15 h 15"/>
                <a:gd name="T8" fmla="*/ 29 w 30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29" y="8"/>
                  </a:moveTo>
                  <a:cubicBezTo>
                    <a:pt x="30" y="3"/>
                    <a:pt x="25" y="0"/>
                    <a:pt x="18" y="0"/>
                  </a:cubicBezTo>
                  <a:cubicBezTo>
                    <a:pt x="10" y="0"/>
                    <a:pt x="3" y="3"/>
                    <a:pt x="2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9" name="ísļïḍè"/>
            <p:cNvSpPr/>
            <p:nvPr/>
          </p:nvSpPr>
          <p:spPr bwMode="auto">
            <a:xfrm>
              <a:off x="3959502" y="1665325"/>
              <a:ext cx="109550" cy="55546"/>
            </a:xfrm>
            <a:custGeom>
              <a:avLst/>
              <a:gdLst>
                <a:gd name="T0" fmla="*/ 29 w 30"/>
                <a:gd name="T1" fmla="*/ 8 h 15"/>
                <a:gd name="T2" fmla="*/ 17 w 30"/>
                <a:gd name="T3" fmla="*/ 0 h 15"/>
                <a:gd name="T4" fmla="*/ 2 w 30"/>
                <a:gd name="T5" fmla="*/ 8 h 15"/>
                <a:gd name="T6" fmla="*/ 13 w 30"/>
                <a:gd name="T7" fmla="*/ 15 h 15"/>
                <a:gd name="T8" fmla="*/ 29 w 30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29" y="8"/>
                  </a:moveTo>
                  <a:cubicBezTo>
                    <a:pt x="30" y="3"/>
                    <a:pt x="25" y="0"/>
                    <a:pt x="17" y="0"/>
                  </a:cubicBezTo>
                  <a:cubicBezTo>
                    <a:pt x="10" y="0"/>
                    <a:pt x="3" y="3"/>
                    <a:pt x="2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0" name="íṣlîdê"/>
            <p:cNvSpPr/>
            <p:nvPr/>
          </p:nvSpPr>
          <p:spPr bwMode="auto">
            <a:xfrm>
              <a:off x="4079852" y="1665325"/>
              <a:ext cx="109550" cy="55546"/>
            </a:xfrm>
            <a:custGeom>
              <a:avLst/>
              <a:gdLst>
                <a:gd name="T0" fmla="*/ 29 w 30"/>
                <a:gd name="T1" fmla="*/ 8 h 15"/>
                <a:gd name="T2" fmla="*/ 17 w 30"/>
                <a:gd name="T3" fmla="*/ 0 h 15"/>
                <a:gd name="T4" fmla="*/ 2 w 30"/>
                <a:gd name="T5" fmla="*/ 8 h 15"/>
                <a:gd name="T6" fmla="*/ 13 w 30"/>
                <a:gd name="T7" fmla="*/ 15 h 15"/>
                <a:gd name="T8" fmla="*/ 29 w 30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29" y="8"/>
                  </a:moveTo>
                  <a:cubicBezTo>
                    <a:pt x="30" y="3"/>
                    <a:pt x="25" y="0"/>
                    <a:pt x="17" y="0"/>
                  </a:cubicBezTo>
                  <a:cubicBezTo>
                    <a:pt x="10" y="0"/>
                    <a:pt x="3" y="3"/>
                    <a:pt x="2" y="8"/>
                  </a:cubicBezTo>
                  <a:cubicBezTo>
                    <a:pt x="0" y="12"/>
                    <a:pt x="6" y="15"/>
                    <a:pt x="13" y="15"/>
                  </a:cubicBezTo>
                  <a:cubicBezTo>
                    <a:pt x="20" y="15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1" name="işļíďé"/>
            <p:cNvSpPr/>
            <p:nvPr/>
          </p:nvSpPr>
          <p:spPr bwMode="auto">
            <a:xfrm>
              <a:off x="4204831" y="1665325"/>
              <a:ext cx="104920" cy="55546"/>
            </a:xfrm>
            <a:custGeom>
              <a:avLst/>
              <a:gdLst>
                <a:gd name="T0" fmla="*/ 28 w 29"/>
                <a:gd name="T1" fmla="*/ 8 h 15"/>
                <a:gd name="T2" fmla="*/ 16 w 29"/>
                <a:gd name="T3" fmla="*/ 0 h 15"/>
                <a:gd name="T4" fmla="*/ 1 w 29"/>
                <a:gd name="T5" fmla="*/ 8 h 15"/>
                <a:gd name="T6" fmla="*/ 12 w 29"/>
                <a:gd name="T7" fmla="*/ 15 h 15"/>
                <a:gd name="T8" fmla="*/ 28 w 29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9" y="3"/>
                    <a:pt x="24" y="0"/>
                    <a:pt x="16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2" name="íšlíḑe"/>
            <p:cNvSpPr/>
            <p:nvPr/>
          </p:nvSpPr>
          <p:spPr bwMode="auto">
            <a:xfrm>
              <a:off x="4325181" y="1665325"/>
              <a:ext cx="104920" cy="55546"/>
            </a:xfrm>
            <a:custGeom>
              <a:avLst/>
              <a:gdLst>
                <a:gd name="T0" fmla="*/ 28 w 29"/>
                <a:gd name="T1" fmla="*/ 8 h 15"/>
                <a:gd name="T2" fmla="*/ 16 w 29"/>
                <a:gd name="T3" fmla="*/ 0 h 15"/>
                <a:gd name="T4" fmla="*/ 1 w 29"/>
                <a:gd name="T5" fmla="*/ 8 h 15"/>
                <a:gd name="T6" fmla="*/ 12 w 29"/>
                <a:gd name="T7" fmla="*/ 15 h 15"/>
                <a:gd name="T8" fmla="*/ 28 w 29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9" y="3"/>
                    <a:pt x="23" y="0"/>
                    <a:pt x="16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3" name="iṩ1îḑé"/>
            <p:cNvSpPr/>
            <p:nvPr/>
          </p:nvSpPr>
          <p:spPr bwMode="auto">
            <a:xfrm>
              <a:off x="4445531" y="1665325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2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8" y="0"/>
                    <a:pt x="2" y="3"/>
                    <a:pt x="1" y="8"/>
                  </a:cubicBezTo>
                  <a:cubicBezTo>
                    <a:pt x="0" y="12"/>
                    <a:pt x="5" y="15"/>
                    <a:pt x="12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4" name="išlîḍe"/>
            <p:cNvSpPr/>
            <p:nvPr/>
          </p:nvSpPr>
          <p:spPr bwMode="auto">
            <a:xfrm>
              <a:off x="4565881" y="1665325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8" y="0"/>
                    <a:pt x="2" y="3"/>
                    <a:pt x="1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5" name="ïšḷïḋé"/>
            <p:cNvSpPr/>
            <p:nvPr/>
          </p:nvSpPr>
          <p:spPr bwMode="auto">
            <a:xfrm>
              <a:off x="4686231" y="1665325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6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3"/>
                    <a:pt x="23" y="0"/>
                    <a:pt x="16" y="0"/>
                  </a:cubicBezTo>
                  <a:cubicBezTo>
                    <a:pt x="8" y="0"/>
                    <a:pt x="1" y="3"/>
                    <a:pt x="1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6" name="îṧlïḑé"/>
            <p:cNvSpPr/>
            <p:nvPr/>
          </p:nvSpPr>
          <p:spPr bwMode="auto">
            <a:xfrm>
              <a:off x="4806581" y="1665325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5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3"/>
                    <a:pt x="23" y="0"/>
                    <a:pt x="15" y="0"/>
                  </a:cubicBezTo>
                  <a:cubicBezTo>
                    <a:pt x="8" y="0"/>
                    <a:pt x="1" y="3"/>
                    <a:pt x="1" y="8"/>
                  </a:cubicBezTo>
                  <a:cubicBezTo>
                    <a:pt x="0" y="12"/>
                    <a:pt x="5" y="15"/>
                    <a:pt x="13" y="15"/>
                  </a:cubicBezTo>
                  <a:cubicBezTo>
                    <a:pt x="20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7" name="îṡ1íḋè"/>
            <p:cNvSpPr/>
            <p:nvPr/>
          </p:nvSpPr>
          <p:spPr bwMode="auto">
            <a:xfrm>
              <a:off x="4926930" y="1665325"/>
              <a:ext cx="101834" cy="55546"/>
            </a:xfrm>
            <a:custGeom>
              <a:avLst/>
              <a:gdLst>
                <a:gd name="T0" fmla="*/ 28 w 28"/>
                <a:gd name="T1" fmla="*/ 8 h 15"/>
                <a:gd name="T2" fmla="*/ 15 w 28"/>
                <a:gd name="T3" fmla="*/ 0 h 15"/>
                <a:gd name="T4" fmla="*/ 1 w 28"/>
                <a:gd name="T5" fmla="*/ 8 h 15"/>
                <a:gd name="T6" fmla="*/ 13 w 28"/>
                <a:gd name="T7" fmla="*/ 15 h 15"/>
                <a:gd name="T8" fmla="*/ 28 w 28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">
                  <a:moveTo>
                    <a:pt x="28" y="8"/>
                  </a:moveTo>
                  <a:cubicBezTo>
                    <a:pt x="28" y="3"/>
                    <a:pt x="23" y="0"/>
                    <a:pt x="15" y="0"/>
                  </a:cubicBezTo>
                  <a:cubicBezTo>
                    <a:pt x="8" y="0"/>
                    <a:pt x="1" y="3"/>
                    <a:pt x="1" y="8"/>
                  </a:cubicBezTo>
                  <a:cubicBezTo>
                    <a:pt x="0" y="12"/>
                    <a:pt x="6" y="15"/>
                    <a:pt x="13" y="15"/>
                  </a:cubicBezTo>
                  <a:cubicBezTo>
                    <a:pt x="21" y="15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8" name="ïşļíḓê"/>
            <p:cNvSpPr/>
            <p:nvPr/>
          </p:nvSpPr>
          <p:spPr bwMode="auto">
            <a:xfrm>
              <a:off x="3697202" y="1734757"/>
              <a:ext cx="109550" cy="58632"/>
            </a:xfrm>
            <a:custGeom>
              <a:avLst/>
              <a:gdLst>
                <a:gd name="T0" fmla="*/ 28 w 30"/>
                <a:gd name="T1" fmla="*/ 8 h 16"/>
                <a:gd name="T2" fmla="*/ 17 w 30"/>
                <a:gd name="T3" fmla="*/ 0 h 16"/>
                <a:gd name="T4" fmla="*/ 1 w 30"/>
                <a:gd name="T5" fmla="*/ 8 h 16"/>
                <a:gd name="T6" fmla="*/ 12 w 30"/>
                <a:gd name="T7" fmla="*/ 16 h 16"/>
                <a:gd name="T8" fmla="*/ 28 w 3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8" y="8"/>
                  </a:moveTo>
                  <a:cubicBezTo>
                    <a:pt x="30" y="3"/>
                    <a:pt x="25" y="0"/>
                    <a:pt x="17" y="0"/>
                  </a:cubicBezTo>
                  <a:cubicBezTo>
                    <a:pt x="10" y="0"/>
                    <a:pt x="3" y="3"/>
                    <a:pt x="1" y="8"/>
                  </a:cubicBezTo>
                  <a:cubicBezTo>
                    <a:pt x="0" y="12"/>
                    <a:pt x="4" y="16"/>
                    <a:pt x="12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9" name="íŝ1íḍe"/>
            <p:cNvSpPr/>
            <p:nvPr/>
          </p:nvSpPr>
          <p:spPr bwMode="auto">
            <a:xfrm>
              <a:off x="3817551" y="1734757"/>
              <a:ext cx="109550" cy="58632"/>
            </a:xfrm>
            <a:custGeom>
              <a:avLst/>
              <a:gdLst>
                <a:gd name="T0" fmla="*/ 29 w 30"/>
                <a:gd name="T1" fmla="*/ 8 h 16"/>
                <a:gd name="T2" fmla="*/ 18 w 30"/>
                <a:gd name="T3" fmla="*/ 0 h 16"/>
                <a:gd name="T4" fmla="*/ 1 w 30"/>
                <a:gd name="T5" fmla="*/ 8 h 16"/>
                <a:gd name="T6" fmla="*/ 13 w 30"/>
                <a:gd name="T7" fmla="*/ 16 h 16"/>
                <a:gd name="T8" fmla="*/ 29 w 3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9" y="8"/>
                  </a:moveTo>
                  <a:cubicBezTo>
                    <a:pt x="30" y="3"/>
                    <a:pt x="25" y="0"/>
                    <a:pt x="18" y="0"/>
                  </a:cubicBezTo>
                  <a:cubicBezTo>
                    <a:pt x="10" y="0"/>
                    <a:pt x="3" y="3"/>
                    <a:pt x="1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0" y="16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0" name="îṡļíḍe"/>
            <p:cNvSpPr/>
            <p:nvPr/>
          </p:nvSpPr>
          <p:spPr bwMode="auto">
            <a:xfrm>
              <a:off x="3940987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7 w 29"/>
                <a:gd name="T3" fmla="*/ 0 h 16"/>
                <a:gd name="T4" fmla="*/ 1 w 29"/>
                <a:gd name="T5" fmla="*/ 8 h 16"/>
                <a:gd name="T6" fmla="*/ 12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9" y="3"/>
                    <a:pt x="24" y="0"/>
                    <a:pt x="17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5" y="16"/>
                    <a:pt x="12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1" name="ïśļíḓé"/>
            <p:cNvSpPr/>
            <p:nvPr/>
          </p:nvSpPr>
          <p:spPr bwMode="auto">
            <a:xfrm>
              <a:off x="4062880" y="1734757"/>
              <a:ext cx="108006" cy="58632"/>
            </a:xfrm>
            <a:custGeom>
              <a:avLst/>
              <a:gdLst>
                <a:gd name="T0" fmla="*/ 28 w 30"/>
                <a:gd name="T1" fmla="*/ 8 h 16"/>
                <a:gd name="T2" fmla="*/ 17 w 30"/>
                <a:gd name="T3" fmla="*/ 0 h 16"/>
                <a:gd name="T4" fmla="*/ 1 w 30"/>
                <a:gd name="T5" fmla="*/ 8 h 16"/>
                <a:gd name="T6" fmla="*/ 13 w 30"/>
                <a:gd name="T7" fmla="*/ 16 h 16"/>
                <a:gd name="T8" fmla="*/ 28 w 3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8" y="8"/>
                  </a:moveTo>
                  <a:cubicBezTo>
                    <a:pt x="30" y="3"/>
                    <a:pt x="25" y="0"/>
                    <a:pt x="17" y="0"/>
                  </a:cubicBezTo>
                  <a:cubicBezTo>
                    <a:pt x="10" y="0"/>
                    <a:pt x="2" y="3"/>
                    <a:pt x="1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2" name="ïśḻíde"/>
            <p:cNvSpPr/>
            <p:nvPr/>
          </p:nvSpPr>
          <p:spPr bwMode="auto">
            <a:xfrm>
              <a:off x="4183230" y="1734757"/>
              <a:ext cx="109550" cy="58632"/>
            </a:xfrm>
            <a:custGeom>
              <a:avLst/>
              <a:gdLst>
                <a:gd name="T0" fmla="*/ 29 w 30"/>
                <a:gd name="T1" fmla="*/ 8 h 16"/>
                <a:gd name="T2" fmla="*/ 17 w 30"/>
                <a:gd name="T3" fmla="*/ 0 h 16"/>
                <a:gd name="T4" fmla="*/ 2 w 30"/>
                <a:gd name="T5" fmla="*/ 8 h 16"/>
                <a:gd name="T6" fmla="*/ 13 w 30"/>
                <a:gd name="T7" fmla="*/ 16 h 16"/>
                <a:gd name="T8" fmla="*/ 29 w 3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9" y="8"/>
                  </a:moveTo>
                  <a:cubicBezTo>
                    <a:pt x="30" y="3"/>
                    <a:pt x="25" y="0"/>
                    <a:pt x="17" y="0"/>
                  </a:cubicBezTo>
                  <a:cubicBezTo>
                    <a:pt x="10" y="0"/>
                    <a:pt x="3" y="3"/>
                    <a:pt x="2" y="8"/>
                  </a:cubicBezTo>
                  <a:cubicBezTo>
                    <a:pt x="0" y="12"/>
                    <a:pt x="6" y="16"/>
                    <a:pt x="13" y="16"/>
                  </a:cubicBezTo>
                  <a:cubicBezTo>
                    <a:pt x="21" y="16"/>
                    <a:pt x="28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3" name="îŝļïḓè"/>
            <p:cNvSpPr/>
            <p:nvPr/>
          </p:nvSpPr>
          <p:spPr bwMode="auto">
            <a:xfrm>
              <a:off x="4306666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6 w 29"/>
                <a:gd name="T3" fmla="*/ 0 h 16"/>
                <a:gd name="T4" fmla="*/ 1 w 29"/>
                <a:gd name="T5" fmla="*/ 8 h 16"/>
                <a:gd name="T6" fmla="*/ 13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9" y="3"/>
                    <a:pt x="24" y="0"/>
                    <a:pt x="16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4" name="îṩ1ïḑé"/>
            <p:cNvSpPr/>
            <p:nvPr/>
          </p:nvSpPr>
          <p:spPr bwMode="auto">
            <a:xfrm>
              <a:off x="4427016" y="1734757"/>
              <a:ext cx="109550" cy="58632"/>
            </a:xfrm>
            <a:custGeom>
              <a:avLst/>
              <a:gdLst>
                <a:gd name="T0" fmla="*/ 29 w 30"/>
                <a:gd name="T1" fmla="*/ 8 h 16"/>
                <a:gd name="T2" fmla="*/ 17 w 30"/>
                <a:gd name="T3" fmla="*/ 0 h 16"/>
                <a:gd name="T4" fmla="*/ 1 w 30"/>
                <a:gd name="T5" fmla="*/ 8 h 16"/>
                <a:gd name="T6" fmla="*/ 13 w 30"/>
                <a:gd name="T7" fmla="*/ 16 h 16"/>
                <a:gd name="T8" fmla="*/ 29 w 30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6">
                  <a:moveTo>
                    <a:pt x="29" y="8"/>
                  </a:moveTo>
                  <a:cubicBezTo>
                    <a:pt x="30" y="3"/>
                    <a:pt x="24" y="0"/>
                    <a:pt x="17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6" y="16"/>
                    <a:pt x="13" y="16"/>
                  </a:cubicBezTo>
                  <a:cubicBezTo>
                    <a:pt x="21" y="16"/>
                    <a:pt x="28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5" name="î$ľiḋe"/>
            <p:cNvSpPr/>
            <p:nvPr/>
          </p:nvSpPr>
          <p:spPr bwMode="auto">
            <a:xfrm>
              <a:off x="4550451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6 w 29"/>
                <a:gd name="T3" fmla="*/ 0 h 16"/>
                <a:gd name="T4" fmla="*/ 1 w 29"/>
                <a:gd name="T5" fmla="*/ 8 h 16"/>
                <a:gd name="T6" fmla="*/ 13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9" y="3"/>
                    <a:pt x="23" y="0"/>
                    <a:pt x="16" y="0"/>
                  </a:cubicBezTo>
                  <a:cubicBezTo>
                    <a:pt x="8" y="0"/>
                    <a:pt x="2" y="3"/>
                    <a:pt x="1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6" name="ïṡḻiḑê"/>
            <p:cNvSpPr/>
            <p:nvPr/>
          </p:nvSpPr>
          <p:spPr bwMode="auto">
            <a:xfrm>
              <a:off x="4670801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6 w 29"/>
                <a:gd name="T3" fmla="*/ 0 h 16"/>
                <a:gd name="T4" fmla="*/ 1 w 29"/>
                <a:gd name="T5" fmla="*/ 8 h 16"/>
                <a:gd name="T6" fmla="*/ 13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9" y="3"/>
                    <a:pt x="24" y="0"/>
                    <a:pt x="16" y="0"/>
                  </a:cubicBezTo>
                  <a:cubicBezTo>
                    <a:pt x="9" y="0"/>
                    <a:pt x="2" y="3"/>
                    <a:pt x="1" y="8"/>
                  </a:cubicBezTo>
                  <a:cubicBezTo>
                    <a:pt x="0" y="12"/>
                    <a:pt x="6" y="16"/>
                    <a:pt x="13" y="16"/>
                  </a:cubicBezTo>
                  <a:cubicBezTo>
                    <a:pt x="21" y="16"/>
                    <a:pt x="28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7" name="ïṡlïḑè"/>
            <p:cNvSpPr/>
            <p:nvPr/>
          </p:nvSpPr>
          <p:spPr bwMode="auto">
            <a:xfrm>
              <a:off x="4795779" y="1734757"/>
              <a:ext cx="101834" cy="58632"/>
            </a:xfrm>
            <a:custGeom>
              <a:avLst/>
              <a:gdLst>
                <a:gd name="T0" fmla="*/ 28 w 28"/>
                <a:gd name="T1" fmla="*/ 8 h 16"/>
                <a:gd name="T2" fmla="*/ 15 w 28"/>
                <a:gd name="T3" fmla="*/ 0 h 16"/>
                <a:gd name="T4" fmla="*/ 0 w 28"/>
                <a:gd name="T5" fmla="*/ 8 h 16"/>
                <a:gd name="T6" fmla="*/ 13 w 28"/>
                <a:gd name="T7" fmla="*/ 16 h 16"/>
                <a:gd name="T8" fmla="*/ 28 w 28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8" y="3"/>
                    <a:pt x="23" y="0"/>
                    <a:pt x="15" y="0"/>
                  </a:cubicBezTo>
                  <a:cubicBezTo>
                    <a:pt x="8" y="0"/>
                    <a:pt x="1" y="3"/>
                    <a:pt x="0" y="8"/>
                  </a:cubicBezTo>
                  <a:cubicBezTo>
                    <a:pt x="0" y="12"/>
                    <a:pt x="5" y="16"/>
                    <a:pt x="13" y="16"/>
                  </a:cubicBezTo>
                  <a:cubicBezTo>
                    <a:pt x="20" y="16"/>
                    <a:pt x="27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8" name="ïšļïďé"/>
            <p:cNvSpPr/>
            <p:nvPr/>
          </p:nvSpPr>
          <p:spPr bwMode="auto">
            <a:xfrm>
              <a:off x="3919386" y="1804190"/>
              <a:ext cx="109550" cy="61718"/>
            </a:xfrm>
            <a:custGeom>
              <a:avLst/>
              <a:gdLst>
                <a:gd name="T0" fmla="*/ 28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2 w 30"/>
                <a:gd name="T7" fmla="*/ 17 h 17"/>
                <a:gd name="T8" fmla="*/ 28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8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9" y="0"/>
                    <a:pt x="2" y="4"/>
                    <a:pt x="1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7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9" name="îṧļiḓe"/>
            <p:cNvSpPr/>
            <p:nvPr/>
          </p:nvSpPr>
          <p:spPr bwMode="auto">
            <a:xfrm>
              <a:off x="4039736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8 w 30"/>
                <a:gd name="T3" fmla="*/ 0 h 17"/>
                <a:gd name="T4" fmla="*/ 2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8" y="0"/>
                  </a:cubicBezTo>
                  <a:cubicBezTo>
                    <a:pt x="10" y="0"/>
                    <a:pt x="3" y="4"/>
                    <a:pt x="2" y="9"/>
                  </a:cubicBezTo>
                  <a:cubicBezTo>
                    <a:pt x="0" y="13"/>
                    <a:pt x="6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0" name="išḷiḓè"/>
            <p:cNvSpPr/>
            <p:nvPr/>
          </p:nvSpPr>
          <p:spPr bwMode="auto">
            <a:xfrm>
              <a:off x="4164715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10" y="0"/>
                    <a:pt x="3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1" name="íṧ1îḍé"/>
            <p:cNvSpPr/>
            <p:nvPr/>
          </p:nvSpPr>
          <p:spPr bwMode="auto">
            <a:xfrm>
              <a:off x="4288151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4" y="0"/>
                    <a:pt x="17" y="0"/>
                  </a:cubicBezTo>
                  <a:cubicBezTo>
                    <a:pt x="9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2" name="íṩ1îďè"/>
            <p:cNvSpPr/>
            <p:nvPr/>
          </p:nvSpPr>
          <p:spPr bwMode="auto">
            <a:xfrm>
              <a:off x="4413129" y="1804190"/>
              <a:ext cx="104920" cy="61718"/>
            </a:xfrm>
            <a:custGeom>
              <a:avLst/>
              <a:gdLst>
                <a:gd name="T0" fmla="*/ 28 w 29"/>
                <a:gd name="T1" fmla="*/ 9 h 17"/>
                <a:gd name="T2" fmla="*/ 16 w 29"/>
                <a:gd name="T3" fmla="*/ 0 h 17"/>
                <a:gd name="T4" fmla="*/ 1 w 29"/>
                <a:gd name="T5" fmla="*/ 9 h 17"/>
                <a:gd name="T6" fmla="*/ 13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9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3" name="iṣḻîďê"/>
            <p:cNvSpPr/>
            <p:nvPr/>
          </p:nvSpPr>
          <p:spPr bwMode="auto">
            <a:xfrm>
              <a:off x="4536564" y="1804190"/>
              <a:ext cx="106464" cy="61718"/>
            </a:xfrm>
            <a:custGeom>
              <a:avLst/>
              <a:gdLst>
                <a:gd name="T0" fmla="*/ 28 w 29"/>
                <a:gd name="T1" fmla="*/ 9 h 17"/>
                <a:gd name="T2" fmla="*/ 16 w 29"/>
                <a:gd name="T3" fmla="*/ 0 h 17"/>
                <a:gd name="T4" fmla="*/ 1 w 29"/>
                <a:gd name="T5" fmla="*/ 9 h 17"/>
                <a:gd name="T6" fmla="*/ 13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8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7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4" name="ïšlîḍè"/>
            <p:cNvSpPr/>
            <p:nvPr/>
          </p:nvSpPr>
          <p:spPr bwMode="auto">
            <a:xfrm>
              <a:off x="4660000" y="1804190"/>
              <a:ext cx="106464" cy="61718"/>
            </a:xfrm>
            <a:custGeom>
              <a:avLst/>
              <a:gdLst>
                <a:gd name="T0" fmla="*/ 28 w 29"/>
                <a:gd name="T1" fmla="*/ 9 h 17"/>
                <a:gd name="T2" fmla="*/ 16 w 29"/>
                <a:gd name="T3" fmla="*/ 0 h 17"/>
                <a:gd name="T4" fmla="*/ 0 w 29"/>
                <a:gd name="T5" fmla="*/ 9 h 17"/>
                <a:gd name="T6" fmla="*/ 13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9" y="4"/>
                    <a:pt x="23" y="0"/>
                    <a:pt x="16" y="0"/>
                  </a:cubicBezTo>
                  <a:cubicBezTo>
                    <a:pt x="8" y="0"/>
                    <a:pt x="1" y="4"/>
                    <a:pt x="0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7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5" name="îṧļïdê"/>
            <p:cNvSpPr/>
            <p:nvPr/>
          </p:nvSpPr>
          <p:spPr bwMode="auto">
            <a:xfrm>
              <a:off x="4780350" y="1804190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6 w 29"/>
                <a:gd name="T3" fmla="*/ 0 h 17"/>
                <a:gd name="T4" fmla="*/ 1 w 29"/>
                <a:gd name="T5" fmla="*/ 9 h 17"/>
                <a:gd name="T6" fmla="*/ 14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9" y="9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9" y="0"/>
                    <a:pt x="2" y="4"/>
                    <a:pt x="1" y="9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6" name="íṧļïḑé"/>
            <p:cNvSpPr/>
            <p:nvPr/>
          </p:nvSpPr>
          <p:spPr bwMode="auto">
            <a:xfrm>
              <a:off x="4022764" y="1878251"/>
              <a:ext cx="108006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10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7" name="íśľïḍè"/>
            <p:cNvSpPr/>
            <p:nvPr/>
          </p:nvSpPr>
          <p:spPr bwMode="auto">
            <a:xfrm>
              <a:off x="4146199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10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8" name="îşḷiďe"/>
            <p:cNvSpPr/>
            <p:nvPr/>
          </p:nvSpPr>
          <p:spPr bwMode="auto">
            <a:xfrm>
              <a:off x="4269635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3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10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9" name="iṥḻïḋê"/>
            <p:cNvSpPr/>
            <p:nvPr/>
          </p:nvSpPr>
          <p:spPr bwMode="auto">
            <a:xfrm>
              <a:off x="4394613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7 w 30"/>
                <a:gd name="T3" fmla="*/ 0 h 17"/>
                <a:gd name="T4" fmla="*/ 1 w 30"/>
                <a:gd name="T5" fmla="*/ 9 h 17"/>
                <a:gd name="T6" fmla="*/ 14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30" y="4"/>
                    <a:pt x="25" y="0"/>
                    <a:pt x="17" y="0"/>
                  </a:cubicBezTo>
                  <a:cubicBezTo>
                    <a:pt x="9" y="0"/>
                    <a:pt x="2" y="4"/>
                    <a:pt x="1" y="9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0" name="iŝľîďé"/>
            <p:cNvSpPr/>
            <p:nvPr/>
          </p:nvSpPr>
          <p:spPr bwMode="auto">
            <a:xfrm>
              <a:off x="4522678" y="1878251"/>
              <a:ext cx="104920" cy="61718"/>
            </a:xfrm>
            <a:custGeom>
              <a:avLst/>
              <a:gdLst>
                <a:gd name="T0" fmla="*/ 28 w 29"/>
                <a:gd name="T1" fmla="*/ 9 h 17"/>
                <a:gd name="T2" fmla="*/ 16 w 29"/>
                <a:gd name="T3" fmla="*/ 0 h 17"/>
                <a:gd name="T4" fmla="*/ 1 w 29"/>
                <a:gd name="T5" fmla="*/ 9 h 17"/>
                <a:gd name="T6" fmla="*/ 13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8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1" name="iṡľíḍe"/>
            <p:cNvSpPr/>
            <p:nvPr/>
          </p:nvSpPr>
          <p:spPr bwMode="auto">
            <a:xfrm>
              <a:off x="4646114" y="1878251"/>
              <a:ext cx="104920" cy="61718"/>
            </a:xfrm>
            <a:custGeom>
              <a:avLst/>
              <a:gdLst>
                <a:gd name="T0" fmla="*/ 29 w 29"/>
                <a:gd name="T1" fmla="*/ 9 h 17"/>
                <a:gd name="T2" fmla="*/ 16 w 29"/>
                <a:gd name="T3" fmla="*/ 0 h 17"/>
                <a:gd name="T4" fmla="*/ 1 w 29"/>
                <a:gd name="T5" fmla="*/ 9 h 17"/>
                <a:gd name="T6" fmla="*/ 13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9" y="9"/>
                  </a:moveTo>
                  <a:cubicBezTo>
                    <a:pt x="29" y="4"/>
                    <a:pt x="24" y="0"/>
                    <a:pt x="16" y="0"/>
                  </a:cubicBezTo>
                  <a:cubicBezTo>
                    <a:pt x="8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2" name="ïṩ1iḋé"/>
            <p:cNvSpPr/>
            <p:nvPr/>
          </p:nvSpPr>
          <p:spPr bwMode="auto">
            <a:xfrm>
              <a:off x="3999619" y="1953855"/>
              <a:ext cx="114178" cy="63261"/>
            </a:xfrm>
            <a:custGeom>
              <a:avLst/>
              <a:gdLst>
                <a:gd name="T0" fmla="*/ 29 w 31"/>
                <a:gd name="T1" fmla="*/ 8 h 17"/>
                <a:gd name="T2" fmla="*/ 18 w 31"/>
                <a:gd name="T3" fmla="*/ 0 h 17"/>
                <a:gd name="T4" fmla="*/ 1 w 31"/>
                <a:gd name="T5" fmla="*/ 8 h 17"/>
                <a:gd name="T6" fmla="*/ 13 w 31"/>
                <a:gd name="T7" fmla="*/ 17 h 17"/>
                <a:gd name="T8" fmla="*/ 29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8"/>
                  </a:moveTo>
                  <a:cubicBezTo>
                    <a:pt x="31" y="4"/>
                    <a:pt x="25" y="0"/>
                    <a:pt x="18" y="0"/>
                  </a:cubicBezTo>
                  <a:cubicBezTo>
                    <a:pt x="10" y="0"/>
                    <a:pt x="2" y="4"/>
                    <a:pt x="1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3" name="íşľïďé"/>
            <p:cNvSpPr/>
            <p:nvPr/>
          </p:nvSpPr>
          <p:spPr bwMode="auto">
            <a:xfrm>
              <a:off x="4124598" y="1953855"/>
              <a:ext cx="112636" cy="63261"/>
            </a:xfrm>
            <a:custGeom>
              <a:avLst/>
              <a:gdLst>
                <a:gd name="T0" fmla="*/ 30 w 31"/>
                <a:gd name="T1" fmla="*/ 8 h 17"/>
                <a:gd name="T2" fmla="*/ 18 w 31"/>
                <a:gd name="T3" fmla="*/ 0 h 17"/>
                <a:gd name="T4" fmla="*/ 2 w 31"/>
                <a:gd name="T5" fmla="*/ 8 h 17"/>
                <a:gd name="T6" fmla="*/ 14 w 31"/>
                <a:gd name="T7" fmla="*/ 17 h 17"/>
                <a:gd name="T8" fmla="*/ 30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8"/>
                  </a:moveTo>
                  <a:cubicBezTo>
                    <a:pt x="31" y="4"/>
                    <a:pt x="26" y="0"/>
                    <a:pt x="18" y="0"/>
                  </a:cubicBezTo>
                  <a:cubicBezTo>
                    <a:pt x="10" y="0"/>
                    <a:pt x="3" y="4"/>
                    <a:pt x="2" y="8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1" y="17"/>
                    <a:pt x="29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4" name="îṣḷíḓé"/>
            <p:cNvSpPr/>
            <p:nvPr/>
          </p:nvSpPr>
          <p:spPr bwMode="auto">
            <a:xfrm>
              <a:off x="4252662" y="1953855"/>
              <a:ext cx="112636" cy="63261"/>
            </a:xfrm>
            <a:custGeom>
              <a:avLst/>
              <a:gdLst>
                <a:gd name="T0" fmla="*/ 29 w 31"/>
                <a:gd name="T1" fmla="*/ 8 h 17"/>
                <a:gd name="T2" fmla="*/ 17 w 31"/>
                <a:gd name="T3" fmla="*/ 0 h 17"/>
                <a:gd name="T4" fmla="*/ 1 w 31"/>
                <a:gd name="T5" fmla="*/ 8 h 17"/>
                <a:gd name="T6" fmla="*/ 13 w 31"/>
                <a:gd name="T7" fmla="*/ 17 h 17"/>
                <a:gd name="T8" fmla="*/ 29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8"/>
                  </a:moveTo>
                  <a:cubicBezTo>
                    <a:pt x="31" y="4"/>
                    <a:pt x="25" y="0"/>
                    <a:pt x="17" y="0"/>
                  </a:cubicBezTo>
                  <a:cubicBezTo>
                    <a:pt x="10" y="0"/>
                    <a:pt x="2" y="4"/>
                    <a:pt x="1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5" name="ïṡļîḑê"/>
            <p:cNvSpPr/>
            <p:nvPr/>
          </p:nvSpPr>
          <p:spPr bwMode="auto">
            <a:xfrm>
              <a:off x="4106083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8 w 31"/>
                <a:gd name="T3" fmla="*/ 0 h 17"/>
                <a:gd name="T4" fmla="*/ 1 w 31"/>
                <a:gd name="T5" fmla="*/ 9 h 17"/>
                <a:gd name="T6" fmla="*/ 13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31" y="4"/>
                    <a:pt x="25" y="0"/>
                    <a:pt x="18" y="0"/>
                  </a:cubicBezTo>
                  <a:cubicBezTo>
                    <a:pt x="10" y="0"/>
                    <a:pt x="2" y="4"/>
                    <a:pt x="1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6" name="íṣľîḓe"/>
            <p:cNvSpPr/>
            <p:nvPr/>
          </p:nvSpPr>
          <p:spPr bwMode="auto">
            <a:xfrm>
              <a:off x="4883728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6 w 30"/>
                <a:gd name="T3" fmla="*/ 0 h 17"/>
                <a:gd name="T4" fmla="*/ 1 w 30"/>
                <a:gd name="T5" fmla="*/ 8 h 17"/>
                <a:gd name="T6" fmla="*/ 14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30" y="4"/>
                    <a:pt x="24" y="0"/>
                    <a:pt x="16" y="0"/>
                  </a:cubicBezTo>
                  <a:cubicBezTo>
                    <a:pt x="9" y="0"/>
                    <a:pt x="2" y="4"/>
                    <a:pt x="1" y="8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2" y="17"/>
                    <a:pt x="29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7" name="ïṡļîḋé"/>
            <p:cNvSpPr/>
            <p:nvPr/>
          </p:nvSpPr>
          <p:spPr bwMode="auto">
            <a:xfrm>
              <a:off x="5010250" y="1953855"/>
              <a:ext cx="106464" cy="63261"/>
            </a:xfrm>
            <a:custGeom>
              <a:avLst/>
              <a:gdLst>
                <a:gd name="T0" fmla="*/ 29 w 29"/>
                <a:gd name="T1" fmla="*/ 8 h 17"/>
                <a:gd name="T2" fmla="*/ 16 w 29"/>
                <a:gd name="T3" fmla="*/ 0 h 17"/>
                <a:gd name="T4" fmla="*/ 1 w 29"/>
                <a:gd name="T5" fmla="*/ 8 h 17"/>
                <a:gd name="T6" fmla="*/ 14 w 29"/>
                <a:gd name="T7" fmla="*/ 17 h 17"/>
                <a:gd name="T8" fmla="*/ 29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9" y="8"/>
                  </a:moveTo>
                  <a:cubicBezTo>
                    <a:pt x="29" y="4"/>
                    <a:pt x="23" y="0"/>
                    <a:pt x="16" y="0"/>
                  </a:cubicBezTo>
                  <a:cubicBezTo>
                    <a:pt x="8" y="0"/>
                    <a:pt x="1" y="4"/>
                    <a:pt x="1" y="8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1" y="17"/>
                    <a:pt x="28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8" name="išlíḑe"/>
            <p:cNvSpPr/>
            <p:nvPr/>
          </p:nvSpPr>
          <p:spPr bwMode="auto">
            <a:xfrm>
              <a:off x="6525423" y="1953855"/>
              <a:ext cx="104920" cy="63261"/>
            </a:xfrm>
            <a:custGeom>
              <a:avLst/>
              <a:gdLst>
                <a:gd name="T0" fmla="*/ 28 w 29"/>
                <a:gd name="T1" fmla="*/ 8 h 17"/>
                <a:gd name="T2" fmla="*/ 13 w 29"/>
                <a:gd name="T3" fmla="*/ 0 h 17"/>
                <a:gd name="T4" fmla="*/ 0 w 29"/>
                <a:gd name="T5" fmla="*/ 8 h 17"/>
                <a:gd name="T6" fmla="*/ 15 w 29"/>
                <a:gd name="T7" fmla="*/ 17 h 17"/>
                <a:gd name="T8" fmla="*/ 28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6" y="0"/>
                    <a:pt x="0" y="4"/>
                    <a:pt x="0" y="8"/>
                  </a:cubicBezTo>
                  <a:cubicBezTo>
                    <a:pt x="1" y="13"/>
                    <a:pt x="8" y="17"/>
                    <a:pt x="15" y="17"/>
                  </a:cubicBezTo>
                  <a:cubicBezTo>
                    <a:pt x="23" y="17"/>
                    <a:pt x="29" y="13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9" name="îśḷïdè"/>
            <p:cNvSpPr/>
            <p:nvPr/>
          </p:nvSpPr>
          <p:spPr bwMode="auto">
            <a:xfrm>
              <a:off x="6533137" y="2031003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4 w 30"/>
                <a:gd name="T3" fmla="*/ 0 h 17"/>
                <a:gd name="T4" fmla="*/ 1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0" name="ïṣļïḍê"/>
            <p:cNvSpPr/>
            <p:nvPr/>
          </p:nvSpPr>
          <p:spPr bwMode="auto">
            <a:xfrm>
              <a:off x="6539309" y="2108150"/>
              <a:ext cx="109550" cy="64804"/>
            </a:xfrm>
            <a:custGeom>
              <a:avLst/>
              <a:gdLst>
                <a:gd name="T0" fmla="*/ 30 w 30"/>
                <a:gd name="T1" fmla="*/ 9 h 18"/>
                <a:gd name="T2" fmla="*/ 14 w 30"/>
                <a:gd name="T3" fmla="*/ 0 h 18"/>
                <a:gd name="T4" fmla="*/ 1 w 30"/>
                <a:gd name="T5" fmla="*/ 9 h 18"/>
                <a:gd name="T6" fmla="*/ 16 w 30"/>
                <a:gd name="T7" fmla="*/ 18 h 18"/>
                <a:gd name="T8" fmla="*/ 30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4"/>
                    <a:pt x="8" y="18"/>
                    <a:pt x="16" y="18"/>
                  </a:cubicBezTo>
                  <a:cubicBezTo>
                    <a:pt x="24" y="18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1" name="î$ḻiḓé"/>
            <p:cNvSpPr/>
            <p:nvPr/>
          </p:nvSpPr>
          <p:spPr bwMode="auto">
            <a:xfrm>
              <a:off x="6557824" y="2271702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0" y="4"/>
                    <a:pt x="23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4"/>
                    <a:pt x="8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2" name="íŝlíďé"/>
            <p:cNvSpPr/>
            <p:nvPr/>
          </p:nvSpPr>
          <p:spPr bwMode="auto">
            <a:xfrm>
              <a:off x="6153572" y="2108150"/>
              <a:ext cx="109550" cy="64804"/>
            </a:xfrm>
            <a:custGeom>
              <a:avLst/>
              <a:gdLst>
                <a:gd name="T0" fmla="*/ 30 w 30"/>
                <a:gd name="T1" fmla="*/ 9 h 18"/>
                <a:gd name="T2" fmla="*/ 15 w 30"/>
                <a:gd name="T3" fmla="*/ 0 h 18"/>
                <a:gd name="T4" fmla="*/ 1 w 30"/>
                <a:gd name="T5" fmla="*/ 9 h 18"/>
                <a:gd name="T6" fmla="*/ 16 w 30"/>
                <a:gd name="T7" fmla="*/ 18 h 18"/>
                <a:gd name="T8" fmla="*/ 30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30" y="9"/>
                  </a:moveTo>
                  <a:cubicBezTo>
                    <a:pt x="29" y="4"/>
                    <a:pt x="23" y="0"/>
                    <a:pt x="15" y="0"/>
                  </a:cubicBezTo>
                  <a:cubicBezTo>
                    <a:pt x="7" y="0"/>
                    <a:pt x="0" y="4"/>
                    <a:pt x="1" y="9"/>
                  </a:cubicBezTo>
                  <a:cubicBezTo>
                    <a:pt x="1" y="14"/>
                    <a:pt x="8" y="18"/>
                    <a:pt x="16" y="18"/>
                  </a:cubicBezTo>
                  <a:cubicBezTo>
                    <a:pt x="24" y="18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3" name="işľíḍê"/>
            <p:cNvSpPr/>
            <p:nvPr/>
          </p:nvSpPr>
          <p:spPr bwMode="auto">
            <a:xfrm>
              <a:off x="6284723" y="2108150"/>
              <a:ext cx="104920" cy="64804"/>
            </a:xfrm>
            <a:custGeom>
              <a:avLst/>
              <a:gdLst>
                <a:gd name="T0" fmla="*/ 29 w 29"/>
                <a:gd name="T1" fmla="*/ 9 h 18"/>
                <a:gd name="T2" fmla="*/ 14 w 29"/>
                <a:gd name="T3" fmla="*/ 0 h 18"/>
                <a:gd name="T4" fmla="*/ 0 w 29"/>
                <a:gd name="T5" fmla="*/ 9 h 18"/>
                <a:gd name="T6" fmla="*/ 15 w 29"/>
                <a:gd name="T7" fmla="*/ 18 h 18"/>
                <a:gd name="T8" fmla="*/ 29 w 29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8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"/>
                    <a:pt x="7" y="18"/>
                    <a:pt x="15" y="18"/>
                  </a:cubicBezTo>
                  <a:cubicBezTo>
                    <a:pt x="23" y="18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4" name="iṥḻídè"/>
            <p:cNvSpPr/>
            <p:nvPr/>
          </p:nvSpPr>
          <p:spPr bwMode="auto">
            <a:xfrm>
              <a:off x="6412787" y="2108150"/>
              <a:ext cx="108006" cy="64804"/>
            </a:xfrm>
            <a:custGeom>
              <a:avLst/>
              <a:gdLst>
                <a:gd name="T0" fmla="*/ 29 w 30"/>
                <a:gd name="T1" fmla="*/ 9 h 18"/>
                <a:gd name="T2" fmla="*/ 14 w 30"/>
                <a:gd name="T3" fmla="*/ 0 h 18"/>
                <a:gd name="T4" fmla="*/ 1 w 30"/>
                <a:gd name="T5" fmla="*/ 9 h 18"/>
                <a:gd name="T6" fmla="*/ 16 w 30"/>
                <a:gd name="T7" fmla="*/ 18 h 18"/>
                <a:gd name="T8" fmla="*/ 29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4"/>
                    <a:pt x="8" y="18"/>
                    <a:pt x="16" y="18"/>
                  </a:cubicBezTo>
                  <a:cubicBezTo>
                    <a:pt x="24" y="18"/>
                    <a:pt x="30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5" name="iṣļiḓe"/>
            <p:cNvSpPr/>
            <p:nvPr/>
          </p:nvSpPr>
          <p:spPr bwMode="auto">
            <a:xfrm>
              <a:off x="6287809" y="2188383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5 w 30"/>
                <a:gd name="T3" fmla="*/ 0 h 19"/>
                <a:gd name="T4" fmla="*/ 1 w 30"/>
                <a:gd name="T5" fmla="*/ 9 h 19"/>
                <a:gd name="T6" fmla="*/ 16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3" y="0"/>
                    <a:pt x="15" y="0"/>
                  </a:cubicBezTo>
                  <a:cubicBezTo>
                    <a:pt x="7" y="0"/>
                    <a:pt x="0" y="4"/>
                    <a:pt x="1" y="9"/>
                  </a:cubicBezTo>
                  <a:cubicBezTo>
                    <a:pt x="1" y="14"/>
                    <a:pt x="8" y="19"/>
                    <a:pt x="16" y="19"/>
                  </a:cubicBezTo>
                  <a:cubicBezTo>
                    <a:pt x="24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6" name="íşḻîďe"/>
            <p:cNvSpPr/>
            <p:nvPr/>
          </p:nvSpPr>
          <p:spPr bwMode="auto">
            <a:xfrm>
              <a:off x="6418959" y="2188383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4 w 30"/>
                <a:gd name="T3" fmla="*/ 0 h 19"/>
                <a:gd name="T4" fmla="*/ 0 w 30"/>
                <a:gd name="T5" fmla="*/ 9 h 19"/>
                <a:gd name="T6" fmla="*/ 16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9"/>
                    <a:pt x="16" y="19"/>
                  </a:cubicBezTo>
                  <a:cubicBezTo>
                    <a:pt x="24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7" name="îš1ïdê"/>
            <p:cNvSpPr/>
            <p:nvPr/>
          </p:nvSpPr>
          <p:spPr bwMode="auto">
            <a:xfrm>
              <a:off x="6295524" y="2271702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4 w 30"/>
                <a:gd name="T3" fmla="*/ 0 h 19"/>
                <a:gd name="T4" fmla="*/ 0 w 30"/>
                <a:gd name="T5" fmla="*/ 9 h 19"/>
                <a:gd name="T6" fmla="*/ 16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9"/>
                    <a:pt x="16" y="19"/>
                  </a:cubicBezTo>
                  <a:cubicBezTo>
                    <a:pt x="24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8" name="ï$ľiḓe"/>
            <p:cNvSpPr/>
            <p:nvPr/>
          </p:nvSpPr>
          <p:spPr bwMode="auto">
            <a:xfrm>
              <a:off x="6426674" y="2271702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0 w 31"/>
                <a:gd name="T5" fmla="*/ 9 h 19"/>
                <a:gd name="T6" fmla="*/ 16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9"/>
                    <a:pt x="16" y="19"/>
                  </a:cubicBezTo>
                  <a:cubicBezTo>
                    <a:pt x="24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9" name="ïṣlîḓê"/>
            <p:cNvSpPr/>
            <p:nvPr/>
          </p:nvSpPr>
          <p:spPr bwMode="auto">
            <a:xfrm>
              <a:off x="6298609" y="2356565"/>
              <a:ext cx="114178" cy="69433"/>
            </a:xfrm>
            <a:custGeom>
              <a:avLst/>
              <a:gdLst>
                <a:gd name="T0" fmla="*/ 31 w 31"/>
                <a:gd name="T1" fmla="*/ 9 h 19"/>
                <a:gd name="T2" fmla="*/ 15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1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1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0" y="4"/>
                    <a:pt x="1" y="9"/>
                  </a:cubicBezTo>
                  <a:cubicBezTo>
                    <a:pt x="1" y="15"/>
                    <a:pt x="8" y="19"/>
                    <a:pt x="17" y="19"/>
                  </a:cubicBezTo>
                  <a:cubicBezTo>
                    <a:pt x="25" y="19"/>
                    <a:pt x="31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0" name="iś1îde"/>
            <p:cNvSpPr/>
            <p:nvPr/>
          </p:nvSpPr>
          <p:spPr bwMode="auto">
            <a:xfrm>
              <a:off x="6434389" y="2356565"/>
              <a:ext cx="112636" cy="69433"/>
            </a:xfrm>
            <a:custGeom>
              <a:avLst/>
              <a:gdLst>
                <a:gd name="T0" fmla="*/ 31 w 31"/>
                <a:gd name="T1" fmla="*/ 9 h 19"/>
                <a:gd name="T2" fmla="*/ 15 w 31"/>
                <a:gd name="T3" fmla="*/ 0 h 19"/>
                <a:gd name="T4" fmla="*/ 1 w 31"/>
                <a:gd name="T5" fmla="*/ 9 h 19"/>
                <a:gd name="T6" fmla="*/ 16 w 31"/>
                <a:gd name="T7" fmla="*/ 19 h 19"/>
                <a:gd name="T8" fmla="*/ 31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1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5"/>
                    <a:pt x="8" y="19"/>
                    <a:pt x="16" y="19"/>
                  </a:cubicBezTo>
                  <a:cubicBezTo>
                    <a:pt x="25" y="19"/>
                    <a:pt x="31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1" name="i$ḻiďê"/>
            <p:cNvSpPr/>
            <p:nvPr/>
          </p:nvSpPr>
          <p:spPr bwMode="auto">
            <a:xfrm>
              <a:off x="5886643" y="1878251"/>
              <a:ext cx="101834" cy="61718"/>
            </a:xfrm>
            <a:custGeom>
              <a:avLst/>
              <a:gdLst>
                <a:gd name="T0" fmla="*/ 28 w 28"/>
                <a:gd name="T1" fmla="*/ 9 h 17"/>
                <a:gd name="T2" fmla="*/ 14 w 28"/>
                <a:gd name="T3" fmla="*/ 0 h 17"/>
                <a:gd name="T4" fmla="*/ 0 w 28"/>
                <a:gd name="T5" fmla="*/ 9 h 17"/>
                <a:gd name="T6" fmla="*/ 14 w 28"/>
                <a:gd name="T7" fmla="*/ 17 h 17"/>
                <a:gd name="T8" fmla="*/ 28 w 28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2" y="17"/>
                    <a:pt x="28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2" name="îṩḻíḑé"/>
            <p:cNvSpPr/>
            <p:nvPr/>
          </p:nvSpPr>
          <p:spPr bwMode="auto">
            <a:xfrm>
              <a:off x="6010079" y="1878251"/>
              <a:ext cx="103378" cy="61718"/>
            </a:xfrm>
            <a:custGeom>
              <a:avLst/>
              <a:gdLst>
                <a:gd name="T0" fmla="*/ 28 w 28"/>
                <a:gd name="T1" fmla="*/ 9 h 17"/>
                <a:gd name="T2" fmla="*/ 14 w 28"/>
                <a:gd name="T3" fmla="*/ 0 h 17"/>
                <a:gd name="T4" fmla="*/ 0 w 28"/>
                <a:gd name="T5" fmla="*/ 9 h 17"/>
                <a:gd name="T6" fmla="*/ 14 w 28"/>
                <a:gd name="T7" fmla="*/ 17 h 17"/>
                <a:gd name="T8" fmla="*/ 28 w 28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2" y="17"/>
                    <a:pt x="28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3" name="ïṩľiḍê"/>
            <p:cNvSpPr/>
            <p:nvPr/>
          </p:nvSpPr>
          <p:spPr bwMode="auto">
            <a:xfrm>
              <a:off x="6135057" y="1878251"/>
              <a:ext cx="101834" cy="61718"/>
            </a:xfrm>
            <a:custGeom>
              <a:avLst/>
              <a:gdLst>
                <a:gd name="T0" fmla="*/ 28 w 28"/>
                <a:gd name="T1" fmla="*/ 9 h 17"/>
                <a:gd name="T2" fmla="*/ 14 w 28"/>
                <a:gd name="T3" fmla="*/ 0 h 17"/>
                <a:gd name="T4" fmla="*/ 0 w 28"/>
                <a:gd name="T5" fmla="*/ 9 h 17"/>
                <a:gd name="T6" fmla="*/ 15 w 28"/>
                <a:gd name="T7" fmla="*/ 17 h 17"/>
                <a:gd name="T8" fmla="*/ 28 w 28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7" y="17"/>
                    <a:pt x="15" y="17"/>
                  </a:cubicBezTo>
                  <a:cubicBezTo>
                    <a:pt x="22" y="17"/>
                    <a:pt x="28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4" name="ïSḻíde"/>
            <p:cNvSpPr/>
            <p:nvPr/>
          </p:nvSpPr>
          <p:spPr bwMode="auto">
            <a:xfrm>
              <a:off x="6258493" y="1878251"/>
              <a:ext cx="106464" cy="61718"/>
            </a:xfrm>
            <a:custGeom>
              <a:avLst/>
              <a:gdLst>
                <a:gd name="T0" fmla="*/ 28 w 29"/>
                <a:gd name="T1" fmla="*/ 9 h 17"/>
                <a:gd name="T2" fmla="*/ 14 w 29"/>
                <a:gd name="T3" fmla="*/ 0 h 17"/>
                <a:gd name="T4" fmla="*/ 0 w 29"/>
                <a:gd name="T5" fmla="*/ 9 h 17"/>
                <a:gd name="T6" fmla="*/ 15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3"/>
                    <a:pt x="7" y="17"/>
                    <a:pt x="15" y="17"/>
                  </a:cubicBezTo>
                  <a:cubicBezTo>
                    <a:pt x="23" y="17"/>
                    <a:pt x="29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5" name="ïṧliḍé"/>
            <p:cNvSpPr/>
            <p:nvPr/>
          </p:nvSpPr>
          <p:spPr bwMode="auto">
            <a:xfrm>
              <a:off x="6383472" y="1878251"/>
              <a:ext cx="104920" cy="61718"/>
            </a:xfrm>
            <a:custGeom>
              <a:avLst/>
              <a:gdLst>
                <a:gd name="T0" fmla="*/ 28 w 29"/>
                <a:gd name="T1" fmla="*/ 9 h 17"/>
                <a:gd name="T2" fmla="*/ 14 w 29"/>
                <a:gd name="T3" fmla="*/ 0 h 17"/>
                <a:gd name="T4" fmla="*/ 0 w 29"/>
                <a:gd name="T5" fmla="*/ 9 h 17"/>
                <a:gd name="T6" fmla="*/ 15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3"/>
                    <a:pt x="7" y="17"/>
                    <a:pt x="15" y="17"/>
                  </a:cubicBezTo>
                  <a:cubicBezTo>
                    <a:pt x="23" y="17"/>
                    <a:pt x="29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6" name="ïSḻïḓê"/>
            <p:cNvSpPr/>
            <p:nvPr/>
          </p:nvSpPr>
          <p:spPr bwMode="auto">
            <a:xfrm>
              <a:off x="5758578" y="1953855"/>
              <a:ext cx="106464" cy="63261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7" name="ïšlíḍè"/>
            <p:cNvSpPr/>
            <p:nvPr/>
          </p:nvSpPr>
          <p:spPr bwMode="auto">
            <a:xfrm>
              <a:off x="5886643" y="1953855"/>
              <a:ext cx="101834" cy="63261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8" name="iṣ1îďè"/>
            <p:cNvSpPr/>
            <p:nvPr/>
          </p:nvSpPr>
          <p:spPr bwMode="auto">
            <a:xfrm>
              <a:off x="6010079" y="1953855"/>
              <a:ext cx="106464" cy="63261"/>
            </a:xfrm>
            <a:custGeom>
              <a:avLst/>
              <a:gdLst>
                <a:gd name="T0" fmla="*/ 29 w 29"/>
                <a:gd name="T1" fmla="*/ 8 h 17"/>
                <a:gd name="T2" fmla="*/ 14 w 29"/>
                <a:gd name="T3" fmla="*/ 0 h 17"/>
                <a:gd name="T4" fmla="*/ 1 w 29"/>
                <a:gd name="T5" fmla="*/ 8 h 17"/>
                <a:gd name="T6" fmla="*/ 15 w 29"/>
                <a:gd name="T7" fmla="*/ 17 h 17"/>
                <a:gd name="T8" fmla="*/ 29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9" y="8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7" y="0"/>
                    <a:pt x="0" y="4"/>
                    <a:pt x="1" y="8"/>
                  </a:cubicBezTo>
                  <a:cubicBezTo>
                    <a:pt x="1" y="13"/>
                    <a:pt x="7" y="17"/>
                    <a:pt x="15" y="17"/>
                  </a:cubicBezTo>
                  <a:cubicBezTo>
                    <a:pt x="23" y="17"/>
                    <a:pt x="29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19" name="ísḻiḓê"/>
            <p:cNvSpPr/>
            <p:nvPr/>
          </p:nvSpPr>
          <p:spPr bwMode="auto">
            <a:xfrm>
              <a:off x="6138143" y="1953855"/>
              <a:ext cx="106464" cy="63261"/>
            </a:xfrm>
            <a:custGeom>
              <a:avLst/>
              <a:gdLst>
                <a:gd name="T0" fmla="*/ 28 w 29"/>
                <a:gd name="T1" fmla="*/ 8 h 17"/>
                <a:gd name="T2" fmla="*/ 14 w 29"/>
                <a:gd name="T3" fmla="*/ 0 h 17"/>
                <a:gd name="T4" fmla="*/ 0 w 29"/>
                <a:gd name="T5" fmla="*/ 8 h 17"/>
                <a:gd name="T6" fmla="*/ 15 w 29"/>
                <a:gd name="T7" fmla="*/ 17 h 17"/>
                <a:gd name="T8" fmla="*/ 28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8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8"/>
                  </a:cubicBezTo>
                  <a:cubicBezTo>
                    <a:pt x="0" y="13"/>
                    <a:pt x="7" y="17"/>
                    <a:pt x="15" y="17"/>
                  </a:cubicBezTo>
                  <a:cubicBezTo>
                    <a:pt x="23" y="17"/>
                    <a:pt x="29" y="13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0" name="íṣlïḋe"/>
            <p:cNvSpPr/>
            <p:nvPr/>
          </p:nvSpPr>
          <p:spPr bwMode="auto">
            <a:xfrm>
              <a:off x="6263122" y="1953855"/>
              <a:ext cx="104920" cy="63261"/>
            </a:xfrm>
            <a:custGeom>
              <a:avLst/>
              <a:gdLst>
                <a:gd name="T0" fmla="*/ 29 w 29"/>
                <a:gd name="T1" fmla="*/ 8 h 17"/>
                <a:gd name="T2" fmla="*/ 14 w 29"/>
                <a:gd name="T3" fmla="*/ 0 h 17"/>
                <a:gd name="T4" fmla="*/ 1 w 29"/>
                <a:gd name="T5" fmla="*/ 8 h 17"/>
                <a:gd name="T6" fmla="*/ 15 w 29"/>
                <a:gd name="T7" fmla="*/ 17 h 17"/>
                <a:gd name="T8" fmla="*/ 29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9" y="8"/>
                  </a:moveTo>
                  <a:cubicBezTo>
                    <a:pt x="28" y="4"/>
                    <a:pt x="22" y="0"/>
                    <a:pt x="14" y="0"/>
                  </a:cubicBezTo>
                  <a:cubicBezTo>
                    <a:pt x="6" y="0"/>
                    <a:pt x="0" y="4"/>
                    <a:pt x="1" y="8"/>
                  </a:cubicBezTo>
                  <a:cubicBezTo>
                    <a:pt x="1" y="13"/>
                    <a:pt x="8" y="17"/>
                    <a:pt x="15" y="17"/>
                  </a:cubicBezTo>
                  <a:cubicBezTo>
                    <a:pt x="23" y="17"/>
                    <a:pt x="29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1" name="îŝ1íḍé"/>
            <p:cNvSpPr/>
            <p:nvPr/>
          </p:nvSpPr>
          <p:spPr bwMode="auto">
            <a:xfrm>
              <a:off x="6389644" y="1953855"/>
              <a:ext cx="106464" cy="63261"/>
            </a:xfrm>
            <a:custGeom>
              <a:avLst/>
              <a:gdLst>
                <a:gd name="T0" fmla="*/ 28 w 29"/>
                <a:gd name="T1" fmla="*/ 8 h 17"/>
                <a:gd name="T2" fmla="*/ 14 w 29"/>
                <a:gd name="T3" fmla="*/ 0 h 17"/>
                <a:gd name="T4" fmla="*/ 0 w 29"/>
                <a:gd name="T5" fmla="*/ 8 h 17"/>
                <a:gd name="T6" fmla="*/ 15 w 29"/>
                <a:gd name="T7" fmla="*/ 17 h 17"/>
                <a:gd name="T8" fmla="*/ 28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8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8"/>
                  </a:cubicBezTo>
                  <a:cubicBezTo>
                    <a:pt x="1" y="13"/>
                    <a:pt x="7" y="17"/>
                    <a:pt x="15" y="17"/>
                  </a:cubicBezTo>
                  <a:cubicBezTo>
                    <a:pt x="23" y="17"/>
                    <a:pt x="29" y="13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2" name="ïşḷîḋé"/>
            <p:cNvSpPr/>
            <p:nvPr/>
          </p:nvSpPr>
          <p:spPr bwMode="auto">
            <a:xfrm>
              <a:off x="5630514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5 w 29"/>
                <a:gd name="T3" fmla="*/ 0 h 17"/>
                <a:gd name="T4" fmla="*/ 0 w 29"/>
                <a:gd name="T5" fmla="*/ 9 h 17"/>
                <a:gd name="T6" fmla="*/ 14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9" y="9"/>
                  </a:moveTo>
                  <a:cubicBezTo>
                    <a:pt x="29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3"/>
                    <a:pt x="6" y="17"/>
                    <a:pt x="14" y="17"/>
                  </a:cubicBezTo>
                  <a:cubicBezTo>
                    <a:pt x="22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3" name="îṥḷîḋè"/>
            <p:cNvSpPr/>
            <p:nvPr/>
          </p:nvSpPr>
          <p:spPr bwMode="auto">
            <a:xfrm>
              <a:off x="5758578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5 w 29"/>
                <a:gd name="T3" fmla="*/ 0 h 17"/>
                <a:gd name="T4" fmla="*/ 0 w 29"/>
                <a:gd name="T5" fmla="*/ 9 h 17"/>
                <a:gd name="T6" fmla="*/ 14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9" y="9"/>
                  </a:moveTo>
                  <a:cubicBezTo>
                    <a:pt x="29" y="4"/>
                    <a:pt x="22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3"/>
                    <a:pt x="7" y="17"/>
                    <a:pt x="14" y="17"/>
                  </a:cubicBezTo>
                  <a:cubicBezTo>
                    <a:pt x="22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4" name="iśḻïḑè"/>
            <p:cNvSpPr/>
            <p:nvPr/>
          </p:nvSpPr>
          <p:spPr bwMode="auto">
            <a:xfrm>
              <a:off x="5886643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4 w 29"/>
                <a:gd name="T3" fmla="*/ 0 h 17"/>
                <a:gd name="T4" fmla="*/ 0 w 29"/>
                <a:gd name="T5" fmla="*/ 9 h 17"/>
                <a:gd name="T6" fmla="*/ 15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7" y="17"/>
                    <a:pt x="15" y="17"/>
                  </a:cubicBezTo>
                  <a:cubicBezTo>
                    <a:pt x="23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5" name="ïşľïḑe"/>
            <p:cNvSpPr/>
            <p:nvPr/>
          </p:nvSpPr>
          <p:spPr bwMode="auto">
            <a:xfrm>
              <a:off x="6148944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4 w 29"/>
                <a:gd name="T3" fmla="*/ 0 h 17"/>
                <a:gd name="T4" fmla="*/ 1 w 29"/>
                <a:gd name="T5" fmla="*/ 9 h 17"/>
                <a:gd name="T6" fmla="*/ 15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7" y="0"/>
                    <a:pt x="0" y="4"/>
                    <a:pt x="1" y="9"/>
                  </a:cubicBezTo>
                  <a:cubicBezTo>
                    <a:pt x="1" y="13"/>
                    <a:pt x="8" y="17"/>
                    <a:pt x="15" y="17"/>
                  </a:cubicBezTo>
                  <a:cubicBezTo>
                    <a:pt x="23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6" name="îSļiḑé"/>
            <p:cNvSpPr/>
            <p:nvPr/>
          </p:nvSpPr>
          <p:spPr bwMode="auto">
            <a:xfrm>
              <a:off x="6269294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4 w 29"/>
                <a:gd name="T3" fmla="*/ 0 h 17"/>
                <a:gd name="T4" fmla="*/ 0 w 29"/>
                <a:gd name="T5" fmla="*/ 9 h 17"/>
                <a:gd name="T6" fmla="*/ 15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9" y="9"/>
                  </a:moveTo>
                  <a:cubicBezTo>
                    <a:pt x="28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7" y="17"/>
                    <a:pt x="15" y="17"/>
                  </a:cubicBezTo>
                  <a:cubicBezTo>
                    <a:pt x="23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7" name="išlîďê"/>
            <p:cNvSpPr/>
            <p:nvPr/>
          </p:nvSpPr>
          <p:spPr bwMode="auto">
            <a:xfrm>
              <a:off x="6397358" y="2031003"/>
              <a:ext cx="106464" cy="61718"/>
            </a:xfrm>
            <a:custGeom>
              <a:avLst/>
              <a:gdLst>
                <a:gd name="T0" fmla="*/ 29 w 29"/>
                <a:gd name="T1" fmla="*/ 9 h 17"/>
                <a:gd name="T2" fmla="*/ 14 w 29"/>
                <a:gd name="T3" fmla="*/ 0 h 17"/>
                <a:gd name="T4" fmla="*/ 0 w 29"/>
                <a:gd name="T5" fmla="*/ 9 h 17"/>
                <a:gd name="T6" fmla="*/ 15 w 29"/>
                <a:gd name="T7" fmla="*/ 17 h 17"/>
                <a:gd name="T8" fmla="*/ 29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9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3"/>
                    <a:pt x="7" y="17"/>
                    <a:pt x="15" y="17"/>
                  </a:cubicBezTo>
                  <a:cubicBezTo>
                    <a:pt x="23" y="17"/>
                    <a:pt x="29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8" name="îŝḻíḍe"/>
            <p:cNvSpPr/>
            <p:nvPr/>
          </p:nvSpPr>
          <p:spPr bwMode="auto">
            <a:xfrm>
              <a:off x="5627428" y="2108150"/>
              <a:ext cx="109550" cy="64804"/>
            </a:xfrm>
            <a:custGeom>
              <a:avLst/>
              <a:gdLst>
                <a:gd name="T0" fmla="*/ 29 w 30"/>
                <a:gd name="T1" fmla="*/ 9 h 18"/>
                <a:gd name="T2" fmla="*/ 15 w 30"/>
                <a:gd name="T3" fmla="*/ 0 h 18"/>
                <a:gd name="T4" fmla="*/ 1 w 30"/>
                <a:gd name="T5" fmla="*/ 9 h 18"/>
                <a:gd name="T6" fmla="*/ 15 w 30"/>
                <a:gd name="T7" fmla="*/ 18 h 18"/>
                <a:gd name="T8" fmla="*/ 29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9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1" y="4"/>
                    <a:pt x="1" y="9"/>
                  </a:cubicBezTo>
                  <a:cubicBezTo>
                    <a:pt x="0" y="14"/>
                    <a:pt x="7" y="18"/>
                    <a:pt x="15" y="18"/>
                  </a:cubicBezTo>
                  <a:cubicBezTo>
                    <a:pt x="23" y="18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9" name="íṧľïḓê"/>
            <p:cNvSpPr/>
            <p:nvPr/>
          </p:nvSpPr>
          <p:spPr bwMode="auto">
            <a:xfrm>
              <a:off x="5758578" y="2108150"/>
              <a:ext cx="106464" cy="64804"/>
            </a:xfrm>
            <a:custGeom>
              <a:avLst/>
              <a:gdLst>
                <a:gd name="T0" fmla="*/ 29 w 29"/>
                <a:gd name="T1" fmla="*/ 9 h 18"/>
                <a:gd name="T2" fmla="*/ 14 w 29"/>
                <a:gd name="T3" fmla="*/ 0 h 18"/>
                <a:gd name="T4" fmla="*/ 0 w 29"/>
                <a:gd name="T5" fmla="*/ 9 h 18"/>
                <a:gd name="T6" fmla="*/ 14 w 29"/>
                <a:gd name="T7" fmla="*/ 18 h 18"/>
                <a:gd name="T8" fmla="*/ 29 w 29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8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8"/>
                    <a:pt x="14" y="18"/>
                  </a:cubicBezTo>
                  <a:cubicBezTo>
                    <a:pt x="22" y="18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0" name="iṧ1ïḍè"/>
            <p:cNvSpPr/>
            <p:nvPr/>
          </p:nvSpPr>
          <p:spPr bwMode="auto">
            <a:xfrm>
              <a:off x="5886643" y="2108150"/>
              <a:ext cx="106464" cy="64804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1" name="išľîde"/>
            <p:cNvSpPr/>
            <p:nvPr/>
          </p:nvSpPr>
          <p:spPr bwMode="auto">
            <a:xfrm>
              <a:off x="5635142" y="2188383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5 w 30"/>
                <a:gd name="T3" fmla="*/ 0 h 19"/>
                <a:gd name="T4" fmla="*/ 1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1" y="4"/>
                    <a:pt x="1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2" name="ïṥḻïḍè"/>
            <p:cNvSpPr/>
            <p:nvPr/>
          </p:nvSpPr>
          <p:spPr bwMode="auto">
            <a:xfrm>
              <a:off x="5766293" y="2188383"/>
              <a:ext cx="109550" cy="69433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3" name="iṥľiḋê"/>
            <p:cNvSpPr/>
            <p:nvPr/>
          </p:nvSpPr>
          <p:spPr bwMode="auto">
            <a:xfrm>
              <a:off x="5897443" y="2188383"/>
              <a:ext cx="109550" cy="69433"/>
            </a:xfrm>
            <a:custGeom>
              <a:avLst/>
              <a:gdLst>
                <a:gd name="T0" fmla="*/ 29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5 w 30"/>
                <a:gd name="T7" fmla="*/ 19 h 19"/>
                <a:gd name="T8" fmla="*/ 29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9" y="9"/>
                  </a:moveTo>
                  <a:cubicBezTo>
                    <a:pt x="29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30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4" name="íṥļíḑé"/>
            <p:cNvSpPr/>
            <p:nvPr/>
          </p:nvSpPr>
          <p:spPr bwMode="auto">
            <a:xfrm>
              <a:off x="6028594" y="2188383"/>
              <a:ext cx="106464" cy="69433"/>
            </a:xfrm>
            <a:custGeom>
              <a:avLst/>
              <a:gdLst>
                <a:gd name="T0" fmla="*/ 29 w 29"/>
                <a:gd name="T1" fmla="*/ 9 h 19"/>
                <a:gd name="T2" fmla="*/ 14 w 29"/>
                <a:gd name="T3" fmla="*/ 0 h 19"/>
                <a:gd name="T4" fmla="*/ 0 w 29"/>
                <a:gd name="T5" fmla="*/ 9 h 19"/>
                <a:gd name="T6" fmla="*/ 15 w 29"/>
                <a:gd name="T7" fmla="*/ 19 h 19"/>
                <a:gd name="T8" fmla="*/ 29 w 2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9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5" name="ïṧlîďê"/>
            <p:cNvSpPr/>
            <p:nvPr/>
          </p:nvSpPr>
          <p:spPr bwMode="auto">
            <a:xfrm>
              <a:off x="6159744" y="2188383"/>
              <a:ext cx="106464" cy="69433"/>
            </a:xfrm>
            <a:custGeom>
              <a:avLst/>
              <a:gdLst>
                <a:gd name="T0" fmla="*/ 29 w 29"/>
                <a:gd name="T1" fmla="*/ 9 h 19"/>
                <a:gd name="T2" fmla="*/ 14 w 29"/>
                <a:gd name="T3" fmla="*/ 0 h 19"/>
                <a:gd name="T4" fmla="*/ 0 w 29"/>
                <a:gd name="T5" fmla="*/ 9 h 19"/>
                <a:gd name="T6" fmla="*/ 15 w 29"/>
                <a:gd name="T7" fmla="*/ 19 h 19"/>
                <a:gd name="T8" fmla="*/ 29 w 2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9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6" name="îṩļïḍe"/>
            <p:cNvSpPr/>
            <p:nvPr/>
          </p:nvSpPr>
          <p:spPr bwMode="auto">
            <a:xfrm>
              <a:off x="5379013" y="2108150"/>
              <a:ext cx="109550" cy="64804"/>
            </a:xfrm>
            <a:custGeom>
              <a:avLst/>
              <a:gdLst>
                <a:gd name="T0" fmla="*/ 29 w 30"/>
                <a:gd name="T1" fmla="*/ 9 h 18"/>
                <a:gd name="T2" fmla="*/ 15 w 30"/>
                <a:gd name="T3" fmla="*/ 0 h 18"/>
                <a:gd name="T4" fmla="*/ 0 w 30"/>
                <a:gd name="T5" fmla="*/ 9 h 18"/>
                <a:gd name="T6" fmla="*/ 14 w 30"/>
                <a:gd name="T7" fmla="*/ 18 h 18"/>
                <a:gd name="T8" fmla="*/ 29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9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1" y="4"/>
                    <a:pt x="0" y="9"/>
                  </a:cubicBezTo>
                  <a:cubicBezTo>
                    <a:pt x="0" y="14"/>
                    <a:pt x="6" y="18"/>
                    <a:pt x="14" y="18"/>
                  </a:cubicBezTo>
                  <a:cubicBezTo>
                    <a:pt x="22" y="18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7" name="íSļîḋê"/>
            <p:cNvSpPr/>
            <p:nvPr/>
          </p:nvSpPr>
          <p:spPr bwMode="auto">
            <a:xfrm>
              <a:off x="5244777" y="2188383"/>
              <a:ext cx="109550" cy="69433"/>
            </a:xfrm>
            <a:custGeom>
              <a:avLst/>
              <a:gdLst>
                <a:gd name="T0" fmla="*/ 29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4 w 30"/>
                <a:gd name="T7" fmla="*/ 19 h 19"/>
                <a:gd name="T8" fmla="*/ 29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9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8" name="iśľïḓè"/>
            <p:cNvSpPr/>
            <p:nvPr/>
          </p:nvSpPr>
          <p:spPr bwMode="auto">
            <a:xfrm>
              <a:off x="5375927" y="2188383"/>
              <a:ext cx="104920" cy="69433"/>
            </a:xfrm>
            <a:custGeom>
              <a:avLst/>
              <a:gdLst>
                <a:gd name="T0" fmla="*/ 29 w 29"/>
                <a:gd name="T1" fmla="*/ 9 h 19"/>
                <a:gd name="T2" fmla="*/ 15 w 29"/>
                <a:gd name="T3" fmla="*/ 0 h 19"/>
                <a:gd name="T4" fmla="*/ 0 w 29"/>
                <a:gd name="T5" fmla="*/ 9 h 19"/>
                <a:gd name="T6" fmla="*/ 14 w 29"/>
                <a:gd name="T7" fmla="*/ 19 h 19"/>
                <a:gd name="T8" fmla="*/ 29 w 2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9">
                  <a:moveTo>
                    <a:pt x="29" y="9"/>
                  </a:moveTo>
                  <a:cubicBezTo>
                    <a:pt x="29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39" name="î$ļiḍê"/>
            <p:cNvSpPr/>
            <p:nvPr/>
          </p:nvSpPr>
          <p:spPr bwMode="auto">
            <a:xfrm>
              <a:off x="5237062" y="2271702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6 w 30"/>
                <a:gd name="T3" fmla="*/ 0 h 19"/>
                <a:gd name="T4" fmla="*/ 0 w 30"/>
                <a:gd name="T5" fmla="*/ 9 h 19"/>
                <a:gd name="T6" fmla="*/ 14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4" y="0"/>
                    <a:pt x="16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29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0" name="ïšlîḓè"/>
            <p:cNvSpPr/>
            <p:nvPr/>
          </p:nvSpPr>
          <p:spPr bwMode="auto">
            <a:xfrm>
              <a:off x="5499363" y="2271702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6 w 30"/>
                <a:gd name="T3" fmla="*/ 0 h 19"/>
                <a:gd name="T4" fmla="*/ 1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4" y="0"/>
                    <a:pt x="16" y="0"/>
                  </a:cubicBezTo>
                  <a:cubicBezTo>
                    <a:pt x="8" y="0"/>
                    <a:pt x="1" y="4"/>
                    <a:pt x="1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1" name="ïṡļiḋê"/>
            <p:cNvSpPr/>
            <p:nvPr/>
          </p:nvSpPr>
          <p:spPr bwMode="auto">
            <a:xfrm>
              <a:off x="5635142" y="2271702"/>
              <a:ext cx="109550" cy="69433"/>
            </a:xfrm>
            <a:custGeom>
              <a:avLst/>
              <a:gdLst>
                <a:gd name="T0" fmla="*/ 29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4 w 30"/>
                <a:gd name="T7" fmla="*/ 19 h 19"/>
                <a:gd name="T8" fmla="*/ 29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29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3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2" name="ïś1íḑe"/>
            <p:cNvSpPr/>
            <p:nvPr/>
          </p:nvSpPr>
          <p:spPr bwMode="auto">
            <a:xfrm>
              <a:off x="5766293" y="2271702"/>
              <a:ext cx="109550" cy="69433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3" name="iṣlîdè"/>
            <p:cNvSpPr/>
            <p:nvPr/>
          </p:nvSpPr>
          <p:spPr bwMode="auto">
            <a:xfrm>
              <a:off x="5897443" y="2271702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4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4" name="íš1ïdê"/>
            <p:cNvSpPr/>
            <p:nvPr/>
          </p:nvSpPr>
          <p:spPr bwMode="auto">
            <a:xfrm>
              <a:off x="6033223" y="2271702"/>
              <a:ext cx="104920" cy="69433"/>
            </a:xfrm>
            <a:custGeom>
              <a:avLst/>
              <a:gdLst>
                <a:gd name="T0" fmla="*/ 29 w 29"/>
                <a:gd name="T1" fmla="*/ 9 h 19"/>
                <a:gd name="T2" fmla="*/ 14 w 29"/>
                <a:gd name="T3" fmla="*/ 0 h 19"/>
                <a:gd name="T4" fmla="*/ 0 w 29"/>
                <a:gd name="T5" fmla="*/ 9 h 19"/>
                <a:gd name="T6" fmla="*/ 15 w 29"/>
                <a:gd name="T7" fmla="*/ 19 h 19"/>
                <a:gd name="T8" fmla="*/ 29 w 2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9">
                  <a:moveTo>
                    <a:pt x="29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29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5" name="íṩ1îdé"/>
            <p:cNvSpPr/>
            <p:nvPr/>
          </p:nvSpPr>
          <p:spPr bwMode="auto">
            <a:xfrm>
              <a:off x="6164374" y="2271702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4 w 30"/>
                <a:gd name="T3" fmla="*/ 0 h 19"/>
                <a:gd name="T4" fmla="*/ 0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4"/>
                    <a:pt x="7" y="19"/>
                    <a:pt x="15" y="19"/>
                  </a:cubicBezTo>
                  <a:cubicBezTo>
                    <a:pt x="23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6" name="ïṧľíḓê"/>
            <p:cNvSpPr/>
            <p:nvPr/>
          </p:nvSpPr>
          <p:spPr bwMode="auto">
            <a:xfrm>
              <a:off x="5360498" y="2356565"/>
              <a:ext cx="114178" cy="69433"/>
            </a:xfrm>
            <a:custGeom>
              <a:avLst/>
              <a:gdLst>
                <a:gd name="T0" fmla="*/ 31 w 31"/>
                <a:gd name="T1" fmla="*/ 9 h 19"/>
                <a:gd name="T2" fmla="*/ 16 w 31"/>
                <a:gd name="T3" fmla="*/ 0 h 19"/>
                <a:gd name="T4" fmla="*/ 1 w 31"/>
                <a:gd name="T5" fmla="*/ 9 h 19"/>
                <a:gd name="T6" fmla="*/ 15 w 31"/>
                <a:gd name="T7" fmla="*/ 19 h 19"/>
                <a:gd name="T8" fmla="*/ 31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1" y="9"/>
                  </a:moveTo>
                  <a:cubicBezTo>
                    <a:pt x="31" y="4"/>
                    <a:pt x="25" y="0"/>
                    <a:pt x="16" y="0"/>
                  </a:cubicBezTo>
                  <a:cubicBezTo>
                    <a:pt x="8" y="0"/>
                    <a:pt x="1" y="4"/>
                    <a:pt x="1" y="9"/>
                  </a:cubicBezTo>
                  <a:cubicBezTo>
                    <a:pt x="0" y="15"/>
                    <a:pt x="7" y="19"/>
                    <a:pt x="15" y="19"/>
                  </a:cubicBezTo>
                  <a:cubicBezTo>
                    <a:pt x="23" y="19"/>
                    <a:pt x="30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7" name="ísḻîdè"/>
            <p:cNvSpPr/>
            <p:nvPr/>
          </p:nvSpPr>
          <p:spPr bwMode="auto">
            <a:xfrm>
              <a:off x="5496277" y="2356565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6 w 31"/>
                <a:gd name="T3" fmla="*/ 0 h 19"/>
                <a:gd name="T4" fmla="*/ 0 w 31"/>
                <a:gd name="T5" fmla="*/ 9 h 19"/>
                <a:gd name="T6" fmla="*/ 15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1" y="4"/>
                    <a:pt x="24" y="0"/>
                    <a:pt x="16" y="0"/>
                  </a:cubicBezTo>
                  <a:cubicBezTo>
                    <a:pt x="8" y="0"/>
                    <a:pt x="1" y="4"/>
                    <a:pt x="0" y="9"/>
                  </a:cubicBezTo>
                  <a:cubicBezTo>
                    <a:pt x="0" y="15"/>
                    <a:pt x="7" y="19"/>
                    <a:pt x="15" y="19"/>
                  </a:cubicBezTo>
                  <a:cubicBezTo>
                    <a:pt x="23" y="19"/>
                    <a:pt x="30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8" name="i$ļíďé"/>
            <p:cNvSpPr/>
            <p:nvPr/>
          </p:nvSpPr>
          <p:spPr bwMode="auto">
            <a:xfrm>
              <a:off x="5630514" y="2356565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4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0" y="15"/>
                    <a:pt x="7" y="19"/>
                    <a:pt x="15" y="19"/>
                  </a:cubicBezTo>
                  <a:cubicBezTo>
                    <a:pt x="23" y="19"/>
                    <a:pt x="30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49" name="îsḷïḍê"/>
            <p:cNvSpPr/>
            <p:nvPr/>
          </p:nvSpPr>
          <p:spPr bwMode="auto">
            <a:xfrm>
              <a:off x="5766293" y="2356565"/>
              <a:ext cx="109550" cy="69433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0" name="iSlîḓê"/>
            <p:cNvSpPr/>
            <p:nvPr/>
          </p:nvSpPr>
          <p:spPr bwMode="auto">
            <a:xfrm>
              <a:off x="5900529" y="2356565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4 w 30"/>
                <a:gd name="T3" fmla="*/ 0 h 19"/>
                <a:gd name="T4" fmla="*/ 0 w 30"/>
                <a:gd name="T5" fmla="*/ 9 h 19"/>
                <a:gd name="T6" fmla="*/ 15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3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5"/>
                    <a:pt x="7" y="19"/>
                    <a:pt x="15" y="19"/>
                  </a:cubicBezTo>
                  <a:cubicBezTo>
                    <a:pt x="23" y="19"/>
                    <a:pt x="30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1" name="ïslîḑê"/>
            <p:cNvSpPr/>
            <p:nvPr/>
          </p:nvSpPr>
          <p:spPr bwMode="auto">
            <a:xfrm>
              <a:off x="6033223" y="2356565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5 w 31"/>
                <a:gd name="T3" fmla="*/ 0 h 19"/>
                <a:gd name="T4" fmla="*/ 0 w 31"/>
                <a:gd name="T5" fmla="*/ 9 h 19"/>
                <a:gd name="T6" fmla="*/ 16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7" y="0"/>
                    <a:pt x="0" y="4"/>
                    <a:pt x="0" y="9"/>
                  </a:cubicBezTo>
                  <a:cubicBezTo>
                    <a:pt x="1" y="15"/>
                    <a:pt x="7" y="19"/>
                    <a:pt x="16" y="19"/>
                  </a:cubicBezTo>
                  <a:cubicBezTo>
                    <a:pt x="24" y="19"/>
                    <a:pt x="31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2" name="ïšḻíḍê"/>
            <p:cNvSpPr/>
            <p:nvPr/>
          </p:nvSpPr>
          <p:spPr bwMode="auto">
            <a:xfrm>
              <a:off x="6167459" y="2356565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5 w 30"/>
                <a:gd name="T3" fmla="*/ 0 h 19"/>
                <a:gd name="T4" fmla="*/ 0 w 30"/>
                <a:gd name="T5" fmla="*/ 9 h 19"/>
                <a:gd name="T6" fmla="*/ 16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0" y="15"/>
                    <a:pt x="7" y="19"/>
                    <a:pt x="16" y="19"/>
                  </a:cubicBezTo>
                  <a:cubicBezTo>
                    <a:pt x="24" y="19"/>
                    <a:pt x="30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3" name="íṧḷîḓê"/>
            <p:cNvSpPr/>
            <p:nvPr/>
          </p:nvSpPr>
          <p:spPr bwMode="auto">
            <a:xfrm>
              <a:off x="5218547" y="2439884"/>
              <a:ext cx="117264" cy="74061"/>
            </a:xfrm>
            <a:custGeom>
              <a:avLst/>
              <a:gdLst>
                <a:gd name="T0" fmla="*/ 31 w 32"/>
                <a:gd name="T1" fmla="*/ 10 h 20"/>
                <a:gd name="T2" fmla="*/ 17 w 32"/>
                <a:gd name="T3" fmla="*/ 0 h 20"/>
                <a:gd name="T4" fmla="*/ 1 w 32"/>
                <a:gd name="T5" fmla="*/ 10 h 20"/>
                <a:gd name="T6" fmla="*/ 15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2" y="5"/>
                    <a:pt x="25" y="0"/>
                    <a:pt x="17" y="0"/>
                  </a:cubicBezTo>
                  <a:cubicBezTo>
                    <a:pt x="9" y="0"/>
                    <a:pt x="1" y="5"/>
                    <a:pt x="1" y="10"/>
                  </a:cubicBezTo>
                  <a:cubicBezTo>
                    <a:pt x="0" y="16"/>
                    <a:pt x="7" y="20"/>
                    <a:pt x="15" y="20"/>
                  </a:cubicBezTo>
                  <a:cubicBezTo>
                    <a:pt x="24" y="20"/>
                    <a:pt x="31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4" name="işļídê"/>
            <p:cNvSpPr/>
            <p:nvPr/>
          </p:nvSpPr>
          <p:spPr bwMode="auto">
            <a:xfrm>
              <a:off x="5357412" y="2439884"/>
              <a:ext cx="112636" cy="74061"/>
            </a:xfrm>
            <a:custGeom>
              <a:avLst/>
              <a:gdLst>
                <a:gd name="T0" fmla="*/ 30 w 31"/>
                <a:gd name="T1" fmla="*/ 10 h 20"/>
                <a:gd name="T2" fmla="*/ 16 w 31"/>
                <a:gd name="T3" fmla="*/ 0 h 20"/>
                <a:gd name="T4" fmla="*/ 0 w 31"/>
                <a:gd name="T5" fmla="*/ 10 h 20"/>
                <a:gd name="T6" fmla="*/ 15 w 31"/>
                <a:gd name="T7" fmla="*/ 20 h 20"/>
                <a:gd name="T8" fmla="*/ 30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0" y="10"/>
                  </a:moveTo>
                  <a:cubicBezTo>
                    <a:pt x="31" y="5"/>
                    <a:pt x="24" y="0"/>
                    <a:pt x="16" y="0"/>
                  </a:cubicBezTo>
                  <a:cubicBezTo>
                    <a:pt x="8" y="0"/>
                    <a:pt x="0" y="5"/>
                    <a:pt x="0" y="10"/>
                  </a:cubicBezTo>
                  <a:cubicBezTo>
                    <a:pt x="0" y="16"/>
                    <a:pt x="6" y="20"/>
                    <a:pt x="15" y="20"/>
                  </a:cubicBezTo>
                  <a:cubicBezTo>
                    <a:pt x="23" y="20"/>
                    <a:pt x="30" y="16"/>
                    <a:pt x="3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5" name="îšľídé"/>
            <p:cNvSpPr/>
            <p:nvPr/>
          </p:nvSpPr>
          <p:spPr bwMode="auto">
            <a:xfrm>
              <a:off x="5493191" y="2439884"/>
              <a:ext cx="112636" cy="74061"/>
            </a:xfrm>
            <a:custGeom>
              <a:avLst/>
              <a:gdLst>
                <a:gd name="T0" fmla="*/ 31 w 31"/>
                <a:gd name="T1" fmla="*/ 10 h 20"/>
                <a:gd name="T2" fmla="*/ 16 w 31"/>
                <a:gd name="T3" fmla="*/ 0 h 20"/>
                <a:gd name="T4" fmla="*/ 0 w 31"/>
                <a:gd name="T5" fmla="*/ 10 h 20"/>
                <a:gd name="T6" fmla="*/ 15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1" y="5"/>
                    <a:pt x="24" y="0"/>
                    <a:pt x="16" y="0"/>
                  </a:cubicBezTo>
                  <a:cubicBezTo>
                    <a:pt x="8" y="0"/>
                    <a:pt x="1" y="5"/>
                    <a:pt x="0" y="10"/>
                  </a:cubicBezTo>
                  <a:cubicBezTo>
                    <a:pt x="0" y="16"/>
                    <a:pt x="7" y="20"/>
                    <a:pt x="15" y="20"/>
                  </a:cubicBezTo>
                  <a:cubicBezTo>
                    <a:pt x="24" y="20"/>
                    <a:pt x="30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6" name="îṣliḑê"/>
            <p:cNvSpPr/>
            <p:nvPr/>
          </p:nvSpPr>
          <p:spPr bwMode="auto">
            <a:xfrm>
              <a:off x="5627428" y="2439884"/>
              <a:ext cx="112636" cy="74061"/>
            </a:xfrm>
            <a:custGeom>
              <a:avLst/>
              <a:gdLst>
                <a:gd name="T0" fmla="*/ 31 w 31"/>
                <a:gd name="T1" fmla="*/ 10 h 20"/>
                <a:gd name="T2" fmla="*/ 16 w 31"/>
                <a:gd name="T3" fmla="*/ 0 h 20"/>
                <a:gd name="T4" fmla="*/ 1 w 31"/>
                <a:gd name="T5" fmla="*/ 10 h 20"/>
                <a:gd name="T6" fmla="*/ 15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1" y="5"/>
                    <a:pt x="24" y="0"/>
                    <a:pt x="16" y="0"/>
                  </a:cubicBezTo>
                  <a:cubicBezTo>
                    <a:pt x="8" y="0"/>
                    <a:pt x="1" y="5"/>
                    <a:pt x="1" y="10"/>
                  </a:cubicBezTo>
                  <a:cubicBezTo>
                    <a:pt x="0" y="16"/>
                    <a:pt x="7" y="20"/>
                    <a:pt x="15" y="20"/>
                  </a:cubicBezTo>
                  <a:cubicBezTo>
                    <a:pt x="24" y="20"/>
                    <a:pt x="31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7" name="iṣļïḍe"/>
            <p:cNvSpPr/>
            <p:nvPr/>
          </p:nvSpPr>
          <p:spPr bwMode="auto">
            <a:xfrm>
              <a:off x="5766293" y="2439884"/>
              <a:ext cx="109550" cy="74061"/>
            </a:xfrm>
            <a:custGeom>
              <a:avLst/>
              <a:gdLst>
                <a:gd name="T0" fmla="*/ 30 w 30"/>
                <a:gd name="T1" fmla="*/ 10 h 20"/>
                <a:gd name="T2" fmla="*/ 15 w 30"/>
                <a:gd name="T3" fmla="*/ 0 h 20"/>
                <a:gd name="T4" fmla="*/ 0 w 30"/>
                <a:gd name="T5" fmla="*/ 10 h 20"/>
                <a:gd name="T6" fmla="*/ 15 w 30"/>
                <a:gd name="T7" fmla="*/ 20 h 20"/>
                <a:gd name="T8" fmla="*/ 30 w 30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cubicBezTo>
                    <a:pt x="30" y="5"/>
                    <a:pt x="23" y="0"/>
                    <a:pt x="15" y="0"/>
                  </a:cubicBezTo>
                  <a:cubicBezTo>
                    <a:pt x="7" y="0"/>
                    <a:pt x="0" y="5"/>
                    <a:pt x="0" y="10"/>
                  </a:cubicBezTo>
                  <a:cubicBezTo>
                    <a:pt x="0" y="16"/>
                    <a:pt x="6" y="20"/>
                    <a:pt x="15" y="20"/>
                  </a:cubicBezTo>
                  <a:cubicBezTo>
                    <a:pt x="23" y="20"/>
                    <a:pt x="30" y="16"/>
                    <a:pt x="3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8" name="ïśḷïḑé"/>
            <p:cNvSpPr/>
            <p:nvPr/>
          </p:nvSpPr>
          <p:spPr bwMode="auto">
            <a:xfrm>
              <a:off x="5900529" y="2439884"/>
              <a:ext cx="109550" cy="74061"/>
            </a:xfrm>
            <a:custGeom>
              <a:avLst/>
              <a:gdLst>
                <a:gd name="T0" fmla="*/ 30 w 30"/>
                <a:gd name="T1" fmla="*/ 10 h 20"/>
                <a:gd name="T2" fmla="*/ 15 w 30"/>
                <a:gd name="T3" fmla="*/ 0 h 20"/>
                <a:gd name="T4" fmla="*/ 0 w 30"/>
                <a:gd name="T5" fmla="*/ 10 h 20"/>
                <a:gd name="T6" fmla="*/ 15 w 30"/>
                <a:gd name="T7" fmla="*/ 20 h 20"/>
                <a:gd name="T8" fmla="*/ 30 w 30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30" y="10"/>
                  </a:moveTo>
                  <a:cubicBezTo>
                    <a:pt x="30" y="5"/>
                    <a:pt x="23" y="0"/>
                    <a:pt x="15" y="0"/>
                  </a:cubicBezTo>
                  <a:cubicBezTo>
                    <a:pt x="7" y="0"/>
                    <a:pt x="0" y="5"/>
                    <a:pt x="0" y="10"/>
                  </a:cubicBezTo>
                  <a:cubicBezTo>
                    <a:pt x="0" y="16"/>
                    <a:pt x="7" y="20"/>
                    <a:pt x="15" y="20"/>
                  </a:cubicBezTo>
                  <a:cubicBezTo>
                    <a:pt x="24" y="20"/>
                    <a:pt x="30" y="16"/>
                    <a:pt x="3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59" name="iṥľíḑê"/>
            <p:cNvSpPr/>
            <p:nvPr/>
          </p:nvSpPr>
          <p:spPr bwMode="auto">
            <a:xfrm>
              <a:off x="6036308" y="2439884"/>
              <a:ext cx="112636" cy="74061"/>
            </a:xfrm>
            <a:custGeom>
              <a:avLst/>
              <a:gdLst>
                <a:gd name="T0" fmla="*/ 30 w 31"/>
                <a:gd name="T1" fmla="*/ 10 h 20"/>
                <a:gd name="T2" fmla="*/ 15 w 31"/>
                <a:gd name="T3" fmla="*/ 0 h 20"/>
                <a:gd name="T4" fmla="*/ 0 w 31"/>
                <a:gd name="T5" fmla="*/ 10 h 20"/>
                <a:gd name="T6" fmla="*/ 16 w 31"/>
                <a:gd name="T7" fmla="*/ 20 h 20"/>
                <a:gd name="T8" fmla="*/ 30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0" y="10"/>
                  </a:moveTo>
                  <a:cubicBezTo>
                    <a:pt x="30" y="5"/>
                    <a:pt x="23" y="0"/>
                    <a:pt x="15" y="0"/>
                  </a:cubicBezTo>
                  <a:cubicBezTo>
                    <a:pt x="7" y="0"/>
                    <a:pt x="0" y="5"/>
                    <a:pt x="0" y="10"/>
                  </a:cubicBezTo>
                  <a:cubicBezTo>
                    <a:pt x="0" y="16"/>
                    <a:pt x="7" y="20"/>
                    <a:pt x="16" y="20"/>
                  </a:cubicBezTo>
                  <a:cubicBezTo>
                    <a:pt x="24" y="20"/>
                    <a:pt x="31" y="16"/>
                    <a:pt x="30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0" name="íṥḻíďé"/>
            <p:cNvSpPr/>
            <p:nvPr/>
          </p:nvSpPr>
          <p:spPr bwMode="auto">
            <a:xfrm>
              <a:off x="6170545" y="2439884"/>
              <a:ext cx="114178" cy="74061"/>
            </a:xfrm>
            <a:custGeom>
              <a:avLst/>
              <a:gdLst>
                <a:gd name="T0" fmla="*/ 31 w 31"/>
                <a:gd name="T1" fmla="*/ 10 h 20"/>
                <a:gd name="T2" fmla="*/ 15 w 31"/>
                <a:gd name="T3" fmla="*/ 0 h 20"/>
                <a:gd name="T4" fmla="*/ 0 w 31"/>
                <a:gd name="T5" fmla="*/ 10 h 20"/>
                <a:gd name="T6" fmla="*/ 16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0" y="5"/>
                    <a:pt x="23" y="0"/>
                    <a:pt x="15" y="0"/>
                  </a:cubicBezTo>
                  <a:cubicBezTo>
                    <a:pt x="7" y="0"/>
                    <a:pt x="0" y="5"/>
                    <a:pt x="0" y="10"/>
                  </a:cubicBezTo>
                  <a:cubicBezTo>
                    <a:pt x="1" y="16"/>
                    <a:pt x="8" y="20"/>
                    <a:pt x="16" y="20"/>
                  </a:cubicBezTo>
                  <a:cubicBezTo>
                    <a:pt x="24" y="20"/>
                    <a:pt x="31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1" name="íṡḷiḑé"/>
            <p:cNvSpPr/>
            <p:nvPr/>
          </p:nvSpPr>
          <p:spPr bwMode="auto">
            <a:xfrm>
              <a:off x="5210833" y="2532461"/>
              <a:ext cx="117264" cy="72519"/>
            </a:xfrm>
            <a:custGeom>
              <a:avLst/>
              <a:gdLst>
                <a:gd name="T0" fmla="*/ 32 w 32"/>
                <a:gd name="T1" fmla="*/ 10 h 20"/>
                <a:gd name="T2" fmla="*/ 17 w 32"/>
                <a:gd name="T3" fmla="*/ 0 h 20"/>
                <a:gd name="T4" fmla="*/ 1 w 32"/>
                <a:gd name="T5" fmla="*/ 10 h 20"/>
                <a:gd name="T6" fmla="*/ 15 w 32"/>
                <a:gd name="T7" fmla="*/ 20 h 20"/>
                <a:gd name="T8" fmla="*/ 32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0"/>
                  </a:moveTo>
                  <a:cubicBezTo>
                    <a:pt x="32" y="4"/>
                    <a:pt x="25" y="0"/>
                    <a:pt x="17" y="0"/>
                  </a:cubicBezTo>
                  <a:cubicBezTo>
                    <a:pt x="9" y="0"/>
                    <a:pt x="1" y="4"/>
                    <a:pt x="1" y="10"/>
                  </a:cubicBezTo>
                  <a:cubicBezTo>
                    <a:pt x="0" y="15"/>
                    <a:pt x="7" y="20"/>
                    <a:pt x="15" y="20"/>
                  </a:cubicBezTo>
                  <a:cubicBezTo>
                    <a:pt x="24" y="20"/>
                    <a:pt x="31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2" name="î$lîḑe"/>
            <p:cNvSpPr/>
            <p:nvPr/>
          </p:nvSpPr>
          <p:spPr bwMode="auto">
            <a:xfrm>
              <a:off x="5349698" y="2532461"/>
              <a:ext cx="114178" cy="72519"/>
            </a:xfrm>
            <a:custGeom>
              <a:avLst/>
              <a:gdLst>
                <a:gd name="T0" fmla="*/ 31 w 31"/>
                <a:gd name="T1" fmla="*/ 10 h 20"/>
                <a:gd name="T2" fmla="*/ 16 w 31"/>
                <a:gd name="T3" fmla="*/ 0 h 20"/>
                <a:gd name="T4" fmla="*/ 0 w 31"/>
                <a:gd name="T5" fmla="*/ 10 h 20"/>
                <a:gd name="T6" fmla="*/ 15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1" y="4"/>
                    <a:pt x="25" y="0"/>
                    <a:pt x="16" y="0"/>
                  </a:cubicBezTo>
                  <a:cubicBezTo>
                    <a:pt x="8" y="0"/>
                    <a:pt x="1" y="4"/>
                    <a:pt x="0" y="10"/>
                  </a:cubicBezTo>
                  <a:cubicBezTo>
                    <a:pt x="0" y="15"/>
                    <a:pt x="7" y="20"/>
                    <a:pt x="15" y="20"/>
                  </a:cubicBezTo>
                  <a:cubicBezTo>
                    <a:pt x="24" y="20"/>
                    <a:pt x="31" y="15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3" name="iśļîḍê"/>
            <p:cNvSpPr/>
            <p:nvPr/>
          </p:nvSpPr>
          <p:spPr bwMode="auto">
            <a:xfrm>
              <a:off x="6039394" y="2532461"/>
              <a:ext cx="114178" cy="72519"/>
            </a:xfrm>
            <a:custGeom>
              <a:avLst/>
              <a:gdLst>
                <a:gd name="T0" fmla="*/ 31 w 31"/>
                <a:gd name="T1" fmla="*/ 10 h 20"/>
                <a:gd name="T2" fmla="*/ 15 w 31"/>
                <a:gd name="T3" fmla="*/ 0 h 20"/>
                <a:gd name="T4" fmla="*/ 0 w 31"/>
                <a:gd name="T5" fmla="*/ 10 h 20"/>
                <a:gd name="T6" fmla="*/ 16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0" y="10"/>
                  </a:cubicBezTo>
                  <a:cubicBezTo>
                    <a:pt x="0" y="15"/>
                    <a:pt x="7" y="20"/>
                    <a:pt x="16" y="20"/>
                  </a:cubicBezTo>
                  <a:cubicBezTo>
                    <a:pt x="24" y="20"/>
                    <a:pt x="31" y="15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4" name="išľïḋé"/>
            <p:cNvSpPr/>
            <p:nvPr/>
          </p:nvSpPr>
          <p:spPr bwMode="auto">
            <a:xfrm>
              <a:off x="6175174" y="2532461"/>
              <a:ext cx="115721" cy="72519"/>
            </a:xfrm>
            <a:custGeom>
              <a:avLst/>
              <a:gdLst>
                <a:gd name="T0" fmla="*/ 31 w 32"/>
                <a:gd name="T1" fmla="*/ 10 h 20"/>
                <a:gd name="T2" fmla="*/ 15 w 32"/>
                <a:gd name="T3" fmla="*/ 0 h 20"/>
                <a:gd name="T4" fmla="*/ 0 w 32"/>
                <a:gd name="T5" fmla="*/ 10 h 20"/>
                <a:gd name="T6" fmla="*/ 16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1" y="4"/>
                    <a:pt x="24" y="0"/>
                    <a:pt x="15" y="0"/>
                  </a:cubicBezTo>
                  <a:cubicBezTo>
                    <a:pt x="7" y="0"/>
                    <a:pt x="0" y="4"/>
                    <a:pt x="0" y="10"/>
                  </a:cubicBezTo>
                  <a:cubicBezTo>
                    <a:pt x="1" y="15"/>
                    <a:pt x="8" y="20"/>
                    <a:pt x="16" y="20"/>
                  </a:cubicBezTo>
                  <a:cubicBezTo>
                    <a:pt x="25" y="20"/>
                    <a:pt x="32" y="15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5" name="í$1íḓe"/>
            <p:cNvSpPr/>
            <p:nvPr/>
          </p:nvSpPr>
          <p:spPr bwMode="auto">
            <a:xfrm>
              <a:off x="6314039" y="2532461"/>
              <a:ext cx="112636" cy="72519"/>
            </a:xfrm>
            <a:custGeom>
              <a:avLst/>
              <a:gdLst>
                <a:gd name="T0" fmla="*/ 31 w 31"/>
                <a:gd name="T1" fmla="*/ 10 h 20"/>
                <a:gd name="T2" fmla="*/ 15 w 31"/>
                <a:gd name="T3" fmla="*/ 0 h 20"/>
                <a:gd name="T4" fmla="*/ 0 w 31"/>
                <a:gd name="T5" fmla="*/ 10 h 20"/>
                <a:gd name="T6" fmla="*/ 16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0" y="10"/>
                  </a:cubicBezTo>
                  <a:cubicBezTo>
                    <a:pt x="1" y="15"/>
                    <a:pt x="8" y="20"/>
                    <a:pt x="16" y="20"/>
                  </a:cubicBezTo>
                  <a:cubicBezTo>
                    <a:pt x="25" y="20"/>
                    <a:pt x="31" y="15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6" name="iŝḷïḑe"/>
            <p:cNvSpPr/>
            <p:nvPr/>
          </p:nvSpPr>
          <p:spPr bwMode="auto">
            <a:xfrm>
              <a:off x="6448276" y="2532461"/>
              <a:ext cx="117264" cy="72519"/>
            </a:xfrm>
            <a:custGeom>
              <a:avLst/>
              <a:gdLst>
                <a:gd name="T0" fmla="*/ 32 w 32"/>
                <a:gd name="T1" fmla="*/ 10 h 20"/>
                <a:gd name="T2" fmla="*/ 15 w 32"/>
                <a:gd name="T3" fmla="*/ 0 h 20"/>
                <a:gd name="T4" fmla="*/ 1 w 32"/>
                <a:gd name="T5" fmla="*/ 10 h 20"/>
                <a:gd name="T6" fmla="*/ 17 w 32"/>
                <a:gd name="T7" fmla="*/ 20 h 20"/>
                <a:gd name="T8" fmla="*/ 32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0"/>
                  </a:moveTo>
                  <a:cubicBezTo>
                    <a:pt x="31" y="4"/>
                    <a:pt x="24" y="0"/>
                    <a:pt x="15" y="0"/>
                  </a:cubicBezTo>
                  <a:cubicBezTo>
                    <a:pt x="7" y="0"/>
                    <a:pt x="0" y="4"/>
                    <a:pt x="1" y="10"/>
                  </a:cubicBezTo>
                  <a:cubicBezTo>
                    <a:pt x="1" y="15"/>
                    <a:pt x="9" y="20"/>
                    <a:pt x="17" y="20"/>
                  </a:cubicBezTo>
                  <a:cubicBezTo>
                    <a:pt x="26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7" name="íŝḷidè"/>
            <p:cNvSpPr/>
            <p:nvPr/>
          </p:nvSpPr>
          <p:spPr bwMode="auto">
            <a:xfrm>
              <a:off x="9228665" y="2907396"/>
              <a:ext cx="138865" cy="84863"/>
            </a:xfrm>
            <a:custGeom>
              <a:avLst/>
              <a:gdLst>
                <a:gd name="T0" fmla="*/ 35 w 38"/>
                <a:gd name="T1" fmla="*/ 11 h 23"/>
                <a:gd name="T2" fmla="*/ 14 w 38"/>
                <a:gd name="T3" fmla="*/ 0 h 23"/>
                <a:gd name="T4" fmla="*/ 3 w 38"/>
                <a:gd name="T5" fmla="*/ 11 h 23"/>
                <a:gd name="T6" fmla="*/ 24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6" y="18"/>
                    <a:pt x="15" y="23"/>
                    <a:pt x="24" y="23"/>
                  </a:cubicBezTo>
                  <a:cubicBezTo>
                    <a:pt x="33" y="23"/>
                    <a:pt x="38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8" name="íṩḻíḋè"/>
            <p:cNvSpPr/>
            <p:nvPr/>
          </p:nvSpPr>
          <p:spPr bwMode="auto">
            <a:xfrm>
              <a:off x="9324328" y="3112609"/>
              <a:ext cx="141951" cy="87948"/>
            </a:xfrm>
            <a:custGeom>
              <a:avLst/>
              <a:gdLst>
                <a:gd name="T0" fmla="*/ 36 w 39"/>
                <a:gd name="T1" fmla="*/ 12 h 24"/>
                <a:gd name="T2" fmla="*/ 14 w 39"/>
                <a:gd name="T3" fmla="*/ 0 h 24"/>
                <a:gd name="T4" fmla="*/ 3 w 39"/>
                <a:gd name="T5" fmla="*/ 12 h 24"/>
                <a:gd name="T6" fmla="*/ 25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3" y="6"/>
                    <a:pt x="23" y="0"/>
                    <a:pt x="14" y="0"/>
                  </a:cubicBezTo>
                  <a:cubicBezTo>
                    <a:pt x="5" y="0"/>
                    <a:pt x="0" y="6"/>
                    <a:pt x="3" y="12"/>
                  </a:cubicBezTo>
                  <a:cubicBezTo>
                    <a:pt x="6" y="19"/>
                    <a:pt x="16" y="24"/>
                    <a:pt x="25" y="24"/>
                  </a:cubicBezTo>
                  <a:cubicBezTo>
                    <a:pt x="34" y="24"/>
                    <a:pt x="39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9" name="íṧ1iḋê"/>
            <p:cNvSpPr/>
            <p:nvPr/>
          </p:nvSpPr>
          <p:spPr bwMode="auto">
            <a:xfrm>
              <a:off x="8717950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3 w 32"/>
                <a:gd name="T3" fmla="*/ 0 h 17"/>
                <a:gd name="T4" fmla="*/ 3 w 32"/>
                <a:gd name="T5" fmla="*/ 9 h 17"/>
                <a:gd name="T6" fmla="*/ 20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3"/>
                    <a:pt x="13" y="17"/>
                    <a:pt x="20" y="17"/>
                  </a:cubicBezTo>
                  <a:cubicBezTo>
                    <a:pt x="28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0" name="íṩ1iďè"/>
            <p:cNvSpPr/>
            <p:nvPr/>
          </p:nvSpPr>
          <p:spPr bwMode="auto">
            <a:xfrm>
              <a:off x="8842929" y="1804190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20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1" name="î$ľiḓê"/>
            <p:cNvSpPr/>
            <p:nvPr/>
          </p:nvSpPr>
          <p:spPr bwMode="auto">
            <a:xfrm>
              <a:off x="9210150" y="1804190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12 w 33"/>
                <a:gd name="T3" fmla="*/ 0 h 17"/>
                <a:gd name="T4" fmla="*/ 3 w 33"/>
                <a:gd name="T5" fmla="*/ 9 h 17"/>
                <a:gd name="T6" fmla="*/ 21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3"/>
                    <a:pt x="13" y="17"/>
                    <a:pt x="21" y="17"/>
                  </a:cubicBezTo>
                  <a:cubicBezTo>
                    <a:pt x="28" y="17"/>
                    <a:pt x="33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2" name="i$ḷîḋê"/>
            <p:cNvSpPr/>
            <p:nvPr/>
          </p:nvSpPr>
          <p:spPr bwMode="auto">
            <a:xfrm>
              <a:off x="9335128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21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7" y="4"/>
                    <a:pt x="19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3"/>
                    <a:pt x="13" y="17"/>
                    <a:pt x="21" y="17"/>
                  </a:cubicBezTo>
                  <a:cubicBezTo>
                    <a:pt x="28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3" name="iSḷiḑê"/>
            <p:cNvSpPr/>
            <p:nvPr/>
          </p:nvSpPr>
          <p:spPr bwMode="auto">
            <a:xfrm>
              <a:off x="6466791" y="2714528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5 w 33"/>
                <a:gd name="T3" fmla="*/ 0 h 22"/>
                <a:gd name="T4" fmla="*/ 0 w 33"/>
                <a:gd name="T5" fmla="*/ 11 h 22"/>
                <a:gd name="T6" fmla="*/ 17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1" y="5"/>
                    <a:pt x="24" y="0"/>
                    <a:pt x="15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1" y="17"/>
                    <a:pt x="8" y="22"/>
                    <a:pt x="17" y="22"/>
                  </a:cubicBezTo>
                  <a:cubicBezTo>
                    <a:pt x="26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4" name="îşḻïḋe"/>
            <p:cNvSpPr/>
            <p:nvPr/>
          </p:nvSpPr>
          <p:spPr bwMode="auto">
            <a:xfrm>
              <a:off x="6550110" y="2188383"/>
              <a:ext cx="109550" cy="69433"/>
            </a:xfrm>
            <a:custGeom>
              <a:avLst/>
              <a:gdLst>
                <a:gd name="T0" fmla="*/ 30 w 30"/>
                <a:gd name="T1" fmla="*/ 9 h 19"/>
                <a:gd name="T2" fmla="*/ 14 w 30"/>
                <a:gd name="T3" fmla="*/ 0 h 19"/>
                <a:gd name="T4" fmla="*/ 0 w 30"/>
                <a:gd name="T5" fmla="*/ 9 h 19"/>
                <a:gd name="T6" fmla="*/ 16 w 30"/>
                <a:gd name="T7" fmla="*/ 19 h 19"/>
                <a:gd name="T8" fmla="*/ 30 w 30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9"/>
                    <a:pt x="16" y="19"/>
                  </a:cubicBezTo>
                  <a:cubicBezTo>
                    <a:pt x="24" y="19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5" name="išľïḓe"/>
            <p:cNvSpPr/>
            <p:nvPr/>
          </p:nvSpPr>
          <p:spPr bwMode="auto">
            <a:xfrm>
              <a:off x="6699775" y="2356565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5 w 32"/>
                <a:gd name="T3" fmla="*/ 0 h 19"/>
                <a:gd name="T4" fmla="*/ 1 w 32"/>
                <a:gd name="T5" fmla="*/ 9 h 19"/>
                <a:gd name="T6" fmla="*/ 17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5"/>
                    <a:pt x="9" y="19"/>
                    <a:pt x="17" y="19"/>
                  </a:cubicBezTo>
                  <a:cubicBezTo>
                    <a:pt x="26" y="19"/>
                    <a:pt x="32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6" name="ï$ḷíḍê"/>
            <p:cNvSpPr/>
            <p:nvPr/>
          </p:nvSpPr>
          <p:spPr bwMode="auto">
            <a:xfrm>
              <a:off x="6568626" y="2356565"/>
              <a:ext cx="114178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0 w 31"/>
                <a:gd name="T5" fmla="*/ 9 h 19"/>
                <a:gd name="T6" fmla="*/ 16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5"/>
                    <a:pt x="8" y="19"/>
                    <a:pt x="16" y="19"/>
                  </a:cubicBezTo>
                  <a:cubicBezTo>
                    <a:pt x="25" y="19"/>
                    <a:pt x="31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7" name="ïśḷide"/>
            <p:cNvSpPr/>
            <p:nvPr/>
          </p:nvSpPr>
          <p:spPr bwMode="auto">
            <a:xfrm>
              <a:off x="6710577" y="2439884"/>
              <a:ext cx="117264" cy="74061"/>
            </a:xfrm>
            <a:custGeom>
              <a:avLst/>
              <a:gdLst>
                <a:gd name="T0" fmla="*/ 31 w 32"/>
                <a:gd name="T1" fmla="*/ 10 h 20"/>
                <a:gd name="T2" fmla="*/ 15 w 32"/>
                <a:gd name="T3" fmla="*/ 0 h 20"/>
                <a:gd name="T4" fmla="*/ 1 w 32"/>
                <a:gd name="T5" fmla="*/ 10 h 20"/>
                <a:gd name="T6" fmla="*/ 18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1" y="5"/>
                    <a:pt x="23" y="0"/>
                    <a:pt x="15" y="0"/>
                  </a:cubicBezTo>
                  <a:cubicBezTo>
                    <a:pt x="7" y="0"/>
                    <a:pt x="0" y="5"/>
                    <a:pt x="1" y="10"/>
                  </a:cubicBezTo>
                  <a:cubicBezTo>
                    <a:pt x="2" y="16"/>
                    <a:pt x="9" y="20"/>
                    <a:pt x="18" y="20"/>
                  </a:cubicBezTo>
                  <a:cubicBezTo>
                    <a:pt x="26" y="20"/>
                    <a:pt x="32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8" name="íŝļídè"/>
            <p:cNvSpPr/>
            <p:nvPr/>
          </p:nvSpPr>
          <p:spPr bwMode="auto">
            <a:xfrm>
              <a:off x="6587141" y="2532461"/>
              <a:ext cx="117264" cy="72519"/>
            </a:xfrm>
            <a:custGeom>
              <a:avLst/>
              <a:gdLst>
                <a:gd name="T0" fmla="*/ 31 w 32"/>
                <a:gd name="T1" fmla="*/ 10 h 20"/>
                <a:gd name="T2" fmla="*/ 15 w 32"/>
                <a:gd name="T3" fmla="*/ 0 h 20"/>
                <a:gd name="T4" fmla="*/ 1 w 32"/>
                <a:gd name="T5" fmla="*/ 10 h 20"/>
                <a:gd name="T6" fmla="*/ 17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1" y="15"/>
                    <a:pt x="9" y="20"/>
                    <a:pt x="17" y="20"/>
                  </a:cubicBezTo>
                  <a:cubicBezTo>
                    <a:pt x="26" y="20"/>
                    <a:pt x="32" y="15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79" name="i$ḻíḍê"/>
            <p:cNvSpPr/>
            <p:nvPr/>
          </p:nvSpPr>
          <p:spPr bwMode="auto">
            <a:xfrm>
              <a:off x="6722920" y="2532461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5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4" y="0"/>
                    <a:pt x="15" y="0"/>
                  </a:cubicBezTo>
                  <a:cubicBezTo>
                    <a:pt x="7" y="0"/>
                    <a:pt x="0" y="4"/>
                    <a:pt x="1" y="10"/>
                  </a:cubicBezTo>
                  <a:cubicBezTo>
                    <a:pt x="2" y="15"/>
                    <a:pt x="9" y="20"/>
                    <a:pt x="18" y="20"/>
                  </a:cubicBezTo>
                  <a:cubicBezTo>
                    <a:pt x="26" y="20"/>
                    <a:pt x="33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0" name="íŝ1íďê"/>
            <p:cNvSpPr/>
            <p:nvPr/>
          </p:nvSpPr>
          <p:spPr bwMode="auto">
            <a:xfrm>
              <a:off x="6860242" y="2532461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5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5"/>
                    <a:pt x="9" y="20"/>
                    <a:pt x="18" y="20"/>
                  </a:cubicBezTo>
                  <a:cubicBezTo>
                    <a:pt x="26" y="20"/>
                    <a:pt x="33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1" name="íṡļïḑe"/>
            <p:cNvSpPr/>
            <p:nvPr/>
          </p:nvSpPr>
          <p:spPr bwMode="auto">
            <a:xfrm>
              <a:off x="6597941" y="2623494"/>
              <a:ext cx="117264" cy="72519"/>
            </a:xfrm>
            <a:custGeom>
              <a:avLst/>
              <a:gdLst>
                <a:gd name="T0" fmla="*/ 31 w 32"/>
                <a:gd name="T1" fmla="*/ 10 h 20"/>
                <a:gd name="T2" fmla="*/ 15 w 32"/>
                <a:gd name="T3" fmla="*/ 0 h 20"/>
                <a:gd name="T4" fmla="*/ 0 w 32"/>
                <a:gd name="T5" fmla="*/ 10 h 20"/>
                <a:gd name="T6" fmla="*/ 17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0" y="10"/>
                  </a:cubicBezTo>
                  <a:cubicBezTo>
                    <a:pt x="1" y="16"/>
                    <a:pt x="8" y="20"/>
                    <a:pt x="17" y="20"/>
                  </a:cubicBezTo>
                  <a:cubicBezTo>
                    <a:pt x="26" y="20"/>
                    <a:pt x="32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2" name="iŝļïḋe"/>
            <p:cNvSpPr/>
            <p:nvPr/>
          </p:nvSpPr>
          <p:spPr bwMode="auto">
            <a:xfrm>
              <a:off x="6736806" y="2623494"/>
              <a:ext cx="117264" cy="72519"/>
            </a:xfrm>
            <a:custGeom>
              <a:avLst/>
              <a:gdLst>
                <a:gd name="T0" fmla="*/ 32 w 32"/>
                <a:gd name="T1" fmla="*/ 10 h 20"/>
                <a:gd name="T2" fmla="*/ 15 w 32"/>
                <a:gd name="T3" fmla="*/ 0 h 20"/>
                <a:gd name="T4" fmla="*/ 0 w 32"/>
                <a:gd name="T5" fmla="*/ 10 h 20"/>
                <a:gd name="T6" fmla="*/ 17 w 32"/>
                <a:gd name="T7" fmla="*/ 20 h 20"/>
                <a:gd name="T8" fmla="*/ 32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0" y="10"/>
                  </a:cubicBezTo>
                  <a:cubicBezTo>
                    <a:pt x="1" y="16"/>
                    <a:pt x="9" y="20"/>
                    <a:pt x="17" y="20"/>
                  </a:cubicBezTo>
                  <a:cubicBezTo>
                    <a:pt x="26" y="20"/>
                    <a:pt x="32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3" name="iṥḻïḍè"/>
            <p:cNvSpPr/>
            <p:nvPr/>
          </p:nvSpPr>
          <p:spPr bwMode="auto">
            <a:xfrm>
              <a:off x="6875671" y="2623494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5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1" y="16"/>
                    <a:pt x="9" y="20"/>
                    <a:pt x="18" y="20"/>
                  </a:cubicBezTo>
                  <a:cubicBezTo>
                    <a:pt x="26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4" name="íṧḻiḓè"/>
            <p:cNvSpPr/>
            <p:nvPr/>
          </p:nvSpPr>
          <p:spPr bwMode="auto">
            <a:xfrm>
              <a:off x="7014537" y="2623494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6"/>
                    <a:pt x="9" y="20"/>
                    <a:pt x="18" y="20"/>
                  </a:cubicBezTo>
                  <a:cubicBezTo>
                    <a:pt x="27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5" name="iṥḷïdê"/>
            <p:cNvSpPr/>
            <p:nvPr/>
          </p:nvSpPr>
          <p:spPr bwMode="auto">
            <a:xfrm>
              <a:off x="6605656" y="2714528"/>
              <a:ext cx="120350" cy="80233"/>
            </a:xfrm>
            <a:custGeom>
              <a:avLst/>
              <a:gdLst>
                <a:gd name="T0" fmla="*/ 33 w 33"/>
                <a:gd name="T1" fmla="*/ 11 h 22"/>
                <a:gd name="T2" fmla="*/ 16 w 33"/>
                <a:gd name="T3" fmla="*/ 0 h 22"/>
                <a:gd name="T4" fmla="*/ 1 w 33"/>
                <a:gd name="T5" fmla="*/ 11 h 22"/>
                <a:gd name="T6" fmla="*/ 18 w 33"/>
                <a:gd name="T7" fmla="*/ 22 h 22"/>
                <a:gd name="T8" fmla="*/ 33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3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7"/>
                    <a:pt x="9" y="22"/>
                    <a:pt x="18" y="22"/>
                  </a:cubicBezTo>
                  <a:cubicBezTo>
                    <a:pt x="27" y="22"/>
                    <a:pt x="33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6" name="ïṥľïḓé"/>
            <p:cNvSpPr/>
            <p:nvPr/>
          </p:nvSpPr>
          <p:spPr bwMode="auto">
            <a:xfrm>
              <a:off x="6747607" y="2714528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5 w 33"/>
                <a:gd name="T3" fmla="*/ 0 h 22"/>
                <a:gd name="T4" fmla="*/ 1 w 33"/>
                <a:gd name="T5" fmla="*/ 11 h 22"/>
                <a:gd name="T6" fmla="*/ 18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1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1" y="17"/>
                    <a:pt x="9" y="22"/>
                    <a:pt x="18" y="22"/>
                  </a:cubicBezTo>
                  <a:cubicBezTo>
                    <a:pt x="27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7" name="íŝ1îḋè"/>
            <p:cNvSpPr/>
            <p:nvPr/>
          </p:nvSpPr>
          <p:spPr bwMode="auto">
            <a:xfrm>
              <a:off x="6886473" y="2714528"/>
              <a:ext cx="123436" cy="80233"/>
            </a:xfrm>
            <a:custGeom>
              <a:avLst/>
              <a:gdLst>
                <a:gd name="T0" fmla="*/ 33 w 34"/>
                <a:gd name="T1" fmla="*/ 11 h 22"/>
                <a:gd name="T2" fmla="*/ 15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8" name="îṡḻïḋê"/>
            <p:cNvSpPr/>
            <p:nvPr/>
          </p:nvSpPr>
          <p:spPr bwMode="auto">
            <a:xfrm>
              <a:off x="7028424" y="2714528"/>
              <a:ext cx="124979" cy="80233"/>
            </a:xfrm>
            <a:custGeom>
              <a:avLst/>
              <a:gdLst>
                <a:gd name="T0" fmla="*/ 33 w 34"/>
                <a:gd name="T1" fmla="*/ 11 h 22"/>
                <a:gd name="T2" fmla="*/ 15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1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7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89" name="iṩlîďe"/>
            <p:cNvSpPr/>
            <p:nvPr/>
          </p:nvSpPr>
          <p:spPr bwMode="auto">
            <a:xfrm>
              <a:off x="6616456" y="2810191"/>
              <a:ext cx="123436" cy="80233"/>
            </a:xfrm>
            <a:custGeom>
              <a:avLst/>
              <a:gdLst>
                <a:gd name="T0" fmla="*/ 33 w 34"/>
                <a:gd name="T1" fmla="*/ 11 h 22"/>
                <a:gd name="T2" fmla="*/ 16 w 34"/>
                <a:gd name="T3" fmla="*/ 0 h 22"/>
                <a:gd name="T4" fmla="*/ 1 w 34"/>
                <a:gd name="T5" fmla="*/ 11 h 22"/>
                <a:gd name="T6" fmla="*/ 18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7"/>
                    <a:pt x="9" y="22"/>
                    <a:pt x="18" y="22"/>
                  </a:cubicBezTo>
                  <a:cubicBezTo>
                    <a:pt x="27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0" name="ï$ḷiḓe"/>
            <p:cNvSpPr/>
            <p:nvPr/>
          </p:nvSpPr>
          <p:spPr bwMode="auto">
            <a:xfrm>
              <a:off x="6758407" y="2810191"/>
              <a:ext cx="124979" cy="80233"/>
            </a:xfrm>
            <a:custGeom>
              <a:avLst/>
              <a:gdLst>
                <a:gd name="T0" fmla="*/ 33 w 34"/>
                <a:gd name="T1" fmla="*/ 11 h 22"/>
                <a:gd name="T2" fmla="*/ 16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7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1" name="ísḷïďé"/>
            <p:cNvSpPr/>
            <p:nvPr/>
          </p:nvSpPr>
          <p:spPr bwMode="auto">
            <a:xfrm>
              <a:off x="6900359" y="2810191"/>
              <a:ext cx="124979" cy="80233"/>
            </a:xfrm>
            <a:custGeom>
              <a:avLst/>
              <a:gdLst>
                <a:gd name="T0" fmla="*/ 33 w 34"/>
                <a:gd name="T1" fmla="*/ 11 h 22"/>
                <a:gd name="T2" fmla="*/ 16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2" name="ïsḷiḍé"/>
            <p:cNvSpPr/>
            <p:nvPr/>
          </p:nvSpPr>
          <p:spPr bwMode="auto">
            <a:xfrm>
              <a:off x="6627257" y="2907396"/>
              <a:ext cx="123436" cy="84863"/>
            </a:xfrm>
            <a:custGeom>
              <a:avLst/>
              <a:gdLst>
                <a:gd name="T0" fmla="*/ 33 w 34"/>
                <a:gd name="T1" fmla="*/ 11 h 23"/>
                <a:gd name="T2" fmla="*/ 16 w 34"/>
                <a:gd name="T3" fmla="*/ 0 h 23"/>
                <a:gd name="T4" fmla="*/ 1 w 34"/>
                <a:gd name="T5" fmla="*/ 11 h 23"/>
                <a:gd name="T6" fmla="*/ 18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8"/>
                    <a:pt x="9" y="23"/>
                    <a:pt x="18" y="23"/>
                  </a:cubicBezTo>
                  <a:cubicBezTo>
                    <a:pt x="27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3" name="íšľîḍè"/>
            <p:cNvSpPr/>
            <p:nvPr/>
          </p:nvSpPr>
          <p:spPr bwMode="auto">
            <a:xfrm>
              <a:off x="6773837" y="2907396"/>
              <a:ext cx="123436" cy="84863"/>
            </a:xfrm>
            <a:custGeom>
              <a:avLst/>
              <a:gdLst>
                <a:gd name="T0" fmla="*/ 33 w 34"/>
                <a:gd name="T1" fmla="*/ 11 h 23"/>
                <a:gd name="T2" fmla="*/ 15 w 34"/>
                <a:gd name="T3" fmla="*/ 0 h 23"/>
                <a:gd name="T4" fmla="*/ 1 w 34"/>
                <a:gd name="T5" fmla="*/ 11 h 23"/>
                <a:gd name="T6" fmla="*/ 18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1" y="18"/>
                    <a:pt x="9" y="23"/>
                    <a:pt x="18" y="23"/>
                  </a:cubicBezTo>
                  <a:cubicBezTo>
                    <a:pt x="27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4" name="î$lïďé"/>
            <p:cNvSpPr/>
            <p:nvPr/>
          </p:nvSpPr>
          <p:spPr bwMode="auto">
            <a:xfrm>
              <a:off x="6915788" y="2907396"/>
              <a:ext cx="128065" cy="84863"/>
            </a:xfrm>
            <a:custGeom>
              <a:avLst/>
              <a:gdLst>
                <a:gd name="T0" fmla="*/ 34 w 35"/>
                <a:gd name="T1" fmla="*/ 11 h 23"/>
                <a:gd name="T2" fmla="*/ 16 w 35"/>
                <a:gd name="T3" fmla="*/ 0 h 23"/>
                <a:gd name="T4" fmla="*/ 1 w 35"/>
                <a:gd name="T5" fmla="*/ 11 h 23"/>
                <a:gd name="T6" fmla="*/ 19 w 35"/>
                <a:gd name="T7" fmla="*/ 23 h 23"/>
                <a:gd name="T8" fmla="*/ 34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4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8"/>
                    <a:pt x="10" y="23"/>
                    <a:pt x="19" y="23"/>
                  </a:cubicBezTo>
                  <a:cubicBezTo>
                    <a:pt x="28" y="23"/>
                    <a:pt x="35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5" name="íṡļiďé"/>
            <p:cNvSpPr/>
            <p:nvPr/>
          </p:nvSpPr>
          <p:spPr bwMode="auto">
            <a:xfrm>
              <a:off x="7060825" y="2907396"/>
              <a:ext cx="128065" cy="84863"/>
            </a:xfrm>
            <a:custGeom>
              <a:avLst/>
              <a:gdLst>
                <a:gd name="T0" fmla="*/ 33 w 35"/>
                <a:gd name="T1" fmla="*/ 11 h 23"/>
                <a:gd name="T2" fmla="*/ 15 w 35"/>
                <a:gd name="T3" fmla="*/ 0 h 23"/>
                <a:gd name="T4" fmla="*/ 1 w 35"/>
                <a:gd name="T5" fmla="*/ 11 h 23"/>
                <a:gd name="T6" fmla="*/ 19 w 35"/>
                <a:gd name="T7" fmla="*/ 23 h 23"/>
                <a:gd name="T8" fmla="*/ 33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8"/>
                    <a:pt x="10" y="23"/>
                    <a:pt x="19" y="23"/>
                  </a:cubicBezTo>
                  <a:cubicBezTo>
                    <a:pt x="28" y="23"/>
                    <a:pt x="35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6" name="iṡḻïḋe"/>
            <p:cNvSpPr/>
            <p:nvPr/>
          </p:nvSpPr>
          <p:spPr bwMode="auto">
            <a:xfrm>
              <a:off x="7207405" y="2907396"/>
              <a:ext cx="123436" cy="84863"/>
            </a:xfrm>
            <a:custGeom>
              <a:avLst/>
              <a:gdLst>
                <a:gd name="T0" fmla="*/ 33 w 34"/>
                <a:gd name="T1" fmla="*/ 11 h 23"/>
                <a:gd name="T2" fmla="*/ 15 w 34"/>
                <a:gd name="T3" fmla="*/ 0 h 23"/>
                <a:gd name="T4" fmla="*/ 1 w 34"/>
                <a:gd name="T5" fmla="*/ 11 h 23"/>
                <a:gd name="T6" fmla="*/ 19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8"/>
                    <a:pt x="10" y="23"/>
                    <a:pt x="19" y="23"/>
                  </a:cubicBezTo>
                  <a:cubicBezTo>
                    <a:pt x="28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7" name="îşľíďe"/>
            <p:cNvSpPr/>
            <p:nvPr/>
          </p:nvSpPr>
          <p:spPr bwMode="auto">
            <a:xfrm>
              <a:off x="6784638" y="3010774"/>
              <a:ext cx="128065" cy="83319"/>
            </a:xfrm>
            <a:custGeom>
              <a:avLst/>
              <a:gdLst>
                <a:gd name="T0" fmla="*/ 34 w 35"/>
                <a:gd name="T1" fmla="*/ 11 h 23"/>
                <a:gd name="T2" fmla="*/ 16 w 35"/>
                <a:gd name="T3" fmla="*/ 0 h 23"/>
                <a:gd name="T4" fmla="*/ 1 w 35"/>
                <a:gd name="T5" fmla="*/ 11 h 23"/>
                <a:gd name="T6" fmla="*/ 19 w 35"/>
                <a:gd name="T7" fmla="*/ 23 h 23"/>
                <a:gd name="T8" fmla="*/ 34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4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8"/>
                    <a:pt x="10" y="23"/>
                    <a:pt x="19" y="23"/>
                  </a:cubicBezTo>
                  <a:cubicBezTo>
                    <a:pt x="28" y="23"/>
                    <a:pt x="35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8" name="iṧḻîde"/>
            <p:cNvSpPr/>
            <p:nvPr/>
          </p:nvSpPr>
          <p:spPr bwMode="auto">
            <a:xfrm>
              <a:off x="6929675" y="3010774"/>
              <a:ext cx="128065" cy="83319"/>
            </a:xfrm>
            <a:custGeom>
              <a:avLst/>
              <a:gdLst>
                <a:gd name="T0" fmla="*/ 34 w 35"/>
                <a:gd name="T1" fmla="*/ 11 h 23"/>
                <a:gd name="T2" fmla="*/ 16 w 35"/>
                <a:gd name="T3" fmla="*/ 0 h 23"/>
                <a:gd name="T4" fmla="*/ 1 w 35"/>
                <a:gd name="T5" fmla="*/ 11 h 23"/>
                <a:gd name="T6" fmla="*/ 20 w 35"/>
                <a:gd name="T7" fmla="*/ 23 h 23"/>
                <a:gd name="T8" fmla="*/ 34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4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2" y="18"/>
                    <a:pt x="10" y="23"/>
                    <a:pt x="20" y="23"/>
                  </a:cubicBezTo>
                  <a:cubicBezTo>
                    <a:pt x="29" y="23"/>
                    <a:pt x="35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99" name="îṩḷíḑé"/>
            <p:cNvSpPr/>
            <p:nvPr/>
          </p:nvSpPr>
          <p:spPr bwMode="auto">
            <a:xfrm>
              <a:off x="7079340" y="3010774"/>
              <a:ext cx="128065" cy="83319"/>
            </a:xfrm>
            <a:custGeom>
              <a:avLst/>
              <a:gdLst>
                <a:gd name="T0" fmla="*/ 33 w 35"/>
                <a:gd name="T1" fmla="*/ 11 h 23"/>
                <a:gd name="T2" fmla="*/ 15 w 35"/>
                <a:gd name="T3" fmla="*/ 0 h 23"/>
                <a:gd name="T4" fmla="*/ 1 w 35"/>
                <a:gd name="T5" fmla="*/ 11 h 23"/>
                <a:gd name="T6" fmla="*/ 19 w 35"/>
                <a:gd name="T7" fmla="*/ 23 h 23"/>
                <a:gd name="T8" fmla="*/ 33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8"/>
                    <a:pt x="10" y="23"/>
                    <a:pt x="19" y="23"/>
                  </a:cubicBezTo>
                  <a:cubicBezTo>
                    <a:pt x="28" y="23"/>
                    <a:pt x="35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0" name="ïṡliḋé"/>
            <p:cNvSpPr/>
            <p:nvPr/>
          </p:nvSpPr>
          <p:spPr bwMode="auto">
            <a:xfrm>
              <a:off x="7225921" y="3010774"/>
              <a:ext cx="128065" cy="83319"/>
            </a:xfrm>
            <a:custGeom>
              <a:avLst/>
              <a:gdLst>
                <a:gd name="T0" fmla="*/ 34 w 35"/>
                <a:gd name="T1" fmla="*/ 11 h 23"/>
                <a:gd name="T2" fmla="*/ 15 w 35"/>
                <a:gd name="T3" fmla="*/ 0 h 23"/>
                <a:gd name="T4" fmla="*/ 1 w 35"/>
                <a:gd name="T5" fmla="*/ 11 h 23"/>
                <a:gd name="T6" fmla="*/ 20 w 35"/>
                <a:gd name="T7" fmla="*/ 23 h 23"/>
                <a:gd name="T8" fmla="*/ 34 w 35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3">
                  <a:moveTo>
                    <a:pt x="34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8"/>
                    <a:pt x="10" y="23"/>
                    <a:pt x="20" y="23"/>
                  </a:cubicBezTo>
                  <a:cubicBezTo>
                    <a:pt x="29" y="23"/>
                    <a:pt x="35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1" name="iŝliḋe"/>
            <p:cNvSpPr/>
            <p:nvPr/>
          </p:nvSpPr>
          <p:spPr bwMode="auto">
            <a:xfrm>
              <a:off x="7664118" y="3010774"/>
              <a:ext cx="131151" cy="83319"/>
            </a:xfrm>
            <a:custGeom>
              <a:avLst/>
              <a:gdLst>
                <a:gd name="T0" fmla="*/ 35 w 36"/>
                <a:gd name="T1" fmla="*/ 11 h 23"/>
                <a:gd name="T2" fmla="*/ 15 w 36"/>
                <a:gd name="T3" fmla="*/ 0 h 23"/>
                <a:gd name="T4" fmla="*/ 2 w 36"/>
                <a:gd name="T5" fmla="*/ 11 h 23"/>
                <a:gd name="T6" fmla="*/ 21 w 36"/>
                <a:gd name="T7" fmla="*/ 23 h 23"/>
                <a:gd name="T8" fmla="*/ 35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3" y="18"/>
                    <a:pt x="12" y="23"/>
                    <a:pt x="21" y="23"/>
                  </a:cubicBezTo>
                  <a:cubicBezTo>
                    <a:pt x="30" y="23"/>
                    <a:pt x="36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2" name="ïṩḷíďè"/>
            <p:cNvSpPr/>
            <p:nvPr/>
          </p:nvSpPr>
          <p:spPr bwMode="auto">
            <a:xfrm>
              <a:off x="6798524" y="3112609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6 w 35"/>
                <a:gd name="T3" fmla="*/ 0 h 24"/>
                <a:gd name="T4" fmla="*/ 1 w 35"/>
                <a:gd name="T5" fmla="*/ 12 h 24"/>
                <a:gd name="T6" fmla="*/ 19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3" y="6"/>
                    <a:pt x="25" y="0"/>
                    <a:pt x="16" y="0"/>
                  </a:cubicBezTo>
                  <a:cubicBezTo>
                    <a:pt x="7" y="0"/>
                    <a:pt x="0" y="6"/>
                    <a:pt x="1" y="12"/>
                  </a:cubicBezTo>
                  <a:cubicBezTo>
                    <a:pt x="2" y="19"/>
                    <a:pt x="10" y="24"/>
                    <a:pt x="19" y="24"/>
                  </a:cubicBezTo>
                  <a:cubicBezTo>
                    <a:pt x="28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3" name="ï$liḓe"/>
            <p:cNvSpPr/>
            <p:nvPr/>
          </p:nvSpPr>
          <p:spPr bwMode="auto">
            <a:xfrm>
              <a:off x="6948190" y="3112609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5 w 35"/>
                <a:gd name="T3" fmla="*/ 0 h 24"/>
                <a:gd name="T4" fmla="*/ 1 w 35"/>
                <a:gd name="T5" fmla="*/ 12 h 24"/>
                <a:gd name="T6" fmla="*/ 19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3" y="6"/>
                    <a:pt x="25" y="0"/>
                    <a:pt x="15" y="0"/>
                  </a:cubicBezTo>
                  <a:cubicBezTo>
                    <a:pt x="6" y="0"/>
                    <a:pt x="0" y="6"/>
                    <a:pt x="1" y="12"/>
                  </a:cubicBezTo>
                  <a:cubicBezTo>
                    <a:pt x="2" y="19"/>
                    <a:pt x="10" y="24"/>
                    <a:pt x="19" y="24"/>
                  </a:cubicBezTo>
                  <a:cubicBezTo>
                    <a:pt x="28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4" name="îšlîḍè"/>
            <p:cNvSpPr/>
            <p:nvPr/>
          </p:nvSpPr>
          <p:spPr bwMode="auto">
            <a:xfrm>
              <a:off x="7637887" y="2907396"/>
              <a:ext cx="131151" cy="84863"/>
            </a:xfrm>
            <a:custGeom>
              <a:avLst/>
              <a:gdLst>
                <a:gd name="T0" fmla="*/ 34 w 36"/>
                <a:gd name="T1" fmla="*/ 11 h 23"/>
                <a:gd name="T2" fmla="*/ 15 w 36"/>
                <a:gd name="T3" fmla="*/ 0 h 23"/>
                <a:gd name="T4" fmla="*/ 2 w 36"/>
                <a:gd name="T5" fmla="*/ 11 h 23"/>
                <a:gd name="T6" fmla="*/ 21 w 36"/>
                <a:gd name="T7" fmla="*/ 23 h 23"/>
                <a:gd name="T8" fmla="*/ 34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4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3" y="18"/>
                    <a:pt x="12" y="23"/>
                    <a:pt x="21" y="23"/>
                  </a:cubicBezTo>
                  <a:cubicBezTo>
                    <a:pt x="30" y="23"/>
                    <a:pt x="36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5" name="ïŝḷídê"/>
            <p:cNvSpPr/>
            <p:nvPr/>
          </p:nvSpPr>
          <p:spPr bwMode="auto">
            <a:xfrm>
              <a:off x="7784467" y="2907396"/>
              <a:ext cx="131151" cy="84863"/>
            </a:xfrm>
            <a:custGeom>
              <a:avLst/>
              <a:gdLst>
                <a:gd name="T0" fmla="*/ 34 w 36"/>
                <a:gd name="T1" fmla="*/ 11 h 23"/>
                <a:gd name="T2" fmla="*/ 15 w 36"/>
                <a:gd name="T3" fmla="*/ 0 h 23"/>
                <a:gd name="T4" fmla="*/ 2 w 36"/>
                <a:gd name="T5" fmla="*/ 11 h 23"/>
                <a:gd name="T6" fmla="*/ 21 w 36"/>
                <a:gd name="T7" fmla="*/ 23 h 23"/>
                <a:gd name="T8" fmla="*/ 34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4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3" y="18"/>
                    <a:pt x="12" y="23"/>
                    <a:pt x="21" y="23"/>
                  </a:cubicBezTo>
                  <a:cubicBezTo>
                    <a:pt x="30" y="23"/>
                    <a:pt x="36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6" name="ïṥḷïḋè"/>
            <p:cNvSpPr/>
            <p:nvPr/>
          </p:nvSpPr>
          <p:spPr bwMode="auto">
            <a:xfrm>
              <a:off x="7926418" y="2907396"/>
              <a:ext cx="134237" cy="84863"/>
            </a:xfrm>
            <a:custGeom>
              <a:avLst/>
              <a:gdLst>
                <a:gd name="T0" fmla="*/ 35 w 37"/>
                <a:gd name="T1" fmla="*/ 11 h 23"/>
                <a:gd name="T2" fmla="*/ 15 w 37"/>
                <a:gd name="T3" fmla="*/ 0 h 23"/>
                <a:gd name="T4" fmla="*/ 2 w 37"/>
                <a:gd name="T5" fmla="*/ 11 h 23"/>
                <a:gd name="T6" fmla="*/ 22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8"/>
                    <a:pt x="13" y="23"/>
                    <a:pt x="22" y="23"/>
                  </a:cubicBezTo>
                  <a:cubicBezTo>
                    <a:pt x="31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7" name="ïšļïḓé"/>
            <p:cNvSpPr/>
            <p:nvPr/>
          </p:nvSpPr>
          <p:spPr bwMode="auto">
            <a:xfrm>
              <a:off x="8072998" y="2907396"/>
              <a:ext cx="131151" cy="84863"/>
            </a:xfrm>
            <a:custGeom>
              <a:avLst/>
              <a:gdLst>
                <a:gd name="T0" fmla="*/ 34 w 36"/>
                <a:gd name="T1" fmla="*/ 11 h 23"/>
                <a:gd name="T2" fmla="*/ 15 w 36"/>
                <a:gd name="T3" fmla="*/ 0 h 23"/>
                <a:gd name="T4" fmla="*/ 2 w 36"/>
                <a:gd name="T5" fmla="*/ 11 h 23"/>
                <a:gd name="T6" fmla="*/ 22 w 36"/>
                <a:gd name="T7" fmla="*/ 23 h 23"/>
                <a:gd name="T8" fmla="*/ 34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4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8"/>
                    <a:pt x="13" y="23"/>
                    <a:pt x="22" y="23"/>
                  </a:cubicBezTo>
                  <a:cubicBezTo>
                    <a:pt x="31" y="23"/>
                    <a:pt x="36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8" name="íṡļíḍè"/>
            <p:cNvSpPr/>
            <p:nvPr/>
          </p:nvSpPr>
          <p:spPr bwMode="auto">
            <a:xfrm>
              <a:off x="8218035" y="2907396"/>
              <a:ext cx="131151" cy="84863"/>
            </a:xfrm>
            <a:custGeom>
              <a:avLst/>
              <a:gdLst>
                <a:gd name="T0" fmla="*/ 34 w 36"/>
                <a:gd name="T1" fmla="*/ 11 h 23"/>
                <a:gd name="T2" fmla="*/ 14 w 36"/>
                <a:gd name="T3" fmla="*/ 0 h 23"/>
                <a:gd name="T4" fmla="*/ 2 w 36"/>
                <a:gd name="T5" fmla="*/ 11 h 23"/>
                <a:gd name="T6" fmla="*/ 22 w 36"/>
                <a:gd name="T7" fmla="*/ 23 h 23"/>
                <a:gd name="T8" fmla="*/ 34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8"/>
                    <a:pt x="13" y="23"/>
                    <a:pt x="22" y="23"/>
                  </a:cubicBezTo>
                  <a:cubicBezTo>
                    <a:pt x="31" y="23"/>
                    <a:pt x="36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09" name="íṧļíḑè"/>
            <p:cNvSpPr/>
            <p:nvPr/>
          </p:nvSpPr>
          <p:spPr bwMode="auto">
            <a:xfrm>
              <a:off x="8359986" y="2907396"/>
              <a:ext cx="135779" cy="84863"/>
            </a:xfrm>
            <a:custGeom>
              <a:avLst/>
              <a:gdLst>
                <a:gd name="T0" fmla="*/ 35 w 37"/>
                <a:gd name="T1" fmla="*/ 11 h 23"/>
                <a:gd name="T2" fmla="*/ 15 w 37"/>
                <a:gd name="T3" fmla="*/ 0 h 23"/>
                <a:gd name="T4" fmla="*/ 2 w 37"/>
                <a:gd name="T5" fmla="*/ 11 h 23"/>
                <a:gd name="T6" fmla="*/ 23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5" y="18"/>
                    <a:pt x="14" y="23"/>
                    <a:pt x="23" y="23"/>
                  </a:cubicBezTo>
                  <a:cubicBezTo>
                    <a:pt x="32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0" name="íṥlïḍè"/>
            <p:cNvSpPr/>
            <p:nvPr/>
          </p:nvSpPr>
          <p:spPr bwMode="auto">
            <a:xfrm>
              <a:off x="8506566" y="2907396"/>
              <a:ext cx="135779" cy="84863"/>
            </a:xfrm>
            <a:custGeom>
              <a:avLst/>
              <a:gdLst>
                <a:gd name="T0" fmla="*/ 35 w 37"/>
                <a:gd name="T1" fmla="*/ 11 h 23"/>
                <a:gd name="T2" fmla="*/ 14 w 37"/>
                <a:gd name="T3" fmla="*/ 0 h 23"/>
                <a:gd name="T4" fmla="*/ 2 w 37"/>
                <a:gd name="T5" fmla="*/ 11 h 23"/>
                <a:gd name="T6" fmla="*/ 23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8"/>
                    <a:pt x="14" y="23"/>
                    <a:pt x="23" y="23"/>
                  </a:cubicBezTo>
                  <a:cubicBezTo>
                    <a:pt x="32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1" name="íṩľïḍè"/>
            <p:cNvSpPr/>
            <p:nvPr/>
          </p:nvSpPr>
          <p:spPr bwMode="auto">
            <a:xfrm>
              <a:off x="8648517" y="2907396"/>
              <a:ext cx="138865" cy="84863"/>
            </a:xfrm>
            <a:custGeom>
              <a:avLst/>
              <a:gdLst>
                <a:gd name="T0" fmla="*/ 35 w 38"/>
                <a:gd name="T1" fmla="*/ 11 h 23"/>
                <a:gd name="T2" fmla="*/ 15 w 38"/>
                <a:gd name="T3" fmla="*/ 0 h 23"/>
                <a:gd name="T4" fmla="*/ 3 w 38"/>
                <a:gd name="T5" fmla="*/ 11 h 23"/>
                <a:gd name="T6" fmla="*/ 23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3" y="11"/>
                  </a:cubicBezTo>
                  <a:cubicBezTo>
                    <a:pt x="5" y="18"/>
                    <a:pt x="14" y="23"/>
                    <a:pt x="23" y="23"/>
                  </a:cubicBezTo>
                  <a:cubicBezTo>
                    <a:pt x="33" y="23"/>
                    <a:pt x="38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2" name="ï$1idê"/>
            <p:cNvSpPr/>
            <p:nvPr/>
          </p:nvSpPr>
          <p:spPr bwMode="auto">
            <a:xfrm>
              <a:off x="8795097" y="2907396"/>
              <a:ext cx="138865" cy="84863"/>
            </a:xfrm>
            <a:custGeom>
              <a:avLst/>
              <a:gdLst>
                <a:gd name="T0" fmla="*/ 35 w 38"/>
                <a:gd name="T1" fmla="*/ 11 h 23"/>
                <a:gd name="T2" fmla="*/ 14 w 38"/>
                <a:gd name="T3" fmla="*/ 0 h 23"/>
                <a:gd name="T4" fmla="*/ 3 w 38"/>
                <a:gd name="T5" fmla="*/ 11 h 23"/>
                <a:gd name="T6" fmla="*/ 23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5" y="18"/>
                    <a:pt x="14" y="23"/>
                    <a:pt x="23" y="23"/>
                  </a:cubicBezTo>
                  <a:cubicBezTo>
                    <a:pt x="32" y="23"/>
                    <a:pt x="38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3" name="íŝ1íḋe"/>
            <p:cNvSpPr/>
            <p:nvPr/>
          </p:nvSpPr>
          <p:spPr bwMode="auto">
            <a:xfrm>
              <a:off x="7134886" y="2532461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5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5"/>
                    <a:pt x="10" y="20"/>
                    <a:pt x="19" y="20"/>
                  </a:cubicBezTo>
                  <a:cubicBezTo>
                    <a:pt x="27" y="20"/>
                    <a:pt x="33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4" name="ïṥlídè"/>
            <p:cNvSpPr/>
            <p:nvPr/>
          </p:nvSpPr>
          <p:spPr bwMode="auto">
            <a:xfrm>
              <a:off x="7273752" y="2532461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0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5"/>
                    <a:pt x="10" y="20"/>
                    <a:pt x="18" y="20"/>
                  </a:cubicBezTo>
                  <a:cubicBezTo>
                    <a:pt x="27" y="20"/>
                    <a:pt x="33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5" name="íṣḻíḍé"/>
            <p:cNvSpPr/>
            <p:nvPr/>
          </p:nvSpPr>
          <p:spPr bwMode="auto">
            <a:xfrm>
              <a:off x="7407988" y="2532461"/>
              <a:ext cx="124979" cy="72519"/>
            </a:xfrm>
            <a:custGeom>
              <a:avLst/>
              <a:gdLst>
                <a:gd name="T0" fmla="*/ 32 w 34"/>
                <a:gd name="T1" fmla="*/ 10 h 20"/>
                <a:gd name="T2" fmla="*/ 15 w 34"/>
                <a:gd name="T3" fmla="*/ 0 h 20"/>
                <a:gd name="T4" fmla="*/ 2 w 34"/>
                <a:gd name="T5" fmla="*/ 10 h 20"/>
                <a:gd name="T6" fmla="*/ 19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1" y="4"/>
                    <a:pt x="23" y="0"/>
                    <a:pt x="15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3" y="15"/>
                    <a:pt x="11" y="20"/>
                    <a:pt x="19" y="20"/>
                  </a:cubicBezTo>
                  <a:cubicBezTo>
                    <a:pt x="28" y="20"/>
                    <a:pt x="34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6" name="ï$ļiḑè"/>
            <p:cNvSpPr/>
            <p:nvPr/>
          </p:nvSpPr>
          <p:spPr bwMode="auto">
            <a:xfrm>
              <a:off x="7546854" y="2532461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3" y="15"/>
                    <a:pt x="11" y="20"/>
                    <a:pt x="19" y="20"/>
                  </a:cubicBezTo>
                  <a:cubicBezTo>
                    <a:pt x="28" y="20"/>
                    <a:pt x="33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7" name="íṥḻíḍe"/>
            <p:cNvSpPr/>
            <p:nvPr/>
          </p:nvSpPr>
          <p:spPr bwMode="auto">
            <a:xfrm>
              <a:off x="7682633" y="2532461"/>
              <a:ext cx="123436" cy="72519"/>
            </a:xfrm>
            <a:custGeom>
              <a:avLst/>
              <a:gdLst>
                <a:gd name="T0" fmla="*/ 33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3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3" y="15"/>
                    <a:pt x="11" y="20"/>
                    <a:pt x="20" y="20"/>
                  </a:cubicBezTo>
                  <a:cubicBezTo>
                    <a:pt x="29" y="20"/>
                    <a:pt x="34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8" name="íśļîďê"/>
            <p:cNvSpPr/>
            <p:nvPr/>
          </p:nvSpPr>
          <p:spPr bwMode="auto">
            <a:xfrm>
              <a:off x="7819955" y="2532461"/>
              <a:ext cx="124979" cy="72519"/>
            </a:xfrm>
            <a:custGeom>
              <a:avLst/>
              <a:gdLst>
                <a:gd name="T0" fmla="*/ 32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1" y="4"/>
                    <a:pt x="22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3" y="15"/>
                    <a:pt x="11" y="20"/>
                    <a:pt x="20" y="20"/>
                  </a:cubicBezTo>
                  <a:cubicBezTo>
                    <a:pt x="28" y="20"/>
                    <a:pt x="34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19" name="íşľiďê"/>
            <p:cNvSpPr/>
            <p:nvPr/>
          </p:nvSpPr>
          <p:spPr bwMode="auto">
            <a:xfrm>
              <a:off x="7958820" y="2532461"/>
              <a:ext cx="124979" cy="72519"/>
            </a:xfrm>
            <a:custGeom>
              <a:avLst/>
              <a:gdLst>
                <a:gd name="T0" fmla="*/ 32 w 34"/>
                <a:gd name="T1" fmla="*/ 10 h 20"/>
                <a:gd name="T2" fmla="*/ 13 w 34"/>
                <a:gd name="T3" fmla="*/ 0 h 20"/>
                <a:gd name="T4" fmla="*/ 1 w 34"/>
                <a:gd name="T5" fmla="*/ 10 h 20"/>
                <a:gd name="T6" fmla="*/ 20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1" y="10"/>
                  </a:cubicBezTo>
                  <a:cubicBezTo>
                    <a:pt x="3" y="15"/>
                    <a:pt x="11" y="20"/>
                    <a:pt x="20" y="20"/>
                  </a:cubicBezTo>
                  <a:cubicBezTo>
                    <a:pt x="28" y="20"/>
                    <a:pt x="34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0" name="iṧliḑê"/>
            <p:cNvSpPr/>
            <p:nvPr/>
          </p:nvSpPr>
          <p:spPr bwMode="auto">
            <a:xfrm>
              <a:off x="8094599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2" y="0"/>
                    <a:pt x="14" y="0"/>
                  </a:cubicBezTo>
                  <a:cubicBezTo>
                    <a:pt x="5" y="0"/>
                    <a:pt x="0" y="4"/>
                    <a:pt x="2" y="10"/>
                  </a:cubicBezTo>
                  <a:cubicBezTo>
                    <a:pt x="4" y="15"/>
                    <a:pt x="12" y="20"/>
                    <a:pt x="21" y="20"/>
                  </a:cubicBezTo>
                  <a:cubicBezTo>
                    <a:pt x="29" y="20"/>
                    <a:pt x="35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1" name="íṥḻídê"/>
            <p:cNvSpPr/>
            <p:nvPr/>
          </p:nvSpPr>
          <p:spPr bwMode="auto">
            <a:xfrm>
              <a:off x="8233464" y="2532461"/>
              <a:ext cx="123436" cy="72519"/>
            </a:xfrm>
            <a:custGeom>
              <a:avLst/>
              <a:gdLst>
                <a:gd name="T0" fmla="*/ 32 w 34"/>
                <a:gd name="T1" fmla="*/ 10 h 20"/>
                <a:gd name="T2" fmla="*/ 13 w 34"/>
                <a:gd name="T3" fmla="*/ 0 h 20"/>
                <a:gd name="T4" fmla="*/ 2 w 34"/>
                <a:gd name="T5" fmla="*/ 10 h 20"/>
                <a:gd name="T6" fmla="*/ 21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2" y="10"/>
                  </a:cubicBezTo>
                  <a:cubicBezTo>
                    <a:pt x="3" y="15"/>
                    <a:pt x="12" y="20"/>
                    <a:pt x="21" y="20"/>
                  </a:cubicBezTo>
                  <a:cubicBezTo>
                    <a:pt x="29" y="20"/>
                    <a:pt x="34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2" name="í$1îdé"/>
            <p:cNvSpPr/>
            <p:nvPr/>
          </p:nvSpPr>
          <p:spPr bwMode="auto">
            <a:xfrm>
              <a:off x="8367701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2" y="0"/>
                    <a:pt x="14" y="0"/>
                  </a:cubicBezTo>
                  <a:cubicBezTo>
                    <a:pt x="5" y="0"/>
                    <a:pt x="0" y="4"/>
                    <a:pt x="2" y="10"/>
                  </a:cubicBezTo>
                  <a:cubicBezTo>
                    <a:pt x="4" y="15"/>
                    <a:pt x="13" y="20"/>
                    <a:pt x="21" y="20"/>
                  </a:cubicBezTo>
                  <a:cubicBezTo>
                    <a:pt x="30" y="20"/>
                    <a:pt x="35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3" name="iṥ1idê"/>
            <p:cNvSpPr/>
            <p:nvPr/>
          </p:nvSpPr>
          <p:spPr bwMode="auto">
            <a:xfrm>
              <a:off x="8506566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3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2" y="10"/>
                  </a:cubicBezTo>
                  <a:cubicBezTo>
                    <a:pt x="4" y="15"/>
                    <a:pt x="13" y="20"/>
                    <a:pt x="21" y="20"/>
                  </a:cubicBezTo>
                  <a:cubicBezTo>
                    <a:pt x="30" y="20"/>
                    <a:pt x="35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4" name="îṣḷidè"/>
            <p:cNvSpPr/>
            <p:nvPr/>
          </p:nvSpPr>
          <p:spPr bwMode="auto">
            <a:xfrm>
              <a:off x="8642346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14 w 36"/>
                <a:gd name="T3" fmla="*/ 0 h 20"/>
                <a:gd name="T4" fmla="*/ 3 w 36"/>
                <a:gd name="T5" fmla="*/ 10 h 20"/>
                <a:gd name="T6" fmla="*/ 22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1" y="4"/>
                    <a:pt x="22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5" y="15"/>
                    <a:pt x="14" y="20"/>
                    <a:pt x="22" y="20"/>
                  </a:cubicBezTo>
                  <a:cubicBezTo>
                    <a:pt x="31" y="20"/>
                    <a:pt x="36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5" name="iṧlîďê"/>
            <p:cNvSpPr/>
            <p:nvPr/>
          </p:nvSpPr>
          <p:spPr bwMode="auto">
            <a:xfrm>
              <a:off x="7153402" y="2623494"/>
              <a:ext cx="120350" cy="72519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8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6"/>
                    <a:pt x="10" y="20"/>
                    <a:pt x="18" y="20"/>
                  </a:cubicBezTo>
                  <a:cubicBezTo>
                    <a:pt x="27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6" name="iśḻiďê"/>
            <p:cNvSpPr/>
            <p:nvPr/>
          </p:nvSpPr>
          <p:spPr bwMode="auto">
            <a:xfrm>
              <a:off x="7290725" y="2623494"/>
              <a:ext cx="121893" cy="72519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6"/>
                    <a:pt x="10" y="20"/>
                    <a:pt x="19" y="20"/>
                  </a:cubicBezTo>
                  <a:cubicBezTo>
                    <a:pt x="27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7" name="íšlîḋé"/>
            <p:cNvSpPr/>
            <p:nvPr/>
          </p:nvSpPr>
          <p:spPr bwMode="auto">
            <a:xfrm>
              <a:off x="7429590" y="2623494"/>
              <a:ext cx="124979" cy="72519"/>
            </a:xfrm>
            <a:custGeom>
              <a:avLst/>
              <a:gdLst>
                <a:gd name="T0" fmla="*/ 32 w 34"/>
                <a:gd name="T1" fmla="*/ 10 h 20"/>
                <a:gd name="T2" fmla="*/ 14 w 34"/>
                <a:gd name="T3" fmla="*/ 0 h 20"/>
                <a:gd name="T4" fmla="*/ 1 w 34"/>
                <a:gd name="T5" fmla="*/ 10 h 20"/>
                <a:gd name="T6" fmla="*/ 19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2" y="16"/>
                    <a:pt x="11" y="20"/>
                    <a:pt x="19" y="20"/>
                  </a:cubicBezTo>
                  <a:cubicBezTo>
                    <a:pt x="28" y="20"/>
                    <a:pt x="34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8" name="îṥḷîdè"/>
            <p:cNvSpPr/>
            <p:nvPr/>
          </p:nvSpPr>
          <p:spPr bwMode="auto">
            <a:xfrm>
              <a:off x="7568455" y="2623494"/>
              <a:ext cx="124979" cy="72519"/>
            </a:xfrm>
            <a:custGeom>
              <a:avLst/>
              <a:gdLst>
                <a:gd name="T0" fmla="*/ 33 w 34"/>
                <a:gd name="T1" fmla="*/ 10 h 20"/>
                <a:gd name="T2" fmla="*/ 14 w 34"/>
                <a:gd name="T3" fmla="*/ 0 h 20"/>
                <a:gd name="T4" fmla="*/ 1 w 34"/>
                <a:gd name="T5" fmla="*/ 10 h 20"/>
                <a:gd name="T6" fmla="*/ 20 w 34"/>
                <a:gd name="T7" fmla="*/ 20 h 20"/>
                <a:gd name="T8" fmla="*/ 33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1" y="10"/>
                  </a:cubicBezTo>
                  <a:cubicBezTo>
                    <a:pt x="3" y="16"/>
                    <a:pt x="11" y="20"/>
                    <a:pt x="20" y="20"/>
                  </a:cubicBezTo>
                  <a:cubicBezTo>
                    <a:pt x="28" y="20"/>
                    <a:pt x="34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29" name="îSļíḍê"/>
            <p:cNvSpPr/>
            <p:nvPr/>
          </p:nvSpPr>
          <p:spPr bwMode="auto">
            <a:xfrm>
              <a:off x="7707320" y="2623494"/>
              <a:ext cx="123436" cy="72519"/>
            </a:xfrm>
            <a:custGeom>
              <a:avLst/>
              <a:gdLst>
                <a:gd name="T0" fmla="*/ 33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3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3" y="16"/>
                    <a:pt x="11" y="20"/>
                    <a:pt x="20" y="20"/>
                  </a:cubicBezTo>
                  <a:cubicBezTo>
                    <a:pt x="29" y="20"/>
                    <a:pt x="34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30" name="i$ļíḋe"/>
            <p:cNvSpPr/>
            <p:nvPr/>
          </p:nvSpPr>
          <p:spPr bwMode="auto">
            <a:xfrm>
              <a:off x="7846185" y="2623494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0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3" y="16"/>
                    <a:pt x="12" y="20"/>
                    <a:pt x="20" y="20"/>
                  </a:cubicBezTo>
                  <a:cubicBezTo>
                    <a:pt x="29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31" name="îŝlíḓê"/>
            <p:cNvSpPr/>
            <p:nvPr/>
          </p:nvSpPr>
          <p:spPr bwMode="auto">
            <a:xfrm>
              <a:off x="7985050" y="2623494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4" y="16"/>
                    <a:pt x="12" y="20"/>
                    <a:pt x="21" y="20"/>
                  </a:cubicBezTo>
                  <a:cubicBezTo>
                    <a:pt x="29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32" name="îSļiḓè"/>
            <p:cNvSpPr/>
            <p:nvPr/>
          </p:nvSpPr>
          <p:spPr bwMode="auto">
            <a:xfrm>
              <a:off x="8123916" y="2623494"/>
              <a:ext cx="126522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4" y="16"/>
                    <a:pt x="12" y="20"/>
                    <a:pt x="21" y="20"/>
                  </a:cubicBezTo>
                  <a:cubicBezTo>
                    <a:pt x="30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33" name="îşľiḑè"/>
            <p:cNvSpPr/>
            <p:nvPr/>
          </p:nvSpPr>
          <p:spPr bwMode="auto">
            <a:xfrm>
              <a:off x="8262781" y="2623494"/>
              <a:ext cx="126522" cy="72519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4" y="16"/>
                    <a:pt x="13" y="20"/>
                    <a:pt x="21" y="20"/>
                  </a:cubicBezTo>
                  <a:cubicBezTo>
                    <a:pt x="30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34" name="îṥļïdê"/>
            <p:cNvSpPr/>
            <p:nvPr/>
          </p:nvSpPr>
          <p:spPr bwMode="auto">
            <a:xfrm>
              <a:off x="8400103" y="2623494"/>
              <a:ext cx="132693" cy="72519"/>
            </a:xfrm>
            <a:custGeom>
              <a:avLst/>
              <a:gdLst>
                <a:gd name="T0" fmla="*/ 33 w 36"/>
                <a:gd name="T1" fmla="*/ 10 h 20"/>
                <a:gd name="T2" fmla="*/ 14 w 36"/>
                <a:gd name="T3" fmla="*/ 0 h 20"/>
                <a:gd name="T4" fmla="*/ 2 w 36"/>
                <a:gd name="T5" fmla="*/ 10 h 20"/>
                <a:gd name="T6" fmla="*/ 22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6" y="0"/>
                    <a:pt x="0" y="4"/>
                    <a:pt x="2" y="10"/>
                  </a:cubicBezTo>
                  <a:cubicBezTo>
                    <a:pt x="4" y="16"/>
                    <a:pt x="13" y="20"/>
                    <a:pt x="22" y="20"/>
                  </a:cubicBezTo>
                  <a:cubicBezTo>
                    <a:pt x="30" y="20"/>
                    <a:pt x="36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35" name="iṥḻiďé"/>
            <p:cNvSpPr/>
            <p:nvPr/>
          </p:nvSpPr>
          <p:spPr bwMode="auto">
            <a:xfrm>
              <a:off x="8538968" y="2623494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14 w 36"/>
                <a:gd name="T3" fmla="*/ 0 h 20"/>
                <a:gd name="T4" fmla="*/ 3 w 36"/>
                <a:gd name="T5" fmla="*/ 10 h 20"/>
                <a:gd name="T6" fmla="*/ 22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5" y="16"/>
                    <a:pt x="14" y="20"/>
                    <a:pt x="22" y="20"/>
                  </a:cubicBezTo>
                  <a:cubicBezTo>
                    <a:pt x="31" y="20"/>
                    <a:pt x="36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36" name="íšḷidé"/>
            <p:cNvSpPr/>
            <p:nvPr/>
          </p:nvSpPr>
          <p:spPr bwMode="auto">
            <a:xfrm>
              <a:off x="8677833" y="2623494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14 w 36"/>
                <a:gd name="T3" fmla="*/ 0 h 20"/>
                <a:gd name="T4" fmla="*/ 3 w 36"/>
                <a:gd name="T5" fmla="*/ 10 h 20"/>
                <a:gd name="T6" fmla="*/ 23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5" y="16"/>
                    <a:pt x="14" y="20"/>
                    <a:pt x="23" y="20"/>
                  </a:cubicBezTo>
                  <a:cubicBezTo>
                    <a:pt x="31" y="20"/>
                    <a:pt x="36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37" name="í$ḻïďe"/>
            <p:cNvSpPr/>
            <p:nvPr/>
          </p:nvSpPr>
          <p:spPr bwMode="auto">
            <a:xfrm>
              <a:off x="7170375" y="2714528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4 w 33"/>
                <a:gd name="T3" fmla="*/ 0 h 22"/>
                <a:gd name="T4" fmla="*/ 1 w 33"/>
                <a:gd name="T5" fmla="*/ 11 h 22"/>
                <a:gd name="T6" fmla="*/ 19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7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38" name="ïṩlíďè"/>
            <p:cNvSpPr/>
            <p:nvPr/>
          </p:nvSpPr>
          <p:spPr bwMode="auto">
            <a:xfrm>
              <a:off x="7309240" y="2714528"/>
              <a:ext cx="124979" cy="80233"/>
            </a:xfrm>
            <a:custGeom>
              <a:avLst/>
              <a:gdLst>
                <a:gd name="T0" fmla="*/ 33 w 34"/>
                <a:gd name="T1" fmla="*/ 11 h 22"/>
                <a:gd name="T2" fmla="*/ 15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3" y="17"/>
                    <a:pt x="11" y="22"/>
                    <a:pt x="19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39" name="ísḷiḓé"/>
            <p:cNvSpPr/>
            <p:nvPr/>
          </p:nvSpPr>
          <p:spPr bwMode="auto">
            <a:xfrm>
              <a:off x="7452733" y="2714528"/>
              <a:ext cx="123436" cy="80233"/>
            </a:xfrm>
            <a:custGeom>
              <a:avLst/>
              <a:gdLst>
                <a:gd name="T0" fmla="*/ 33 w 34"/>
                <a:gd name="T1" fmla="*/ 11 h 22"/>
                <a:gd name="T2" fmla="*/ 14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7"/>
                    <a:pt x="11" y="22"/>
                    <a:pt x="19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0" name="îşļíḋe"/>
            <p:cNvSpPr/>
            <p:nvPr/>
          </p:nvSpPr>
          <p:spPr bwMode="auto">
            <a:xfrm>
              <a:off x="7590056" y="2714528"/>
              <a:ext cx="128065" cy="80233"/>
            </a:xfrm>
            <a:custGeom>
              <a:avLst/>
              <a:gdLst>
                <a:gd name="T0" fmla="*/ 33 w 35"/>
                <a:gd name="T1" fmla="*/ 11 h 22"/>
                <a:gd name="T2" fmla="*/ 15 w 35"/>
                <a:gd name="T3" fmla="*/ 0 h 22"/>
                <a:gd name="T4" fmla="*/ 2 w 35"/>
                <a:gd name="T5" fmla="*/ 11 h 22"/>
                <a:gd name="T6" fmla="*/ 20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2" y="5"/>
                    <a:pt x="23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3" y="17"/>
                    <a:pt x="11" y="22"/>
                    <a:pt x="20" y="22"/>
                  </a:cubicBezTo>
                  <a:cubicBezTo>
                    <a:pt x="29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1" name="ïṣ1ïḓê"/>
            <p:cNvSpPr/>
            <p:nvPr/>
          </p:nvSpPr>
          <p:spPr bwMode="auto">
            <a:xfrm>
              <a:off x="7733550" y="2714528"/>
              <a:ext cx="126522" cy="80233"/>
            </a:xfrm>
            <a:custGeom>
              <a:avLst/>
              <a:gdLst>
                <a:gd name="T0" fmla="*/ 33 w 35"/>
                <a:gd name="T1" fmla="*/ 11 h 22"/>
                <a:gd name="T2" fmla="*/ 14 w 35"/>
                <a:gd name="T3" fmla="*/ 0 h 22"/>
                <a:gd name="T4" fmla="*/ 1 w 35"/>
                <a:gd name="T5" fmla="*/ 11 h 22"/>
                <a:gd name="T6" fmla="*/ 20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3" y="17"/>
                    <a:pt x="11" y="22"/>
                    <a:pt x="20" y="22"/>
                  </a:cubicBezTo>
                  <a:cubicBezTo>
                    <a:pt x="29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2" name="îṥḻïḑè"/>
            <p:cNvSpPr/>
            <p:nvPr/>
          </p:nvSpPr>
          <p:spPr bwMode="auto">
            <a:xfrm>
              <a:off x="7872415" y="2714528"/>
              <a:ext cx="126522" cy="80233"/>
            </a:xfrm>
            <a:custGeom>
              <a:avLst/>
              <a:gdLst>
                <a:gd name="T0" fmla="*/ 34 w 35"/>
                <a:gd name="T1" fmla="*/ 11 h 22"/>
                <a:gd name="T2" fmla="*/ 15 w 35"/>
                <a:gd name="T3" fmla="*/ 0 h 22"/>
                <a:gd name="T4" fmla="*/ 2 w 35"/>
                <a:gd name="T5" fmla="*/ 11 h 22"/>
                <a:gd name="T6" fmla="*/ 21 w 35"/>
                <a:gd name="T7" fmla="*/ 22 h 22"/>
                <a:gd name="T8" fmla="*/ 34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4" y="11"/>
                  </a:moveTo>
                  <a:cubicBezTo>
                    <a:pt x="32" y="5"/>
                    <a:pt x="23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7"/>
                    <a:pt x="12" y="22"/>
                    <a:pt x="21" y="22"/>
                  </a:cubicBezTo>
                  <a:cubicBezTo>
                    <a:pt x="30" y="22"/>
                    <a:pt x="35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3" name="îŝļîďé"/>
            <p:cNvSpPr/>
            <p:nvPr/>
          </p:nvSpPr>
          <p:spPr bwMode="auto">
            <a:xfrm>
              <a:off x="8014366" y="2714528"/>
              <a:ext cx="128065" cy="80233"/>
            </a:xfrm>
            <a:custGeom>
              <a:avLst/>
              <a:gdLst>
                <a:gd name="T0" fmla="*/ 33 w 35"/>
                <a:gd name="T1" fmla="*/ 11 h 22"/>
                <a:gd name="T2" fmla="*/ 14 w 35"/>
                <a:gd name="T3" fmla="*/ 0 h 22"/>
                <a:gd name="T4" fmla="*/ 2 w 35"/>
                <a:gd name="T5" fmla="*/ 11 h 22"/>
                <a:gd name="T6" fmla="*/ 21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3" y="17"/>
                    <a:pt x="12" y="22"/>
                    <a:pt x="21" y="22"/>
                  </a:cubicBezTo>
                  <a:cubicBezTo>
                    <a:pt x="30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4" name="îŝḷîḑê"/>
            <p:cNvSpPr/>
            <p:nvPr/>
          </p:nvSpPr>
          <p:spPr bwMode="auto">
            <a:xfrm>
              <a:off x="8153231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5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2" y="5"/>
                    <a:pt x="23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7"/>
                    <a:pt x="13" y="22"/>
                    <a:pt x="22" y="22"/>
                  </a:cubicBezTo>
                  <a:cubicBezTo>
                    <a:pt x="30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5" name="ïṡ1iḍe"/>
            <p:cNvSpPr/>
            <p:nvPr/>
          </p:nvSpPr>
          <p:spPr bwMode="auto">
            <a:xfrm>
              <a:off x="8295182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4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3" y="22"/>
                    <a:pt x="22" y="22"/>
                  </a:cubicBezTo>
                  <a:cubicBezTo>
                    <a:pt x="30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6" name="ïsḻïdè"/>
            <p:cNvSpPr/>
            <p:nvPr/>
          </p:nvSpPr>
          <p:spPr bwMode="auto">
            <a:xfrm>
              <a:off x="8437133" y="2714528"/>
              <a:ext cx="128065" cy="80233"/>
            </a:xfrm>
            <a:custGeom>
              <a:avLst/>
              <a:gdLst>
                <a:gd name="T0" fmla="*/ 33 w 35"/>
                <a:gd name="T1" fmla="*/ 11 h 22"/>
                <a:gd name="T2" fmla="*/ 14 w 35"/>
                <a:gd name="T3" fmla="*/ 0 h 22"/>
                <a:gd name="T4" fmla="*/ 2 w 35"/>
                <a:gd name="T5" fmla="*/ 11 h 22"/>
                <a:gd name="T6" fmla="*/ 21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1" y="5"/>
                    <a:pt x="22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3" y="22"/>
                    <a:pt x="21" y="22"/>
                  </a:cubicBezTo>
                  <a:cubicBezTo>
                    <a:pt x="30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7" name="ïSļíďè"/>
            <p:cNvSpPr/>
            <p:nvPr/>
          </p:nvSpPr>
          <p:spPr bwMode="auto">
            <a:xfrm>
              <a:off x="8575998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4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5" y="17"/>
                    <a:pt x="14" y="22"/>
                    <a:pt x="22" y="22"/>
                  </a:cubicBezTo>
                  <a:cubicBezTo>
                    <a:pt x="31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8" name="íṥļíḍe"/>
            <p:cNvSpPr/>
            <p:nvPr/>
          </p:nvSpPr>
          <p:spPr bwMode="auto">
            <a:xfrm>
              <a:off x="8717951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3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1" y="5"/>
                    <a:pt x="22" y="0"/>
                    <a:pt x="13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3" y="22"/>
                    <a:pt x="22" y="22"/>
                  </a:cubicBezTo>
                  <a:cubicBezTo>
                    <a:pt x="31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49" name="ïş1ïḓé"/>
            <p:cNvSpPr/>
            <p:nvPr/>
          </p:nvSpPr>
          <p:spPr bwMode="auto">
            <a:xfrm>
              <a:off x="7185804" y="2810191"/>
              <a:ext cx="128065" cy="80233"/>
            </a:xfrm>
            <a:custGeom>
              <a:avLst/>
              <a:gdLst>
                <a:gd name="T0" fmla="*/ 34 w 35"/>
                <a:gd name="T1" fmla="*/ 11 h 22"/>
                <a:gd name="T2" fmla="*/ 15 w 35"/>
                <a:gd name="T3" fmla="*/ 0 h 22"/>
                <a:gd name="T4" fmla="*/ 2 w 35"/>
                <a:gd name="T5" fmla="*/ 11 h 22"/>
                <a:gd name="T6" fmla="*/ 20 w 35"/>
                <a:gd name="T7" fmla="*/ 22 h 22"/>
                <a:gd name="T8" fmla="*/ 34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4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7" y="0"/>
                    <a:pt x="0" y="5"/>
                    <a:pt x="2" y="11"/>
                  </a:cubicBezTo>
                  <a:cubicBezTo>
                    <a:pt x="3" y="17"/>
                    <a:pt x="11" y="22"/>
                    <a:pt x="20" y="22"/>
                  </a:cubicBezTo>
                  <a:cubicBezTo>
                    <a:pt x="29" y="22"/>
                    <a:pt x="35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0" name="íṡ1íďè"/>
            <p:cNvSpPr/>
            <p:nvPr/>
          </p:nvSpPr>
          <p:spPr bwMode="auto">
            <a:xfrm>
              <a:off x="7330841" y="2810191"/>
              <a:ext cx="124979" cy="80233"/>
            </a:xfrm>
            <a:custGeom>
              <a:avLst/>
              <a:gdLst>
                <a:gd name="T0" fmla="*/ 33 w 34"/>
                <a:gd name="T1" fmla="*/ 11 h 22"/>
                <a:gd name="T2" fmla="*/ 14 w 34"/>
                <a:gd name="T3" fmla="*/ 0 h 22"/>
                <a:gd name="T4" fmla="*/ 1 w 34"/>
                <a:gd name="T5" fmla="*/ 11 h 22"/>
                <a:gd name="T6" fmla="*/ 19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7"/>
                    <a:pt x="10" y="22"/>
                    <a:pt x="19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1" name="îṡ1ïďè"/>
            <p:cNvSpPr/>
            <p:nvPr/>
          </p:nvSpPr>
          <p:spPr bwMode="auto">
            <a:xfrm>
              <a:off x="7474336" y="2810191"/>
              <a:ext cx="123436" cy="80233"/>
            </a:xfrm>
            <a:custGeom>
              <a:avLst/>
              <a:gdLst>
                <a:gd name="T0" fmla="*/ 33 w 34"/>
                <a:gd name="T1" fmla="*/ 11 h 22"/>
                <a:gd name="T2" fmla="*/ 14 w 34"/>
                <a:gd name="T3" fmla="*/ 0 h 22"/>
                <a:gd name="T4" fmla="*/ 1 w 34"/>
                <a:gd name="T5" fmla="*/ 11 h 22"/>
                <a:gd name="T6" fmla="*/ 20 w 34"/>
                <a:gd name="T7" fmla="*/ 22 h 22"/>
                <a:gd name="T8" fmla="*/ 33 w 34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2">
                  <a:moveTo>
                    <a:pt x="33" y="11"/>
                  </a:moveTo>
                  <a:cubicBezTo>
                    <a:pt x="31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2" y="17"/>
                    <a:pt x="11" y="22"/>
                    <a:pt x="20" y="22"/>
                  </a:cubicBezTo>
                  <a:cubicBezTo>
                    <a:pt x="28" y="22"/>
                    <a:pt x="34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2" name="íṧḷíḓê"/>
            <p:cNvSpPr/>
            <p:nvPr/>
          </p:nvSpPr>
          <p:spPr bwMode="auto">
            <a:xfrm>
              <a:off x="7616287" y="2810191"/>
              <a:ext cx="128065" cy="80233"/>
            </a:xfrm>
            <a:custGeom>
              <a:avLst/>
              <a:gdLst>
                <a:gd name="T0" fmla="*/ 33 w 35"/>
                <a:gd name="T1" fmla="*/ 11 h 22"/>
                <a:gd name="T2" fmla="*/ 14 w 35"/>
                <a:gd name="T3" fmla="*/ 0 h 22"/>
                <a:gd name="T4" fmla="*/ 1 w 35"/>
                <a:gd name="T5" fmla="*/ 11 h 22"/>
                <a:gd name="T6" fmla="*/ 20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3" y="17"/>
                    <a:pt x="11" y="22"/>
                    <a:pt x="20" y="22"/>
                  </a:cubicBezTo>
                  <a:cubicBezTo>
                    <a:pt x="29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3" name="isḻíde"/>
            <p:cNvSpPr/>
            <p:nvPr/>
          </p:nvSpPr>
          <p:spPr bwMode="auto">
            <a:xfrm>
              <a:off x="7758238" y="2810191"/>
              <a:ext cx="128065" cy="80233"/>
            </a:xfrm>
            <a:custGeom>
              <a:avLst/>
              <a:gdLst>
                <a:gd name="T0" fmla="*/ 33 w 35"/>
                <a:gd name="T1" fmla="*/ 11 h 22"/>
                <a:gd name="T2" fmla="*/ 14 w 35"/>
                <a:gd name="T3" fmla="*/ 0 h 22"/>
                <a:gd name="T4" fmla="*/ 1 w 35"/>
                <a:gd name="T5" fmla="*/ 11 h 22"/>
                <a:gd name="T6" fmla="*/ 20 w 35"/>
                <a:gd name="T7" fmla="*/ 22 h 22"/>
                <a:gd name="T8" fmla="*/ 33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3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6" y="0"/>
                    <a:pt x="0" y="5"/>
                    <a:pt x="1" y="11"/>
                  </a:cubicBezTo>
                  <a:cubicBezTo>
                    <a:pt x="3" y="17"/>
                    <a:pt x="11" y="22"/>
                    <a:pt x="20" y="22"/>
                  </a:cubicBezTo>
                  <a:cubicBezTo>
                    <a:pt x="29" y="22"/>
                    <a:pt x="35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4" name="iṥḻïdè"/>
            <p:cNvSpPr/>
            <p:nvPr/>
          </p:nvSpPr>
          <p:spPr bwMode="auto">
            <a:xfrm>
              <a:off x="7900189" y="2810191"/>
              <a:ext cx="128065" cy="80233"/>
            </a:xfrm>
            <a:custGeom>
              <a:avLst/>
              <a:gdLst>
                <a:gd name="T0" fmla="*/ 34 w 35"/>
                <a:gd name="T1" fmla="*/ 11 h 22"/>
                <a:gd name="T2" fmla="*/ 14 w 35"/>
                <a:gd name="T3" fmla="*/ 0 h 22"/>
                <a:gd name="T4" fmla="*/ 2 w 35"/>
                <a:gd name="T5" fmla="*/ 11 h 22"/>
                <a:gd name="T6" fmla="*/ 21 w 35"/>
                <a:gd name="T7" fmla="*/ 22 h 22"/>
                <a:gd name="T8" fmla="*/ 34 w 35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3" y="17"/>
                    <a:pt x="12" y="22"/>
                    <a:pt x="21" y="22"/>
                  </a:cubicBezTo>
                  <a:cubicBezTo>
                    <a:pt x="30" y="22"/>
                    <a:pt x="35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5" name="iSlíḍé"/>
            <p:cNvSpPr/>
            <p:nvPr/>
          </p:nvSpPr>
          <p:spPr bwMode="auto">
            <a:xfrm>
              <a:off x="8043682" y="2810191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4 w 36"/>
                <a:gd name="T3" fmla="*/ 0 h 22"/>
                <a:gd name="T4" fmla="*/ 2 w 36"/>
                <a:gd name="T5" fmla="*/ 11 h 22"/>
                <a:gd name="T6" fmla="*/ 21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7"/>
                    <a:pt x="12" y="22"/>
                    <a:pt x="21" y="22"/>
                  </a:cubicBezTo>
                  <a:cubicBezTo>
                    <a:pt x="30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6" name="iṥ1iḓè"/>
            <p:cNvSpPr/>
            <p:nvPr/>
          </p:nvSpPr>
          <p:spPr bwMode="auto">
            <a:xfrm>
              <a:off x="8185633" y="2810191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4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3" y="22"/>
                    <a:pt x="22" y="22"/>
                  </a:cubicBezTo>
                  <a:cubicBezTo>
                    <a:pt x="30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7" name="iṥļidé"/>
            <p:cNvSpPr/>
            <p:nvPr/>
          </p:nvSpPr>
          <p:spPr bwMode="auto">
            <a:xfrm>
              <a:off x="8327585" y="2810191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14 w 36"/>
                <a:gd name="T3" fmla="*/ 0 h 22"/>
                <a:gd name="T4" fmla="*/ 2 w 36"/>
                <a:gd name="T5" fmla="*/ 11 h 22"/>
                <a:gd name="T6" fmla="*/ 22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3" y="22"/>
                    <a:pt x="22" y="22"/>
                  </a:cubicBezTo>
                  <a:cubicBezTo>
                    <a:pt x="31" y="22"/>
                    <a:pt x="36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8" name="íŝliḓé"/>
            <p:cNvSpPr/>
            <p:nvPr/>
          </p:nvSpPr>
          <p:spPr bwMode="auto">
            <a:xfrm>
              <a:off x="8469536" y="2810191"/>
              <a:ext cx="135779" cy="80233"/>
            </a:xfrm>
            <a:custGeom>
              <a:avLst/>
              <a:gdLst>
                <a:gd name="T0" fmla="*/ 34 w 37"/>
                <a:gd name="T1" fmla="*/ 11 h 22"/>
                <a:gd name="T2" fmla="*/ 14 w 37"/>
                <a:gd name="T3" fmla="*/ 0 h 22"/>
                <a:gd name="T4" fmla="*/ 2 w 37"/>
                <a:gd name="T5" fmla="*/ 11 h 22"/>
                <a:gd name="T6" fmla="*/ 22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7"/>
                    <a:pt x="14" y="22"/>
                    <a:pt x="22" y="22"/>
                  </a:cubicBezTo>
                  <a:cubicBezTo>
                    <a:pt x="31" y="22"/>
                    <a:pt x="37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59" name="îSlïḋè"/>
            <p:cNvSpPr/>
            <p:nvPr/>
          </p:nvSpPr>
          <p:spPr bwMode="auto">
            <a:xfrm>
              <a:off x="8613030" y="2810191"/>
              <a:ext cx="134237" cy="80233"/>
            </a:xfrm>
            <a:custGeom>
              <a:avLst/>
              <a:gdLst>
                <a:gd name="T0" fmla="*/ 34 w 37"/>
                <a:gd name="T1" fmla="*/ 11 h 22"/>
                <a:gd name="T2" fmla="*/ 14 w 37"/>
                <a:gd name="T3" fmla="*/ 0 h 22"/>
                <a:gd name="T4" fmla="*/ 2 w 37"/>
                <a:gd name="T5" fmla="*/ 11 h 22"/>
                <a:gd name="T6" fmla="*/ 23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5" y="17"/>
                    <a:pt x="14" y="22"/>
                    <a:pt x="23" y="22"/>
                  </a:cubicBezTo>
                  <a:cubicBezTo>
                    <a:pt x="32" y="22"/>
                    <a:pt x="37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0" name="îṧlîḓê"/>
            <p:cNvSpPr/>
            <p:nvPr/>
          </p:nvSpPr>
          <p:spPr bwMode="auto">
            <a:xfrm>
              <a:off x="8754981" y="2810191"/>
              <a:ext cx="134237" cy="80233"/>
            </a:xfrm>
            <a:custGeom>
              <a:avLst/>
              <a:gdLst>
                <a:gd name="T0" fmla="*/ 35 w 37"/>
                <a:gd name="T1" fmla="*/ 11 h 22"/>
                <a:gd name="T2" fmla="*/ 14 w 37"/>
                <a:gd name="T3" fmla="*/ 0 h 22"/>
                <a:gd name="T4" fmla="*/ 3 w 37"/>
                <a:gd name="T5" fmla="*/ 11 h 22"/>
                <a:gd name="T6" fmla="*/ 23 w 37"/>
                <a:gd name="T7" fmla="*/ 22 h 22"/>
                <a:gd name="T8" fmla="*/ 35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5" y="17"/>
                    <a:pt x="14" y="22"/>
                    <a:pt x="23" y="22"/>
                  </a:cubicBezTo>
                  <a:cubicBezTo>
                    <a:pt x="32" y="22"/>
                    <a:pt x="37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1" name="işľïde"/>
            <p:cNvSpPr/>
            <p:nvPr/>
          </p:nvSpPr>
          <p:spPr bwMode="auto">
            <a:xfrm>
              <a:off x="9889046" y="2108150"/>
              <a:ext cx="128065" cy="64804"/>
            </a:xfrm>
            <a:custGeom>
              <a:avLst/>
              <a:gdLst>
                <a:gd name="T0" fmla="*/ 32 w 35"/>
                <a:gd name="T1" fmla="*/ 9 h 18"/>
                <a:gd name="T2" fmla="*/ 12 w 35"/>
                <a:gd name="T3" fmla="*/ 0 h 18"/>
                <a:gd name="T4" fmla="*/ 3 w 35"/>
                <a:gd name="T5" fmla="*/ 9 h 18"/>
                <a:gd name="T6" fmla="*/ 23 w 35"/>
                <a:gd name="T7" fmla="*/ 18 h 18"/>
                <a:gd name="T8" fmla="*/ 32 w 35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4"/>
                    <a:pt x="15" y="18"/>
                    <a:pt x="23" y="18"/>
                  </a:cubicBezTo>
                  <a:cubicBezTo>
                    <a:pt x="31" y="18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2" name="ïşľíḋé"/>
            <p:cNvSpPr/>
            <p:nvPr/>
          </p:nvSpPr>
          <p:spPr bwMode="auto">
            <a:xfrm>
              <a:off x="9808813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3 w 35"/>
                <a:gd name="T5" fmla="*/ 9 h 19"/>
                <a:gd name="T6" fmla="*/ 2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4"/>
                    <a:pt x="15" y="19"/>
                    <a:pt x="23" y="19"/>
                  </a:cubicBezTo>
                  <a:cubicBezTo>
                    <a:pt x="31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3" name="îSľiḑè"/>
            <p:cNvSpPr/>
            <p:nvPr/>
          </p:nvSpPr>
          <p:spPr bwMode="auto">
            <a:xfrm>
              <a:off x="9939964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3 w 35"/>
                <a:gd name="T5" fmla="*/ 9 h 19"/>
                <a:gd name="T6" fmla="*/ 2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4"/>
                    <a:pt x="15" y="19"/>
                    <a:pt x="23" y="19"/>
                  </a:cubicBezTo>
                  <a:cubicBezTo>
                    <a:pt x="31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4" name="išlîḓè"/>
            <p:cNvSpPr/>
            <p:nvPr/>
          </p:nvSpPr>
          <p:spPr bwMode="auto">
            <a:xfrm>
              <a:off x="9506396" y="2356565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13 w 36"/>
                <a:gd name="T3" fmla="*/ 0 h 19"/>
                <a:gd name="T4" fmla="*/ 3 w 36"/>
                <a:gd name="T5" fmla="*/ 9 h 19"/>
                <a:gd name="T6" fmla="*/ 24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6" y="15"/>
                    <a:pt x="15" y="19"/>
                    <a:pt x="24" y="19"/>
                  </a:cubicBezTo>
                  <a:cubicBezTo>
                    <a:pt x="32" y="19"/>
                    <a:pt x="36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5" name="íśľîḑê"/>
            <p:cNvSpPr/>
            <p:nvPr/>
          </p:nvSpPr>
          <p:spPr bwMode="auto">
            <a:xfrm>
              <a:off x="9554228" y="2439884"/>
              <a:ext cx="131151" cy="74061"/>
            </a:xfrm>
            <a:custGeom>
              <a:avLst/>
              <a:gdLst>
                <a:gd name="T0" fmla="*/ 33 w 36"/>
                <a:gd name="T1" fmla="*/ 10 h 20"/>
                <a:gd name="T2" fmla="*/ 13 w 36"/>
                <a:gd name="T3" fmla="*/ 0 h 20"/>
                <a:gd name="T4" fmla="*/ 3 w 36"/>
                <a:gd name="T5" fmla="*/ 10 h 20"/>
                <a:gd name="T6" fmla="*/ 24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3" y="10"/>
                  </a:cubicBezTo>
                  <a:cubicBezTo>
                    <a:pt x="6" y="16"/>
                    <a:pt x="15" y="20"/>
                    <a:pt x="24" y="20"/>
                  </a:cubicBezTo>
                  <a:cubicBezTo>
                    <a:pt x="32" y="20"/>
                    <a:pt x="36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6" name="iṩḷîde"/>
            <p:cNvSpPr/>
            <p:nvPr/>
          </p:nvSpPr>
          <p:spPr bwMode="auto">
            <a:xfrm>
              <a:off x="9600516" y="2532461"/>
              <a:ext cx="135779" cy="72519"/>
            </a:xfrm>
            <a:custGeom>
              <a:avLst/>
              <a:gdLst>
                <a:gd name="T0" fmla="*/ 34 w 37"/>
                <a:gd name="T1" fmla="*/ 10 h 20"/>
                <a:gd name="T2" fmla="*/ 13 w 37"/>
                <a:gd name="T3" fmla="*/ 0 h 20"/>
                <a:gd name="T4" fmla="*/ 3 w 37"/>
                <a:gd name="T5" fmla="*/ 10 h 20"/>
                <a:gd name="T6" fmla="*/ 24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1" y="4"/>
                    <a:pt x="22" y="0"/>
                    <a:pt x="13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6" y="15"/>
                    <a:pt x="16" y="20"/>
                    <a:pt x="24" y="20"/>
                  </a:cubicBezTo>
                  <a:cubicBezTo>
                    <a:pt x="33" y="20"/>
                    <a:pt x="37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7" name="iṩļiḍê"/>
            <p:cNvSpPr/>
            <p:nvPr/>
          </p:nvSpPr>
          <p:spPr bwMode="auto">
            <a:xfrm>
              <a:off x="9375246" y="2623494"/>
              <a:ext cx="134237" cy="72519"/>
            </a:xfrm>
            <a:custGeom>
              <a:avLst/>
              <a:gdLst>
                <a:gd name="T0" fmla="*/ 34 w 37"/>
                <a:gd name="T1" fmla="*/ 10 h 20"/>
                <a:gd name="T2" fmla="*/ 13 w 37"/>
                <a:gd name="T3" fmla="*/ 0 h 20"/>
                <a:gd name="T4" fmla="*/ 2 w 37"/>
                <a:gd name="T5" fmla="*/ 10 h 20"/>
                <a:gd name="T6" fmla="*/ 2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1" y="4"/>
                    <a:pt x="21" y="0"/>
                    <a:pt x="13" y="0"/>
                  </a:cubicBezTo>
                  <a:cubicBezTo>
                    <a:pt x="4" y="0"/>
                    <a:pt x="0" y="4"/>
                    <a:pt x="2" y="10"/>
                  </a:cubicBezTo>
                  <a:cubicBezTo>
                    <a:pt x="5" y="16"/>
                    <a:pt x="15" y="20"/>
                    <a:pt x="23" y="20"/>
                  </a:cubicBezTo>
                  <a:cubicBezTo>
                    <a:pt x="32" y="20"/>
                    <a:pt x="37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8" name="íśḷîḍe"/>
            <p:cNvSpPr/>
            <p:nvPr/>
          </p:nvSpPr>
          <p:spPr bwMode="auto">
            <a:xfrm>
              <a:off x="9514111" y="2623494"/>
              <a:ext cx="134237" cy="72519"/>
            </a:xfrm>
            <a:custGeom>
              <a:avLst/>
              <a:gdLst>
                <a:gd name="T0" fmla="*/ 34 w 37"/>
                <a:gd name="T1" fmla="*/ 10 h 20"/>
                <a:gd name="T2" fmla="*/ 13 w 37"/>
                <a:gd name="T3" fmla="*/ 0 h 20"/>
                <a:gd name="T4" fmla="*/ 3 w 37"/>
                <a:gd name="T5" fmla="*/ 10 h 20"/>
                <a:gd name="T6" fmla="*/ 24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1" y="4"/>
                    <a:pt x="21" y="0"/>
                    <a:pt x="13" y="0"/>
                  </a:cubicBezTo>
                  <a:cubicBezTo>
                    <a:pt x="4" y="0"/>
                    <a:pt x="0" y="4"/>
                    <a:pt x="3" y="10"/>
                  </a:cubicBezTo>
                  <a:cubicBezTo>
                    <a:pt x="6" y="16"/>
                    <a:pt x="15" y="20"/>
                    <a:pt x="24" y="20"/>
                  </a:cubicBezTo>
                  <a:cubicBezTo>
                    <a:pt x="32" y="20"/>
                    <a:pt x="37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69" name="iṡlïḑê"/>
            <p:cNvSpPr/>
            <p:nvPr/>
          </p:nvSpPr>
          <p:spPr bwMode="auto">
            <a:xfrm>
              <a:off x="9375246" y="2108150"/>
              <a:ext cx="123436" cy="64804"/>
            </a:xfrm>
            <a:custGeom>
              <a:avLst/>
              <a:gdLst>
                <a:gd name="T0" fmla="*/ 31 w 34"/>
                <a:gd name="T1" fmla="*/ 9 h 18"/>
                <a:gd name="T2" fmla="*/ 12 w 34"/>
                <a:gd name="T3" fmla="*/ 0 h 18"/>
                <a:gd name="T4" fmla="*/ 3 w 34"/>
                <a:gd name="T5" fmla="*/ 9 h 18"/>
                <a:gd name="T6" fmla="*/ 22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4"/>
                    <a:pt x="14" y="18"/>
                    <a:pt x="22" y="18"/>
                  </a:cubicBezTo>
                  <a:cubicBezTo>
                    <a:pt x="30" y="18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0" name="îṩliḑê"/>
            <p:cNvSpPr/>
            <p:nvPr/>
          </p:nvSpPr>
          <p:spPr bwMode="auto">
            <a:xfrm>
              <a:off x="9418448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2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1" name="îSľíḋé"/>
            <p:cNvSpPr/>
            <p:nvPr/>
          </p:nvSpPr>
          <p:spPr bwMode="auto">
            <a:xfrm>
              <a:off x="9463193" y="2271702"/>
              <a:ext cx="126522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3 w 35"/>
                <a:gd name="T5" fmla="*/ 9 h 19"/>
                <a:gd name="T6" fmla="*/ 2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1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4"/>
                    <a:pt x="14" y="19"/>
                    <a:pt x="23" y="19"/>
                  </a:cubicBezTo>
                  <a:cubicBezTo>
                    <a:pt x="31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2" name="ïṧḻiďe"/>
            <p:cNvSpPr/>
            <p:nvPr/>
          </p:nvSpPr>
          <p:spPr bwMode="auto">
            <a:xfrm>
              <a:off x="8199520" y="1734757"/>
              <a:ext cx="114178" cy="58632"/>
            </a:xfrm>
            <a:custGeom>
              <a:avLst/>
              <a:gdLst>
                <a:gd name="T0" fmla="*/ 29 w 31"/>
                <a:gd name="T1" fmla="*/ 8 h 16"/>
                <a:gd name="T2" fmla="*/ 13 w 31"/>
                <a:gd name="T3" fmla="*/ 0 h 16"/>
                <a:gd name="T4" fmla="*/ 2 w 31"/>
                <a:gd name="T5" fmla="*/ 8 h 16"/>
                <a:gd name="T6" fmla="*/ 19 w 31"/>
                <a:gd name="T7" fmla="*/ 16 h 16"/>
                <a:gd name="T8" fmla="*/ 29 w 31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29" y="8"/>
                  </a:moveTo>
                  <a:cubicBezTo>
                    <a:pt x="27" y="3"/>
                    <a:pt x="20" y="0"/>
                    <a:pt x="13" y="0"/>
                  </a:cubicBezTo>
                  <a:cubicBezTo>
                    <a:pt x="5" y="0"/>
                    <a:pt x="0" y="3"/>
                    <a:pt x="2" y="8"/>
                  </a:cubicBezTo>
                  <a:cubicBezTo>
                    <a:pt x="4" y="12"/>
                    <a:pt x="11" y="16"/>
                    <a:pt x="19" y="16"/>
                  </a:cubicBezTo>
                  <a:cubicBezTo>
                    <a:pt x="26" y="16"/>
                    <a:pt x="31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3" name="ïşľíḍè"/>
            <p:cNvSpPr/>
            <p:nvPr/>
          </p:nvSpPr>
          <p:spPr bwMode="auto">
            <a:xfrm>
              <a:off x="7108657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3 w 29"/>
                <a:gd name="T3" fmla="*/ 0 h 16"/>
                <a:gd name="T4" fmla="*/ 1 w 29"/>
                <a:gd name="T5" fmla="*/ 8 h 16"/>
                <a:gd name="T6" fmla="*/ 16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7" y="3"/>
                    <a:pt x="20" y="0"/>
                    <a:pt x="13" y="0"/>
                  </a:cubicBezTo>
                  <a:cubicBezTo>
                    <a:pt x="5" y="0"/>
                    <a:pt x="0" y="3"/>
                    <a:pt x="1" y="8"/>
                  </a:cubicBezTo>
                  <a:cubicBezTo>
                    <a:pt x="2" y="12"/>
                    <a:pt x="8" y="16"/>
                    <a:pt x="16" y="16"/>
                  </a:cubicBezTo>
                  <a:cubicBezTo>
                    <a:pt x="23" y="16"/>
                    <a:pt x="29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4" name="îṧḻiḓe"/>
            <p:cNvSpPr/>
            <p:nvPr/>
          </p:nvSpPr>
          <p:spPr bwMode="auto">
            <a:xfrm>
              <a:off x="7229007" y="1734757"/>
              <a:ext cx="106464" cy="58632"/>
            </a:xfrm>
            <a:custGeom>
              <a:avLst/>
              <a:gdLst>
                <a:gd name="T0" fmla="*/ 28 w 29"/>
                <a:gd name="T1" fmla="*/ 8 h 16"/>
                <a:gd name="T2" fmla="*/ 13 w 29"/>
                <a:gd name="T3" fmla="*/ 0 h 16"/>
                <a:gd name="T4" fmla="*/ 1 w 29"/>
                <a:gd name="T5" fmla="*/ 8 h 16"/>
                <a:gd name="T6" fmla="*/ 16 w 29"/>
                <a:gd name="T7" fmla="*/ 16 h 16"/>
                <a:gd name="T8" fmla="*/ 28 w 29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28" y="8"/>
                  </a:moveTo>
                  <a:cubicBezTo>
                    <a:pt x="27" y="3"/>
                    <a:pt x="20" y="0"/>
                    <a:pt x="13" y="0"/>
                  </a:cubicBezTo>
                  <a:cubicBezTo>
                    <a:pt x="5" y="0"/>
                    <a:pt x="0" y="3"/>
                    <a:pt x="1" y="8"/>
                  </a:cubicBezTo>
                  <a:cubicBezTo>
                    <a:pt x="2" y="12"/>
                    <a:pt x="9" y="16"/>
                    <a:pt x="16" y="16"/>
                  </a:cubicBezTo>
                  <a:cubicBezTo>
                    <a:pt x="24" y="16"/>
                    <a:pt x="29" y="1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5" name="îṡḻïdé"/>
            <p:cNvSpPr/>
            <p:nvPr/>
          </p:nvSpPr>
          <p:spPr bwMode="auto">
            <a:xfrm>
              <a:off x="6875672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3"/>
                    <a:pt x="9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6" name="ïsḻïḍè"/>
            <p:cNvSpPr/>
            <p:nvPr/>
          </p:nvSpPr>
          <p:spPr bwMode="auto">
            <a:xfrm>
              <a:off x="6999108" y="1804190"/>
              <a:ext cx="106464" cy="61718"/>
            </a:xfrm>
            <a:custGeom>
              <a:avLst/>
              <a:gdLst>
                <a:gd name="T0" fmla="*/ 28 w 29"/>
                <a:gd name="T1" fmla="*/ 9 h 17"/>
                <a:gd name="T2" fmla="*/ 13 w 29"/>
                <a:gd name="T3" fmla="*/ 0 h 17"/>
                <a:gd name="T4" fmla="*/ 1 w 29"/>
                <a:gd name="T5" fmla="*/ 9 h 17"/>
                <a:gd name="T6" fmla="*/ 16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3"/>
                    <a:pt x="9" y="17"/>
                    <a:pt x="16" y="17"/>
                  </a:cubicBezTo>
                  <a:cubicBezTo>
                    <a:pt x="24" y="17"/>
                    <a:pt x="29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7" name="îṧ1iḓé"/>
            <p:cNvSpPr/>
            <p:nvPr/>
          </p:nvSpPr>
          <p:spPr bwMode="auto">
            <a:xfrm>
              <a:off x="6889558" y="1878251"/>
              <a:ext cx="106464" cy="61718"/>
            </a:xfrm>
            <a:custGeom>
              <a:avLst/>
              <a:gdLst>
                <a:gd name="T0" fmla="*/ 28 w 29"/>
                <a:gd name="T1" fmla="*/ 9 h 17"/>
                <a:gd name="T2" fmla="*/ 13 w 29"/>
                <a:gd name="T3" fmla="*/ 0 h 17"/>
                <a:gd name="T4" fmla="*/ 1 w 29"/>
                <a:gd name="T5" fmla="*/ 9 h 17"/>
                <a:gd name="T6" fmla="*/ 16 w 29"/>
                <a:gd name="T7" fmla="*/ 17 h 17"/>
                <a:gd name="T8" fmla="*/ 28 w 29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29" y="13"/>
                    <a:pt x="2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8" name="išľiďé"/>
            <p:cNvSpPr/>
            <p:nvPr/>
          </p:nvSpPr>
          <p:spPr bwMode="auto">
            <a:xfrm>
              <a:off x="7137973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7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79" name="î$1ïḑé"/>
            <p:cNvSpPr/>
            <p:nvPr/>
          </p:nvSpPr>
          <p:spPr bwMode="auto">
            <a:xfrm>
              <a:off x="7262951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7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5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0" name="ïṥliḓê"/>
            <p:cNvSpPr/>
            <p:nvPr/>
          </p:nvSpPr>
          <p:spPr bwMode="auto">
            <a:xfrm>
              <a:off x="7386387" y="1878251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7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5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1" name="ïSḷíḋê"/>
            <p:cNvSpPr/>
            <p:nvPr/>
          </p:nvSpPr>
          <p:spPr bwMode="auto">
            <a:xfrm>
              <a:off x="7634802" y="1878251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2" name="iSľïďé"/>
            <p:cNvSpPr/>
            <p:nvPr/>
          </p:nvSpPr>
          <p:spPr bwMode="auto">
            <a:xfrm>
              <a:off x="7736637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8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5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3" name="íṩḻidê"/>
            <p:cNvSpPr/>
            <p:nvPr/>
          </p:nvSpPr>
          <p:spPr bwMode="auto">
            <a:xfrm>
              <a:off x="7860072" y="1804190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2 w 30"/>
                <a:gd name="T3" fmla="*/ 0 h 17"/>
                <a:gd name="T4" fmla="*/ 1 w 30"/>
                <a:gd name="T5" fmla="*/ 9 h 17"/>
                <a:gd name="T6" fmla="*/ 18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7" y="4"/>
                    <a:pt x="20" y="0"/>
                    <a:pt x="12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5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4" name="îṥľíḋê"/>
            <p:cNvSpPr/>
            <p:nvPr/>
          </p:nvSpPr>
          <p:spPr bwMode="auto">
            <a:xfrm>
              <a:off x="7980422" y="1804190"/>
              <a:ext cx="114178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2 w 31"/>
                <a:gd name="T5" fmla="*/ 9 h 17"/>
                <a:gd name="T6" fmla="*/ 19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1" y="17"/>
                    <a:pt x="19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5" name="îsļíďê"/>
            <p:cNvSpPr/>
            <p:nvPr/>
          </p:nvSpPr>
          <p:spPr bwMode="auto">
            <a:xfrm>
              <a:off x="8105400" y="1804190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3 w 31"/>
                <a:gd name="T3" fmla="*/ 0 h 17"/>
                <a:gd name="T4" fmla="*/ 2 w 31"/>
                <a:gd name="T5" fmla="*/ 9 h 17"/>
                <a:gd name="T6" fmla="*/ 19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6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6" name="iś1iḋê"/>
            <p:cNvSpPr/>
            <p:nvPr/>
          </p:nvSpPr>
          <p:spPr bwMode="auto">
            <a:xfrm>
              <a:off x="8228836" y="1804190"/>
              <a:ext cx="114178" cy="61718"/>
            </a:xfrm>
            <a:custGeom>
              <a:avLst/>
              <a:gdLst>
                <a:gd name="T0" fmla="*/ 29 w 31"/>
                <a:gd name="T1" fmla="*/ 9 h 17"/>
                <a:gd name="T2" fmla="*/ 12 w 31"/>
                <a:gd name="T3" fmla="*/ 0 h 17"/>
                <a:gd name="T4" fmla="*/ 2 w 31"/>
                <a:gd name="T5" fmla="*/ 9 h 17"/>
                <a:gd name="T6" fmla="*/ 18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7" y="4"/>
                    <a:pt x="20" y="0"/>
                    <a:pt x="12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3"/>
                    <a:pt x="11" y="17"/>
                    <a:pt x="18" y="17"/>
                  </a:cubicBezTo>
                  <a:cubicBezTo>
                    <a:pt x="26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7" name="ïŝḷîdê"/>
            <p:cNvSpPr/>
            <p:nvPr/>
          </p:nvSpPr>
          <p:spPr bwMode="auto">
            <a:xfrm>
              <a:off x="8349186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3 w 32"/>
                <a:gd name="T3" fmla="*/ 0 h 17"/>
                <a:gd name="T4" fmla="*/ 2 w 32"/>
                <a:gd name="T5" fmla="*/ 9 h 17"/>
                <a:gd name="T6" fmla="*/ 19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19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8" name="iṥľíḍe"/>
            <p:cNvSpPr/>
            <p:nvPr/>
          </p:nvSpPr>
          <p:spPr bwMode="auto">
            <a:xfrm>
              <a:off x="8474165" y="1804190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19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19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89" name="îṣľíḍè"/>
            <p:cNvSpPr/>
            <p:nvPr/>
          </p:nvSpPr>
          <p:spPr bwMode="auto">
            <a:xfrm>
              <a:off x="9290383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12 w 33"/>
                <a:gd name="T3" fmla="*/ 0 h 17"/>
                <a:gd name="T4" fmla="*/ 3 w 33"/>
                <a:gd name="T5" fmla="*/ 8 h 17"/>
                <a:gd name="T6" fmla="*/ 21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5" y="13"/>
                    <a:pt x="14" y="17"/>
                    <a:pt x="21" y="17"/>
                  </a:cubicBezTo>
                  <a:cubicBezTo>
                    <a:pt x="29" y="17"/>
                    <a:pt x="33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0" name="íṡḻïďe"/>
            <p:cNvSpPr/>
            <p:nvPr/>
          </p:nvSpPr>
          <p:spPr bwMode="auto">
            <a:xfrm>
              <a:off x="9415362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12 w 34"/>
                <a:gd name="T3" fmla="*/ 0 h 17"/>
                <a:gd name="T4" fmla="*/ 3 w 34"/>
                <a:gd name="T5" fmla="*/ 8 h 17"/>
                <a:gd name="T6" fmla="*/ 2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5" y="0"/>
                    <a:pt x="0" y="4"/>
                    <a:pt x="3" y="8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1" name="iš1íďé"/>
            <p:cNvSpPr/>
            <p:nvPr/>
          </p:nvSpPr>
          <p:spPr bwMode="auto">
            <a:xfrm>
              <a:off x="9543426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12 w 34"/>
                <a:gd name="T3" fmla="*/ 0 h 17"/>
                <a:gd name="T4" fmla="*/ 3 w 34"/>
                <a:gd name="T5" fmla="*/ 8 h 17"/>
                <a:gd name="T6" fmla="*/ 2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5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2" name="îs1iḍè"/>
            <p:cNvSpPr/>
            <p:nvPr/>
          </p:nvSpPr>
          <p:spPr bwMode="auto">
            <a:xfrm>
              <a:off x="9666862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12 w 34"/>
                <a:gd name="T3" fmla="*/ 0 h 17"/>
                <a:gd name="T4" fmla="*/ 3 w 34"/>
                <a:gd name="T5" fmla="*/ 8 h 17"/>
                <a:gd name="T6" fmla="*/ 23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0" y="17"/>
                    <a:pt x="34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3" name="iSľîḋé"/>
            <p:cNvSpPr/>
            <p:nvPr/>
          </p:nvSpPr>
          <p:spPr bwMode="auto">
            <a:xfrm>
              <a:off x="9794927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12 w 34"/>
                <a:gd name="T3" fmla="*/ 0 h 17"/>
                <a:gd name="T4" fmla="*/ 3 w 34"/>
                <a:gd name="T5" fmla="*/ 8 h 17"/>
                <a:gd name="T6" fmla="*/ 2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4" name="ísḷíḑè"/>
            <p:cNvSpPr/>
            <p:nvPr/>
          </p:nvSpPr>
          <p:spPr bwMode="auto">
            <a:xfrm>
              <a:off x="9918363" y="1953855"/>
              <a:ext cx="128065" cy="63261"/>
            </a:xfrm>
            <a:custGeom>
              <a:avLst/>
              <a:gdLst>
                <a:gd name="T0" fmla="*/ 32 w 35"/>
                <a:gd name="T1" fmla="*/ 8 h 17"/>
                <a:gd name="T2" fmla="*/ 12 w 35"/>
                <a:gd name="T3" fmla="*/ 0 h 17"/>
                <a:gd name="T4" fmla="*/ 3 w 35"/>
                <a:gd name="T5" fmla="*/ 8 h 17"/>
                <a:gd name="T6" fmla="*/ 23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5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5" name="îṣḷïďê"/>
            <p:cNvSpPr/>
            <p:nvPr/>
          </p:nvSpPr>
          <p:spPr bwMode="auto">
            <a:xfrm>
              <a:off x="10046427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11 w 34"/>
                <a:gd name="T3" fmla="*/ 0 h 17"/>
                <a:gd name="T4" fmla="*/ 3 w 34"/>
                <a:gd name="T5" fmla="*/ 8 h 17"/>
                <a:gd name="T6" fmla="*/ 23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28" y="4"/>
                    <a:pt x="19" y="0"/>
                    <a:pt x="11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4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6" name="ïSḻîḍe"/>
            <p:cNvSpPr/>
            <p:nvPr/>
          </p:nvSpPr>
          <p:spPr bwMode="auto">
            <a:xfrm>
              <a:off x="10169863" y="1953855"/>
              <a:ext cx="128065" cy="63261"/>
            </a:xfrm>
            <a:custGeom>
              <a:avLst/>
              <a:gdLst>
                <a:gd name="T0" fmla="*/ 32 w 35"/>
                <a:gd name="T1" fmla="*/ 8 h 17"/>
                <a:gd name="T2" fmla="*/ 12 w 35"/>
                <a:gd name="T3" fmla="*/ 0 h 17"/>
                <a:gd name="T4" fmla="*/ 3 w 35"/>
                <a:gd name="T5" fmla="*/ 8 h 17"/>
                <a:gd name="T6" fmla="*/ 23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8"/>
                  </a:cubicBezTo>
                  <a:cubicBezTo>
                    <a:pt x="7" y="13"/>
                    <a:pt x="16" y="17"/>
                    <a:pt x="23" y="17"/>
                  </a:cubicBezTo>
                  <a:cubicBezTo>
                    <a:pt x="31" y="17"/>
                    <a:pt x="35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7" name="ïṣḷïďè"/>
            <p:cNvSpPr/>
            <p:nvPr/>
          </p:nvSpPr>
          <p:spPr bwMode="auto">
            <a:xfrm>
              <a:off x="10297928" y="1953855"/>
              <a:ext cx="128065" cy="63261"/>
            </a:xfrm>
            <a:custGeom>
              <a:avLst/>
              <a:gdLst>
                <a:gd name="T0" fmla="*/ 31 w 35"/>
                <a:gd name="T1" fmla="*/ 8 h 17"/>
                <a:gd name="T2" fmla="*/ 11 w 35"/>
                <a:gd name="T3" fmla="*/ 0 h 17"/>
                <a:gd name="T4" fmla="*/ 3 w 35"/>
                <a:gd name="T5" fmla="*/ 8 h 17"/>
                <a:gd name="T6" fmla="*/ 23 w 35"/>
                <a:gd name="T7" fmla="*/ 17 h 17"/>
                <a:gd name="T8" fmla="*/ 31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8"/>
                  </a:moveTo>
                  <a:cubicBezTo>
                    <a:pt x="28" y="4"/>
                    <a:pt x="19" y="0"/>
                    <a:pt x="11" y="0"/>
                  </a:cubicBezTo>
                  <a:cubicBezTo>
                    <a:pt x="3" y="0"/>
                    <a:pt x="0" y="4"/>
                    <a:pt x="3" y="8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5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8" name="iṩliḍè"/>
            <p:cNvSpPr/>
            <p:nvPr/>
          </p:nvSpPr>
          <p:spPr bwMode="auto">
            <a:xfrm>
              <a:off x="9330500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299" name="ïṧ1iḍê"/>
            <p:cNvSpPr/>
            <p:nvPr/>
          </p:nvSpPr>
          <p:spPr bwMode="auto">
            <a:xfrm>
              <a:off x="9458565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0" name="íŝlïďè"/>
            <p:cNvSpPr/>
            <p:nvPr/>
          </p:nvSpPr>
          <p:spPr bwMode="auto">
            <a:xfrm>
              <a:off x="9586629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1" name="ïṧliḋè"/>
            <p:cNvSpPr/>
            <p:nvPr/>
          </p:nvSpPr>
          <p:spPr bwMode="auto">
            <a:xfrm>
              <a:off x="9714694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2" name="íṩļiḓé"/>
            <p:cNvSpPr/>
            <p:nvPr/>
          </p:nvSpPr>
          <p:spPr bwMode="auto">
            <a:xfrm>
              <a:off x="9842758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3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3" name="ïṣlíḍe"/>
            <p:cNvSpPr/>
            <p:nvPr/>
          </p:nvSpPr>
          <p:spPr bwMode="auto">
            <a:xfrm>
              <a:off x="9969280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11 w 34"/>
                <a:gd name="T3" fmla="*/ 0 h 17"/>
                <a:gd name="T4" fmla="*/ 3 w 34"/>
                <a:gd name="T5" fmla="*/ 9 h 17"/>
                <a:gd name="T6" fmla="*/ 23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1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4" name="ïṡlíďe"/>
            <p:cNvSpPr/>
            <p:nvPr/>
          </p:nvSpPr>
          <p:spPr bwMode="auto">
            <a:xfrm>
              <a:off x="10097345" y="2031003"/>
              <a:ext cx="128065" cy="61718"/>
            </a:xfrm>
            <a:custGeom>
              <a:avLst/>
              <a:gdLst>
                <a:gd name="T0" fmla="*/ 31 w 35"/>
                <a:gd name="T1" fmla="*/ 9 h 17"/>
                <a:gd name="T2" fmla="*/ 11 w 35"/>
                <a:gd name="T3" fmla="*/ 0 h 17"/>
                <a:gd name="T4" fmla="*/ 3 w 35"/>
                <a:gd name="T5" fmla="*/ 9 h 17"/>
                <a:gd name="T6" fmla="*/ 23 w 35"/>
                <a:gd name="T7" fmla="*/ 17 h 17"/>
                <a:gd name="T8" fmla="*/ 31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9"/>
                  </a:moveTo>
                  <a:cubicBezTo>
                    <a:pt x="28" y="4"/>
                    <a:pt x="19" y="0"/>
                    <a:pt x="11" y="0"/>
                  </a:cubicBezTo>
                  <a:cubicBezTo>
                    <a:pt x="3" y="0"/>
                    <a:pt x="0" y="4"/>
                    <a:pt x="3" y="9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5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5" name="îŝļiḋê"/>
            <p:cNvSpPr/>
            <p:nvPr/>
          </p:nvSpPr>
          <p:spPr bwMode="auto">
            <a:xfrm>
              <a:off x="10222323" y="2031003"/>
              <a:ext cx="131151" cy="61718"/>
            </a:xfrm>
            <a:custGeom>
              <a:avLst/>
              <a:gdLst>
                <a:gd name="T0" fmla="*/ 32 w 36"/>
                <a:gd name="T1" fmla="*/ 9 h 17"/>
                <a:gd name="T2" fmla="*/ 12 w 36"/>
                <a:gd name="T3" fmla="*/ 0 h 17"/>
                <a:gd name="T4" fmla="*/ 4 w 36"/>
                <a:gd name="T5" fmla="*/ 9 h 17"/>
                <a:gd name="T6" fmla="*/ 24 w 36"/>
                <a:gd name="T7" fmla="*/ 17 h 17"/>
                <a:gd name="T8" fmla="*/ 32 w 3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4" y="9"/>
                  </a:cubicBezTo>
                  <a:cubicBezTo>
                    <a:pt x="7" y="13"/>
                    <a:pt x="16" y="17"/>
                    <a:pt x="24" y="17"/>
                  </a:cubicBezTo>
                  <a:cubicBezTo>
                    <a:pt x="32" y="17"/>
                    <a:pt x="36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6" name="ïşļíde"/>
            <p:cNvSpPr/>
            <p:nvPr/>
          </p:nvSpPr>
          <p:spPr bwMode="auto">
            <a:xfrm>
              <a:off x="7758238" y="1878251"/>
              <a:ext cx="114178" cy="61718"/>
            </a:xfrm>
            <a:custGeom>
              <a:avLst/>
              <a:gdLst>
                <a:gd name="T0" fmla="*/ 29 w 31"/>
                <a:gd name="T1" fmla="*/ 9 h 17"/>
                <a:gd name="T2" fmla="*/ 13 w 31"/>
                <a:gd name="T3" fmla="*/ 0 h 17"/>
                <a:gd name="T4" fmla="*/ 2 w 31"/>
                <a:gd name="T5" fmla="*/ 9 h 17"/>
                <a:gd name="T6" fmla="*/ 18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7" name="ïṧliḓê"/>
            <p:cNvSpPr/>
            <p:nvPr/>
          </p:nvSpPr>
          <p:spPr bwMode="auto">
            <a:xfrm>
              <a:off x="7883216" y="1878251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2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3"/>
                    <a:pt x="11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8" name="ïŝḻîḋê"/>
            <p:cNvSpPr/>
            <p:nvPr/>
          </p:nvSpPr>
          <p:spPr bwMode="auto">
            <a:xfrm>
              <a:off x="8006652" y="1878251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2 w 31"/>
                <a:gd name="T5" fmla="*/ 9 h 17"/>
                <a:gd name="T6" fmla="*/ 19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7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09" name="îSliďé"/>
            <p:cNvSpPr/>
            <p:nvPr/>
          </p:nvSpPr>
          <p:spPr bwMode="auto">
            <a:xfrm>
              <a:off x="8130087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3 w 32"/>
                <a:gd name="T3" fmla="*/ 0 h 17"/>
                <a:gd name="T4" fmla="*/ 2 w 32"/>
                <a:gd name="T5" fmla="*/ 9 h 17"/>
                <a:gd name="T6" fmla="*/ 19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1" y="17"/>
                    <a:pt x="19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10" name="iṡḷiḍé"/>
            <p:cNvSpPr/>
            <p:nvPr/>
          </p:nvSpPr>
          <p:spPr bwMode="auto">
            <a:xfrm>
              <a:off x="8255067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3 w 32"/>
                <a:gd name="T3" fmla="*/ 0 h 17"/>
                <a:gd name="T4" fmla="*/ 2 w 32"/>
                <a:gd name="T5" fmla="*/ 9 h 17"/>
                <a:gd name="T6" fmla="*/ 19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19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11" name="îṩ1ïḋê"/>
            <p:cNvSpPr/>
            <p:nvPr/>
          </p:nvSpPr>
          <p:spPr bwMode="auto">
            <a:xfrm>
              <a:off x="8383131" y="1878251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2 w 31"/>
                <a:gd name="T3" fmla="*/ 0 h 17"/>
                <a:gd name="T4" fmla="*/ 1 w 31"/>
                <a:gd name="T5" fmla="*/ 9 h 17"/>
                <a:gd name="T6" fmla="*/ 19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7" y="4"/>
                    <a:pt x="20" y="0"/>
                    <a:pt x="12" y="0"/>
                  </a:cubicBezTo>
                  <a:cubicBezTo>
                    <a:pt x="4" y="0"/>
                    <a:pt x="0" y="4"/>
                    <a:pt x="1" y="9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6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12" name="ïṥļiḍé"/>
            <p:cNvSpPr/>
            <p:nvPr/>
          </p:nvSpPr>
          <p:spPr bwMode="auto">
            <a:xfrm>
              <a:off x="8506566" y="1878251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2 w 31"/>
                <a:gd name="T3" fmla="*/ 0 h 17"/>
                <a:gd name="T4" fmla="*/ 2 w 31"/>
                <a:gd name="T5" fmla="*/ 9 h 17"/>
                <a:gd name="T6" fmla="*/ 19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27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7" y="17"/>
                    <a:pt x="31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13" name="ïşļíḑè"/>
            <p:cNvSpPr/>
            <p:nvPr/>
          </p:nvSpPr>
          <p:spPr bwMode="auto">
            <a:xfrm>
              <a:off x="8630002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19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7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2" y="17"/>
                    <a:pt x="19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14" name="i$ľïḍè"/>
            <p:cNvSpPr/>
            <p:nvPr/>
          </p:nvSpPr>
          <p:spPr bwMode="auto">
            <a:xfrm>
              <a:off x="8754981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20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7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15" name="íŝ1iḍé"/>
            <p:cNvSpPr/>
            <p:nvPr/>
          </p:nvSpPr>
          <p:spPr bwMode="auto">
            <a:xfrm>
              <a:off x="8878417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20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16" name="íṧlîḍè"/>
            <p:cNvSpPr/>
            <p:nvPr/>
          </p:nvSpPr>
          <p:spPr bwMode="auto">
            <a:xfrm>
              <a:off x="9003395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2 w 32"/>
                <a:gd name="T3" fmla="*/ 0 h 17"/>
                <a:gd name="T4" fmla="*/ 2 w 32"/>
                <a:gd name="T5" fmla="*/ 9 h 17"/>
                <a:gd name="T6" fmla="*/ 20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3" y="17"/>
                    <a:pt x="20" y="17"/>
                  </a:cubicBezTo>
                  <a:cubicBezTo>
                    <a:pt x="28" y="17"/>
                    <a:pt x="32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17" name="ïşľiḑê"/>
            <p:cNvSpPr/>
            <p:nvPr/>
          </p:nvSpPr>
          <p:spPr bwMode="auto">
            <a:xfrm>
              <a:off x="9126831" y="1878251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1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3"/>
                    <a:pt x="13" y="17"/>
                    <a:pt x="21" y="17"/>
                  </a:cubicBezTo>
                  <a:cubicBezTo>
                    <a:pt x="28" y="17"/>
                    <a:pt x="33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18" name="iṩļîḍê"/>
            <p:cNvSpPr/>
            <p:nvPr/>
          </p:nvSpPr>
          <p:spPr bwMode="auto">
            <a:xfrm>
              <a:off x="9250267" y="1878251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1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3"/>
                    <a:pt x="13" y="17"/>
                    <a:pt x="21" y="17"/>
                  </a:cubicBezTo>
                  <a:cubicBezTo>
                    <a:pt x="29" y="17"/>
                    <a:pt x="33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19" name="ïŝḷîde"/>
            <p:cNvSpPr/>
            <p:nvPr/>
          </p:nvSpPr>
          <p:spPr bwMode="auto">
            <a:xfrm>
              <a:off x="9375246" y="1878251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12 w 33"/>
                <a:gd name="T3" fmla="*/ 0 h 17"/>
                <a:gd name="T4" fmla="*/ 3 w 33"/>
                <a:gd name="T5" fmla="*/ 9 h 17"/>
                <a:gd name="T6" fmla="*/ 21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3"/>
                    <a:pt x="14" y="17"/>
                    <a:pt x="21" y="17"/>
                  </a:cubicBezTo>
                  <a:cubicBezTo>
                    <a:pt x="29" y="17"/>
                    <a:pt x="33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20" name="iṧḻïḍé"/>
            <p:cNvSpPr/>
            <p:nvPr/>
          </p:nvSpPr>
          <p:spPr bwMode="auto">
            <a:xfrm>
              <a:off x="9498681" y="1878251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2 w 33"/>
                <a:gd name="T3" fmla="*/ 0 h 17"/>
                <a:gd name="T4" fmla="*/ 3 w 33"/>
                <a:gd name="T5" fmla="*/ 9 h 17"/>
                <a:gd name="T6" fmla="*/ 2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3"/>
                    <a:pt x="14" y="17"/>
                    <a:pt x="22" y="17"/>
                  </a:cubicBezTo>
                  <a:cubicBezTo>
                    <a:pt x="29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21" name="ïšlïḓé"/>
            <p:cNvSpPr/>
            <p:nvPr/>
          </p:nvSpPr>
          <p:spPr bwMode="auto">
            <a:xfrm>
              <a:off x="9623660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22" name="í$ļíḑé"/>
            <p:cNvSpPr/>
            <p:nvPr/>
          </p:nvSpPr>
          <p:spPr bwMode="auto">
            <a:xfrm>
              <a:off x="9747095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23" name="ïSḷîḓê"/>
            <p:cNvSpPr/>
            <p:nvPr/>
          </p:nvSpPr>
          <p:spPr bwMode="auto">
            <a:xfrm>
              <a:off x="9870531" y="1878251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3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24" name="îšlidé"/>
            <p:cNvSpPr/>
            <p:nvPr/>
          </p:nvSpPr>
          <p:spPr bwMode="auto">
            <a:xfrm>
              <a:off x="9995510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2 w 34"/>
                <a:gd name="T3" fmla="*/ 0 h 17"/>
                <a:gd name="T4" fmla="*/ 3 w 34"/>
                <a:gd name="T5" fmla="*/ 9 h 17"/>
                <a:gd name="T6" fmla="*/ 23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6" y="13"/>
                    <a:pt x="15" y="17"/>
                    <a:pt x="23" y="17"/>
                  </a:cubicBezTo>
                  <a:cubicBezTo>
                    <a:pt x="31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25" name="ïṧḷiḍé"/>
            <p:cNvSpPr/>
            <p:nvPr/>
          </p:nvSpPr>
          <p:spPr bwMode="auto">
            <a:xfrm>
              <a:off x="10118946" y="1878251"/>
              <a:ext cx="128065" cy="61718"/>
            </a:xfrm>
            <a:custGeom>
              <a:avLst/>
              <a:gdLst>
                <a:gd name="T0" fmla="*/ 31 w 35"/>
                <a:gd name="T1" fmla="*/ 9 h 17"/>
                <a:gd name="T2" fmla="*/ 12 w 35"/>
                <a:gd name="T3" fmla="*/ 0 h 17"/>
                <a:gd name="T4" fmla="*/ 4 w 35"/>
                <a:gd name="T5" fmla="*/ 9 h 17"/>
                <a:gd name="T6" fmla="*/ 23 w 35"/>
                <a:gd name="T7" fmla="*/ 17 h 17"/>
                <a:gd name="T8" fmla="*/ 31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9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4" y="9"/>
                  </a:cubicBezTo>
                  <a:cubicBezTo>
                    <a:pt x="7" y="13"/>
                    <a:pt x="15" y="17"/>
                    <a:pt x="23" y="17"/>
                  </a:cubicBezTo>
                  <a:cubicBezTo>
                    <a:pt x="31" y="17"/>
                    <a:pt x="35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26" name="íşļïḋé"/>
            <p:cNvSpPr/>
            <p:nvPr/>
          </p:nvSpPr>
          <p:spPr bwMode="auto">
            <a:xfrm>
              <a:off x="6648859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4 w 30"/>
                <a:gd name="T3" fmla="*/ 0 h 17"/>
                <a:gd name="T4" fmla="*/ 1 w 30"/>
                <a:gd name="T5" fmla="*/ 8 h 17"/>
                <a:gd name="T6" fmla="*/ 16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28" y="4"/>
                    <a:pt x="22" y="0"/>
                    <a:pt x="14" y="0"/>
                  </a:cubicBezTo>
                  <a:cubicBezTo>
                    <a:pt x="6" y="0"/>
                    <a:pt x="0" y="4"/>
                    <a:pt x="1" y="8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27" name="î$ḷiḋe"/>
            <p:cNvSpPr/>
            <p:nvPr/>
          </p:nvSpPr>
          <p:spPr bwMode="auto">
            <a:xfrm>
              <a:off x="6776924" y="1953855"/>
              <a:ext cx="106464" cy="63261"/>
            </a:xfrm>
            <a:custGeom>
              <a:avLst/>
              <a:gdLst>
                <a:gd name="T0" fmla="*/ 29 w 29"/>
                <a:gd name="T1" fmla="*/ 8 h 17"/>
                <a:gd name="T2" fmla="*/ 13 w 29"/>
                <a:gd name="T3" fmla="*/ 0 h 17"/>
                <a:gd name="T4" fmla="*/ 0 w 29"/>
                <a:gd name="T5" fmla="*/ 8 h 17"/>
                <a:gd name="T6" fmla="*/ 16 w 29"/>
                <a:gd name="T7" fmla="*/ 17 h 17"/>
                <a:gd name="T8" fmla="*/ 29 w 29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9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0" y="8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29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28" name="íṥliḓe"/>
            <p:cNvSpPr/>
            <p:nvPr/>
          </p:nvSpPr>
          <p:spPr bwMode="auto">
            <a:xfrm>
              <a:off x="6900360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4 w 30"/>
                <a:gd name="T3" fmla="*/ 0 h 17"/>
                <a:gd name="T4" fmla="*/ 1 w 30"/>
                <a:gd name="T5" fmla="*/ 8 h 17"/>
                <a:gd name="T6" fmla="*/ 17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1" y="8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4" y="17"/>
                    <a:pt x="30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29" name="îṥ1iḋè"/>
            <p:cNvSpPr/>
            <p:nvPr/>
          </p:nvSpPr>
          <p:spPr bwMode="auto">
            <a:xfrm>
              <a:off x="7028424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3 w 30"/>
                <a:gd name="T3" fmla="*/ 0 h 17"/>
                <a:gd name="T4" fmla="*/ 0 w 30"/>
                <a:gd name="T5" fmla="*/ 8 h 17"/>
                <a:gd name="T6" fmla="*/ 16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0" y="8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30" name="iŝḷîdê"/>
            <p:cNvSpPr/>
            <p:nvPr/>
          </p:nvSpPr>
          <p:spPr bwMode="auto">
            <a:xfrm>
              <a:off x="7153403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3 w 30"/>
                <a:gd name="T3" fmla="*/ 0 h 17"/>
                <a:gd name="T4" fmla="*/ 1 w 30"/>
                <a:gd name="T5" fmla="*/ 8 h 17"/>
                <a:gd name="T6" fmla="*/ 17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6" y="0"/>
                    <a:pt x="0" y="4"/>
                    <a:pt x="1" y="8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5" y="17"/>
                    <a:pt x="30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31" name="ïśḷidé"/>
            <p:cNvSpPr/>
            <p:nvPr/>
          </p:nvSpPr>
          <p:spPr bwMode="auto">
            <a:xfrm>
              <a:off x="7279924" y="1953855"/>
              <a:ext cx="109550" cy="63261"/>
            </a:xfrm>
            <a:custGeom>
              <a:avLst/>
              <a:gdLst>
                <a:gd name="T0" fmla="*/ 29 w 30"/>
                <a:gd name="T1" fmla="*/ 8 h 17"/>
                <a:gd name="T2" fmla="*/ 13 w 30"/>
                <a:gd name="T3" fmla="*/ 0 h 17"/>
                <a:gd name="T4" fmla="*/ 1 w 30"/>
                <a:gd name="T5" fmla="*/ 8 h 17"/>
                <a:gd name="T6" fmla="*/ 17 w 30"/>
                <a:gd name="T7" fmla="*/ 17 h 17"/>
                <a:gd name="T8" fmla="*/ 29 w 30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8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1" y="8"/>
                  </a:cubicBezTo>
                  <a:cubicBezTo>
                    <a:pt x="2" y="13"/>
                    <a:pt x="9" y="17"/>
                    <a:pt x="17" y="17"/>
                  </a:cubicBezTo>
                  <a:cubicBezTo>
                    <a:pt x="25" y="17"/>
                    <a:pt x="30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32" name="išḷidé"/>
            <p:cNvSpPr/>
            <p:nvPr/>
          </p:nvSpPr>
          <p:spPr bwMode="auto">
            <a:xfrm>
              <a:off x="7404903" y="1953855"/>
              <a:ext cx="112636" cy="63261"/>
            </a:xfrm>
            <a:custGeom>
              <a:avLst/>
              <a:gdLst>
                <a:gd name="T0" fmla="*/ 29 w 31"/>
                <a:gd name="T1" fmla="*/ 8 h 17"/>
                <a:gd name="T2" fmla="*/ 13 w 31"/>
                <a:gd name="T3" fmla="*/ 0 h 17"/>
                <a:gd name="T4" fmla="*/ 1 w 31"/>
                <a:gd name="T5" fmla="*/ 8 h 17"/>
                <a:gd name="T6" fmla="*/ 17 w 31"/>
                <a:gd name="T7" fmla="*/ 17 h 17"/>
                <a:gd name="T8" fmla="*/ 29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8"/>
                  </a:cubicBezTo>
                  <a:cubicBezTo>
                    <a:pt x="2" y="13"/>
                    <a:pt x="10" y="17"/>
                    <a:pt x="17" y="17"/>
                  </a:cubicBezTo>
                  <a:cubicBezTo>
                    <a:pt x="25" y="17"/>
                    <a:pt x="31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33" name="íṣļiḓé"/>
            <p:cNvSpPr/>
            <p:nvPr/>
          </p:nvSpPr>
          <p:spPr bwMode="auto">
            <a:xfrm>
              <a:off x="7528338" y="1953855"/>
              <a:ext cx="114178" cy="63261"/>
            </a:xfrm>
            <a:custGeom>
              <a:avLst/>
              <a:gdLst>
                <a:gd name="T0" fmla="*/ 30 w 31"/>
                <a:gd name="T1" fmla="*/ 8 h 17"/>
                <a:gd name="T2" fmla="*/ 14 w 31"/>
                <a:gd name="T3" fmla="*/ 0 h 17"/>
                <a:gd name="T4" fmla="*/ 2 w 31"/>
                <a:gd name="T5" fmla="*/ 8 h 17"/>
                <a:gd name="T6" fmla="*/ 18 w 31"/>
                <a:gd name="T7" fmla="*/ 17 h 17"/>
                <a:gd name="T8" fmla="*/ 30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8"/>
                  </a:moveTo>
                  <a:cubicBezTo>
                    <a:pt x="29" y="4"/>
                    <a:pt x="21" y="0"/>
                    <a:pt x="14" y="0"/>
                  </a:cubicBezTo>
                  <a:cubicBezTo>
                    <a:pt x="6" y="0"/>
                    <a:pt x="0" y="4"/>
                    <a:pt x="2" y="8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34" name="íŝ1îḍê"/>
            <p:cNvSpPr/>
            <p:nvPr/>
          </p:nvSpPr>
          <p:spPr bwMode="auto">
            <a:xfrm>
              <a:off x="7656403" y="1953855"/>
              <a:ext cx="112636" cy="63261"/>
            </a:xfrm>
            <a:custGeom>
              <a:avLst/>
              <a:gdLst>
                <a:gd name="T0" fmla="*/ 29 w 31"/>
                <a:gd name="T1" fmla="*/ 8 h 17"/>
                <a:gd name="T2" fmla="*/ 13 w 31"/>
                <a:gd name="T3" fmla="*/ 0 h 17"/>
                <a:gd name="T4" fmla="*/ 1 w 31"/>
                <a:gd name="T5" fmla="*/ 8 h 17"/>
                <a:gd name="T6" fmla="*/ 18 w 31"/>
                <a:gd name="T7" fmla="*/ 17 h 17"/>
                <a:gd name="T8" fmla="*/ 29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8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35" name="îśḷiḓé"/>
            <p:cNvSpPr/>
            <p:nvPr/>
          </p:nvSpPr>
          <p:spPr bwMode="auto">
            <a:xfrm>
              <a:off x="7779839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3 w 32"/>
                <a:gd name="T3" fmla="*/ 0 h 17"/>
                <a:gd name="T4" fmla="*/ 2 w 32"/>
                <a:gd name="T5" fmla="*/ 8 h 17"/>
                <a:gd name="T6" fmla="*/ 19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6" y="0"/>
                    <a:pt x="0" y="4"/>
                    <a:pt x="2" y="8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6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36" name="ïS1îde"/>
            <p:cNvSpPr/>
            <p:nvPr/>
          </p:nvSpPr>
          <p:spPr bwMode="auto">
            <a:xfrm>
              <a:off x="7907903" y="1953855"/>
              <a:ext cx="112636" cy="63261"/>
            </a:xfrm>
            <a:custGeom>
              <a:avLst/>
              <a:gdLst>
                <a:gd name="T0" fmla="*/ 30 w 31"/>
                <a:gd name="T1" fmla="*/ 8 h 17"/>
                <a:gd name="T2" fmla="*/ 13 w 31"/>
                <a:gd name="T3" fmla="*/ 0 h 17"/>
                <a:gd name="T4" fmla="*/ 1 w 31"/>
                <a:gd name="T5" fmla="*/ 8 h 17"/>
                <a:gd name="T6" fmla="*/ 18 w 31"/>
                <a:gd name="T7" fmla="*/ 17 h 17"/>
                <a:gd name="T8" fmla="*/ 30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8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1" y="8"/>
                  </a:cubicBezTo>
                  <a:cubicBezTo>
                    <a:pt x="3" y="13"/>
                    <a:pt x="11" y="17"/>
                    <a:pt x="18" y="17"/>
                  </a:cubicBezTo>
                  <a:cubicBezTo>
                    <a:pt x="26" y="17"/>
                    <a:pt x="31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37" name="íśľîdê"/>
            <p:cNvSpPr/>
            <p:nvPr/>
          </p:nvSpPr>
          <p:spPr bwMode="auto">
            <a:xfrm>
              <a:off x="8032882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3 w 32"/>
                <a:gd name="T3" fmla="*/ 0 h 17"/>
                <a:gd name="T4" fmla="*/ 2 w 32"/>
                <a:gd name="T5" fmla="*/ 8 h 17"/>
                <a:gd name="T6" fmla="*/ 19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4" y="13"/>
                    <a:pt x="11" y="17"/>
                    <a:pt x="19" y="17"/>
                  </a:cubicBezTo>
                  <a:cubicBezTo>
                    <a:pt x="27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38" name="iṥľîḓé"/>
            <p:cNvSpPr/>
            <p:nvPr/>
          </p:nvSpPr>
          <p:spPr bwMode="auto">
            <a:xfrm>
              <a:off x="8159404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2 w 32"/>
                <a:gd name="T3" fmla="*/ 0 h 17"/>
                <a:gd name="T4" fmla="*/ 2 w 32"/>
                <a:gd name="T5" fmla="*/ 8 h 17"/>
                <a:gd name="T6" fmla="*/ 19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7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39" name="ï$ḻiḋè"/>
            <p:cNvSpPr/>
            <p:nvPr/>
          </p:nvSpPr>
          <p:spPr bwMode="auto">
            <a:xfrm>
              <a:off x="8284382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3 w 32"/>
                <a:gd name="T3" fmla="*/ 0 h 17"/>
                <a:gd name="T4" fmla="*/ 2 w 32"/>
                <a:gd name="T5" fmla="*/ 8 h 17"/>
                <a:gd name="T6" fmla="*/ 20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7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0" name="ïśḷïḍê"/>
            <p:cNvSpPr/>
            <p:nvPr/>
          </p:nvSpPr>
          <p:spPr bwMode="auto">
            <a:xfrm>
              <a:off x="8412447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2 w 32"/>
                <a:gd name="T3" fmla="*/ 0 h 17"/>
                <a:gd name="T4" fmla="*/ 2 w 32"/>
                <a:gd name="T5" fmla="*/ 8 h 17"/>
                <a:gd name="T6" fmla="*/ 19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4" y="13"/>
                    <a:pt x="11" y="17"/>
                    <a:pt x="19" y="17"/>
                  </a:cubicBezTo>
                  <a:cubicBezTo>
                    <a:pt x="27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1" name="ïşlide"/>
            <p:cNvSpPr/>
            <p:nvPr/>
          </p:nvSpPr>
          <p:spPr bwMode="auto">
            <a:xfrm>
              <a:off x="8535883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3 w 32"/>
                <a:gd name="T3" fmla="*/ 0 h 17"/>
                <a:gd name="T4" fmla="*/ 2 w 32"/>
                <a:gd name="T5" fmla="*/ 8 h 17"/>
                <a:gd name="T6" fmla="*/ 20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2" name="íṥľîḑè"/>
            <p:cNvSpPr/>
            <p:nvPr/>
          </p:nvSpPr>
          <p:spPr bwMode="auto">
            <a:xfrm>
              <a:off x="8663947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2 w 32"/>
                <a:gd name="T3" fmla="*/ 0 h 17"/>
                <a:gd name="T4" fmla="*/ 2 w 32"/>
                <a:gd name="T5" fmla="*/ 8 h 17"/>
                <a:gd name="T6" fmla="*/ 20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3" name="iŝḷíḍê"/>
            <p:cNvSpPr/>
            <p:nvPr/>
          </p:nvSpPr>
          <p:spPr bwMode="auto">
            <a:xfrm>
              <a:off x="8787383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12 w 33"/>
                <a:gd name="T3" fmla="*/ 0 h 17"/>
                <a:gd name="T4" fmla="*/ 2 w 33"/>
                <a:gd name="T5" fmla="*/ 8 h 17"/>
                <a:gd name="T6" fmla="*/ 20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8"/>
                  </a:cubicBezTo>
                  <a:cubicBezTo>
                    <a:pt x="4" y="13"/>
                    <a:pt x="13" y="17"/>
                    <a:pt x="20" y="17"/>
                  </a:cubicBezTo>
                  <a:cubicBezTo>
                    <a:pt x="28" y="17"/>
                    <a:pt x="33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4" name="íSļiḋé"/>
            <p:cNvSpPr/>
            <p:nvPr/>
          </p:nvSpPr>
          <p:spPr bwMode="auto">
            <a:xfrm>
              <a:off x="8915448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2 w 32"/>
                <a:gd name="T3" fmla="*/ 0 h 17"/>
                <a:gd name="T4" fmla="*/ 2 w 32"/>
                <a:gd name="T5" fmla="*/ 8 h 17"/>
                <a:gd name="T6" fmla="*/ 20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2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5" name="îŝḻïďê"/>
            <p:cNvSpPr/>
            <p:nvPr/>
          </p:nvSpPr>
          <p:spPr bwMode="auto">
            <a:xfrm>
              <a:off x="9038883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12 w 33"/>
                <a:gd name="T3" fmla="*/ 0 h 17"/>
                <a:gd name="T4" fmla="*/ 2 w 33"/>
                <a:gd name="T5" fmla="*/ 8 h 17"/>
                <a:gd name="T6" fmla="*/ 21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5" y="13"/>
                    <a:pt x="13" y="17"/>
                    <a:pt x="21" y="17"/>
                  </a:cubicBezTo>
                  <a:cubicBezTo>
                    <a:pt x="29" y="17"/>
                    <a:pt x="33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6" name="iŝḻîďe"/>
            <p:cNvSpPr/>
            <p:nvPr/>
          </p:nvSpPr>
          <p:spPr bwMode="auto">
            <a:xfrm>
              <a:off x="9166947" y="1953855"/>
              <a:ext cx="120350" cy="63261"/>
            </a:xfrm>
            <a:custGeom>
              <a:avLst/>
              <a:gdLst>
                <a:gd name="T0" fmla="*/ 30 w 33"/>
                <a:gd name="T1" fmla="*/ 8 h 17"/>
                <a:gd name="T2" fmla="*/ 12 w 33"/>
                <a:gd name="T3" fmla="*/ 0 h 17"/>
                <a:gd name="T4" fmla="*/ 2 w 33"/>
                <a:gd name="T5" fmla="*/ 8 h 17"/>
                <a:gd name="T6" fmla="*/ 21 w 33"/>
                <a:gd name="T7" fmla="*/ 17 h 17"/>
                <a:gd name="T8" fmla="*/ 30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8"/>
                  </a:moveTo>
                  <a:cubicBezTo>
                    <a:pt x="28" y="4"/>
                    <a:pt x="19" y="0"/>
                    <a:pt x="12" y="0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4" y="13"/>
                    <a:pt x="13" y="17"/>
                    <a:pt x="21" y="17"/>
                  </a:cubicBezTo>
                  <a:cubicBezTo>
                    <a:pt x="28" y="17"/>
                    <a:pt x="33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7" name="îSľíde"/>
            <p:cNvSpPr/>
            <p:nvPr/>
          </p:nvSpPr>
          <p:spPr bwMode="auto">
            <a:xfrm>
              <a:off x="6659660" y="2031003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4 w 30"/>
                <a:gd name="T3" fmla="*/ 0 h 17"/>
                <a:gd name="T4" fmla="*/ 1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8" name="isļídé"/>
            <p:cNvSpPr/>
            <p:nvPr/>
          </p:nvSpPr>
          <p:spPr bwMode="auto">
            <a:xfrm>
              <a:off x="6787724" y="2031003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1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49" name="îṥḻïḍè"/>
            <p:cNvSpPr/>
            <p:nvPr/>
          </p:nvSpPr>
          <p:spPr bwMode="auto">
            <a:xfrm>
              <a:off x="6915789" y="2031003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0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13"/>
                    <a:pt x="8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50" name="iṥļîḑè"/>
            <p:cNvSpPr/>
            <p:nvPr/>
          </p:nvSpPr>
          <p:spPr bwMode="auto">
            <a:xfrm>
              <a:off x="7043853" y="2031003"/>
              <a:ext cx="109550" cy="61718"/>
            </a:xfrm>
            <a:custGeom>
              <a:avLst/>
              <a:gdLst>
                <a:gd name="T0" fmla="*/ 29 w 30"/>
                <a:gd name="T1" fmla="*/ 9 h 17"/>
                <a:gd name="T2" fmla="*/ 13 w 30"/>
                <a:gd name="T3" fmla="*/ 0 h 17"/>
                <a:gd name="T4" fmla="*/ 0 w 30"/>
                <a:gd name="T5" fmla="*/ 9 h 17"/>
                <a:gd name="T6" fmla="*/ 16 w 30"/>
                <a:gd name="T7" fmla="*/ 17 h 17"/>
                <a:gd name="T8" fmla="*/ 29 w 30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13"/>
                    <a:pt x="9" y="17"/>
                    <a:pt x="16" y="17"/>
                  </a:cubicBezTo>
                  <a:cubicBezTo>
                    <a:pt x="24" y="17"/>
                    <a:pt x="30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51" name="iṥḷîḍê"/>
            <p:cNvSpPr/>
            <p:nvPr/>
          </p:nvSpPr>
          <p:spPr bwMode="auto">
            <a:xfrm>
              <a:off x="7167289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4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3"/>
                    <a:pt x="10" y="17"/>
                    <a:pt x="18" y="17"/>
                  </a:cubicBezTo>
                  <a:cubicBezTo>
                    <a:pt x="25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52" name="îṡḷîḓè"/>
            <p:cNvSpPr/>
            <p:nvPr/>
          </p:nvSpPr>
          <p:spPr bwMode="auto">
            <a:xfrm>
              <a:off x="7295354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4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9" y="4"/>
                    <a:pt x="21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53" name="íşḻíde"/>
            <p:cNvSpPr/>
            <p:nvPr/>
          </p:nvSpPr>
          <p:spPr bwMode="auto">
            <a:xfrm>
              <a:off x="7423418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54" name="ïśļíḋè"/>
            <p:cNvSpPr/>
            <p:nvPr/>
          </p:nvSpPr>
          <p:spPr bwMode="auto">
            <a:xfrm>
              <a:off x="7549940" y="2031003"/>
              <a:ext cx="114178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55" name="ïṡlíḑè"/>
            <p:cNvSpPr/>
            <p:nvPr/>
          </p:nvSpPr>
          <p:spPr bwMode="auto">
            <a:xfrm>
              <a:off x="7678005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56" name="íšľiḋé"/>
            <p:cNvSpPr/>
            <p:nvPr/>
          </p:nvSpPr>
          <p:spPr bwMode="auto">
            <a:xfrm>
              <a:off x="7806069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0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57" name="îṥḷîḓê"/>
            <p:cNvSpPr/>
            <p:nvPr/>
          </p:nvSpPr>
          <p:spPr bwMode="auto">
            <a:xfrm>
              <a:off x="7934134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3 w 31"/>
                <a:gd name="T3" fmla="*/ 0 h 17"/>
                <a:gd name="T4" fmla="*/ 1 w 31"/>
                <a:gd name="T5" fmla="*/ 9 h 17"/>
                <a:gd name="T6" fmla="*/ 18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0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1" y="17"/>
                    <a:pt x="18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58" name="ïSḷîḍè"/>
            <p:cNvSpPr/>
            <p:nvPr/>
          </p:nvSpPr>
          <p:spPr bwMode="auto">
            <a:xfrm>
              <a:off x="8060655" y="2031003"/>
              <a:ext cx="114178" cy="61718"/>
            </a:xfrm>
            <a:custGeom>
              <a:avLst/>
              <a:gdLst>
                <a:gd name="T0" fmla="*/ 30 w 31"/>
                <a:gd name="T1" fmla="*/ 9 h 17"/>
                <a:gd name="T2" fmla="*/ 12 w 31"/>
                <a:gd name="T3" fmla="*/ 0 h 17"/>
                <a:gd name="T4" fmla="*/ 1 w 31"/>
                <a:gd name="T5" fmla="*/ 9 h 17"/>
                <a:gd name="T6" fmla="*/ 19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3"/>
                    <a:pt x="11" y="17"/>
                    <a:pt x="19" y="17"/>
                  </a:cubicBezTo>
                  <a:cubicBezTo>
                    <a:pt x="26" y="17"/>
                    <a:pt x="31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59" name="îšļíḓe"/>
            <p:cNvSpPr/>
            <p:nvPr/>
          </p:nvSpPr>
          <p:spPr bwMode="auto">
            <a:xfrm>
              <a:off x="8185633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3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60" name="ïšľíḓê"/>
            <p:cNvSpPr/>
            <p:nvPr/>
          </p:nvSpPr>
          <p:spPr bwMode="auto">
            <a:xfrm>
              <a:off x="8313699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3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61" name="î$ḷídê"/>
            <p:cNvSpPr/>
            <p:nvPr/>
          </p:nvSpPr>
          <p:spPr bwMode="auto">
            <a:xfrm>
              <a:off x="8440220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3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62" name="ïṡḷíḓé"/>
            <p:cNvSpPr/>
            <p:nvPr/>
          </p:nvSpPr>
          <p:spPr bwMode="auto">
            <a:xfrm>
              <a:off x="8568284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3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9" y="4"/>
                    <a:pt x="20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63" name="ísļïḑe"/>
            <p:cNvSpPr/>
            <p:nvPr/>
          </p:nvSpPr>
          <p:spPr bwMode="auto">
            <a:xfrm>
              <a:off x="8696349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64" name="îṡ1ïḓé"/>
            <p:cNvSpPr/>
            <p:nvPr/>
          </p:nvSpPr>
          <p:spPr bwMode="auto">
            <a:xfrm>
              <a:off x="8824413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0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2" y="17"/>
                    <a:pt x="20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65" name="ïS1iḋè"/>
            <p:cNvSpPr/>
            <p:nvPr/>
          </p:nvSpPr>
          <p:spPr bwMode="auto">
            <a:xfrm>
              <a:off x="8952478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1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3" y="17"/>
                    <a:pt x="21" y="17"/>
                  </a:cubicBezTo>
                  <a:cubicBezTo>
                    <a:pt x="28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66" name="i$ḻïḋè"/>
            <p:cNvSpPr/>
            <p:nvPr/>
          </p:nvSpPr>
          <p:spPr bwMode="auto">
            <a:xfrm>
              <a:off x="9079000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12 w 33"/>
                <a:gd name="T3" fmla="*/ 0 h 17"/>
                <a:gd name="T4" fmla="*/ 2 w 33"/>
                <a:gd name="T5" fmla="*/ 9 h 17"/>
                <a:gd name="T6" fmla="*/ 21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3"/>
                    <a:pt x="13" y="17"/>
                    <a:pt x="21" y="17"/>
                  </a:cubicBezTo>
                  <a:cubicBezTo>
                    <a:pt x="29" y="17"/>
                    <a:pt x="33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67" name="ïṩḻïḑê"/>
            <p:cNvSpPr/>
            <p:nvPr/>
          </p:nvSpPr>
          <p:spPr bwMode="auto">
            <a:xfrm>
              <a:off x="9203978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13 w 34"/>
                <a:gd name="T3" fmla="*/ 0 h 17"/>
                <a:gd name="T4" fmla="*/ 3 w 34"/>
                <a:gd name="T5" fmla="*/ 9 h 17"/>
                <a:gd name="T6" fmla="*/ 2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29" y="4"/>
                    <a:pt x="20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3"/>
                    <a:pt x="14" y="17"/>
                    <a:pt x="22" y="17"/>
                  </a:cubicBezTo>
                  <a:cubicBezTo>
                    <a:pt x="30" y="17"/>
                    <a:pt x="34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68" name="îś1idé"/>
            <p:cNvSpPr/>
            <p:nvPr/>
          </p:nvSpPr>
          <p:spPr bwMode="auto">
            <a:xfrm>
              <a:off x="6670460" y="2108150"/>
              <a:ext cx="109550" cy="64804"/>
            </a:xfrm>
            <a:custGeom>
              <a:avLst/>
              <a:gdLst>
                <a:gd name="T0" fmla="*/ 29 w 30"/>
                <a:gd name="T1" fmla="*/ 9 h 18"/>
                <a:gd name="T2" fmla="*/ 14 w 30"/>
                <a:gd name="T3" fmla="*/ 0 h 18"/>
                <a:gd name="T4" fmla="*/ 0 w 30"/>
                <a:gd name="T5" fmla="*/ 9 h 18"/>
                <a:gd name="T6" fmla="*/ 16 w 30"/>
                <a:gd name="T7" fmla="*/ 18 h 18"/>
                <a:gd name="T8" fmla="*/ 29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9" y="9"/>
                  </a:moveTo>
                  <a:cubicBezTo>
                    <a:pt x="28" y="4"/>
                    <a:pt x="21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8"/>
                    <a:pt x="16" y="18"/>
                  </a:cubicBezTo>
                  <a:cubicBezTo>
                    <a:pt x="24" y="18"/>
                    <a:pt x="30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69" name="îSliḓè"/>
            <p:cNvSpPr/>
            <p:nvPr/>
          </p:nvSpPr>
          <p:spPr bwMode="auto">
            <a:xfrm>
              <a:off x="6798525" y="2108150"/>
              <a:ext cx="109550" cy="64804"/>
            </a:xfrm>
            <a:custGeom>
              <a:avLst/>
              <a:gdLst>
                <a:gd name="T0" fmla="*/ 30 w 30"/>
                <a:gd name="T1" fmla="*/ 9 h 18"/>
                <a:gd name="T2" fmla="*/ 14 w 30"/>
                <a:gd name="T3" fmla="*/ 0 h 18"/>
                <a:gd name="T4" fmla="*/ 1 w 30"/>
                <a:gd name="T5" fmla="*/ 9 h 18"/>
                <a:gd name="T6" fmla="*/ 17 w 30"/>
                <a:gd name="T7" fmla="*/ 18 h 18"/>
                <a:gd name="T8" fmla="*/ 30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4"/>
                    <a:pt x="9" y="18"/>
                    <a:pt x="17" y="18"/>
                  </a:cubicBezTo>
                  <a:cubicBezTo>
                    <a:pt x="25" y="18"/>
                    <a:pt x="30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70" name="ïṣľiḍe"/>
            <p:cNvSpPr/>
            <p:nvPr/>
          </p:nvSpPr>
          <p:spPr bwMode="auto">
            <a:xfrm>
              <a:off x="6926589" y="2108150"/>
              <a:ext cx="112636" cy="64804"/>
            </a:xfrm>
            <a:custGeom>
              <a:avLst/>
              <a:gdLst>
                <a:gd name="T0" fmla="*/ 30 w 31"/>
                <a:gd name="T1" fmla="*/ 9 h 18"/>
                <a:gd name="T2" fmla="*/ 14 w 31"/>
                <a:gd name="T3" fmla="*/ 0 h 18"/>
                <a:gd name="T4" fmla="*/ 1 w 31"/>
                <a:gd name="T5" fmla="*/ 9 h 18"/>
                <a:gd name="T6" fmla="*/ 17 w 31"/>
                <a:gd name="T7" fmla="*/ 18 h 18"/>
                <a:gd name="T8" fmla="*/ 30 w 31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8"/>
                    <a:pt x="17" y="18"/>
                  </a:cubicBezTo>
                  <a:cubicBezTo>
                    <a:pt x="25" y="18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71" name="ïŝlídé"/>
            <p:cNvSpPr/>
            <p:nvPr/>
          </p:nvSpPr>
          <p:spPr bwMode="auto">
            <a:xfrm>
              <a:off x="7057740" y="2108150"/>
              <a:ext cx="109550" cy="64804"/>
            </a:xfrm>
            <a:custGeom>
              <a:avLst/>
              <a:gdLst>
                <a:gd name="T0" fmla="*/ 29 w 30"/>
                <a:gd name="T1" fmla="*/ 9 h 18"/>
                <a:gd name="T2" fmla="*/ 13 w 30"/>
                <a:gd name="T3" fmla="*/ 0 h 18"/>
                <a:gd name="T4" fmla="*/ 0 w 30"/>
                <a:gd name="T5" fmla="*/ 9 h 18"/>
                <a:gd name="T6" fmla="*/ 17 w 30"/>
                <a:gd name="T7" fmla="*/ 18 h 18"/>
                <a:gd name="T8" fmla="*/ 29 w 30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29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1" y="14"/>
                    <a:pt x="9" y="18"/>
                    <a:pt x="17" y="18"/>
                  </a:cubicBezTo>
                  <a:cubicBezTo>
                    <a:pt x="25" y="18"/>
                    <a:pt x="30" y="14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72" name="îṣḻiďe"/>
            <p:cNvSpPr/>
            <p:nvPr/>
          </p:nvSpPr>
          <p:spPr bwMode="auto">
            <a:xfrm>
              <a:off x="7185804" y="2108150"/>
              <a:ext cx="112636" cy="64804"/>
            </a:xfrm>
            <a:custGeom>
              <a:avLst/>
              <a:gdLst>
                <a:gd name="T0" fmla="*/ 30 w 31"/>
                <a:gd name="T1" fmla="*/ 9 h 18"/>
                <a:gd name="T2" fmla="*/ 13 w 31"/>
                <a:gd name="T3" fmla="*/ 0 h 18"/>
                <a:gd name="T4" fmla="*/ 1 w 31"/>
                <a:gd name="T5" fmla="*/ 9 h 18"/>
                <a:gd name="T6" fmla="*/ 17 w 31"/>
                <a:gd name="T7" fmla="*/ 18 h 18"/>
                <a:gd name="T8" fmla="*/ 30 w 31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9" y="18"/>
                    <a:pt x="17" y="18"/>
                  </a:cubicBezTo>
                  <a:cubicBezTo>
                    <a:pt x="25" y="18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73" name="išḷiḋé"/>
            <p:cNvSpPr/>
            <p:nvPr/>
          </p:nvSpPr>
          <p:spPr bwMode="auto">
            <a:xfrm>
              <a:off x="7313869" y="2108150"/>
              <a:ext cx="112636" cy="64804"/>
            </a:xfrm>
            <a:custGeom>
              <a:avLst/>
              <a:gdLst>
                <a:gd name="T0" fmla="*/ 30 w 31"/>
                <a:gd name="T1" fmla="*/ 9 h 18"/>
                <a:gd name="T2" fmla="*/ 14 w 31"/>
                <a:gd name="T3" fmla="*/ 0 h 18"/>
                <a:gd name="T4" fmla="*/ 1 w 31"/>
                <a:gd name="T5" fmla="*/ 9 h 18"/>
                <a:gd name="T6" fmla="*/ 18 w 31"/>
                <a:gd name="T7" fmla="*/ 18 h 18"/>
                <a:gd name="T8" fmla="*/ 30 w 31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10" y="18"/>
                    <a:pt x="18" y="18"/>
                  </a:cubicBezTo>
                  <a:cubicBezTo>
                    <a:pt x="26" y="18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74" name="îšḻíḑe"/>
            <p:cNvSpPr/>
            <p:nvPr/>
          </p:nvSpPr>
          <p:spPr bwMode="auto">
            <a:xfrm>
              <a:off x="7440391" y="2108150"/>
              <a:ext cx="117264" cy="64804"/>
            </a:xfrm>
            <a:custGeom>
              <a:avLst/>
              <a:gdLst>
                <a:gd name="T0" fmla="*/ 31 w 32"/>
                <a:gd name="T1" fmla="*/ 9 h 18"/>
                <a:gd name="T2" fmla="*/ 14 w 32"/>
                <a:gd name="T3" fmla="*/ 0 h 18"/>
                <a:gd name="T4" fmla="*/ 2 w 32"/>
                <a:gd name="T5" fmla="*/ 9 h 18"/>
                <a:gd name="T6" fmla="*/ 18 w 32"/>
                <a:gd name="T7" fmla="*/ 18 h 18"/>
                <a:gd name="T8" fmla="*/ 31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1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4"/>
                    <a:pt x="10" y="18"/>
                    <a:pt x="18" y="18"/>
                  </a:cubicBezTo>
                  <a:cubicBezTo>
                    <a:pt x="26" y="18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75" name="iSľîďé"/>
            <p:cNvSpPr/>
            <p:nvPr/>
          </p:nvSpPr>
          <p:spPr bwMode="auto">
            <a:xfrm>
              <a:off x="7573084" y="2108150"/>
              <a:ext cx="112636" cy="64804"/>
            </a:xfrm>
            <a:custGeom>
              <a:avLst/>
              <a:gdLst>
                <a:gd name="T0" fmla="*/ 30 w 31"/>
                <a:gd name="T1" fmla="*/ 9 h 18"/>
                <a:gd name="T2" fmla="*/ 13 w 31"/>
                <a:gd name="T3" fmla="*/ 0 h 18"/>
                <a:gd name="T4" fmla="*/ 1 w 31"/>
                <a:gd name="T5" fmla="*/ 9 h 18"/>
                <a:gd name="T6" fmla="*/ 18 w 31"/>
                <a:gd name="T7" fmla="*/ 18 h 18"/>
                <a:gd name="T8" fmla="*/ 30 w 31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10" y="18"/>
                    <a:pt x="18" y="18"/>
                  </a:cubicBezTo>
                  <a:cubicBezTo>
                    <a:pt x="26" y="18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76" name="iṧḻïḓê"/>
            <p:cNvSpPr/>
            <p:nvPr/>
          </p:nvSpPr>
          <p:spPr bwMode="auto">
            <a:xfrm>
              <a:off x="7699606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3 w 32"/>
                <a:gd name="T3" fmla="*/ 0 h 18"/>
                <a:gd name="T4" fmla="*/ 1 w 32"/>
                <a:gd name="T5" fmla="*/ 9 h 18"/>
                <a:gd name="T6" fmla="*/ 19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4"/>
                    <a:pt x="10" y="18"/>
                    <a:pt x="19" y="18"/>
                  </a:cubicBezTo>
                  <a:cubicBezTo>
                    <a:pt x="27" y="18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77" name="ïślîḍè"/>
            <p:cNvSpPr/>
            <p:nvPr/>
          </p:nvSpPr>
          <p:spPr bwMode="auto">
            <a:xfrm>
              <a:off x="7827670" y="2108150"/>
              <a:ext cx="117264" cy="64804"/>
            </a:xfrm>
            <a:custGeom>
              <a:avLst/>
              <a:gdLst>
                <a:gd name="T0" fmla="*/ 31 w 32"/>
                <a:gd name="T1" fmla="*/ 9 h 18"/>
                <a:gd name="T2" fmla="*/ 14 w 32"/>
                <a:gd name="T3" fmla="*/ 0 h 18"/>
                <a:gd name="T4" fmla="*/ 2 w 32"/>
                <a:gd name="T5" fmla="*/ 9 h 18"/>
                <a:gd name="T6" fmla="*/ 19 w 32"/>
                <a:gd name="T7" fmla="*/ 18 h 18"/>
                <a:gd name="T8" fmla="*/ 31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1" y="9"/>
                  </a:moveTo>
                  <a:cubicBezTo>
                    <a:pt x="29" y="4"/>
                    <a:pt x="21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4"/>
                    <a:pt x="11" y="18"/>
                    <a:pt x="19" y="18"/>
                  </a:cubicBezTo>
                  <a:cubicBezTo>
                    <a:pt x="27" y="18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78" name="îṣliďê"/>
            <p:cNvSpPr/>
            <p:nvPr/>
          </p:nvSpPr>
          <p:spPr bwMode="auto">
            <a:xfrm>
              <a:off x="7958821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3 w 32"/>
                <a:gd name="T3" fmla="*/ 0 h 18"/>
                <a:gd name="T4" fmla="*/ 1 w 32"/>
                <a:gd name="T5" fmla="*/ 9 h 18"/>
                <a:gd name="T6" fmla="*/ 19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28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4"/>
                    <a:pt x="11" y="18"/>
                    <a:pt x="19" y="18"/>
                  </a:cubicBezTo>
                  <a:cubicBezTo>
                    <a:pt x="27" y="18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79" name="íṧľïḓé"/>
            <p:cNvSpPr/>
            <p:nvPr/>
          </p:nvSpPr>
          <p:spPr bwMode="auto">
            <a:xfrm>
              <a:off x="8086885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3 w 32"/>
                <a:gd name="T3" fmla="*/ 0 h 18"/>
                <a:gd name="T4" fmla="*/ 2 w 32"/>
                <a:gd name="T5" fmla="*/ 9 h 18"/>
                <a:gd name="T6" fmla="*/ 19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4"/>
                    <a:pt x="11" y="18"/>
                    <a:pt x="19" y="18"/>
                  </a:cubicBezTo>
                  <a:cubicBezTo>
                    <a:pt x="27" y="18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80" name="iṣ1ïḋê"/>
            <p:cNvSpPr/>
            <p:nvPr/>
          </p:nvSpPr>
          <p:spPr bwMode="auto">
            <a:xfrm>
              <a:off x="8214950" y="2108150"/>
              <a:ext cx="120350" cy="64804"/>
            </a:xfrm>
            <a:custGeom>
              <a:avLst/>
              <a:gdLst>
                <a:gd name="T0" fmla="*/ 31 w 33"/>
                <a:gd name="T1" fmla="*/ 9 h 18"/>
                <a:gd name="T2" fmla="*/ 13 w 33"/>
                <a:gd name="T3" fmla="*/ 0 h 18"/>
                <a:gd name="T4" fmla="*/ 2 w 33"/>
                <a:gd name="T5" fmla="*/ 9 h 18"/>
                <a:gd name="T6" fmla="*/ 20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8"/>
                    <a:pt x="20" y="18"/>
                  </a:cubicBezTo>
                  <a:cubicBezTo>
                    <a:pt x="28" y="18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81" name="iSḷíďe"/>
            <p:cNvSpPr/>
            <p:nvPr/>
          </p:nvSpPr>
          <p:spPr bwMode="auto">
            <a:xfrm>
              <a:off x="8346100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2 w 32"/>
                <a:gd name="T3" fmla="*/ 0 h 18"/>
                <a:gd name="T4" fmla="*/ 1 w 32"/>
                <a:gd name="T5" fmla="*/ 9 h 18"/>
                <a:gd name="T6" fmla="*/ 19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1" y="9"/>
                  </a:cubicBezTo>
                  <a:cubicBezTo>
                    <a:pt x="3" y="14"/>
                    <a:pt x="11" y="18"/>
                    <a:pt x="19" y="18"/>
                  </a:cubicBezTo>
                  <a:cubicBezTo>
                    <a:pt x="27" y="18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82" name="iś1ïḋê"/>
            <p:cNvSpPr/>
            <p:nvPr/>
          </p:nvSpPr>
          <p:spPr bwMode="auto">
            <a:xfrm>
              <a:off x="8474165" y="2108150"/>
              <a:ext cx="120350" cy="64804"/>
            </a:xfrm>
            <a:custGeom>
              <a:avLst/>
              <a:gdLst>
                <a:gd name="T0" fmla="*/ 31 w 33"/>
                <a:gd name="T1" fmla="*/ 9 h 18"/>
                <a:gd name="T2" fmla="*/ 13 w 33"/>
                <a:gd name="T3" fmla="*/ 0 h 18"/>
                <a:gd name="T4" fmla="*/ 2 w 33"/>
                <a:gd name="T5" fmla="*/ 9 h 18"/>
                <a:gd name="T6" fmla="*/ 20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8"/>
                    <a:pt x="20" y="18"/>
                  </a:cubicBezTo>
                  <a:cubicBezTo>
                    <a:pt x="28" y="18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83" name="íşļíḑê"/>
            <p:cNvSpPr/>
            <p:nvPr/>
          </p:nvSpPr>
          <p:spPr bwMode="auto">
            <a:xfrm>
              <a:off x="8600687" y="2108150"/>
              <a:ext cx="121893" cy="64804"/>
            </a:xfrm>
            <a:custGeom>
              <a:avLst/>
              <a:gdLst>
                <a:gd name="T0" fmla="*/ 31 w 33"/>
                <a:gd name="T1" fmla="*/ 9 h 18"/>
                <a:gd name="T2" fmla="*/ 13 w 33"/>
                <a:gd name="T3" fmla="*/ 0 h 18"/>
                <a:gd name="T4" fmla="*/ 2 w 33"/>
                <a:gd name="T5" fmla="*/ 9 h 18"/>
                <a:gd name="T6" fmla="*/ 21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8"/>
                    <a:pt x="21" y="18"/>
                  </a:cubicBezTo>
                  <a:cubicBezTo>
                    <a:pt x="29" y="18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84" name="iš1îde"/>
            <p:cNvSpPr/>
            <p:nvPr/>
          </p:nvSpPr>
          <p:spPr bwMode="auto">
            <a:xfrm>
              <a:off x="8728751" y="2108150"/>
              <a:ext cx="124979" cy="64804"/>
            </a:xfrm>
            <a:custGeom>
              <a:avLst/>
              <a:gdLst>
                <a:gd name="T0" fmla="*/ 31 w 34"/>
                <a:gd name="T1" fmla="*/ 9 h 18"/>
                <a:gd name="T2" fmla="*/ 13 w 34"/>
                <a:gd name="T3" fmla="*/ 0 h 18"/>
                <a:gd name="T4" fmla="*/ 3 w 34"/>
                <a:gd name="T5" fmla="*/ 9 h 18"/>
                <a:gd name="T6" fmla="*/ 21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3" y="18"/>
                    <a:pt x="21" y="18"/>
                  </a:cubicBezTo>
                  <a:cubicBezTo>
                    <a:pt x="29" y="18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85" name="i$1íḓe"/>
            <p:cNvSpPr/>
            <p:nvPr/>
          </p:nvSpPr>
          <p:spPr bwMode="auto">
            <a:xfrm>
              <a:off x="8859902" y="2108150"/>
              <a:ext cx="120350" cy="64804"/>
            </a:xfrm>
            <a:custGeom>
              <a:avLst/>
              <a:gdLst>
                <a:gd name="T0" fmla="*/ 31 w 33"/>
                <a:gd name="T1" fmla="*/ 9 h 18"/>
                <a:gd name="T2" fmla="*/ 12 w 33"/>
                <a:gd name="T3" fmla="*/ 0 h 18"/>
                <a:gd name="T4" fmla="*/ 2 w 33"/>
                <a:gd name="T5" fmla="*/ 9 h 18"/>
                <a:gd name="T6" fmla="*/ 21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4"/>
                    <a:pt x="13" y="18"/>
                    <a:pt x="21" y="18"/>
                  </a:cubicBezTo>
                  <a:cubicBezTo>
                    <a:pt x="29" y="18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86" name="ïṧ1iḍè"/>
            <p:cNvSpPr/>
            <p:nvPr/>
          </p:nvSpPr>
          <p:spPr bwMode="auto">
            <a:xfrm>
              <a:off x="8987966" y="2108150"/>
              <a:ext cx="124979" cy="64804"/>
            </a:xfrm>
            <a:custGeom>
              <a:avLst/>
              <a:gdLst>
                <a:gd name="T0" fmla="*/ 31 w 34"/>
                <a:gd name="T1" fmla="*/ 9 h 18"/>
                <a:gd name="T2" fmla="*/ 12 w 34"/>
                <a:gd name="T3" fmla="*/ 0 h 18"/>
                <a:gd name="T4" fmla="*/ 2 w 34"/>
                <a:gd name="T5" fmla="*/ 9 h 18"/>
                <a:gd name="T6" fmla="*/ 21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5" y="14"/>
                    <a:pt x="13" y="18"/>
                    <a:pt x="21" y="18"/>
                  </a:cubicBezTo>
                  <a:cubicBezTo>
                    <a:pt x="29" y="18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87" name="îśļidé"/>
            <p:cNvSpPr/>
            <p:nvPr/>
          </p:nvSpPr>
          <p:spPr bwMode="auto">
            <a:xfrm>
              <a:off x="9116031" y="2108150"/>
              <a:ext cx="123436" cy="64804"/>
            </a:xfrm>
            <a:custGeom>
              <a:avLst/>
              <a:gdLst>
                <a:gd name="T0" fmla="*/ 32 w 34"/>
                <a:gd name="T1" fmla="*/ 9 h 18"/>
                <a:gd name="T2" fmla="*/ 13 w 34"/>
                <a:gd name="T3" fmla="*/ 0 h 18"/>
                <a:gd name="T4" fmla="*/ 3 w 34"/>
                <a:gd name="T5" fmla="*/ 9 h 18"/>
                <a:gd name="T6" fmla="*/ 22 w 34"/>
                <a:gd name="T7" fmla="*/ 18 h 18"/>
                <a:gd name="T8" fmla="*/ 32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2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4" y="18"/>
                    <a:pt x="22" y="18"/>
                  </a:cubicBezTo>
                  <a:cubicBezTo>
                    <a:pt x="30" y="18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88" name="ïṣļíḍé"/>
            <p:cNvSpPr/>
            <p:nvPr/>
          </p:nvSpPr>
          <p:spPr bwMode="auto">
            <a:xfrm>
              <a:off x="9247181" y="2108150"/>
              <a:ext cx="123436" cy="64804"/>
            </a:xfrm>
            <a:custGeom>
              <a:avLst/>
              <a:gdLst>
                <a:gd name="T0" fmla="*/ 31 w 34"/>
                <a:gd name="T1" fmla="*/ 9 h 18"/>
                <a:gd name="T2" fmla="*/ 12 w 34"/>
                <a:gd name="T3" fmla="*/ 0 h 18"/>
                <a:gd name="T4" fmla="*/ 2 w 34"/>
                <a:gd name="T5" fmla="*/ 9 h 18"/>
                <a:gd name="T6" fmla="*/ 21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28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4"/>
                    <a:pt x="13" y="18"/>
                    <a:pt x="21" y="18"/>
                  </a:cubicBezTo>
                  <a:cubicBezTo>
                    <a:pt x="29" y="18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89" name="iṣ1iďè"/>
            <p:cNvSpPr/>
            <p:nvPr/>
          </p:nvSpPr>
          <p:spPr bwMode="auto">
            <a:xfrm>
              <a:off x="6678175" y="2188383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30" y="4"/>
                    <a:pt x="23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90" name="ïṩḻïḋê"/>
            <p:cNvSpPr/>
            <p:nvPr/>
          </p:nvSpPr>
          <p:spPr bwMode="auto">
            <a:xfrm>
              <a:off x="6809325" y="2188383"/>
              <a:ext cx="114178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91" name="ïṧļïdé"/>
            <p:cNvSpPr/>
            <p:nvPr/>
          </p:nvSpPr>
          <p:spPr bwMode="auto">
            <a:xfrm>
              <a:off x="6940476" y="2188383"/>
              <a:ext cx="114178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92" name="ï$ļiďè"/>
            <p:cNvSpPr/>
            <p:nvPr/>
          </p:nvSpPr>
          <p:spPr bwMode="auto">
            <a:xfrm>
              <a:off x="7073170" y="2188383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3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93" name="íşḷíďé"/>
            <p:cNvSpPr/>
            <p:nvPr/>
          </p:nvSpPr>
          <p:spPr bwMode="auto">
            <a:xfrm>
              <a:off x="7199691" y="2188383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6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94" name="îŝḷíḋe"/>
            <p:cNvSpPr/>
            <p:nvPr/>
          </p:nvSpPr>
          <p:spPr bwMode="auto">
            <a:xfrm>
              <a:off x="7330841" y="2188383"/>
              <a:ext cx="117264" cy="69433"/>
            </a:xfrm>
            <a:custGeom>
              <a:avLst/>
              <a:gdLst>
                <a:gd name="T0" fmla="*/ 30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0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6" y="19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95" name="iŝḻîḋê"/>
            <p:cNvSpPr/>
            <p:nvPr/>
          </p:nvSpPr>
          <p:spPr bwMode="auto">
            <a:xfrm>
              <a:off x="7463535" y="2188383"/>
              <a:ext cx="115721" cy="69433"/>
            </a:xfrm>
            <a:custGeom>
              <a:avLst/>
              <a:gdLst>
                <a:gd name="T0" fmla="*/ 30 w 32"/>
                <a:gd name="T1" fmla="*/ 9 h 19"/>
                <a:gd name="T2" fmla="*/ 13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0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6" y="19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96" name="íš1ïdè"/>
            <p:cNvSpPr/>
            <p:nvPr/>
          </p:nvSpPr>
          <p:spPr bwMode="auto">
            <a:xfrm>
              <a:off x="7594685" y="2188383"/>
              <a:ext cx="115721" cy="69433"/>
            </a:xfrm>
            <a:custGeom>
              <a:avLst/>
              <a:gdLst>
                <a:gd name="T0" fmla="*/ 30 w 32"/>
                <a:gd name="T1" fmla="*/ 9 h 19"/>
                <a:gd name="T2" fmla="*/ 13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0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0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6" y="19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97" name="işļïḑè"/>
            <p:cNvSpPr/>
            <p:nvPr/>
          </p:nvSpPr>
          <p:spPr bwMode="auto">
            <a:xfrm>
              <a:off x="7722750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98" name="işḷîḓê"/>
            <p:cNvSpPr/>
            <p:nvPr/>
          </p:nvSpPr>
          <p:spPr bwMode="auto">
            <a:xfrm>
              <a:off x="7853900" y="2188383"/>
              <a:ext cx="115721" cy="69433"/>
            </a:xfrm>
            <a:custGeom>
              <a:avLst/>
              <a:gdLst>
                <a:gd name="T0" fmla="*/ 31 w 32"/>
                <a:gd name="T1" fmla="*/ 9 h 19"/>
                <a:gd name="T2" fmla="*/ 13 w 32"/>
                <a:gd name="T3" fmla="*/ 0 h 19"/>
                <a:gd name="T4" fmla="*/ 2 w 32"/>
                <a:gd name="T5" fmla="*/ 9 h 19"/>
                <a:gd name="T6" fmla="*/ 19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399" name="îṡļíḋé"/>
            <p:cNvSpPr/>
            <p:nvPr/>
          </p:nvSpPr>
          <p:spPr bwMode="auto">
            <a:xfrm>
              <a:off x="7985050" y="2188383"/>
              <a:ext cx="115721" cy="69433"/>
            </a:xfrm>
            <a:custGeom>
              <a:avLst/>
              <a:gdLst>
                <a:gd name="T0" fmla="*/ 31 w 32"/>
                <a:gd name="T1" fmla="*/ 9 h 19"/>
                <a:gd name="T2" fmla="*/ 13 w 32"/>
                <a:gd name="T3" fmla="*/ 0 h 19"/>
                <a:gd name="T4" fmla="*/ 1 w 32"/>
                <a:gd name="T5" fmla="*/ 9 h 19"/>
                <a:gd name="T6" fmla="*/ 19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00" name="ïṥļíḑè"/>
            <p:cNvSpPr/>
            <p:nvPr/>
          </p:nvSpPr>
          <p:spPr bwMode="auto">
            <a:xfrm>
              <a:off x="8113115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01" name="î$ḻîḓê"/>
            <p:cNvSpPr/>
            <p:nvPr/>
          </p:nvSpPr>
          <p:spPr bwMode="auto">
            <a:xfrm>
              <a:off x="8244265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02" name="íṩḷîḍê"/>
            <p:cNvSpPr/>
            <p:nvPr/>
          </p:nvSpPr>
          <p:spPr bwMode="auto">
            <a:xfrm>
              <a:off x="8375416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03" name="ïṥ1îḋè"/>
            <p:cNvSpPr/>
            <p:nvPr/>
          </p:nvSpPr>
          <p:spPr bwMode="auto">
            <a:xfrm>
              <a:off x="8506566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04" name="íṥḻïďê"/>
            <p:cNvSpPr/>
            <p:nvPr/>
          </p:nvSpPr>
          <p:spPr bwMode="auto">
            <a:xfrm>
              <a:off x="8634631" y="2188383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3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3" y="19"/>
                    <a:pt x="21" y="19"/>
                  </a:cubicBezTo>
                  <a:cubicBezTo>
                    <a:pt x="29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05" name="íşļíďé"/>
            <p:cNvSpPr/>
            <p:nvPr/>
          </p:nvSpPr>
          <p:spPr bwMode="auto">
            <a:xfrm>
              <a:off x="8765781" y="2188383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5" y="14"/>
                    <a:pt x="13" y="19"/>
                    <a:pt x="21" y="19"/>
                  </a:cubicBezTo>
                  <a:cubicBezTo>
                    <a:pt x="29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06" name="îṣliḍè"/>
            <p:cNvSpPr/>
            <p:nvPr/>
          </p:nvSpPr>
          <p:spPr bwMode="auto">
            <a:xfrm>
              <a:off x="8896932" y="2188383"/>
              <a:ext cx="123436" cy="69433"/>
            </a:xfrm>
            <a:custGeom>
              <a:avLst/>
              <a:gdLst>
                <a:gd name="T0" fmla="*/ 31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1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4"/>
                    <a:pt x="13" y="19"/>
                    <a:pt x="21" y="19"/>
                  </a:cubicBezTo>
                  <a:cubicBezTo>
                    <a:pt x="29" y="19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07" name="íṥ1ïḍè"/>
            <p:cNvSpPr/>
            <p:nvPr/>
          </p:nvSpPr>
          <p:spPr bwMode="auto">
            <a:xfrm>
              <a:off x="9028082" y="2188383"/>
              <a:ext cx="124979" cy="69433"/>
            </a:xfrm>
            <a:custGeom>
              <a:avLst/>
              <a:gdLst>
                <a:gd name="T0" fmla="*/ 31 w 34"/>
                <a:gd name="T1" fmla="*/ 9 h 19"/>
                <a:gd name="T2" fmla="*/ 12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1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1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4" y="14"/>
                    <a:pt x="13" y="19"/>
                    <a:pt x="21" y="19"/>
                  </a:cubicBezTo>
                  <a:cubicBezTo>
                    <a:pt x="29" y="19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08" name="is1îḍê"/>
            <p:cNvSpPr/>
            <p:nvPr/>
          </p:nvSpPr>
          <p:spPr bwMode="auto">
            <a:xfrm>
              <a:off x="9156147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3 w 35"/>
                <a:gd name="T3" fmla="*/ 0 h 19"/>
                <a:gd name="T4" fmla="*/ 3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09" name="íṩlíḋe"/>
            <p:cNvSpPr/>
            <p:nvPr/>
          </p:nvSpPr>
          <p:spPr bwMode="auto">
            <a:xfrm>
              <a:off x="9287297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3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1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0" name="íŝlïḋê"/>
            <p:cNvSpPr/>
            <p:nvPr/>
          </p:nvSpPr>
          <p:spPr bwMode="auto">
            <a:xfrm>
              <a:off x="6688975" y="2271702"/>
              <a:ext cx="114178" cy="69433"/>
            </a:xfrm>
            <a:custGeom>
              <a:avLst/>
              <a:gdLst>
                <a:gd name="T0" fmla="*/ 31 w 31"/>
                <a:gd name="T1" fmla="*/ 9 h 19"/>
                <a:gd name="T2" fmla="*/ 15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1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1" y="9"/>
                  </a:moveTo>
                  <a:cubicBezTo>
                    <a:pt x="30" y="4"/>
                    <a:pt x="23" y="0"/>
                    <a:pt x="15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5" y="19"/>
                    <a:pt x="31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1" name="íšļiďê"/>
            <p:cNvSpPr/>
            <p:nvPr/>
          </p:nvSpPr>
          <p:spPr bwMode="auto">
            <a:xfrm>
              <a:off x="6824755" y="2271702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0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4"/>
                    <a:pt x="8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2" name="îŝ1ïdé"/>
            <p:cNvSpPr/>
            <p:nvPr/>
          </p:nvSpPr>
          <p:spPr bwMode="auto">
            <a:xfrm>
              <a:off x="6955906" y="2271702"/>
              <a:ext cx="112636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1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1" y="14"/>
                    <a:pt x="9" y="19"/>
                    <a:pt x="17" y="19"/>
                  </a:cubicBezTo>
                  <a:cubicBezTo>
                    <a:pt x="25" y="19"/>
                    <a:pt x="31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3" name="iṩlîḑê"/>
            <p:cNvSpPr/>
            <p:nvPr/>
          </p:nvSpPr>
          <p:spPr bwMode="auto">
            <a:xfrm>
              <a:off x="7087056" y="2271702"/>
              <a:ext cx="117264" cy="69433"/>
            </a:xfrm>
            <a:custGeom>
              <a:avLst/>
              <a:gdLst>
                <a:gd name="T0" fmla="*/ 30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7 w 32"/>
                <a:gd name="T7" fmla="*/ 19 h 19"/>
                <a:gd name="T8" fmla="*/ 30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9" y="19"/>
                    <a:pt x="17" y="19"/>
                  </a:cubicBezTo>
                  <a:cubicBezTo>
                    <a:pt x="26" y="19"/>
                    <a:pt x="32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4" name="ïṣļïďè"/>
            <p:cNvSpPr/>
            <p:nvPr/>
          </p:nvSpPr>
          <p:spPr bwMode="auto">
            <a:xfrm>
              <a:off x="7218207" y="2271702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6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5" name="íṡľiḓé"/>
            <p:cNvSpPr/>
            <p:nvPr/>
          </p:nvSpPr>
          <p:spPr bwMode="auto">
            <a:xfrm>
              <a:off x="7349356" y="2271702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3" y="14"/>
                    <a:pt x="10" y="19"/>
                    <a:pt x="18" y="19"/>
                  </a:cubicBezTo>
                  <a:cubicBezTo>
                    <a:pt x="27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6" name="iṩľíḍè"/>
            <p:cNvSpPr/>
            <p:nvPr/>
          </p:nvSpPr>
          <p:spPr bwMode="auto">
            <a:xfrm>
              <a:off x="7480507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7" name="îSliḋé"/>
            <p:cNvSpPr/>
            <p:nvPr/>
          </p:nvSpPr>
          <p:spPr bwMode="auto">
            <a:xfrm>
              <a:off x="7616287" y="2271702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3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4"/>
                    <a:pt x="10" y="19"/>
                    <a:pt x="18" y="19"/>
                  </a:cubicBezTo>
                  <a:cubicBezTo>
                    <a:pt x="27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8" name="îŝľîdé"/>
            <p:cNvSpPr/>
            <p:nvPr/>
          </p:nvSpPr>
          <p:spPr bwMode="auto">
            <a:xfrm>
              <a:off x="7747437" y="2271702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3 w 32"/>
                <a:gd name="T3" fmla="*/ 0 h 19"/>
                <a:gd name="T4" fmla="*/ 1 w 32"/>
                <a:gd name="T5" fmla="*/ 9 h 19"/>
                <a:gd name="T6" fmla="*/ 19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2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19" name="ïṧ1ídé"/>
            <p:cNvSpPr/>
            <p:nvPr/>
          </p:nvSpPr>
          <p:spPr bwMode="auto">
            <a:xfrm>
              <a:off x="7878588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1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4"/>
                    <a:pt x="11" y="19"/>
                    <a:pt x="19" y="19"/>
                  </a:cubicBezTo>
                  <a:cubicBezTo>
                    <a:pt x="27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20" name="íṥḻiḓè"/>
            <p:cNvSpPr/>
            <p:nvPr/>
          </p:nvSpPr>
          <p:spPr bwMode="auto">
            <a:xfrm>
              <a:off x="8009738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4"/>
                    <a:pt x="11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21" name="íśḻíḑé"/>
            <p:cNvSpPr/>
            <p:nvPr/>
          </p:nvSpPr>
          <p:spPr bwMode="auto">
            <a:xfrm>
              <a:off x="8142431" y="2271702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22" name="íş1îďé"/>
            <p:cNvSpPr/>
            <p:nvPr/>
          </p:nvSpPr>
          <p:spPr bwMode="auto">
            <a:xfrm>
              <a:off x="8273582" y="2271702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4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1" y="19"/>
                  </a:cubicBezTo>
                  <a:cubicBezTo>
                    <a:pt x="29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23" name="îŝľïḋe"/>
            <p:cNvSpPr/>
            <p:nvPr/>
          </p:nvSpPr>
          <p:spPr bwMode="auto">
            <a:xfrm>
              <a:off x="8407818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8" y="19"/>
                    <a:pt x="33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24" name="išlîḋe"/>
            <p:cNvSpPr/>
            <p:nvPr/>
          </p:nvSpPr>
          <p:spPr bwMode="auto">
            <a:xfrm>
              <a:off x="8538969" y="2271702"/>
              <a:ext cx="124979" cy="69433"/>
            </a:xfrm>
            <a:custGeom>
              <a:avLst/>
              <a:gdLst>
                <a:gd name="T0" fmla="*/ 31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0 w 34"/>
                <a:gd name="T7" fmla="*/ 19 h 19"/>
                <a:gd name="T8" fmla="*/ 31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2" y="19"/>
                    <a:pt x="20" y="19"/>
                  </a:cubicBezTo>
                  <a:cubicBezTo>
                    <a:pt x="29" y="19"/>
                    <a:pt x="34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25" name="îŝľïďê"/>
            <p:cNvSpPr/>
            <p:nvPr/>
          </p:nvSpPr>
          <p:spPr bwMode="auto">
            <a:xfrm>
              <a:off x="8670119" y="2271702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4"/>
                    <a:pt x="13" y="19"/>
                    <a:pt x="21" y="19"/>
                  </a:cubicBezTo>
                  <a:cubicBezTo>
                    <a:pt x="29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26" name="íṩlïḓê"/>
            <p:cNvSpPr/>
            <p:nvPr/>
          </p:nvSpPr>
          <p:spPr bwMode="auto">
            <a:xfrm>
              <a:off x="8802812" y="2271702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5" y="14"/>
                    <a:pt x="13" y="19"/>
                    <a:pt x="21" y="19"/>
                  </a:cubicBezTo>
                  <a:cubicBezTo>
                    <a:pt x="30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27" name="ï$1îḋe"/>
            <p:cNvSpPr/>
            <p:nvPr/>
          </p:nvSpPr>
          <p:spPr bwMode="auto">
            <a:xfrm>
              <a:off x="8933963" y="2271702"/>
              <a:ext cx="126522" cy="69433"/>
            </a:xfrm>
            <a:custGeom>
              <a:avLst/>
              <a:gdLst>
                <a:gd name="T0" fmla="*/ 32 w 35"/>
                <a:gd name="T1" fmla="*/ 9 h 19"/>
                <a:gd name="T2" fmla="*/ 13 w 35"/>
                <a:gd name="T3" fmla="*/ 0 h 19"/>
                <a:gd name="T4" fmla="*/ 3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28" name="î$ḷíḓè"/>
            <p:cNvSpPr/>
            <p:nvPr/>
          </p:nvSpPr>
          <p:spPr bwMode="auto">
            <a:xfrm>
              <a:off x="9065113" y="2271702"/>
              <a:ext cx="128065" cy="69433"/>
            </a:xfrm>
            <a:custGeom>
              <a:avLst/>
              <a:gdLst>
                <a:gd name="T0" fmla="*/ 33 w 35"/>
                <a:gd name="T1" fmla="*/ 9 h 19"/>
                <a:gd name="T2" fmla="*/ 13 w 35"/>
                <a:gd name="T3" fmla="*/ 0 h 19"/>
                <a:gd name="T4" fmla="*/ 3 w 35"/>
                <a:gd name="T5" fmla="*/ 9 h 19"/>
                <a:gd name="T6" fmla="*/ 22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1" y="19"/>
                    <a:pt x="35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29" name="iṥľîḋê"/>
            <p:cNvSpPr/>
            <p:nvPr/>
          </p:nvSpPr>
          <p:spPr bwMode="auto">
            <a:xfrm>
              <a:off x="9199350" y="2271702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12 w 34"/>
                <a:gd name="T3" fmla="*/ 0 h 19"/>
                <a:gd name="T4" fmla="*/ 2 w 34"/>
                <a:gd name="T5" fmla="*/ 9 h 19"/>
                <a:gd name="T6" fmla="*/ 22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4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0" name="iŝ1ïďê"/>
            <p:cNvSpPr/>
            <p:nvPr/>
          </p:nvSpPr>
          <p:spPr bwMode="auto">
            <a:xfrm>
              <a:off x="9330500" y="2271702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2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0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4"/>
                    <a:pt x="14" y="19"/>
                    <a:pt x="22" y="19"/>
                  </a:cubicBezTo>
                  <a:cubicBezTo>
                    <a:pt x="30" y="19"/>
                    <a:pt x="35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1" name="íṥḻiḋé"/>
            <p:cNvSpPr/>
            <p:nvPr/>
          </p:nvSpPr>
          <p:spPr bwMode="auto">
            <a:xfrm>
              <a:off x="9375246" y="2356565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3 w 35"/>
                <a:gd name="T5" fmla="*/ 9 h 19"/>
                <a:gd name="T6" fmla="*/ 2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0" y="4"/>
                    <a:pt x="21" y="0"/>
                    <a:pt x="12" y="0"/>
                  </a:cubicBezTo>
                  <a:cubicBezTo>
                    <a:pt x="4" y="0"/>
                    <a:pt x="0" y="4"/>
                    <a:pt x="3" y="9"/>
                  </a:cubicBezTo>
                  <a:cubicBezTo>
                    <a:pt x="5" y="15"/>
                    <a:pt x="14" y="19"/>
                    <a:pt x="23" y="19"/>
                  </a:cubicBezTo>
                  <a:cubicBezTo>
                    <a:pt x="31" y="19"/>
                    <a:pt x="35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2" name="íŝḻîďê"/>
            <p:cNvSpPr/>
            <p:nvPr/>
          </p:nvSpPr>
          <p:spPr bwMode="auto">
            <a:xfrm>
              <a:off x="6969792" y="2356565"/>
              <a:ext cx="114178" cy="69433"/>
            </a:xfrm>
            <a:custGeom>
              <a:avLst/>
              <a:gdLst>
                <a:gd name="T0" fmla="*/ 30 w 31"/>
                <a:gd name="T1" fmla="*/ 9 h 19"/>
                <a:gd name="T2" fmla="*/ 14 w 31"/>
                <a:gd name="T3" fmla="*/ 0 h 19"/>
                <a:gd name="T4" fmla="*/ 0 w 31"/>
                <a:gd name="T5" fmla="*/ 9 h 19"/>
                <a:gd name="T6" fmla="*/ 17 w 31"/>
                <a:gd name="T7" fmla="*/ 19 h 19"/>
                <a:gd name="T8" fmla="*/ 30 w 3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30" y="9"/>
                  </a:moveTo>
                  <a:cubicBezTo>
                    <a:pt x="29" y="4"/>
                    <a:pt x="22" y="0"/>
                    <a:pt x="14" y="0"/>
                  </a:cubicBezTo>
                  <a:cubicBezTo>
                    <a:pt x="6" y="0"/>
                    <a:pt x="0" y="4"/>
                    <a:pt x="0" y="9"/>
                  </a:cubicBezTo>
                  <a:cubicBezTo>
                    <a:pt x="1" y="15"/>
                    <a:pt x="9" y="19"/>
                    <a:pt x="17" y="19"/>
                  </a:cubicBezTo>
                  <a:cubicBezTo>
                    <a:pt x="25" y="19"/>
                    <a:pt x="31" y="15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3" name="iṡļide"/>
            <p:cNvSpPr/>
            <p:nvPr/>
          </p:nvSpPr>
          <p:spPr bwMode="auto">
            <a:xfrm>
              <a:off x="7102485" y="2356565"/>
              <a:ext cx="115721" cy="69433"/>
            </a:xfrm>
            <a:custGeom>
              <a:avLst/>
              <a:gdLst>
                <a:gd name="T0" fmla="*/ 31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3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5"/>
                    <a:pt x="10" y="19"/>
                    <a:pt x="18" y="19"/>
                  </a:cubicBezTo>
                  <a:cubicBezTo>
                    <a:pt x="26" y="19"/>
                    <a:pt x="32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4" name="isḻïḓè"/>
            <p:cNvSpPr/>
            <p:nvPr/>
          </p:nvSpPr>
          <p:spPr bwMode="auto">
            <a:xfrm>
              <a:off x="7236722" y="2356565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4 w 32"/>
                <a:gd name="T3" fmla="*/ 0 h 19"/>
                <a:gd name="T4" fmla="*/ 1 w 32"/>
                <a:gd name="T5" fmla="*/ 9 h 19"/>
                <a:gd name="T6" fmla="*/ 18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2" y="15"/>
                    <a:pt x="10" y="19"/>
                    <a:pt x="18" y="19"/>
                  </a:cubicBezTo>
                  <a:cubicBezTo>
                    <a:pt x="26" y="19"/>
                    <a:pt x="32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5" name="îŝlíḑe"/>
            <p:cNvSpPr/>
            <p:nvPr/>
          </p:nvSpPr>
          <p:spPr bwMode="auto">
            <a:xfrm>
              <a:off x="7367872" y="2356565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19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0" y="4"/>
                    <a:pt x="23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5"/>
                    <a:pt x="11" y="19"/>
                    <a:pt x="19" y="19"/>
                  </a:cubicBezTo>
                  <a:cubicBezTo>
                    <a:pt x="27" y="19"/>
                    <a:pt x="33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6" name="ïşľiḋé"/>
            <p:cNvSpPr/>
            <p:nvPr/>
          </p:nvSpPr>
          <p:spPr bwMode="auto">
            <a:xfrm>
              <a:off x="7503651" y="2356565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4 w 33"/>
                <a:gd name="T3" fmla="*/ 0 h 19"/>
                <a:gd name="T4" fmla="*/ 1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1" y="9"/>
                  </a:cubicBezTo>
                  <a:cubicBezTo>
                    <a:pt x="3" y="15"/>
                    <a:pt x="10" y="19"/>
                    <a:pt x="19" y="19"/>
                  </a:cubicBezTo>
                  <a:cubicBezTo>
                    <a:pt x="27" y="19"/>
                    <a:pt x="33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7" name="iṩḻide"/>
            <p:cNvSpPr/>
            <p:nvPr/>
          </p:nvSpPr>
          <p:spPr bwMode="auto">
            <a:xfrm>
              <a:off x="7637888" y="2356565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1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2" y="15"/>
                    <a:pt x="10" y="19"/>
                    <a:pt x="19" y="19"/>
                  </a:cubicBezTo>
                  <a:cubicBezTo>
                    <a:pt x="27" y="19"/>
                    <a:pt x="33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8" name="îṥļíḑê"/>
            <p:cNvSpPr/>
            <p:nvPr/>
          </p:nvSpPr>
          <p:spPr bwMode="auto">
            <a:xfrm>
              <a:off x="7769038" y="2356565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6" y="0"/>
                    <a:pt x="0" y="4"/>
                    <a:pt x="2" y="9"/>
                  </a:cubicBezTo>
                  <a:cubicBezTo>
                    <a:pt x="3" y="15"/>
                    <a:pt x="11" y="19"/>
                    <a:pt x="20" y="19"/>
                  </a:cubicBezTo>
                  <a:cubicBezTo>
                    <a:pt x="28" y="19"/>
                    <a:pt x="33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39" name="íSļiḓé"/>
            <p:cNvSpPr/>
            <p:nvPr/>
          </p:nvSpPr>
          <p:spPr bwMode="auto">
            <a:xfrm>
              <a:off x="7904817" y="2356565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14 w 33"/>
                <a:gd name="T3" fmla="*/ 0 h 19"/>
                <a:gd name="T4" fmla="*/ 2 w 33"/>
                <a:gd name="T5" fmla="*/ 9 h 19"/>
                <a:gd name="T6" fmla="*/ 20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3" y="15"/>
                    <a:pt x="11" y="19"/>
                    <a:pt x="20" y="19"/>
                  </a:cubicBezTo>
                  <a:cubicBezTo>
                    <a:pt x="28" y="19"/>
                    <a:pt x="33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40" name="iṩḷîḑé"/>
            <p:cNvSpPr/>
            <p:nvPr/>
          </p:nvSpPr>
          <p:spPr bwMode="auto">
            <a:xfrm>
              <a:off x="8039054" y="2356565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3 w 33"/>
                <a:gd name="T3" fmla="*/ 0 h 19"/>
                <a:gd name="T4" fmla="*/ 1 w 33"/>
                <a:gd name="T5" fmla="*/ 9 h 19"/>
                <a:gd name="T6" fmla="*/ 19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29" y="4"/>
                    <a:pt x="21" y="0"/>
                    <a:pt x="13" y="0"/>
                  </a:cubicBezTo>
                  <a:cubicBezTo>
                    <a:pt x="5" y="0"/>
                    <a:pt x="0" y="4"/>
                    <a:pt x="1" y="9"/>
                  </a:cubicBezTo>
                  <a:cubicBezTo>
                    <a:pt x="3" y="15"/>
                    <a:pt x="11" y="19"/>
                    <a:pt x="19" y="19"/>
                  </a:cubicBezTo>
                  <a:cubicBezTo>
                    <a:pt x="28" y="19"/>
                    <a:pt x="33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41" name="íş1ïḓê"/>
            <p:cNvSpPr/>
            <p:nvPr/>
          </p:nvSpPr>
          <p:spPr bwMode="auto">
            <a:xfrm>
              <a:off x="8170204" y="2356565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14 w 34"/>
                <a:gd name="T3" fmla="*/ 0 h 19"/>
                <a:gd name="T4" fmla="*/ 2 w 34"/>
                <a:gd name="T5" fmla="*/ 9 h 19"/>
                <a:gd name="T6" fmla="*/ 20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5"/>
                    <a:pt x="12" y="19"/>
                    <a:pt x="20" y="19"/>
                  </a:cubicBezTo>
                  <a:cubicBezTo>
                    <a:pt x="29" y="19"/>
                    <a:pt x="34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42" name="îS1iďé"/>
            <p:cNvSpPr/>
            <p:nvPr/>
          </p:nvSpPr>
          <p:spPr bwMode="auto">
            <a:xfrm>
              <a:off x="8305983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0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5"/>
                    <a:pt x="12" y="19"/>
                    <a:pt x="20" y="19"/>
                  </a:cubicBezTo>
                  <a:cubicBezTo>
                    <a:pt x="29" y="19"/>
                    <a:pt x="34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43" name="işḻïḍe"/>
            <p:cNvSpPr/>
            <p:nvPr/>
          </p:nvSpPr>
          <p:spPr bwMode="auto">
            <a:xfrm>
              <a:off x="8437134" y="2356565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4 w 35"/>
                <a:gd name="T3" fmla="*/ 0 h 19"/>
                <a:gd name="T4" fmla="*/ 2 w 35"/>
                <a:gd name="T5" fmla="*/ 9 h 19"/>
                <a:gd name="T6" fmla="*/ 21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0" y="4"/>
                    <a:pt x="22" y="0"/>
                    <a:pt x="14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5"/>
                    <a:pt x="13" y="19"/>
                    <a:pt x="21" y="19"/>
                  </a:cubicBezTo>
                  <a:cubicBezTo>
                    <a:pt x="30" y="19"/>
                    <a:pt x="35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44" name="ïs1ídé"/>
            <p:cNvSpPr/>
            <p:nvPr/>
          </p:nvSpPr>
          <p:spPr bwMode="auto">
            <a:xfrm>
              <a:off x="8572914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5"/>
                    <a:pt x="13" y="19"/>
                    <a:pt x="21" y="19"/>
                  </a:cubicBezTo>
                  <a:cubicBezTo>
                    <a:pt x="29" y="19"/>
                    <a:pt x="34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45" name="îṧlîdê"/>
            <p:cNvSpPr/>
            <p:nvPr/>
          </p:nvSpPr>
          <p:spPr bwMode="auto">
            <a:xfrm>
              <a:off x="8707149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13 w 34"/>
                <a:gd name="T3" fmla="*/ 0 h 19"/>
                <a:gd name="T4" fmla="*/ 2 w 34"/>
                <a:gd name="T5" fmla="*/ 9 h 19"/>
                <a:gd name="T6" fmla="*/ 21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4" y="15"/>
                    <a:pt x="13" y="19"/>
                    <a:pt x="21" y="19"/>
                  </a:cubicBezTo>
                  <a:cubicBezTo>
                    <a:pt x="29" y="19"/>
                    <a:pt x="34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46" name="ïṣḻíďe"/>
            <p:cNvSpPr/>
            <p:nvPr/>
          </p:nvSpPr>
          <p:spPr bwMode="auto">
            <a:xfrm>
              <a:off x="8838300" y="2356565"/>
              <a:ext cx="128065" cy="69433"/>
            </a:xfrm>
            <a:custGeom>
              <a:avLst/>
              <a:gdLst>
                <a:gd name="T0" fmla="*/ 33 w 35"/>
                <a:gd name="T1" fmla="*/ 9 h 19"/>
                <a:gd name="T2" fmla="*/ 13 w 35"/>
                <a:gd name="T3" fmla="*/ 0 h 19"/>
                <a:gd name="T4" fmla="*/ 3 w 35"/>
                <a:gd name="T5" fmla="*/ 9 h 19"/>
                <a:gd name="T6" fmla="*/ 22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0" y="4"/>
                    <a:pt x="22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5"/>
                    <a:pt x="14" y="19"/>
                    <a:pt x="22" y="19"/>
                  </a:cubicBezTo>
                  <a:cubicBezTo>
                    <a:pt x="30" y="19"/>
                    <a:pt x="35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47" name="ïṧḷîḓé"/>
            <p:cNvSpPr/>
            <p:nvPr/>
          </p:nvSpPr>
          <p:spPr bwMode="auto">
            <a:xfrm>
              <a:off x="8974080" y="2356565"/>
              <a:ext cx="126522" cy="69433"/>
            </a:xfrm>
            <a:custGeom>
              <a:avLst/>
              <a:gdLst>
                <a:gd name="T0" fmla="*/ 32 w 35"/>
                <a:gd name="T1" fmla="*/ 9 h 19"/>
                <a:gd name="T2" fmla="*/ 13 w 35"/>
                <a:gd name="T3" fmla="*/ 0 h 19"/>
                <a:gd name="T4" fmla="*/ 2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2" y="9"/>
                  </a:cubicBezTo>
                  <a:cubicBezTo>
                    <a:pt x="5" y="15"/>
                    <a:pt x="14" y="19"/>
                    <a:pt x="22" y="19"/>
                  </a:cubicBezTo>
                  <a:cubicBezTo>
                    <a:pt x="30" y="19"/>
                    <a:pt x="35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48" name="ïś1iďé"/>
            <p:cNvSpPr/>
            <p:nvPr/>
          </p:nvSpPr>
          <p:spPr bwMode="auto">
            <a:xfrm>
              <a:off x="9108316" y="2356565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12 w 35"/>
                <a:gd name="T3" fmla="*/ 0 h 19"/>
                <a:gd name="T4" fmla="*/ 2 w 35"/>
                <a:gd name="T5" fmla="*/ 9 h 19"/>
                <a:gd name="T6" fmla="*/ 2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29" y="4"/>
                    <a:pt x="21" y="0"/>
                    <a:pt x="12" y="0"/>
                  </a:cubicBezTo>
                  <a:cubicBezTo>
                    <a:pt x="4" y="0"/>
                    <a:pt x="0" y="4"/>
                    <a:pt x="2" y="9"/>
                  </a:cubicBezTo>
                  <a:cubicBezTo>
                    <a:pt x="5" y="15"/>
                    <a:pt x="13" y="19"/>
                    <a:pt x="22" y="19"/>
                  </a:cubicBezTo>
                  <a:cubicBezTo>
                    <a:pt x="30" y="19"/>
                    <a:pt x="35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49" name="îs1îḓè"/>
            <p:cNvSpPr/>
            <p:nvPr/>
          </p:nvSpPr>
          <p:spPr bwMode="auto">
            <a:xfrm>
              <a:off x="9239466" y="2356565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13 w 36"/>
                <a:gd name="T3" fmla="*/ 0 h 19"/>
                <a:gd name="T4" fmla="*/ 3 w 36"/>
                <a:gd name="T5" fmla="*/ 9 h 19"/>
                <a:gd name="T6" fmla="*/ 23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5" y="0"/>
                    <a:pt x="0" y="4"/>
                    <a:pt x="3" y="9"/>
                  </a:cubicBezTo>
                  <a:cubicBezTo>
                    <a:pt x="5" y="15"/>
                    <a:pt x="14" y="19"/>
                    <a:pt x="23" y="19"/>
                  </a:cubicBezTo>
                  <a:cubicBezTo>
                    <a:pt x="31" y="19"/>
                    <a:pt x="36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0" name="íşḻîḋê"/>
            <p:cNvSpPr/>
            <p:nvPr/>
          </p:nvSpPr>
          <p:spPr bwMode="auto">
            <a:xfrm>
              <a:off x="6985221" y="2439884"/>
              <a:ext cx="117264" cy="74061"/>
            </a:xfrm>
            <a:custGeom>
              <a:avLst/>
              <a:gdLst>
                <a:gd name="T0" fmla="*/ 31 w 32"/>
                <a:gd name="T1" fmla="*/ 10 h 20"/>
                <a:gd name="T2" fmla="*/ 14 w 32"/>
                <a:gd name="T3" fmla="*/ 0 h 20"/>
                <a:gd name="T4" fmla="*/ 0 w 32"/>
                <a:gd name="T5" fmla="*/ 10 h 20"/>
                <a:gd name="T6" fmla="*/ 17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0" y="10"/>
                  </a:cubicBezTo>
                  <a:cubicBezTo>
                    <a:pt x="1" y="16"/>
                    <a:pt x="9" y="20"/>
                    <a:pt x="17" y="20"/>
                  </a:cubicBezTo>
                  <a:cubicBezTo>
                    <a:pt x="26" y="20"/>
                    <a:pt x="32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1" name="îşḻiḋè"/>
            <p:cNvSpPr/>
            <p:nvPr/>
          </p:nvSpPr>
          <p:spPr bwMode="auto">
            <a:xfrm>
              <a:off x="7119458" y="2439884"/>
              <a:ext cx="117264" cy="74061"/>
            </a:xfrm>
            <a:custGeom>
              <a:avLst/>
              <a:gdLst>
                <a:gd name="T0" fmla="*/ 31 w 32"/>
                <a:gd name="T1" fmla="*/ 10 h 20"/>
                <a:gd name="T2" fmla="*/ 14 w 32"/>
                <a:gd name="T3" fmla="*/ 0 h 20"/>
                <a:gd name="T4" fmla="*/ 1 w 32"/>
                <a:gd name="T5" fmla="*/ 10 h 20"/>
                <a:gd name="T6" fmla="*/ 18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1" y="10"/>
                  </a:cubicBezTo>
                  <a:cubicBezTo>
                    <a:pt x="2" y="16"/>
                    <a:pt x="9" y="20"/>
                    <a:pt x="18" y="20"/>
                  </a:cubicBezTo>
                  <a:cubicBezTo>
                    <a:pt x="26" y="20"/>
                    <a:pt x="32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2" name="îṣ1ïďé"/>
            <p:cNvSpPr/>
            <p:nvPr/>
          </p:nvSpPr>
          <p:spPr bwMode="auto">
            <a:xfrm>
              <a:off x="7255237" y="2439884"/>
              <a:ext cx="117264" cy="74061"/>
            </a:xfrm>
            <a:custGeom>
              <a:avLst/>
              <a:gdLst>
                <a:gd name="T0" fmla="*/ 31 w 32"/>
                <a:gd name="T1" fmla="*/ 10 h 20"/>
                <a:gd name="T2" fmla="*/ 14 w 32"/>
                <a:gd name="T3" fmla="*/ 0 h 20"/>
                <a:gd name="T4" fmla="*/ 1 w 32"/>
                <a:gd name="T5" fmla="*/ 10 h 20"/>
                <a:gd name="T6" fmla="*/ 18 w 32"/>
                <a:gd name="T7" fmla="*/ 20 h 20"/>
                <a:gd name="T8" fmla="*/ 31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1" y="10"/>
                  </a:cubicBezTo>
                  <a:cubicBezTo>
                    <a:pt x="2" y="16"/>
                    <a:pt x="10" y="20"/>
                    <a:pt x="18" y="20"/>
                  </a:cubicBezTo>
                  <a:cubicBezTo>
                    <a:pt x="27" y="20"/>
                    <a:pt x="32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3" name="í$ľîḑé"/>
            <p:cNvSpPr/>
            <p:nvPr/>
          </p:nvSpPr>
          <p:spPr bwMode="auto">
            <a:xfrm>
              <a:off x="7389473" y="2439884"/>
              <a:ext cx="120350" cy="74061"/>
            </a:xfrm>
            <a:custGeom>
              <a:avLst/>
              <a:gdLst>
                <a:gd name="T0" fmla="*/ 31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1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1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1" y="10"/>
                  </a:cubicBezTo>
                  <a:cubicBezTo>
                    <a:pt x="2" y="16"/>
                    <a:pt x="10" y="20"/>
                    <a:pt x="19" y="20"/>
                  </a:cubicBezTo>
                  <a:cubicBezTo>
                    <a:pt x="27" y="20"/>
                    <a:pt x="33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4" name="íṥḻîďê"/>
            <p:cNvSpPr/>
            <p:nvPr/>
          </p:nvSpPr>
          <p:spPr bwMode="auto">
            <a:xfrm>
              <a:off x="7525252" y="2439884"/>
              <a:ext cx="120350" cy="74061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1" y="10"/>
                  </a:cubicBezTo>
                  <a:cubicBezTo>
                    <a:pt x="3" y="16"/>
                    <a:pt x="10" y="20"/>
                    <a:pt x="19" y="20"/>
                  </a:cubicBezTo>
                  <a:cubicBezTo>
                    <a:pt x="27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5" name="ïsḻídê"/>
            <p:cNvSpPr/>
            <p:nvPr/>
          </p:nvSpPr>
          <p:spPr bwMode="auto">
            <a:xfrm>
              <a:off x="7659489" y="2439884"/>
              <a:ext cx="120350" cy="74061"/>
            </a:xfrm>
            <a:custGeom>
              <a:avLst/>
              <a:gdLst>
                <a:gd name="T0" fmla="*/ 32 w 33"/>
                <a:gd name="T1" fmla="*/ 10 h 20"/>
                <a:gd name="T2" fmla="*/ 14 w 33"/>
                <a:gd name="T3" fmla="*/ 0 h 20"/>
                <a:gd name="T4" fmla="*/ 1 w 33"/>
                <a:gd name="T5" fmla="*/ 10 h 20"/>
                <a:gd name="T6" fmla="*/ 19 w 33"/>
                <a:gd name="T7" fmla="*/ 20 h 20"/>
                <a:gd name="T8" fmla="*/ 32 w 33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">
                  <a:moveTo>
                    <a:pt x="32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1" y="10"/>
                  </a:cubicBezTo>
                  <a:cubicBezTo>
                    <a:pt x="3" y="16"/>
                    <a:pt x="11" y="20"/>
                    <a:pt x="19" y="20"/>
                  </a:cubicBezTo>
                  <a:cubicBezTo>
                    <a:pt x="28" y="20"/>
                    <a:pt x="33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6" name="iṩļïďé"/>
            <p:cNvSpPr/>
            <p:nvPr/>
          </p:nvSpPr>
          <p:spPr bwMode="auto">
            <a:xfrm>
              <a:off x="7795269" y="2439884"/>
              <a:ext cx="123436" cy="74061"/>
            </a:xfrm>
            <a:custGeom>
              <a:avLst/>
              <a:gdLst>
                <a:gd name="T0" fmla="*/ 32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2" y="10"/>
                  </a:cubicBezTo>
                  <a:cubicBezTo>
                    <a:pt x="3" y="16"/>
                    <a:pt x="11" y="20"/>
                    <a:pt x="20" y="20"/>
                  </a:cubicBezTo>
                  <a:cubicBezTo>
                    <a:pt x="28" y="20"/>
                    <a:pt x="34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7" name="îṥ1ïḋè"/>
            <p:cNvSpPr/>
            <p:nvPr/>
          </p:nvSpPr>
          <p:spPr bwMode="auto">
            <a:xfrm>
              <a:off x="7929504" y="2439884"/>
              <a:ext cx="124979" cy="74061"/>
            </a:xfrm>
            <a:custGeom>
              <a:avLst/>
              <a:gdLst>
                <a:gd name="T0" fmla="*/ 32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2" y="10"/>
                  </a:cubicBezTo>
                  <a:cubicBezTo>
                    <a:pt x="3" y="16"/>
                    <a:pt x="12" y="20"/>
                    <a:pt x="20" y="20"/>
                  </a:cubicBezTo>
                  <a:cubicBezTo>
                    <a:pt x="28" y="20"/>
                    <a:pt x="34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8" name="îšlíḍé"/>
            <p:cNvSpPr/>
            <p:nvPr/>
          </p:nvSpPr>
          <p:spPr bwMode="auto">
            <a:xfrm>
              <a:off x="8065284" y="2439884"/>
              <a:ext cx="123436" cy="74061"/>
            </a:xfrm>
            <a:custGeom>
              <a:avLst/>
              <a:gdLst>
                <a:gd name="T0" fmla="*/ 32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0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5"/>
                    <a:pt x="22" y="0"/>
                    <a:pt x="14" y="0"/>
                  </a:cubicBezTo>
                  <a:cubicBezTo>
                    <a:pt x="6" y="0"/>
                    <a:pt x="0" y="5"/>
                    <a:pt x="2" y="10"/>
                  </a:cubicBezTo>
                  <a:cubicBezTo>
                    <a:pt x="4" y="16"/>
                    <a:pt x="12" y="20"/>
                    <a:pt x="20" y="20"/>
                  </a:cubicBezTo>
                  <a:cubicBezTo>
                    <a:pt x="29" y="20"/>
                    <a:pt x="34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59" name="iŝlidé"/>
            <p:cNvSpPr/>
            <p:nvPr/>
          </p:nvSpPr>
          <p:spPr bwMode="auto">
            <a:xfrm>
              <a:off x="8199520" y="2439884"/>
              <a:ext cx="124979" cy="74061"/>
            </a:xfrm>
            <a:custGeom>
              <a:avLst/>
              <a:gdLst>
                <a:gd name="T0" fmla="*/ 33 w 34"/>
                <a:gd name="T1" fmla="*/ 10 h 20"/>
                <a:gd name="T2" fmla="*/ 14 w 34"/>
                <a:gd name="T3" fmla="*/ 0 h 20"/>
                <a:gd name="T4" fmla="*/ 2 w 34"/>
                <a:gd name="T5" fmla="*/ 10 h 20"/>
                <a:gd name="T6" fmla="*/ 21 w 34"/>
                <a:gd name="T7" fmla="*/ 20 h 20"/>
                <a:gd name="T8" fmla="*/ 33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3" y="10"/>
                  </a:moveTo>
                  <a:cubicBezTo>
                    <a:pt x="31" y="5"/>
                    <a:pt x="22" y="0"/>
                    <a:pt x="14" y="0"/>
                  </a:cubicBezTo>
                  <a:cubicBezTo>
                    <a:pt x="6" y="0"/>
                    <a:pt x="0" y="5"/>
                    <a:pt x="2" y="10"/>
                  </a:cubicBezTo>
                  <a:cubicBezTo>
                    <a:pt x="4" y="16"/>
                    <a:pt x="12" y="20"/>
                    <a:pt x="21" y="20"/>
                  </a:cubicBezTo>
                  <a:cubicBezTo>
                    <a:pt x="29" y="20"/>
                    <a:pt x="34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0" name="i$1iḋe"/>
            <p:cNvSpPr/>
            <p:nvPr/>
          </p:nvSpPr>
          <p:spPr bwMode="auto">
            <a:xfrm>
              <a:off x="8335300" y="2439884"/>
              <a:ext cx="128065" cy="74061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5"/>
                    <a:pt x="22" y="0"/>
                    <a:pt x="14" y="0"/>
                  </a:cubicBezTo>
                  <a:cubicBezTo>
                    <a:pt x="6" y="0"/>
                    <a:pt x="0" y="5"/>
                    <a:pt x="2" y="10"/>
                  </a:cubicBezTo>
                  <a:cubicBezTo>
                    <a:pt x="4" y="16"/>
                    <a:pt x="13" y="20"/>
                    <a:pt x="21" y="20"/>
                  </a:cubicBezTo>
                  <a:cubicBezTo>
                    <a:pt x="30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1" name="íṡľiḑè"/>
            <p:cNvSpPr/>
            <p:nvPr/>
          </p:nvSpPr>
          <p:spPr bwMode="auto">
            <a:xfrm>
              <a:off x="8469536" y="2439884"/>
              <a:ext cx="128065" cy="74061"/>
            </a:xfrm>
            <a:custGeom>
              <a:avLst/>
              <a:gdLst>
                <a:gd name="T0" fmla="*/ 33 w 35"/>
                <a:gd name="T1" fmla="*/ 10 h 20"/>
                <a:gd name="T2" fmla="*/ 14 w 35"/>
                <a:gd name="T3" fmla="*/ 0 h 20"/>
                <a:gd name="T4" fmla="*/ 3 w 35"/>
                <a:gd name="T5" fmla="*/ 10 h 20"/>
                <a:gd name="T6" fmla="*/ 22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5"/>
                    <a:pt x="22" y="0"/>
                    <a:pt x="14" y="0"/>
                  </a:cubicBezTo>
                  <a:cubicBezTo>
                    <a:pt x="6" y="0"/>
                    <a:pt x="0" y="5"/>
                    <a:pt x="3" y="10"/>
                  </a:cubicBezTo>
                  <a:cubicBezTo>
                    <a:pt x="5" y="16"/>
                    <a:pt x="13" y="20"/>
                    <a:pt x="22" y="20"/>
                  </a:cubicBezTo>
                  <a:cubicBezTo>
                    <a:pt x="30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2" name="iṡlîde"/>
            <p:cNvSpPr/>
            <p:nvPr/>
          </p:nvSpPr>
          <p:spPr bwMode="auto">
            <a:xfrm>
              <a:off x="8608401" y="2439884"/>
              <a:ext cx="124979" cy="74061"/>
            </a:xfrm>
            <a:custGeom>
              <a:avLst/>
              <a:gdLst>
                <a:gd name="T0" fmla="*/ 32 w 34"/>
                <a:gd name="T1" fmla="*/ 10 h 20"/>
                <a:gd name="T2" fmla="*/ 13 w 34"/>
                <a:gd name="T3" fmla="*/ 0 h 20"/>
                <a:gd name="T4" fmla="*/ 2 w 34"/>
                <a:gd name="T5" fmla="*/ 10 h 20"/>
                <a:gd name="T6" fmla="*/ 21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2" y="10"/>
                  </a:cubicBezTo>
                  <a:cubicBezTo>
                    <a:pt x="4" y="16"/>
                    <a:pt x="13" y="20"/>
                    <a:pt x="21" y="20"/>
                  </a:cubicBezTo>
                  <a:cubicBezTo>
                    <a:pt x="29" y="20"/>
                    <a:pt x="34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3" name="îṥlîḓe"/>
            <p:cNvSpPr/>
            <p:nvPr/>
          </p:nvSpPr>
          <p:spPr bwMode="auto">
            <a:xfrm>
              <a:off x="8744180" y="2439884"/>
              <a:ext cx="126522" cy="74061"/>
            </a:xfrm>
            <a:custGeom>
              <a:avLst/>
              <a:gdLst>
                <a:gd name="T0" fmla="*/ 32 w 35"/>
                <a:gd name="T1" fmla="*/ 10 h 20"/>
                <a:gd name="T2" fmla="*/ 13 w 35"/>
                <a:gd name="T3" fmla="*/ 0 h 20"/>
                <a:gd name="T4" fmla="*/ 2 w 35"/>
                <a:gd name="T5" fmla="*/ 10 h 20"/>
                <a:gd name="T6" fmla="*/ 21 w 35"/>
                <a:gd name="T7" fmla="*/ 20 h 20"/>
                <a:gd name="T8" fmla="*/ 32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2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2" y="10"/>
                  </a:cubicBezTo>
                  <a:cubicBezTo>
                    <a:pt x="4" y="16"/>
                    <a:pt x="13" y="20"/>
                    <a:pt x="21" y="20"/>
                  </a:cubicBezTo>
                  <a:cubicBezTo>
                    <a:pt x="30" y="20"/>
                    <a:pt x="35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4" name="îṥḷíḍè"/>
            <p:cNvSpPr/>
            <p:nvPr/>
          </p:nvSpPr>
          <p:spPr bwMode="auto">
            <a:xfrm>
              <a:off x="8878417" y="2439884"/>
              <a:ext cx="128065" cy="74061"/>
            </a:xfrm>
            <a:custGeom>
              <a:avLst/>
              <a:gdLst>
                <a:gd name="T0" fmla="*/ 32 w 35"/>
                <a:gd name="T1" fmla="*/ 10 h 20"/>
                <a:gd name="T2" fmla="*/ 13 w 35"/>
                <a:gd name="T3" fmla="*/ 0 h 20"/>
                <a:gd name="T4" fmla="*/ 2 w 35"/>
                <a:gd name="T5" fmla="*/ 10 h 20"/>
                <a:gd name="T6" fmla="*/ 22 w 35"/>
                <a:gd name="T7" fmla="*/ 20 h 20"/>
                <a:gd name="T8" fmla="*/ 32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2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2" y="10"/>
                  </a:cubicBezTo>
                  <a:cubicBezTo>
                    <a:pt x="5" y="16"/>
                    <a:pt x="13" y="20"/>
                    <a:pt x="22" y="20"/>
                  </a:cubicBezTo>
                  <a:cubicBezTo>
                    <a:pt x="30" y="20"/>
                    <a:pt x="35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5" name="îSlïḓé"/>
            <p:cNvSpPr/>
            <p:nvPr/>
          </p:nvSpPr>
          <p:spPr bwMode="auto">
            <a:xfrm>
              <a:off x="9014196" y="2439884"/>
              <a:ext cx="126522" cy="74061"/>
            </a:xfrm>
            <a:custGeom>
              <a:avLst/>
              <a:gdLst>
                <a:gd name="T0" fmla="*/ 33 w 35"/>
                <a:gd name="T1" fmla="*/ 10 h 20"/>
                <a:gd name="T2" fmla="*/ 13 w 35"/>
                <a:gd name="T3" fmla="*/ 0 h 20"/>
                <a:gd name="T4" fmla="*/ 2 w 35"/>
                <a:gd name="T5" fmla="*/ 10 h 20"/>
                <a:gd name="T6" fmla="*/ 22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2" y="10"/>
                  </a:cubicBezTo>
                  <a:cubicBezTo>
                    <a:pt x="5" y="16"/>
                    <a:pt x="14" y="20"/>
                    <a:pt x="22" y="20"/>
                  </a:cubicBezTo>
                  <a:cubicBezTo>
                    <a:pt x="31" y="20"/>
                    <a:pt x="35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6" name="îṥliḑê"/>
            <p:cNvSpPr/>
            <p:nvPr/>
          </p:nvSpPr>
          <p:spPr bwMode="auto">
            <a:xfrm>
              <a:off x="9148432" y="2439884"/>
              <a:ext cx="131151" cy="74061"/>
            </a:xfrm>
            <a:custGeom>
              <a:avLst/>
              <a:gdLst>
                <a:gd name="T0" fmla="*/ 33 w 36"/>
                <a:gd name="T1" fmla="*/ 10 h 20"/>
                <a:gd name="T2" fmla="*/ 13 w 36"/>
                <a:gd name="T3" fmla="*/ 0 h 20"/>
                <a:gd name="T4" fmla="*/ 3 w 36"/>
                <a:gd name="T5" fmla="*/ 10 h 20"/>
                <a:gd name="T6" fmla="*/ 2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3" y="10"/>
                  </a:cubicBezTo>
                  <a:cubicBezTo>
                    <a:pt x="5" y="16"/>
                    <a:pt x="14" y="20"/>
                    <a:pt x="23" y="20"/>
                  </a:cubicBezTo>
                  <a:cubicBezTo>
                    <a:pt x="31" y="20"/>
                    <a:pt x="36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7" name="ïṣlïḋe"/>
            <p:cNvSpPr/>
            <p:nvPr/>
          </p:nvSpPr>
          <p:spPr bwMode="auto">
            <a:xfrm>
              <a:off x="9284211" y="2439884"/>
              <a:ext cx="131151" cy="74061"/>
            </a:xfrm>
            <a:custGeom>
              <a:avLst/>
              <a:gdLst>
                <a:gd name="T0" fmla="*/ 33 w 36"/>
                <a:gd name="T1" fmla="*/ 10 h 20"/>
                <a:gd name="T2" fmla="*/ 13 w 36"/>
                <a:gd name="T3" fmla="*/ 0 h 20"/>
                <a:gd name="T4" fmla="*/ 3 w 36"/>
                <a:gd name="T5" fmla="*/ 10 h 20"/>
                <a:gd name="T6" fmla="*/ 2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0" y="5"/>
                    <a:pt x="21" y="0"/>
                    <a:pt x="13" y="0"/>
                  </a:cubicBezTo>
                  <a:cubicBezTo>
                    <a:pt x="5" y="0"/>
                    <a:pt x="0" y="5"/>
                    <a:pt x="3" y="10"/>
                  </a:cubicBezTo>
                  <a:cubicBezTo>
                    <a:pt x="5" y="16"/>
                    <a:pt x="14" y="20"/>
                    <a:pt x="23" y="20"/>
                  </a:cubicBezTo>
                  <a:cubicBezTo>
                    <a:pt x="31" y="20"/>
                    <a:pt x="36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8" name="íṡļiḑé"/>
            <p:cNvSpPr/>
            <p:nvPr/>
          </p:nvSpPr>
          <p:spPr bwMode="auto">
            <a:xfrm>
              <a:off x="8779668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13 w 35"/>
                <a:gd name="T3" fmla="*/ 0 h 20"/>
                <a:gd name="T4" fmla="*/ 2 w 35"/>
                <a:gd name="T5" fmla="*/ 10 h 20"/>
                <a:gd name="T6" fmla="*/ 22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1" y="4"/>
                    <a:pt x="22" y="0"/>
                    <a:pt x="13" y="0"/>
                  </a:cubicBezTo>
                  <a:cubicBezTo>
                    <a:pt x="5" y="0"/>
                    <a:pt x="0" y="4"/>
                    <a:pt x="2" y="10"/>
                  </a:cubicBezTo>
                  <a:cubicBezTo>
                    <a:pt x="5" y="15"/>
                    <a:pt x="13" y="20"/>
                    <a:pt x="22" y="20"/>
                  </a:cubicBezTo>
                  <a:cubicBezTo>
                    <a:pt x="31" y="20"/>
                    <a:pt x="35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69" name="íṥľïḋê"/>
            <p:cNvSpPr/>
            <p:nvPr/>
          </p:nvSpPr>
          <p:spPr bwMode="auto">
            <a:xfrm>
              <a:off x="8915448" y="2532461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14 w 36"/>
                <a:gd name="T3" fmla="*/ 0 h 20"/>
                <a:gd name="T4" fmla="*/ 3 w 36"/>
                <a:gd name="T5" fmla="*/ 10 h 20"/>
                <a:gd name="T6" fmla="*/ 23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1" y="4"/>
                    <a:pt x="22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5" y="15"/>
                    <a:pt x="14" y="20"/>
                    <a:pt x="23" y="20"/>
                  </a:cubicBezTo>
                  <a:cubicBezTo>
                    <a:pt x="31" y="20"/>
                    <a:pt x="36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0" name="íSḻiḍé"/>
            <p:cNvSpPr/>
            <p:nvPr/>
          </p:nvSpPr>
          <p:spPr bwMode="auto">
            <a:xfrm>
              <a:off x="9193178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13 w 36"/>
                <a:gd name="T3" fmla="*/ 0 h 20"/>
                <a:gd name="T4" fmla="*/ 2 w 36"/>
                <a:gd name="T5" fmla="*/ 10 h 20"/>
                <a:gd name="T6" fmla="*/ 2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0" y="4"/>
                    <a:pt x="21" y="0"/>
                    <a:pt x="13" y="0"/>
                  </a:cubicBezTo>
                  <a:cubicBezTo>
                    <a:pt x="4" y="0"/>
                    <a:pt x="0" y="4"/>
                    <a:pt x="2" y="10"/>
                  </a:cubicBezTo>
                  <a:cubicBezTo>
                    <a:pt x="5" y="15"/>
                    <a:pt x="14" y="20"/>
                    <a:pt x="23" y="20"/>
                  </a:cubicBezTo>
                  <a:cubicBezTo>
                    <a:pt x="31" y="20"/>
                    <a:pt x="36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1" name="iṡļîďè"/>
            <p:cNvSpPr/>
            <p:nvPr/>
          </p:nvSpPr>
          <p:spPr bwMode="auto">
            <a:xfrm>
              <a:off x="8816699" y="2623495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14 w 36"/>
                <a:gd name="T3" fmla="*/ 0 h 20"/>
                <a:gd name="T4" fmla="*/ 3 w 36"/>
                <a:gd name="T5" fmla="*/ 10 h 20"/>
                <a:gd name="T6" fmla="*/ 23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1" y="4"/>
                    <a:pt x="23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5" y="16"/>
                    <a:pt x="14" y="20"/>
                    <a:pt x="23" y="20"/>
                  </a:cubicBezTo>
                  <a:cubicBezTo>
                    <a:pt x="32" y="20"/>
                    <a:pt x="36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2" name="ïṣ1íḑe"/>
            <p:cNvSpPr/>
            <p:nvPr/>
          </p:nvSpPr>
          <p:spPr bwMode="auto">
            <a:xfrm>
              <a:off x="8955564" y="2623495"/>
              <a:ext cx="134237" cy="72519"/>
            </a:xfrm>
            <a:custGeom>
              <a:avLst/>
              <a:gdLst>
                <a:gd name="T0" fmla="*/ 34 w 37"/>
                <a:gd name="T1" fmla="*/ 10 h 20"/>
                <a:gd name="T2" fmla="*/ 14 w 37"/>
                <a:gd name="T3" fmla="*/ 0 h 20"/>
                <a:gd name="T4" fmla="*/ 3 w 37"/>
                <a:gd name="T5" fmla="*/ 10 h 20"/>
                <a:gd name="T6" fmla="*/ 2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2" y="4"/>
                    <a:pt x="22" y="0"/>
                    <a:pt x="14" y="0"/>
                  </a:cubicBezTo>
                  <a:cubicBezTo>
                    <a:pt x="5" y="0"/>
                    <a:pt x="0" y="4"/>
                    <a:pt x="3" y="10"/>
                  </a:cubicBezTo>
                  <a:cubicBezTo>
                    <a:pt x="6" y="16"/>
                    <a:pt x="15" y="20"/>
                    <a:pt x="23" y="20"/>
                  </a:cubicBezTo>
                  <a:cubicBezTo>
                    <a:pt x="32" y="20"/>
                    <a:pt x="37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3" name="ïšľîdê"/>
            <p:cNvSpPr/>
            <p:nvPr/>
          </p:nvSpPr>
          <p:spPr bwMode="auto">
            <a:xfrm>
              <a:off x="9236381" y="2623495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13 w 36"/>
                <a:gd name="T3" fmla="*/ 0 h 20"/>
                <a:gd name="T4" fmla="*/ 2 w 36"/>
                <a:gd name="T5" fmla="*/ 10 h 20"/>
                <a:gd name="T6" fmla="*/ 2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1" y="4"/>
                    <a:pt x="21" y="0"/>
                    <a:pt x="13" y="0"/>
                  </a:cubicBezTo>
                  <a:cubicBezTo>
                    <a:pt x="4" y="0"/>
                    <a:pt x="0" y="4"/>
                    <a:pt x="2" y="10"/>
                  </a:cubicBezTo>
                  <a:cubicBezTo>
                    <a:pt x="5" y="16"/>
                    <a:pt x="14" y="20"/>
                    <a:pt x="23" y="20"/>
                  </a:cubicBezTo>
                  <a:cubicBezTo>
                    <a:pt x="32" y="20"/>
                    <a:pt x="36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4" name="ïṥļîḍe"/>
            <p:cNvSpPr/>
            <p:nvPr/>
          </p:nvSpPr>
          <p:spPr bwMode="auto">
            <a:xfrm>
              <a:off x="8856816" y="2714528"/>
              <a:ext cx="135779" cy="80233"/>
            </a:xfrm>
            <a:custGeom>
              <a:avLst/>
              <a:gdLst>
                <a:gd name="T0" fmla="*/ 34 w 37"/>
                <a:gd name="T1" fmla="*/ 11 h 22"/>
                <a:gd name="T2" fmla="*/ 14 w 37"/>
                <a:gd name="T3" fmla="*/ 0 h 22"/>
                <a:gd name="T4" fmla="*/ 3 w 37"/>
                <a:gd name="T5" fmla="*/ 11 h 22"/>
                <a:gd name="T6" fmla="*/ 23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5" y="17"/>
                    <a:pt x="14" y="22"/>
                    <a:pt x="23" y="22"/>
                  </a:cubicBezTo>
                  <a:cubicBezTo>
                    <a:pt x="32" y="22"/>
                    <a:pt x="37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5" name="íṧlíḑè"/>
            <p:cNvSpPr/>
            <p:nvPr/>
          </p:nvSpPr>
          <p:spPr bwMode="auto">
            <a:xfrm>
              <a:off x="8998767" y="2714528"/>
              <a:ext cx="135779" cy="80233"/>
            </a:xfrm>
            <a:custGeom>
              <a:avLst/>
              <a:gdLst>
                <a:gd name="T0" fmla="*/ 34 w 37"/>
                <a:gd name="T1" fmla="*/ 11 h 22"/>
                <a:gd name="T2" fmla="*/ 13 w 37"/>
                <a:gd name="T3" fmla="*/ 0 h 22"/>
                <a:gd name="T4" fmla="*/ 2 w 37"/>
                <a:gd name="T5" fmla="*/ 11 h 22"/>
                <a:gd name="T6" fmla="*/ 23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1" y="5"/>
                    <a:pt x="22" y="0"/>
                    <a:pt x="13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5" y="17"/>
                    <a:pt x="14" y="22"/>
                    <a:pt x="23" y="22"/>
                  </a:cubicBezTo>
                  <a:cubicBezTo>
                    <a:pt x="32" y="22"/>
                    <a:pt x="37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6" name="ïṧlïḑê"/>
            <p:cNvSpPr/>
            <p:nvPr/>
          </p:nvSpPr>
          <p:spPr bwMode="auto">
            <a:xfrm>
              <a:off x="8896932" y="2810191"/>
              <a:ext cx="135779" cy="80233"/>
            </a:xfrm>
            <a:custGeom>
              <a:avLst/>
              <a:gdLst>
                <a:gd name="T0" fmla="*/ 35 w 37"/>
                <a:gd name="T1" fmla="*/ 11 h 22"/>
                <a:gd name="T2" fmla="*/ 14 w 37"/>
                <a:gd name="T3" fmla="*/ 0 h 22"/>
                <a:gd name="T4" fmla="*/ 3 w 37"/>
                <a:gd name="T5" fmla="*/ 11 h 22"/>
                <a:gd name="T6" fmla="*/ 24 w 37"/>
                <a:gd name="T7" fmla="*/ 22 h 22"/>
                <a:gd name="T8" fmla="*/ 35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5" y="17"/>
                    <a:pt x="15" y="22"/>
                    <a:pt x="24" y="22"/>
                  </a:cubicBezTo>
                  <a:cubicBezTo>
                    <a:pt x="32" y="22"/>
                    <a:pt x="37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7" name="íṣľiḋê"/>
            <p:cNvSpPr/>
            <p:nvPr/>
          </p:nvSpPr>
          <p:spPr bwMode="auto">
            <a:xfrm>
              <a:off x="9038883" y="2810191"/>
              <a:ext cx="138865" cy="80233"/>
            </a:xfrm>
            <a:custGeom>
              <a:avLst/>
              <a:gdLst>
                <a:gd name="T0" fmla="*/ 35 w 38"/>
                <a:gd name="T1" fmla="*/ 11 h 22"/>
                <a:gd name="T2" fmla="*/ 14 w 38"/>
                <a:gd name="T3" fmla="*/ 0 h 22"/>
                <a:gd name="T4" fmla="*/ 3 w 38"/>
                <a:gd name="T5" fmla="*/ 11 h 22"/>
                <a:gd name="T6" fmla="*/ 24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6" y="17"/>
                    <a:pt x="15" y="22"/>
                    <a:pt x="24" y="22"/>
                  </a:cubicBezTo>
                  <a:cubicBezTo>
                    <a:pt x="33" y="22"/>
                    <a:pt x="38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8" name="î$ḻidè"/>
            <p:cNvSpPr/>
            <p:nvPr/>
          </p:nvSpPr>
          <p:spPr bwMode="auto">
            <a:xfrm>
              <a:off x="8940135" y="2907397"/>
              <a:ext cx="135779" cy="84863"/>
            </a:xfrm>
            <a:custGeom>
              <a:avLst/>
              <a:gdLst>
                <a:gd name="T0" fmla="*/ 35 w 37"/>
                <a:gd name="T1" fmla="*/ 11 h 23"/>
                <a:gd name="T2" fmla="*/ 14 w 37"/>
                <a:gd name="T3" fmla="*/ 0 h 23"/>
                <a:gd name="T4" fmla="*/ 2 w 37"/>
                <a:gd name="T5" fmla="*/ 11 h 23"/>
                <a:gd name="T6" fmla="*/ 23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5" y="18"/>
                    <a:pt x="14" y="23"/>
                    <a:pt x="23" y="23"/>
                  </a:cubicBezTo>
                  <a:cubicBezTo>
                    <a:pt x="32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79" name="íŝ1ïḋê"/>
            <p:cNvSpPr/>
            <p:nvPr/>
          </p:nvSpPr>
          <p:spPr bwMode="auto">
            <a:xfrm>
              <a:off x="7809155" y="3010774"/>
              <a:ext cx="135779" cy="83319"/>
            </a:xfrm>
            <a:custGeom>
              <a:avLst/>
              <a:gdLst>
                <a:gd name="T0" fmla="*/ 35 w 37"/>
                <a:gd name="T1" fmla="*/ 11 h 23"/>
                <a:gd name="T2" fmla="*/ 15 w 37"/>
                <a:gd name="T3" fmla="*/ 0 h 23"/>
                <a:gd name="T4" fmla="*/ 2 w 37"/>
                <a:gd name="T5" fmla="*/ 11 h 23"/>
                <a:gd name="T6" fmla="*/ 22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8"/>
                    <a:pt x="12" y="23"/>
                    <a:pt x="22" y="23"/>
                  </a:cubicBezTo>
                  <a:cubicBezTo>
                    <a:pt x="31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0" name="ïṡ1íḍe"/>
            <p:cNvSpPr/>
            <p:nvPr/>
          </p:nvSpPr>
          <p:spPr bwMode="auto">
            <a:xfrm>
              <a:off x="7955735" y="3010774"/>
              <a:ext cx="134237" cy="83319"/>
            </a:xfrm>
            <a:custGeom>
              <a:avLst/>
              <a:gdLst>
                <a:gd name="T0" fmla="*/ 35 w 37"/>
                <a:gd name="T1" fmla="*/ 11 h 23"/>
                <a:gd name="T2" fmla="*/ 15 w 37"/>
                <a:gd name="T3" fmla="*/ 0 h 23"/>
                <a:gd name="T4" fmla="*/ 2 w 37"/>
                <a:gd name="T5" fmla="*/ 11 h 23"/>
                <a:gd name="T6" fmla="*/ 22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2" y="11"/>
                  </a:cubicBezTo>
                  <a:cubicBezTo>
                    <a:pt x="4" y="18"/>
                    <a:pt x="13" y="23"/>
                    <a:pt x="22" y="23"/>
                  </a:cubicBezTo>
                  <a:cubicBezTo>
                    <a:pt x="31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1" name="iṡḻîḍê"/>
            <p:cNvSpPr/>
            <p:nvPr/>
          </p:nvSpPr>
          <p:spPr bwMode="auto">
            <a:xfrm>
              <a:off x="8105400" y="3010774"/>
              <a:ext cx="131151" cy="83319"/>
            </a:xfrm>
            <a:custGeom>
              <a:avLst/>
              <a:gdLst>
                <a:gd name="T0" fmla="*/ 34 w 36"/>
                <a:gd name="T1" fmla="*/ 11 h 23"/>
                <a:gd name="T2" fmla="*/ 14 w 36"/>
                <a:gd name="T3" fmla="*/ 0 h 23"/>
                <a:gd name="T4" fmla="*/ 1 w 36"/>
                <a:gd name="T5" fmla="*/ 11 h 23"/>
                <a:gd name="T6" fmla="*/ 22 w 36"/>
                <a:gd name="T7" fmla="*/ 23 h 23"/>
                <a:gd name="T8" fmla="*/ 34 w 36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3">
                  <a:moveTo>
                    <a:pt x="34" y="11"/>
                  </a:moveTo>
                  <a:cubicBezTo>
                    <a:pt x="32" y="5"/>
                    <a:pt x="23" y="0"/>
                    <a:pt x="14" y="0"/>
                  </a:cubicBezTo>
                  <a:cubicBezTo>
                    <a:pt x="5" y="0"/>
                    <a:pt x="0" y="5"/>
                    <a:pt x="1" y="11"/>
                  </a:cubicBezTo>
                  <a:cubicBezTo>
                    <a:pt x="3" y="18"/>
                    <a:pt x="12" y="23"/>
                    <a:pt x="22" y="23"/>
                  </a:cubicBezTo>
                  <a:cubicBezTo>
                    <a:pt x="31" y="23"/>
                    <a:pt x="36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2" name="ïşlîḋè"/>
            <p:cNvSpPr/>
            <p:nvPr/>
          </p:nvSpPr>
          <p:spPr bwMode="auto">
            <a:xfrm>
              <a:off x="8397018" y="3010774"/>
              <a:ext cx="135779" cy="83319"/>
            </a:xfrm>
            <a:custGeom>
              <a:avLst/>
              <a:gdLst>
                <a:gd name="T0" fmla="*/ 35 w 37"/>
                <a:gd name="T1" fmla="*/ 11 h 23"/>
                <a:gd name="T2" fmla="*/ 14 w 37"/>
                <a:gd name="T3" fmla="*/ 0 h 23"/>
                <a:gd name="T4" fmla="*/ 2 w 37"/>
                <a:gd name="T5" fmla="*/ 11 h 23"/>
                <a:gd name="T6" fmla="*/ 23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3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4" y="18"/>
                    <a:pt x="13" y="23"/>
                    <a:pt x="23" y="23"/>
                  </a:cubicBezTo>
                  <a:cubicBezTo>
                    <a:pt x="32" y="23"/>
                    <a:pt x="37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3" name="îṣlîde"/>
            <p:cNvSpPr/>
            <p:nvPr/>
          </p:nvSpPr>
          <p:spPr bwMode="auto">
            <a:xfrm>
              <a:off x="8543597" y="3010774"/>
              <a:ext cx="138865" cy="83319"/>
            </a:xfrm>
            <a:custGeom>
              <a:avLst/>
              <a:gdLst>
                <a:gd name="T0" fmla="*/ 35 w 38"/>
                <a:gd name="T1" fmla="*/ 11 h 23"/>
                <a:gd name="T2" fmla="*/ 14 w 38"/>
                <a:gd name="T3" fmla="*/ 0 h 23"/>
                <a:gd name="T4" fmla="*/ 2 w 38"/>
                <a:gd name="T5" fmla="*/ 11 h 23"/>
                <a:gd name="T6" fmla="*/ 23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3" y="5"/>
                    <a:pt x="23" y="0"/>
                    <a:pt x="14" y="0"/>
                  </a:cubicBezTo>
                  <a:cubicBezTo>
                    <a:pt x="5" y="0"/>
                    <a:pt x="0" y="5"/>
                    <a:pt x="2" y="11"/>
                  </a:cubicBezTo>
                  <a:cubicBezTo>
                    <a:pt x="5" y="18"/>
                    <a:pt x="14" y="23"/>
                    <a:pt x="23" y="23"/>
                  </a:cubicBezTo>
                  <a:cubicBezTo>
                    <a:pt x="32" y="23"/>
                    <a:pt x="38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4" name="íSļïdê"/>
            <p:cNvSpPr/>
            <p:nvPr/>
          </p:nvSpPr>
          <p:spPr bwMode="auto">
            <a:xfrm>
              <a:off x="8688634" y="3010774"/>
              <a:ext cx="138865" cy="83319"/>
            </a:xfrm>
            <a:custGeom>
              <a:avLst/>
              <a:gdLst>
                <a:gd name="T0" fmla="*/ 35 w 38"/>
                <a:gd name="T1" fmla="*/ 11 h 23"/>
                <a:gd name="T2" fmla="*/ 14 w 38"/>
                <a:gd name="T3" fmla="*/ 0 h 23"/>
                <a:gd name="T4" fmla="*/ 3 w 38"/>
                <a:gd name="T5" fmla="*/ 11 h 23"/>
                <a:gd name="T6" fmla="*/ 24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3" y="5"/>
                    <a:pt x="23" y="0"/>
                    <a:pt x="14" y="0"/>
                  </a:cubicBezTo>
                  <a:cubicBezTo>
                    <a:pt x="5" y="0"/>
                    <a:pt x="0" y="5"/>
                    <a:pt x="3" y="11"/>
                  </a:cubicBezTo>
                  <a:cubicBezTo>
                    <a:pt x="5" y="18"/>
                    <a:pt x="14" y="23"/>
                    <a:pt x="24" y="23"/>
                  </a:cubicBezTo>
                  <a:cubicBezTo>
                    <a:pt x="33" y="23"/>
                    <a:pt x="38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5" name="íşľíḓe"/>
            <p:cNvSpPr/>
            <p:nvPr/>
          </p:nvSpPr>
          <p:spPr bwMode="auto">
            <a:xfrm>
              <a:off x="7838471" y="3112609"/>
              <a:ext cx="135779" cy="87948"/>
            </a:xfrm>
            <a:custGeom>
              <a:avLst/>
              <a:gdLst>
                <a:gd name="T0" fmla="*/ 35 w 37"/>
                <a:gd name="T1" fmla="*/ 12 h 24"/>
                <a:gd name="T2" fmla="*/ 15 w 37"/>
                <a:gd name="T3" fmla="*/ 0 h 24"/>
                <a:gd name="T4" fmla="*/ 2 w 37"/>
                <a:gd name="T5" fmla="*/ 12 h 24"/>
                <a:gd name="T6" fmla="*/ 21 w 37"/>
                <a:gd name="T7" fmla="*/ 24 h 24"/>
                <a:gd name="T8" fmla="*/ 35 w 37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5" y="12"/>
                  </a:moveTo>
                  <a:cubicBezTo>
                    <a:pt x="33" y="6"/>
                    <a:pt x="24" y="0"/>
                    <a:pt x="15" y="0"/>
                  </a:cubicBezTo>
                  <a:cubicBezTo>
                    <a:pt x="6" y="0"/>
                    <a:pt x="0" y="6"/>
                    <a:pt x="2" y="12"/>
                  </a:cubicBezTo>
                  <a:cubicBezTo>
                    <a:pt x="3" y="19"/>
                    <a:pt x="12" y="24"/>
                    <a:pt x="21" y="24"/>
                  </a:cubicBezTo>
                  <a:cubicBezTo>
                    <a:pt x="31" y="24"/>
                    <a:pt x="37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6" name="ïSliďê"/>
            <p:cNvSpPr/>
            <p:nvPr/>
          </p:nvSpPr>
          <p:spPr bwMode="auto">
            <a:xfrm>
              <a:off x="7988136" y="3112609"/>
              <a:ext cx="135779" cy="87948"/>
            </a:xfrm>
            <a:custGeom>
              <a:avLst/>
              <a:gdLst>
                <a:gd name="T0" fmla="*/ 35 w 37"/>
                <a:gd name="T1" fmla="*/ 12 h 24"/>
                <a:gd name="T2" fmla="*/ 15 w 37"/>
                <a:gd name="T3" fmla="*/ 0 h 24"/>
                <a:gd name="T4" fmla="*/ 1 w 37"/>
                <a:gd name="T5" fmla="*/ 12 h 24"/>
                <a:gd name="T6" fmla="*/ 22 w 37"/>
                <a:gd name="T7" fmla="*/ 24 h 24"/>
                <a:gd name="T8" fmla="*/ 35 w 37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5" y="12"/>
                  </a:moveTo>
                  <a:cubicBezTo>
                    <a:pt x="33" y="6"/>
                    <a:pt x="24" y="0"/>
                    <a:pt x="15" y="0"/>
                  </a:cubicBezTo>
                  <a:cubicBezTo>
                    <a:pt x="5" y="0"/>
                    <a:pt x="0" y="6"/>
                    <a:pt x="1" y="12"/>
                  </a:cubicBezTo>
                  <a:cubicBezTo>
                    <a:pt x="3" y="19"/>
                    <a:pt x="12" y="24"/>
                    <a:pt x="22" y="24"/>
                  </a:cubicBezTo>
                  <a:cubicBezTo>
                    <a:pt x="31" y="24"/>
                    <a:pt x="37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7" name="işḷiḋe"/>
            <p:cNvSpPr/>
            <p:nvPr/>
          </p:nvSpPr>
          <p:spPr bwMode="auto">
            <a:xfrm>
              <a:off x="8434048" y="3112609"/>
              <a:ext cx="138865" cy="87948"/>
            </a:xfrm>
            <a:custGeom>
              <a:avLst/>
              <a:gdLst>
                <a:gd name="T0" fmla="*/ 35 w 38"/>
                <a:gd name="T1" fmla="*/ 12 h 24"/>
                <a:gd name="T2" fmla="*/ 14 w 38"/>
                <a:gd name="T3" fmla="*/ 0 h 24"/>
                <a:gd name="T4" fmla="*/ 2 w 38"/>
                <a:gd name="T5" fmla="*/ 12 h 24"/>
                <a:gd name="T6" fmla="*/ 23 w 38"/>
                <a:gd name="T7" fmla="*/ 24 h 24"/>
                <a:gd name="T8" fmla="*/ 35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5" y="12"/>
                  </a:moveTo>
                  <a:cubicBezTo>
                    <a:pt x="33" y="6"/>
                    <a:pt x="23" y="0"/>
                    <a:pt x="14" y="0"/>
                  </a:cubicBezTo>
                  <a:cubicBezTo>
                    <a:pt x="5" y="0"/>
                    <a:pt x="0" y="6"/>
                    <a:pt x="2" y="12"/>
                  </a:cubicBezTo>
                  <a:cubicBezTo>
                    <a:pt x="4" y="19"/>
                    <a:pt x="13" y="24"/>
                    <a:pt x="23" y="24"/>
                  </a:cubicBezTo>
                  <a:cubicBezTo>
                    <a:pt x="32" y="24"/>
                    <a:pt x="38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8" name="išļîḍé"/>
            <p:cNvSpPr/>
            <p:nvPr/>
          </p:nvSpPr>
          <p:spPr bwMode="auto">
            <a:xfrm>
              <a:off x="8579085" y="3112609"/>
              <a:ext cx="138865" cy="87948"/>
            </a:xfrm>
            <a:custGeom>
              <a:avLst/>
              <a:gdLst>
                <a:gd name="T0" fmla="*/ 36 w 38"/>
                <a:gd name="T1" fmla="*/ 12 h 24"/>
                <a:gd name="T2" fmla="*/ 15 w 38"/>
                <a:gd name="T3" fmla="*/ 0 h 24"/>
                <a:gd name="T4" fmla="*/ 3 w 38"/>
                <a:gd name="T5" fmla="*/ 12 h 24"/>
                <a:gd name="T6" fmla="*/ 24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3" y="6"/>
                    <a:pt x="24" y="0"/>
                    <a:pt x="15" y="0"/>
                  </a:cubicBezTo>
                  <a:cubicBezTo>
                    <a:pt x="6" y="0"/>
                    <a:pt x="0" y="6"/>
                    <a:pt x="3" y="12"/>
                  </a:cubicBezTo>
                  <a:cubicBezTo>
                    <a:pt x="5" y="19"/>
                    <a:pt x="15" y="24"/>
                    <a:pt x="24" y="24"/>
                  </a:cubicBezTo>
                  <a:cubicBezTo>
                    <a:pt x="33" y="24"/>
                    <a:pt x="38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89" name="îṩlïdè"/>
            <p:cNvSpPr/>
            <p:nvPr/>
          </p:nvSpPr>
          <p:spPr bwMode="auto">
            <a:xfrm>
              <a:off x="8728751" y="3112609"/>
              <a:ext cx="138865" cy="87948"/>
            </a:xfrm>
            <a:custGeom>
              <a:avLst/>
              <a:gdLst>
                <a:gd name="T0" fmla="*/ 36 w 38"/>
                <a:gd name="T1" fmla="*/ 12 h 24"/>
                <a:gd name="T2" fmla="*/ 15 w 38"/>
                <a:gd name="T3" fmla="*/ 0 h 24"/>
                <a:gd name="T4" fmla="*/ 3 w 38"/>
                <a:gd name="T5" fmla="*/ 12 h 24"/>
                <a:gd name="T6" fmla="*/ 24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3" y="6"/>
                    <a:pt x="24" y="0"/>
                    <a:pt x="15" y="0"/>
                  </a:cubicBezTo>
                  <a:cubicBezTo>
                    <a:pt x="5" y="0"/>
                    <a:pt x="0" y="6"/>
                    <a:pt x="3" y="12"/>
                  </a:cubicBezTo>
                  <a:cubicBezTo>
                    <a:pt x="5" y="19"/>
                    <a:pt x="15" y="24"/>
                    <a:pt x="24" y="24"/>
                  </a:cubicBezTo>
                  <a:cubicBezTo>
                    <a:pt x="33" y="24"/>
                    <a:pt x="38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90" name="îṡľiḋè"/>
            <p:cNvSpPr/>
            <p:nvPr/>
          </p:nvSpPr>
          <p:spPr bwMode="auto">
            <a:xfrm>
              <a:off x="8878417" y="3112609"/>
              <a:ext cx="138865" cy="87948"/>
            </a:xfrm>
            <a:custGeom>
              <a:avLst/>
              <a:gdLst>
                <a:gd name="T0" fmla="*/ 36 w 38"/>
                <a:gd name="T1" fmla="*/ 12 h 24"/>
                <a:gd name="T2" fmla="*/ 14 w 38"/>
                <a:gd name="T3" fmla="*/ 0 h 24"/>
                <a:gd name="T4" fmla="*/ 2 w 38"/>
                <a:gd name="T5" fmla="*/ 12 h 24"/>
                <a:gd name="T6" fmla="*/ 24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3" y="6"/>
                    <a:pt x="23" y="0"/>
                    <a:pt x="14" y="0"/>
                  </a:cubicBezTo>
                  <a:cubicBezTo>
                    <a:pt x="5" y="0"/>
                    <a:pt x="0" y="6"/>
                    <a:pt x="2" y="12"/>
                  </a:cubicBezTo>
                  <a:cubicBezTo>
                    <a:pt x="5" y="19"/>
                    <a:pt x="15" y="24"/>
                    <a:pt x="24" y="24"/>
                  </a:cubicBezTo>
                  <a:cubicBezTo>
                    <a:pt x="33" y="24"/>
                    <a:pt x="38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91" name="íṥ1ïḓe"/>
            <p:cNvSpPr/>
            <p:nvPr/>
          </p:nvSpPr>
          <p:spPr bwMode="auto">
            <a:xfrm>
              <a:off x="7867787" y="3222158"/>
              <a:ext cx="135779" cy="87948"/>
            </a:xfrm>
            <a:custGeom>
              <a:avLst/>
              <a:gdLst>
                <a:gd name="T0" fmla="*/ 35 w 37"/>
                <a:gd name="T1" fmla="*/ 12 h 24"/>
                <a:gd name="T2" fmla="*/ 15 w 37"/>
                <a:gd name="T3" fmla="*/ 0 h 24"/>
                <a:gd name="T4" fmla="*/ 1 w 37"/>
                <a:gd name="T5" fmla="*/ 12 h 24"/>
                <a:gd name="T6" fmla="*/ 22 w 37"/>
                <a:gd name="T7" fmla="*/ 24 h 24"/>
                <a:gd name="T8" fmla="*/ 35 w 37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5" y="12"/>
                  </a:moveTo>
                  <a:cubicBezTo>
                    <a:pt x="33" y="5"/>
                    <a:pt x="24" y="0"/>
                    <a:pt x="15" y="0"/>
                  </a:cubicBezTo>
                  <a:cubicBezTo>
                    <a:pt x="6" y="0"/>
                    <a:pt x="0" y="5"/>
                    <a:pt x="1" y="12"/>
                  </a:cubicBezTo>
                  <a:cubicBezTo>
                    <a:pt x="3" y="19"/>
                    <a:pt x="12" y="24"/>
                    <a:pt x="22" y="24"/>
                  </a:cubicBezTo>
                  <a:cubicBezTo>
                    <a:pt x="31" y="24"/>
                    <a:pt x="37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92" name="iṡḷíḑe"/>
            <p:cNvSpPr/>
            <p:nvPr/>
          </p:nvSpPr>
          <p:spPr bwMode="auto">
            <a:xfrm>
              <a:off x="8017453" y="3222158"/>
              <a:ext cx="138865" cy="87948"/>
            </a:xfrm>
            <a:custGeom>
              <a:avLst/>
              <a:gdLst>
                <a:gd name="T0" fmla="*/ 36 w 38"/>
                <a:gd name="T1" fmla="*/ 12 h 24"/>
                <a:gd name="T2" fmla="*/ 15 w 38"/>
                <a:gd name="T3" fmla="*/ 0 h 24"/>
                <a:gd name="T4" fmla="*/ 2 w 38"/>
                <a:gd name="T5" fmla="*/ 12 h 24"/>
                <a:gd name="T6" fmla="*/ 22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6" y="0"/>
                    <a:pt x="0" y="5"/>
                    <a:pt x="2" y="12"/>
                  </a:cubicBezTo>
                  <a:cubicBezTo>
                    <a:pt x="4" y="19"/>
                    <a:pt x="13" y="24"/>
                    <a:pt x="22" y="24"/>
                  </a:cubicBezTo>
                  <a:cubicBezTo>
                    <a:pt x="32" y="24"/>
                    <a:pt x="38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93" name="í$ḷíḑe"/>
            <p:cNvSpPr/>
            <p:nvPr/>
          </p:nvSpPr>
          <p:spPr bwMode="auto">
            <a:xfrm>
              <a:off x="8619202" y="3222158"/>
              <a:ext cx="143495" cy="87948"/>
            </a:xfrm>
            <a:custGeom>
              <a:avLst/>
              <a:gdLst>
                <a:gd name="T0" fmla="*/ 36 w 39"/>
                <a:gd name="T1" fmla="*/ 12 h 24"/>
                <a:gd name="T2" fmla="*/ 15 w 39"/>
                <a:gd name="T3" fmla="*/ 0 h 24"/>
                <a:gd name="T4" fmla="*/ 2 w 39"/>
                <a:gd name="T5" fmla="*/ 12 h 24"/>
                <a:gd name="T6" fmla="*/ 24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5" y="0"/>
                    <a:pt x="0" y="5"/>
                    <a:pt x="2" y="12"/>
                  </a:cubicBezTo>
                  <a:cubicBezTo>
                    <a:pt x="5" y="19"/>
                    <a:pt x="14" y="24"/>
                    <a:pt x="24" y="24"/>
                  </a:cubicBezTo>
                  <a:cubicBezTo>
                    <a:pt x="33" y="24"/>
                    <a:pt x="39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94" name="íŝļïḓè"/>
            <p:cNvSpPr/>
            <p:nvPr/>
          </p:nvSpPr>
          <p:spPr bwMode="auto">
            <a:xfrm>
              <a:off x="8768867" y="3222158"/>
              <a:ext cx="143495" cy="87948"/>
            </a:xfrm>
            <a:custGeom>
              <a:avLst/>
              <a:gdLst>
                <a:gd name="T0" fmla="*/ 37 w 39"/>
                <a:gd name="T1" fmla="*/ 12 h 24"/>
                <a:gd name="T2" fmla="*/ 15 w 39"/>
                <a:gd name="T3" fmla="*/ 0 h 24"/>
                <a:gd name="T4" fmla="*/ 3 w 39"/>
                <a:gd name="T5" fmla="*/ 12 h 24"/>
                <a:gd name="T6" fmla="*/ 24 w 39"/>
                <a:gd name="T7" fmla="*/ 24 h 24"/>
                <a:gd name="T8" fmla="*/ 37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7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6" y="0"/>
                    <a:pt x="0" y="5"/>
                    <a:pt x="3" y="12"/>
                  </a:cubicBezTo>
                  <a:cubicBezTo>
                    <a:pt x="5" y="19"/>
                    <a:pt x="15" y="24"/>
                    <a:pt x="24" y="24"/>
                  </a:cubicBezTo>
                  <a:cubicBezTo>
                    <a:pt x="34" y="24"/>
                    <a:pt x="39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95" name="ïşḻiḓé"/>
            <p:cNvSpPr/>
            <p:nvPr/>
          </p:nvSpPr>
          <p:spPr bwMode="auto">
            <a:xfrm>
              <a:off x="8918534" y="3222158"/>
              <a:ext cx="146580" cy="87948"/>
            </a:xfrm>
            <a:custGeom>
              <a:avLst/>
              <a:gdLst>
                <a:gd name="T0" fmla="*/ 37 w 40"/>
                <a:gd name="T1" fmla="*/ 12 h 24"/>
                <a:gd name="T2" fmla="*/ 15 w 40"/>
                <a:gd name="T3" fmla="*/ 0 h 24"/>
                <a:gd name="T4" fmla="*/ 3 w 40"/>
                <a:gd name="T5" fmla="*/ 12 h 24"/>
                <a:gd name="T6" fmla="*/ 25 w 40"/>
                <a:gd name="T7" fmla="*/ 24 h 24"/>
                <a:gd name="T8" fmla="*/ 37 w 40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37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6" y="0"/>
                    <a:pt x="0" y="5"/>
                    <a:pt x="3" y="12"/>
                  </a:cubicBezTo>
                  <a:cubicBezTo>
                    <a:pt x="6" y="19"/>
                    <a:pt x="16" y="24"/>
                    <a:pt x="25" y="24"/>
                  </a:cubicBezTo>
                  <a:cubicBezTo>
                    <a:pt x="35" y="24"/>
                    <a:pt x="40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96" name="îşḷíḓê"/>
            <p:cNvSpPr/>
            <p:nvPr/>
          </p:nvSpPr>
          <p:spPr bwMode="auto">
            <a:xfrm>
              <a:off x="7897103" y="3331707"/>
              <a:ext cx="138865" cy="91034"/>
            </a:xfrm>
            <a:custGeom>
              <a:avLst/>
              <a:gdLst>
                <a:gd name="T0" fmla="*/ 36 w 38"/>
                <a:gd name="T1" fmla="*/ 12 h 25"/>
                <a:gd name="T2" fmla="*/ 15 w 38"/>
                <a:gd name="T3" fmla="*/ 0 h 25"/>
                <a:gd name="T4" fmla="*/ 1 w 38"/>
                <a:gd name="T5" fmla="*/ 12 h 25"/>
                <a:gd name="T6" fmla="*/ 22 w 38"/>
                <a:gd name="T7" fmla="*/ 25 h 25"/>
                <a:gd name="T8" fmla="*/ 36 w 38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5">
                  <a:moveTo>
                    <a:pt x="36" y="12"/>
                  </a:moveTo>
                  <a:cubicBezTo>
                    <a:pt x="34" y="5"/>
                    <a:pt x="25" y="0"/>
                    <a:pt x="15" y="0"/>
                  </a:cubicBezTo>
                  <a:cubicBezTo>
                    <a:pt x="6" y="0"/>
                    <a:pt x="0" y="5"/>
                    <a:pt x="1" y="12"/>
                  </a:cubicBezTo>
                  <a:cubicBezTo>
                    <a:pt x="3" y="19"/>
                    <a:pt x="12" y="25"/>
                    <a:pt x="22" y="25"/>
                  </a:cubicBezTo>
                  <a:cubicBezTo>
                    <a:pt x="32" y="25"/>
                    <a:pt x="38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97" name="iś1íḑê"/>
            <p:cNvSpPr/>
            <p:nvPr/>
          </p:nvSpPr>
          <p:spPr bwMode="auto">
            <a:xfrm>
              <a:off x="8659319" y="3331707"/>
              <a:ext cx="143495" cy="91034"/>
            </a:xfrm>
            <a:custGeom>
              <a:avLst/>
              <a:gdLst>
                <a:gd name="T0" fmla="*/ 37 w 39"/>
                <a:gd name="T1" fmla="*/ 12 h 25"/>
                <a:gd name="T2" fmla="*/ 15 w 39"/>
                <a:gd name="T3" fmla="*/ 0 h 25"/>
                <a:gd name="T4" fmla="*/ 2 w 39"/>
                <a:gd name="T5" fmla="*/ 12 h 25"/>
                <a:gd name="T6" fmla="*/ 24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5" y="0"/>
                    <a:pt x="0" y="5"/>
                    <a:pt x="2" y="12"/>
                  </a:cubicBezTo>
                  <a:cubicBezTo>
                    <a:pt x="5" y="19"/>
                    <a:pt x="15" y="25"/>
                    <a:pt x="24" y="25"/>
                  </a:cubicBezTo>
                  <a:cubicBezTo>
                    <a:pt x="34" y="25"/>
                    <a:pt x="39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98" name="iṡḻiḑê"/>
            <p:cNvSpPr/>
            <p:nvPr/>
          </p:nvSpPr>
          <p:spPr bwMode="auto">
            <a:xfrm>
              <a:off x="8856816" y="3445885"/>
              <a:ext cx="146580" cy="94120"/>
            </a:xfrm>
            <a:custGeom>
              <a:avLst/>
              <a:gdLst>
                <a:gd name="T0" fmla="*/ 37 w 40"/>
                <a:gd name="T1" fmla="*/ 12 h 26"/>
                <a:gd name="T2" fmla="*/ 15 w 40"/>
                <a:gd name="T3" fmla="*/ 0 h 26"/>
                <a:gd name="T4" fmla="*/ 2 w 40"/>
                <a:gd name="T5" fmla="*/ 12 h 26"/>
                <a:gd name="T6" fmla="*/ 25 w 40"/>
                <a:gd name="T7" fmla="*/ 26 h 26"/>
                <a:gd name="T8" fmla="*/ 37 w 40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7" y="12"/>
                  </a:moveTo>
                  <a:cubicBezTo>
                    <a:pt x="34" y="5"/>
                    <a:pt x="24" y="0"/>
                    <a:pt x="15" y="0"/>
                  </a:cubicBezTo>
                  <a:cubicBezTo>
                    <a:pt x="5" y="0"/>
                    <a:pt x="0" y="5"/>
                    <a:pt x="2" y="12"/>
                  </a:cubicBezTo>
                  <a:cubicBezTo>
                    <a:pt x="5" y="20"/>
                    <a:pt x="15" y="26"/>
                    <a:pt x="25" y="26"/>
                  </a:cubicBezTo>
                  <a:cubicBezTo>
                    <a:pt x="34" y="26"/>
                    <a:pt x="40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499" name="îSḷiḑè"/>
            <p:cNvSpPr/>
            <p:nvPr/>
          </p:nvSpPr>
          <p:spPr bwMode="auto">
            <a:xfrm>
              <a:off x="5905159" y="2714528"/>
              <a:ext cx="112636" cy="80233"/>
            </a:xfrm>
            <a:custGeom>
              <a:avLst/>
              <a:gdLst>
                <a:gd name="T0" fmla="*/ 31 w 31"/>
                <a:gd name="T1" fmla="*/ 11 h 22"/>
                <a:gd name="T2" fmla="*/ 15 w 31"/>
                <a:gd name="T3" fmla="*/ 0 h 22"/>
                <a:gd name="T4" fmla="*/ 0 w 31"/>
                <a:gd name="T5" fmla="*/ 11 h 22"/>
                <a:gd name="T6" fmla="*/ 16 w 31"/>
                <a:gd name="T7" fmla="*/ 22 h 22"/>
                <a:gd name="T8" fmla="*/ 31 w 3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2">
                  <a:moveTo>
                    <a:pt x="31" y="11"/>
                  </a:moveTo>
                  <a:cubicBezTo>
                    <a:pt x="31" y="5"/>
                    <a:pt x="24" y="0"/>
                    <a:pt x="15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4" y="22"/>
                    <a:pt x="31" y="17"/>
                    <a:pt x="3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0" name="ïṥḷïďê"/>
            <p:cNvSpPr/>
            <p:nvPr/>
          </p:nvSpPr>
          <p:spPr bwMode="auto">
            <a:xfrm>
              <a:off x="6044024" y="2714528"/>
              <a:ext cx="115721" cy="80233"/>
            </a:xfrm>
            <a:custGeom>
              <a:avLst/>
              <a:gdLst>
                <a:gd name="T0" fmla="*/ 32 w 32"/>
                <a:gd name="T1" fmla="*/ 11 h 22"/>
                <a:gd name="T2" fmla="*/ 16 w 32"/>
                <a:gd name="T3" fmla="*/ 0 h 22"/>
                <a:gd name="T4" fmla="*/ 0 w 32"/>
                <a:gd name="T5" fmla="*/ 11 h 22"/>
                <a:gd name="T6" fmla="*/ 17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1" y="17"/>
                    <a:pt x="8" y="22"/>
                    <a:pt x="17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1" name="iSḷiḓé"/>
            <p:cNvSpPr/>
            <p:nvPr/>
          </p:nvSpPr>
          <p:spPr bwMode="auto">
            <a:xfrm>
              <a:off x="6185975" y="2714528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5 w 32"/>
                <a:gd name="T3" fmla="*/ 0 h 22"/>
                <a:gd name="T4" fmla="*/ 0 w 32"/>
                <a:gd name="T5" fmla="*/ 11 h 22"/>
                <a:gd name="T6" fmla="*/ 16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1" y="5"/>
                    <a:pt x="24" y="0"/>
                    <a:pt x="15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7"/>
                    <a:pt x="8" y="22"/>
                    <a:pt x="16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2" name="íşľïḍè"/>
            <p:cNvSpPr/>
            <p:nvPr/>
          </p:nvSpPr>
          <p:spPr bwMode="auto">
            <a:xfrm>
              <a:off x="6324840" y="2714528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6 w 33"/>
                <a:gd name="T3" fmla="*/ 0 h 22"/>
                <a:gd name="T4" fmla="*/ 1 w 33"/>
                <a:gd name="T5" fmla="*/ 11 h 22"/>
                <a:gd name="T6" fmla="*/ 17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1" y="17"/>
                    <a:pt x="9" y="22"/>
                    <a:pt x="17" y="22"/>
                  </a:cubicBezTo>
                  <a:cubicBezTo>
                    <a:pt x="26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3" name="iS1îḓè"/>
            <p:cNvSpPr/>
            <p:nvPr/>
          </p:nvSpPr>
          <p:spPr bwMode="auto">
            <a:xfrm>
              <a:off x="7087056" y="4063064"/>
              <a:ext cx="146580" cy="109550"/>
            </a:xfrm>
            <a:custGeom>
              <a:avLst/>
              <a:gdLst>
                <a:gd name="T0" fmla="*/ 39 w 40"/>
                <a:gd name="T1" fmla="*/ 15 h 30"/>
                <a:gd name="T2" fmla="*/ 18 w 40"/>
                <a:gd name="T3" fmla="*/ 0 h 30"/>
                <a:gd name="T4" fmla="*/ 1 w 40"/>
                <a:gd name="T5" fmla="*/ 15 h 30"/>
                <a:gd name="T6" fmla="*/ 22 w 40"/>
                <a:gd name="T7" fmla="*/ 30 h 30"/>
                <a:gd name="T8" fmla="*/ 39 w 40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0">
                  <a:moveTo>
                    <a:pt x="39" y="15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7" y="0"/>
                    <a:pt x="0" y="6"/>
                    <a:pt x="1" y="15"/>
                  </a:cubicBezTo>
                  <a:cubicBezTo>
                    <a:pt x="2" y="23"/>
                    <a:pt x="12" y="30"/>
                    <a:pt x="22" y="30"/>
                  </a:cubicBezTo>
                  <a:cubicBezTo>
                    <a:pt x="33" y="30"/>
                    <a:pt x="40" y="23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4" name="íšľiḍé"/>
            <p:cNvSpPr/>
            <p:nvPr/>
          </p:nvSpPr>
          <p:spPr bwMode="auto">
            <a:xfrm>
              <a:off x="6937390" y="4198843"/>
              <a:ext cx="146580" cy="112636"/>
            </a:xfrm>
            <a:custGeom>
              <a:avLst/>
              <a:gdLst>
                <a:gd name="T0" fmla="*/ 39 w 40"/>
                <a:gd name="T1" fmla="*/ 15 h 31"/>
                <a:gd name="T2" fmla="*/ 18 w 40"/>
                <a:gd name="T3" fmla="*/ 0 h 31"/>
                <a:gd name="T4" fmla="*/ 1 w 40"/>
                <a:gd name="T5" fmla="*/ 15 h 31"/>
                <a:gd name="T6" fmla="*/ 22 w 40"/>
                <a:gd name="T7" fmla="*/ 31 h 31"/>
                <a:gd name="T8" fmla="*/ 39 w 40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39" y="15"/>
                  </a:moveTo>
                  <a:cubicBezTo>
                    <a:pt x="38" y="7"/>
                    <a:pt x="28" y="0"/>
                    <a:pt x="18" y="0"/>
                  </a:cubicBezTo>
                  <a:cubicBezTo>
                    <a:pt x="8" y="0"/>
                    <a:pt x="0" y="7"/>
                    <a:pt x="1" y="15"/>
                  </a:cubicBezTo>
                  <a:cubicBezTo>
                    <a:pt x="2" y="24"/>
                    <a:pt x="12" y="31"/>
                    <a:pt x="22" y="31"/>
                  </a:cubicBezTo>
                  <a:cubicBezTo>
                    <a:pt x="33" y="31"/>
                    <a:pt x="40" y="24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5" name="îśľíḑe"/>
            <p:cNvSpPr/>
            <p:nvPr/>
          </p:nvSpPr>
          <p:spPr bwMode="auto">
            <a:xfrm>
              <a:off x="7105571" y="4198843"/>
              <a:ext cx="149666" cy="112636"/>
            </a:xfrm>
            <a:custGeom>
              <a:avLst/>
              <a:gdLst>
                <a:gd name="T0" fmla="*/ 40 w 41"/>
                <a:gd name="T1" fmla="*/ 15 h 31"/>
                <a:gd name="T2" fmla="*/ 18 w 41"/>
                <a:gd name="T3" fmla="*/ 0 h 31"/>
                <a:gd name="T4" fmla="*/ 2 w 41"/>
                <a:gd name="T5" fmla="*/ 15 h 31"/>
                <a:gd name="T6" fmla="*/ 23 w 41"/>
                <a:gd name="T7" fmla="*/ 31 h 31"/>
                <a:gd name="T8" fmla="*/ 40 w 41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1">
                  <a:moveTo>
                    <a:pt x="40" y="15"/>
                  </a:moveTo>
                  <a:cubicBezTo>
                    <a:pt x="38" y="7"/>
                    <a:pt x="29" y="0"/>
                    <a:pt x="18" y="0"/>
                  </a:cubicBezTo>
                  <a:cubicBezTo>
                    <a:pt x="8" y="0"/>
                    <a:pt x="0" y="7"/>
                    <a:pt x="2" y="15"/>
                  </a:cubicBezTo>
                  <a:cubicBezTo>
                    <a:pt x="3" y="24"/>
                    <a:pt x="13" y="31"/>
                    <a:pt x="23" y="31"/>
                  </a:cubicBezTo>
                  <a:cubicBezTo>
                    <a:pt x="34" y="31"/>
                    <a:pt x="41" y="24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6" name="i$líḋé"/>
            <p:cNvSpPr/>
            <p:nvPr/>
          </p:nvSpPr>
          <p:spPr bwMode="auto">
            <a:xfrm>
              <a:off x="6955906" y="4337708"/>
              <a:ext cx="149666" cy="115721"/>
            </a:xfrm>
            <a:custGeom>
              <a:avLst/>
              <a:gdLst>
                <a:gd name="T0" fmla="*/ 40 w 41"/>
                <a:gd name="T1" fmla="*/ 16 h 32"/>
                <a:gd name="T2" fmla="*/ 18 w 41"/>
                <a:gd name="T3" fmla="*/ 0 h 32"/>
                <a:gd name="T4" fmla="*/ 1 w 41"/>
                <a:gd name="T5" fmla="*/ 16 h 32"/>
                <a:gd name="T6" fmla="*/ 23 w 41"/>
                <a:gd name="T7" fmla="*/ 32 h 32"/>
                <a:gd name="T8" fmla="*/ 40 w 41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2">
                  <a:moveTo>
                    <a:pt x="40" y="16"/>
                  </a:moveTo>
                  <a:cubicBezTo>
                    <a:pt x="38" y="7"/>
                    <a:pt x="29" y="0"/>
                    <a:pt x="18" y="0"/>
                  </a:cubicBezTo>
                  <a:cubicBezTo>
                    <a:pt x="8" y="0"/>
                    <a:pt x="0" y="7"/>
                    <a:pt x="1" y="16"/>
                  </a:cubicBezTo>
                  <a:cubicBezTo>
                    <a:pt x="2" y="25"/>
                    <a:pt x="12" y="32"/>
                    <a:pt x="23" y="32"/>
                  </a:cubicBezTo>
                  <a:cubicBezTo>
                    <a:pt x="33" y="32"/>
                    <a:pt x="41" y="25"/>
                    <a:pt x="40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7" name="íṧḷíḓé"/>
            <p:cNvSpPr/>
            <p:nvPr/>
          </p:nvSpPr>
          <p:spPr bwMode="auto">
            <a:xfrm>
              <a:off x="6963620" y="3222158"/>
              <a:ext cx="131151" cy="87948"/>
            </a:xfrm>
            <a:custGeom>
              <a:avLst/>
              <a:gdLst>
                <a:gd name="T0" fmla="*/ 35 w 36"/>
                <a:gd name="T1" fmla="*/ 12 h 24"/>
                <a:gd name="T2" fmla="*/ 16 w 36"/>
                <a:gd name="T3" fmla="*/ 0 h 24"/>
                <a:gd name="T4" fmla="*/ 1 w 36"/>
                <a:gd name="T5" fmla="*/ 12 h 24"/>
                <a:gd name="T6" fmla="*/ 20 w 36"/>
                <a:gd name="T7" fmla="*/ 24 h 24"/>
                <a:gd name="T8" fmla="*/ 35 w 36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5" y="12"/>
                  </a:moveTo>
                  <a:cubicBezTo>
                    <a:pt x="34" y="5"/>
                    <a:pt x="25" y="0"/>
                    <a:pt x="16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2" y="19"/>
                    <a:pt x="10" y="24"/>
                    <a:pt x="20" y="24"/>
                  </a:cubicBezTo>
                  <a:cubicBezTo>
                    <a:pt x="29" y="24"/>
                    <a:pt x="36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8" name="íṣļíḋé"/>
            <p:cNvSpPr/>
            <p:nvPr/>
          </p:nvSpPr>
          <p:spPr bwMode="auto">
            <a:xfrm>
              <a:off x="5343526" y="2623495"/>
              <a:ext cx="115721" cy="72519"/>
            </a:xfrm>
            <a:custGeom>
              <a:avLst/>
              <a:gdLst>
                <a:gd name="T0" fmla="*/ 32 w 32"/>
                <a:gd name="T1" fmla="*/ 10 h 20"/>
                <a:gd name="T2" fmla="*/ 17 w 32"/>
                <a:gd name="T3" fmla="*/ 0 h 20"/>
                <a:gd name="T4" fmla="*/ 1 w 32"/>
                <a:gd name="T5" fmla="*/ 10 h 20"/>
                <a:gd name="T6" fmla="*/ 16 w 32"/>
                <a:gd name="T7" fmla="*/ 20 h 20"/>
                <a:gd name="T8" fmla="*/ 32 w 32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2" y="10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8" y="0"/>
                    <a:pt x="1" y="4"/>
                    <a:pt x="1" y="10"/>
                  </a:cubicBezTo>
                  <a:cubicBezTo>
                    <a:pt x="0" y="16"/>
                    <a:pt x="7" y="20"/>
                    <a:pt x="16" y="20"/>
                  </a:cubicBezTo>
                  <a:cubicBezTo>
                    <a:pt x="24" y="20"/>
                    <a:pt x="32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09" name="í$ḷíḋe"/>
            <p:cNvSpPr/>
            <p:nvPr/>
          </p:nvSpPr>
          <p:spPr bwMode="auto">
            <a:xfrm>
              <a:off x="5485477" y="2623495"/>
              <a:ext cx="112636" cy="72519"/>
            </a:xfrm>
            <a:custGeom>
              <a:avLst/>
              <a:gdLst>
                <a:gd name="T0" fmla="*/ 31 w 31"/>
                <a:gd name="T1" fmla="*/ 10 h 20"/>
                <a:gd name="T2" fmla="*/ 16 w 31"/>
                <a:gd name="T3" fmla="*/ 0 h 20"/>
                <a:gd name="T4" fmla="*/ 0 w 31"/>
                <a:gd name="T5" fmla="*/ 10 h 20"/>
                <a:gd name="T6" fmla="*/ 15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1" y="4"/>
                    <a:pt x="24" y="0"/>
                    <a:pt x="16" y="0"/>
                  </a:cubicBezTo>
                  <a:cubicBezTo>
                    <a:pt x="7" y="0"/>
                    <a:pt x="0" y="4"/>
                    <a:pt x="0" y="10"/>
                  </a:cubicBezTo>
                  <a:cubicBezTo>
                    <a:pt x="0" y="16"/>
                    <a:pt x="6" y="20"/>
                    <a:pt x="15" y="20"/>
                  </a:cubicBezTo>
                  <a:cubicBezTo>
                    <a:pt x="24" y="20"/>
                    <a:pt x="31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0" name="ísļïḍè"/>
            <p:cNvSpPr/>
            <p:nvPr/>
          </p:nvSpPr>
          <p:spPr bwMode="auto">
            <a:xfrm>
              <a:off x="5624342" y="2623495"/>
              <a:ext cx="112636" cy="72519"/>
            </a:xfrm>
            <a:custGeom>
              <a:avLst/>
              <a:gdLst>
                <a:gd name="T0" fmla="*/ 31 w 31"/>
                <a:gd name="T1" fmla="*/ 10 h 20"/>
                <a:gd name="T2" fmla="*/ 16 w 31"/>
                <a:gd name="T3" fmla="*/ 0 h 20"/>
                <a:gd name="T4" fmla="*/ 0 w 31"/>
                <a:gd name="T5" fmla="*/ 10 h 20"/>
                <a:gd name="T6" fmla="*/ 15 w 31"/>
                <a:gd name="T7" fmla="*/ 20 h 20"/>
                <a:gd name="T8" fmla="*/ 31 w 31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31" y="10"/>
                  </a:moveTo>
                  <a:cubicBezTo>
                    <a:pt x="31" y="4"/>
                    <a:pt x="24" y="0"/>
                    <a:pt x="16" y="0"/>
                  </a:cubicBezTo>
                  <a:cubicBezTo>
                    <a:pt x="7" y="0"/>
                    <a:pt x="0" y="4"/>
                    <a:pt x="0" y="10"/>
                  </a:cubicBezTo>
                  <a:cubicBezTo>
                    <a:pt x="0" y="16"/>
                    <a:pt x="7" y="20"/>
                    <a:pt x="15" y="20"/>
                  </a:cubicBezTo>
                  <a:cubicBezTo>
                    <a:pt x="24" y="20"/>
                    <a:pt x="31" y="16"/>
                    <a:pt x="3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1" name="işlíďè"/>
            <p:cNvSpPr/>
            <p:nvPr/>
          </p:nvSpPr>
          <p:spPr bwMode="auto">
            <a:xfrm>
              <a:off x="5196947" y="2714528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7 w 32"/>
                <a:gd name="T3" fmla="*/ 0 h 22"/>
                <a:gd name="T4" fmla="*/ 0 w 32"/>
                <a:gd name="T5" fmla="*/ 11 h 22"/>
                <a:gd name="T6" fmla="*/ 15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6" y="0"/>
                    <a:pt x="17" y="0"/>
                  </a:cubicBezTo>
                  <a:cubicBezTo>
                    <a:pt x="8" y="0"/>
                    <a:pt x="1" y="5"/>
                    <a:pt x="0" y="11"/>
                  </a:cubicBezTo>
                  <a:cubicBezTo>
                    <a:pt x="0" y="17"/>
                    <a:pt x="6" y="22"/>
                    <a:pt x="15" y="22"/>
                  </a:cubicBezTo>
                  <a:cubicBezTo>
                    <a:pt x="24" y="22"/>
                    <a:pt x="31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2" name="iŝḷîḋê"/>
            <p:cNvSpPr/>
            <p:nvPr/>
          </p:nvSpPr>
          <p:spPr bwMode="auto">
            <a:xfrm>
              <a:off x="5338898" y="2714528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6 w 32"/>
                <a:gd name="T3" fmla="*/ 0 h 22"/>
                <a:gd name="T4" fmla="*/ 0 w 32"/>
                <a:gd name="T5" fmla="*/ 11 h 22"/>
                <a:gd name="T6" fmla="*/ 15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8" y="0"/>
                    <a:pt x="0" y="5"/>
                    <a:pt x="0" y="11"/>
                  </a:cubicBezTo>
                  <a:cubicBezTo>
                    <a:pt x="0" y="17"/>
                    <a:pt x="6" y="22"/>
                    <a:pt x="15" y="22"/>
                  </a:cubicBezTo>
                  <a:cubicBezTo>
                    <a:pt x="24" y="22"/>
                    <a:pt x="31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3" name="îs1ïḓê"/>
            <p:cNvSpPr/>
            <p:nvPr/>
          </p:nvSpPr>
          <p:spPr bwMode="auto">
            <a:xfrm>
              <a:off x="5477763" y="2714528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7 w 32"/>
                <a:gd name="T3" fmla="*/ 0 h 22"/>
                <a:gd name="T4" fmla="*/ 1 w 32"/>
                <a:gd name="T5" fmla="*/ 11 h 22"/>
                <a:gd name="T6" fmla="*/ 16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6" y="0"/>
                    <a:pt x="17" y="0"/>
                  </a:cubicBezTo>
                  <a:cubicBezTo>
                    <a:pt x="8" y="0"/>
                    <a:pt x="1" y="5"/>
                    <a:pt x="1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4" name="i$1ïdè"/>
            <p:cNvSpPr/>
            <p:nvPr/>
          </p:nvSpPr>
          <p:spPr bwMode="auto">
            <a:xfrm>
              <a:off x="5619714" y="2714528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6 w 32"/>
                <a:gd name="T3" fmla="*/ 0 h 22"/>
                <a:gd name="T4" fmla="*/ 0 w 32"/>
                <a:gd name="T5" fmla="*/ 11 h 22"/>
                <a:gd name="T6" fmla="*/ 16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8" y="0"/>
                    <a:pt x="1" y="5"/>
                    <a:pt x="0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5" name="íṥḻide"/>
            <p:cNvSpPr/>
            <p:nvPr/>
          </p:nvSpPr>
          <p:spPr bwMode="auto">
            <a:xfrm>
              <a:off x="5763207" y="2714528"/>
              <a:ext cx="115721" cy="80233"/>
            </a:xfrm>
            <a:custGeom>
              <a:avLst/>
              <a:gdLst>
                <a:gd name="T0" fmla="*/ 32 w 32"/>
                <a:gd name="T1" fmla="*/ 11 h 22"/>
                <a:gd name="T2" fmla="*/ 16 w 32"/>
                <a:gd name="T3" fmla="*/ 0 h 22"/>
                <a:gd name="T4" fmla="*/ 0 w 32"/>
                <a:gd name="T5" fmla="*/ 11 h 22"/>
                <a:gd name="T6" fmla="*/ 16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6" name="iśľíḋê"/>
            <p:cNvSpPr/>
            <p:nvPr/>
          </p:nvSpPr>
          <p:spPr bwMode="auto">
            <a:xfrm>
              <a:off x="5044194" y="2810191"/>
              <a:ext cx="120350" cy="80233"/>
            </a:xfrm>
            <a:custGeom>
              <a:avLst/>
              <a:gdLst>
                <a:gd name="T0" fmla="*/ 33 w 33"/>
                <a:gd name="T1" fmla="*/ 11 h 22"/>
                <a:gd name="T2" fmla="*/ 18 w 33"/>
                <a:gd name="T3" fmla="*/ 0 h 22"/>
                <a:gd name="T4" fmla="*/ 1 w 33"/>
                <a:gd name="T5" fmla="*/ 11 h 22"/>
                <a:gd name="T6" fmla="*/ 16 w 33"/>
                <a:gd name="T7" fmla="*/ 22 h 22"/>
                <a:gd name="T8" fmla="*/ 33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3" y="11"/>
                  </a:moveTo>
                  <a:cubicBezTo>
                    <a:pt x="33" y="5"/>
                    <a:pt x="27" y="0"/>
                    <a:pt x="18" y="0"/>
                  </a:cubicBezTo>
                  <a:cubicBezTo>
                    <a:pt x="9" y="0"/>
                    <a:pt x="2" y="5"/>
                    <a:pt x="1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7" name="ísḷíḍé"/>
            <p:cNvSpPr/>
            <p:nvPr/>
          </p:nvSpPr>
          <p:spPr bwMode="auto">
            <a:xfrm>
              <a:off x="5186145" y="2810191"/>
              <a:ext cx="120350" cy="80233"/>
            </a:xfrm>
            <a:custGeom>
              <a:avLst/>
              <a:gdLst>
                <a:gd name="T0" fmla="*/ 33 w 33"/>
                <a:gd name="T1" fmla="*/ 11 h 22"/>
                <a:gd name="T2" fmla="*/ 18 w 33"/>
                <a:gd name="T3" fmla="*/ 0 h 22"/>
                <a:gd name="T4" fmla="*/ 1 w 33"/>
                <a:gd name="T5" fmla="*/ 11 h 22"/>
                <a:gd name="T6" fmla="*/ 16 w 33"/>
                <a:gd name="T7" fmla="*/ 22 h 22"/>
                <a:gd name="T8" fmla="*/ 33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3" y="11"/>
                  </a:moveTo>
                  <a:cubicBezTo>
                    <a:pt x="33" y="5"/>
                    <a:pt x="27" y="0"/>
                    <a:pt x="18" y="0"/>
                  </a:cubicBezTo>
                  <a:cubicBezTo>
                    <a:pt x="9" y="0"/>
                    <a:pt x="2" y="5"/>
                    <a:pt x="1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3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8" name="ïṧḻïďe"/>
            <p:cNvSpPr/>
            <p:nvPr/>
          </p:nvSpPr>
          <p:spPr bwMode="auto">
            <a:xfrm>
              <a:off x="5332726" y="2810191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7 w 33"/>
                <a:gd name="T3" fmla="*/ 0 h 22"/>
                <a:gd name="T4" fmla="*/ 0 w 33"/>
                <a:gd name="T5" fmla="*/ 11 h 22"/>
                <a:gd name="T6" fmla="*/ 16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1" y="5"/>
                    <a:pt x="0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4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19" name="iṩľîḓè"/>
            <p:cNvSpPr/>
            <p:nvPr/>
          </p:nvSpPr>
          <p:spPr bwMode="auto">
            <a:xfrm>
              <a:off x="5474677" y="2810191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7 w 33"/>
                <a:gd name="T3" fmla="*/ 0 h 22"/>
                <a:gd name="T4" fmla="*/ 0 w 33"/>
                <a:gd name="T5" fmla="*/ 11 h 22"/>
                <a:gd name="T6" fmla="*/ 16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1" y="5"/>
                    <a:pt x="0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0" name="íṡḻïďè"/>
            <p:cNvSpPr/>
            <p:nvPr/>
          </p:nvSpPr>
          <p:spPr bwMode="auto">
            <a:xfrm>
              <a:off x="5616628" y="2810191"/>
              <a:ext cx="120350" cy="80233"/>
            </a:xfrm>
            <a:custGeom>
              <a:avLst/>
              <a:gdLst>
                <a:gd name="T0" fmla="*/ 33 w 33"/>
                <a:gd name="T1" fmla="*/ 11 h 22"/>
                <a:gd name="T2" fmla="*/ 17 w 33"/>
                <a:gd name="T3" fmla="*/ 0 h 22"/>
                <a:gd name="T4" fmla="*/ 1 w 33"/>
                <a:gd name="T5" fmla="*/ 11 h 22"/>
                <a:gd name="T6" fmla="*/ 16 w 33"/>
                <a:gd name="T7" fmla="*/ 22 h 22"/>
                <a:gd name="T8" fmla="*/ 33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1" y="5"/>
                    <a:pt x="1" y="11"/>
                  </a:cubicBezTo>
                  <a:cubicBezTo>
                    <a:pt x="0" y="17"/>
                    <a:pt x="7" y="22"/>
                    <a:pt x="16" y="22"/>
                  </a:cubicBezTo>
                  <a:cubicBezTo>
                    <a:pt x="25" y="22"/>
                    <a:pt x="32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1" name="íšḷîḍê"/>
            <p:cNvSpPr/>
            <p:nvPr/>
          </p:nvSpPr>
          <p:spPr bwMode="auto">
            <a:xfrm>
              <a:off x="5763207" y="2810191"/>
              <a:ext cx="115721" cy="80233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2" name="îśḻíḑé"/>
            <p:cNvSpPr/>
            <p:nvPr/>
          </p:nvSpPr>
          <p:spPr bwMode="auto">
            <a:xfrm>
              <a:off x="5905159" y="2810191"/>
              <a:ext cx="115721" cy="80233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3" name="işḷîďe"/>
            <p:cNvSpPr/>
            <p:nvPr/>
          </p:nvSpPr>
          <p:spPr bwMode="auto">
            <a:xfrm>
              <a:off x="6047110" y="2810191"/>
              <a:ext cx="117264" cy="80233"/>
            </a:xfrm>
            <a:custGeom>
              <a:avLst/>
              <a:gdLst>
                <a:gd name="T0" fmla="*/ 32 w 32"/>
                <a:gd name="T1" fmla="*/ 11 h 22"/>
                <a:gd name="T2" fmla="*/ 16 w 32"/>
                <a:gd name="T3" fmla="*/ 0 h 22"/>
                <a:gd name="T4" fmla="*/ 0 w 32"/>
                <a:gd name="T5" fmla="*/ 11 h 22"/>
                <a:gd name="T6" fmla="*/ 17 w 32"/>
                <a:gd name="T7" fmla="*/ 22 h 22"/>
                <a:gd name="T8" fmla="*/ 32 w 3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2">
                  <a:moveTo>
                    <a:pt x="32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7"/>
                    <a:pt x="8" y="22"/>
                    <a:pt x="17" y="22"/>
                  </a:cubicBezTo>
                  <a:cubicBezTo>
                    <a:pt x="25" y="22"/>
                    <a:pt x="32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4" name="îṣḷîdé"/>
            <p:cNvSpPr/>
            <p:nvPr/>
          </p:nvSpPr>
          <p:spPr bwMode="auto">
            <a:xfrm>
              <a:off x="6189061" y="2810191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6 w 33"/>
                <a:gd name="T3" fmla="*/ 0 h 22"/>
                <a:gd name="T4" fmla="*/ 0 w 33"/>
                <a:gd name="T5" fmla="*/ 11 h 22"/>
                <a:gd name="T6" fmla="*/ 17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1" y="17"/>
                    <a:pt x="8" y="22"/>
                    <a:pt x="17" y="22"/>
                  </a:cubicBezTo>
                  <a:cubicBezTo>
                    <a:pt x="26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5" name="îśļidê"/>
            <p:cNvSpPr/>
            <p:nvPr/>
          </p:nvSpPr>
          <p:spPr bwMode="auto">
            <a:xfrm>
              <a:off x="6332555" y="2810191"/>
              <a:ext cx="120350" cy="80233"/>
            </a:xfrm>
            <a:custGeom>
              <a:avLst/>
              <a:gdLst>
                <a:gd name="T0" fmla="*/ 32 w 33"/>
                <a:gd name="T1" fmla="*/ 11 h 22"/>
                <a:gd name="T2" fmla="*/ 16 w 33"/>
                <a:gd name="T3" fmla="*/ 0 h 22"/>
                <a:gd name="T4" fmla="*/ 0 w 33"/>
                <a:gd name="T5" fmla="*/ 11 h 22"/>
                <a:gd name="T6" fmla="*/ 17 w 33"/>
                <a:gd name="T7" fmla="*/ 22 h 22"/>
                <a:gd name="T8" fmla="*/ 32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2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1" y="17"/>
                    <a:pt x="8" y="22"/>
                    <a:pt x="17" y="22"/>
                  </a:cubicBezTo>
                  <a:cubicBezTo>
                    <a:pt x="26" y="22"/>
                    <a:pt x="33" y="17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6" name="ïṩlíďé"/>
            <p:cNvSpPr/>
            <p:nvPr/>
          </p:nvSpPr>
          <p:spPr bwMode="auto">
            <a:xfrm>
              <a:off x="6474506" y="2810191"/>
              <a:ext cx="120350" cy="80233"/>
            </a:xfrm>
            <a:custGeom>
              <a:avLst/>
              <a:gdLst>
                <a:gd name="T0" fmla="*/ 33 w 33"/>
                <a:gd name="T1" fmla="*/ 11 h 22"/>
                <a:gd name="T2" fmla="*/ 16 w 33"/>
                <a:gd name="T3" fmla="*/ 0 h 22"/>
                <a:gd name="T4" fmla="*/ 1 w 33"/>
                <a:gd name="T5" fmla="*/ 11 h 22"/>
                <a:gd name="T6" fmla="*/ 18 w 33"/>
                <a:gd name="T7" fmla="*/ 22 h 22"/>
                <a:gd name="T8" fmla="*/ 33 w 33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">
                  <a:moveTo>
                    <a:pt x="33" y="11"/>
                  </a:moveTo>
                  <a:cubicBezTo>
                    <a:pt x="32" y="5"/>
                    <a:pt x="24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1" y="17"/>
                    <a:pt x="9" y="22"/>
                    <a:pt x="18" y="22"/>
                  </a:cubicBezTo>
                  <a:cubicBezTo>
                    <a:pt x="27" y="22"/>
                    <a:pt x="33" y="17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7" name="ïSlïdé"/>
            <p:cNvSpPr/>
            <p:nvPr/>
          </p:nvSpPr>
          <p:spPr bwMode="auto">
            <a:xfrm>
              <a:off x="4886814" y="2907397"/>
              <a:ext cx="123436" cy="84863"/>
            </a:xfrm>
            <a:custGeom>
              <a:avLst/>
              <a:gdLst>
                <a:gd name="T0" fmla="*/ 34 w 34"/>
                <a:gd name="T1" fmla="*/ 11 h 23"/>
                <a:gd name="T2" fmla="*/ 19 w 34"/>
                <a:gd name="T3" fmla="*/ 0 h 23"/>
                <a:gd name="T4" fmla="*/ 1 w 34"/>
                <a:gd name="T5" fmla="*/ 11 h 23"/>
                <a:gd name="T6" fmla="*/ 16 w 34"/>
                <a:gd name="T7" fmla="*/ 23 h 23"/>
                <a:gd name="T8" fmla="*/ 34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4" y="11"/>
                  </a:moveTo>
                  <a:cubicBezTo>
                    <a:pt x="34" y="5"/>
                    <a:pt x="28" y="0"/>
                    <a:pt x="19" y="0"/>
                  </a:cubicBezTo>
                  <a:cubicBezTo>
                    <a:pt x="10" y="0"/>
                    <a:pt x="2" y="5"/>
                    <a:pt x="1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8" name="iŝḻïḓê"/>
            <p:cNvSpPr/>
            <p:nvPr/>
          </p:nvSpPr>
          <p:spPr bwMode="auto">
            <a:xfrm>
              <a:off x="5033394" y="2907397"/>
              <a:ext cx="123436" cy="84863"/>
            </a:xfrm>
            <a:custGeom>
              <a:avLst/>
              <a:gdLst>
                <a:gd name="T0" fmla="*/ 33 w 34"/>
                <a:gd name="T1" fmla="*/ 11 h 23"/>
                <a:gd name="T2" fmla="*/ 18 w 34"/>
                <a:gd name="T3" fmla="*/ 0 h 23"/>
                <a:gd name="T4" fmla="*/ 1 w 34"/>
                <a:gd name="T5" fmla="*/ 11 h 23"/>
                <a:gd name="T6" fmla="*/ 16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2" y="5"/>
                    <a:pt x="1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29" name="íṣľîḋè"/>
            <p:cNvSpPr/>
            <p:nvPr/>
          </p:nvSpPr>
          <p:spPr bwMode="auto">
            <a:xfrm>
              <a:off x="5178431" y="2907397"/>
              <a:ext cx="124979" cy="84863"/>
            </a:xfrm>
            <a:custGeom>
              <a:avLst/>
              <a:gdLst>
                <a:gd name="T0" fmla="*/ 33 w 34"/>
                <a:gd name="T1" fmla="*/ 11 h 23"/>
                <a:gd name="T2" fmla="*/ 18 w 34"/>
                <a:gd name="T3" fmla="*/ 0 h 23"/>
                <a:gd name="T4" fmla="*/ 1 w 34"/>
                <a:gd name="T5" fmla="*/ 11 h 23"/>
                <a:gd name="T6" fmla="*/ 16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1" y="5"/>
                    <a:pt x="1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0" name="îṣḷide"/>
            <p:cNvSpPr/>
            <p:nvPr/>
          </p:nvSpPr>
          <p:spPr bwMode="auto">
            <a:xfrm>
              <a:off x="5325011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7 w 33"/>
                <a:gd name="T3" fmla="*/ 0 h 23"/>
                <a:gd name="T4" fmla="*/ 0 w 33"/>
                <a:gd name="T5" fmla="*/ 11 h 23"/>
                <a:gd name="T6" fmla="*/ 16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1" y="5"/>
                    <a:pt x="0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2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1" name="íṣliḍe"/>
            <p:cNvSpPr/>
            <p:nvPr/>
          </p:nvSpPr>
          <p:spPr bwMode="auto">
            <a:xfrm>
              <a:off x="5470048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7 w 33"/>
                <a:gd name="T3" fmla="*/ 0 h 23"/>
                <a:gd name="T4" fmla="*/ 0 w 33"/>
                <a:gd name="T5" fmla="*/ 11 h 23"/>
                <a:gd name="T6" fmla="*/ 16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0" y="5"/>
                    <a:pt x="0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2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2" name="íṥ1íḓê"/>
            <p:cNvSpPr/>
            <p:nvPr/>
          </p:nvSpPr>
          <p:spPr bwMode="auto">
            <a:xfrm>
              <a:off x="5616628" y="2907397"/>
              <a:ext cx="117264" cy="84863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3" name="ïṣľiḑè"/>
            <p:cNvSpPr/>
            <p:nvPr/>
          </p:nvSpPr>
          <p:spPr bwMode="auto">
            <a:xfrm>
              <a:off x="5758579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7 w 33"/>
                <a:gd name="T3" fmla="*/ 0 h 23"/>
                <a:gd name="T4" fmla="*/ 1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1" y="5"/>
                    <a:pt x="1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4" name="îṧļîḑè"/>
            <p:cNvSpPr/>
            <p:nvPr/>
          </p:nvSpPr>
          <p:spPr bwMode="auto">
            <a:xfrm>
              <a:off x="5905159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6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5" name="í$1ïďè"/>
            <p:cNvSpPr/>
            <p:nvPr/>
          </p:nvSpPr>
          <p:spPr bwMode="auto">
            <a:xfrm>
              <a:off x="6050195" y="2907397"/>
              <a:ext cx="120350" cy="84863"/>
            </a:xfrm>
            <a:custGeom>
              <a:avLst/>
              <a:gdLst>
                <a:gd name="T0" fmla="*/ 32 w 33"/>
                <a:gd name="T1" fmla="*/ 11 h 23"/>
                <a:gd name="T2" fmla="*/ 16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2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2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6" name="îŝḻiḍé"/>
            <p:cNvSpPr/>
            <p:nvPr/>
          </p:nvSpPr>
          <p:spPr bwMode="auto">
            <a:xfrm>
              <a:off x="6193690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6 w 33"/>
                <a:gd name="T3" fmla="*/ 0 h 23"/>
                <a:gd name="T4" fmla="*/ 1 w 33"/>
                <a:gd name="T5" fmla="*/ 11 h 23"/>
                <a:gd name="T6" fmla="*/ 18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1" y="18"/>
                    <a:pt x="9" y="23"/>
                    <a:pt x="18" y="23"/>
                  </a:cubicBezTo>
                  <a:cubicBezTo>
                    <a:pt x="27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7" name="iSlïḍe"/>
            <p:cNvSpPr/>
            <p:nvPr/>
          </p:nvSpPr>
          <p:spPr bwMode="auto">
            <a:xfrm>
              <a:off x="6338727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6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1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8" name="ï$ḻíḓé"/>
            <p:cNvSpPr/>
            <p:nvPr/>
          </p:nvSpPr>
          <p:spPr bwMode="auto">
            <a:xfrm>
              <a:off x="6485306" y="2907397"/>
              <a:ext cx="120350" cy="84863"/>
            </a:xfrm>
            <a:custGeom>
              <a:avLst/>
              <a:gdLst>
                <a:gd name="T0" fmla="*/ 33 w 33"/>
                <a:gd name="T1" fmla="*/ 11 h 23"/>
                <a:gd name="T2" fmla="*/ 15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2" y="5"/>
                    <a:pt x="24" y="0"/>
                    <a:pt x="15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1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39" name="ïṡ1íḑè"/>
            <p:cNvSpPr/>
            <p:nvPr/>
          </p:nvSpPr>
          <p:spPr bwMode="auto">
            <a:xfrm>
              <a:off x="4876014" y="3010774"/>
              <a:ext cx="123436" cy="83319"/>
            </a:xfrm>
            <a:custGeom>
              <a:avLst/>
              <a:gdLst>
                <a:gd name="T0" fmla="*/ 34 w 34"/>
                <a:gd name="T1" fmla="*/ 11 h 23"/>
                <a:gd name="T2" fmla="*/ 18 w 34"/>
                <a:gd name="T3" fmla="*/ 0 h 23"/>
                <a:gd name="T4" fmla="*/ 1 w 34"/>
                <a:gd name="T5" fmla="*/ 11 h 23"/>
                <a:gd name="T6" fmla="*/ 16 w 34"/>
                <a:gd name="T7" fmla="*/ 23 h 23"/>
                <a:gd name="T8" fmla="*/ 34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4" y="11"/>
                  </a:moveTo>
                  <a:cubicBezTo>
                    <a:pt x="34" y="5"/>
                    <a:pt x="28" y="0"/>
                    <a:pt x="18" y="0"/>
                  </a:cubicBezTo>
                  <a:cubicBezTo>
                    <a:pt x="9" y="0"/>
                    <a:pt x="1" y="5"/>
                    <a:pt x="1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40" name="îṧ1ïḓe"/>
            <p:cNvSpPr/>
            <p:nvPr/>
          </p:nvSpPr>
          <p:spPr bwMode="auto">
            <a:xfrm>
              <a:off x="5022593" y="3010774"/>
              <a:ext cx="123436" cy="83319"/>
            </a:xfrm>
            <a:custGeom>
              <a:avLst/>
              <a:gdLst>
                <a:gd name="T0" fmla="*/ 34 w 34"/>
                <a:gd name="T1" fmla="*/ 11 h 23"/>
                <a:gd name="T2" fmla="*/ 19 w 34"/>
                <a:gd name="T3" fmla="*/ 0 h 23"/>
                <a:gd name="T4" fmla="*/ 1 w 34"/>
                <a:gd name="T5" fmla="*/ 11 h 23"/>
                <a:gd name="T6" fmla="*/ 16 w 34"/>
                <a:gd name="T7" fmla="*/ 23 h 23"/>
                <a:gd name="T8" fmla="*/ 34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4" y="11"/>
                  </a:moveTo>
                  <a:cubicBezTo>
                    <a:pt x="34" y="5"/>
                    <a:pt x="28" y="0"/>
                    <a:pt x="19" y="0"/>
                  </a:cubicBezTo>
                  <a:cubicBezTo>
                    <a:pt x="9" y="0"/>
                    <a:pt x="2" y="5"/>
                    <a:pt x="1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41" name="iṥļîḑe"/>
            <p:cNvSpPr/>
            <p:nvPr/>
          </p:nvSpPr>
          <p:spPr bwMode="auto">
            <a:xfrm>
              <a:off x="5170716" y="3010774"/>
              <a:ext cx="124979" cy="83319"/>
            </a:xfrm>
            <a:custGeom>
              <a:avLst/>
              <a:gdLst>
                <a:gd name="T0" fmla="*/ 33 w 34"/>
                <a:gd name="T1" fmla="*/ 11 h 23"/>
                <a:gd name="T2" fmla="*/ 18 w 34"/>
                <a:gd name="T3" fmla="*/ 0 h 23"/>
                <a:gd name="T4" fmla="*/ 0 w 34"/>
                <a:gd name="T5" fmla="*/ 11 h 23"/>
                <a:gd name="T6" fmla="*/ 16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1" y="5"/>
                    <a:pt x="0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42" name="išlïďè"/>
            <p:cNvSpPr/>
            <p:nvPr/>
          </p:nvSpPr>
          <p:spPr bwMode="auto">
            <a:xfrm>
              <a:off x="5317296" y="3010774"/>
              <a:ext cx="123436" cy="83319"/>
            </a:xfrm>
            <a:custGeom>
              <a:avLst/>
              <a:gdLst>
                <a:gd name="T0" fmla="*/ 33 w 34"/>
                <a:gd name="T1" fmla="*/ 11 h 23"/>
                <a:gd name="T2" fmla="*/ 18 w 34"/>
                <a:gd name="T3" fmla="*/ 0 h 23"/>
                <a:gd name="T4" fmla="*/ 0 w 34"/>
                <a:gd name="T5" fmla="*/ 11 h 23"/>
                <a:gd name="T6" fmla="*/ 16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1" y="5"/>
                    <a:pt x="0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43" name="iṧľíďè"/>
            <p:cNvSpPr/>
            <p:nvPr/>
          </p:nvSpPr>
          <p:spPr bwMode="auto">
            <a:xfrm>
              <a:off x="5463876" y="3010774"/>
              <a:ext cx="123436" cy="83319"/>
            </a:xfrm>
            <a:custGeom>
              <a:avLst/>
              <a:gdLst>
                <a:gd name="T0" fmla="*/ 34 w 34"/>
                <a:gd name="T1" fmla="*/ 11 h 23"/>
                <a:gd name="T2" fmla="*/ 18 w 34"/>
                <a:gd name="T3" fmla="*/ 0 h 23"/>
                <a:gd name="T4" fmla="*/ 1 w 34"/>
                <a:gd name="T5" fmla="*/ 11 h 23"/>
                <a:gd name="T6" fmla="*/ 17 w 34"/>
                <a:gd name="T7" fmla="*/ 23 h 23"/>
                <a:gd name="T8" fmla="*/ 34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4" y="11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1" y="5"/>
                    <a:pt x="1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44" name="îşľíďé"/>
            <p:cNvSpPr/>
            <p:nvPr/>
          </p:nvSpPr>
          <p:spPr bwMode="auto">
            <a:xfrm>
              <a:off x="5613542" y="3010774"/>
              <a:ext cx="120350" cy="83319"/>
            </a:xfrm>
            <a:custGeom>
              <a:avLst/>
              <a:gdLst>
                <a:gd name="T0" fmla="*/ 33 w 33"/>
                <a:gd name="T1" fmla="*/ 11 h 23"/>
                <a:gd name="T2" fmla="*/ 17 w 33"/>
                <a:gd name="T3" fmla="*/ 0 h 23"/>
                <a:gd name="T4" fmla="*/ 0 w 33"/>
                <a:gd name="T5" fmla="*/ 11 h 23"/>
                <a:gd name="T6" fmla="*/ 16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0" y="5"/>
                    <a:pt x="0" y="11"/>
                  </a:cubicBezTo>
                  <a:cubicBezTo>
                    <a:pt x="0" y="18"/>
                    <a:pt x="7" y="23"/>
                    <a:pt x="16" y="23"/>
                  </a:cubicBezTo>
                  <a:cubicBezTo>
                    <a:pt x="25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45" name="iṡ1îḍé"/>
            <p:cNvSpPr/>
            <p:nvPr/>
          </p:nvSpPr>
          <p:spPr bwMode="auto">
            <a:xfrm>
              <a:off x="5758579" y="3010774"/>
              <a:ext cx="120350" cy="83319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46" name="îśliḓê"/>
            <p:cNvSpPr/>
            <p:nvPr/>
          </p:nvSpPr>
          <p:spPr bwMode="auto">
            <a:xfrm>
              <a:off x="5905159" y="3010774"/>
              <a:ext cx="123436" cy="83319"/>
            </a:xfrm>
            <a:custGeom>
              <a:avLst/>
              <a:gdLst>
                <a:gd name="T0" fmla="*/ 33 w 34"/>
                <a:gd name="T1" fmla="*/ 11 h 23"/>
                <a:gd name="T2" fmla="*/ 17 w 34"/>
                <a:gd name="T3" fmla="*/ 0 h 23"/>
                <a:gd name="T4" fmla="*/ 1 w 34"/>
                <a:gd name="T5" fmla="*/ 11 h 23"/>
                <a:gd name="T6" fmla="*/ 17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8" y="0"/>
                    <a:pt x="0" y="5"/>
                    <a:pt x="1" y="11"/>
                  </a:cubicBezTo>
                  <a:cubicBezTo>
                    <a:pt x="1" y="18"/>
                    <a:pt x="8" y="23"/>
                    <a:pt x="17" y="23"/>
                  </a:cubicBezTo>
                  <a:cubicBezTo>
                    <a:pt x="26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47" name="îsḷïḍê"/>
            <p:cNvSpPr/>
            <p:nvPr/>
          </p:nvSpPr>
          <p:spPr bwMode="auto">
            <a:xfrm>
              <a:off x="6054825" y="3010774"/>
              <a:ext cx="120350" cy="83319"/>
            </a:xfrm>
            <a:custGeom>
              <a:avLst/>
              <a:gdLst>
                <a:gd name="T0" fmla="*/ 33 w 33"/>
                <a:gd name="T1" fmla="*/ 11 h 23"/>
                <a:gd name="T2" fmla="*/ 16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48" name="íSľîḋé"/>
            <p:cNvSpPr/>
            <p:nvPr/>
          </p:nvSpPr>
          <p:spPr bwMode="auto">
            <a:xfrm>
              <a:off x="6199862" y="3010774"/>
              <a:ext cx="120350" cy="83319"/>
            </a:xfrm>
            <a:custGeom>
              <a:avLst/>
              <a:gdLst>
                <a:gd name="T0" fmla="*/ 33 w 33"/>
                <a:gd name="T1" fmla="*/ 11 h 23"/>
                <a:gd name="T2" fmla="*/ 16 w 33"/>
                <a:gd name="T3" fmla="*/ 0 h 23"/>
                <a:gd name="T4" fmla="*/ 0 w 33"/>
                <a:gd name="T5" fmla="*/ 11 h 23"/>
                <a:gd name="T6" fmla="*/ 17 w 33"/>
                <a:gd name="T7" fmla="*/ 23 h 23"/>
                <a:gd name="T8" fmla="*/ 33 w 3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">
                  <a:moveTo>
                    <a:pt x="33" y="11"/>
                  </a:moveTo>
                  <a:cubicBezTo>
                    <a:pt x="32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8"/>
                    <a:pt x="8" y="23"/>
                    <a:pt x="17" y="23"/>
                  </a:cubicBezTo>
                  <a:cubicBezTo>
                    <a:pt x="26" y="23"/>
                    <a:pt x="33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49" name="ïśḻîḍê"/>
            <p:cNvSpPr/>
            <p:nvPr/>
          </p:nvSpPr>
          <p:spPr bwMode="auto">
            <a:xfrm>
              <a:off x="6346441" y="3010774"/>
              <a:ext cx="123436" cy="83319"/>
            </a:xfrm>
            <a:custGeom>
              <a:avLst/>
              <a:gdLst>
                <a:gd name="T0" fmla="*/ 33 w 34"/>
                <a:gd name="T1" fmla="*/ 11 h 23"/>
                <a:gd name="T2" fmla="*/ 16 w 34"/>
                <a:gd name="T3" fmla="*/ 0 h 23"/>
                <a:gd name="T4" fmla="*/ 0 w 34"/>
                <a:gd name="T5" fmla="*/ 11 h 23"/>
                <a:gd name="T6" fmla="*/ 18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1" y="18"/>
                    <a:pt x="9" y="23"/>
                    <a:pt x="18" y="23"/>
                  </a:cubicBezTo>
                  <a:cubicBezTo>
                    <a:pt x="27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50" name="ïṣļiḍe"/>
            <p:cNvSpPr/>
            <p:nvPr/>
          </p:nvSpPr>
          <p:spPr bwMode="auto">
            <a:xfrm>
              <a:off x="6493022" y="3010774"/>
              <a:ext cx="123436" cy="83319"/>
            </a:xfrm>
            <a:custGeom>
              <a:avLst/>
              <a:gdLst>
                <a:gd name="T0" fmla="*/ 33 w 34"/>
                <a:gd name="T1" fmla="*/ 11 h 23"/>
                <a:gd name="T2" fmla="*/ 16 w 34"/>
                <a:gd name="T3" fmla="*/ 0 h 23"/>
                <a:gd name="T4" fmla="*/ 1 w 34"/>
                <a:gd name="T5" fmla="*/ 11 h 23"/>
                <a:gd name="T6" fmla="*/ 18 w 34"/>
                <a:gd name="T7" fmla="*/ 23 h 23"/>
                <a:gd name="T8" fmla="*/ 33 w 34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3">
                  <a:moveTo>
                    <a:pt x="33" y="11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1"/>
                  </a:cubicBezTo>
                  <a:cubicBezTo>
                    <a:pt x="1" y="18"/>
                    <a:pt x="9" y="23"/>
                    <a:pt x="18" y="23"/>
                  </a:cubicBezTo>
                  <a:cubicBezTo>
                    <a:pt x="27" y="23"/>
                    <a:pt x="34" y="18"/>
                    <a:pt x="3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51" name="ïṡľîḋé"/>
            <p:cNvSpPr/>
            <p:nvPr/>
          </p:nvSpPr>
          <p:spPr bwMode="auto">
            <a:xfrm>
              <a:off x="4860584" y="3112609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9 w 35"/>
                <a:gd name="T3" fmla="*/ 0 h 24"/>
                <a:gd name="T4" fmla="*/ 1 w 35"/>
                <a:gd name="T5" fmla="*/ 12 h 24"/>
                <a:gd name="T6" fmla="*/ 16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5" y="6"/>
                    <a:pt x="28" y="0"/>
                    <a:pt x="19" y="0"/>
                  </a:cubicBezTo>
                  <a:cubicBezTo>
                    <a:pt x="10" y="0"/>
                    <a:pt x="2" y="6"/>
                    <a:pt x="1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52" name="iS1íḓé"/>
            <p:cNvSpPr/>
            <p:nvPr/>
          </p:nvSpPr>
          <p:spPr bwMode="auto">
            <a:xfrm>
              <a:off x="5010250" y="3112609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9 w 35"/>
                <a:gd name="T3" fmla="*/ 0 h 24"/>
                <a:gd name="T4" fmla="*/ 1 w 35"/>
                <a:gd name="T5" fmla="*/ 12 h 24"/>
                <a:gd name="T6" fmla="*/ 16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5" y="6"/>
                    <a:pt x="28" y="0"/>
                    <a:pt x="19" y="0"/>
                  </a:cubicBezTo>
                  <a:cubicBezTo>
                    <a:pt x="10" y="0"/>
                    <a:pt x="2" y="6"/>
                    <a:pt x="1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53" name="îŝľîďê"/>
            <p:cNvSpPr/>
            <p:nvPr/>
          </p:nvSpPr>
          <p:spPr bwMode="auto">
            <a:xfrm>
              <a:off x="5159916" y="3112609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8 w 34"/>
                <a:gd name="T3" fmla="*/ 0 h 24"/>
                <a:gd name="T4" fmla="*/ 1 w 34"/>
                <a:gd name="T5" fmla="*/ 12 h 24"/>
                <a:gd name="T6" fmla="*/ 16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6"/>
                    <a:pt x="27" y="0"/>
                    <a:pt x="18" y="0"/>
                  </a:cubicBezTo>
                  <a:cubicBezTo>
                    <a:pt x="9" y="0"/>
                    <a:pt x="1" y="6"/>
                    <a:pt x="1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54" name="iṣ1íḓe"/>
            <p:cNvSpPr/>
            <p:nvPr/>
          </p:nvSpPr>
          <p:spPr bwMode="auto">
            <a:xfrm>
              <a:off x="5309581" y="3112609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8 w 34"/>
                <a:gd name="T3" fmla="*/ 0 h 24"/>
                <a:gd name="T4" fmla="*/ 1 w 34"/>
                <a:gd name="T5" fmla="*/ 12 h 24"/>
                <a:gd name="T6" fmla="*/ 16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6"/>
                    <a:pt x="27" y="0"/>
                    <a:pt x="18" y="0"/>
                  </a:cubicBezTo>
                  <a:cubicBezTo>
                    <a:pt x="9" y="0"/>
                    <a:pt x="1" y="6"/>
                    <a:pt x="1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55" name="îšḻíḋe"/>
            <p:cNvSpPr/>
            <p:nvPr/>
          </p:nvSpPr>
          <p:spPr bwMode="auto">
            <a:xfrm>
              <a:off x="5459247" y="3112609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7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6"/>
                    <a:pt x="27" y="0"/>
                    <a:pt x="17" y="0"/>
                  </a:cubicBezTo>
                  <a:cubicBezTo>
                    <a:pt x="8" y="0"/>
                    <a:pt x="1" y="6"/>
                    <a:pt x="0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3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56" name="íṥḷîḓe"/>
            <p:cNvSpPr/>
            <p:nvPr/>
          </p:nvSpPr>
          <p:spPr bwMode="auto">
            <a:xfrm>
              <a:off x="5608913" y="3112609"/>
              <a:ext cx="124979" cy="87948"/>
            </a:xfrm>
            <a:custGeom>
              <a:avLst/>
              <a:gdLst>
                <a:gd name="T0" fmla="*/ 33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7 w 34"/>
                <a:gd name="T7" fmla="*/ 24 h 24"/>
                <a:gd name="T8" fmla="*/ 33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3" y="12"/>
                  </a:moveTo>
                  <a:cubicBezTo>
                    <a:pt x="34" y="6"/>
                    <a:pt x="26" y="0"/>
                    <a:pt x="17" y="0"/>
                  </a:cubicBezTo>
                  <a:cubicBezTo>
                    <a:pt x="8" y="0"/>
                    <a:pt x="0" y="6"/>
                    <a:pt x="0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3" y="19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57" name="íšḷîḍe"/>
            <p:cNvSpPr/>
            <p:nvPr/>
          </p:nvSpPr>
          <p:spPr bwMode="auto">
            <a:xfrm>
              <a:off x="5758579" y="3112609"/>
              <a:ext cx="120350" cy="87948"/>
            </a:xfrm>
            <a:custGeom>
              <a:avLst/>
              <a:gdLst>
                <a:gd name="T0" fmla="*/ 33 w 33"/>
                <a:gd name="T1" fmla="*/ 12 h 24"/>
                <a:gd name="T2" fmla="*/ 17 w 33"/>
                <a:gd name="T3" fmla="*/ 0 h 24"/>
                <a:gd name="T4" fmla="*/ 0 w 33"/>
                <a:gd name="T5" fmla="*/ 12 h 24"/>
                <a:gd name="T6" fmla="*/ 17 w 33"/>
                <a:gd name="T7" fmla="*/ 24 h 24"/>
                <a:gd name="T8" fmla="*/ 33 w 3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33" y="12"/>
                  </a:moveTo>
                  <a:cubicBezTo>
                    <a:pt x="33" y="6"/>
                    <a:pt x="26" y="0"/>
                    <a:pt x="17" y="0"/>
                  </a:cubicBezTo>
                  <a:cubicBezTo>
                    <a:pt x="8" y="0"/>
                    <a:pt x="0" y="6"/>
                    <a:pt x="0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3" y="19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58" name="îṡļídé"/>
            <p:cNvSpPr/>
            <p:nvPr/>
          </p:nvSpPr>
          <p:spPr bwMode="auto">
            <a:xfrm>
              <a:off x="5908244" y="3112609"/>
              <a:ext cx="120350" cy="87948"/>
            </a:xfrm>
            <a:custGeom>
              <a:avLst/>
              <a:gdLst>
                <a:gd name="T0" fmla="*/ 33 w 33"/>
                <a:gd name="T1" fmla="*/ 12 h 24"/>
                <a:gd name="T2" fmla="*/ 16 w 33"/>
                <a:gd name="T3" fmla="*/ 0 h 24"/>
                <a:gd name="T4" fmla="*/ 0 w 33"/>
                <a:gd name="T5" fmla="*/ 12 h 24"/>
                <a:gd name="T6" fmla="*/ 17 w 33"/>
                <a:gd name="T7" fmla="*/ 24 h 24"/>
                <a:gd name="T8" fmla="*/ 33 w 33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33" y="12"/>
                  </a:moveTo>
                  <a:cubicBezTo>
                    <a:pt x="33" y="6"/>
                    <a:pt x="25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3" y="19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59" name="í$ḷîďê"/>
            <p:cNvSpPr/>
            <p:nvPr/>
          </p:nvSpPr>
          <p:spPr bwMode="auto">
            <a:xfrm>
              <a:off x="6054825" y="3112609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1 w 34"/>
                <a:gd name="T5" fmla="*/ 12 h 24"/>
                <a:gd name="T6" fmla="*/ 18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6"/>
                    <a:pt x="26" y="0"/>
                    <a:pt x="17" y="0"/>
                  </a:cubicBezTo>
                  <a:cubicBezTo>
                    <a:pt x="8" y="0"/>
                    <a:pt x="0" y="6"/>
                    <a:pt x="1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7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60" name="ïṥļiďè"/>
            <p:cNvSpPr/>
            <p:nvPr/>
          </p:nvSpPr>
          <p:spPr bwMode="auto">
            <a:xfrm>
              <a:off x="6204490" y="3112609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6 w 34"/>
                <a:gd name="T3" fmla="*/ 0 h 24"/>
                <a:gd name="T4" fmla="*/ 0 w 34"/>
                <a:gd name="T5" fmla="*/ 12 h 24"/>
                <a:gd name="T6" fmla="*/ 18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3" y="6"/>
                    <a:pt x="26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7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61" name="îṧḷïḋe"/>
            <p:cNvSpPr/>
            <p:nvPr/>
          </p:nvSpPr>
          <p:spPr bwMode="auto">
            <a:xfrm>
              <a:off x="6354156" y="3112609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6 w 34"/>
                <a:gd name="T3" fmla="*/ 0 h 24"/>
                <a:gd name="T4" fmla="*/ 0 w 34"/>
                <a:gd name="T5" fmla="*/ 12 h 24"/>
                <a:gd name="T6" fmla="*/ 18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3" y="6"/>
                    <a:pt x="25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7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62" name="ïsḻíde"/>
            <p:cNvSpPr/>
            <p:nvPr/>
          </p:nvSpPr>
          <p:spPr bwMode="auto">
            <a:xfrm>
              <a:off x="6503822" y="3112609"/>
              <a:ext cx="123436" cy="87948"/>
            </a:xfrm>
            <a:custGeom>
              <a:avLst/>
              <a:gdLst>
                <a:gd name="T0" fmla="*/ 33 w 34"/>
                <a:gd name="T1" fmla="*/ 12 h 24"/>
                <a:gd name="T2" fmla="*/ 16 w 34"/>
                <a:gd name="T3" fmla="*/ 0 h 24"/>
                <a:gd name="T4" fmla="*/ 0 w 34"/>
                <a:gd name="T5" fmla="*/ 12 h 24"/>
                <a:gd name="T6" fmla="*/ 18 w 34"/>
                <a:gd name="T7" fmla="*/ 24 h 24"/>
                <a:gd name="T8" fmla="*/ 33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3" y="12"/>
                  </a:moveTo>
                  <a:cubicBezTo>
                    <a:pt x="33" y="6"/>
                    <a:pt x="25" y="0"/>
                    <a:pt x="16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7" y="24"/>
                    <a:pt x="34" y="19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63" name="íṡ1ïḓè"/>
            <p:cNvSpPr/>
            <p:nvPr/>
          </p:nvSpPr>
          <p:spPr bwMode="auto">
            <a:xfrm>
              <a:off x="6648859" y="3112609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6 w 35"/>
                <a:gd name="T3" fmla="*/ 0 h 24"/>
                <a:gd name="T4" fmla="*/ 1 w 35"/>
                <a:gd name="T5" fmla="*/ 12 h 24"/>
                <a:gd name="T6" fmla="*/ 19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3" y="6"/>
                    <a:pt x="25" y="0"/>
                    <a:pt x="16" y="0"/>
                  </a:cubicBezTo>
                  <a:cubicBezTo>
                    <a:pt x="7" y="0"/>
                    <a:pt x="0" y="6"/>
                    <a:pt x="1" y="12"/>
                  </a:cubicBezTo>
                  <a:cubicBezTo>
                    <a:pt x="2" y="19"/>
                    <a:pt x="10" y="24"/>
                    <a:pt x="19" y="24"/>
                  </a:cubicBezTo>
                  <a:cubicBezTo>
                    <a:pt x="28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64" name="îṩḷíďe"/>
            <p:cNvSpPr/>
            <p:nvPr/>
          </p:nvSpPr>
          <p:spPr bwMode="auto">
            <a:xfrm>
              <a:off x="4846697" y="3222158"/>
              <a:ext cx="131151" cy="87948"/>
            </a:xfrm>
            <a:custGeom>
              <a:avLst/>
              <a:gdLst>
                <a:gd name="T0" fmla="*/ 35 w 36"/>
                <a:gd name="T1" fmla="*/ 12 h 24"/>
                <a:gd name="T2" fmla="*/ 20 w 36"/>
                <a:gd name="T3" fmla="*/ 0 h 24"/>
                <a:gd name="T4" fmla="*/ 1 w 36"/>
                <a:gd name="T5" fmla="*/ 12 h 24"/>
                <a:gd name="T6" fmla="*/ 17 w 36"/>
                <a:gd name="T7" fmla="*/ 24 h 24"/>
                <a:gd name="T8" fmla="*/ 35 w 36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5" y="12"/>
                  </a:moveTo>
                  <a:cubicBezTo>
                    <a:pt x="36" y="5"/>
                    <a:pt x="29" y="0"/>
                    <a:pt x="20" y="0"/>
                  </a:cubicBezTo>
                  <a:cubicBezTo>
                    <a:pt x="10" y="0"/>
                    <a:pt x="2" y="5"/>
                    <a:pt x="1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4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65" name="íŝļïḑè"/>
            <p:cNvSpPr/>
            <p:nvPr/>
          </p:nvSpPr>
          <p:spPr bwMode="auto">
            <a:xfrm>
              <a:off x="4999449" y="3222158"/>
              <a:ext cx="128065" cy="87948"/>
            </a:xfrm>
            <a:custGeom>
              <a:avLst/>
              <a:gdLst>
                <a:gd name="T0" fmla="*/ 35 w 35"/>
                <a:gd name="T1" fmla="*/ 12 h 24"/>
                <a:gd name="T2" fmla="*/ 19 w 35"/>
                <a:gd name="T3" fmla="*/ 0 h 24"/>
                <a:gd name="T4" fmla="*/ 1 w 35"/>
                <a:gd name="T5" fmla="*/ 12 h 24"/>
                <a:gd name="T6" fmla="*/ 16 w 35"/>
                <a:gd name="T7" fmla="*/ 24 h 24"/>
                <a:gd name="T8" fmla="*/ 35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5" y="12"/>
                  </a:moveTo>
                  <a:cubicBezTo>
                    <a:pt x="35" y="5"/>
                    <a:pt x="28" y="0"/>
                    <a:pt x="19" y="0"/>
                  </a:cubicBezTo>
                  <a:cubicBezTo>
                    <a:pt x="10" y="0"/>
                    <a:pt x="1" y="5"/>
                    <a:pt x="1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4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66" name="îś1iďé"/>
            <p:cNvSpPr/>
            <p:nvPr/>
          </p:nvSpPr>
          <p:spPr bwMode="auto">
            <a:xfrm>
              <a:off x="5153744" y="3222158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8 w 34"/>
                <a:gd name="T3" fmla="*/ 0 h 24"/>
                <a:gd name="T4" fmla="*/ 0 w 34"/>
                <a:gd name="T5" fmla="*/ 12 h 24"/>
                <a:gd name="T6" fmla="*/ 16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5"/>
                    <a:pt x="27" y="0"/>
                    <a:pt x="18" y="0"/>
                  </a:cubicBezTo>
                  <a:cubicBezTo>
                    <a:pt x="9" y="0"/>
                    <a:pt x="1" y="5"/>
                    <a:pt x="0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5" y="24"/>
                    <a:pt x="33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67" name="íŝlíḋê"/>
            <p:cNvSpPr/>
            <p:nvPr/>
          </p:nvSpPr>
          <p:spPr bwMode="auto">
            <a:xfrm>
              <a:off x="5303409" y="3222158"/>
              <a:ext cx="126522" cy="87948"/>
            </a:xfrm>
            <a:custGeom>
              <a:avLst/>
              <a:gdLst>
                <a:gd name="T0" fmla="*/ 34 w 35"/>
                <a:gd name="T1" fmla="*/ 12 h 24"/>
                <a:gd name="T2" fmla="*/ 18 w 35"/>
                <a:gd name="T3" fmla="*/ 0 h 24"/>
                <a:gd name="T4" fmla="*/ 1 w 35"/>
                <a:gd name="T5" fmla="*/ 12 h 24"/>
                <a:gd name="T6" fmla="*/ 17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5" y="5"/>
                    <a:pt x="27" y="0"/>
                    <a:pt x="18" y="0"/>
                  </a:cubicBezTo>
                  <a:cubicBezTo>
                    <a:pt x="9" y="0"/>
                    <a:pt x="1" y="5"/>
                    <a:pt x="1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68" name="îşlîḋè"/>
            <p:cNvSpPr/>
            <p:nvPr/>
          </p:nvSpPr>
          <p:spPr bwMode="auto">
            <a:xfrm>
              <a:off x="5456162" y="3222158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6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5"/>
                    <a:pt x="27" y="0"/>
                    <a:pt x="17" y="0"/>
                  </a:cubicBezTo>
                  <a:cubicBezTo>
                    <a:pt x="8" y="0"/>
                    <a:pt x="0" y="5"/>
                    <a:pt x="0" y="12"/>
                  </a:cubicBezTo>
                  <a:cubicBezTo>
                    <a:pt x="0" y="19"/>
                    <a:pt x="7" y="24"/>
                    <a:pt x="16" y="24"/>
                  </a:cubicBezTo>
                  <a:cubicBezTo>
                    <a:pt x="26" y="24"/>
                    <a:pt x="33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69" name="îşḷiḑè"/>
            <p:cNvSpPr/>
            <p:nvPr/>
          </p:nvSpPr>
          <p:spPr bwMode="auto">
            <a:xfrm>
              <a:off x="5605827" y="3222158"/>
              <a:ext cx="123436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7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5"/>
                    <a:pt x="27" y="0"/>
                    <a:pt x="17" y="0"/>
                  </a:cubicBezTo>
                  <a:cubicBezTo>
                    <a:pt x="8" y="0"/>
                    <a:pt x="1" y="5"/>
                    <a:pt x="0" y="12"/>
                  </a:cubicBezTo>
                  <a:cubicBezTo>
                    <a:pt x="0" y="19"/>
                    <a:pt x="8" y="24"/>
                    <a:pt x="17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0" name="îṩḷïḑé"/>
            <p:cNvSpPr/>
            <p:nvPr/>
          </p:nvSpPr>
          <p:spPr bwMode="auto">
            <a:xfrm>
              <a:off x="5758579" y="3222158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7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3" y="5"/>
                    <a:pt x="26" y="0"/>
                    <a:pt x="17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0" y="19"/>
                    <a:pt x="7" y="24"/>
                    <a:pt x="17" y="24"/>
                  </a:cubicBezTo>
                  <a:cubicBezTo>
                    <a:pt x="26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1" name="îsļîďê"/>
            <p:cNvSpPr/>
            <p:nvPr/>
          </p:nvSpPr>
          <p:spPr bwMode="auto">
            <a:xfrm>
              <a:off x="5908244" y="3222158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7 w 34"/>
                <a:gd name="T3" fmla="*/ 0 h 24"/>
                <a:gd name="T4" fmla="*/ 0 w 34"/>
                <a:gd name="T5" fmla="*/ 12 h 24"/>
                <a:gd name="T6" fmla="*/ 17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8" y="0"/>
                    <a:pt x="0" y="5"/>
                    <a:pt x="0" y="12"/>
                  </a:cubicBezTo>
                  <a:cubicBezTo>
                    <a:pt x="0" y="19"/>
                    <a:pt x="8" y="24"/>
                    <a:pt x="17" y="24"/>
                  </a:cubicBezTo>
                  <a:cubicBezTo>
                    <a:pt x="27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2" name="ïsľíḑê"/>
            <p:cNvSpPr/>
            <p:nvPr/>
          </p:nvSpPr>
          <p:spPr bwMode="auto">
            <a:xfrm>
              <a:off x="6057911" y="3222158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7 w 35"/>
                <a:gd name="T3" fmla="*/ 0 h 24"/>
                <a:gd name="T4" fmla="*/ 1 w 35"/>
                <a:gd name="T5" fmla="*/ 12 h 24"/>
                <a:gd name="T6" fmla="*/ 18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8" y="0"/>
                    <a:pt x="0" y="5"/>
                    <a:pt x="1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7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3" name="iṡ1ïḑê"/>
            <p:cNvSpPr/>
            <p:nvPr/>
          </p:nvSpPr>
          <p:spPr bwMode="auto">
            <a:xfrm>
              <a:off x="6210662" y="3222158"/>
              <a:ext cx="124979" cy="87948"/>
            </a:xfrm>
            <a:custGeom>
              <a:avLst/>
              <a:gdLst>
                <a:gd name="T0" fmla="*/ 34 w 34"/>
                <a:gd name="T1" fmla="*/ 12 h 24"/>
                <a:gd name="T2" fmla="*/ 16 w 34"/>
                <a:gd name="T3" fmla="*/ 0 h 24"/>
                <a:gd name="T4" fmla="*/ 0 w 34"/>
                <a:gd name="T5" fmla="*/ 12 h 24"/>
                <a:gd name="T6" fmla="*/ 18 w 34"/>
                <a:gd name="T7" fmla="*/ 24 h 24"/>
                <a:gd name="T8" fmla="*/ 34 w 34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12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0" y="19"/>
                    <a:pt x="8" y="24"/>
                    <a:pt x="18" y="24"/>
                  </a:cubicBezTo>
                  <a:cubicBezTo>
                    <a:pt x="27" y="24"/>
                    <a:pt x="34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4" name="ïṧľidé"/>
            <p:cNvSpPr/>
            <p:nvPr/>
          </p:nvSpPr>
          <p:spPr bwMode="auto">
            <a:xfrm>
              <a:off x="6360328" y="3222158"/>
              <a:ext cx="128065" cy="87948"/>
            </a:xfrm>
            <a:custGeom>
              <a:avLst/>
              <a:gdLst>
                <a:gd name="T0" fmla="*/ 34 w 35"/>
                <a:gd name="T1" fmla="*/ 12 h 24"/>
                <a:gd name="T2" fmla="*/ 16 w 35"/>
                <a:gd name="T3" fmla="*/ 0 h 24"/>
                <a:gd name="T4" fmla="*/ 0 w 35"/>
                <a:gd name="T5" fmla="*/ 12 h 24"/>
                <a:gd name="T6" fmla="*/ 18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19"/>
                    <a:pt x="9" y="24"/>
                    <a:pt x="18" y="24"/>
                  </a:cubicBezTo>
                  <a:cubicBezTo>
                    <a:pt x="28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5" name="íśḷîḑé"/>
            <p:cNvSpPr/>
            <p:nvPr/>
          </p:nvSpPr>
          <p:spPr bwMode="auto">
            <a:xfrm>
              <a:off x="6509994" y="3222158"/>
              <a:ext cx="128065" cy="87948"/>
            </a:xfrm>
            <a:custGeom>
              <a:avLst/>
              <a:gdLst>
                <a:gd name="T0" fmla="*/ 35 w 35"/>
                <a:gd name="T1" fmla="*/ 12 h 24"/>
                <a:gd name="T2" fmla="*/ 16 w 35"/>
                <a:gd name="T3" fmla="*/ 0 h 24"/>
                <a:gd name="T4" fmla="*/ 1 w 35"/>
                <a:gd name="T5" fmla="*/ 12 h 24"/>
                <a:gd name="T6" fmla="*/ 19 w 35"/>
                <a:gd name="T7" fmla="*/ 24 h 24"/>
                <a:gd name="T8" fmla="*/ 35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5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1" y="19"/>
                    <a:pt x="9" y="24"/>
                    <a:pt x="19" y="24"/>
                  </a:cubicBezTo>
                  <a:cubicBezTo>
                    <a:pt x="28" y="24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6" name="ïṥlîḓe"/>
            <p:cNvSpPr/>
            <p:nvPr/>
          </p:nvSpPr>
          <p:spPr bwMode="auto">
            <a:xfrm>
              <a:off x="6659660" y="3222158"/>
              <a:ext cx="131151" cy="87948"/>
            </a:xfrm>
            <a:custGeom>
              <a:avLst/>
              <a:gdLst>
                <a:gd name="T0" fmla="*/ 35 w 36"/>
                <a:gd name="T1" fmla="*/ 12 h 24"/>
                <a:gd name="T2" fmla="*/ 17 w 36"/>
                <a:gd name="T3" fmla="*/ 0 h 24"/>
                <a:gd name="T4" fmla="*/ 1 w 36"/>
                <a:gd name="T5" fmla="*/ 12 h 24"/>
                <a:gd name="T6" fmla="*/ 19 w 36"/>
                <a:gd name="T7" fmla="*/ 24 h 24"/>
                <a:gd name="T8" fmla="*/ 35 w 36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4">
                  <a:moveTo>
                    <a:pt x="35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2" y="19"/>
                    <a:pt x="10" y="24"/>
                    <a:pt x="19" y="24"/>
                  </a:cubicBezTo>
                  <a:cubicBezTo>
                    <a:pt x="29" y="24"/>
                    <a:pt x="36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7" name="ís1íḓe"/>
            <p:cNvSpPr/>
            <p:nvPr/>
          </p:nvSpPr>
          <p:spPr bwMode="auto">
            <a:xfrm>
              <a:off x="6813955" y="3222158"/>
              <a:ext cx="126522" cy="87948"/>
            </a:xfrm>
            <a:custGeom>
              <a:avLst/>
              <a:gdLst>
                <a:gd name="T0" fmla="*/ 34 w 35"/>
                <a:gd name="T1" fmla="*/ 12 h 24"/>
                <a:gd name="T2" fmla="*/ 16 w 35"/>
                <a:gd name="T3" fmla="*/ 0 h 24"/>
                <a:gd name="T4" fmla="*/ 1 w 35"/>
                <a:gd name="T5" fmla="*/ 12 h 24"/>
                <a:gd name="T6" fmla="*/ 19 w 35"/>
                <a:gd name="T7" fmla="*/ 24 h 24"/>
                <a:gd name="T8" fmla="*/ 34 w 35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4" y="12"/>
                  </a:moveTo>
                  <a:cubicBezTo>
                    <a:pt x="33" y="5"/>
                    <a:pt x="25" y="0"/>
                    <a:pt x="16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1" y="19"/>
                    <a:pt x="10" y="24"/>
                    <a:pt x="19" y="24"/>
                  </a:cubicBezTo>
                  <a:cubicBezTo>
                    <a:pt x="28" y="24"/>
                    <a:pt x="35" y="19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8" name="iśľïde"/>
            <p:cNvSpPr/>
            <p:nvPr/>
          </p:nvSpPr>
          <p:spPr bwMode="auto">
            <a:xfrm>
              <a:off x="4988648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9 w 35"/>
                <a:gd name="T3" fmla="*/ 0 h 25"/>
                <a:gd name="T4" fmla="*/ 0 w 35"/>
                <a:gd name="T5" fmla="*/ 12 h 25"/>
                <a:gd name="T6" fmla="*/ 16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8" y="0"/>
                    <a:pt x="19" y="0"/>
                  </a:cubicBezTo>
                  <a:cubicBezTo>
                    <a:pt x="9" y="0"/>
                    <a:pt x="1" y="5"/>
                    <a:pt x="0" y="12"/>
                  </a:cubicBezTo>
                  <a:cubicBezTo>
                    <a:pt x="0" y="19"/>
                    <a:pt x="7" y="25"/>
                    <a:pt x="16" y="25"/>
                  </a:cubicBezTo>
                  <a:cubicBezTo>
                    <a:pt x="26" y="25"/>
                    <a:pt x="34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9" name="iŝḻïďé"/>
            <p:cNvSpPr/>
            <p:nvPr/>
          </p:nvSpPr>
          <p:spPr bwMode="auto">
            <a:xfrm>
              <a:off x="5142943" y="3331707"/>
              <a:ext cx="126522" cy="91034"/>
            </a:xfrm>
            <a:custGeom>
              <a:avLst/>
              <a:gdLst>
                <a:gd name="T0" fmla="*/ 35 w 35"/>
                <a:gd name="T1" fmla="*/ 12 h 25"/>
                <a:gd name="T2" fmla="*/ 19 w 35"/>
                <a:gd name="T3" fmla="*/ 0 h 25"/>
                <a:gd name="T4" fmla="*/ 0 w 35"/>
                <a:gd name="T5" fmla="*/ 12 h 25"/>
                <a:gd name="T6" fmla="*/ 17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8" y="0"/>
                    <a:pt x="19" y="0"/>
                  </a:cubicBezTo>
                  <a:cubicBezTo>
                    <a:pt x="9" y="0"/>
                    <a:pt x="1" y="5"/>
                    <a:pt x="0" y="12"/>
                  </a:cubicBezTo>
                  <a:cubicBezTo>
                    <a:pt x="0" y="19"/>
                    <a:pt x="7" y="25"/>
                    <a:pt x="17" y="25"/>
                  </a:cubicBezTo>
                  <a:cubicBezTo>
                    <a:pt x="26" y="25"/>
                    <a:pt x="34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80" name="iṡ1iḋé"/>
            <p:cNvSpPr/>
            <p:nvPr/>
          </p:nvSpPr>
          <p:spPr bwMode="auto">
            <a:xfrm>
              <a:off x="5295695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8 w 35"/>
                <a:gd name="T3" fmla="*/ 0 h 25"/>
                <a:gd name="T4" fmla="*/ 0 w 35"/>
                <a:gd name="T5" fmla="*/ 12 h 25"/>
                <a:gd name="T6" fmla="*/ 17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8" y="0"/>
                    <a:pt x="18" y="0"/>
                  </a:cubicBezTo>
                  <a:cubicBezTo>
                    <a:pt x="9" y="0"/>
                    <a:pt x="1" y="5"/>
                    <a:pt x="0" y="12"/>
                  </a:cubicBezTo>
                  <a:cubicBezTo>
                    <a:pt x="0" y="19"/>
                    <a:pt x="7" y="25"/>
                    <a:pt x="17" y="25"/>
                  </a:cubicBezTo>
                  <a:cubicBezTo>
                    <a:pt x="26" y="25"/>
                    <a:pt x="34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81" name="iśļïḑe"/>
            <p:cNvSpPr/>
            <p:nvPr/>
          </p:nvSpPr>
          <p:spPr bwMode="auto">
            <a:xfrm>
              <a:off x="5448446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8 w 35"/>
                <a:gd name="T3" fmla="*/ 0 h 25"/>
                <a:gd name="T4" fmla="*/ 0 w 35"/>
                <a:gd name="T5" fmla="*/ 12 h 25"/>
                <a:gd name="T6" fmla="*/ 17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8" y="0"/>
                    <a:pt x="18" y="0"/>
                  </a:cubicBezTo>
                  <a:cubicBezTo>
                    <a:pt x="9" y="0"/>
                    <a:pt x="1" y="5"/>
                    <a:pt x="0" y="12"/>
                  </a:cubicBezTo>
                  <a:cubicBezTo>
                    <a:pt x="0" y="19"/>
                    <a:pt x="8" y="25"/>
                    <a:pt x="17" y="25"/>
                  </a:cubicBezTo>
                  <a:cubicBezTo>
                    <a:pt x="27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82" name="ïṩļiḓè"/>
            <p:cNvSpPr/>
            <p:nvPr/>
          </p:nvSpPr>
          <p:spPr bwMode="auto">
            <a:xfrm>
              <a:off x="5602741" y="3331707"/>
              <a:ext cx="126522" cy="91034"/>
            </a:xfrm>
            <a:custGeom>
              <a:avLst/>
              <a:gdLst>
                <a:gd name="T0" fmla="*/ 35 w 35"/>
                <a:gd name="T1" fmla="*/ 12 h 25"/>
                <a:gd name="T2" fmla="*/ 18 w 35"/>
                <a:gd name="T3" fmla="*/ 0 h 25"/>
                <a:gd name="T4" fmla="*/ 0 w 35"/>
                <a:gd name="T5" fmla="*/ 12 h 25"/>
                <a:gd name="T6" fmla="*/ 17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7" y="0"/>
                    <a:pt x="18" y="0"/>
                  </a:cubicBezTo>
                  <a:cubicBezTo>
                    <a:pt x="8" y="0"/>
                    <a:pt x="1" y="5"/>
                    <a:pt x="0" y="12"/>
                  </a:cubicBezTo>
                  <a:cubicBezTo>
                    <a:pt x="0" y="19"/>
                    <a:pt x="8" y="25"/>
                    <a:pt x="17" y="25"/>
                  </a:cubicBezTo>
                  <a:cubicBezTo>
                    <a:pt x="27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83" name="ïṩ1idê"/>
            <p:cNvSpPr/>
            <p:nvPr/>
          </p:nvSpPr>
          <p:spPr bwMode="auto">
            <a:xfrm>
              <a:off x="5755493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8 w 35"/>
                <a:gd name="T3" fmla="*/ 0 h 25"/>
                <a:gd name="T4" fmla="*/ 0 w 35"/>
                <a:gd name="T5" fmla="*/ 12 h 25"/>
                <a:gd name="T6" fmla="*/ 18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7" y="0"/>
                    <a:pt x="18" y="0"/>
                  </a:cubicBezTo>
                  <a:cubicBezTo>
                    <a:pt x="8" y="0"/>
                    <a:pt x="1" y="5"/>
                    <a:pt x="0" y="12"/>
                  </a:cubicBezTo>
                  <a:cubicBezTo>
                    <a:pt x="0" y="19"/>
                    <a:pt x="8" y="25"/>
                    <a:pt x="18" y="25"/>
                  </a:cubicBezTo>
                  <a:cubicBezTo>
                    <a:pt x="27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84" name="iṣlîḍê"/>
            <p:cNvSpPr/>
            <p:nvPr/>
          </p:nvSpPr>
          <p:spPr bwMode="auto">
            <a:xfrm>
              <a:off x="5908244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7 w 35"/>
                <a:gd name="T3" fmla="*/ 0 h 25"/>
                <a:gd name="T4" fmla="*/ 0 w 35"/>
                <a:gd name="T5" fmla="*/ 12 h 25"/>
                <a:gd name="T6" fmla="*/ 18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5" y="5"/>
                    <a:pt x="27" y="0"/>
                    <a:pt x="17" y="0"/>
                  </a:cubicBezTo>
                  <a:cubicBezTo>
                    <a:pt x="8" y="0"/>
                    <a:pt x="0" y="5"/>
                    <a:pt x="0" y="12"/>
                  </a:cubicBezTo>
                  <a:cubicBezTo>
                    <a:pt x="1" y="19"/>
                    <a:pt x="8" y="25"/>
                    <a:pt x="18" y="25"/>
                  </a:cubicBezTo>
                  <a:cubicBezTo>
                    <a:pt x="27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85" name="îSļíḍè"/>
            <p:cNvSpPr/>
            <p:nvPr/>
          </p:nvSpPr>
          <p:spPr bwMode="auto">
            <a:xfrm>
              <a:off x="6062539" y="3331707"/>
              <a:ext cx="126522" cy="91034"/>
            </a:xfrm>
            <a:custGeom>
              <a:avLst/>
              <a:gdLst>
                <a:gd name="T0" fmla="*/ 35 w 35"/>
                <a:gd name="T1" fmla="*/ 12 h 25"/>
                <a:gd name="T2" fmla="*/ 17 w 35"/>
                <a:gd name="T3" fmla="*/ 0 h 25"/>
                <a:gd name="T4" fmla="*/ 0 w 35"/>
                <a:gd name="T5" fmla="*/ 12 h 25"/>
                <a:gd name="T6" fmla="*/ 18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4" y="5"/>
                    <a:pt x="27" y="0"/>
                    <a:pt x="17" y="0"/>
                  </a:cubicBezTo>
                  <a:cubicBezTo>
                    <a:pt x="8" y="0"/>
                    <a:pt x="0" y="5"/>
                    <a:pt x="0" y="12"/>
                  </a:cubicBezTo>
                  <a:cubicBezTo>
                    <a:pt x="1" y="19"/>
                    <a:pt x="9" y="25"/>
                    <a:pt x="18" y="25"/>
                  </a:cubicBezTo>
                  <a:cubicBezTo>
                    <a:pt x="28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86" name="i$ḻíḍè"/>
            <p:cNvSpPr/>
            <p:nvPr/>
          </p:nvSpPr>
          <p:spPr bwMode="auto">
            <a:xfrm>
              <a:off x="6215291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7 w 35"/>
                <a:gd name="T3" fmla="*/ 0 h 25"/>
                <a:gd name="T4" fmla="*/ 0 w 35"/>
                <a:gd name="T5" fmla="*/ 12 h 25"/>
                <a:gd name="T6" fmla="*/ 18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19"/>
                    <a:pt x="9" y="25"/>
                    <a:pt x="18" y="25"/>
                  </a:cubicBezTo>
                  <a:cubicBezTo>
                    <a:pt x="28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87" name="îsļídé"/>
            <p:cNvSpPr/>
            <p:nvPr/>
          </p:nvSpPr>
          <p:spPr bwMode="auto">
            <a:xfrm>
              <a:off x="6368042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7 w 35"/>
                <a:gd name="T3" fmla="*/ 0 h 25"/>
                <a:gd name="T4" fmla="*/ 0 w 35"/>
                <a:gd name="T5" fmla="*/ 12 h 25"/>
                <a:gd name="T6" fmla="*/ 19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19"/>
                    <a:pt x="9" y="25"/>
                    <a:pt x="19" y="25"/>
                  </a:cubicBezTo>
                  <a:cubicBezTo>
                    <a:pt x="28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88" name="î$ḻíďé"/>
            <p:cNvSpPr/>
            <p:nvPr/>
          </p:nvSpPr>
          <p:spPr bwMode="auto">
            <a:xfrm>
              <a:off x="6520795" y="3331707"/>
              <a:ext cx="128065" cy="91034"/>
            </a:xfrm>
            <a:custGeom>
              <a:avLst/>
              <a:gdLst>
                <a:gd name="T0" fmla="*/ 35 w 35"/>
                <a:gd name="T1" fmla="*/ 12 h 25"/>
                <a:gd name="T2" fmla="*/ 16 w 35"/>
                <a:gd name="T3" fmla="*/ 0 h 25"/>
                <a:gd name="T4" fmla="*/ 0 w 35"/>
                <a:gd name="T5" fmla="*/ 12 h 25"/>
                <a:gd name="T6" fmla="*/ 19 w 35"/>
                <a:gd name="T7" fmla="*/ 25 h 25"/>
                <a:gd name="T8" fmla="*/ 35 w 35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5">
                  <a:moveTo>
                    <a:pt x="35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19"/>
                    <a:pt x="9" y="25"/>
                    <a:pt x="19" y="25"/>
                  </a:cubicBezTo>
                  <a:cubicBezTo>
                    <a:pt x="28" y="25"/>
                    <a:pt x="35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89" name="îSliďé"/>
            <p:cNvSpPr/>
            <p:nvPr/>
          </p:nvSpPr>
          <p:spPr bwMode="auto">
            <a:xfrm>
              <a:off x="6675089" y="3331707"/>
              <a:ext cx="131151" cy="91034"/>
            </a:xfrm>
            <a:custGeom>
              <a:avLst/>
              <a:gdLst>
                <a:gd name="T0" fmla="*/ 35 w 36"/>
                <a:gd name="T1" fmla="*/ 12 h 25"/>
                <a:gd name="T2" fmla="*/ 16 w 36"/>
                <a:gd name="T3" fmla="*/ 0 h 25"/>
                <a:gd name="T4" fmla="*/ 0 w 36"/>
                <a:gd name="T5" fmla="*/ 12 h 25"/>
                <a:gd name="T6" fmla="*/ 19 w 36"/>
                <a:gd name="T7" fmla="*/ 25 h 25"/>
                <a:gd name="T8" fmla="*/ 35 w 36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35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19"/>
                    <a:pt x="10" y="25"/>
                    <a:pt x="19" y="25"/>
                  </a:cubicBezTo>
                  <a:cubicBezTo>
                    <a:pt x="29" y="25"/>
                    <a:pt x="36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90" name="íṩḻîḋé"/>
            <p:cNvSpPr/>
            <p:nvPr/>
          </p:nvSpPr>
          <p:spPr bwMode="auto">
            <a:xfrm>
              <a:off x="6827841" y="3331707"/>
              <a:ext cx="131151" cy="91034"/>
            </a:xfrm>
            <a:custGeom>
              <a:avLst/>
              <a:gdLst>
                <a:gd name="T0" fmla="*/ 35 w 36"/>
                <a:gd name="T1" fmla="*/ 12 h 25"/>
                <a:gd name="T2" fmla="*/ 16 w 36"/>
                <a:gd name="T3" fmla="*/ 0 h 25"/>
                <a:gd name="T4" fmla="*/ 0 w 36"/>
                <a:gd name="T5" fmla="*/ 12 h 25"/>
                <a:gd name="T6" fmla="*/ 19 w 36"/>
                <a:gd name="T7" fmla="*/ 25 h 25"/>
                <a:gd name="T8" fmla="*/ 35 w 36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35" y="12"/>
                  </a:moveTo>
                  <a:cubicBezTo>
                    <a:pt x="34" y="5"/>
                    <a:pt x="25" y="0"/>
                    <a:pt x="16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1" y="19"/>
                    <a:pt x="10" y="25"/>
                    <a:pt x="19" y="25"/>
                  </a:cubicBezTo>
                  <a:cubicBezTo>
                    <a:pt x="29" y="25"/>
                    <a:pt x="36" y="19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91" name="íś1iďé"/>
            <p:cNvSpPr/>
            <p:nvPr/>
          </p:nvSpPr>
          <p:spPr bwMode="auto">
            <a:xfrm>
              <a:off x="6977507" y="3331707"/>
              <a:ext cx="135779" cy="91034"/>
            </a:xfrm>
            <a:custGeom>
              <a:avLst/>
              <a:gdLst>
                <a:gd name="T0" fmla="*/ 36 w 37"/>
                <a:gd name="T1" fmla="*/ 12 h 25"/>
                <a:gd name="T2" fmla="*/ 17 w 37"/>
                <a:gd name="T3" fmla="*/ 0 h 25"/>
                <a:gd name="T4" fmla="*/ 1 w 37"/>
                <a:gd name="T5" fmla="*/ 12 h 25"/>
                <a:gd name="T6" fmla="*/ 21 w 37"/>
                <a:gd name="T7" fmla="*/ 25 h 25"/>
                <a:gd name="T8" fmla="*/ 36 w 37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5">
                  <a:moveTo>
                    <a:pt x="36" y="12"/>
                  </a:moveTo>
                  <a:cubicBezTo>
                    <a:pt x="35" y="5"/>
                    <a:pt x="26" y="0"/>
                    <a:pt x="17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2" y="19"/>
                    <a:pt x="11" y="25"/>
                    <a:pt x="21" y="25"/>
                  </a:cubicBezTo>
                  <a:cubicBezTo>
                    <a:pt x="30" y="25"/>
                    <a:pt x="37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92" name="îṩ1ïḍê"/>
            <p:cNvSpPr/>
            <p:nvPr/>
          </p:nvSpPr>
          <p:spPr bwMode="auto">
            <a:xfrm>
              <a:off x="5755493" y="3445885"/>
              <a:ext cx="128065" cy="9412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93" name="išļîďe"/>
            <p:cNvSpPr/>
            <p:nvPr/>
          </p:nvSpPr>
          <p:spPr bwMode="auto">
            <a:xfrm>
              <a:off x="5912874" y="3445885"/>
              <a:ext cx="126522" cy="94120"/>
            </a:xfrm>
            <a:custGeom>
              <a:avLst/>
              <a:gdLst>
                <a:gd name="T0" fmla="*/ 35 w 35"/>
                <a:gd name="T1" fmla="*/ 12 h 26"/>
                <a:gd name="T2" fmla="*/ 17 w 35"/>
                <a:gd name="T3" fmla="*/ 0 h 26"/>
                <a:gd name="T4" fmla="*/ 0 w 35"/>
                <a:gd name="T5" fmla="*/ 12 h 26"/>
                <a:gd name="T6" fmla="*/ 17 w 35"/>
                <a:gd name="T7" fmla="*/ 26 h 26"/>
                <a:gd name="T8" fmla="*/ 35 w 3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5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0" y="20"/>
                    <a:pt x="8" y="26"/>
                    <a:pt x="17" y="26"/>
                  </a:cubicBezTo>
                  <a:cubicBezTo>
                    <a:pt x="27" y="26"/>
                    <a:pt x="35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94" name="ïs1iďè"/>
            <p:cNvSpPr/>
            <p:nvPr/>
          </p:nvSpPr>
          <p:spPr bwMode="auto">
            <a:xfrm>
              <a:off x="6065625" y="3445885"/>
              <a:ext cx="128065" cy="94120"/>
            </a:xfrm>
            <a:custGeom>
              <a:avLst/>
              <a:gdLst>
                <a:gd name="T0" fmla="*/ 35 w 35"/>
                <a:gd name="T1" fmla="*/ 12 h 26"/>
                <a:gd name="T2" fmla="*/ 17 w 35"/>
                <a:gd name="T3" fmla="*/ 0 h 26"/>
                <a:gd name="T4" fmla="*/ 0 w 35"/>
                <a:gd name="T5" fmla="*/ 12 h 26"/>
                <a:gd name="T6" fmla="*/ 18 w 35"/>
                <a:gd name="T7" fmla="*/ 26 h 26"/>
                <a:gd name="T8" fmla="*/ 35 w 3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5" y="12"/>
                  </a:moveTo>
                  <a:cubicBezTo>
                    <a:pt x="35" y="5"/>
                    <a:pt x="27" y="0"/>
                    <a:pt x="17" y="0"/>
                  </a:cubicBezTo>
                  <a:cubicBezTo>
                    <a:pt x="8" y="0"/>
                    <a:pt x="0" y="5"/>
                    <a:pt x="0" y="12"/>
                  </a:cubicBezTo>
                  <a:cubicBezTo>
                    <a:pt x="1" y="20"/>
                    <a:pt x="9" y="26"/>
                    <a:pt x="18" y="26"/>
                  </a:cubicBezTo>
                  <a:cubicBezTo>
                    <a:pt x="28" y="26"/>
                    <a:pt x="35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95" name="išlíďê"/>
            <p:cNvSpPr/>
            <p:nvPr/>
          </p:nvSpPr>
          <p:spPr bwMode="auto">
            <a:xfrm>
              <a:off x="6223006" y="3445885"/>
              <a:ext cx="126522" cy="94120"/>
            </a:xfrm>
            <a:custGeom>
              <a:avLst/>
              <a:gdLst>
                <a:gd name="T0" fmla="*/ 35 w 35"/>
                <a:gd name="T1" fmla="*/ 12 h 26"/>
                <a:gd name="T2" fmla="*/ 17 w 35"/>
                <a:gd name="T3" fmla="*/ 0 h 26"/>
                <a:gd name="T4" fmla="*/ 0 w 35"/>
                <a:gd name="T5" fmla="*/ 12 h 26"/>
                <a:gd name="T6" fmla="*/ 18 w 35"/>
                <a:gd name="T7" fmla="*/ 26 h 26"/>
                <a:gd name="T8" fmla="*/ 35 w 3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5" y="12"/>
                  </a:moveTo>
                  <a:cubicBezTo>
                    <a:pt x="34" y="5"/>
                    <a:pt x="26" y="0"/>
                    <a:pt x="17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0" y="20"/>
                    <a:pt x="8" y="26"/>
                    <a:pt x="18" y="26"/>
                  </a:cubicBezTo>
                  <a:cubicBezTo>
                    <a:pt x="28" y="26"/>
                    <a:pt x="35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96" name="íSḻiďê"/>
            <p:cNvSpPr/>
            <p:nvPr/>
          </p:nvSpPr>
          <p:spPr bwMode="auto">
            <a:xfrm>
              <a:off x="6375758" y="3445885"/>
              <a:ext cx="131151" cy="94120"/>
            </a:xfrm>
            <a:custGeom>
              <a:avLst/>
              <a:gdLst>
                <a:gd name="T0" fmla="*/ 35 w 36"/>
                <a:gd name="T1" fmla="*/ 12 h 26"/>
                <a:gd name="T2" fmla="*/ 17 w 36"/>
                <a:gd name="T3" fmla="*/ 0 h 26"/>
                <a:gd name="T4" fmla="*/ 1 w 36"/>
                <a:gd name="T5" fmla="*/ 12 h 26"/>
                <a:gd name="T6" fmla="*/ 19 w 36"/>
                <a:gd name="T7" fmla="*/ 26 h 26"/>
                <a:gd name="T8" fmla="*/ 35 w 36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35" y="12"/>
                  </a:moveTo>
                  <a:cubicBezTo>
                    <a:pt x="35" y="5"/>
                    <a:pt x="27" y="0"/>
                    <a:pt x="17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1" y="20"/>
                    <a:pt x="9" y="26"/>
                    <a:pt x="19" y="26"/>
                  </a:cubicBezTo>
                  <a:cubicBezTo>
                    <a:pt x="29" y="26"/>
                    <a:pt x="36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97" name="îṥlíďè"/>
            <p:cNvSpPr/>
            <p:nvPr/>
          </p:nvSpPr>
          <p:spPr bwMode="auto">
            <a:xfrm>
              <a:off x="6533138" y="3445885"/>
              <a:ext cx="131151" cy="94120"/>
            </a:xfrm>
            <a:custGeom>
              <a:avLst/>
              <a:gdLst>
                <a:gd name="T0" fmla="*/ 35 w 36"/>
                <a:gd name="T1" fmla="*/ 12 h 26"/>
                <a:gd name="T2" fmla="*/ 16 w 36"/>
                <a:gd name="T3" fmla="*/ 0 h 26"/>
                <a:gd name="T4" fmla="*/ 0 w 36"/>
                <a:gd name="T5" fmla="*/ 12 h 26"/>
                <a:gd name="T6" fmla="*/ 19 w 36"/>
                <a:gd name="T7" fmla="*/ 26 h 26"/>
                <a:gd name="T8" fmla="*/ 35 w 36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35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20"/>
                    <a:pt x="9" y="26"/>
                    <a:pt x="19" y="26"/>
                  </a:cubicBezTo>
                  <a:cubicBezTo>
                    <a:pt x="29" y="26"/>
                    <a:pt x="36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98" name="íšḷíde"/>
            <p:cNvSpPr/>
            <p:nvPr/>
          </p:nvSpPr>
          <p:spPr bwMode="auto">
            <a:xfrm>
              <a:off x="6685889" y="3445885"/>
              <a:ext cx="131151" cy="94120"/>
            </a:xfrm>
            <a:custGeom>
              <a:avLst/>
              <a:gdLst>
                <a:gd name="T0" fmla="*/ 36 w 36"/>
                <a:gd name="T1" fmla="*/ 12 h 26"/>
                <a:gd name="T2" fmla="*/ 17 w 36"/>
                <a:gd name="T3" fmla="*/ 0 h 26"/>
                <a:gd name="T4" fmla="*/ 1 w 36"/>
                <a:gd name="T5" fmla="*/ 12 h 26"/>
                <a:gd name="T6" fmla="*/ 20 w 36"/>
                <a:gd name="T7" fmla="*/ 26 h 26"/>
                <a:gd name="T8" fmla="*/ 36 w 36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36" y="12"/>
                  </a:moveTo>
                  <a:cubicBezTo>
                    <a:pt x="35" y="5"/>
                    <a:pt x="26" y="0"/>
                    <a:pt x="17" y="0"/>
                  </a:cubicBezTo>
                  <a:cubicBezTo>
                    <a:pt x="7" y="0"/>
                    <a:pt x="0" y="5"/>
                    <a:pt x="1" y="12"/>
                  </a:cubicBezTo>
                  <a:cubicBezTo>
                    <a:pt x="2" y="20"/>
                    <a:pt x="10" y="26"/>
                    <a:pt x="20" y="26"/>
                  </a:cubicBezTo>
                  <a:cubicBezTo>
                    <a:pt x="29" y="26"/>
                    <a:pt x="36" y="20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99" name="išļîḓe"/>
            <p:cNvSpPr/>
            <p:nvPr/>
          </p:nvSpPr>
          <p:spPr bwMode="auto">
            <a:xfrm>
              <a:off x="6843270" y="3445885"/>
              <a:ext cx="131151" cy="94120"/>
            </a:xfrm>
            <a:custGeom>
              <a:avLst/>
              <a:gdLst>
                <a:gd name="T0" fmla="*/ 35 w 36"/>
                <a:gd name="T1" fmla="*/ 12 h 26"/>
                <a:gd name="T2" fmla="*/ 16 w 36"/>
                <a:gd name="T3" fmla="*/ 0 h 26"/>
                <a:gd name="T4" fmla="*/ 0 w 36"/>
                <a:gd name="T5" fmla="*/ 12 h 26"/>
                <a:gd name="T6" fmla="*/ 20 w 36"/>
                <a:gd name="T7" fmla="*/ 26 h 26"/>
                <a:gd name="T8" fmla="*/ 35 w 36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35" y="12"/>
                  </a:moveTo>
                  <a:cubicBezTo>
                    <a:pt x="34" y="5"/>
                    <a:pt x="26" y="0"/>
                    <a:pt x="16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1" y="20"/>
                    <a:pt x="10" y="26"/>
                    <a:pt x="20" y="26"/>
                  </a:cubicBezTo>
                  <a:cubicBezTo>
                    <a:pt x="29" y="26"/>
                    <a:pt x="36" y="20"/>
                    <a:pt x="3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00" name="îśľîďe"/>
            <p:cNvSpPr/>
            <p:nvPr/>
          </p:nvSpPr>
          <p:spPr bwMode="auto">
            <a:xfrm>
              <a:off x="5755493" y="3558521"/>
              <a:ext cx="128065" cy="98749"/>
            </a:xfrm>
            <a:custGeom>
              <a:avLst/>
              <a:gdLst>
                <a:gd name="T0" fmla="*/ 35 w 35"/>
                <a:gd name="T1" fmla="*/ 14 h 27"/>
                <a:gd name="T2" fmla="*/ 18 w 35"/>
                <a:gd name="T3" fmla="*/ 0 h 27"/>
                <a:gd name="T4" fmla="*/ 0 w 35"/>
                <a:gd name="T5" fmla="*/ 14 h 27"/>
                <a:gd name="T6" fmla="*/ 17 w 35"/>
                <a:gd name="T7" fmla="*/ 27 h 27"/>
                <a:gd name="T8" fmla="*/ 35 w 35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5" y="14"/>
                  </a:moveTo>
                  <a:cubicBezTo>
                    <a:pt x="35" y="6"/>
                    <a:pt x="27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0" y="21"/>
                    <a:pt x="8" y="27"/>
                    <a:pt x="17" y="27"/>
                  </a:cubicBezTo>
                  <a:cubicBezTo>
                    <a:pt x="27" y="27"/>
                    <a:pt x="35" y="21"/>
                    <a:pt x="3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01" name="í$ľiḍè"/>
            <p:cNvSpPr/>
            <p:nvPr/>
          </p:nvSpPr>
          <p:spPr bwMode="auto">
            <a:xfrm>
              <a:off x="5912874" y="3558521"/>
              <a:ext cx="131151" cy="98749"/>
            </a:xfrm>
            <a:custGeom>
              <a:avLst/>
              <a:gdLst>
                <a:gd name="T0" fmla="*/ 35 w 36"/>
                <a:gd name="T1" fmla="*/ 14 h 27"/>
                <a:gd name="T2" fmla="*/ 18 w 36"/>
                <a:gd name="T3" fmla="*/ 0 h 27"/>
                <a:gd name="T4" fmla="*/ 0 w 36"/>
                <a:gd name="T5" fmla="*/ 14 h 27"/>
                <a:gd name="T6" fmla="*/ 18 w 36"/>
                <a:gd name="T7" fmla="*/ 27 h 27"/>
                <a:gd name="T8" fmla="*/ 35 w 3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35" y="14"/>
                  </a:moveTo>
                  <a:cubicBezTo>
                    <a:pt x="35" y="6"/>
                    <a:pt x="27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0" y="21"/>
                    <a:pt x="8" y="27"/>
                    <a:pt x="18" y="27"/>
                  </a:cubicBezTo>
                  <a:cubicBezTo>
                    <a:pt x="28" y="27"/>
                    <a:pt x="36" y="21"/>
                    <a:pt x="3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02" name="isḻïďè"/>
            <p:cNvSpPr/>
            <p:nvPr/>
          </p:nvSpPr>
          <p:spPr bwMode="auto">
            <a:xfrm>
              <a:off x="6068711" y="3558521"/>
              <a:ext cx="131151" cy="98749"/>
            </a:xfrm>
            <a:custGeom>
              <a:avLst/>
              <a:gdLst>
                <a:gd name="T0" fmla="*/ 36 w 36"/>
                <a:gd name="T1" fmla="*/ 14 h 27"/>
                <a:gd name="T2" fmla="*/ 17 w 36"/>
                <a:gd name="T3" fmla="*/ 0 h 27"/>
                <a:gd name="T4" fmla="*/ 0 w 36"/>
                <a:gd name="T5" fmla="*/ 14 h 27"/>
                <a:gd name="T6" fmla="*/ 19 w 36"/>
                <a:gd name="T7" fmla="*/ 27 h 27"/>
                <a:gd name="T8" fmla="*/ 36 w 3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36" y="14"/>
                  </a:moveTo>
                  <a:cubicBezTo>
                    <a:pt x="35" y="6"/>
                    <a:pt x="27" y="0"/>
                    <a:pt x="17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1"/>
                    <a:pt x="9" y="27"/>
                    <a:pt x="19" y="27"/>
                  </a:cubicBezTo>
                  <a:cubicBezTo>
                    <a:pt x="28" y="27"/>
                    <a:pt x="36" y="21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03" name="ïṡlîḑe"/>
            <p:cNvSpPr/>
            <p:nvPr/>
          </p:nvSpPr>
          <p:spPr bwMode="auto">
            <a:xfrm>
              <a:off x="6226091" y="3558521"/>
              <a:ext cx="131151" cy="98749"/>
            </a:xfrm>
            <a:custGeom>
              <a:avLst/>
              <a:gdLst>
                <a:gd name="T0" fmla="*/ 36 w 36"/>
                <a:gd name="T1" fmla="*/ 14 h 27"/>
                <a:gd name="T2" fmla="*/ 17 w 36"/>
                <a:gd name="T3" fmla="*/ 0 h 27"/>
                <a:gd name="T4" fmla="*/ 1 w 36"/>
                <a:gd name="T5" fmla="*/ 14 h 27"/>
                <a:gd name="T6" fmla="*/ 19 w 36"/>
                <a:gd name="T7" fmla="*/ 27 h 27"/>
                <a:gd name="T8" fmla="*/ 36 w 3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36" y="14"/>
                  </a:moveTo>
                  <a:cubicBezTo>
                    <a:pt x="35" y="6"/>
                    <a:pt x="27" y="0"/>
                    <a:pt x="17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1" y="21"/>
                    <a:pt x="9" y="27"/>
                    <a:pt x="19" y="27"/>
                  </a:cubicBezTo>
                  <a:cubicBezTo>
                    <a:pt x="29" y="27"/>
                    <a:pt x="36" y="21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04" name="îšḷiḋe"/>
            <p:cNvSpPr/>
            <p:nvPr/>
          </p:nvSpPr>
          <p:spPr bwMode="auto">
            <a:xfrm>
              <a:off x="6383472" y="3558521"/>
              <a:ext cx="134237" cy="98749"/>
            </a:xfrm>
            <a:custGeom>
              <a:avLst/>
              <a:gdLst>
                <a:gd name="T0" fmla="*/ 36 w 37"/>
                <a:gd name="T1" fmla="*/ 14 h 27"/>
                <a:gd name="T2" fmla="*/ 17 w 37"/>
                <a:gd name="T3" fmla="*/ 0 h 27"/>
                <a:gd name="T4" fmla="*/ 1 w 37"/>
                <a:gd name="T5" fmla="*/ 14 h 27"/>
                <a:gd name="T6" fmla="*/ 20 w 37"/>
                <a:gd name="T7" fmla="*/ 27 h 27"/>
                <a:gd name="T8" fmla="*/ 36 w 3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36" y="14"/>
                  </a:moveTo>
                  <a:cubicBezTo>
                    <a:pt x="35" y="6"/>
                    <a:pt x="27" y="0"/>
                    <a:pt x="17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1" y="21"/>
                    <a:pt x="10" y="27"/>
                    <a:pt x="20" y="27"/>
                  </a:cubicBezTo>
                  <a:cubicBezTo>
                    <a:pt x="29" y="27"/>
                    <a:pt x="37" y="21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05" name="íŝlîḍé"/>
            <p:cNvSpPr/>
            <p:nvPr/>
          </p:nvSpPr>
          <p:spPr bwMode="auto">
            <a:xfrm>
              <a:off x="6539310" y="3558521"/>
              <a:ext cx="135779" cy="98749"/>
            </a:xfrm>
            <a:custGeom>
              <a:avLst/>
              <a:gdLst>
                <a:gd name="T0" fmla="*/ 36 w 37"/>
                <a:gd name="T1" fmla="*/ 14 h 27"/>
                <a:gd name="T2" fmla="*/ 17 w 37"/>
                <a:gd name="T3" fmla="*/ 0 h 27"/>
                <a:gd name="T4" fmla="*/ 1 w 37"/>
                <a:gd name="T5" fmla="*/ 14 h 27"/>
                <a:gd name="T6" fmla="*/ 20 w 37"/>
                <a:gd name="T7" fmla="*/ 27 h 27"/>
                <a:gd name="T8" fmla="*/ 36 w 3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7">
                  <a:moveTo>
                    <a:pt x="36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2" y="21"/>
                    <a:pt x="10" y="27"/>
                    <a:pt x="20" y="27"/>
                  </a:cubicBezTo>
                  <a:cubicBezTo>
                    <a:pt x="30" y="27"/>
                    <a:pt x="37" y="21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06" name="íšļiḋê"/>
            <p:cNvSpPr/>
            <p:nvPr/>
          </p:nvSpPr>
          <p:spPr bwMode="auto">
            <a:xfrm>
              <a:off x="6699776" y="3558521"/>
              <a:ext cx="132693" cy="98749"/>
            </a:xfrm>
            <a:custGeom>
              <a:avLst/>
              <a:gdLst>
                <a:gd name="T0" fmla="*/ 36 w 36"/>
                <a:gd name="T1" fmla="*/ 14 h 27"/>
                <a:gd name="T2" fmla="*/ 16 w 36"/>
                <a:gd name="T3" fmla="*/ 0 h 27"/>
                <a:gd name="T4" fmla="*/ 0 w 36"/>
                <a:gd name="T5" fmla="*/ 14 h 27"/>
                <a:gd name="T6" fmla="*/ 19 w 36"/>
                <a:gd name="T7" fmla="*/ 27 h 27"/>
                <a:gd name="T8" fmla="*/ 36 w 3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7">
                  <a:moveTo>
                    <a:pt x="36" y="14"/>
                  </a:moveTo>
                  <a:cubicBezTo>
                    <a:pt x="35" y="6"/>
                    <a:pt x="26" y="0"/>
                    <a:pt x="16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1" y="21"/>
                    <a:pt x="10" y="27"/>
                    <a:pt x="19" y="27"/>
                  </a:cubicBezTo>
                  <a:cubicBezTo>
                    <a:pt x="29" y="27"/>
                    <a:pt x="36" y="21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07" name="ïśľíḋê"/>
            <p:cNvSpPr/>
            <p:nvPr/>
          </p:nvSpPr>
          <p:spPr bwMode="auto">
            <a:xfrm>
              <a:off x="5750864" y="3678870"/>
              <a:ext cx="132693" cy="103378"/>
            </a:xfrm>
            <a:custGeom>
              <a:avLst/>
              <a:gdLst>
                <a:gd name="T0" fmla="*/ 36 w 36"/>
                <a:gd name="T1" fmla="*/ 14 h 28"/>
                <a:gd name="T2" fmla="*/ 18 w 36"/>
                <a:gd name="T3" fmla="*/ 0 h 28"/>
                <a:gd name="T4" fmla="*/ 1 w 36"/>
                <a:gd name="T5" fmla="*/ 14 h 28"/>
                <a:gd name="T6" fmla="*/ 18 w 36"/>
                <a:gd name="T7" fmla="*/ 28 h 28"/>
                <a:gd name="T8" fmla="*/ 36 w 36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36" y="14"/>
                  </a:moveTo>
                  <a:cubicBezTo>
                    <a:pt x="36" y="6"/>
                    <a:pt x="28" y="0"/>
                    <a:pt x="18" y="0"/>
                  </a:cubicBezTo>
                  <a:cubicBezTo>
                    <a:pt x="9" y="0"/>
                    <a:pt x="1" y="6"/>
                    <a:pt x="1" y="14"/>
                  </a:cubicBezTo>
                  <a:cubicBezTo>
                    <a:pt x="0" y="22"/>
                    <a:pt x="8" y="28"/>
                    <a:pt x="18" y="28"/>
                  </a:cubicBezTo>
                  <a:cubicBezTo>
                    <a:pt x="28" y="28"/>
                    <a:pt x="36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08" name="iśḻiďè"/>
            <p:cNvSpPr/>
            <p:nvPr/>
          </p:nvSpPr>
          <p:spPr bwMode="auto">
            <a:xfrm>
              <a:off x="5912874" y="3678870"/>
              <a:ext cx="131151" cy="103378"/>
            </a:xfrm>
            <a:custGeom>
              <a:avLst/>
              <a:gdLst>
                <a:gd name="T0" fmla="*/ 36 w 36"/>
                <a:gd name="T1" fmla="*/ 14 h 28"/>
                <a:gd name="T2" fmla="*/ 18 w 36"/>
                <a:gd name="T3" fmla="*/ 0 h 28"/>
                <a:gd name="T4" fmla="*/ 0 w 36"/>
                <a:gd name="T5" fmla="*/ 14 h 28"/>
                <a:gd name="T6" fmla="*/ 19 w 36"/>
                <a:gd name="T7" fmla="*/ 28 h 28"/>
                <a:gd name="T8" fmla="*/ 36 w 36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36" y="14"/>
                  </a:moveTo>
                  <a:cubicBezTo>
                    <a:pt x="36" y="6"/>
                    <a:pt x="28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9" y="28"/>
                    <a:pt x="19" y="28"/>
                  </a:cubicBezTo>
                  <a:cubicBezTo>
                    <a:pt x="29" y="28"/>
                    <a:pt x="36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09" name="išḷíďe"/>
            <p:cNvSpPr/>
            <p:nvPr/>
          </p:nvSpPr>
          <p:spPr bwMode="auto">
            <a:xfrm>
              <a:off x="6073340" y="3678870"/>
              <a:ext cx="131151" cy="103378"/>
            </a:xfrm>
            <a:custGeom>
              <a:avLst/>
              <a:gdLst>
                <a:gd name="T0" fmla="*/ 36 w 36"/>
                <a:gd name="T1" fmla="*/ 14 h 28"/>
                <a:gd name="T2" fmla="*/ 18 w 36"/>
                <a:gd name="T3" fmla="*/ 0 h 28"/>
                <a:gd name="T4" fmla="*/ 0 w 36"/>
                <a:gd name="T5" fmla="*/ 14 h 28"/>
                <a:gd name="T6" fmla="*/ 19 w 36"/>
                <a:gd name="T7" fmla="*/ 28 h 28"/>
                <a:gd name="T8" fmla="*/ 36 w 36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">
                  <a:moveTo>
                    <a:pt x="36" y="14"/>
                  </a:moveTo>
                  <a:cubicBezTo>
                    <a:pt x="36" y="6"/>
                    <a:pt x="28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9" y="28"/>
                    <a:pt x="19" y="28"/>
                  </a:cubicBezTo>
                  <a:cubicBezTo>
                    <a:pt x="29" y="28"/>
                    <a:pt x="36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10" name="íSḻíḓé"/>
            <p:cNvSpPr/>
            <p:nvPr/>
          </p:nvSpPr>
          <p:spPr bwMode="auto">
            <a:xfrm>
              <a:off x="6233807" y="3678870"/>
              <a:ext cx="134237" cy="103378"/>
            </a:xfrm>
            <a:custGeom>
              <a:avLst/>
              <a:gdLst>
                <a:gd name="T0" fmla="*/ 36 w 37"/>
                <a:gd name="T1" fmla="*/ 14 h 28"/>
                <a:gd name="T2" fmla="*/ 17 w 37"/>
                <a:gd name="T3" fmla="*/ 0 h 28"/>
                <a:gd name="T4" fmla="*/ 0 w 37"/>
                <a:gd name="T5" fmla="*/ 14 h 28"/>
                <a:gd name="T6" fmla="*/ 19 w 37"/>
                <a:gd name="T7" fmla="*/ 28 h 28"/>
                <a:gd name="T8" fmla="*/ 36 w 3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36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9" y="28"/>
                    <a:pt x="19" y="28"/>
                  </a:cubicBezTo>
                  <a:cubicBezTo>
                    <a:pt x="29" y="28"/>
                    <a:pt x="37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11" name="iṡḷíḍe"/>
            <p:cNvSpPr/>
            <p:nvPr/>
          </p:nvSpPr>
          <p:spPr bwMode="auto">
            <a:xfrm>
              <a:off x="6394273" y="3678870"/>
              <a:ext cx="134237" cy="103378"/>
            </a:xfrm>
            <a:custGeom>
              <a:avLst/>
              <a:gdLst>
                <a:gd name="T0" fmla="*/ 36 w 37"/>
                <a:gd name="T1" fmla="*/ 14 h 28"/>
                <a:gd name="T2" fmla="*/ 17 w 37"/>
                <a:gd name="T3" fmla="*/ 0 h 28"/>
                <a:gd name="T4" fmla="*/ 0 w 37"/>
                <a:gd name="T5" fmla="*/ 14 h 28"/>
                <a:gd name="T6" fmla="*/ 19 w 37"/>
                <a:gd name="T7" fmla="*/ 28 h 28"/>
                <a:gd name="T8" fmla="*/ 36 w 3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36" y="14"/>
                  </a:moveTo>
                  <a:cubicBezTo>
                    <a:pt x="35" y="6"/>
                    <a:pt x="27" y="0"/>
                    <a:pt x="17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1" y="22"/>
                    <a:pt x="9" y="28"/>
                    <a:pt x="19" y="28"/>
                  </a:cubicBezTo>
                  <a:cubicBezTo>
                    <a:pt x="29" y="28"/>
                    <a:pt x="37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12" name="ïṣlíḑè"/>
            <p:cNvSpPr/>
            <p:nvPr/>
          </p:nvSpPr>
          <p:spPr bwMode="auto">
            <a:xfrm>
              <a:off x="6550110" y="3678870"/>
              <a:ext cx="138865" cy="103378"/>
            </a:xfrm>
            <a:custGeom>
              <a:avLst/>
              <a:gdLst>
                <a:gd name="T0" fmla="*/ 37 w 38"/>
                <a:gd name="T1" fmla="*/ 14 h 28"/>
                <a:gd name="T2" fmla="*/ 18 w 38"/>
                <a:gd name="T3" fmla="*/ 0 h 28"/>
                <a:gd name="T4" fmla="*/ 1 w 38"/>
                <a:gd name="T5" fmla="*/ 14 h 28"/>
                <a:gd name="T6" fmla="*/ 20 w 38"/>
                <a:gd name="T7" fmla="*/ 28 h 28"/>
                <a:gd name="T8" fmla="*/ 37 w 3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6" y="6"/>
                    <a:pt x="27" y="0"/>
                    <a:pt x="18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2" y="22"/>
                    <a:pt x="10" y="28"/>
                    <a:pt x="20" y="28"/>
                  </a:cubicBezTo>
                  <a:cubicBezTo>
                    <a:pt x="30" y="28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13" name="îṡļïde"/>
            <p:cNvSpPr/>
            <p:nvPr/>
          </p:nvSpPr>
          <p:spPr bwMode="auto">
            <a:xfrm>
              <a:off x="6710577" y="3678870"/>
              <a:ext cx="138865" cy="103378"/>
            </a:xfrm>
            <a:custGeom>
              <a:avLst/>
              <a:gdLst>
                <a:gd name="T0" fmla="*/ 37 w 38"/>
                <a:gd name="T1" fmla="*/ 14 h 28"/>
                <a:gd name="T2" fmla="*/ 17 w 38"/>
                <a:gd name="T3" fmla="*/ 0 h 28"/>
                <a:gd name="T4" fmla="*/ 1 w 38"/>
                <a:gd name="T5" fmla="*/ 14 h 28"/>
                <a:gd name="T6" fmla="*/ 20 w 38"/>
                <a:gd name="T7" fmla="*/ 28 h 28"/>
                <a:gd name="T8" fmla="*/ 37 w 3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7" y="0"/>
                    <a:pt x="0" y="6"/>
                    <a:pt x="1" y="14"/>
                  </a:cubicBezTo>
                  <a:cubicBezTo>
                    <a:pt x="2" y="22"/>
                    <a:pt x="10" y="28"/>
                    <a:pt x="20" y="28"/>
                  </a:cubicBezTo>
                  <a:cubicBezTo>
                    <a:pt x="30" y="28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14" name="isḷïḑé"/>
            <p:cNvSpPr/>
            <p:nvPr/>
          </p:nvSpPr>
          <p:spPr bwMode="auto">
            <a:xfrm>
              <a:off x="5915960" y="3803849"/>
              <a:ext cx="131151" cy="101834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15" name="ïšḻíďe"/>
            <p:cNvSpPr/>
            <p:nvPr/>
          </p:nvSpPr>
          <p:spPr bwMode="auto">
            <a:xfrm>
              <a:off x="6076426" y="3803849"/>
              <a:ext cx="134237" cy="101834"/>
            </a:xfrm>
            <a:custGeom>
              <a:avLst/>
              <a:gdLst>
                <a:gd name="T0" fmla="*/ 37 w 37"/>
                <a:gd name="T1" fmla="*/ 14 h 28"/>
                <a:gd name="T2" fmla="*/ 18 w 37"/>
                <a:gd name="T3" fmla="*/ 0 h 28"/>
                <a:gd name="T4" fmla="*/ 0 w 37"/>
                <a:gd name="T5" fmla="*/ 14 h 28"/>
                <a:gd name="T6" fmla="*/ 19 w 37"/>
                <a:gd name="T7" fmla="*/ 28 h 28"/>
                <a:gd name="T8" fmla="*/ 37 w 3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37" y="14"/>
                  </a:moveTo>
                  <a:cubicBezTo>
                    <a:pt x="36" y="6"/>
                    <a:pt x="28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9" y="28"/>
                    <a:pt x="19" y="28"/>
                  </a:cubicBezTo>
                  <a:cubicBezTo>
                    <a:pt x="29" y="28"/>
                    <a:pt x="37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16" name="ïṣļïḋê"/>
            <p:cNvSpPr/>
            <p:nvPr/>
          </p:nvSpPr>
          <p:spPr bwMode="auto">
            <a:xfrm>
              <a:off x="6239978" y="3803849"/>
              <a:ext cx="135779" cy="101834"/>
            </a:xfrm>
            <a:custGeom>
              <a:avLst/>
              <a:gdLst>
                <a:gd name="T0" fmla="*/ 36 w 37"/>
                <a:gd name="T1" fmla="*/ 14 h 28"/>
                <a:gd name="T2" fmla="*/ 17 w 37"/>
                <a:gd name="T3" fmla="*/ 0 h 28"/>
                <a:gd name="T4" fmla="*/ 0 w 37"/>
                <a:gd name="T5" fmla="*/ 14 h 28"/>
                <a:gd name="T6" fmla="*/ 19 w 37"/>
                <a:gd name="T7" fmla="*/ 28 h 28"/>
                <a:gd name="T8" fmla="*/ 36 w 37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36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9" y="28"/>
                    <a:pt x="19" y="28"/>
                  </a:cubicBezTo>
                  <a:cubicBezTo>
                    <a:pt x="29" y="28"/>
                    <a:pt x="37" y="22"/>
                    <a:pt x="3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17" name="iŝḷïḍè"/>
            <p:cNvSpPr/>
            <p:nvPr/>
          </p:nvSpPr>
          <p:spPr bwMode="auto">
            <a:xfrm>
              <a:off x="6400445" y="3803849"/>
              <a:ext cx="138865" cy="101834"/>
            </a:xfrm>
            <a:custGeom>
              <a:avLst/>
              <a:gdLst>
                <a:gd name="T0" fmla="*/ 37 w 38"/>
                <a:gd name="T1" fmla="*/ 14 h 28"/>
                <a:gd name="T2" fmla="*/ 18 w 38"/>
                <a:gd name="T3" fmla="*/ 0 h 28"/>
                <a:gd name="T4" fmla="*/ 0 w 38"/>
                <a:gd name="T5" fmla="*/ 14 h 28"/>
                <a:gd name="T6" fmla="*/ 20 w 38"/>
                <a:gd name="T7" fmla="*/ 28 h 28"/>
                <a:gd name="T8" fmla="*/ 37 w 3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6" y="6"/>
                    <a:pt x="28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10" y="28"/>
                    <a:pt x="20" y="28"/>
                  </a:cubicBezTo>
                  <a:cubicBezTo>
                    <a:pt x="30" y="28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18" name="iṣlíďé"/>
            <p:cNvSpPr/>
            <p:nvPr/>
          </p:nvSpPr>
          <p:spPr bwMode="auto">
            <a:xfrm>
              <a:off x="6560911" y="3803849"/>
              <a:ext cx="138865" cy="101834"/>
            </a:xfrm>
            <a:custGeom>
              <a:avLst/>
              <a:gdLst>
                <a:gd name="T0" fmla="*/ 37 w 38"/>
                <a:gd name="T1" fmla="*/ 14 h 28"/>
                <a:gd name="T2" fmla="*/ 18 w 38"/>
                <a:gd name="T3" fmla="*/ 0 h 28"/>
                <a:gd name="T4" fmla="*/ 1 w 38"/>
                <a:gd name="T5" fmla="*/ 14 h 28"/>
                <a:gd name="T6" fmla="*/ 21 w 38"/>
                <a:gd name="T7" fmla="*/ 28 h 28"/>
                <a:gd name="T8" fmla="*/ 37 w 3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2" y="22"/>
                    <a:pt x="10" y="28"/>
                    <a:pt x="21" y="28"/>
                  </a:cubicBezTo>
                  <a:cubicBezTo>
                    <a:pt x="31" y="28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19" name="îṩḻïḋé"/>
            <p:cNvSpPr/>
            <p:nvPr/>
          </p:nvSpPr>
          <p:spPr bwMode="auto">
            <a:xfrm>
              <a:off x="6726006" y="3803849"/>
              <a:ext cx="138865" cy="101834"/>
            </a:xfrm>
            <a:custGeom>
              <a:avLst/>
              <a:gdLst>
                <a:gd name="T0" fmla="*/ 37 w 38"/>
                <a:gd name="T1" fmla="*/ 14 h 28"/>
                <a:gd name="T2" fmla="*/ 17 w 38"/>
                <a:gd name="T3" fmla="*/ 0 h 28"/>
                <a:gd name="T4" fmla="*/ 1 w 38"/>
                <a:gd name="T5" fmla="*/ 14 h 28"/>
                <a:gd name="T6" fmla="*/ 20 w 38"/>
                <a:gd name="T7" fmla="*/ 28 h 28"/>
                <a:gd name="T8" fmla="*/ 37 w 38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7" y="0"/>
                    <a:pt x="0" y="6"/>
                    <a:pt x="1" y="14"/>
                  </a:cubicBezTo>
                  <a:cubicBezTo>
                    <a:pt x="1" y="22"/>
                    <a:pt x="10" y="28"/>
                    <a:pt x="20" y="28"/>
                  </a:cubicBezTo>
                  <a:cubicBezTo>
                    <a:pt x="31" y="28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20" name="ï$ḷiḑé"/>
            <p:cNvSpPr/>
            <p:nvPr/>
          </p:nvSpPr>
          <p:spPr bwMode="auto">
            <a:xfrm>
              <a:off x="5915960" y="3931914"/>
              <a:ext cx="134237" cy="104920"/>
            </a:xfrm>
            <a:custGeom>
              <a:avLst/>
              <a:gdLst>
                <a:gd name="T0" fmla="*/ 37 w 37"/>
                <a:gd name="T1" fmla="*/ 14 h 29"/>
                <a:gd name="T2" fmla="*/ 18 w 37"/>
                <a:gd name="T3" fmla="*/ 0 h 29"/>
                <a:gd name="T4" fmla="*/ 0 w 37"/>
                <a:gd name="T5" fmla="*/ 14 h 29"/>
                <a:gd name="T6" fmla="*/ 19 w 37"/>
                <a:gd name="T7" fmla="*/ 29 h 29"/>
                <a:gd name="T8" fmla="*/ 37 w 37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8">
                  <a:moveTo>
                    <a:pt x="37" y="14"/>
                  </a:moveTo>
                  <a:cubicBezTo>
                    <a:pt x="37" y="6"/>
                    <a:pt x="29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0" y="22"/>
                    <a:pt x="9" y="29"/>
                    <a:pt x="19" y="29"/>
                  </a:cubicBezTo>
                  <a:cubicBezTo>
                    <a:pt x="29" y="29"/>
                    <a:pt x="37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21" name="iṡḷiḑe"/>
            <p:cNvSpPr/>
            <p:nvPr/>
          </p:nvSpPr>
          <p:spPr bwMode="auto">
            <a:xfrm>
              <a:off x="6079512" y="3931914"/>
              <a:ext cx="138865" cy="104920"/>
            </a:xfrm>
            <a:custGeom>
              <a:avLst/>
              <a:gdLst>
                <a:gd name="T0" fmla="*/ 37 w 38"/>
                <a:gd name="T1" fmla="*/ 14 h 29"/>
                <a:gd name="T2" fmla="*/ 18 w 38"/>
                <a:gd name="T3" fmla="*/ 0 h 29"/>
                <a:gd name="T4" fmla="*/ 0 w 38"/>
                <a:gd name="T5" fmla="*/ 14 h 29"/>
                <a:gd name="T6" fmla="*/ 19 w 38"/>
                <a:gd name="T7" fmla="*/ 29 h 29"/>
                <a:gd name="T8" fmla="*/ 37 w 38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1" y="22"/>
                    <a:pt x="9" y="29"/>
                    <a:pt x="19" y="29"/>
                  </a:cubicBezTo>
                  <a:cubicBezTo>
                    <a:pt x="30" y="29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22" name="ïŝlïḑè"/>
            <p:cNvSpPr/>
            <p:nvPr/>
          </p:nvSpPr>
          <p:spPr bwMode="auto">
            <a:xfrm>
              <a:off x="6244607" y="3931914"/>
              <a:ext cx="138865" cy="104920"/>
            </a:xfrm>
            <a:custGeom>
              <a:avLst/>
              <a:gdLst>
                <a:gd name="T0" fmla="*/ 38 w 38"/>
                <a:gd name="T1" fmla="*/ 14 h 29"/>
                <a:gd name="T2" fmla="*/ 18 w 38"/>
                <a:gd name="T3" fmla="*/ 0 h 29"/>
                <a:gd name="T4" fmla="*/ 1 w 38"/>
                <a:gd name="T5" fmla="*/ 14 h 29"/>
                <a:gd name="T6" fmla="*/ 20 w 38"/>
                <a:gd name="T7" fmla="*/ 29 h 29"/>
                <a:gd name="T8" fmla="*/ 38 w 38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8" y="14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1" y="22"/>
                    <a:pt x="10" y="29"/>
                    <a:pt x="20" y="29"/>
                  </a:cubicBezTo>
                  <a:cubicBezTo>
                    <a:pt x="30" y="29"/>
                    <a:pt x="38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23" name="íṡḷîḓe"/>
            <p:cNvSpPr/>
            <p:nvPr/>
          </p:nvSpPr>
          <p:spPr bwMode="auto">
            <a:xfrm>
              <a:off x="6408159" y="3931914"/>
              <a:ext cx="141951" cy="104920"/>
            </a:xfrm>
            <a:custGeom>
              <a:avLst/>
              <a:gdLst>
                <a:gd name="T0" fmla="*/ 38 w 39"/>
                <a:gd name="T1" fmla="*/ 14 h 29"/>
                <a:gd name="T2" fmla="*/ 18 w 39"/>
                <a:gd name="T3" fmla="*/ 0 h 29"/>
                <a:gd name="T4" fmla="*/ 1 w 39"/>
                <a:gd name="T5" fmla="*/ 14 h 29"/>
                <a:gd name="T6" fmla="*/ 21 w 39"/>
                <a:gd name="T7" fmla="*/ 29 h 29"/>
                <a:gd name="T8" fmla="*/ 38 w 3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8">
                  <a:moveTo>
                    <a:pt x="38" y="14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1" y="22"/>
                    <a:pt x="10" y="29"/>
                    <a:pt x="21" y="29"/>
                  </a:cubicBezTo>
                  <a:cubicBezTo>
                    <a:pt x="31" y="29"/>
                    <a:pt x="39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24" name="íṩḻíďè"/>
            <p:cNvSpPr/>
            <p:nvPr/>
          </p:nvSpPr>
          <p:spPr bwMode="auto">
            <a:xfrm>
              <a:off x="6573255" y="3931914"/>
              <a:ext cx="141951" cy="104920"/>
            </a:xfrm>
            <a:custGeom>
              <a:avLst/>
              <a:gdLst>
                <a:gd name="T0" fmla="*/ 38 w 39"/>
                <a:gd name="T1" fmla="*/ 14 h 29"/>
                <a:gd name="T2" fmla="*/ 18 w 39"/>
                <a:gd name="T3" fmla="*/ 0 h 29"/>
                <a:gd name="T4" fmla="*/ 1 w 39"/>
                <a:gd name="T5" fmla="*/ 14 h 29"/>
                <a:gd name="T6" fmla="*/ 21 w 39"/>
                <a:gd name="T7" fmla="*/ 29 h 29"/>
                <a:gd name="T8" fmla="*/ 38 w 39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8">
                  <a:moveTo>
                    <a:pt x="38" y="14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1" y="14"/>
                  </a:cubicBezTo>
                  <a:cubicBezTo>
                    <a:pt x="2" y="22"/>
                    <a:pt x="11" y="29"/>
                    <a:pt x="21" y="29"/>
                  </a:cubicBezTo>
                  <a:cubicBezTo>
                    <a:pt x="31" y="29"/>
                    <a:pt x="39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25" name="iSľïďe"/>
            <p:cNvSpPr/>
            <p:nvPr/>
          </p:nvSpPr>
          <p:spPr bwMode="auto">
            <a:xfrm>
              <a:off x="6739893" y="3931914"/>
              <a:ext cx="138865" cy="104920"/>
            </a:xfrm>
            <a:custGeom>
              <a:avLst/>
              <a:gdLst>
                <a:gd name="T0" fmla="*/ 37 w 38"/>
                <a:gd name="T1" fmla="*/ 14 h 29"/>
                <a:gd name="T2" fmla="*/ 17 w 38"/>
                <a:gd name="T3" fmla="*/ 0 h 29"/>
                <a:gd name="T4" fmla="*/ 0 w 38"/>
                <a:gd name="T5" fmla="*/ 14 h 29"/>
                <a:gd name="T6" fmla="*/ 21 w 38"/>
                <a:gd name="T7" fmla="*/ 29 h 29"/>
                <a:gd name="T8" fmla="*/ 37 w 38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7" y="14"/>
                  </a:moveTo>
                  <a:cubicBezTo>
                    <a:pt x="36" y="6"/>
                    <a:pt x="27" y="0"/>
                    <a:pt x="17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1" y="22"/>
                    <a:pt x="10" y="29"/>
                    <a:pt x="21" y="29"/>
                  </a:cubicBezTo>
                  <a:cubicBezTo>
                    <a:pt x="31" y="29"/>
                    <a:pt x="38" y="22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26" name="i$1iḓê"/>
            <p:cNvSpPr/>
            <p:nvPr/>
          </p:nvSpPr>
          <p:spPr bwMode="auto">
            <a:xfrm>
              <a:off x="5750864" y="4063064"/>
              <a:ext cx="135779" cy="109550"/>
            </a:xfrm>
            <a:prstGeom prst="ellipse">
              <a:avLst/>
            </a:pr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27" name="îs1iḑè"/>
            <p:cNvSpPr/>
            <p:nvPr/>
          </p:nvSpPr>
          <p:spPr bwMode="auto">
            <a:xfrm>
              <a:off x="5915960" y="4063064"/>
              <a:ext cx="138865" cy="109550"/>
            </a:xfrm>
            <a:custGeom>
              <a:avLst/>
              <a:gdLst>
                <a:gd name="T0" fmla="*/ 38 w 38"/>
                <a:gd name="T1" fmla="*/ 15 h 30"/>
                <a:gd name="T2" fmla="*/ 19 w 38"/>
                <a:gd name="T3" fmla="*/ 0 h 30"/>
                <a:gd name="T4" fmla="*/ 1 w 38"/>
                <a:gd name="T5" fmla="*/ 15 h 30"/>
                <a:gd name="T6" fmla="*/ 20 w 38"/>
                <a:gd name="T7" fmla="*/ 30 h 30"/>
                <a:gd name="T8" fmla="*/ 38 w 38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38" y="15"/>
                  </a:moveTo>
                  <a:cubicBezTo>
                    <a:pt x="38" y="6"/>
                    <a:pt x="29" y="0"/>
                    <a:pt x="19" y="0"/>
                  </a:cubicBezTo>
                  <a:cubicBezTo>
                    <a:pt x="9" y="0"/>
                    <a:pt x="0" y="6"/>
                    <a:pt x="1" y="15"/>
                  </a:cubicBezTo>
                  <a:cubicBezTo>
                    <a:pt x="1" y="23"/>
                    <a:pt x="9" y="30"/>
                    <a:pt x="20" y="30"/>
                  </a:cubicBezTo>
                  <a:cubicBezTo>
                    <a:pt x="30" y="30"/>
                    <a:pt x="38" y="23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28" name="íŝḻîḑê"/>
            <p:cNvSpPr/>
            <p:nvPr/>
          </p:nvSpPr>
          <p:spPr bwMode="auto">
            <a:xfrm>
              <a:off x="6084140" y="4063064"/>
              <a:ext cx="138865" cy="109550"/>
            </a:xfrm>
            <a:custGeom>
              <a:avLst/>
              <a:gdLst>
                <a:gd name="T0" fmla="*/ 38 w 38"/>
                <a:gd name="T1" fmla="*/ 15 h 30"/>
                <a:gd name="T2" fmla="*/ 19 w 38"/>
                <a:gd name="T3" fmla="*/ 0 h 30"/>
                <a:gd name="T4" fmla="*/ 1 w 38"/>
                <a:gd name="T5" fmla="*/ 15 h 30"/>
                <a:gd name="T6" fmla="*/ 20 w 38"/>
                <a:gd name="T7" fmla="*/ 30 h 30"/>
                <a:gd name="T8" fmla="*/ 38 w 38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0">
                  <a:moveTo>
                    <a:pt x="38" y="15"/>
                  </a:moveTo>
                  <a:cubicBezTo>
                    <a:pt x="38" y="6"/>
                    <a:pt x="29" y="0"/>
                    <a:pt x="19" y="0"/>
                  </a:cubicBezTo>
                  <a:cubicBezTo>
                    <a:pt x="8" y="0"/>
                    <a:pt x="0" y="6"/>
                    <a:pt x="1" y="15"/>
                  </a:cubicBezTo>
                  <a:cubicBezTo>
                    <a:pt x="1" y="23"/>
                    <a:pt x="9" y="30"/>
                    <a:pt x="20" y="30"/>
                  </a:cubicBezTo>
                  <a:cubicBezTo>
                    <a:pt x="30" y="30"/>
                    <a:pt x="38" y="23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29" name="iṡľîḑe"/>
            <p:cNvSpPr/>
            <p:nvPr/>
          </p:nvSpPr>
          <p:spPr bwMode="auto">
            <a:xfrm>
              <a:off x="6250779" y="4063064"/>
              <a:ext cx="143495" cy="109550"/>
            </a:xfrm>
            <a:custGeom>
              <a:avLst/>
              <a:gdLst>
                <a:gd name="T0" fmla="*/ 38 w 39"/>
                <a:gd name="T1" fmla="*/ 15 h 30"/>
                <a:gd name="T2" fmla="*/ 18 w 39"/>
                <a:gd name="T3" fmla="*/ 0 h 30"/>
                <a:gd name="T4" fmla="*/ 0 w 39"/>
                <a:gd name="T5" fmla="*/ 15 h 30"/>
                <a:gd name="T6" fmla="*/ 20 w 39"/>
                <a:gd name="T7" fmla="*/ 30 h 30"/>
                <a:gd name="T8" fmla="*/ 38 w 39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0">
                  <a:moveTo>
                    <a:pt x="38" y="15"/>
                  </a:moveTo>
                  <a:cubicBezTo>
                    <a:pt x="37" y="6"/>
                    <a:pt x="29" y="0"/>
                    <a:pt x="18" y="0"/>
                  </a:cubicBezTo>
                  <a:cubicBezTo>
                    <a:pt x="8" y="0"/>
                    <a:pt x="0" y="6"/>
                    <a:pt x="0" y="15"/>
                  </a:cubicBezTo>
                  <a:cubicBezTo>
                    <a:pt x="1" y="23"/>
                    <a:pt x="10" y="30"/>
                    <a:pt x="20" y="30"/>
                  </a:cubicBezTo>
                  <a:cubicBezTo>
                    <a:pt x="31" y="30"/>
                    <a:pt x="39" y="23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30" name="îŝļíďé"/>
            <p:cNvSpPr/>
            <p:nvPr/>
          </p:nvSpPr>
          <p:spPr bwMode="auto">
            <a:xfrm>
              <a:off x="6418960" y="4063064"/>
              <a:ext cx="141951" cy="109550"/>
            </a:xfrm>
            <a:custGeom>
              <a:avLst/>
              <a:gdLst>
                <a:gd name="T0" fmla="*/ 38 w 39"/>
                <a:gd name="T1" fmla="*/ 15 h 30"/>
                <a:gd name="T2" fmla="*/ 18 w 39"/>
                <a:gd name="T3" fmla="*/ 0 h 30"/>
                <a:gd name="T4" fmla="*/ 0 w 39"/>
                <a:gd name="T5" fmla="*/ 15 h 30"/>
                <a:gd name="T6" fmla="*/ 20 w 39"/>
                <a:gd name="T7" fmla="*/ 30 h 30"/>
                <a:gd name="T8" fmla="*/ 38 w 39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0">
                  <a:moveTo>
                    <a:pt x="38" y="15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8" y="0"/>
                    <a:pt x="0" y="6"/>
                    <a:pt x="0" y="15"/>
                  </a:cubicBezTo>
                  <a:cubicBezTo>
                    <a:pt x="1" y="23"/>
                    <a:pt x="10" y="30"/>
                    <a:pt x="20" y="30"/>
                  </a:cubicBezTo>
                  <a:cubicBezTo>
                    <a:pt x="31" y="30"/>
                    <a:pt x="39" y="23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31" name="îSḷiḓè"/>
            <p:cNvSpPr/>
            <p:nvPr/>
          </p:nvSpPr>
          <p:spPr bwMode="auto">
            <a:xfrm>
              <a:off x="6587141" y="4063064"/>
              <a:ext cx="141951" cy="109550"/>
            </a:xfrm>
            <a:custGeom>
              <a:avLst/>
              <a:gdLst>
                <a:gd name="T0" fmla="*/ 38 w 39"/>
                <a:gd name="T1" fmla="*/ 15 h 30"/>
                <a:gd name="T2" fmla="*/ 18 w 39"/>
                <a:gd name="T3" fmla="*/ 0 h 30"/>
                <a:gd name="T4" fmla="*/ 0 w 39"/>
                <a:gd name="T5" fmla="*/ 15 h 30"/>
                <a:gd name="T6" fmla="*/ 21 w 39"/>
                <a:gd name="T7" fmla="*/ 30 h 30"/>
                <a:gd name="T8" fmla="*/ 38 w 39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0">
                  <a:moveTo>
                    <a:pt x="38" y="15"/>
                  </a:moveTo>
                  <a:cubicBezTo>
                    <a:pt x="37" y="6"/>
                    <a:pt x="28" y="0"/>
                    <a:pt x="18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1" y="23"/>
                    <a:pt x="10" y="30"/>
                    <a:pt x="21" y="30"/>
                  </a:cubicBezTo>
                  <a:cubicBezTo>
                    <a:pt x="31" y="30"/>
                    <a:pt x="39" y="23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32" name="isḷîďé"/>
            <p:cNvSpPr/>
            <p:nvPr/>
          </p:nvSpPr>
          <p:spPr bwMode="auto">
            <a:xfrm>
              <a:off x="6750693" y="4063064"/>
              <a:ext cx="146580" cy="109550"/>
            </a:xfrm>
            <a:custGeom>
              <a:avLst/>
              <a:gdLst>
                <a:gd name="T0" fmla="*/ 39 w 40"/>
                <a:gd name="T1" fmla="*/ 15 h 30"/>
                <a:gd name="T2" fmla="*/ 18 w 40"/>
                <a:gd name="T3" fmla="*/ 0 h 30"/>
                <a:gd name="T4" fmla="*/ 1 w 40"/>
                <a:gd name="T5" fmla="*/ 15 h 30"/>
                <a:gd name="T6" fmla="*/ 22 w 40"/>
                <a:gd name="T7" fmla="*/ 30 h 30"/>
                <a:gd name="T8" fmla="*/ 39 w 40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0">
                  <a:moveTo>
                    <a:pt x="39" y="15"/>
                  </a:moveTo>
                  <a:cubicBezTo>
                    <a:pt x="38" y="6"/>
                    <a:pt x="29" y="0"/>
                    <a:pt x="18" y="0"/>
                  </a:cubicBezTo>
                  <a:cubicBezTo>
                    <a:pt x="8" y="0"/>
                    <a:pt x="0" y="6"/>
                    <a:pt x="1" y="15"/>
                  </a:cubicBezTo>
                  <a:cubicBezTo>
                    <a:pt x="2" y="23"/>
                    <a:pt x="11" y="30"/>
                    <a:pt x="22" y="30"/>
                  </a:cubicBezTo>
                  <a:cubicBezTo>
                    <a:pt x="32" y="30"/>
                    <a:pt x="40" y="23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33" name="iśḻîde"/>
            <p:cNvSpPr/>
            <p:nvPr/>
          </p:nvSpPr>
          <p:spPr bwMode="auto">
            <a:xfrm>
              <a:off x="5919046" y="4198843"/>
              <a:ext cx="138865" cy="112636"/>
            </a:xfrm>
            <a:custGeom>
              <a:avLst/>
              <a:gdLst>
                <a:gd name="T0" fmla="*/ 38 w 38"/>
                <a:gd name="T1" fmla="*/ 15 h 31"/>
                <a:gd name="T2" fmla="*/ 19 w 38"/>
                <a:gd name="T3" fmla="*/ 0 h 31"/>
                <a:gd name="T4" fmla="*/ 0 w 38"/>
                <a:gd name="T5" fmla="*/ 15 h 31"/>
                <a:gd name="T6" fmla="*/ 19 w 38"/>
                <a:gd name="T7" fmla="*/ 31 h 31"/>
                <a:gd name="T8" fmla="*/ 38 w 38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">
                  <a:moveTo>
                    <a:pt x="38" y="15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24"/>
                    <a:pt x="9" y="31"/>
                    <a:pt x="19" y="31"/>
                  </a:cubicBezTo>
                  <a:cubicBezTo>
                    <a:pt x="30" y="31"/>
                    <a:pt x="38" y="24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34" name="îṣľíḓé"/>
            <p:cNvSpPr/>
            <p:nvPr/>
          </p:nvSpPr>
          <p:spPr bwMode="auto">
            <a:xfrm>
              <a:off x="6087226" y="4198843"/>
              <a:ext cx="141951" cy="112636"/>
            </a:xfrm>
            <a:custGeom>
              <a:avLst/>
              <a:gdLst>
                <a:gd name="T0" fmla="*/ 39 w 39"/>
                <a:gd name="T1" fmla="*/ 15 h 31"/>
                <a:gd name="T2" fmla="*/ 19 w 39"/>
                <a:gd name="T3" fmla="*/ 0 h 31"/>
                <a:gd name="T4" fmla="*/ 1 w 39"/>
                <a:gd name="T5" fmla="*/ 15 h 31"/>
                <a:gd name="T6" fmla="*/ 20 w 39"/>
                <a:gd name="T7" fmla="*/ 31 h 31"/>
                <a:gd name="T8" fmla="*/ 39 w 39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1">
                  <a:moveTo>
                    <a:pt x="39" y="15"/>
                  </a:moveTo>
                  <a:cubicBezTo>
                    <a:pt x="38" y="7"/>
                    <a:pt x="30" y="0"/>
                    <a:pt x="19" y="0"/>
                  </a:cubicBezTo>
                  <a:cubicBezTo>
                    <a:pt x="9" y="0"/>
                    <a:pt x="0" y="7"/>
                    <a:pt x="1" y="15"/>
                  </a:cubicBezTo>
                  <a:cubicBezTo>
                    <a:pt x="1" y="24"/>
                    <a:pt x="10" y="31"/>
                    <a:pt x="20" y="31"/>
                  </a:cubicBezTo>
                  <a:cubicBezTo>
                    <a:pt x="31" y="31"/>
                    <a:pt x="39" y="24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35" name="îṡļiḍê"/>
            <p:cNvSpPr/>
            <p:nvPr/>
          </p:nvSpPr>
          <p:spPr bwMode="auto">
            <a:xfrm>
              <a:off x="6258494" y="4198843"/>
              <a:ext cx="141951" cy="112636"/>
            </a:xfrm>
            <a:custGeom>
              <a:avLst/>
              <a:gdLst>
                <a:gd name="T0" fmla="*/ 38 w 39"/>
                <a:gd name="T1" fmla="*/ 15 h 31"/>
                <a:gd name="T2" fmla="*/ 18 w 39"/>
                <a:gd name="T3" fmla="*/ 0 h 31"/>
                <a:gd name="T4" fmla="*/ 0 w 39"/>
                <a:gd name="T5" fmla="*/ 15 h 31"/>
                <a:gd name="T6" fmla="*/ 20 w 39"/>
                <a:gd name="T7" fmla="*/ 31 h 31"/>
                <a:gd name="T8" fmla="*/ 38 w 39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1">
                  <a:moveTo>
                    <a:pt x="38" y="15"/>
                  </a:moveTo>
                  <a:cubicBezTo>
                    <a:pt x="38" y="7"/>
                    <a:pt x="29" y="0"/>
                    <a:pt x="18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1" y="24"/>
                    <a:pt x="10" y="31"/>
                    <a:pt x="20" y="31"/>
                  </a:cubicBezTo>
                  <a:cubicBezTo>
                    <a:pt x="31" y="31"/>
                    <a:pt x="39" y="24"/>
                    <a:pt x="3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36" name="íślîḍé"/>
            <p:cNvSpPr/>
            <p:nvPr/>
          </p:nvSpPr>
          <p:spPr bwMode="auto">
            <a:xfrm>
              <a:off x="6426674" y="4198843"/>
              <a:ext cx="146580" cy="112636"/>
            </a:xfrm>
            <a:custGeom>
              <a:avLst/>
              <a:gdLst>
                <a:gd name="T0" fmla="*/ 39 w 40"/>
                <a:gd name="T1" fmla="*/ 15 h 31"/>
                <a:gd name="T2" fmla="*/ 19 w 40"/>
                <a:gd name="T3" fmla="*/ 0 h 31"/>
                <a:gd name="T4" fmla="*/ 1 w 40"/>
                <a:gd name="T5" fmla="*/ 15 h 31"/>
                <a:gd name="T6" fmla="*/ 21 w 40"/>
                <a:gd name="T7" fmla="*/ 31 h 31"/>
                <a:gd name="T8" fmla="*/ 39 w 40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39" y="15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1" y="15"/>
                  </a:cubicBezTo>
                  <a:cubicBezTo>
                    <a:pt x="2" y="24"/>
                    <a:pt x="11" y="31"/>
                    <a:pt x="21" y="31"/>
                  </a:cubicBezTo>
                  <a:cubicBezTo>
                    <a:pt x="32" y="31"/>
                    <a:pt x="40" y="24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37" name="î$1íḋè"/>
            <p:cNvSpPr/>
            <p:nvPr/>
          </p:nvSpPr>
          <p:spPr bwMode="auto">
            <a:xfrm>
              <a:off x="6597942" y="4198843"/>
              <a:ext cx="146580" cy="112636"/>
            </a:xfrm>
            <a:custGeom>
              <a:avLst/>
              <a:gdLst>
                <a:gd name="T0" fmla="*/ 39 w 40"/>
                <a:gd name="T1" fmla="*/ 15 h 31"/>
                <a:gd name="T2" fmla="*/ 18 w 40"/>
                <a:gd name="T3" fmla="*/ 0 h 31"/>
                <a:gd name="T4" fmla="*/ 1 w 40"/>
                <a:gd name="T5" fmla="*/ 15 h 31"/>
                <a:gd name="T6" fmla="*/ 21 w 40"/>
                <a:gd name="T7" fmla="*/ 31 h 31"/>
                <a:gd name="T8" fmla="*/ 39 w 40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1">
                  <a:moveTo>
                    <a:pt x="39" y="15"/>
                  </a:moveTo>
                  <a:cubicBezTo>
                    <a:pt x="38" y="7"/>
                    <a:pt x="29" y="0"/>
                    <a:pt x="18" y="0"/>
                  </a:cubicBezTo>
                  <a:cubicBezTo>
                    <a:pt x="8" y="0"/>
                    <a:pt x="0" y="7"/>
                    <a:pt x="1" y="15"/>
                  </a:cubicBezTo>
                  <a:cubicBezTo>
                    <a:pt x="1" y="24"/>
                    <a:pt x="11" y="31"/>
                    <a:pt x="21" y="31"/>
                  </a:cubicBezTo>
                  <a:cubicBezTo>
                    <a:pt x="32" y="31"/>
                    <a:pt x="40" y="24"/>
                    <a:pt x="39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38" name="iśľïḓè"/>
            <p:cNvSpPr/>
            <p:nvPr/>
          </p:nvSpPr>
          <p:spPr bwMode="auto">
            <a:xfrm>
              <a:off x="5919046" y="4337708"/>
              <a:ext cx="143495" cy="115721"/>
            </a:xfrm>
            <a:custGeom>
              <a:avLst/>
              <a:gdLst>
                <a:gd name="T0" fmla="*/ 39 w 39"/>
                <a:gd name="T1" fmla="*/ 16 h 32"/>
                <a:gd name="T2" fmla="*/ 19 w 39"/>
                <a:gd name="T3" fmla="*/ 0 h 32"/>
                <a:gd name="T4" fmla="*/ 0 w 39"/>
                <a:gd name="T5" fmla="*/ 16 h 32"/>
                <a:gd name="T6" fmla="*/ 20 w 39"/>
                <a:gd name="T7" fmla="*/ 32 h 32"/>
                <a:gd name="T8" fmla="*/ 39 w 39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2">
                  <a:moveTo>
                    <a:pt x="39" y="16"/>
                  </a:moveTo>
                  <a:cubicBezTo>
                    <a:pt x="39" y="7"/>
                    <a:pt x="30" y="0"/>
                    <a:pt x="19" y="0"/>
                  </a:cubicBezTo>
                  <a:cubicBezTo>
                    <a:pt x="9" y="0"/>
                    <a:pt x="0" y="7"/>
                    <a:pt x="0" y="16"/>
                  </a:cubicBezTo>
                  <a:cubicBezTo>
                    <a:pt x="0" y="25"/>
                    <a:pt x="9" y="32"/>
                    <a:pt x="20" y="32"/>
                  </a:cubicBezTo>
                  <a:cubicBezTo>
                    <a:pt x="31" y="32"/>
                    <a:pt x="39" y="25"/>
                    <a:pt x="3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39" name="iSḷíḓè"/>
            <p:cNvSpPr/>
            <p:nvPr/>
          </p:nvSpPr>
          <p:spPr bwMode="auto">
            <a:xfrm>
              <a:off x="6094941" y="4337708"/>
              <a:ext cx="141951" cy="115721"/>
            </a:xfrm>
            <a:custGeom>
              <a:avLst/>
              <a:gdLst>
                <a:gd name="T0" fmla="*/ 39 w 39"/>
                <a:gd name="T1" fmla="*/ 16 h 32"/>
                <a:gd name="T2" fmla="*/ 19 w 39"/>
                <a:gd name="T3" fmla="*/ 0 h 32"/>
                <a:gd name="T4" fmla="*/ 0 w 39"/>
                <a:gd name="T5" fmla="*/ 16 h 32"/>
                <a:gd name="T6" fmla="*/ 20 w 39"/>
                <a:gd name="T7" fmla="*/ 32 h 32"/>
                <a:gd name="T8" fmla="*/ 39 w 39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2">
                  <a:moveTo>
                    <a:pt x="39" y="16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9" y="32"/>
                    <a:pt x="20" y="32"/>
                  </a:cubicBezTo>
                  <a:cubicBezTo>
                    <a:pt x="31" y="32"/>
                    <a:pt x="39" y="25"/>
                    <a:pt x="3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40" name="i$liḑè"/>
            <p:cNvSpPr/>
            <p:nvPr/>
          </p:nvSpPr>
          <p:spPr bwMode="auto">
            <a:xfrm>
              <a:off x="6266208" y="4337708"/>
              <a:ext cx="146580" cy="115721"/>
            </a:xfrm>
            <a:custGeom>
              <a:avLst/>
              <a:gdLst>
                <a:gd name="T0" fmla="*/ 39 w 40"/>
                <a:gd name="T1" fmla="*/ 16 h 32"/>
                <a:gd name="T2" fmla="*/ 19 w 40"/>
                <a:gd name="T3" fmla="*/ 0 h 32"/>
                <a:gd name="T4" fmla="*/ 0 w 40"/>
                <a:gd name="T5" fmla="*/ 16 h 32"/>
                <a:gd name="T6" fmla="*/ 21 w 40"/>
                <a:gd name="T7" fmla="*/ 32 h 32"/>
                <a:gd name="T8" fmla="*/ 39 w 40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39" y="16"/>
                  </a:moveTo>
                  <a:cubicBezTo>
                    <a:pt x="38" y="7"/>
                    <a:pt x="29" y="0"/>
                    <a:pt x="19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1" y="25"/>
                    <a:pt x="10" y="32"/>
                    <a:pt x="21" y="32"/>
                  </a:cubicBezTo>
                  <a:cubicBezTo>
                    <a:pt x="31" y="32"/>
                    <a:pt x="40" y="25"/>
                    <a:pt x="3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41" name="ïsļîḋé"/>
            <p:cNvSpPr/>
            <p:nvPr/>
          </p:nvSpPr>
          <p:spPr bwMode="auto">
            <a:xfrm>
              <a:off x="6437476" y="4337708"/>
              <a:ext cx="146580" cy="115721"/>
            </a:xfrm>
            <a:custGeom>
              <a:avLst/>
              <a:gdLst>
                <a:gd name="T0" fmla="*/ 39 w 40"/>
                <a:gd name="T1" fmla="*/ 16 h 32"/>
                <a:gd name="T2" fmla="*/ 19 w 40"/>
                <a:gd name="T3" fmla="*/ 0 h 32"/>
                <a:gd name="T4" fmla="*/ 1 w 40"/>
                <a:gd name="T5" fmla="*/ 16 h 32"/>
                <a:gd name="T6" fmla="*/ 21 w 40"/>
                <a:gd name="T7" fmla="*/ 32 h 32"/>
                <a:gd name="T8" fmla="*/ 39 w 40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39" y="16"/>
                  </a:moveTo>
                  <a:cubicBezTo>
                    <a:pt x="39" y="7"/>
                    <a:pt x="29" y="0"/>
                    <a:pt x="19" y="0"/>
                  </a:cubicBezTo>
                  <a:cubicBezTo>
                    <a:pt x="8" y="0"/>
                    <a:pt x="0" y="7"/>
                    <a:pt x="1" y="16"/>
                  </a:cubicBezTo>
                  <a:cubicBezTo>
                    <a:pt x="1" y="25"/>
                    <a:pt x="11" y="32"/>
                    <a:pt x="21" y="32"/>
                  </a:cubicBezTo>
                  <a:cubicBezTo>
                    <a:pt x="32" y="32"/>
                    <a:pt x="40" y="25"/>
                    <a:pt x="39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42" name="íṩḻídê"/>
            <p:cNvSpPr/>
            <p:nvPr/>
          </p:nvSpPr>
          <p:spPr bwMode="auto">
            <a:xfrm>
              <a:off x="5923674" y="4479659"/>
              <a:ext cx="141951" cy="123436"/>
            </a:xfrm>
            <a:custGeom>
              <a:avLst/>
              <a:gdLst>
                <a:gd name="T0" fmla="*/ 39 w 39"/>
                <a:gd name="T1" fmla="*/ 17 h 34"/>
                <a:gd name="T2" fmla="*/ 19 w 39"/>
                <a:gd name="T3" fmla="*/ 0 h 34"/>
                <a:gd name="T4" fmla="*/ 0 w 39"/>
                <a:gd name="T5" fmla="*/ 17 h 34"/>
                <a:gd name="T6" fmla="*/ 20 w 39"/>
                <a:gd name="T7" fmla="*/ 34 h 34"/>
                <a:gd name="T8" fmla="*/ 39 w 39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9" y="17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9" y="34"/>
                    <a:pt x="20" y="34"/>
                  </a:cubicBezTo>
                  <a:cubicBezTo>
                    <a:pt x="31" y="34"/>
                    <a:pt x="39" y="26"/>
                    <a:pt x="3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43" name="islïḋè"/>
            <p:cNvSpPr/>
            <p:nvPr/>
          </p:nvSpPr>
          <p:spPr bwMode="auto">
            <a:xfrm>
              <a:off x="6098027" y="4479659"/>
              <a:ext cx="146580" cy="123436"/>
            </a:xfrm>
            <a:custGeom>
              <a:avLst/>
              <a:gdLst>
                <a:gd name="T0" fmla="*/ 39 w 40"/>
                <a:gd name="T1" fmla="*/ 17 h 34"/>
                <a:gd name="T2" fmla="*/ 19 w 40"/>
                <a:gd name="T3" fmla="*/ 0 h 34"/>
                <a:gd name="T4" fmla="*/ 0 w 40"/>
                <a:gd name="T5" fmla="*/ 17 h 34"/>
                <a:gd name="T6" fmla="*/ 20 w 40"/>
                <a:gd name="T7" fmla="*/ 34 h 34"/>
                <a:gd name="T8" fmla="*/ 39 w 40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4">
                  <a:moveTo>
                    <a:pt x="39" y="17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9" y="34"/>
                    <a:pt x="20" y="34"/>
                  </a:cubicBezTo>
                  <a:cubicBezTo>
                    <a:pt x="31" y="34"/>
                    <a:pt x="40" y="26"/>
                    <a:pt x="3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44" name="iṧḷiďè"/>
            <p:cNvSpPr/>
            <p:nvPr/>
          </p:nvSpPr>
          <p:spPr bwMode="auto">
            <a:xfrm>
              <a:off x="6273923" y="4479659"/>
              <a:ext cx="145037" cy="123436"/>
            </a:xfrm>
            <a:custGeom>
              <a:avLst/>
              <a:gdLst>
                <a:gd name="T0" fmla="*/ 40 w 40"/>
                <a:gd name="T1" fmla="*/ 17 h 34"/>
                <a:gd name="T2" fmla="*/ 19 w 40"/>
                <a:gd name="T3" fmla="*/ 0 h 34"/>
                <a:gd name="T4" fmla="*/ 0 w 40"/>
                <a:gd name="T5" fmla="*/ 17 h 34"/>
                <a:gd name="T6" fmla="*/ 21 w 40"/>
                <a:gd name="T7" fmla="*/ 34 h 34"/>
                <a:gd name="T8" fmla="*/ 40 w 40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4">
                  <a:moveTo>
                    <a:pt x="40" y="17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1" y="26"/>
                    <a:pt x="10" y="34"/>
                    <a:pt x="21" y="34"/>
                  </a:cubicBezTo>
                  <a:cubicBezTo>
                    <a:pt x="32" y="34"/>
                    <a:pt x="40" y="26"/>
                    <a:pt x="4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45" name="isļïḍe"/>
            <p:cNvSpPr/>
            <p:nvPr/>
          </p:nvSpPr>
          <p:spPr bwMode="auto">
            <a:xfrm>
              <a:off x="6448276" y="4479659"/>
              <a:ext cx="149666" cy="123436"/>
            </a:xfrm>
            <a:custGeom>
              <a:avLst/>
              <a:gdLst>
                <a:gd name="T0" fmla="*/ 40 w 41"/>
                <a:gd name="T1" fmla="*/ 17 h 34"/>
                <a:gd name="T2" fmla="*/ 19 w 41"/>
                <a:gd name="T3" fmla="*/ 0 h 34"/>
                <a:gd name="T4" fmla="*/ 0 w 41"/>
                <a:gd name="T5" fmla="*/ 17 h 34"/>
                <a:gd name="T6" fmla="*/ 21 w 41"/>
                <a:gd name="T7" fmla="*/ 34 h 34"/>
                <a:gd name="T8" fmla="*/ 40 w 41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4">
                  <a:moveTo>
                    <a:pt x="40" y="17"/>
                  </a:moveTo>
                  <a:cubicBezTo>
                    <a:pt x="39" y="8"/>
                    <a:pt x="30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1" y="26"/>
                    <a:pt x="10" y="34"/>
                    <a:pt x="21" y="34"/>
                  </a:cubicBezTo>
                  <a:cubicBezTo>
                    <a:pt x="32" y="34"/>
                    <a:pt x="41" y="26"/>
                    <a:pt x="4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46" name="íśḷîḑe"/>
            <p:cNvSpPr/>
            <p:nvPr/>
          </p:nvSpPr>
          <p:spPr bwMode="auto">
            <a:xfrm>
              <a:off x="6102656" y="4629325"/>
              <a:ext cx="148123" cy="128065"/>
            </a:xfrm>
            <a:custGeom>
              <a:avLst/>
              <a:gdLst>
                <a:gd name="T0" fmla="*/ 40 w 41"/>
                <a:gd name="T1" fmla="*/ 17 h 35"/>
                <a:gd name="T2" fmla="*/ 20 w 41"/>
                <a:gd name="T3" fmla="*/ 0 h 35"/>
                <a:gd name="T4" fmla="*/ 0 w 41"/>
                <a:gd name="T5" fmla="*/ 17 h 35"/>
                <a:gd name="T6" fmla="*/ 21 w 41"/>
                <a:gd name="T7" fmla="*/ 35 h 35"/>
                <a:gd name="T8" fmla="*/ 40 w 41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5">
                  <a:moveTo>
                    <a:pt x="40" y="17"/>
                  </a:moveTo>
                  <a:cubicBezTo>
                    <a:pt x="40" y="8"/>
                    <a:pt x="31" y="0"/>
                    <a:pt x="20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1" y="27"/>
                    <a:pt x="10" y="35"/>
                    <a:pt x="21" y="35"/>
                  </a:cubicBezTo>
                  <a:cubicBezTo>
                    <a:pt x="32" y="35"/>
                    <a:pt x="41" y="27"/>
                    <a:pt x="4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47" name="ïṩ1îḍe"/>
            <p:cNvSpPr/>
            <p:nvPr/>
          </p:nvSpPr>
          <p:spPr bwMode="auto">
            <a:xfrm>
              <a:off x="6280095" y="4629325"/>
              <a:ext cx="149666" cy="128065"/>
            </a:xfrm>
            <a:custGeom>
              <a:avLst/>
              <a:gdLst>
                <a:gd name="T0" fmla="*/ 40 w 41"/>
                <a:gd name="T1" fmla="*/ 17 h 35"/>
                <a:gd name="T2" fmla="*/ 19 w 41"/>
                <a:gd name="T3" fmla="*/ 0 h 35"/>
                <a:gd name="T4" fmla="*/ 0 w 41"/>
                <a:gd name="T5" fmla="*/ 17 h 35"/>
                <a:gd name="T6" fmla="*/ 21 w 41"/>
                <a:gd name="T7" fmla="*/ 35 h 35"/>
                <a:gd name="T8" fmla="*/ 40 w 41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5">
                  <a:moveTo>
                    <a:pt x="40" y="17"/>
                  </a:moveTo>
                  <a:cubicBezTo>
                    <a:pt x="40" y="8"/>
                    <a:pt x="30" y="0"/>
                    <a:pt x="19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1" y="27"/>
                    <a:pt x="10" y="35"/>
                    <a:pt x="21" y="35"/>
                  </a:cubicBezTo>
                  <a:cubicBezTo>
                    <a:pt x="32" y="35"/>
                    <a:pt x="41" y="27"/>
                    <a:pt x="4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48" name="îşḻïḋé"/>
            <p:cNvSpPr/>
            <p:nvPr/>
          </p:nvSpPr>
          <p:spPr bwMode="auto">
            <a:xfrm>
              <a:off x="9524911" y="3222157"/>
              <a:ext cx="145037" cy="87948"/>
            </a:xfrm>
            <a:custGeom>
              <a:avLst/>
              <a:gdLst>
                <a:gd name="T0" fmla="*/ 37 w 40"/>
                <a:gd name="T1" fmla="*/ 12 h 24"/>
                <a:gd name="T2" fmla="*/ 14 w 40"/>
                <a:gd name="T3" fmla="*/ 0 h 24"/>
                <a:gd name="T4" fmla="*/ 3 w 40"/>
                <a:gd name="T5" fmla="*/ 12 h 24"/>
                <a:gd name="T6" fmla="*/ 26 w 40"/>
                <a:gd name="T7" fmla="*/ 24 h 24"/>
                <a:gd name="T8" fmla="*/ 37 w 40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37" y="12"/>
                  </a:moveTo>
                  <a:cubicBezTo>
                    <a:pt x="33" y="5"/>
                    <a:pt x="23" y="0"/>
                    <a:pt x="14" y="0"/>
                  </a:cubicBezTo>
                  <a:cubicBezTo>
                    <a:pt x="4" y="0"/>
                    <a:pt x="0" y="5"/>
                    <a:pt x="3" y="12"/>
                  </a:cubicBezTo>
                  <a:cubicBezTo>
                    <a:pt x="6" y="19"/>
                    <a:pt x="16" y="24"/>
                    <a:pt x="26" y="24"/>
                  </a:cubicBezTo>
                  <a:cubicBezTo>
                    <a:pt x="35" y="24"/>
                    <a:pt x="40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49" name="iSḻïdé"/>
            <p:cNvSpPr/>
            <p:nvPr/>
          </p:nvSpPr>
          <p:spPr bwMode="auto">
            <a:xfrm>
              <a:off x="9575829" y="3331707"/>
              <a:ext cx="149666" cy="91034"/>
            </a:xfrm>
            <a:custGeom>
              <a:avLst/>
              <a:gdLst>
                <a:gd name="T0" fmla="*/ 38 w 41"/>
                <a:gd name="T1" fmla="*/ 12 h 25"/>
                <a:gd name="T2" fmla="*/ 14 w 41"/>
                <a:gd name="T3" fmla="*/ 0 h 25"/>
                <a:gd name="T4" fmla="*/ 3 w 41"/>
                <a:gd name="T5" fmla="*/ 12 h 25"/>
                <a:gd name="T6" fmla="*/ 27 w 41"/>
                <a:gd name="T7" fmla="*/ 25 h 25"/>
                <a:gd name="T8" fmla="*/ 38 w 41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38" y="12"/>
                  </a:moveTo>
                  <a:cubicBezTo>
                    <a:pt x="34" y="5"/>
                    <a:pt x="24" y="0"/>
                    <a:pt x="14" y="0"/>
                  </a:cubicBezTo>
                  <a:cubicBezTo>
                    <a:pt x="5" y="0"/>
                    <a:pt x="0" y="5"/>
                    <a:pt x="3" y="12"/>
                  </a:cubicBezTo>
                  <a:cubicBezTo>
                    <a:pt x="7" y="19"/>
                    <a:pt x="17" y="25"/>
                    <a:pt x="27" y="25"/>
                  </a:cubicBezTo>
                  <a:cubicBezTo>
                    <a:pt x="36" y="25"/>
                    <a:pt x="41" y="19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50" name="îŝliḑe"/>
            <p:cNvSpPr/>
            <p:nvPr/>
          </p:nvSpPr>
          <p:spPr bwMode="auto">
            <a:xfrm>
              <a:off x="9527997" y="3558520"/>
              <a:ext cx="154295" cy="98749"/>
            </a:xfrm>
            <a:custGeom>
              <a:avLst/>
              <a:gdLst>
                <a:gd name="T0" fmla="*/ 39 w 42"/>
                <a:gd name="T1" fmla="*/ 14 h 27"/>
                <a:gd name="T2" fmla="*/ 15 w 42"/>
                <a:gd name="T3" fmla="*/ 0 h 27"/>
                <a:gd name="T4" fmla="*/ 4 w 42"/>
                <a:gd name="T5" fmla="*/ 14 h 27"/>
                <a:gd name="T6" fmla="*/ 28 w 42"/>
                <a:gd name="T7" fmla="*/ 27 h 27"/>
                <a:gd name="T8" fmla="*/ 39 w 42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7">
                  <a:moveTo>
                    <a:pt x="39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7" y="21"/>
                    <a:pt x="18" y="27"/>
                    <a:pt x="28" y="27"/>
                  </a:cubicBezTo>
                  <a:cubicBezTo>
                    <a:pt x="37" y="27"/>
                    <a:pt x="42" y="21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51" name="iṩ1îďê"/>
            <p:cNvSpPr/>
            <p:nvPr/>
          </p:nvSpPr>
          <p:spPr bwMode="auto">
            <a:xfrm>
              <a:off x="9480166" y="3803849"/>
              <a:ext cx="157381" cy="101834"/>
            </a:xfrm>
            <a:custGeom>
              <a:avLst/>
              <a:gdLst>
                <a:gd name="T0" fmla="*/ 39 w 43"/>
                <a:gd name="T1" fmla="*/ 14 h 28"/>
                <a:gd name="T2" fmla="*/ 15 w 43"/>
                <a:gd name="T3" fmla="*/ 0 h 28"/>
                <a:gd name="T4" fmla="*/ 3 w 43"/>
                <a:gd name="T5" fmla="*/ 14 h 28"/>
                <a:gd name="T6" fmla="*/ 28 w 43"/>
                <a:gd name="T7" fmla="*/ 28 h 28"/>
                <a:gd name="T8" fmla="*/ 39 w 4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39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6" y="22"/>
                    <a:pt x="17" y="28"/>
                    <a:pt x="28" y="28"/>
                  </a:cubicBezTo>
                  <a:cubicBezTo>
                    <a:pt x="38" y="28"/>
                    <a:pt x="43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52" name="iṥļidê"/>
            <p:cNvSpPr/>
            <p:nvPr/>
          </p:nvSpPr>
          <p:spPr bwMode="auto">
            <a:xfrm>
              <a:off x="9802641" y="3803849"/>
              <a:ext cx="160466" cy="101834"/>
            </a:xfrm>
            <a:custGeom>
              <a:avLst/>
              <a:gdLst>
                <a:gd name="T0" fmla="*/ 40 w 44"/>
                <a:gd name="T1" fmla="*/ 14 h 28"/>
                <a:gd name="T2" fmla="*/ 15 w 44"/>
                <a:gd name="T3" fmla="*/ 0 h 28"/>
                <a:gd name="T4" fmla="*/ 4 w 44"/>
                <a:gd name="T5" fmla="*/ 14 h 28"/>
                <a:gd name="T6" fmla="*/ 29 w 44"/>
                <a:gd name="T7" fmla="*/ 28 h 28"/>
                <a:gd name="T8" fmla="*/ 40 w 44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40" y="14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2"/>
                    <a:pt x="19" y="28"/>
                    <a:pt x="29" y="28"/>
                  </a:cubicBezTo>
                  <a:cubicBezTo>
                    <a:pt x="39" y="28"/>
                    <a:pt x="44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53" name="íṡľíḑê"/>
            <p:cNvSpPr/>
            <p:nvPr/>
          </p:nvSpPr>
          <p:spPr bwMode="auto">
            <a:xfrm>
              <a:off x="10126660" y="3803849"/>
              <a:ext cx="163552" cy="101834"/>
            </a:xfrm>
            <a:custGeom>
              <a:avLst/>
              <a:gdLst>
                <a:gd name="T0" fmla="*/ 41 w 45"/>
                <a:gd name="T1" fmla="*/ 14 h 28"/>
                <a:gd name="T2" fmla="*/ 15 w 45"/>
                <a:gd name="T3" fmla="*/ 0 h 28"/>
                <a:gd name="T4" fmla="*/ 4 w 45"/>
                <a:gd name="T5" fmla="*/ 14 h 28"/>
                <a:gd name="T6" fmla="*/ 30 w 45"/>
                <a:gd name="T7" fmla="*/ 28 h 28"/>
                <a:gd name="T8" fmla="*/ 41 w 45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8">
                  <a:moveTo>
                    <a:pt x="41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2"/>
                    <a:pt x="20" y="28"/>
                    <a:pt x="30" y="28"/>
                  </a:cubicBezTo>
                  <a:cubicBezTo>
                    <a:pt x="40" y="28"/>
                    <a:pt x="45" y="22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54" name="îśḻïďè"/>
            <p:cNvSpPr/>
            <p:nvPr/>
          </p:nvSpPr>
          <p:spPr bwMode="auto">
            <a:xfrm>
              <a:off x="8546683" y="3445885"/>
              <a:ext cx="141951" cy="94120"/>
            </a:xfrm>
            <a:custGeom>
              <a:avLst/>
              <a:gdLst>
                <a:gd name="T0" fmla="*/ 37 w 39"/>
                <a:gd name="T1" fmla="*/ 12 h 26"/>
                <a:gd name="T2" fmla="*/ 15 w 39"/>
                <a:gd name="T3" fmla="*/ 0 h 26"/>
                <a:gd name="T4" fmla="*/ 2 w 39"/>
                <a:gd name="T5" fmla="*/ 12 h 26"/>
                <a:gd name="T6" fmla="*/ 24 w 39"/>
                <a:gd name="T7" fmla="*/ 26 h 26"/>
                <a:gd name="T8" fmla="*/ 37 w 39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7" y="12"/>
                  </a:moveTo>
                  <a:cubicBezTo>
                    <a:pt x="34" y="5"/>
                    <a:pt x="25" y="0"/>
                    <a:pt x="15" y="0"/>
                  </a:cubicBezTo>
                  <a:cubicBezTo>
                    <a:pt x="5" y="0"/>
                    <a:pt x="0" y="5"/>
                    <a:pt x="2" y="12"/>
                  </a:cubicBezTo>
                  <a:cubicBezTo>
                    <a:pt x="5" y="20"/>
                    <a:pt x="14" y="26"/>
                    <a:pt x="24" y="26"/>
                  </a:cubicBezTo>
                  <a:cubicBezTo>
                    <a:pt x="34" y="26"/>
                    <a:pt x="39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55" name="íṥlïďê"/>
            <p:cNvSpPr/>
            <p:nvPr/>
          </p:nvSpPr>
          <p:spPr bwMode="auto">
            <a:xfrm>
              <a:off x="9166947" y="3445885"/>
              <a:ext cx="146580" cy="94120"/>
            </a:xfrm>
            <a:custGeom>
              <a:avLst/>
              <a:gdLst>
                <a:gd name="T0" fmla="*/ 37 w 40"/>
                <a:gd name="T1" fmla="*/ 12 h 26"/>
                <a:gd name="T2" fmla="*/ 14 w 40"/>
                <a:gd name="T3" fmla="*/ 0 h 26"/>
                <a:gd name="T4" fmla="*/ 3 w 40"/>
                <a:gd name="T5" fmla="*/ 12 h 26"/>
                <a:gd name="T6" fmla="*/ 26 w 40"/>
                <a:gd name="T7" fmla="*/ 26 h 26"/>
                <a:gd name="T8" fmla="*/ 37 w 40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7" y="12"/>
                  </a:moveTo>
                  <a:cubicBezTo>
                    <a:pt x="34" y="5"/>
                    <a:pt x="24" y="0"/>
                    <a:pt x="14" y="0"/>
                  </a:cubicBezTo>
                  <a:cubicBezTo>
                    <a:pt x="5" y="0"/>
                    <a:pt x="0" y="5"/>
                    <a:pt x="3" y="12"/>
                  </a:cubicBezTo>
                  <a:cubicBezTo>
                    <a:pt x="6" y="20"/>
                    <a:pt x="16" y="26"/>
                    <a:pt x="26" y="26"/>
                  </a:cubicBezTo>
                  <a:cubicBezTo>
                    <a:pt x="35" y="26"/>
                    <a:pt x="40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56" name="ïṣḻïḑê"/>
            <p:cNvSpPr/>
            <p:nvPr/>
          </p:nvSpPr>
          <p:spPr bwMode="auto">
            <a:xfrm>
              <a:off x="9319700" y="3445885"/>
              <a:ext cx="149666" cy="94120"/>
            </a:xfrm>
            <a:custGeom>
              <a:avLst/>
              <a:gdLst>
                <a:gd name="T0" fmla="*/ 38 w 41"/>
                <a:gd name="T1" fmla="*/ 12 h 26"/>
                <a:gd name="T2" fmla="*/ 15 w 41"/>
                <a:gd name="T3" fmla="*/ 0 h 26"/>
                <a:gd name="T4" fmla="*/ 3 w 41"/>
                <a:gd name="T5" fmla="*/ 12 h 26"/>
                <a:gd name="T6" fmla="*/ 26 w 41"/>
                <a:gd name="T7" fmla="*/ 26 h 26"/>
                <a:gd name="T8" fmla="*/ 38 w 41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6">
                  <a:moveTo>
                    <a:pt x="38" y="12"/>
                  </a:moveTo>
                  <a:cubicBezTo>
                    <a:pt x="35" y="5"/>
                    <a:pt x="24" y="0"/>
                    <a:pt x="15" y="0"/>
                  </a:cubicBezTo>
                  <a:cubicBezTo>
                    <a:pt x="5" y="0"/>
                    <a:pt x="0" y="5"/>
                    <a:pt x="3" y="12"/>
                  </a:cubicBezTo>
                  <a:cubicBezTo>
                    <a:pt x="6" y="20"/>
                    <a:pt x="17" y="26"/>
                    <a:pt x="26" y="26"/>
                  </a:cubicBezTo>
                  <a:cubicBezTo>
                    <a:pt x="36" y="26"/>
                    <a:pt x="41" y="20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57" name="işḻiďé"/>
            <p:cNvSpPr/>
            <p:nvPr/>
          </p:nvSpPr>
          <p:spPr bwMode="auto">
            <a:xfrm>
              <a:off x="8744180" y="3558520"/>
              <a:ext cx="145037" cy="98749"/>
            </a:xfrm>
            <a:custGeom>
              <a:avLst/>
              <a:gdLst>
                <a:gd name="T0" fmla="*/ 38 w 40"/>
                <a:gd name="T1" fmla="*/ 14 h 27"/>
                <a:gd name="T2" fmla="*/ 15 w 40"/>
                <a:gd name="T3" fmla="*/ 0 h 27"/>
                <a:gd name="T4" fmla="*/ 2 w 40"/>
                <a:gd name="T5" fmla="*/ 14 h 27"/>
                <a:gd name="T6" fmla="*/ 25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2" y="14"/>
                  </a:cubicBezTo>
                  <a:cubicBezTo>
                    <a:pt x="5" y="21"/>
                    <a:pt x="15" y="27"/>
                    <a:pt x="25" y="27"/>
                  </a:cubicBezTo>
                  <a:cubicBezTo>
                    <a:pt x="35" y="27"/>
                    <a:pt x="40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58" name="işḻiḋé"/>
            <p:cNvSpPr/>
            <p:nvPr/>
          </p:nvSpPr>
          <p:spPr bwMode="auto">
            <a:xfrm>
              <a:off x="8900018" y="3558520"/>
              <a:ext cx="149666" cy="98749"/>
            </a:xfrm>
            <a:custGeom>
              <a:avLst/>
              <a:gdLst>
                <a:gd name="T0" fmla="*/ 38 w 41"/>
                <a:gd name="T1" fmla="*/ 14 h 27"/>
                <a:gd name="T2" fmla="*/ 15 w 41"/>
                <a:gd name="T3" fmla="*/ 0 h 27"/>
                <a:gd name="T4" fmla="*/ 3 w 41"/>
                <a:gd name="T5" fmla="*/ 14 h 27"/>
                <a:gd name="T6" fmla="*/ 26 w 41"/>
                <a:gd name="T7" fmla="*/ 27 h 27"/>
                <a:gd name="T8" fmla="*/ 38 w 4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38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5" y="21"/>
                    <a:pt x="16" y="27"/>
                    <a:pt x="26" y="27"/>
                  </a:cubicBezTo>
                  <a:cubicBezTo>
                    <a:pt x="35" y="27"/>
                    <a:pt x="41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59" name="í$1íḓe"/>
            <p:cNvSpPr/>
            <p:nvPr/>
          </p:nvSpPr>
          <p:spPr bwMode="auto">
            <a:xfrm>
              <a:off x="9057399" y="3558520"/>
              <a:ext cx="149666" cy="98749"/>
            </a:xfrm>
            <a:custGeom>
              <a:avLst/>
              <a:gdLst>
                <a:gd name="T0" fmla="*/ 38 w 41"/>
                <a:gd name="T1" fmla="*/ 14 h 27"/>
                <a:gd name="T2" fmla="*/ 15 w 41"/>
                <a:gd name="T3" fmla="*/ 0 h 27"/>
                <a:gd name="T4" fmla="*/ 3 w 41"/>
                <a:gd name="T5" fmla="*/ 14 h 27"/>
                <a:gd name="T6" fmla="*/ 26 w 41"/>
                <a:gd name="T7" fmla="*/ 27 h 27"/>
                <a:gd name="T8" fmla="*/ 38 w 4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38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6" y="21"/>
                    <a:pt x="16" y="27"/>
                    <a:pt x="26" y="27"/>
                  </a:cubicBezTo>
                  <a:cubicBezTo>
                    <a:pt x="36" y="27"/>
                    <a:pt x="41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60" name="isļîḋè"/>
            <p:cNvSpPr/>
            <p:nvPr/>
          </p:nvSpPr>
          <p:spPr bwMode="auto">
            <a:xfrm>
              <a:off x="9214779" y="3558520"/>
              <a:ext cx="152752" cy="98749"/>
            </a:xfrm>
            <a:custGeom>
              <a:avLst/>
              <a:gdLst>
                <a:gd name="T0" fmla="*/ 38 w 42"/>
                <a:gd name="T1" fmla="*/ 14 h 27"/>
                <a:gd name="T2" fmla="*/ 15 w 42"/>
                <a:gd name="T3" fmla="*/ 0 h 27"/>
                <a:gd name="T4" fmla="*/ 3 w 42"/>
                <a:gd name="T5" fmla="*/ 14 h 27"/>
                <a:gd name="T6" fmla="*/ 27 w 42"/>
                <a:gd name="T7" fmla="*/ 27 h 27"/>
                <a:gd name="T8" fmla="*/ 38 w 42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7">
                  <a:moveTo>
                    <a:pt x="38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6" y="21"/>
                    <a:pt x="17" y="27"/>
                    <a:pt x="27" y="27"/>
                  </a:cubicBezTo>
                  <a:cubicBezTo>
                    <a:pt x="36" y="27"/>
                    <a:pt x="42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61" name="îSļîdé"/>
            <p:cNvSpPr/>
            <p:nvPr/>
          </p:nvSpPr>
          <p:spPr bwMode="auto">
            <a:xfrm>
              <a:off x="9370616" y="3558520"/>
              <a:ext cx="154295" cy="98749"/>
            </a:xfrm>
            <a:custGeom>
              <a:avLst/>
              <a:gdLst>
                <a:gd name="T0" fmla="*/ 39 w 42"/>
                <a:gd name="T1" fmla="*/ 14 h 27"/>
                <a:gd name="T2" fmla="*/ 15 w 42"/>
                <a:gd name="T3" fmla="*/ 0 h 27"/>
                <a:gd name="T4" fmla="*/ 3 w 42"/>
                <a:gd name="T5" fmla="*/ 14 h 27"/>
                <a:gd name="T6" fmla="*/ 27 w 42"/>
                <a:gd name="T7" fmla="*/ 27 h 27"/>
                <a:gd name="T8" fmla="*/ 39 w 42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7">
                  <a:moveTo>
                    <a:pt x="39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7" y="21"/>
                    <a:pt x="17" y="27"/>
                    <a:pt x="27" y="27"/>
                  </a:cubicBezTo>
                  <a:cubicBezTo>
                    <a:pt x="37" y="27"/>
                    <a:pt x="42" y="21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62" name="ïṥḷîḋé"/>
            <p:cNvSpPr/>
            <p:nvPr/>
          </p:nvSpPr>
          <p:spPr bwMode="auto">
            <a:xfrm>
              <a:off x="9842758" y="3558520"/>
              <a:ext cx="155838" cy="98749"/>
            </a:xfrm>
            <a:custGeom>
              <a:avLst/>
              <a:gdLst>
                <a:gd name="T0" fmla="*/ 39 w 43"/>
                <a:gd name="T1" fmla="*/ 14 h 27"/>
                <a:gd name="T2" fmla="*/ 15 w 43"/>
                <a:gd name="T3" fmla="*/ 0 h 27"/>
                <a:gd name="T4" fmla="*/ 4 w 43"/>
                <a:gd name="T5" fmla="*/ 14 h 27"/>
                <a:gd name="T6" fmla="*/ 28 w 43"/>
                <a:gd name="T7" fmla="*/ 27 h 27"/>
                <a:gd name="T8" fmla="*/ 39 w 43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7">
                  <a:moveTo>
                    <a:pt x="39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1"/>
                    <a:pt x="19" y="27"/>
                    <a:pt x="28" y="27"/>
                  </a:cubicBezTo>
                  <a:cubicBezTo>
                    <a:pt x="38" y="27"/>
                    <a:pt x="43" y="21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63" name="ïṡľíďe"/>
            <p:cNvSpPr/>
            <p:nvPr/>
          </p:nvSpPr>
          <p:spPr bwMode="auto">
            <a:xfrm>
              <a:off x="9998596" y="3558520"/>
              <a:ext cx="160466" cy="98749"/>
            </a:xfrm>
            <a:custGeom>
              <a:avLst/>
              <a:gdLst>
                <a:gd name="T0" fmla="*/ 40 w 44"/>
                <a:gd name="T1" fmla="*/ 14 h 27"/>
                <a:gd name="T2" fmla="*/ 15 w 44"/>
                <a:gd name="T3" fmla="*/ 0 h 27"/>
                <a:gd name="T4" fmla="*/ 4 w 44"/>
                <a:gd name="T5" fmla="*/ 14 h 27"/>
                <a:gd name="T6" fmla="*/ 29 w 44"/>
                <a:gd name="T7" fmla="*/ 27 h 27"/>
                <a:gd name="T8" fmla="*/ 40 w 44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7">
                  <a:moveTo>
                    <a:pt x="40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1"/>
                    <a:pt x="19" y="27"/>
                    <a:pt x="29" y="27"/>
                  </a:cubicBezTo>
                  <a:cubicBezTo>
                    <a:pt x="39" y="27"/>
                    <a:pt x="44" y="21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64" name="íślîḓê"/>
            <p:cNvSpPr/>
            <p:nvPr/>
          </p:nvSpPr>
          <p:spPr bwMode="auto">
            <a:xfrm>
              <a:off x="8787383" y="3678869"/>
              <a:ext cx="149666" cy="103378"/>
            </a:xfrm>
            <a:custGeom>
              <a:avLst/>
              <a:gdLst>
                <a:gd name="T0" fmla="*/ 38 w 41"/>
                <a:gd name="T1" fmla="*/ 14 h 28"/>
                <a:gd name="T2" fmla="*/ 15 w 41"/>
                <a:gd name="T3" fmla="*/ 0 h 28"/>
                <a:gd name="T4" fmla="*/ 2 w 41"/>
                <a:gd name="T5" fmla="*/ 14 h 28"/>
                <a:gd name="T6" fmla="*/ 25 w 41"/>
                <a:gd name="T7" fmla="*/ 28 h 28"/>
                <a:gd name="T8" fmla="*/ 38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8" y="14"/>
                  </a:moveTo>
                  <a:cubicBezTo>
                    <a:pt x="35" y="6"/>
                    <a:pt x="25" y="0"/>
                    <a:pt x="15" y="0"/>
                  </a:cubicBezTo>
                  <a:cubicBezTo>
                    <a:pt x="5" y="0"/>
                    <a:pt x="0" y="6"/>
                    <a:pt x="2" y="14"/>
                  </a:cubicBezTo>
                  <a:cubicBezTo>
                    <a:pt x="5" y="22"/>
                    <a:pt x="16" y="28"/>
                    <a:pt x="25" y="28"/>
                  </a:cubicBezTo>
                  <a:cubicBezTo>
                    <a:pt x="35" y="28"/>
                    <a:pt x="41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65" name="ïṣḻîḓè"/>
            <p:cNvSpPr/>
            <p:nvPr/>
          </p:nvSpPr>
          <p:spPr bwMode="auto">
            <a:xfrm>
              <a:off x="8944763" y="3678869"/>
              <a:ext cx="152752" cy="103378"/>
            </a:xfrm>
            <a:custGeom>
              <a:avLst/>
              <a:gdLst>
                <a:gd name="T0" fmla="*/ 39 w 42"/>
                <a:gd name="T1" fmla="*/ 14 h 28"/>
                <a:gd name="T2" fmla="*/ 16 w 42"/>
                <a:gd name="T3" fmla="*/ 0 h 28"/>
                <a:gd name="T4" fmla="*/ 3 w 42"/>
                <a:gd name="T5" fmla="*/ 14 h 28"/>
                <a:gd name="T6" fmla="*/ 27 w 42"/>
                <a:gd name="T7" fmla="*/ 28 h 28"/>
                <a:gd name="T8" fmla="*/ 39 w 4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9" y="14"/>
                  </a:moveTo>
                  <a:cubicBezTo>
                    <a:pt x="36" y="6"/>
                    <a:pt x="26" y="0"/>
                    <a:pt x="16" y="0"/>
                  </a:cubicBezTo>
                  <a:cubicBezTo>
                    <a:pt x="6" y="0"/>
                    <a:pt x="0" y="6"/>
                    <a:pt x="3" y="14"/>
                  </a:cubicBezTo>
                  <a:cubicBezTo>
                    <a:pt x="6" y="22"/>
                    <a:pt x="17" y="28"/>
                    <a:pt x="27" y="28"/>
                  </a:cubicBezTo>
                  <a:cubicBezTo>
                    <a:pt x="37" y="28"/>
                    <a:pt x="42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66" name="íṥļîḑê"/>
            <p:cNvSpPr/>
            <p:nvPr/>
          </p:nvSpPr>
          <p:spPr bwMode="auto">
            <a:xfrm>
              <a:off x="9583543" y="3678869"/>
              <a:ext cx="155838" cy="103378"/>
            </a:xfrm>
            <a:custGeom>
              <a:avLst/>
              <a:gdLst>
                <a:gd name="T0" fmla="*/ 40 w 43"/>
                <a:gd name="T1" fmla="*/ 14 h 28"/>
                <a:gd name="T2" fmla="*/ 15 w 43"/>
                <a:gd name="T3" fmla="*/ 0 h 28"/>
                <a:gd name="T4" fmla="*/ 4 w 43"/>
                <a:gd name="T5" fmla="*/ 14 h 28"/>
                <a:gd name="T6" fmla="*/ 28 w 43"/>
                <a:gd name="T7" fmla="*/ 28 h 28"/>
                <a:gd name="T8" fmla="*/ 40 w 4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40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7" y="22"/>
                    <a:pt x="18" y="28"/>
                    <a:pt x="28" y="28"/>
                  </a:cubicBezTo>
                  <a:cubicBezTo>
                    <a:pt x="38" y="28"/>
                    <a:pt x="43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67" name="iṩḷíḋê"/>
            <p:cNvSpPr/>
            <p:nvPr/>
          </p:nvSpPr>
          <p:spPr bwMode="auto">
            <a:xfrm>
              <a:off x="10064942" y="3678869"/>
              <a:ext cx="157381" cy="103378"/>
            </a:xfrm>
            <a:custGeom>
              <a:avLst/>
              <a:gdLst>
                <a:gd name="T0" fmla="*/ 39 w 43"/>
                <a:gd name="T1" fmla="*/ 14 h 28"/>
                <a:gd name="T2" fmla="*/ 14 w 43"/>
                <a:gd name="T3" fmla="*/ 0 h 28"/>
                <a:gd name="T4" fmla="*/ 4 w 43"/>
                <a:gd name="T5" fmla="*/ 14 h 28"/>
                <a:gd name="T6" fmla="*/ 29 w 43"/>
                <a:gd name="T7" fmla="*/ 28 h 28"/>
                <a:gd name="T8" fmla="*/ 39 w 4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39" y="14"/>
                  </a:moveTo>
                  <a:cubicBezTo>
                    <a:pt x="35" y="6"/>
                    <a:pt x="24" y="0"/>
                    <a:pt x="14" y="0"/>
                  </a:cubicBezTo>
                  <a:cubicBezTo>
                    <a:pt x="4" y="0"/>
                    <a:pt x="0" y="6"/>
                    <a:pt x="4" y="14"/>
                  </a:cubicBezTo>
                  <a:cubicBezTo>
                    <a:pt x="7" y="22"/>
                    <a:pt x="19" y="28"/>
                    <a:pt x="29" y="28"/>
                  </a:cubicBezTo>
                  <a:cubicBezTo>
                    <a:pt x="39" y="28"/>
                    <a:pt x="43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68" name="ïŝḻíḋè"/>
            <p:cNvSpPr/>
            <p:nvPr/>
          </p:nvSpPr>
          <p:spPr bwMode="auto">
            <a:xfrm>
              <a:off x="10222323" y="3678869"/>
              <a:ext cx="160466" cy="103378"/>
            </a:xfrm>
            <a:custGeom>
              <a:avLst/>
              <a:gdLst>
                <a:gd name="T0" fmla="*/ 40 w 44"/>
                <a:gd name="T1" fmla="*/ 14 h 28"/>
                <a:gd name="T2" fmla="*/ 15 w 44"/>
                <a:gd name="T3" fmla="*/ 0 h 28"/>
                <a:gd name="T4" fmla="*/ 4 w 44"/>
                <a:gd name="T5" fmla="*/ 14 h 28"/>
                <a:gd name="T6" fmla="*/ 30 w 44"/>
                <a:gd name="T7" fmla="*/ 28 h 28"/>
                <a:gd name="T8" fmla="*/ 40 w 44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40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2"/>
                    <a:pt x="20" y="28"/>
                    <a:pt x="30" y="28"/>
                  </a:cubicBezTo>
                  <a:cubicBezTo>
                    <a:pt x="40" y="28"/>
                    <a:pt x="44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69" name="ïṧlîḋe"/>
            <p:cNvSpPr/>
            <p:nvPr/>
          </p:nvSpPr>
          <p:spPr bwMode="auto">
            <a:xfrm>
              <a:off x="10382789" y="3678869"/>
              <a:ext cx="160466" cy="103378"/>
            </a:xfrm>
            <a:custGeom>
              <a:avLst/>
              <a:gdLst>
                <a:gd name="T0" fmla="*/ 40 w 44"/>
                <a:gd name="T1" fmla="*/ 14 h 28"/>
                <a:gd name="T2" fmla="*/ 14 w 44"/>
                <a:gd name="T3" fmla="*/ 0 h 28"/>
                <a:gd name="T4" fmla="*/ 4 w 44"/>
                <a:gd name="T5" fmla="*/ 14 h 28"/>
                <a:gd name="T6" fmla="*/ 30 w 44"/>
                <a:gd name="T7" fmla="*/ 28 h 28"/>
                <a:gd name="T8" fmla="*/ 40 w 44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8">
                  <a:moveTo>
                    <a:pt x="40" y="14"/>
                  </a:moveTo>
                  <a:cubicBezTo>
                    <a:pt x="36" y="6"/>
                    <a:pt x="24" y="0"/>
                    <a:pt x="14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9" y="22"/>
                    <a:pt x="20" y="28"/>
                    <a:pt x="30" y="28"/>
                  </a:cubicBezTo>
                  <a:cubicBezTo>
                    <a:pt x="40" y="28"/>
                    <a:pt x="44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70" name="işlîḓè"/>
            <p:cNvSpPr/>
            <p:nvPr/>
          </p:nvSpPr>
          <p:spPr bwMode="auto">
            <a:xfrm>
              <a:off x="9156147" y="3803849"/>
              <a:ext cx="157381" cy="101834"/>
            </a:xfrm>
            <a:custGeom>
              <a:avLst/>
              <a:gdLst>
                <a:gd name="T0" fmla="*/ 39 w 43"/>
                <a:gd name="T1" fmla="*/ 14 h 28"/>
                <a:gd name="T2" fmla="*/ 15 w 43"/>
                <a:gd name="T3" fmla="*/ 0 h 28"/>
                <a:gd name="T4" fmla="*/ 3 w 43"/>
                <a:gd name="T5" fmla="*/ 14 h 28"/>
                <a:gd name="T6" fmla="*/ 27 w 43"/>
                <a:gd name="T7" fmla="*/ 28 h 28"/>
                <a:gd name="T8" fmla="*/ 39 w 4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39" y="14"/>
                  </a:moveTo>
                  <a:cubicBezTo>
                    <a:pt x="36" y="6"/>
                    <a:pt x="25" y="0"/>
                    <a:pt x="15" y="0"/>
                  </a:cubicBezTo>
                  <a:cubicBezTo>
                    <a:pt x="5" y="0"/>
                    <a:pt x="0" y="6"/>
                    <a:pt x="3" y="14"/>
                  </a:cubicBezTo>
                  <a:cubicBezTo>
                    <a:pt x="6" y="22"/>
                    <a:pt x="17" y="28"/>
                    <a:pt x="27" y="28"/>
                  </a:cubicBezTo>
                  <a:cubicBezTo>
                    <a:pt x="37" y="28"/>
                    <a:pt x="43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71" name="îsḷíḋê"/>
            <p:cNvSpPr/>
            <p:nvPr/>
          </p:nvSpPr>
          <p:spPr bwMode="auto">
            <a:xfrm>
              <a:off x="9316614" y="3803849"/>
              <a:ext cx="157381" cy="101834"/>
            </a:xfrm>
            <a:custGeom>
              <a:avLst/>
              <a:gdLst>
                <a:gd name="T0" fmla="*/ 40 w 43"/>
                <a:gd name="T1" fmla="*/ 14 h 28"/>
                <a:gd name="T2" fmla="*/ 16 w 43"/>
                <a:gd name="T3" fmla="*/ 0 h 28"/>
                <a:gd name="T4" fmla="*/ 3 w 43"/>
                <a:gd name="T5" fmla="*/ 14 h 28"/>
                <a:gd name="T6" fmla="*/ 28 w 43"/>
                <a:gd name="T7" fmla="*/ 28 h 28"/>
                <a:gd name="T8" fmla="*/ 40 w 4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40" y="14"/>
                  </a:moveTo>
                  <a:cubicBezTo>
                    <a:pt x="36" y="6"/>
                    <a:pt x="26" y="0"/>
                    <a:pt x="16" y="0"/>
                  </a:cubicBezTo>
                  <a:cubicBezTo>
                    <a:pt x="6" y="0"/>
                    <a:pt x="0" y="6"/>
                    <a:pt x="3" y="14"/>
                  </a:cubicBezTo>
                  <a:cubicBezTo>
                    <a:pt x="7" y="22"/>
                    <a:pt x="18" y="28"/>
                    <a:pt x="28" y="28"/>
                  </a:cubicBezTo>
                  <a:cubicBezTo>
                    <a:pt x="38" y="28"/>
                    <a:pt x="43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72" name="iṡḻîḋè"/>
            <p:cNvSpPr/>
            <p:nvPr/>
          </p:nvSpPr>
          <p:spPr bwMode="auto">
            <a:xfrm>
              <a:off x="10290213" y="3803849"/>
              <a:ext cx="165096" cy="101834"/>
            </a:xfrm>
            <a:custGeom>
              <a:avLst/>
              <a:gdLst>
                <a:gd name="T0" fmla="*/ 40 w 45"/>
                <a:gd name="T1" fmla="*/ 14 h 28"/>
                <a:gd name="T2" fmla="*/ 14 w 45"/>
                <a:gd name="T3" fmla="*/ 0 h 28"/>
                <a:gd name="T4" fmla="*/ 4 w 45"/>
                <a:gd name="T5" fmla="*/ 14 h 28"/>
                <a:gd name="T6" fmla="*/ 30 w 45"/>
                <a:gd name="T7" fmla="*/ 28 h 28"/>
                <a:gd name="T8" fmla="*/ 40 w 45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8">
                  <a:moveTo>
                    <a:pt x="40" y="14"/>
                  </a:moveTo>
                  <a:cubicBezTo>
                    <a:pt x="36" y="6"/>
                    <a:pt x="24" y="0"/>
                    <a:pt x="14" y="0"/>
                  </a:cubicBezTo>
                  <a:cubicBezTo>
                    <a:pt x="4" y="0"/>
                    <a:pt x="0" y="6"/>
                    <a:pt x="4" y="14"/>
                  </a:cubicBezTo>
                  <a:cubicBezTo>
                    <a:pt x="8" y="22"/>
                    <a:pt x="20" y="28"/>
                    <a:pt x="30" y="28"/>
                  </a:cubicBezTo>
                  <a:cubicBezTo>
                    <a:pt x="40" y="28"/>
                    <a:pt x="45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73" name="iS1íḓe"/>
            <p:cNvSpPr/>
            <p:nvPr/>
          </p:nvSpPr>
          <p:spPr bwMode="auto">
            <a:xfrm>
              <a:off x="10452222" y="3803849"/>
              <a:ext cx="163552" cy="101834"/>
            </a:xfrm>
            <a:custGeom>
              <a:avLst/>
              <a:gdLst>
                <a:gd name="T0" fmla="*/ 41 w 45"/>
                <a:gd name="T1" fmla="*/ 14 h 28"/>
                <a:gd name="T2" fmla="*/ 14 w 45"/>
                <a:gd name="T3" fmla="*/ 0 h 28"/>
                <a:gd name="T4" fmla="*/ 4 w 45"/>
                <a:gd name="T5" fmla="*/ 14 h 28"/>
                <a:gd name="T6" fmla="*/ 31 w 45"/>
                <a:gd name="T7" fmla="*/ 28 h 28"/>
                <a:gd name="T8" fmla="*/ 41 w 45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8">
                  <a:moveTo>
                    <a:pt x="41" y="14"/>
                  </a:moveTo>
                  <a:cubicBezTo>
                    <a:pt x="36" y="6"/>
                    <a:pt x="24" y="0"/>
                    <a:pt x="14" y="0"/>
                  </a:cubicBezTo>
                  <a:cubicBezTo>
                    <a:pt x="4" y="0"/>
                    <a:pt x="0" y="6"/>
                    <a:pt x="4" y="14"/>
                  </a:cubicBezTo>
                  <a:cubicBezTo>
                    <a:pt x="9" y="22"/>
                    <a:pt x="20" y="28"/>
                    <a:pt x="31" y="28"/>
                  </a:cubicBezTo>
                  <a:cubicBezTo>
                    <a:pt x="41" y="28"/>
                    <a:pt x="45" y="22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74" name="ïṥľîďê"/>
            <p:cNvSpPr/>
            <p:nvPr/>
          </p:nvSpPr>
          <p:spPr bwMode="auto">
            <a:xfrm>
              <a:off x="11348674" y="4198843"/>
              <a:ext cx="183611" cy="112636"/>
            </a:xfrm>
            <a:custGeom>
              <a:avLst/>
              <a:gdLst>
                <a:gd name="T0" fmla="*/ 44 w 50"/>
                <a:gd name="T1" fmla="*/ 15 h 31"/>
                <a:gd name="T2" fmla="*/ 15 w 50"/>
                <a:gd name="T3" fmla="*/ 0 h 31"/>
                <a:gd name="T4" fmla="*/ 6 w 50"/>
                <a:gd name="T5" fmla="*/ 15 h 31"/>
                <a:gd name="T6" fmla="*/ 35 w 50"/>
                <a:gd name="T7" fmla="*/ 31 h 31"/>
                <a:gd name="T8" fmla="*/ 44 w 50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1">
                  <a:moveTo>
                    <a:pt x="44" y="15"/>
                  </a:moveTo>
                  <a:cubicBezTo>
                    <a:pt x="38" y="7"/>
                    <a:pt x="25" y="0"/>
                    <a:pt x="15" y="0"/>
                  </a:cubicBezTo>
                  <a:cubicBezTo>
                    <a:pt x="5" y="0"/>
                    <a:pt x="0" y="7"/>
                    <a:pt x="6" y="15"/>
                  </a:cubicBezTo>
                  <a:cubicBezTo>
                    <a:pt x="11" y="24"/>
                    <a:pt x="24" y="31"/>
                    <a:pt x="35" y="31"/>
                  </a:cubicBezTo>
                  <a:cubicBezTo>
                    <a:pt x="46" y="31"/>
                    <a:pt x="50" y="24"/>
                    <a:pt x="4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75" name="íṧlîḑé"/>
            <p:cNvSpPr/>
            <p:nvPr/>
          </p:nvSpPr>
          <p:spPr bwMode="auto">
            <a:xfrm>
              <a:off x="10027912" y="3931913"/>
              <a:ext cx="165096" cy="104920"/>
            </a:xfrm>
            <a:custGeom>
              <a:avLst/>
              <a:gdLst>
                <a:gd name="T0" fmla="*/ 41 w 45"/>
                <a:gd name="T1" fmla="*/ 14 h 29"/>
                <a:gd name="T2" fmla="*/ 15 w 45"/>
                <a:gd name="T3" fmla="*/ 0 h 29"/>
                <a:gd name="T4" fmla="*/ 4 w 45"/>
                <a:gd name="T5" fmla="*/ 14 h 29"/>
                <a:gd name="T6" fmla="*/ 30 w 45"/>
                <a:gd name="T7" fmla="*/ 29 h 29"/>
                <a:gd name="T8" fmla="*/ 41 w 45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8">
                  <a:moveTo>
                    <a:pt x="41" y="14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4" y="14"/>
                  </a:cubicBezTo>
                  <a:cubicBezTo>
                    <a:pt x="8" y="22"/>
                    <a:pt x="20" y="29"/>
                    <a:pt x="30" y="29"/>
                  </a:cubicBezTo>
                  <a:cubicBezTo>
                    <a:pt x="40" y="29"/>
                    <a:pt x="45" y="22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76" name="îṡḷíḓe"/>
            <p:cNvSpPr/>
            <p:nvPr/>
          </p:nvSpPr>
          <p:spPr bwMode="auto">
            <a:xfrm>
              <a:off x="10356560" y="3931913"/>
              <a:ext cx="168182" cy="104920"/>
            </a:xfrm>
            <a:custGeom>
              <a:avLst/>
              <a:gdLst>
                <a:gd name="T0" fmla="*/ 42 w 46"/>
                <a:gd name="T1" fmla="*/ 14 h 29"/>
                <a:gd name="T2" fmla="*/ 15 w 46"/>
                <a:gd name="T3" fmla="*/ 0 h 29"/>
                <a:gd name="T4" fmla="*/ 5 w 46"/>
                <a:gd name="T5" fmla="*/ 14 h 29"/>
                <a:gd name="T6" fmla="*/ 31 w 46"/>
                <a:gd name="T7" fmla="*/ 29 h 29"/>
                <a:gd name="T8" fmla="*/ 42 w 46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8">
                  <a:moveTo>
                    <a:pt x="42" y="14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5" y="14"/>
                  </a:cubicBezTo>
                  <a:cubicBezTo>
                    <a:pt x="9" y="22"/>
                    <a:pt x="21" y="29"/>
                    <a:pt x="31" y="29"/>
                  </a:cubicBezTo>
                  <a:cubicBezTo>
                    <a:pt x="42" y="29"/>
                    <a:pt x="46" y="22"/>
                    <a:pt x="4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77" name="iṥľiḋê"/>
            <p:cNvSpPr/>
            <p:nvPr/>
          </p:nvSpPr>
          <p:spPr bwMode="auto">
            <a:xfrm>
              <a:off x="9762525" y="4063064"/>
              <a:ext cx="163552" cy="109550"/>
            </a:xfrm>
            <a:custGeom>
              <a:avLst/>
              <a:gdLst>
                <a:gd name="T0" fmla="*/ 41 w 45"/>
                <a:gd name="T1" fmla="*/ 15 h 30"/>
                <a:gd name="T2" fmla="*/ 15 w 45"/>
                <a:gd name="T3" fmla="*/ 0 h 30"/>
                <a:gd name="T4" fmla="*/ 3 w 45"/>
                <a:gd name="T5" fmla="*/ 15 h 30"/>
                <a:gd name="T6" fmla="*/ 29 w 45"/>
                <a:gd name="T7" fmla="*/ 30 h 30"/>
                <a:gd name="T8" fmla="*/ 41 w 45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0">
                  <a:moveTo>
                    <a:pt x="41" y="15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3" y="15"/>
                  </a:cubicBezTo>
                  <a:cubicBezTo>
                    <a:pt x="7" y="23"/>
                    <a:pt x="19" y="30"/>
                    <a:pt x="29" y="30"/>
                  </a:cubicBezTo>
                  <a:cubicBezTo>
                    <a:pt x="40" y="30"/>
                    <a:pt x="45" y="23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78" name="íśļîḋe"/>
            <p:cNvSpPr/>
            <p:nvPr/>
          </p:nvSpPr>
          <p:spPr bwMode="auto">
            <a:xfrm>
              <a:off x="9926077" y="4063064"/>
              <a:ext cx="168182" cy="109550"/>
            </a:xfrm>
            <a:custGeom>
              <a:avLst/>
              <a:gdLst>
                <a:gd name="T0" fmla="*/ 42 w 46"/>
                <a:gd name="T1" fmla="*/ 15 h 30"/>
                <a:gd name="T2" fmla="*/ 16 w 46"/>
                <a:gd name="T3" fmla="*/ 0 h 30"/>
                <a:gd name="T4" fmla="*/ 4 w 46"/>
                <a:gd name="T5" fmla="*/ 15 h 30"/>
                <a:gd name="T6" fmla="*/ 31 w 46"/>
                <a:gd name="T7" fmla="*/ 30 h 30"/>
                <a:gd name="T8" fmla="*/ 42 w 46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42" y="15"/>
                  </a:moveTo>
                  <a:cubicBezTo>
                    <a:pt x="38" y="6"/>
                    <a:pt x="26" y="0"/>
                    <a:pt x="16" y="0"/>
                  </a:cubicBezTo>
                  <a:cubicBezTo>
                    <a:pt x="6" y="0"/>
                    <a:pt x="0" y="6"/>
                    <a:pt x="4" y="15"/>
                  </a:cubicBezTo>
                  <a:cubicBezTo>
                    <a:pt x="8" y="23"/>
                    <a:pt x="20" y="30"/>
                    <a:pt x="31" y="30"/>
                  </a:cubicBezTo>
                  <a:cubicBezTo>
                    <a:pt x="41" y="30"/>
                    <a:pt x="46" y="23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79" name="ïṣ1íḓe"/>
            <p:cNvSpPr/>
            <p:nvPr/>
          </p:nvSpPr>
          <p:spPr bwMode="auto">
            <a:xfrm>
              <a:off x="10094259" y="4063064"/>
              <a:ext cx="168182" cy="109550"/>
            </a:xfrm>
            <a:custGeom>
              <a:avLst/>
              <a:gdLst>
                <a:gd name="T0" fmla="*/ 42 w 46"/>
                <a:gd name="T1" fmla="*/ 15 h 30"/>
                <a:gd name="T2" fmla="*/ 15 w 46"/>
                <a:gd name="T3" fmla="*/ 0 h 30"/>
                <a:gd name="T4" fmla="*/ 4 w 46"/>
                <a:gd name="T5" fmla="*/ 15 h 30"/>
                <a:gd name="T6" fmla="*/ 31 w 46"/>
                <a:gd name="T7" fmla="*/ 30 h 30"/>
                <a:gd name="T8" fmla="*/ 42 w 46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42" y="15"/>
                  </a:moveTo>
                  <a:cubicBezTo>
                    <a:pt x="38" y="6"/>
                    <a:pt x="26" y="0"/>
                    <a:pt x="15" y="0"/>
                  </a:cubicBezTo>
                  <a:cubicBezTo>
                    <a:pt x="5" y="0"/>
                    <a:pt x="0" y="6"/>
                    <a:pt x="4" y="15"/>
                  </a:cubicBezTo>
                  <a:cubicBezTo>
                    <a:pt x="9" y="23"/>
                    <a:pt x="20" y="30"/>
                    <a:pt x="31" y="30"/>
                  </a:cubicBezTo>
                  <a:cubicBezTo>
                    <a:pt x="41" y="30"/>
                    <a:pt x="46" y="23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80" name="islïdè"/>
            <p:cNvSpPr/>
            <p:nvPr/>
          </p:nvSpPr>
          <p:spPr bwMode="auto">
            <a:xfrm>
              <a:off x="10262440" y="4063064"/>
              <a:ext cx="166638" cy="109550"/>
            </a:xfrm>
            <a:custGeom>
              <a:avLst/>
              <a:gdLst>
                <a:gd name="T0" fmla="*/ 42 w 46"/>
                <a:gd name="T1" fmla="*/ 15 h 30"/>
                <a:gd name="T2" fmla="*/ 15 w 46"/>
                <a:gd name="T3" fmla="*/ 0 h 30"/>
                <a:gd name="T4" fmla="*/ 4 w 46"/>
                <a:gd name="T5" fmla="*/ 15 h 30"/>
                <a:gd name="T6" fmla="*/ 31 w 46"/>
                <a:gd name="T7" fmla="*/ 30 h 30"/>
                <a:gd name="T8" fmla="*/ 42 w 46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42" y="15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4" y="15"/>
                  </a:cubicBezTo>
                  <a:cubicBezTo>
                    <a:pt x="9" y="23"/>
                    <a:pt x="21" y="30"/>
                    <a:pt x="31" y="30"/>
                  </a:cubicBezTo>
                  <a:cubicBezTo>
                    <a:pt x="42" y="30"/>
                    <a:pt x="46" y="23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81" name="íṩḻídê"/>
            <p:cNvSpPr/>
            <p:nvPr/>
          </p:nvSpPr>
          <p:spPr bwMode="auto">
            <a:xfrm>
              <a:off x="10429078" y="4063064"/>
              <a:ext cx="168182" cy="109550"/>
            </a:xfrm>
            <a:custGeom>
              <a:avLst/>
              <a:gdLst>
                <a:gd name="T0" fmla="*/ 42 w 46"/>
                <a:gd name="T1" fmla="*/ 15 h 30"/>
                <a:gd name="T2" fmla="*/ 15 w 46"/>
                <a:gd name="T3" fmla="*/ 0 h 30"/>
                <a:gd name="T4" fmla="*/ 4 w 46"/>
                <a:gd name="T5" fmla="*/ 15 h 30"/>
                <a:gd name="T6" fmla="*/ 31 w 46"/>
                <a:gd name="T7" fmla="*/ 30 h 30"/>
                <a:gd name="T8" fmla="*/ 42 w 46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0">
                  <a:moveTo>
                    <a:pt x="42" y="15"/>
                  </a:moveTo>
                  <a:cubicBezTo>
                    <a:pt x="37" y="6"/>
                    <a:pt x="25" y="0"/>
                    <a:pt x="15" y="0"/>
                  </a:cubicBezTo>
                  <a:cubicBezTo>
                    <a:pt x="5" y="0"/>
                    <a:pt x="0" y="6"/>
                    <a:pt x="4" y="15"/>
                  </a:cubicBezTo>
                  <a:cubicBezTo>
                    <a:pt x="9" y="23"/>
                    <a:pt x="21" y="30"/>
                    <a:pt x="31" y="30"/>
                  </a:cubicBezTo>
                  <a:cubicBezTo>
                    <a:pt x="42" y="30"/>
                    <a:pt x="46" y="23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82" name="ïşľiḍè"/>
            <p:cNvSpPr/>
            <p:nvPr/>
          </p:nvSpPr>
          <p:spPr bwMode="auto">
            <a:xfrm>
              <a:off x="10597259" y="4063064"/>
              <a:ext cx="171268" cy="109550"/>
            </a:xfrm>
            <a:custGeom>
              <a:avLst/>
              <a:gdLst>
                <a:gd name="T0" fmla="*/ 42 w 47"/>
                <a:gd name="T1" fmla="*/ 15 h 30"/>
                <a:gd name="T2" fmla="*/ 14 w 47"/>
                <a:gd name="T3" fmla="*/ 0 h 30"/>
                <a:gd name="T4" fmla="*/ 4 w 47"/>
                <a:gd name="T5" fmla="*/ 15 h 30"/>
                <a:gd name="T6" fmla="*/ 32 w 47"/>
                <a:gd name="T7" fmla="*/ 30 h 30"/>
                <a:gd name="T8" fmla="*/ 42 w 47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0">
                  <a:moveTo>
                    <a:pt x="42" y="15"/>
                  </a:moveTo>
                  <a:cubicBezTo>
                    <a:pt x="37" y="6"/>
                    <a:pt x="25" y="0"/>
                    <a:pt x="14" y="0"/>
                  </a:cubicBezTo>
                  <a:cubicBezTo>
                    <a:pt x="4" y="0"/>
                    <a:pt x="0" y="6"/>
                    <a:pt x="4" y="15"/>
                  </a:cubicBezTo>
                  <a:cubicBezTo>
                    <a:pt x="9" y="23"/>
                    <a:pt x="21" y="30"/>
                    <a:pt x="32" y="30"/>
                  </a:cubicBezTo>
                  <a:cubicBezTo>
                    <a:pt x="42" y="30"/>
                    <a:pt x="47" y="23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83" name="îşlídé"/>
            <p:cNvSpPr/>
            <p:nvPr/>
          </p:nvSpPr>
          <p:spPr bwMode="auto">
            <a:xfrm>
              <a:off x="9652976" y="4198843"/>
              <a:ext cx="166638" cy="112636"/>
            </a:xfrm>
            <a:custGeom>
              <a:avLst/>
              <a:gdLst>
                <a:gd name="T0" fmla="*/ 42 w 46"/>
                <a:gd name="T1" fmla="*/ 15 h 31"/>
                <a:gd name="T2" fmla="*/ 16 w 46"/>
                <a:gd name="T3" fmla="*/ 0 h 31"/>
                <a:gd name="T4" fmla="*/ 4 w 46"/>
                <a:gd name="T5" fmla="*/ 15 h 31"/>
                <a:gd name="T6" fmla="*/ 30 w 46"/>
                <a:gd name="T7" fmla="*/ 31 h 31"/>
                <a:gd name="T8" fmla="*/ 42 w 46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1">
                  <a:moveTo>
                    <a:pt x="42" y="15"/>
                  </a:moveTo>
                  <a:cubicBezTo>
                    <a:pt x="38" y="7"/>
                    <a:pt x="27" y="0"/>
                    <a:pt x="16" y="0"/>
                  </a:cubicBezTo>
                  <a:cubicBezTo>
                    <a:pt x="6" y="0"/>
                    <a:pt x="0" y="7"/>
                    <a:pt x="4" y="15"/>
                  </a:cubicBezTo>
                  <a:cubicBezTo>
                    <a:pt x="8" y="24"/>
                    <a:pt x="20" y="31"/>
                    <a:pt x="30" y="31"/>
                  </a:cubicBezTo>
                  <a:cubicBezTo>
                    <a:pt x="41" y="31"/>
                    <a:pt x="46" y="24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84" name="íṣļiḑê"/>
            <p:cNvSpPr/>
            <p:nvPr/>
          </p:nvSpPr>
          <p:spPr bwMode="auto">
            <a:xfrm>
              <a:off x="9824243" y="4198843"/>
              <a:ext cx="168182" cy="112636"/>
            </a:xfrm>
            <a:custGeom>
              <a:avLst/>
              <a:gdLst>
                <a:gd name="T0" fmla="*/ 42 w 46"/>
                <a:gd name="T1" fmla="*/ 15 h 31"/>
                <a:gd name="T2" fmla="*/ 16 w 46"/>
                <a:gd name="T3" fmla="*/ 0 h 31"/>
                <a:gd name="T4" fmla="*/ 4 w 46"/>
                <a:gd name="T5" fmla="*/ 15 h 31"/>
                <a:gd name="T6" fmla="*/ 30 w 46"/>
                <a:gd name="T7" fmla="*/ 31 h 31"/>
                <a:gd name="T8" fmla="*/ 42 w 46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1">
                  <a:moveTo>
                    <a:pt x="42" y="15"/>
                  </a:moveTo>
                  <a:cubicBezTo>
                    <a:pt x="38" y="7"/>
                    <a:pt x="26" y="0"/>
                    <a:pt x="16" y="0"/>
                  </a:cubicBezTo>
                  <a:cubicBezTo>
                    <a:pt x="5" y="0"/>
                    <a:pt x="0" y="7"/>
                    <a:pt x="4" y="15"/>
                  </a:cubicBezTo>
                  <a:cubicBezTo>
                    <a:pt x="8" y="24"/>
                    <a:pt x="20" y="31"/>
                    <a:pt x="30" y="31"/>
                  </a:cubicBezTo>
                  <a:cubicBezTo>
                    <a:pt x="41" y="31"/>
                    <a:pt x="46" y="24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85" name="í$ļîḋé"/>
            <p:cNvSpPr/>
            <p:nvPr/>
          </p:nvSpPr>
          <p:spPr bwMode="auto">
            <a:xfrm>
              <a:off x="9992424" y="4198843"/>
              <a:ext cx="171268" cy="112636"/>
            </a:xfrm>
            <a:custGeom>
              <a:avLst/>
              <a:gdLst>
                <a:gd name="T0" fmla="*/ 43 w 47"/>
                <a:gd name="T1" fmla="*/ 15 h 31"/>
                <a:gd name="T2" fmla="*/ 16 w 47"/>
                <a:gd name="T3" fmla="*/ 0 h 31"/>
                <a:gd name="T4" fmla="*/ 4 w 47"/>
                <a:gd name="T5" fmla="*/ 15 h 31"/>
                <a:gd name="T6" fmla="*/ 31 w 47"/>
                <a:gd name="T7" fmla="*/ 31 h 31"/>
                <a:gd name="T8" fmla="*/ 43 w 47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43" y="15"/>
                  </a:moveTo>
                  <a:cubicBezTo>
                    <a:pt x="38" y="7"/>
                    <a:pt x="26" y="0"/>
                    <a:pt x="16" y="0"/>
                  </a:cubicBezTo>
                  <a:cubicBezTo>
                    <a:pt x="5" y="0"/>
                    <a:pt x="0" y="7"/>
                    <a:pt x="4" y="15"/>
                  </a:cubicBezTo>
                  <a:cubicBezTo>
                    <a:pt x="9" y="24"/>
                    <a:pt x="21" y="31"/>
                    <a:pt x="31" y="31"/>
                  </a:cubicBezTo>
                  <a:cubicBezTo>
                    <a:pt x="42" y="31"/>
                    <a:pt x="47" y="24"/>
                    <a:pt x="4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86" name="ïśľiḑê"/>
            <p:cNvSpPr/>
            <p:nvPr/>
          </p:nvSpPr>
          <p:spPr bwMode="auto">
            <a:xfrm>
              <a:off x="10163691" y="4198843"/>
              <a:ext cx="171268" cy="112636"/>
            </a:xfrm>
            <a:custGeom>
              <a:avLst/>
              <a:gdLst>
                <a:gd name="T0" fmla="*/ 42 w 47"/>
                <a:gd name="T1" fmla="*/ 15 h 31"/>
                <a:gd name="T2" fmla="*/ 15 w 47"/>
                <a:gd name="T3" fmla="*/ 0 h 31"/>
                <a:gd name="T4" fmla="*/ 4 w 47"/>
                <a:gd name="T5" fmla="*/ 15 h 31"/>
                <a:gd name="T6" fmla="*/ 31 w 47"/>
                <a:gd name="T7" fmla="*/ 31 h 31"/>
                <a:gd name="T8" fmla="*/ 42 w 47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42" y="15"/>
                  </a:moveTo>
                  <a:cubicBezTo>
                    <a:pt x="38" y="7"/>
                    <a:pt x="26" y="0"/>
                    <a:pt x="15" y="0"/>
                  </a:cubicBezTo>
                  <a:cubicBezTo>
                    <a:pt x="5" y="0"/>
                    <a:pt x="0" y="7"/>
                    <a:pt x="4" y="15"/>
                  </a:cubicBezTo>
                  <a:cubicBezTo>
                    <a:pt x="8" y="24"/>
                    <a:pt x="20" y="31"/>
                    <a:pt x="31" y="31"/>
                  </a:cubicBezTo>
                  <a:cubicBezTo>
                    <a:pt x="42" y="31"/>
                    <a:pt x="47" y="24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87" name="islïďè"/>
            <p:cNvSpPr/>
            <p:nvPr/>
          </p:nvSpPr>
          <p:spPr bwMode="auto">
            <a:xfrm>
              <a:off x="10330329" y="4198843"/>
              <a:ext cx="175896" cy="112636"/>
            </a:xfrm>
            <a:custGeom>
              <a:avLst/>
              <a:gdLst>
                <a:gd name="T0" fmla="*/ 43 w 48"/>
                <a:gd name="T1" fmla="*/ 15 h 31"/>
                <a:gd name="T2" fmla="*/ 16 w 48"/>
                <a:gd name="T3" fmla="*/ 0 h 31"/>
                <a:gd name="T4" fmla="*/ 5 w 48"/>
                <a:gd name="T5" fmla="*/ 15 h 31"/>
                <a:gd name="T6" fmla="*/ 32 w 48"/>
                <a:gd name="T7" fmla="*/ 31 h 31"/>
                <a:gd name="T8" fmla="*/ 43 w 48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1">
                  <a:moveTo>
                    <a:pt x="43" y="15"/>
                  </a:moveTo>
                  <a:cubicBezTo>
                    <a:pt x="38" y="7"/>
                    <a:pt x="26" y="0"/>
                    <a:pt x="16" y="0"/>
                  </a:cubicBezTo>
                  <a:cubicBezTo>
                    <a:pt x="5" y="0"/>
                    <a:pt x="0" y="7"/>
                    <a:pt x="5" y="15"/>
                  </a:cubicBezTo>
                  <a:cubicBezTo>
                    <a:pt x="9" y="24"/>
                    <a:pt x="21" y="31"/>
                    <a:pt x="32" y="31"/>
                  </a:cubicBezTo>
                  <a:cubicBezTo>
                    <a:pt x="43" y="31"/>
                    <a:pt x="48" y="24"/>
                    <a:pt x="4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88" name="ïšlïḓê"/>
            <p:cNvSpPr/>
            <p:nvPr/>
          </p:nvSpPr>
          <p:spPr bwMode="auto">
            <a:xfrm>
              <a:off x="10503139" y="4198843"/>
              <a:ext cx="171268" cy="112636"/>
            </a:xfrm>
            <a:custGeom>
              <a:avLst/>
              <a:gdLst>
                <a:gd name="T0" fmla="*/ 43 w 47"/>
                <a:gd name="T1" fmla="*/ 15 h 31"/>
                <a:gd name="T2" fmla="*/ 15 w 47"/>
                <a:gd name="T3" fmla="*/ 0 h 31"/>
                <a:gd name="T4" fmla="*/ 4 w 47"/>
                <a:gd name="T5" fmla="*/ 15 h 31"/>
                <a:gd name="T6" fmla="*/ 32 w 47"/>
                <a:gd name="T7" fmla="*/ 31 h 31"/>
                <a:gd name="T8" fmla="*/ 43 w 47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43" y="15"/>
                  </a:moveTo>
                  <a:cubicBezTo>
                    <a:pt x="38" y="7"/>
                    <a:pt x="26" y="0"/>
                    <a:pt x="15" y="0"/>
                  </a:cubicBezTo>
                  <a:cubicBezTo>
                    <a:pt x="5" y="0"/>
                    <a:pt x="0" y="7"/>
                    <a:pt x="4" y="15"/>
                  </a:cubicBezTo>
                  <a:cubicBezTo>
                    <a:pt x="9" y="24"/>
                    <a:pt x="21" y="31"/>
                    <a:pt x="32" y="31"/>
                  </a:cubicBezTo>
                  <a:cubicBezTo>
                    <a:pt x="43" y="31"/>
                    <a:pt x="47" y="24"/>
                    <a:pt x="4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89" name="ïŝḻîḍè"/>
            <p:cNvSpPr/>
            <p:nvPr/>
          </p:nvSpPr>
          <p:spPr bwMode="auto">
            <a:xfrm>
              <a:off x="10669777" y="4198843"/>
              <a:ext cx="175896" cy="112636"/>
            </a:xfrm>
            <a:custGeom>
              <a:avLst/>
              <a:gdLst>
                <a:gd name="T0" fmla="*/ 43 w 48"/>
                <a:gd name="T1" fmla="*/ 15 h 31"/>
                <a:gd name="T2" fmla="*/ 15 w 48"/>
                <a:gd name="T3" fmla="*/ 0 h 31"/>
                <a:gd name="T4" fmla="*/ 5 w 48"/>
                <a:gd name="T5" fmla="*/ 15 h 31"/>
                <a:gd name="T6" fmla="*/ 33 w 48"/>
                <a:gd name="T7" fmla="*/ 31 h 31"/>
                <a:gd name="T8" fmla="*/ 43 w 48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1">
                  <a:moveTo>
                    <a:pt x="43" y="15"/>
                  </a:moveTo>
                  <a:cubicBezTo>
                    <a:pt x="38" y="7"/>
                    <a:pt x="26" y="0"/>
                    <a:pt x="15" y="0"/>
                  </a:cubicBezTo>
                  <a:cubicBezTo>
                    <a:pt x="5" y="0"/>
                    <a:pt x="0" y="7"/>
                    <a:pt x="5" y="15"/>
                  </a:cubicBezTo>
                  <a:cubicBezTo>
                    <a:pt x="10" y="24"/>
                    <a:pt x="22" y="31"/>
                    <a:pt x="33" y="31"/>
                  </a:cubicBezTo>
                  <a:cubicBezTo>
                    <a:pt x="44" y="31"/>
                    <a:pt x="48" y="24"/>
                    <a:pt x="43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90" name="ïśḻïďê"/>
            <p:cNvSpPr/>
            <p:nvPr/>
          </p:nvSpPr>
          <p:spPr bwMode="auto">
            <a:xfrm>
              <a:off x="9543426" y="4337708"/>
              <a:ext cx="166638" cy="115721"/>
            </a:xfrm>
            <a:custGeom>
              <a:avLst/>
              <a:gdLst>
                <a:gd name="T0" fmla="*/ 42 w 46"/>
                <a:gd name="T1" fmla="*/ 16 h 32"/>
                <a:gd name="T2" fmla="*/ 16 w 46"/>
                <a:gd name="T3" fmla="*/ 0 h 32"/>
                <a:gd name="T4" fmla="*/ 4 w 46"/>
                <a:gd name="T5" fmla="*/ 16 h 32"/>
                <a:gd name="T6" fmla="*/ 30 w 46"/>
                <a:gd name="T7" fmla="*/ 32 h 32"/>
                <a:gd name="T8" fmla="*/ 42 w 46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2">
                  <a:moveTo>
                    <a:pt x="42" y="16"/>
                  </a:moveTo>
                  <a:cubicBezTo>
                    <a:pt x="38" y="7"/>
                    <a:pt x="27" y="0"/>
                    <a:pt x="16" y="0"/>
                  </a:cubicBezTo>
                  <a:cubicBezTo>
                    <a:pt x="6" y="0"/>
                    <a:pt x="0" y="7"/>
                    <a:pt x="4" y="16"/>
                  </a:cubicBezTo>
                  <a:cubicBezTo>
                    <a:pt x="7" y="25"/>
                    <a:pt x="19" y="32"/>
                    <a:pt x="30" y="32"/>
                  </a:cubicBezTo>
                  <a:cubicBezTo>
                    <a:pt x="41" y="32"/>
                    <a:pt x="46" y="25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91" name="i$ḷïḋe"/>
            <p:cNvSpPr/>
            <p:nvPr/>
          </p:nvSpPr>
          <p:spPr bwMode="auto">
            <a:xfrm>
              <a:off x="9714694" y="4337708"/>
              <a:ext cx="171268" cy="115721"/>
            </a:xfrm>
            <a:custGeom>
              <a:avLst/>
              <a:gdLst>
                <a:gd name="T0" fmla="*/ 43 w 47"/>
                <a:gd name="T1" fmla="*/ 16 h 32"/>
                <a:gd name="T2" fmla="*/ 16 w 47"/>
                <a:gd name="T3" fmla="*/ 0 h 32"/>
                <a:gd name="T4" fmla="*/ 4 w 47"/>
                <a:gd name="T5" fmla="*/ 16 h 32"/>
                <a:gd name="T6" fmla="*/ 31 w 47"/>
                <a:gd name="T7" fmla="*/ 32 h 32"/>
                <a:gd name="T8" fmla="*/ 43 w 47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2">
                  <a:moveTo>
                    <a:pt x="43" y="16"/>
                  </a:moveTo>
                  <a:cubicBezTo>
                    <a:pt x="39" y="7"/>
                    <a:pt x="27" y="0"/>
                    <a:pt x="16" y="0"/>
                  </a:cubicBezTo>
                  <a:cubicBezTo>
                    <a:pt x="6" y="0"/>
                    <a:pt x="0" y="7"/>
                    <a:pt x="4" y="16"/>
                  </a:cubicBezTo>
                  <a:cubicBezTo>
                    <a:pt x="8" y="25"/>
                    <a:pt x="20" y="32"/>
                    <a:pt x="31" y="32"/>
                  </a:cubicBezTo>
                  <a:cubicBezTo>
                    <a:pt x="41" y="32"/>
                    <a:pt x="47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92" name="ïṥľíḋe"/>
            <p:cNvSpPr/>
            <p:nvPr/>
          </p:nvSpPr>
          <p:spPr bwMode="auto">
            <a:xfrm>
              <a:off x="9885961" y="4337708"/>
              <a:ext cx="174353" cy="115721"/>
            </a:xfrm>
            <a:custGeom>
              <a:avLst/>
              <a:gdLst>
                <a:gd name="T0" fmla="*/ 43 w 48"/>
                <a:gd name="T1" fmla="*/ 16 h 32"/>
                <a:gd name="T2" fmla="*/ 16 w 48"/>
                <a:gd name="T3" fmla="*/ 0 h 32"/>
                <a:gd name="T4" fmla="*/ 5 w 48"/>
                <a:gd name="T5" fmla="*/ 16 h 32"/>
                <a:gd name="T6" fmla="*/ 31 w 48"/>
                <a:gd name="T7" fmla="*/ 32 h 32"/>
                <a:gd name="T8" fmla="*/ 43 w 48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3" y="16"/>
                  </a:moveTo>
                  <a:cubicBezTo>
                    <a:pt x="39" y="7"/>
                    <a:pt x="27" y="0"/>
                    <a:pt x="16" y="0"/>
                  </a:cubicBezTo>
                  <a:cubicBezTo>
                    <a:pt x="6" y="0"/>
                    <a:pt x="0" y="7"/>
                    <a:pt x="5" y="16"/>
                  </a:cubicBezTo>
                  <a:cubicBezTo>
                    <a:pt x="9" y="25"/>
                    <a:pt x="21" y="32"/>
                    <a:pt x="31" y="32"/>
                  </a:cubicBezTo>
                  <a:cubicBezTo>
                    <a:pt x="42" y="32"/>
                    <a:pt x="48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93" name="íṣļiḍé"/>
            <p:cNvSpPr/>
            <p:nvPr/>
          </p:nvSpPr>
          <p:spPr bwMode="auto">
            <a:xfrm>
              <a:off x="10060314" y="4337708"/>
              <a:ext cx="172810" cy="115721"/>
            </a:xfrm>
            <a:custGeom>
              <a:avLst/>
              <a:gdLst>
                <a:gd name="T0" fmla="*/ 43 w 47"/>
                <a:gd name="T1" fmla="*/ 16 h 32"/>
                <a:gd name="T2" fmla="*/ 16 w 47"/>
                <a:gd name="T3" fmla="*/ 0 h 32"/>
                <a:gd name="T4" fmla="*/ 4 w 47"/>
                <a:gd name="T5" fmla="*/ 16 h 32"/>
                <a:gd name="T6" fmla="*/ 31 w 47"/>
                <a:gd name="T7" fmla="*/ 32 h 32"/>
                <a:gd name="T8" fmla="*/ 43 w 47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2">
                  <a:moveTo>
                    <a:pt x="43" y="16"/>
                  </a:moveTo>
                  <a:cubicBezTo>
                    <a:pt x="38" y="7"/>
                    <a:pt x="26" y="0"/>
                    <a:pt x="16" y="0"/>
                  </a:cubicBezTo>
                  <a:cubicBezTo>
                    <a:pt x="5" y="0"/>
                    <a:pt x="0" y="7"/>
                    <a:pt x="4" y="16"/>
                  </a:cubicBezTo>
                  <a:cubicBezTo>
                    <a:pt x="8" y="25"/>
                    <a:pt x="20" y="32"/>
                    <a:pt x="31" y="32"/>
                  </a:cubicBezTo>
                  <a:cubicBezTo>
                    <a:pt x="42" y="32"/>
                    <a:pt x="47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94" name="îṥľïḑè"/>
            <p:cNvSpPr/>
            <p:nvPr/>
          </p:nvSpPr>
          <p:spPr bwMode="auto">
            <a:xfrm>
              <a:off x="10233124" y="4337708"/>
              <a:ext cx="174353" cy="115721"/>
            </a:xfrm>
            <a:custGeom>
              <a:avLst/>
              <a:gdLst>
                <a:gd name="T0" fmla="*/ 43 w 48"/>
                <a:gd name="T1" fmla="*/ 16 h 32"/>
                <a:gd name="T2" fmla="*/ 16 w 48"/>
                <a:gd name="T3" fmla="*/ 0 h 32"/>
                <a:gd name="T4" fmla="*/ 4 w 48"/>
                <a:gd name="T5" fmla="*/ 16 h 32"/>
                <a:gd name="T6" fmla="*/ 32 w 48"/>
                <a:gd name="T7" fmla="*/ 32 h 32"/>
                <a:gd name="T8" fmla="*/ 43 w 48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3" y="16"/>
                  </a:moveTo>
                  <a:cubicBezTo>
                    <a:pt x="39" y="7"/>
                    <a:pt x="26" y="0"/>
                    <a:pt x="16" y="0"/>
                  </a:cubicBezTo>
                  <a:cubicBezTo>
                    <a:pt x="5" y="0"/>
                    <a:pt x="0" y="7"/>
                    <a:pt x="4" y="16"/>
                  </a:cubicBezTo>
                  <a:cubicBezTo>
                    <a:pt x="9" y="25"/>
                    <a:pt x="21" y="32"/>
                    <a:pt x="32" y="32"/>
                  </a:cubicBezTo>
                  <a:cubicBezTo>
                    <a:pt x="43" y="32"/>
                    <a:pt x="48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95" name="îsḻidè"/>
            <p:cNvSpPr/>
            <p:nvPr/>
          </p:nvSpPr>
          <p:spPr bwMode="auto">
            <a:xfrm>
              <a:off x="10404391" y="4337708"/>
              <a:ext cx="174353" cy="115721"/>
            </a:xfrm>
            <a:custGeom>
              <a:avLst/>
              <a:gdLst>
                <a:gd name="T0" fmla="*/ 44 w 48"/>
                <a:gd name="T1" fmla="*/ 16 h 32"/>
                <a:gd name="T2" fmla="*/ 16 w 48"/>
                <a:gd name="T3" fmla="*/ 0 h 32"/>
                <a:gd name="T4" fmla="*/ 5 w 48"/>
                <a:gd name="T5" fmla="*/ 16 h 32"/>
                <a:gd name="T6" fmla="*/ 33 w 48"/>
                <a:gd name="T7" fmla="*/ 32 h 32"/>
                <a:gd name="T8" fmla="*/ 44 w 48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4" y="16"/>
                  </a:moveTo>
                  <a:cubicBezTo>
                    <a:pt x="39" y="7"/>
                    <a:pt x="26" y="0"/>
                    <a:pt x="16" y="0"/>
                  </a:cubicBezTo>
                  <a:cubicBezTo>
                    <a:pt x="5" y="0"/>
                    <a:pt x="0" y="7"/>
                    <a:pt x="5" y="16"/>
                  </a:cubicBezTo>
                  <a:cubicBezTo>
                    <a:pt x="10" y="25"/>
                    <a:pt x="22" y="32"/>
                    <a:pt x="33" y="32"/>
                  </a:cubicBezTo>
                  <a:cubicBezTo>
                    <a:pt x="44" y="32"/>
                    <a:pt x="48" y="25"/>
                    <a:pt x="4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96" name="ïslíḑé"/>
            <p:cNvSpPr/>
            <p:nvPr/>
          </p:nvSpPr>
          <p:spPr bwMode="auto">
            <a:xfrm>
              <a:off x="10578744" y="4337708"/>
              <a:ext cx="175896" cy="115721"/>
            </a:xfrm>
            <a:custGeom>
              <a:avLst/>
              <a:gdLst>
                <a:gd name="T0" fmla="*/ 43 w 48"/>
                <a:gd name="T1" fmla="*/ 16 h 32"/>
                <a:gd name="T2" fmla="*/ 15 w 48"/>
                <a:gd name="T3" fmla="*/ 0 h 32"/>
                <a:gd name="T4" fmla="*/ 4 w 48"/>
                <a:gd name="T5" fmla="*/ 16 h 32"/>
                <a:gd name="T6" fmla="*/ 33 w 48"/>
                <a:gd name="T7" fmla="*/ 32 h 32"/>
                <a:gd name="T8" fmla="*/ 43 w 48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2">
                  <a:moveTo>
                    <a:pt x="43" y="16"/>
                  </a:moveTo>
                  <a:cubicBezTo>
                    <a:pt x="38" y="7"/>
                    <a:pt x="26" y="0"/>
                    <a:pt x="15" y="0"/>
                  </a:cubicBezTo>
                  <a:cubicBezTo>
                    <a:pt x="4" y="0"/>
                    <a:pt x="0" y="7"/>
                    <a:pt x="4" y="16"/>
                  </a:cubicBezTo>
                  <a:cubicBezTo>
                    <a:pt x="9" y="25"/>
                    <a:pt x="22" y="32"/>
                    <a:pt x="33" y="32"/>
                  </a:cubicBezTo>
                  <a:cubicBezTo>
                    <a:pt x="43" y="32"/>
                    <a:pt x="48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97" name="îSļide"/>
            <p:cNvSpPr/>
            <p:nvPr/>
          </p:nvSpPr>
          <p:spPr bwMode="auto">
            <a:xfrm>
              <a:off x="10750011" y="4337708"/>
              <a:ext cx="178982" cy="115721"/>
            </a:xfrm>
            <a:custGeom>
              <a:avLst/>
              <a:gdLst>
                <a:gd name="T0" fmla="*/ 43 w 49"/>
                <a:gd name="T1" fmla="*/ 16 h 32"/>
                <a:gd name="T2" fmla="*/ 15 w 49"/>
                <a:gd name="T3" fmla="*/ 0 h 32"/>
                <a:gd name="T4" fmla="*/ 5 w 49"/>
                <a:gd name="T5" fmla="*/ 16 h 32"/>
                <a:gd name="T6" fmla="*/ 33 w 49"/>
                <a:gd name="T7" fmla="*/ 32 h 32"/>
                <a:gd name="T8" fmla="*/ 43 w 49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2">
                  <a:moveTo>
                    <a:pt x="43" y="16"/>
                  </a:moveTo>
                  <a:cubicBezTo>
                    <a:pt x="38" y="7"/>
                    <a:pt x="26" y="0"/>
                    <a:pt x="15" y="0"/>
                  </a:cubicBezTo>
                  <a:cubicBezTo>
                    <a:pt x="4" y="0"/>
                    <a:pt x="0" y="7"/>
                    <a:pt x="5" y="16"/>
                  </a:cubicBezTo>
                  <a:cubicBezTo>
                    <a:pt x="10" y="25"/>
                    <a:pt x="22" y="32"/>
                    <a:pt x="33" y="32"/>
                  </a:cubicBezTo>
                  <a:cubicBezTo>
                    <a:pt x="44" y="32"/>
                    <a:pt x="49" y="25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98" name="íṩľïḍê"/>
            <p:cNvSpPr/>
            <p:nvPr/>
          </p:nvSpPr>
          <p:spPr bwMode="auto">
            <a:xfrm>
              <a:off x="10922821" y="4337708"/>
              <a:ext cx="177439" cy="115721"/>
            </a:xfrm>
            <a:custGeom>
              <a:avLst/>
              <a:gdLst>
                <a:gd name="T0" fmla="*/ 44 w 49"/>
                <a:gd name="T1" fmla="*/ 16 h 32"/>
                <a:gd name="T2" fmla="*/ 15 w 49"/>
                <a:gd name="T3" fmla="*/ 0 h 32"/>
                <a:gd name="T4" fmla="*/ 5 w 49"/>
                <a:gd name="T5" fmla="*/ 16 h 32"/>
                <a:gd name="T6" fmla="*/ 34 w 49"/>
                <a:gd name="T7" fmla="*/ 32 h 32"/>
                <a:gd name="T8" fmla="*/ 44 w 49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2">
                  <a:moveTo>
                    <a:pt x="44" y="16"/>
                  </a:moveTo>
                  <a:cubicBezTo>
                    <a:pt x="39" y="7"/>
                    <a:pt x="26" y="0"/>
                    <a:pt x="15" y="0"/>
                  </a:cubicBezTo>
                  <a:cubicBezTo>
                    <a:pt x="5" y="0"/>
                    <a:pt x="0" y="7"/>
                    <a:pt x="5" y="16"/>
                  </a:cubicBezTo>
                  <a:cubicBezTo>
                    <a:pt x="10" y="25"/>
                    <a:pt x="23" y="32"/>
                    <a:pt x="34" y="32"/>
                  </a:cubicBezTo>
                  <a:cubicBezTo>
                    <a:pt x="45" y="32"/>
                    <a:pt x="49" y="25"/>
                    <a:pt x="4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99" name="ïṧḻiḍè"/>
            <p:cNvSpPr/>
            <p:nvPr/>
          </p:nvSpPr>
          <p:spPr bwMode="auto">
            <a:xfrm>
              <a:off x="9779498" y="4479659"/>
              <a:ext cx="172810" cy="123436"/>
            </a:xfrm>
            <a:custGeom>
              <a:avLst/>
              <a:gdLst>
                <a:gd name="T0" fmla="*/ 43 w 47"/>
                <a:gd name="T1" fmla="*/ 17 h 34"/>
                <a:gd name="T2" fmla="*/ 16 w 47"/>
                <a:gd name="T3" fmla="*/ 0 h 34"/>
                <a:gd name="T4" fmla="*/ 4 w 47"/>
                <a:gd name="T5" fmla="*/ 17 h 34"/>
                <a:gd name="T6" fmla="*/ 31 w 47"/>
                <a:gd name="T7" fmla="*/ 34 h 34"/>
                <a:gd name="T8" fmla="*/ 43 w 47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43" y="17"/>
                  </a:moveTo>
                  <a:cubicBezTo>
                    <a:pt x="39" y="8"/>
                    <a:pt x="27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8" y="26"/>
                    <a:pt x="20" y="34"/>
                    <a:pt x="31" y="34"/>
                  </a:cubicBezTo>
                  <a:cubicBezTo>
                    <a:pt x="42" y="34"/>
                    <a:pt x="47" y="26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00" name="íśļíde"/>
            <p:cNvSpPr/>
            <p:nvPr/>
          </p:nvSpPr>
          <p:spPr bwMode="auto">
            <a:xfrm>
              <a:off x="9955394" y="4479659"/>
              <a:ext cx="174353" cy="123436"/>
            </a:xfrm>
            <a:custGeom>
              <a:avLst/>
              <a:gdLst>
                <a:gd name="T0" fmla="*/ 43 w 48"/>
                <a:gd name="T1" fmla="*/ 17 h 34"/>
                <a:gd name="T2" fmla="*/ 16 w 48"/>
                <a:gd name="T3" fmla="*/ 0 h 34"/>
                <a:gd name="T4" fmla="*/ 4 w 48"/>
                <a:gd name="T5" fmla="*/ 17 h 34"/>
                <a:gd name="T6" fmla="*/ 31 w 48"/>
                <a:gd name="T7" fmla="*/ 34 h 34"/>
                <a:gd name="T8" fmla="*/ 43 w 48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4">
                  <a:moveTo>
                    <a:pt x="43" y="17"/>
                  </a:moveTo>
                  <a:cubicBezTo>
                    <a:pt x="39" y="8"/>
                    <a:pt x="27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8" y="26"/>
                    <a:pt x="21" y="34"/>
                    <a:pt x="31" y="34"/>
                  </a:cubicBezTo>
                  <a:cubicBezTo>
                    <a:pt x="42" y="34"/>
                    <a:pt x="48" y="26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01" name="íṧľiḑe"/>
            <p:cNvSpPr/>
            <p:nvPr/>
          </p:nvSpPr>
          <p:spPr bwMode="auto">
            <a:xfrm>
              <a:off x="10129746" y="4479659"/>
              <a:ext cx="175896" cy="123436"/>
            </a:xfrm>
            <a:custGeom>
              <a:avLst/>
              <a:gdLst>
                <a:gd name="T0" fmla="*/ 44 w 48"/>
                <a:gd name="T1" fmla="*/ 17 h 34"/>
                <a:gd name="T2" fmla="*/ 16 w 48"/>
                <a:gd name="T3" fmla="*/ 0 h 34"/>
                <a:gd name="T4" fmla="*/ 4 w 48"/>
                <a:gd name="T5" fmla="*/ 17 h 34"/>
                <a:gd name="T6" fmla="*/ 32 w 48"/>
                <a:gd name="T7" fmla="*/ 34 h 34"/>
                <a:gd name="T8" fmla="*/ 44 w 48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4">
                  <a:moveTo>
                    <a:pt x="44" y="17"/>
                  </a:moveTo>
                  <a:cubicBezTo>
                    <a:pt x="39" y="8"/>
                    <a:pt x="27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9" y="26"/>
                    <a:pt x="21" y="34"/>
                    <a:pt x="32" y="34"/>
                  </a:cubicBezTo>
                  <a:cubicBezTo>
                    <a:pt x="43" y="34"/>
                    <a:pt x="48" y="26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02" name="ïšḻïḑè"/>
            <p:cNvSpPr/>
            <p:nvPr/>
          </p:nvSpPr>
          <p:spPr bwMode="auto">
            <a:xfrm>
              <a:off x="10305642" y="4479659"/>
              <a:ext cx="178982" cy="123436"/>
            </a:xfrm>
            <a:custGeom>
              <a:avLst/>
              <a:gdLst>
                <a:gd name="T0" fmla="*/ 44 w 49"/>
                <a:gd name="T1" fmla="*/ 17 h 34"/>
                <a:gd name="T2" fmla="*/ 16 w 49"/>
                <a:gd name="T3" fmla="*/ 0 h 34"/>
                <a:gd name="T4" fmla="*/ 4 w 49"/>
                <a:gd name="T5" fmla="*/ 17 h 34"/>
                <a:gd name="T6" fmla="*/ 33 w 49"/>
                <a:gd name="T7" fmla="*/ 34 h 34"/>
                <a:gd name="T8" fmla="*/ 44 w 49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4">
                  <a:moveTo>
                    <a:pt x="44" y="17"/>
                  </a:moveTo>
                  <a:cubicBezTo>
                    <a:pt x="39" y="8"/>
                    <a:pt x="26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9" y="26"/>
                    <a:pt x="22" y="34"/>
                    <a:pt x="33" y="34"/>
                  </a:cubicBezTo>
                  <a:cubicBezTo>
                    <a:pt x="44" y="34"/>
                    <a:pt x="49" y="26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03" name="iṣľiḍe"/>
            <p:cNvSpPr/>
            <p:nvPr/>
          </p:nvSpPr>
          <p:spPr bwMode="auto">
            <a:xfrm>
              <a:off x="10479995" y="4479659"/>
              <a:ext cx="178982" cy="123436"/>
            </a:xfrm>
            <a:custGeom>
              <a:avLst/>
              <a:gdLst>
                <a:gd name="T0" fmla="*/ 44 w 49"/>
                <a:gd name="T1" fmla="*/ 17 h 34"/>
                <a:gd name="T2" fmla="*/ 16 w 49"/>
                <a:gd name="T3" fmla="*/ 0 h 34"/>
                <a:gd name="T4" fmla="*/ 5 w 49"/>
                <a:gd name="T5" fmla="*/ 17 h 34"/>
                <a:gd name="T6" fmla="*/ 33 w 49"/>
                <a:gd name="T7" fmla="*/ 34 h 34"/>
                <a:gd name="T8" fmla="*/ 44 w 49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4">
                  <a:moveTo>
                    <a:pt x="44" y="17"/>
                  </a:moveTo>
                  <a:cubicBezTo>
                    <a:pt x="39" y="8"/>
                    <a:pt x="26" y="0"/>
                    <a:pt x="16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9" y="26"/>
                    <a:pt x="22" y="34"/>
                    <a:pt x="33" y="34"/>
                  </a:cubicBezTo>
                  <a:cubicBezTo>
                    <a:pt x="44" y="34"/>
                    <a:pt x="49" y="26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04" name="ïŝḷiḋè"/>
            <p:cNvSpPr/>
            <p:nvPr/>
          </p:nvSpPr>
          <p:spPr bwMode="auto">
            <a:xfrm>
              <a:off x="10655891" y="4479659"/>
              <a:ext cx="178982" cy="123436"/>
            </a:xfrm>
            <a:custGeom>
              <a:avLst/>
              <a:gdLst>
                <a:gd name="T0" fmla="*/ 44 w 49"/>
                <a:gd name="T1" fmla="*/ 17 h 34"/>
                <a:gd name="T2" fmla="*/ 15 w 49"/>
                <a:gd name="T3" fmla="*/ 0 h 34"/>
                <a:gd name="T4" fmla="*/ 5 w 49"/>
                <a:gd name="T5" fmla="*/ 17 h 34"/>
                <a:gd name="T6" fmla="*/ 34 w 49"/>
                <a:gd name="T7" fmla="*/ 34 h 34"/>
                <a:gd name="T8" fmla="*/ 44 w 49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4">
                  <a:moveTo>
                    <a:pt x="44" y="17"/>
                  </a:moveTo>
                  <a:cubicBezTo>
                    <a:pt x="39" y="8"/>
                    <a:pt x="26" y="0"/>
                    <a:pt x="15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10" y="26"/>
                    <a:pt x="23" y="34"/>
                    <a:pt x="34" y="34"/>
                  </a:cubicBezTo>
                  <a:cubicBezTo>
                    <a:pt x="45" y="34"/>
                    <a:pt x="49" y="26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05" name="íšḷïdè"/>
            <p:cNvSpPr/>
            <p:nvPr/>
          </p:nvSpPr>
          <p:spPr bwMode="auto">
            <a:xfrm>
              <a:off x="10830244" y="4479659"/>
              <a:ext cx="183611" cy="123436"/>
            </a:xfrm>
            <a:custGeom>
              <a:avLst/>
              <a:gdLst>
                <a:gd name="T0" fmla="*/ 44 w 50"/>
                <a:gd name="T1" fmla="*/ 17 h 34"/>
                <a:gd name="T2" fmla="*/ 15 w 50"/>
                <a:gd name="T3" fmla="*/ 0 h 34"/>
                <a:gd name="T4" fmla="*/ 5 w 50"/>
                <a:gd name="T5" fmla="*/ 17 h 34"/>
                <a:gd name="T6" fmla="*/ 34 w 50"/>
                <a:gd name="T7" fmla="*/ 34 h 34"/>
                <a:gd name="T8" fmla="*/ 44 w 50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44" y="17"/>
                  </a:moveTo>
                  <a:cubicBezTo>
                    <a:pt x="39" y="8"/>
                    <a:pt x="26" y="0"/>
                    <a:pt x="15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10" y="26"/>
                    <a:pt x="23" y="34"/>
                    <a:pt x="34" y="34"/>
                  </a:cubicBezTo>
                  <a:cubicBezTo>
                    <a:pt x="45" y="34"/>
                    <a:pt x="50" y="26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06" name="iśḻíḓè"/>
            <p:cNvSpPr/>
            <p:nvPr/>
          </p:nvSpPr>
          <p:spPr bwMode="auto">
            <a:xfrm>
              <a:off x="11006140" y="4479659"/>
              <a:ext cx="182068" cy="123436"/>
            </a:xfrm>
            <a:custGeom>
              <a:avLst/>
              <a:gdLst>
                <a:gd name="T0" fmla="*/ 45 w 50"/>
                <a:gd name="T1" fmla="*/ 17 h 34"/>
                <a:gd name="T2" fmla="*/ 15 w 50"/>
                <a:gd name="T3" fmla="*/ 0 h 34"/>
                <a:gd name="T4" fmla="*/ 5 w 50"/>
                <a:gd name="T5" fmla="*/ 17 h 34"/>
                <a:gd name="T6" fmla="*/ 35 w 50"/>
                <a:gd name="T7" fmla="*/ 34 h 34"/>
                <a:gd name="T8" fmla="*/ 45 w 50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45" y="17"/>
                  </a:moveTo>
                  <a:cubicBezTo>
                    <a:pt x="39" y="8"/>
                    <a:pt x="26" y="0"/>
                    <a:pt x="15" y="0"/>
                  </a:cubicBezTo>
                  <a:cubicBezTo>
                    <a:pt x="4" y="0"/>
                    <a:pt x="0" y="8"/>
                    <a:pt x="5" y="17"/>
                  </a:cubicBezTo>
                  <a:cubicBezTo>
                    <a:pt x="11" y="26"/>
                    <a:pt x="24" y="34"/>
                    <a:pt x="35" y="34"/>
                  </a:cubicBezTo>
                  <a:cubicBezTo>
                    <a:pt x="46" y="34"/>
                    <a:pt x="50" y="26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07" name="ïśḻídè"/>
            <p:cNvSpPr/>
            <p:nvPr/>
          </p:nvSpPr>
          <p:spPr bwMode="auto">
            <a:xfrm>
              <a:off x="11180493" y="4479659"/>
              <a:ext cx="186697" cy="123436"/>
            </a:xfrm>
            <a:custGeom>
              <a:avLst/>
              <a:gdLst>
                <a:gd name="T0" fmla="*/ 45 w 51"/>
                <a:gd name="T1" fmla="*/ 17 h 34"/>
                <a:gd name="T2" fmla="*/ 15 w 51"/>
                <a:gd name="T3" fmla="*/ 0 h 34"/>
                <a:gd name="T4" fmla="*/ 6 w 51"/>
                <a:gd name="T5" fmla="*/ 17 h 34"/>
                <a:gd name="T6" fmla="*/ 35 w 51"/>
                <a:gd name="T7" fmla="*/ 34 h 34"/>
                <a:gd name="T8" fmla="*/ 45 w 51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4">
                  <a:moveTo>
                    <a:pt x="45" y="17"/>
                  </a:moveTo>
                  <a:cubicBezTo>
                    <a:pt x="39" y="8"/>
                    <a:pt x="26" y="0"/>
                    <a:pt x="15" y="0"/>
                  </a:cubicBezTo>
                  <a:cubicBezTo>
                    <a:pt x="4" y="0"/>
                    <a:pt x="0" y="8"/>
                    <a:pt x="6" y="17"/>
                  </a:cubicBezTo>
                  <a:cubicBezTo>
                    <a:pt x="11" y="26"/>
                    <a:pt x="24" y="34"/>
                    <a:pt x="35" y="34"/>
                  </a:cubicBezTo>
                  <a:cubicBezTo>
                    <a:pt x="46" y="34"/>
                    <a:pt x="51" y="26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08" name="ïşlídé"/>
            <p:cNvSpPr/>
            <p:nvPr/>
          </p:nvSpPr>
          <p:spPr bwMode="auto">
            <a:xfrm>
              <a:off x="9845844" y="4629324"/>
              <a:ext cx="174353" cy="128065"/>
            </a:xfrm>
            <a:custGeom>
              <a:avLst/>
              <a:gdLst>
                <a:gd name="T0" fmla="*/ 44 w 48"/>
                <a:gd name="T1" fmla="*/ 17 h 35"/>
                <a:gd name="T2" fmla="*/ 16 w 48"/>
                <a:gd name="T3" fmla="*/ 0 h 35"/>
                <a:gd name="T4" fmla="*/ 4 w 48"/>
                <a:gd name="T5" fmla="*/ 17 h 35"/>
                <a:gd name="T6" fmla="*/ 32 w 48"/>
                <a:gd name="T7" fmla="*/ 35 h 35"/>
                <a:gd name="T8" fmla="*/ 44 w 48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5">
                  <a:moveTo>
                    <a:pt x="44" y="17"/>
                  </a:moveTo>
                  <a:cubicBezTo>
                    <a:pt x="40" y="8"/>
                    <a:pt x="27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8" y="27"/>
                    <a:pt x="21" y="35"/>
                    <a:pt x="32" y="35"/>
                  </a:cubicBezTo>
                  <a:cubicBezTo>
                    <a:pt x="43" y="35"/>
                    <a:pt x="48" y="27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09" name="ïsḷíḋè"/>
            <p:cNvSpPr/>
            <p:nvPr/>
          </p:nvSpPr>
          <p:spPr bwMode="auto">
            <a:xfrm>
              <a:off x="10024826" y="4629324"/>
              <a:ext cx="178982" cy="128065"/>
            </a:xfrm>
            <a:custGeom>
              <a:avLst/>
              <a:gdLst>
                <a:gd name="T0" fmla="*/ 44 w 49"/>
                <a:gd name="T1" fmla="*/ 17 h 35"/>
                <a:gd name="T2" fmla="*/ 16 w 49"/>
                <a:gd name="T3" fmla="*/ 0 h 35"/>
                <a:gd name="T4" fmla="*/ 4 w 49"/>
                <a:gd name="T5" fmla="*/ 17 h 35"/>
                <a:gd name="T6" fmla="*/ 32 w 49"/>
                <a:gd name="T7" fmla="*/ 35 h 35"/>
                <a:gd name="T8" fmla="*/ 44 w 49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44" y="17"/>
                  </a:moveTo>
                  <a:cubicBezTo>
                    <a:pt x="39" y="8"/>
                    <a:pt x="27" y="0"/>
                    <a:pt x="16" y="0"/>
                  </a:cubicBezTo>
                  <a:cubicBezTo>
                    <a:pt x="5" y="0"/>
                    <a:pt x="0" y="8"/>
                    <a:pt x="4" y="17"/>
                  </a:cubicBezTo>
                  <a:cubicBezTo>
                    <a:pt x="8" y="27"/>
                    <a:pt x="21" y="35"/>
                    <a:pt x="32" y="35"/>
                  </a:cubicBezTo>
                  <a:cubicBezTo>
                    <a:pt x="43" y="35"/>
                    <a:pt x="49" y="27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10" name="í$ļïḑé"/>
            <p:cNvSpPr/>
            <p:nvPr/>
          </p:nvSpPr>
          <p:spPr bwMode="auto">
            <a:xfrm>
              <a:off x="10199179" y="4629324"/>
              <a:ext cx="183611" cy="128065"/>
            </a:xfrm>
            <a:custGeom>
              <a:avLst/>
              <a:gdLst>
                <a:gd name="T0" fmla="*/ 45 w 50"/>
                <a:gd name="T1" fmla="*/ 17 h 35"/>
                <a:gd name="T2" fmla="*/ 17 w 50"/>
                <a:gd name="T3" fmla="*/ 0 h 35"/>
                <a:gd name="T4" fmla="*/ 5 w 50"/>
                <a:gd name="T5" fmla="*/ 17 h 35"/>
                <a:gd name="T6" fmla="*/ 33 w 50"/>
                <a:gd name="T7" fmla="*/ 35 h 35"/>
                <a:gd name="T8" fmla="*/ 45 w 50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45" y="17"/>
                  </a:moveTo>
                  <a:cubicBezTo>
                    <a:pt x="40" y="8"/>
                    <a:pt x="28" y="0"/>
                    <a:pt x="17" y="0"/>
                  </a:cubicBezTo>
                  <a:cubicBezTo>
                    <a:pt x="6" y="0"/>
                    <a:pt x="0" y="8"/>
                    <a:pt x="5" y="17"/>
                  </a:cubicBezTo>
                  <a:cubicBezTo>
                    <a:pt x="10" y="27"/>
                    <a:pt x="22" y="35"/>
                    <a:pt x="33" y="35"/>
                  </a:cubicBezTo>
                  <a:cubicBezTo>
                    <a:pt x="45" y="35"/>
                    <a:pt x="50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11" name="íSḻîḓe"/>
            <p:cNvSpPr/>
            <p:nvPr/>
          </p:nvSpPr>
          <p:spPr bwMode="auto">
            <a:xfrm>
              <a:off x="10378161" y="4629324"/>
              <a:ext cx="182068" cy="128065"/>
            </a:xfrm>
            <a:custGeom>
              <a:avLst/>
              <a:gdLst>
                <a:gd name="T0" fmla="*/ 45 w 50"/>
                <a:gd name="T1" fmla="*/ 17 h 35"/>
                <a:gd name="T2" fmla="*/ 16 w 50"/>
                <a:gd name="T3" fmla="*/ 0 h 35"/>
                <a:gd name="T4" fmla="*/ 5 w 50"/>
                <a:gd name="T5" fmla="*/ 17 h 35"/>
                <a:gd name="T6" fmla="*/ 34 w 50"/>
                <a:gd name="T7" fmla="*/ 35 h 35"/>
                <a:gd name="T8" fmla="*/ 45 w 50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45" y="17"/>
                  </a:moveTo>
                  <a:cubicBezTo>
                    <a:pt x="40" y="8"/>
                    <a:pt x="27" y="0"/>
                    <a:pt x="16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10" y="27"/>
                    <a:pt x="23" y="35"/>
                    <a:pt x="34" y="35"/>
                  </a:cubicBezTo>
                  <a:cubicBezTo>
                    <a:pt x="45" y="35"/>
                    <a:pt x="50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12" name="íṣḻiḍe"/>
            <p:cNvSpPr/>
            <p:nvPr/>
          </p:nvSpPr>
          <p:spPr bwMode="auto">
            <a:xfrm>
              <a:off x="10557143" y="4629324"/>
              <a:ext cx="182068" cy="128065"/>
            </a:xfrm>
            <a:custGeom>
              <a:avLst/>
              <a:gdLst>
                <a:gd name="T0" fmla="*/ 45 w 50"/>
                <a:gd name="T1" fmla="*/ 17 h 35"/>
                <a:gd name="T2" fmla="*/ 16 w 50"/>
                <a:gd name="T3" fmla="*/ 0 h 35"/>
                <a:gd name="T4" fmla="*/ 5 w 50"/>
                <a:gd name="T5" fmla="*/ 17 h 35"/>
                <a:gd name="T6" fmla="*/ 34 w 50"/>
                <a:gd name="T7" fmla="*/ 35 h 35"/>
                <a:gd name="T8" fmla="*/ 45 w 50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45" y="17"/>
                  </a:moveTo>
                  <a:cubicBezTo>
                    <a:pt x="40" y="8"/>
                    <a:pt x="27" y="0"/>
                    <a:pt x="16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10" y="27"/>
                    <a:pt x="23" y="35"/>
                    <a:pt x="34" y="35"/>
                  </a:cubicBezTo>
                  <a:cubicBezTo>
                    <a:pt x="45" y="35"/>
                    <a:pt x="50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13" name="iŝļíḋè"/>
            <p:cNvSpPr/>
            <p:nvPr/>
          </p:nvSpPr>
          <p:spPr bwMode="auto">
            <a:xfrm>
              <a:off x="10736125" y="4629324"/>
              <a:ext cx="182068" cy="128065"/>
            </a:xfrm>
            <a:custGeom>
              <a:avLst/>
              <a:gdLst>
                <a:gd name="T0" fmla="*/ 45 w 50"/>
                <a:gd name="T1" fmla="*/ 17 h 35"/>
                <a:gd name="T2" fmla="*/ 16 w 50"/>
                <a:gd name="T3" fmla="*/ 0 h 35"/>
                <a:gd name="T4" fmla="*/ 5 w 50"/>
                <a:gd name="T5" fmla="*/ 17 h 35"/>
                <a:gd name="T6" fmla="*/ 35 w 50"/>
                <a:gd name="T7" fmla="*/ 35 h 35"/>
                <a:gd name="T8" fmla="*/ 45 w 50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45" y="17"/>
                  </a:moveTo>
                  <a:cubicBezTo>
                    <a:pt x="40" y="8"/>
                    <a:pt x="27" y="0"/>
                    <a:pt x="16" y="0"/>
                  </a:cubicBezTo>
                  <a:cubicBezTo>
                    <a:pt x="5" y="0"/>
                    <a:pt x="0" y="8"/>
                    <a:pt x="5" y="17"/>
                  </a:cubicBezTo>
                  <a:cubicBezTo>
                    <a:pt x="10" y="27"/>
                    <a:pt x="23" y="35"/>
                    <a:pt x="35" y="35"/>
                  </a:cubicBezTo>
                  <a:cubicBezTo>
                    <a:pt x="46" y="35"/>
                    <a:pt x="50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14" name="işḷiďê"/>
            <p:cNvSpPr/>
            <p:nvPr/>
          </p:nvSpPr>
          <p:spPr bwMode="auto">
            <a:xfrm>
              <a:off x="10915106" y="4629324"/>
              <a:ext cx="185154" cy="128065"/>
            </a:xfrm>
            <a:custGeom>
              <a:avLst/>
              <a:gdLst>
                <a:gd name="T0" fmla="*/ 45 w 51"/>
                <a:gd name="T1" fmla="*/ 17 h 35"/>
                <a:gd name="T2" fmla="*/ 15 w 51"/>
                <a:gd name="T3" fmla="*/ 0 h 35"/>
                <a:gd name="T4" fmla="*/ 5 w 51"/>
                <a:gd name="T5" fmla="*/ 17 h 35"/>
                <a:gd name="T6" fmla="*/ 35 w 51"/>
                <a:gd name="T7" fmla="*/ 35 h 35"/>
                <a:gd name="T8" fmla="*/ 45 w 51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5">
                  <a:moveTo>
                    <a:pt x="45" y="17"/>
                  </a:moveTo>
                  <a:cubicBezTo>
                    <a:pt x="40" y="8"/>
                    <a:pt x="26" y="0"/>
                    <a:pt x="15" y="0"/>
                  </a:cubicBezTo>
                  <a:cubicBezTo>
                    <a:pt x="4" y="0"/>
                    <a:pt x="0" y="8"/>
                    <a:pt x="5" y="17"/>
                  </a:cubicBezTo>
                  <a:cubicBezTo>
                    <a:pt x="10" y="27"/>
                    <a:pt x="24" y="35"/>
                    <a:pt x="35" y="35"/>
                  </a:cubicBezTo>
                  <a:cubicBezTo>
                    <a:pt x="46" y="35"/>
                    <a:pt x="51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15" name="îŝḻídé"/>
            <p:cNvSpPr/>
            <p:nvPr/>
          </p:nvSpPr>
          <p:spPr bwMode="auto">
            <a:xfrm>
              <a:off x="11094088" y="4629324"/>
              <a:ext cx="185154" cy="128065"/>
            </a:xfrm>
            <a:custGeom>
              <a:avLst/>
              <a:gdLst>
                <a:gd name="T0" fmla="*/ 45 w 51"/>
                <a:gd name="T1" fmla="*/ 17 h 35"/>
                <a:gd name="T2" fmla="*/ 15 w 51"/>
                <a:gd name="T3" fmla="*/ 0 h 35"/>
                <a:gd name="T4" fmla="*/ 5 w 51"/>
                <a:gd name="T5" fmla="*/ 17 h 35"/>
                <a:gd name="T6" fmla="*/ 35 w 51"/>
                <a:gd name="T7" fmla="*/ 35 h 35"/>
                <a:gd name="T8" fmla="*/ 45 w 51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5">
                  <a:moveTo>
                    <a:pt x="45" y="17"/>
                  </a:moveTo>
                  <a:cubicBezTo>
                    <a:pt x="40" y="8"/>
                    <a:pt x="26" y="0"/>
                    <a:pt x="15" y="0"/>
                  </a:cubicBezTo>
                  <a:cubicBezTo>
                    <a:pt x="4" y="0"/>
                    <a:pt x="0" y="8"/>
                    <a:pt x="5" y="17"/>
                  </a:cubicBezTo>
                  <a:cubicBezTo>
                    <a:pt x="11" y="27"/>
                    <a:pt x="24" y="35"/>
                    <a:pt x="35" y="35"/>
                  </a:cubicBezTo>
                  <a:cubicBezTo>
                    <a:pt x="46" y="35"/>
                    <a:pt x="51" y="2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16" name="ïšļíďe"/>
            <p:cNvSpPr/>
            <p:nvPr/>
          </p:nvSpPr>
          <p:spPr bwMode="auto">
            <a:xfrm>
              <a:off x="9910648" y="4783619"/>
              <a:ext cx="183611" cy="131151"/>
            </a:xfrm>
            <a:custGeom>
              <a:avLst/>
              <a:gdLst>
                <a:gd name="T0" fmla="*/ 45 w 50"/>
                <a:gd name="T1" fmla="*/ 18 h 36"/>
                <a:gd name="T2" fmla="*/ 17 w 50"/>
                <a:gd name="T3" fmla="*/ 0 h 36"/>
                <a:gd name="T4" fmla="*/ 5 w 50"/>
                <a:gd name="T5" fmla="*/ 18 h 36"/>
                <a:gd name="T6" fmla="*/ 33 w 50"/>
                <a:gd name="T7" fmla="*/ 36 h 36"/>
                <a:gd name="T8" fmla="*/ 45 w 50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6">
                  <a:moveTo>
                    <a:pt x="45" y="18"/>
                  </a:moveTo>
                  <a:cubicBezTo>
                    <a:pt x="41" y="8"/>
                    <a:pt x="28" y="0"/>
                    <a:pt x="17" y="0"/>
                  </a:cubicBezTo>
                  <a:cubicBezTo>
                    <a:pt x="6" y="0"/>
                    <a:pt x="0" y="8"/>
                    <a:pt x="5" y="18"/>
                  </a:cubicBezTo>
                  <a:cubicBezTo>
                    <a:pt x="9" y="28"/>
                    <a:pt x="22" y="36"/>
                    <a:pt x="33" y="36"/>
                  </a:cubicBezTo>
                  <a:cubicBezTo>
                    <a:pt x="44" y="36"/>
                    <a:pt x="50" y="28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17" name="îślidè"/>
            <p:cNvSpPr/>
            <p:nvPr/>
          </p:nvSpPr>
          <p:spPr bwMode="auto">
            <a:xfrm>
              <a:off x="10819444" y="4783619"/>
              <a:ext cx="186697" cy="131151"/>
            </a:xfrm>
            <a:custGeom>
              <a:avLst/>
              <a:gdLst>
                <a:gd name="T0" fmla="*/ 46 w 51"/>
                <a:gd name="T1" fmla="*/ 18 h 36"/>
                <a:gd name="T2" fmla="*/ 16 w 51"/>
                <a:gd name="T3" fmla="*/ 0 h 36"/>
                <a:gd name="T4" fmla="*/ 5 w 51"/>
                <a:gd name="T5" fmla="*/ 18 h 36"/>
                <a:gd name="T6" fmla="*/ 35 w 51"/>
                <a:gd name="T7" fmla="*/ 36 h 36"/>
                <a:gd name="T8" fmla="*/ 46 w 51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46" y="18"/>
                  </a:moveTo>
                  <a:cubicBezTo>
                    <a:pt x="40" y="8"/>
                    <a:pt x="27" y="0"/>
                    <a:pt x="16" y="0"/>
                  </a:cubicBezTo>
                  <a:cubicBezTo>
                    <a:pt x="5" y="0"/>
                    <a:pt x="0" y="8"/>
                    <a:pt x="5" y="18"/>
                  </a:cubicBezTo>
                  <a:cubicBezTo>
                    <a:pt x="10" y="28"/>
                    <a:pt x="24" y="36"/>
                    <a:pt x="35" y="36"/>
                  </a:cubicBezTo>
                  <a:cubicBezTo>
                    <a:pt x="47" y="36"/>
                    <a:pt x="51" y="28"/>
                    <a:pt x="4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18" name="ïṧḷîḋé"/>
            <p:cNvSpPr/>
            <p:nvPr/>
          </p:nvSpPr>
          <p:spPr bwMode="auto">
            <a:xfrm>
              <a:off x="10998426" y="4783619"/>
              <a:ext cx="189783" cy="131151"/>
            </a:xfrm>
            <a:custGeom>
              <a:avLst/>
              <a:gdLst>
                <a:gd name="T0" fmla="*/ 47 w 52"/>
                <a:gd name="T1" fmla="*/ 18 h 36"/>
                <a:gd name="T2" fmla="*/ 16 w 52"/>
                <a:gd name="T3" fmla="*/ 0 h 36"/>
                <a:gd name="T4" fmla="*/ 6 w 52"/>
                <a:gd name="T5" fmla="*/ 18 h 36"/>
                <a:gd name="T6" fmla="*/ 36 w 52"/>
                <a:gd name="T7" fmla="*/ 36 h 36"/>
                <a:gd name="T8" fmla="*/ 47 w 52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6">
                  <a:moveTo>
                    <a:pt x="47" y="18"/>
                  </a:moveTo>
                  <a:cubicBezTo>
                    <a:pt x="41" y="8"/>
                    <a:pt x="27" y="0"/>
                    <a:pt x="16" y="0"/>
                  </a:cubicBezTo>
                  <a:cubicBezTo>
                    <a:pt x="5" y="0"/>
                    <a:pt x="0" y="8"/>
                    <a:pt x="6" y="18"/>
                  </a:cubicBezTo>
                  <a:cubicBezTo>
                    <a:pt x="11" y="28"/>
                    <a:pt x="25" y="36"/>
                    <a:pt x="36" y="36"/>
                  </a:cubicBezTo>
                  <a:cubicBezTo>
                    <a:pt x="48" y="36"/>
                    <a:pt x="52" y="28"/>
                    <a:pt x="4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19" name="ïsḻiḓé"/>
            <p:cNvSpPr/>
            <p:nvPr/>
          </p:nvSpPr>
          <p:spPr bwMode="auto">
            <a:xfrm>
              <a:off x="11180493" y="4783619"/>
              <a:ext cx="189783" cy="131151"/>
            </a:xfrm>
            <a:custGeom>
              <a:avLst/>
              <a:gdLst>
                <a:gd name="T0" fmla="*/ 47 w 52"/>
                <a:gd name="T1" fmla="*/ 18 h 36"/>
                <a:gd name="T2" fmla="*/ 16 w 52"/>
                <a:gd name="T3" fmla="*/ 0 h 36"/>
                <a:gd name="T4" fmla="*/ 6 w 52"/>
                <a:gd name="T5" fmla="*/ 18 h 36"/>
                <a:gd name="T6" fmla="*/ 37 w 52"/>
                <a:gd name="T7" fmla="*/ 36 h 36"/>
                <a:gd name="T8" fmla="*/ 47 w 52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6">
                  <a:moveTo>
                    <a:pt x="47" y="18"/>
                  </a:moveTo>
                  <a:cubicBezTo>
                    <a:pt x="41" y="8"/>
                    <a:pt x="27" y="0"/>
                    <a:pt x="16" y="0"/>
                  </a:cubicBezTo>
                  <a:cubicBezTo>
                    <a:pt x="5" y="0"/>
                    <a:pt x="0" y="8"/>
                    <a:pt x="6" y="18"/>
                  </a:cubicBezTo>
                  <a:cubicBezTo>
                    <a:pt x="12" y="28"/>
                    <a:pt x="25" y="36"/>
                    <a:pt x="37" y="36"/>
                  </a:cubicBezTo>
                  <a:cubicBezTo>
                    <a:pt x="48" y="36"/>
                    <a:pt x="52" y="28"/>
                    <a:pt x="4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20" name="ïṡ1ïdê"/>
            <p:cNvSpPr/>
            <p:nvPr/>
          </p:nvSpPr>
          <p:spPr bwMode="auto">
            <a:xfrm>
              <a:off x="11089459" y="4944086"/>
              <a:ext cx="194411" cy="134237"/>
            </a:xfrm>
            <a:custGeom>
              <a:avLst/>
              <a:gdLst>
                <a:gd name="T0" fmla="*/ 47 w 53"/>
                <a:gd name="T1" fmla="*/ 18 h 37"/>
                <a:gd name="T2" fmla="*/ 16 w 53"/>
                <a:gd name="T3" fmla="*/ 0 h 37"/>
                <a:gd name="T4" fmla="*/ 6 w 53"/>
                <a:gd name="T5" fmla="*/ 18 h 37"/>
                <a:gd name="T6" fmla="*/ 37 w 53"/>
                <a:gd name="T7" fmla="*/ 37 h 37"/>
                <a:gd name="T8" fmla="*/ 47 w 53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7">
                  <a:moveTo>
                    <a:pt x="47" y="18"/>
                  </a:moveTo>
                  <a:cubicBezTo>
                    <a:pt x="41" y="8"/>
                    <a:pt x="27" y="0"/>
                    <a:pt x="16" y="0"/>
                  </a:cubicBezTo>
                  <a:cubicBezTo>
                    <a:pt x="5" y="0"/>
                    <a:pt x="0" y="8"/>
                    <a:pt x="6" y="18"/>
                  </a:cubicBezTo>
                  <a:cubicBezTo>
                    <a:pt x="11" y="29"/>
                    <a:pt x="25" y="37"/>
                    <a:pt x="37" y="37"/>
                  </a:cubicBezTo>
                  <a:cubicBezTo>
                    <a:pt x="48" y="37"/>
                    <a:pt x="53" y="29"/>
                    <a:pt x="4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21" name="iSļiḋè"/>
            <p:cNvSpPr/>
            <p:nvPr/>
          </p:nvSpPr>
          <p:spPr bwMode="auto">
            <a:xfrm>
              <a:off x="11180493" y="5107638"/>
              <a:ext cx="197497" cy="138865"/>
            </a:xfrm>
            <a:custGeom>
              <a:avLst/>
              <a:gdLst>
                <a:gd name="T0" fmla="*/ 48 w 54"/>
                <a:gd name="T1" fmla="*/ 19 h 38"/>
                <a:gd name="T2" fmla="*/ 17 w 54"/>
                <a:gd name="T3" fmla="*/ 0 h 38"/>
                <a:gd name="T4" fmla="*/ 6 w 54"/>
                <a:gd name="T5" fmla="*/ 19 h 38"/>
                <a:gd name="T6" fmla="*/ 38 w 54"/>
                <a:gd name="T7" fmla="*/ 38 h 38"/>
                <a:gd name="T8" fmla="*/ 48 w 54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8">
                  <a:moveTo>
                    <a:pt x="48" y="19"/>
                  </a:moveTo>
                  <a:cubicBezTo>
                    <a:pt x="42" y="9"/>
                    <a:pt x="28" y="0"/>
                    <a:pt x="17" y="0"/>
                  </a:cubicBezTo>
                  <a:cubicBezTo>
                    <a:pt x="5" y="0"/>
                    <a:pt x="0" y="9"/>
                    <a:pt x="6" y="19"/>
                  </a:cubicBezTo>
                  <a:cubicBezTo>
                    <a:pt x="12" y="30"/>
                    <a:pt x="26" y="38"/>
                    <a:pt x="38" y="38"/>
                  </a:cubicBezTo>
                  <a:cubicBezTo>
                    <a:pt x="50" y="38"/>
                    <a:pt x="54" y="30"/>
                    <a:pt x="4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22" name="íşḷîḓê"/>
            <p:cNvSpPr/>
            <p:nvPr/>
          </p:nvSpPr>
          <p:spPr bwMode="auto">
            <a:xfrm>
              <a:off x="2999791" y="2907396"/>
              <a:ext cx="135779" cy="84863"/>
            </a:xfrm>
            <a:custGeom>
              <a:avLst/>
              <a:gdLst>
                <a:gd name="T0" fmla="*/ 34 w 37"/>
                <a:gd name="T1" fmla="*/ 11 h 23"/>
                <a:gd name="T2" fmla="*/ 22 w 37"/>
                <a:gd name="T3" fmla="*/ 0 h 23"/>
                <a:gd name="T4" fmla="*/ 2 w 37"/>
                <a:gd name="T5" fmla="*/ 11 h 23"/>
                <a:gd name="T6" fmla="*/ 14 w 37"/>
                <a:gd name="T7" fmla="*/ 23 h 23"/>
                <a:gd name="T8" fmla="*/ 34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4" y="11"/>
                  </a:moveTo>
                  <a:cubicBezTo>
                    <a:pt x="37" y="5"/>
                    <a:pt x="31" y="0"/>
                    <a:pt x="22" y="0"/>
                  </a:cubicBezTo>
                  <a:cubicBezTo>
                    <a:pt x="13" y="0"/>
                    <a:pt x="4" y="5"/>
                    <a:pt x="2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2" y="18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23" name="isḻíde"/>
            <p:cNvSpPr/>
            <p:nvPr/>
          </p:nvSpPr>
          <p:spPr bwMode="auto">
            <a:xfrm>
              <a:off x="2959674" y="3010774"/>
              <a:ext cx="135779" cy="83319"/>
            </a:xfrm>
            <a:custGeom>
              <a:avLst/>
              <a:gdLst>
                <a:gd name="T0" fmla="*/ 35 w 37"/>
                <a:gd name="T1" fmla="*/ 11 h 23"/>
                <a:gd name="T2" fmla="*/ 23 w 37"/>
                <a:gd name="T3" fmla="*/ 0 h 23"/>
                <a:gd name="T4" fmla="*/ 2 w 37"/>
                <a:gd name="T5" fmla="*/ 11 h 23"/>
                <a:gd name="T6" fmla="*/ 14 w 37"/>
                <a:gd name="T7" fmla="*/ 23 h 23"/>
                <a:gd name="T8" fmla="*/ 35 w 37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5" y="11"/>
                  </a:moveTo>
                  <a:cubicBezTo>
                    <a:pt x="37" y="5"/>
                    <a:pt x="32" y="0"/>
                    <a:pt x="23" y="0"/>
                  </a:cubicBezTo>
                  <a:cubicBezTo>
                    <a:pt x="14" y="0"/>
                    <a:pt x="5" y="5"/>
                    <a:pt x="2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3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24" name="išļíḑê"/>
            <p:cNvSpPr/>
            <p:nvPr/>
          </p:nvSpPr>
          <p:spPr bwMode="auto">
            <a:xfrm>
              <a:off x="3106254" y="3010774"/>
              <a:ext cx="138865" cy="83319"/>
            </a:xfrm>
            <a:custGeom>
              <a:avLst/>
              <a:gdLst>
                <a:gd name="T0" fmla="*/ 35 w 38"/>
                <a:gd name="T1" fmla="*/ 11 h 23"/>
                <a:gd name="T2" fmla="*/ 23 w 38"/>
                <a:gd name="T3" fmla="*/ 0 h 23"/>
                <a:gd name="T4" fmla="*/ 3 w 38"/>
                <a:gd name="T5" fmla="*/ 11 h 23"/>
                <a:gd name="T6" fmla="*/ 15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4" y="0"/>
                    <a:pt x="5" y="5"/>
                    <a:pt x="3" y="11"/>
                  </a:cubicBezTo>
                  <a:cubicBezTo>
                    <a:pt x="0" y="18"/>
                    <a:pt x="6" y="23"/>
                    <a:pt x="15" y="23"/>
                  </a:cubicBezTo>
                  <a:cubicBezTo>
                    <a:pt x="24" y="23"/>
                    <a:pt x="33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25" name="îṥ1ïḍé"/>
            <p:cNvSpPr/>
            <p:nvPr/>
          </p:nvSpPr>
          <p:spPr bwMode="auto">
            <a:xfrm>
              <a:off x="3660172" y="4337708"/>
              <a:ext cx="157381" cy="115721"/>
            </a:xfrm>
            <a:custGeom>
              <a:avLst/>
              <a:gdLst>
                <a:gd name="T0" fmla="*/ 41 w 43"/>
                <a:gd name="T1" fmla="*/ 16 h 32"/>
                <a:gd name="T2" fmla="*/ 26 w 43"/>
                <a:gd name="T3" fmla="*/ 0 h 32"/>
                <a:gd name="T4" fmla="*/ 3 w 43"/>
                <a:gd name="T5" fmla="*/ 16 h 32"/>
                <a:gd name="T6" fmla="*/ 18 w 43"/>
                <a:gd name="T7" fmla="*/ 32 h 32"/>
                <a:gd name="T8" fmla="*/ 41 w 43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2">
                  <a:moveTo>
                    <a:pt x="41" y="16"/>
                  </a:moveTo>
                  <a:cubicBezTo>
                    <a:pt x="43" y="7"/>
                    <a:pt x="36" y="0"/>
                    <a:pt x="26" y="0"/>
                  </a:cubicBezTo>
                  <a:cubicBezTo>
                    <a:pt x="15" y="0"/>
                    <a:pt x="5" y="7"/>
                    <a:pt x="3" y="16"/>
                  </a:cubicBezTo>
                  <a:cubicBezTo>
                    <a:pt x="0" y="25"/>
                    <a:pt x="7" y="32"/>
                    <a:pt x="18" y="32"/>
                  </a:cubicBezTo>
                  <a:cubicBezTo>
                    <a:pt x="29" y="32"/>
                    <a:pt x="39" y="25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26" name="iṣliḓê"/>
            <p:cNvSpPr/>
            <p:nvPr/>
          </p:nvSpPr>
          <p:spPr bwMode="auto">
            <a:xfrm>
              <a:off x="3510506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9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19" y="0"/>
                  </a:cubicBezTo>
                  <a:cubicBezTo>
                    <a:pt x="11" y="0"/>
                    <a:pt x="3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27" name="ïŝľíḋe"/>
            <p:cNvSpPr/>
            <p:nvPr/>
          </p:nvSpPr>
          <p:spPr bwMode="auto">
            <a:xfrm>
              <a:off x="2941159" y="2356565"/>
              <a:ext cx="128065" cy="69433"/>
            </a:xfrm>
            <a:custGeom>
              <a:avLst/>
              <a:gdLst>
                <a:gd name="T0" fmla="*/ 33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4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5" y="4"/>
                    <a:pt x="3" y="9"/>
                  </a:cubicBezTo>
                  <a:cubicBezTo>
                    <a:pt x="0" y="15"/>
                    <a:pt x="5" y="19"/>
                    <a:pt x="14" y="19"/>
                  </a:cubicBezTo>
                  <a:cubicBezTo>
                    <a:pt x="22" y="19"/>
                    <a:pt x="30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28" name="ïṡľïdé"/>
            <p:cNvSpPr/>
            <p:nvPr/>
          </p:nvSpPr>
          <p:spPr bwMode="auto">
            <a:xfrm>
              <a:off x="3076938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4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5"/>
                    <a:pt x="5" y="19"/>
                    <a:pt x="14" y="19"/>
                  </a:cubicBezTo>
                  <a:cubicBezTo>
                    <a:pt x="22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29" name="ïṡlïďe"/>
            <p:cNvSpPr/>
            <p:nvPr/>
          </p:nvSpPr>
          <p:spPr bwMode="auto">
            <a:xfrm>
              <a:off x="3212717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2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30" name="íšľîḑé"/>
            <p:cNvSpPr/>
            <p:nvPr/>
          </p:nvSpPr>
          <p:spPr bwMode="auto">
            <a:xfrm>
              <a:off x="3346953" y="2356565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0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2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31" name="íṥľíḑe"/>
            <p:cNvSpPr/>
            <p:nvPr/>
          </p:nvSpPr>
          <p:spPr bwMode="auto">
            <a:xfrm>
              <a:off x="3482732" y="2356565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3" y="4"/>
                    <a:pt x="2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2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32" name="îšlïḑè"/>
            <p:cNvSpPr/>
            <p:nvPr/>
          </p:nvSpPr>
          <p:spPr bwMode="auto">
            <a:xfrm>
              <a:off x="3616969" y="2356565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9 w 33"/>
                <a:gd name="T3" fmla="*/ 0 h 19"/>
                <a:gd name="T4" fmla="*/ 1 w 33"/>
                <a:gd name="T5" fmla="*/ 9 h 19"/>
                <a:gd name="T6" fmla="*/ 13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19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2" y="19"/>
                    <a:pt x="30" y="15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33" name="îṧļíḑe"/>
            <p:cNvSpPr/>
            <p:nvPr/>
          </p:nvSpPr>
          <p:spPr bwMode="auto">
            <a:xfrm>
              <a:off x="2905670" y="2439884"/>
              <a:ext cx="128065" cy="74061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3 w 35"/>
                <a:gd name="T5" fmla="*/ 10 h 20"/>
                <a:gd name="T6" fmla="*/ 14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5"/>
                    <a:pt x="30" y="0"/>
                    <a:pt x="22" y="0"/>
                  </a:cubicBezTo>
                  <a:cubicBezTo>
                    <a:pt x="14" y="0"/>
                    <a:pt x="5" y="5"/>
                    <a:pt x="3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34" name="íṧľíde"/>
            <p:cNvSpPr/>
            <p:nvPr/>
          </p:nvSpPr>
          <p:spPr bwMode="auto">
            <a:xfrm>
              <a:off x="3044536" y="2439884"/>
              <a:ext cx="123436" cy="74061"/>
            </a:xfrm>
            <a:custGeom>
              <a:avLst/>
              <a:gdLst>
                <a:gd name="T0" fmla="*/ 32 w 34"/>
                <a:gd name="T1" fmla="*/ 10 h 20"/>
                <a:gd name="T2" fmla="*/ 21 w 34"/>
                <a:gd name="T3" fmla="*/ 0 h 20"/>
                <a:gd name="T4" fmla="*/ 2 w 34"/>
                <a:gd name="T5" fmla="*/ 10 h 20"/>
                <a:gd name="T6" fmla="*/ 13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4" y="5"/>
                    <a:pt x="29" y="0"/>
                    <a:pt x="21" y="0"/>
                  </a:cubicBezTo>
                  <a:cubicBezTo>
                    <a:pt x="13" y="0"/>
                    <a:pt x="4" y="5"/>
                    <a:pt x="2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0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35" name="íSḷiḓê"/>
            <p:cNvSpPr/>
            <p:nvPr/>
          </p:nvSpPr>
          <p:spPr bwMode="auto">
            <a:xfrm>
              <a:off x="3178772" y="2439884"/>
              <a:ext cx="124979" cy="74061"/>
            </a:xfrm>
            <a:custGeom>
              <a:avLst/>
              <a:gdLst>
                <a:gd name="T0" fmla="*/ 32 w 34"/>
                <a:gd name="T1" fmla="*/ 10 h 20"/>
                <a:gd name="T2" fmla="*/ 21 w 34"/>
                <a:gd name="T3" fmla="*/ 0 h 20"/>
                <a:gd name="T4" fmla="*/ 2 w 34"/>
                <a:gd name="T5" fmla="*/ 10 h 20"/>
                <a:gd name="T6" fmla="*/ 14 w 34"/>
                <a:gd name="T7" fmla="*/ 20 h 20"/>
                <a:gd name="T8" fmla="*/ 32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2" y="10"/>
                  </a:moveTo>
                  <a:cubicBezTo>
                    <a:pt x="34" y="5"/>
                    <a:pt x="29" y="0"/>
                    <a:pt x="21" y="0"/>
                  </a:cubicBezTo>
                  <a:cubicBezTo>
                    <a:pt x="13" y="0"/>
                    <a:pt x="4" y="5"/>
                    <a:pt x="2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0" y="16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36" name="îS1îďé"/>
            <p:cNvSpPr/>
            <p:nvPr/>
          </p:nvSpPr>
          <p:spPr bwMode="auto">
            <a:xfrm>
              <a:off x="3314552" y="2439884"/>
              <a:ext cx="123436" cy="74061"/>
            </a:xfrm>
            <a:custGeom>
              <a:avLst/>
              <a:gdLst>
                <a:gd name="T0" fmla="*/ 33 w 34"/>
                <a:gd name="T1" fmla="*/ 10 h 20"/>
                <a:gd name="T2" fmla="*/ 21 w 34"/>
                <a:gd name="T3" fmla="*/ 0 h 20"/>
                <a:gd name="T4" fmla="*/ 2 w 34"/>
                <a:gd name="T5" fmla="*/ 10 h 20"/>
                <a:gd name="T6" fmla="*/ 14 w 34"/>
                <a:gd name="T7" fmla="*/ 20 h 20"/>
                <a:gd name="T8" fmla="*/ 33 w 34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3" y="10"/>
                  </a:moveTo>
                  <a:cubicBezTo>
                    <a:pt x="34" y="5"/>
                    <a:pt x="29" y="0"/>
                    <a:pt x="21" y="0"/>
                  </a:cubicBezTo>
                  <a:cubicBezTo>
                    <a:pt x="13" y="0"/>
                    <a:pt x="4" y="5"/>
                    <a:pt x="2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37" name="îṥḷíḋè"/>
            <p:cNvSpPr/>
            <p:nvPr/>
          </p:nvSpPr>
          <p:spPr bwMode="auto">
            <a:xfrm>
              <a:off x="2868640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2 w 35"/>
                <a:gd name="T5" fmla="*/ 10 h 20"/>
                <a:gd name="T6" fmla="*/ 14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5" y="4"/>
                    <a:pt x="2" y="10"/>
                  </a:cubicBezTo>
                  <a:cubicBezTo>
                    <a:pt x="0" y="15"/>
                    <a:pt x="5" y="20"/>
                    <a:pt x="14" y="20"/>
                  </a:cubicBezTo>
                  <a:cubicBezTo>
                    <a:pt x="22" y="20"/>
                    <a:pt x="31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38" name="íšḷïḋe"/>
            <p:cNvSpPr/>
            <p:nvPr/>
          </p:nvSpPr>
          <p:spPr bwMode="auto">
            <a:xfrm>
              <a:off x="3007505" y="2532461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21 w 35"/>
                <a:gd name="T3" fmla="*/ 0 h 20"/>
                <a:gd name="T4" fmla="*/ 2 w 35"/>
                <a:gd name="T5" fmla="*/ 10 h 20"/>
                <a:gd name="T6" fmla="*/ 13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4"/>
                    <a:pt x="30" y="0"/>
                    <a:pt x="21" y="0"/>
                  </a:cubicBezTo>
                  <a:cubicBezTo>
                    <a:pt x="13" y="0"/>
                    <a:pt x="4" y="4"/>
                    <a:pt x="2" y="10"/>
                  </a:cubicBezTo>
                  <a:cubicBezTo>
                    <a:pt x="0" y="15"/>
                    <a:pt x="5" y="20"/>
                    <a:pt x="13" y="20"/>
                  </a:cubicBezTo>
                  <a:cubicBezTo>
                    <a:pt x="22" y="20"/>
                    <a:pt x="31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39" name="îSliḋê"/>
            <p:cNvSpPr/>
            <p:nvPr/>
          </p:nvSpPr>
          <p:spPr bwMode="auto">
            <a:xfrm>
              <a:off x="3146370" y="2532461"/>
              <a:ext cx="128065" cy="72519"/>
            </a:xfrm>
            <a:custGeom>
              <a:avLst/>
              <a:gdLst>
                <a:gd name="T0" fmla="*/ 32 w 35"/>
                <a:gd name="T1" fmla="*/ 10 h 20"/>
                <a:gd name="T2" fmla="*/ 21 w 35"/>
                <a:gd name="T3" fmla="*/ 0 h 20"/>
                <a:gd name="T4" fmla="*/ 2 w 35"/>
                <a:gd name="T5" fmla="*/ 10 h 20"/>
                <a:gd name="T6" fmla="*/ 13 w 35"/>
                <a:gd name="T7" fmla="*/ 20 h 20"/>
                <a:gd name="T8" fmla="*/ 32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2" y="10"/>
                  </a:moveTo>
                  <a:cubicBezTo>
                    <a:pt x="35" y="4"/>
                    <a:pt x="29" y="0"/>
                    <a:pt x="21" y="0"/>
                  </a:cubicBezTo>
                  <a:cubicBezTo>
                    <a:pt x="12" y="0"/>
                    <a:pt x="4" y="4"/>
                    <a:pt x="2" y="10"/>
                  </a:cubicBezTo>
                  <a:cubicBezTo>
                    <a:pt x="0" y="15"/>
                    <a:pt x="5" y="20"/>
                    <a:pt x="13" y="20"/>
                  </a:cubicBezTo>
                  <a:cubicBezTo>
                    <a:pt x="22" y="20"/>
                    <a:pt x="30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40" name="íSľídè"/>
            <p:cNvSpPr/>
            <p:nvPr/>
          </p:nvSpPr>
          <p:spPr bwMode="auto">
            <a:xfrm>
              <a:off x="2828523" y="2623494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4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4" y="0"/>
                    <a:pt x="5" y="4"/>
                    <a:pt x="3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3" y="20"/>
                    <a:pt x="32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41" name="íṣ1íḍé"/>
            <p:cNvSpPr/>
            <p:nvPr/>
          </p:nvSpPr>
          <p:spPr bwMode="auto">
            <a:xfrm>
              <a:off x="2970474" y="2623494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2 w 35"/>
                <a:gd name="T5" fmla="*/ 10 h 20"/>
                <a:gd name="T6" fmla="*/ 13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4" y="4"/>
                    <a:pt x="2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42" name="íşḻïḑê"/>
            <p:cNvSpPr/>
            <p:nvPr/>
          </p:nvSpPr>
          <p:spPr bwMode="auto">
            <a:xfrm>
              <a:off x="3109339" y="2623494"/>
              <a:ext cx="128065" cy="72519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2 w 35"/>
                <a:gd name="T5" fmla="*/ 10 h 20"/>
                <a:gd name="T6" fmla="*/ 14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4" y="4"/>
                    <a:pt x="2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43" name="ísļiďè"/>
            <p:cNvSpPr/>
            <p:nvPr/>
          </p:nvSpPr>
          <p:spPr bwMode="auto">
            <a:xfrm>
              <a:off x="2793036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22 w 36"/>
                <a:gd name="T3" fmla="*/ 0 h 22"/>
                <a:gd name="T4" fmla="*/ 2 w 36"/>
                <a:gd name="T5" fmla="*/ 11 h 22"/>
                <a:gd name="T6" fmla="*/ 13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6" y="5"/>
                    <a:pt x="31" y="0"/>
                    <a:pt x="22" y="0"/>
                  </a:cubicBezTo>
                  <a:cubicBezTo>
                    <a:pt x="14" y="0"/>
                    <a:pt x="4" y="5"/>
                    <a:pt x="2" y="11"/>
                  </a:cubicBezTo>
                  <a:cubicBezTo>
                    <a:pt x="0" y="17"/>
                    <a:pt x="5" y="22"/>
                    <a:pt x="13" y="22"/>
                  </a:cubicBezTo>
                  <a:cubicBezTo>
                    <a:pt x="22" y="22"/>
                    <a:pt x="31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44" name="íṩḻîḍê"/>
            <p:cNvSpPr/>
            <p:nvPr/>
          </p:nvSpPr>
          <p:spPr bwMode="auto">
            <a:xfrm>
              <a:off x="2930358" y="2714528"/>
              <a:ext cx="135779" cy="80233"/>
            </a:xfrm>
            <a:custGeom>
              <a:avLst/>
              <a:gdLst>
                <a:gd name="T0" fmla="*/ 34 w 37"/>
                <a:gd name="T1" fmla="*/ 11 h 22"/>
                <a:gd name="T2" fmla="*/ 23 w 37"/>
                <a:gd name="T3" fmla="*/ 0 h 22"/>
                <a:gd name="T4" fmla="*/ 3 w 37"/>
                <a:gd name="T5" fmla="*/ 11 h 22"/>
                <a:gd name="T6" fmla="*/ 14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7" y="5"/>
                    <a:pt x="31" y="0"/>
                    <a:pt x="23" y="0"/>
                  </a:cubicBezTo>
                  <a:cubicBezTo>
                    <a:pt x="14" y="0"/>
                    <a:pt x="5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3" y="22"/>
                    <a:pt x="32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45" name="îśḷíḍê"/>
            <p:cNvSpPr/>
            <p:nvPr/>
          </p:nvSpPr>
          <p:spPr bwMode="auto">
            <a:xfrm>
              <a:off x="2894870" y="2810191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22 w 36"/>
                <a:gd name="T3" fmla="*/ 0 h 22"/>
                <a:gd name="T4" fmla="*/ 2 w 36"/>
                <a:gd name="T5" fmla="*/ 11 h 22"/>
                <a:gd name="T6" fmla="*/ 14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6" y="5"/>
                    <a:pt x="31" y="0"/>
                    <a:pt x="22" y="0"/>
                  </a:cubicBezTo>
                  <a:cubicBezTo>
                    <a:pt x="14" y="0"/>
                    <a:pt x="4" y="5"/>
                    <a:pt x="2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3" y="22"/>
                    <a:pt x="32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46" name="íśļíďé"/>
            <p:cNvSpPr/>
            <p:nvPr/>
          </p:nvSpPr>
          <p:spPr bwMode="auto">
            <a:xfrm>
              <a:off x="2978189" y="2271702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2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47" name="ísľiḑe"/>
            <p:cNvSpPr/>
            <p:nvPr/>
          </p:nvSpPr>
          <p:spPr bwMode="auto">
            <a:xfrm>
              <a:off x="3113969" y="2271702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48" name="iŝľíḓe"/>
            <p:cNvSpPr/>
            <p:nvPr/>
          </p:nvSpPr>
          <p:spPr bwMode="auto">
            <a:xfrm>
              <a:off x="3245119" y="2271702"/>
              <a:ext cx="120350" cy="69433"/>
            </a:xfrm>
            <a:custGeom>
              <a:avLst/>
              <a:gdLst>
                <a:gd name="T0" fmla="*/ 32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2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2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49" name="is1idé"/>
            <p:cNvSpPr/>
            <p:nvPr/>
          </p:nvSpPr>
          <p:spPr bwMode="auto">
            <a:xfrm>
              <a:off x="3376270" y="2271702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0 w 34"/>
                <a:gd name="T3" fmla="*/ 0 h 19"/>
                <a:gd name="T4" fmla="*/ 2 w 34"/>
                <a:gd name="T5" fmla="*/ 9 h 19"/>
                <a:gd name="T6" fmla="*/ 14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50" name="îŝ1íḑe"/>
            <p:cNvSpPr/>
            <p:nvPr/>
          </p:nvSpPr>
          <p:spPr bwMode="auto">
            <a:xfrm>
              <a:off x="3336153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0 w 33"/>
                <a:gd name="T3" fmla="*/ 0 h 17"/>
                <a:gd name="T4" fmla="*/ 2 w 33"/>
                <a:gd name="T5" fmla="*/ 9 h 17"/>
                <a:gd name="T6" fmla="*/ 13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51" name="ïşļiḑè"/>
            <p:cNvSpPr/>
            <p:nvPr/>
          </p:nvSpPr>
          <p:spPr bwMode="auto">
            <a:xfrm>
              <a:off x="3467303" y="2031003"/>
              <a:ext cx="112636" cy="61718"/>
            </a:xfrm>
            <a:custGeom>
              <a:avLst/>
              <a:gdLst>
                <a:gd name="T0" fmla="*/ 30 w 31"/>
                <a:gd name="T1" fmla="*/ 9 h 17"/>
                <a:gd name="T2" fmla="*/ 19 w 31"/>
                <a:gd name="T3" fmla="*/ 0 h 17"/>
                <a:gd name="T4" fmla="*/ 1 w 31"/>
                <a:gd name="T5" fmla="*/ 9 h 17"/>
                <a:gd name="T6" fmla="*/ 12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31" y="4"/>
                    <a:pt x="26" y="0"/>
                    <a:pt x="19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52" name="íSliďê"/>
            <p:cNvSpPr/>
            <p:nvPr/>
          </p:nvSpPr>
          <p:spPr bwMode="auto">
            <a:xfrm>
              <a:off x="3306837" y="2108150"/>
              <a:ext cx="120350" cy="64804"/>
            </a:xfrm>
            <a:custGeom>
              <a:avLst/>
              <a:gdLst>
                <a:gd name="T0" fmla="*/ 31 w 33"/>
                <a:gd name="T1" fmla="*/ 9 h 18"/>
                <a:gd name="T2" fmla="*/ 20 w 33"/>
                <a:gd name="T3" fmla="*/ 0 h 18"/>
                <a:gd name="T4" fmla="*/ 2 w 33"/>
                <a:gd name="T5" fmla="*/ 9 h 18"/>
                <a:gd name="T6" fmla="*/ 13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53" name="ïśḻîḑê"/>
            <p:cNvSpPr/>
            <p:nvPr/>
          </p:nvSpPr>
          <p:spPr bwMode="auto">
            <a:xfrm>
              <a:off x="3437988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9 w 32"/>
                <a:gd name="T3" fmla="*/ 0 h 18"/>
                <a:gd name="T4" fmla="*/ 1 w 32"/>
                <a:gd name="T5" fmla="*/ 9 h 18"/>
                <a:gd name="T6" fmla="*/ 13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54" name="íṡļîdè"/>
            <p:cNvSpPr/>
            <p:nvPr/>
          </p:nvSpPr>
          <p:spPr bwMode="auto">
            <a:xfrm>
              <a:off x="3566052" y="2108150"/>
              <a:ext cx="117264" cy="64804"/>
            </a:xfrm>
            <a:custGeom>
              <a:avLst/>
              <a:gdLst>
                <a:gd name="T0" fmla="*/ 31 w 32"/>
                <a:gd name="T1" fmla="*/ 9 h 18"/>
                <a:gd name="T2" fmla="*/ 19 w 32"/>
                <a:gd name="T3" fmla="*/ 0 h 18"/>
                <a:gd name="T4" fmla="*/ 2 w 32"/>
                <a:gd name="T5" fmla="*/ 9 h 18"/>
                <a:gd name="T6" fmla="*/ 13 w 32"/>
                <a:gd name="T7" fmla="*/ 18 h 18"/>
                <a:gd name="T8" fmla="*/ 31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1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4" y="4"/>
                    <a:pt x="2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55" name="ï$liḓè"/>
            <p:cNvSpPr/>
            <p:nvPr/>
          </p:nvSpPr>
          <p:spPr bwMode="auto">
            <a:xfrm>
              <a:off x="3697203" y="2108150"/>
              <a:ext cx="117264" cy="64804"/>
            </a:xfrm>
            <a:custGeom>
              <a:avLst/>
              <a:gdLst>
                <a:gd name="T0" fmla="*/ 30 w 32"/>
                <a:gd name="T1" fmla="*/ 9 h 18"/>
                <a:gd name="T2" fmla="*/ 18 w 32"/>
                <a:gd name="T3" fmla="*/ 0 h 18"/>
                <a:gd name="T4" fmla="*/ 1 w 32"/>
                <a:gd name="T5" fmla="*/ 9 h 18"/>
                <a:gd name="T6" fmla="*/ 13 w 32"/>
                <a:gd name="T7" fmla="*/ 18 h 18"/>
                <a:gd name="T8" fmla="*/ 30 w 32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30" y="9"/>
                  </a:moveTo>
                  <a:cubicBezTo>
                    <a:pt x="32" y="4"/>
                    <a:pt x="26" y="0"/>
                    <a:pt x="18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56" name="íSļídé"/>
            <p:cNvSpPr/>
            <p:nvPr/>
          </p:nvSpPr>
          <p:spPr bwMode="auto">
            <a:xfrm>
              <a:off x="3015220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57" name="îşliďé"/>
            <p:cNvSpPr/>
            <p:nvPr/>
          </p:nvSpPr>
          <p:spPr bwMode="auto">
            <a:xfrm>
              <a:off x="3277521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3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58" name="isliḋê"/>
            <p:cNvSpPr/>
            <p:nvPr/>
          </p:nvSpPr>
          <p:spPr bwMode="auto">
            <a:xfrm>
              <a:off x="3408671" y="2188383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9 w 32"/>
                <a:gd name="T3" fmla="*/ 0 h 19"/>
                <a:gd name="T4" fmla="*/ 1 w 32"/>
                <a:gd name="T5" fmla="*/ 9 h 19"/>
                <a:gd name="T6" fmla="*/ 13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59" name="îş1íďe"/>
            <p:cNvSpPr/>
            <p:nvPr/>
          </p:nvSpPr>
          <p:spPr bwMode="auto">
            <a:xfrm>
              <a:off x="3539822" y="2188383"/>
              <a:ext cx="117264" cy="69433"/>
            </a:xfrm>
            <a:custGeom>
              <a:avLst/>
              <a:gdLst>
                <a:gd name="T0" fmla="*/ 31 w 32"/>
                <a:gd name="T1" fmla="*/ 9 h 19"/>
                <a:gd name="T2" fmla="*/ 19 w 32"/>
                <a:gd name="T3" fmla="*/ 0 h 19"/>
                <a:gd name="T4" fmla="*/ 1 w 32"/>
                <a:gd name="T5" fmla="*/ 9 h 19"/>
                <a:gd name="T6" fmla="*/ 13 w 32"/>
                <a:gd name="T7" fmla="*/ 19 h 19"/>
                <a:gd name="T8" fmla="*/ 31 w 32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9">
                  <a:moveTo>
                    <a:pt x="31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60" name="îṡḷíḋè"/>
            <p:cNvSpPr/>
            <p:nvPr/>
          </p:nvSpPr>
          <p:spPr bwMode="auto">
            <a:xfrm>
              <a:off x="3667886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20 w 33"/>
                <a:gd name="T3" fmla="*/ 0 h 19"/>
                <a:gd name="T4" fmla="*/ 2 w 33"/>
                <a:gd name="T5" fmla="*/ 9 h 19"/>
                <a:gd name="T6" fmla="*/ 14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8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30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61" name="iṩlïḓê"/>
            <p:cNvSpPr/>
            <p:nvPr/>
          </p:nvSpPr>
          <p:spPr bwMode="auto">
            <a:xfrm>
              <a:off x="3799037" y="2188383"/>
              <a:ext cx="120350" cy="69433"/>
            </a:xfrm>
            <a:custGeom>
              <a:avLst/>
              <a:gdLst>
                <a:gd name="T0" fmla="*/ 31 w 33"/>
                <a:gd name="T1" fmla="*/ 9 h 19"/>
                <a:gd name="T2" fmla="*/ 19 w 33"/>
                <a:gd name="T3" fmla="*/ 0 h 19"/>
                <a:gd name="T4" fmla="*/ 2 w 33"/>
                <a:gd name="T5" fmla="*/ 9 h 19"/>
                <a:gd name="T6" fmla="*/ 14 w 33"/>
                <a:gd name="T7" fmla="*/ 19 h 19"/>
                <a:gd name="T8" fmla="*/ 31 w 33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9">
                  <a:moveTo>
                    <a:pt x="31" y="9"/>
                  </a:moveTo>
                  <a:cubicBezTo>
                    <a:pt x="33" y="4"/>
                    <a:pt x="27" y="0"/>
                    <a:pt x="19" y="0"/>
                  </a:cubicBezTo>
                  <a:cubicBezTo>
                    <a:pt x="11" y="0"/>
                    <a:pt x="3" y="4"/>
                    <a:pt x="2" y="9"/>
                  </a:cubicBezTo>
                  <a:cubicBezTo>
                    <a:pt x="0" y="14"/>
                    <a:pt x="6" y="19"/>
                    <a:pt x="14" y="19"/>
                  </a:cubicBezTo>
                  <a:cubicBezTo>
                    <a:pt x="22" y="19"/>
                    <a:pt x="30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62" name="íṥ1íďé"/>
            <p:cNvSpPr/>
            <p:nvPr/>
          </p:nvSpPr>
          <p:spPr bwMode="auto">
            <a:xfrm>
              <a:off x="3424101" y="1804190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9 w 31"/>
                <a:gd name="T3" fmla="*/ 0 h 17"/>
                <a:gd name="T4" fmla="*/ 2 w 31"/>
                <a:gd name="T5" fmla="*/ 9 h 17"/>
                <a:gd name="T6" fmla="*/ 13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31" y="4"/>
                    <a:pt x="26" y="0"/>
                    <a:pt x="19" y="0"/>
                  </a:cubicBezTo>
                  <a:cubicBezTo>
                    <a:pt x="11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63" name="îsļïḍê"/>
            <p:cNvSpPr/>
            <p:nvPr/>
          </p:nvSpPr>
          <p:spPr bwMode="auto">
            <a:xfrm>
              <a:off x="3394785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9 w 32"/>
                <a:gd name="T3" fmla="*/ 0 h 17"/>
                <a:gd name="T4" fmla="*/ 2 w 32"/>
                <a:gd name="T5" fmla="*/ 9 h 17"/>
                <a:gd name="T6" fmla="*/ 13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64" name="ïṥḻíḍê"/>
            <p:cNvSpPr/>
            <p:nvPr/>
          </p:nvSpPr>
          <p:spPr bwMode="auto">
            <a:xfrm>
              <a:off x="3522849" y="1878251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8 w 31"/>
                <a:gd name="T3" fmla="*/ 0 h 17"/>
                <a:gd name="T4" fmla="*/ 1 w 31"/>
                <a:gd name="T5" fmla="*/ 9 h 17"/>
                <a:gd name="T6" fmla="*/ 12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31" y="4"/>
                    <a:pt x="26" y="0"/>
                    <a:pt x="18" y="0"/>
                  </a:cubicBezTo>
                  <a:cubicBezTo>
                    <a:pt x="11" y="0"/>
                    <a:pt x="3" y="4"/>
                    <a:pt x="1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65" name="iş1íḓê"/>
            <p:cNvSpPr/>
            <p:nvPr/>
          </p:nvSpPr>
          <p:spPr bwMode="auto">
            <a:xfrm>
              <a:off x="3368554" y="1953855"/>
              <a:ext cx="114178" cy="63261"/>
            </a:xfrm>
            <a:custGeom>
              <a:avLst/>
              <a:gdLst>
                <a:gd name="T0" fmla="*/ 30 w 31"/>
                <a:gd name="T1" fmla="*/ 8 h 17"/>
                <a:gd name="T2" fmla="*/ 19 w 31"/>
                <a:gd name="T3" fmla="*/ 0 h 17"/>
                <a:gd name="T4" fmla="*/ 1 w 31"/>
                <a:gd name="T5" fmla="*/ 8 h 17"/>
                <a:gd name="T6" fmla="*/ 12 w 31"/>
                <a:gd name="T7" fmla="*/ 17 h 17"/>
                <a:gd name="T8" fmla="*/ 30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8"/>
                  </a:moveTo>
                  <a:cubicBezTo>
                    <a:pt x="31" y="4"/>
                    <a:pt x="26" y="0"/>
                    <a:pt x="19" y="0"/>
                  </a:cubicBezTo>
                  <a:cubicBezTo>
                    <a:pt x="11" y="0"/>
                    <a:pt x="3" y="4"/>
                    <a:pt x="1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66" name="îṡḷïdè"/>
            <p:cNvSpPr/>
            <p:nvPr/>
          </p:nvSpPr>
          <p:spPr bwMode="auto">
            <a:xfrm>
              <a:off x="3493534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9 w 32"/>
                <a:gd name="T3" fmla="*/ 0 h 17"/>
                <a:gd name="T4" fmla="*/ 2 w 32"/>
                <a:gd name="T5" fmla="*/ 8 h 17"/>
                <a:gd name="T6" fmla="*/ 13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4" y="4"/>
                    <a:pt x="2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67" name="îsľíďê"/>
            <p:cNvSpPr/>
            <p:nvPr/>
          </p:nvSpPr>
          <p:spPr bwMode="auto">
            <a:xfrm>
              <a:off x="3620055" y="1953855"/>
              <a:ext cx="114178" cy="63261"/>
            </a:xfrm>
            <a:custGeom>
              <a:avLst/>
              <a:gdLst>
                <a:gd name="T0" fmla="*/ 30 w 31"/>
                <a:gd name="T1" fmla="*/ 8 h 17"/>
                <a:gd name="T2" fmla="*/ 18 w 31"/>
                <a:gd name="T3" fmla="*/ 0 h 17"/>
                <a:gd name="T4" fmla="*/ 1 w 31"/>
                <a:gd name="T5" fmla="*/ 8 h 17"/>
                <a:gd name="T6" fmla="*/ 13 w 31"/>
                <a:gd name="T7" fmla="*/ 17 h 17"/>
                <a:gd name="T8" fmla="*/ 30 w 31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8"/>
                  </a:moveTo>
                  <a:cubicBezTo>
                    <a:pt x="31" y="4"/>
                    <a:pt x="26" y="0"/>
                    <a:pt x="18" y="0"/>
                  </a:cubicBezTo>
                  <a:cubicBezTo>
                    <a:pt x="11" y="0"/>
                    <a:pt x="3" y="4"/>
                    <a:pt x="1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68" name="î$1íḓê"/>
            <p:cNvSpPr/>
            <p:nvPr/>
          </p:nvSpPr>
          <p:spPr bwMode="auto">
            <a:xfrm>
              <a:off x="3745033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19 w 32"/>
                <a:gd name="T3" fmla="*/ 0 h 17"/>
                <a:gd name="T4" fmla="*/ 2 w 32"/>
                <a:gd name="T5" fmla="*/ 8 h 17"/>
                <a:gd name="T6" fmla="*/ 13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4" y="4"/>
                    <a:pt x="2" y="8"/>
                  </a:cubicBezTo>
                  <a:cubicBezTo>
                    <a:pt x="0" y="13"/>
                    <a:pt x="6" y="17"/>
                    <a:pt x="13" y="17"/>
                  </a:cubicBezTo>
                  <a:cubicBezTo>
                    <a:pt x="21" y="17"/>
                    <a:pt x="29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69" name="îṧḻïḋé"/>
            <p:cNvSpPr/>
            <p:nvPr/>
          </p:nvSpPr>
          <p:spPr bwMode="auto">
            <a:xfrm>
              <a:off x="3175687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9 w 32"/>
                <a:gd name="T3" fmla="*/ 0 h 17"/>
                <a:gd name="T4" fmla="*/ 2 w 32"/>
                <a:gd name="T5" fmla="*/ 9 h 17"/>
                <a:gd name="T6" fmla="*/ 13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70" name="íŝ1íḓé"/>
            <p:cNvSpPr/>
            <p:nvPr/>
          </p:nvSpPr>
          <p:spPr bwMode="auto">
            <a:xfrm>
              <a:off x="3299122" y="1804190"/>
              <a:ext cx="114178" cy="61718"/>
            </a:xfrm>
            <a:custGeom>
              <a:avLst/>
              <a:gdLst>
                <a:gd name="T0" fmla="*/ 30 w 31"/>
                <a:gd name="T1" fmla="*/ 9 h 17"/>
                <a:gd name="T2" fmla="*/ 19 w 31"/>
                <a:gd name="T3" fmla="*/ 0 h 17"/>
                <a:gd name="T4" fmla="*/ 2 w 31"/>
                <a:gd name="T5" fmla="*/ 9 h 17"/>
                <a:gd name="T6" fmla="*/ 13 w 31"/>
                <a:gd name="T7" fmla="*/ 17 h 17"/>
                <a:gd name="T8" fmla="*/ 30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30" y="9"/>
                  </a:moveTo>
                  <a:cubicBezTo>
                    <a:pt x="31" y="4"/>
                    <a:pt x="27" y="0"/>
                    <a:pt x="19" y="0"/>
                  </a:cubicBezTo>
                  <a:cubicBezTo>
                    <a:pt x="11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71" name="ïSḷíḑé"/>
            <p:cNvSpPr/>
            <p:nvPr/>
          </p:nvSpPr>
          <p:spPr bwMode="auto">
            <a:xfrm>
              <a:off x="3146370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9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72" name="ïŝḻiḋè"/>
            <p:cNvSpPr/>
            <p:nvPr/>
          </p:nvSpPr>
          <p:spPr bwMode="auto">
            <a:xfrm>
              <a:off x="3269806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19 w 32"/>
                <a:gd name="T3" fmla="*/ 0 h 17"/>
                <a:gd name="T4" fmla="*/ 2 w 32"/>
                <a:gd name="T5" fmla="*/ 9 h 17"/>
                <a:gd name="T6" fmla="*/ 13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73" name="íṥḷiḑe"/>
            <p:cNvSpPr/>
            <p:nvPr/>
          </p:nvSpPr>
          <p:spPr bwMode="auto">
            <a:xfrm>
              <a:off x="3113969" y="1953855"/>
              <a:ext cx="115721" cy="63261"/>
            </a:xfrm>
            <a:custGeom>
              <a:avLst/>
              <a:gdLst>
                <a:gd name="T0" fmla="*/ 30 w 32"/>
                <a:gd name="T1" fmla="*/ 8 h 17"/>
                <a:gd name="T2" fmla="*/ 20 w 32"/>
                <a:gd name="T3" fmla="*/ 0 h 17"/>
                <a:gd name="T4" fmla="*/ 2 w 32"/>
                <a:gd name="T5" fmla="*/ 8 h 17"/>
                <a:gd name="T6" fmla="*/ 13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2" y="0"/>
                    <a:pt x="4" y="4"/>
                    <a:pt x="2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9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74" name="îṧliḑê"/>
            <p:cNvSpPr/>
            <p:nvPr/>
          </p:nvSpPr>
          <p:spPr bwMode="auto">
            <a:xfrm>
              <a:off x="3240490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9 w 32"/>
                <a:gd name="T3" fmla="*/ 0 h 17"/>
                <a:gd name="T4" fmla="*/ 2 w 32"/>
                <a:gd name="T5" fmla="*/ 8 h 17"/>
                <a:gd name="T6" fmla="*/ 13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1" y="0"/>
                    <a:pt x="4" y="4"/>
                    <a:pt x="2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75" name="ïš1ïḍè"/>
            <p:cNvSpPr/>
            <p:nvPr/>
          </p:nvSpPr>
          <p:spPr bwMode="auto">
            <a:xfrm>
              <a:off x="2884069" y="2188383"/>
              <a:ext cx="123436" cy="69433"/>
            </a:xfrm>
            <a:custGeom>
              <a:avLst/>
              <a:gdLst>
                <a:gd name="T0" fmla="*/ 31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1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1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76" name="íSľïḑê"/>
            <p:cNvSpPr/>
            <p:nvPr/>
          </p:nvSpPr>
          <p:spPr bwMode="auto">
            <a:xfrm>
              <a:off x="2847039" y="2271702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77" name="ïṡļîḍe"/>
            <p:cNvSpPr/>
            <p:nvPr/>
          </p:nvSpPr>
          <p:spPr bwMode="auto">
            <a:xfrm>
              <a:off x="2810008" y="2356565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5"/>
                    <a:pt x="4" y="19"/>
                    <a:pt x="13" y="19"/>
                  </a:cubicBezTo>
                  <a:cubicBezTo>
                    <a:pt x="21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78" name="ïṥľîḍé"/>
            <p:cNvSpPr/>
            <p:nvPr/>
          </p:nvSpPr>
          <p:spPr bwMode="auto">
            <a:xfrm>
              <a:off x="2769891" y="2439884"/>
              <a:ext cx="128065" cy="74061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2 w 35"/>
                <a:gd name="T5" fmla="*/ 10 h 20"/>
                <a:gd name="T6" fmla="*/ 13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5"/>
                    <a:pt x="30" y="0"/>
                    <a:pt x="22" y="0"/>
                  </a:cubicBezTo>
                  <a:cubicBezTo>
                    <a:pt x="14" y="0"/>
                    <a:pt x="5" y="5"/>
                    <a:pt x="2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0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79" name="iṡ1ïḓê"/>
            <p:cNvSpPr/>
            <p:nvPr/>
          </p:nvSpPr>
          <p:spPr bwMode="auto">
            <a:xfrm>
              <a:off x="2729775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22 w 36"/>
                <a:gd name="T3" fmla="*/ 0 h 20"/>
                <a:gd name="T4" fmla="*/ 3 w 36"/>
                <a:gd name="T5" fmla="*/ 10 h 20"/>
                <a:gd name="T6" fmla="*/ 14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4"/>
                    <a:pt x="31" y="0"/>
                    <a:pt x="22" y="0"/>
                  </a:cubicBezTo>
                  <a:cubicBezTo>
                    <a:pt x="14" y="0"/>
                    <a:pt x="5" y="4"/>
                    <a:pt x="3" y="10"/>
                  </a:cubicBezTo>
                  <a:cubicBezTo>
                    <a:pt x="0" y="15"/>
                    <a:pt x="5" y="20"/>
                    <a:pt x="14" y="20"/>
                  </a:cubicBezTo>
                  <a:cubicBezTo>
                    <a:pt x="22" y="20"/>
                    <a:pt x="31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80" name="íŝľïḑê"/>
            <p:cNvSpPr/>
            <p:nvPr/>
          </p:nvSpPr>
          <p:spPr bwMode="auto">
            <a:xfrm>
              <a:off x="2689658" y="2623494"/>
              <a:ext cx="131151" cy="72519"/>
            </a:xfrm>
            <a:custGeom>
              <a:avLst/>
              <a:gdLst>
                <a:gd name="T0" fmla="*/ 34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4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4" y="0"/>
                    <a:pt x="5" y="4"/>
                    <a:pt x="3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1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81" name="íSľîḓe"/>
            <p:cNvSpPr/>
            <p:nvPr/>
          </p:nvSpPr>
          <p:spPr bwMode="auto">
            <a:xfrm>
              <a:off x="2649541" y="2714528"/>
              <a:ext cx="131151" cy="80233"/>
            </a:xfrm>
            <a:custGeom>
              <a:avLst/>
              <a:gdLst>
                <a:gd name="T0" fmla="*/ 34 w 36"/>
                <a:gd name="T1" fmla="*/ 11 h 22"/>
                <a:gd name="T2" fmla="*/ 23 w 36"/>
                <a:gd name="T3" fmla="*/ 0 h 22"/>
                <a:gd name="T4" fmla="*/ 2 w 36"/>
                <a:gd name="T5" fmla="*/ 11 h 22"/>
                <a:gd name="T6" fmla="*/ 13 w 36"/>
                <a:gd name="T7" fmla="*/ 22 h 22"/>
                <a:gd name="T8" fmla="*/ 34 w 36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4" y="11"/>
                  </a:moveTo>
                  <a:cubicBezTo>
                    <a:pt x="36" y="5"/>
                    <a:pt x="31" y="0"/>
                    <a:pt x="23" y="0"/>
                  </a:cubicBezTo>
                  <a:cubicBezTo>
                    <a:pt x="14" y="0"/>
                    <a:pt x="5" y="5"/>
                    <a:pt x="2" y="11"/>
                  </a:cubicBezTo>
                  <a:cubicBezTo>
                    <a:pt x="0" y="17"/>
                    <a:pt x="5" y="22"/>
                    <a:pt x="13" y="22"/>
                  </a:cubicBezTo>
                  <a:cubicBezTo>
                    <a:pt x="22" y="22"/>
                    <a:pt x="31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82" name="ïŝḻïdè"/>
            <p:cNvSpPr/>
            <p:nvPr/>
          </p:nvSpPr>
          <p:spPr bwMode="auto">
            <a:xfrm>
              <a:off x="3055337" y="1804190"/>
              <a:ext cx="112636" cy="61718"/>
            </a:xfrm>
            <a:custGeom>
              <a:avLst/>
              <a:gdLst>
                <a:gd name="T0" fmla="*/ 29 w 31"/>
                <a:gd name="T1" fmla="*/ 9 h 17"/>
                <a:gd name="T2" fmla="*/ 19 w 31"/>
                <a:gd name="T3" fmla="*/ 0 h 17"/>
                <a:gd name="T4" fmla="*/ 2 w 31"/>
                <a:gd name="T5" fmla="*/ 9 h 17"/>
                <a:gd name="T6" fmla="*/ 12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31" y="4"/>
                    <a:pt x="26" y="0"/>
                    <a:pt x="19" y="0"/>
                  </a:cubicBezTo>
                  <a:cubicBezTo>
                    <a:pt x="11" y="0"/>
                    <a:pt x="4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7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83" name="î$liḋe"/>
            <p:cNvSpPr/>
            <p:nvPr/>
          </p:nvSpPr>
          <p:spPr bwMode="auto">
            <a:xfrm>
              <a:off x="3022934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19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84" name="íśļíďe"/>
            <p:cNvSpPr/>
            <p:nvPr/>
          </p:nvSpPr>
          <p:spPr bwMode="auto">
            <a:xfrm>
              <a:off x="2988990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19 w 32"/>
                <a:gd name="T3" fmla="*/ 0 h 17"/>
                <a:gd name="T4" fmla="*/ 2 w 32"/>
                <a:gd name="T5" fmla="*/ 8 h 17"/>
                <a:gd name="T6" fmla="*/ 12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7" y="0"/>
                    <a:pt x="19" y="0"/>
                  </a:cubicBezTo>
                  <a:cubicBezTo>
                    <a:pt x="12" y="0"/>
                    <a:pt x="4" y="4"/>
                    <a:pt x="2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85" name="íṥľíḍê"/>
            <p:cNvSpPr/>
            <p:nvPr/>
          </p:nvSpPr>
          <p:spPr bwMode="auto">
            <a:xfrm>
              <a:off x="2964302" y="1734757"/>
              <a:ext cx="112636" cy="58632"/>
            </a:xfrm>
            <a:custGeom>
              <a:avLst/>
              <a:gdLst>
                <a:gd name="T0" fmla="*/ 29 w 31"/>
                <a:gd name="T1" fmla="*/ 8 h 16"/>
                <a:gd name="T2" fmla="*/ 19 w 31"/>
                <a:gd name="T3" fmla="*/ 0 h 16"/>
                <a:gd name="T4" fmla="*/ 2 w 31"/>
                <a:gd name="T5" fmla="*/ 8 h 16"/>
                <a:gd name="T6" fmla="*/ 12 w 31"/>
                <a:gd name="T7" fmla="*/ 16 h 16"/>
                <a:gd name="T8" fmla="*/ 29 w 31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29" y="8"/>
                  </a:moveTo>
                  <a:cubicBezTo>
                    <a:pt x="31" y="3"/>
                    <a:pt x="27" y="0"/>
                    <a:pt x="19" y="0"/>
                  </a:cubicBezTo>
                  <a:cubicBezTo>
                    <a:pt x="12" y="0"/>
                    <a:pt x="4" y="3"/>
                    <a:pt x="2" y="8"/>
                  </a:cubicBezTo>
                  <a:cubicBezTo>
                    <a:pt x="0" y="12"/>
                    <a:pt x="4" y="16"/>
                    <a:pt x="12" y="16"/>
                  </a:cubicBezTo>
                  <a:cubicBezTo>
                    <a:pt x="19" y="16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86" name="íSḻïdè"/>
            <p:cNvSpPr/>
            <p:nvPr/>
          </p:nvSpPr>
          <p:spPr bwMode="auto">
            <a:xfrm>
              <a:off x="2930358" y="1804190"/>
              <a:ext cx="114178" cy="61718"/>
            </a:xfrm>
            <a:custGeom>
              <a:avLst/>
              <a:gdLst>
                <a:gd name="T0" fmla="*/ 29 w 31"/>
                <a:gd name="T1" fmla="*/ 9 h 17"/>
                <a:gd name="T2" fmla="*/ 19 w 31"/>
                <a:gd name="T3" fmla="*/ 0 h 17"/>
                <a:gd name="T4" fmla="*/ 2 w 31"/>
                <a:gd name="T5" fmla="*/ 9 h 17"/>
                <a:gd name="T6" fmla="*/ 12 w 31"/>
                <a:gd name="T7" fmla="*/ 17 h 17"/>
                <a:gd name="T8" fmla="*/ 29 w 31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7">
                  <a:moveTo>
                    <a:pt x="29" y="9"/>
                  </a:moveTo>
                  <a:cubicBezTo>
                    <a:pt x="31" y="4"/>
                    <a:pt x="27" y="0"/>
                    <a:pt x="19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7" y="13"/>
                    <a:pt x="29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87" name="îṡḻíḑé"/>
            <p:cNvSpPr/>
            <p:nvPr/>
          </p:nvSpPr>
          <p:spPr bwMode="auto">
            <a:xfrm>
              <a:off x="2860926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20 w 32"/>
                <a:gd name="T3" fmla="*/ 0 h 17"/>
                <a:gd name="T4" fmla="*/ 2 w 32"/>
                <a:gd name="T5" fmla="*/ 8 h 17"/>
                <a:gd name="T6" fmla="*/ 12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2" y="0"/>
                    <a:pt x="4" y="4"/>
                    <a:pt x="2" y="8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88" name="ïslïḋé"/>
            <p:cNvSpPr/>
            <p:nvPr/>
          </p:nvSpPr>
          <p:spPr bwMode="auto">
            <a:xfrm>
              <a:off x="2825437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2 w 33"/>
                <a:gd name="T5" fmla="*/ 9 h 17"/>
                <a:gd name="T6" fmla="*/ 13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8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1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89" name="îśľíḍe"/>
            <p:cNvSpPr/>
            <p:nvPr/>
          </p:nvSpPr>
          <p:spPr bwMode="auto">
            <a:xfrm>
              <a:off x="2788407" y="2108150"/>
              <a:ext cx="124979" cy="64804"/>
            </a:xfrm>
            <a:custGeom>
              <a:avLst/>
              <a:gdLst>
                <a:gd name="T0" fmla="*/ 31 w 34"/>
                <a:gd name="T1" fmla="*/ 9 h 18"/>
                <a:gd name="T2" fmla="*/ 21 w 34"/>
                <a:gd name="T3" fmla="*/ 0 h 18"/>
                <a:gd name="T4" fmla="*/ 2 w 34"/>
                <a:gd name="T5" fmla="*/ 9 h 18"/>
                <a:gd name="T6" fmla="*/ 13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90" name="is1íde"/>
            <p:cNvSpPr/>
            <p:nvPr/>
          </p:nvSpPr>
          <p:spPr bwMode="auto">
            <a:xfrm>
              <a:off x="2752919" y="2188383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91" name="ïṥľiḍe"/>
            <p:cNvSpPr/>
            <p:nvPr/>
          </p:nvSpPr>
          <p:spPr bwMode="auto">
            <a:xfrm>
              <a:off x="2715889" y="2271702"/>
              <a:ext cx="123436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2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1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92" name="íṧ1ïḍê"/>
            <p:cNvSpPr/>
            <p:nvPr/>
          </p:nvSpPr>
          <p:spPr bwMode="auto">
            <a:xfrm>
              <a:off x="2675772" y="2356565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2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1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93" name="isḷïḑê"/>
            <p:cNvSpPr/>
            <p:nvPr/>
          </p:nvSpPr>
          <p:spPr bwMode="auto">
            <a:xfrm>
              <a:off x="2635655" y="2439884"/>
              <a:ext cx="128065" cy="74061"/>
            </a:xfrm>
            <a:custGeom>
              <a:avLst/>
              <a:gdLst>
                <a:gd name="T0" fmla="*/ 33 w 35"/>
                <a:gd name="T1" fmla="*/ 10 h 20"/>
                <a:gd name="T2" fmla="*/ 22 w 35"/>
                <a:gd name="T3" fmla="*/ 0 h 20"/>
                <a:gd name="T4" fmla="*/ 2 w 35"/>
                <a:gd name="T5" fmla="*/ 10 h 20"/>
                <a:gd name="T6" fmla="*/ 13 w 35"/>
                <a:gd name="T7" fmla="*/ 20 h 20"/>
                <a:gd name="T8" fmla="*/ 33 w 35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3" y="10"/>
                  </a:moveTo>
                  <a:cubicBezTo>
                    <a:pt x="35" y="5"/>
                    <a:pt x="30" y="0"/>
                    <a:pt x="22" y="0"/>
                  </a:cubicBezTo>
                  <a:cubicBezTo>
                    <a:pt x="14" y="0"/>
                    <a:pt x="5" y="5"/>
                    <a:pt x="2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1" y="20"/>
                    <a:pt x="30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94" name="ïṣlïďe"/>
            <p:cNvSpPr/>
            <p:nvPr/>
          </p:nvSpPr>
          <p:spPr bwMode="auto">
            <a:xfrm>
              <a:off x="2590909" y="2532461"/>
              <a:ext cx="132693" cy="72519"/>
            </a:xfrm>
            <a:custGeom>
              <a:avLst/>
              <a:gdLst>
                <a:gd name="T0" fmla="*/ 34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4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5"/>
                    <a:pt x="5" y="20"/>
                    <a:pt x="14" y="20"/>
                  </a:cubicBezTo>
                  <a:cubicBezTo>
                    <a:pt x="22" y="20"/>
                    <a:pt x="31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95" name="ísļîḑe"/>
            <p:cNvSpPr/>
            <p:nvPr/>
          </p:nvSpPr>
          <p:spPr bwMode="auto">
            <a:xfrm>
              <a:off x="2550793" y="2623494"/>
              <a:ext cx="132693" cy="72519"/>
            </a:xfrm>
            <a:custGeom>
              <a:avLst/>
              <a:gdLst>
                <a:gd name="T0" fmla="*/ 34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3 w 36"/>
                <a:gd name="T7" fmla="*/ 20 h 20"/>
                <a:gd name="T8" fmla="*/ 34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4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4" y="0"/>
                    <a:pt x="5" y="4"/>
                    <a:pt x="3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1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96" name="íṡlîḍe"/>
            <p:cNvSpPr/>
            <p:nvPr/>
          </p:nvSpPr>
          <p:spPr bwMode="auto">
            <a:xfrm>
              <a:off x="2507590" y="2714528"/>
              <a:ext cx="135779" cy="80233"/>
            </a:xfrm>
            <a:custGeom>
              <a:avLst/>
              <a:gdLst>
                <a:gd name="T0" fmla="*/ 34 w 37"/>
                <a:gd name="T1" fmla="*/ 11 h 22"/>
                <a:gd name="T2" fmla="*/ 23 w 37"/>
                <a:gd name="T3" fmla="*/ 0 h 22"/>
                <a:gd name="T4" fmla="*/ 3 w 37"/>
                <a:gd name="T5" fmla="*/ 11 h 22"/>
                <a:gd name="T6" fmla="*/ 14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7" y="5"/>
                    <a:pt x="32" y="0"/>
                    <a:pt x="23" y="0"/>
                  </a:cubicBezTo>
                  <a:cubicBezTo>
                    <a:pt x="15" y="0"/>
                    <a:pt x="5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2" y="22"/>
                    <a:pt x="32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97" name="íṧḷiḍé"/>
            <p:cNvSpPr/>
            <p:nvPr/>
          </p:nvSpPr>
          <p:spPr bwMode="auto">
            <a:xfrm>
              <a:off x="2839324" y="1734757"/>
              <a:ext cx="117264" cy="58632"/>
            </a:xfrm>
            <a:custGeom>
              <a:avLst/>
              <a:gdLst>
                <a:gd name="T0" fmla="*/ 30 w 32"/>
                <a:gd name="T1" fmla="*/ 8 h 16"/>
                <a:gd name="T2" fmla="*/ 20 w 32"/>
                <a:gd name="T3" fmla="*/ 0 h 16"/>
                <a:gd name="T4" fmla="*/ 2 w 32"/>
                <a:gd name="T5" fmla="*/ 8 h 16"/>
                <a:gd name="T6" fmla="*/ 12 w 32"/>
                <a:gd name="T7" fmla="*/ 16 h 16"/>
                <a:gd name="T8" fmla="*/ 30 w 32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30" y="8"/>
                  </a:moveTo>
                  <a:cubicBezTo>
                    <a:pt x="32" y="3"/>
                    <a:pt x="27" y="0"/>
                    <a:pt x="20" y="0"/>
                  </a:cubicBezTo>
                  <a:cubicBezTo>
                    <a:pt x="12" y="0"/>
                    <a:pt x="5" y="3"/>
                    <a:pt x="2" y="8"/>
                  </a:cubicBezTo>
                  <a:cubicBezTo>
                    <a:pt x="0" y="12"/>
                    <a:pt x="5" y="16"/>
                    <a:pt x="12" y="16"/>
                  </a:cubicBezTo>
                  <a:cubicBezTo>
                    <a:pt x="20" y="16"/>
                    <a:pt x="28" y="12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98" name="íŝḷîdè"/>
            <p:cNvSpPr/>
            <p:nvPr/>
          </p:nvSpPr>
          <p:spPr bwMode="auto">
            <a:xfrm>
              <a:off x="2806922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7" y="0"/>
                    <a:pt x="20" y="0"/>
                  </a:cubicBezTo>
                  <a:cubicBezTo>
                    <a:pt x="12" y="0"/>
                    <a:pt x="4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99" name="íṡļíḍé"/>
            <p:cNvSpPr/>
            <p:nvPr/>
          </p:nvSpPr>
          <p:spPr bwMode="auto">
            <a:xfrm>
              <a:off x="2769891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00" name="ïşļíḑè"/>
            <p:cNvSpPr/>
            <p:nvPr/>
          </p:nvSpPr>
          <p:spPr bwMode="auto">
            <a:xfrm>
              <a:off x="2734404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21 w 33"/>
                <a:gd name="T3" fmla="*/ 0 h 17"/>
                <a:gd name="T4" fmla="*/ 3 w 33"/>
                <a:gd name="T5" fmla="*/ 8 h 17"/>
                <a:gd name="T6" fmla="*/ 13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33" y="4"/>
                    <a:pt x="28" y="0"/>
                    <a:pt x="21" y="0"/>
                  </a:cubicBezTo>
                  <a:cubicBezTo>
                    <a:pt x="13" y="0"/>
                    <a:pt x="5" y="4"/>
                    <a:pt x="3" y="8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9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01" name="íṧliḑe"/>
            <p:cNvSpPr/>
            <p:nvPr/>
          </p:nvSpPr>
          <p:spPr bwMode="auto">
            <a:xfrm>
              <a:off x="2697373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2 w 33"/>
                <a:gd name="T5" fmla="*/ 9 h 17"/>
                <a:gd name="T6" fmla="*/ 13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5" y="17"/>
                    <a:pt x="13" y="17"/>
                  </a:cubicBezTo>
                  <a:cubicBezTo>
                    <a:pt x="20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02" name="îṩḷîḑê"/>
            <p:cNvSpPr/>
            <p:nvPr/>
          </p:nvSpPr>
          <p:spPr bwMode="auto">
            <a:xfrm>
              <a:off x="2660342" y="2108150"/>
              <a:ext cx="120350" cy="64804"/>
            </a:xfrm>
            <a:custGeom>
              <a:avLst/>
              <a:gdLst>
                <a:gd name="T0" fmla="*/ 31 w 33"/>
                <a:gd name="T1" fmla="*/ 9 h 18"/>
                <a:gd name="T2" fmla="*/ 21 w 33"/>
                <a:gd name="T3" fmla="*/ 0 h 18"/>
                <a:gd name="T4" fmla="*/ 2 w 33"/>
                <a:gd name="T5" fmla="*/ 9 h 18"/>
                <a:gd name="T6" fmla="*/ 12 w 33"/>
                <a:gd name="T7" fmla="*/ 18 h 18"/>
                <a:gd name="T8" fmla="*/ 31 w 33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8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03" name="iŝlîḍe"/>
            <p:cNvSpPr/>
            <p:nvPr/>
          </p:nvSpPr>
          <p:spPr bwMode="auto">
            <a:xfrm>
              <a:off x="2620226" y="2188383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21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04" name="iṧ1íde"/>
            <p:cNvSpPr/>
            <p:nvPr/>
          </p:nvSpPr>
          <p:spPr bwMode="auto">
            <a:xfrm>
              <a:off x="2580109" y="2271702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05" name="íSḻîḓè"/>
            <p:cNvSpPr/>
            <p:nvPr/>
          </p:nvSpPr>
          <p:spPr bwMode="auto">
            <a:xfrm>
              <a:off x="2539993" y="2356565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2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4" y="0"/>
                    <a:pt x="5" y="4"/>
                    <a:pt x="2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1" y="19"/>
                    <a:pt x="30" y="15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06" name="íşlíḓé"/>
            <p:cNvSpPr/>
            <p:nvPr/>
          </p:nvSpPr>
          <p:spPr bwMode="auto">
            <a:xfrm>
              <a:off x="2496790" y="2439884"/>
              <a:ext cx="131151" cy="74061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4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5"/>
                    <a:pt x="31" y="0"/>
                    <a:pt x="23" y="0"/>
                  </a:cubicBezTo>
                  <a:cubicBezTo>
                    <a:pt x="15" y="0"/>
                    <a:pt x="6" y="5"/>
                    <a:pt x="3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07" name="íṡlîdé"/>
            <p:cNvSpPr/>
            <p:nvPr/>
          </p:nvSpPr>
          <p:spPr bwMode="auto">
            <a:xfrm>
              <a:off x="2456674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22 w 36"/>
                <a:gd name="T3" fmla="*/ 0 h 20"/>
                <a:gd name="T4" fmla="*/ 2 w 36"/>
                <a:gd name="T5" fmla="*/ 10 h 20"/>
                <a:gd name="T6" fmla="*/ 1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4"/>
                    <a:pt x="31" y="0"/>
                    <a:pt x="22" y="0"/>
                  </a:cubicBezTo>
                  <a:cubicBezTo>
                    <a:pt x="14" y="0"/>
                    <a:pt x="5" y="4"/>
                    <a:pt x="2" y="10"/>
                  </a:cubicBezTo>
                  <a:cubicBezTo>
                    <a:pt x="0" y="15"/>
                    <a:pt x="4" y="20"/>
                    <a:pt x="13" y="20"/>
                  </a:cubicBezTo>
                  <a:cubicBezTo>
                    <a:pt x="21" y="20"/>
                    <a:pt x="31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08" name="îṧḷïḋé"/>
            <p:cNvSpPr/>
            <p:nvPr/>
          </p:nvSpPr>
          <p:spPr bwMode="auto">
            <a:xfrm>
              <a:off x="2413471" y="2623494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2 w 36"/>
                <a:gd name="T5" fmla="*/ 10 h 20"/>
                <a:gd name="T6" fmla="*/ 1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4" y="0"/>
                    <a:pt x="5" y="4"/>
                    <a:pt x="2" y="10"/>
                  </a:cubicBezTo>
                  <a:cubicBezTo>
                    <a:pt x="0" y="16"/>
                    <a:pt x="4" y="20"/>
                    <a:pt x="13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09" name="iśļídê"/>
            <p:cNvSpPr/>
            <p:nvPr/>
          </p:nvSpPr>
          <p:spPr bwMode="auto">
            <a:xfrm>
              <a:off x="2365639" y="2714528"/>
              <a:ext cx="134237" cy="80233"/>
            </a:xfrm>
            <a:custGeom>
              <a:avLst/>
              <a:gdLst>
                <a:gd name="T0" fmla="*/ 35 w 37"/>
                <a:gd name="T1" fmla="*/ 11 h 22"/>
                <a:gd name="T2" fmla="*/ 24 w 37"/>
                <a:gd name="T3" fmla="*/ 0 h 22"/>
                <a:gd name="T4" fmla="*/ 3 w 37"/>
                <a:gd name="T5" fmla="*/ 11 h 22"/>
                <a:gd name="T6" fmla="*/ 14 w 37"/>
                <a:gd name="T7" fmla="*/ 22 h 22"/>
                <a:gd name="T8" fmla="*/ 35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5" y="11"/>
                  </a:moveTo>
                  <a:cubicBezTo>
                    <a:pt x="37" y="5"/>
                    <a:pt x="32" y="0"/>
                    <a:pt x="24" y="0"/>
                  </a:cubicBezTo>
                  <a:cubicBezTo>
                    <a:pt x="15" y="0"/>
                    <a:pt x="6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2" y="22"/>
                    <a:pt x="32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10" name="isļïḑè"/>
            <p:cNvSpPr/>
            <p:nvPr/>
          </p:nvSpPr>
          <p:spPr bwMode="auto">
            <a:xfrm>
              <a:off x="2317808" y="2810191"/>
              <a:ext cx="138865" cy="80233"/>
            </a:xfrm>
            <a:custGeom>
              <a:avLst/>
              <a:gdLst>
                <a:gd name="T0" fmla="*/ 35 w 38"/>
                <a:gd name="T1" fmla="*/ 11 h 22"/>
                <a:gd name="T2" fmla="*/ 24 w 38"/>
                <a:gd name="T3" fmla="*/ 0 h 22"/>
                <a:gd name="T4" fmla="*/ 3 w 38"/>
                <a:gd name="T5" fmla="*/ 11 h 22"/>
                <a:gd name="T6" fmla="*/ 14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8" y="5"/>
                    <a:pt x="33" y="0"/>
                    <a:pt x="24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3" y="22"/>
                    <a:pt x="33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11" name="išḷíḋé"/>
            <p:cNvSpPr/>
            <p:nvPr/>
          </p:nvSpPr>
          <p:spPr bwMode="auto">
            <a:xfrm>
              <a:off x="2269977" y="2907396"/>
              <a:ext cx="143495" cy="84863"/>
            </a:xfrm>
            <a:custGeom>
              <a:avLst/>
              <a:gdLst>
                <a:gd name="T0" fmla="*/ 36 w 39"/>
                <a:gd name="T1" fmla="*/ 11 h 23"/>
                <a:gd name="T2" fmla="*/ 25 w 39"/>
                <a:gd name="T3" fmla="*/ 0 h 23"/>
                <a:gd name="T4" fmla="*/ 3 w 39"/>
                <a:gd name="T5" fmla="*/ 11 h 23"/>
                <a:gd name="T6" fmla="*/ 14 w 39"/>
                <a:gd name="T7" fmla="*/ 23 h 23"/>
                <a:gd name="T8" fmla="*/ 36 w 39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6" y="11"/>
                  </a:moveTo>
                  <a:cubicBezTo>
                    <a:pt x="39" y="5"/>
                    <a:pt x="34" y="0"/>
                    <a:pt x="25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3" y="18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12" name="îŝ1îḍe"/>
            <p:cNvSpPr/>
            <p:nvPr/>
          </p:nvSpPr>
          <p:spPr bwMode="auto">
            <a:xfrm>
              <a:off x="2354839" y="1734757"/>
              <a:ext cx="115721" cy="58632"/>
            </a:xfrm>
            <a:custGeom>
              <a:avLst/>
              <a:gdLst>
                <a:gd name="T0" fmla="*/ 29 w 32"/>
                <a:gd name="T1" fmla="*/ 8 h 16"/>
                <a:gd name="T2" fmla="*/ 20 w 32"/>
                <a:gd name="T3" fmla="*/ 0 h 16"/>
                <a:gd name="T4" fmla="*/ 2 w 32"/>
                <a:gd name="T5" fmla="*/ 8 h 16"/>
                <a:gd name="T6" fmla="*/ 11 w 32"/>
                <a:gd name="T7" fmla="*/ 16 h 16"/>
                <a:gd name="T8" fmla="*/ 29 w 32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9" y="8"/>
                  </a:moveTo>
                  <a:cubicBezTo>
                    <a:pt x="32" y="3"/>
                    <a:pt x="27" y="0"/>
                    <a:pt x="20" y="0"/>
                  </a:cubicBezTo>
                  <a:cubicBezTo>
                    <a:pt x="12" y="0"/>
                    <a:pt x="4" y="3"/>
                    <a:pt x="2" y="8"/>
                  </a:cubicBezTo>
                  <a:cubicBezTo>
                    <a:pt x="0" y="12"/>
                    <a:pt x="4" y="16"/>
                    <a:pt x="11" y="16"/>
                  </a:cubicBezTo>
                  <a:cubicBezTo>
                    <a:pt x="19" y="16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13" name="ïṩḷíḓè"/>
            <p:cNvSpPr/>
            <p:nvPr/>
          </p:nvSpPr>
          <p:spPr bwMode="auto">
            <a:xfrm>
              <a:off x="2475189" y="1734757"/>
              <a:ext cx="115721" cy="58632"/>
            </a:xfrm>
            <a:custGeom>
              <a:avLst/>
              <a:gdLst>
                <a:gd name="T0" fmla="*/ 30 w 32"/>
                <a:gd name="T1" fmla="*/ 8 h 16"/>
                <a:gd name="T2" fmla="*/ 20 w 32"/>
                <a:gd name="T3" fmla="*/ 0 h 16"/>
                <a:gd name="T4" fmla="*/ 2 w 32"/>
                <a:gd name="T5" fmla="*/ 8 h 16"/>
                <a:gd name="T6" fmla="*/ 12 w 32"/>
                <a:gd name="T7" fmla="*/ 16 h 16"/>
                <a:gd name="T8" fmla="*/ 30 w 32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30" y="8"/>
                  </a:moveTo>
                  <a:cubicBezTo>
                    <a:pt x="32" y="3"/>
                    <a:pt x="28" y="0"/>
                    <a:pt x="20" y="0"/>
                  </a:cubicBezTo>
                  <a:cubicBezTo>
                    <a:pt x="13" y="0"/>
                    <a:pt x="5" y="3"/>
                    <a:pt x="2" y="8"/>
                  </a:cubicBezTo>
                  <a:cubicBezTo>
                    <a:pt x="0" y="12"/>
                    <a:pt x="4" y="16"/>
                    <a:pt x="12" y="16"/>
                  </a:cubicBezTo>
                  <a:cubicBezTo>
                    <a:pt x="19" y="16"/>
                    <a:pt x="27" y="12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14" name="íṣḻiḑè"/>
            <p:cNvSpPr/>
            <p:nvPr/>
          </p:nvSpPr>
          <p:spPr bwMode="auto">
            <a:xfrm>
              <a:off x="2595539" y="1734757"/>
              <a:ext cx="117264" cy="58632"/>
            </a:xfrm>
            <a:custGeom>
              <a:avLst/>
              <a:gdLst>
                <a:gd name="T0" fmla="*/ 30 w 32"/>
                <a:gd name="T1" fmla="*/ 8 h 16"/>
                <a:gd name="T2" fmla="*/ 20 w 32"/>
                <a:gd name="T3" fmla="*/ 0 h 16"/>
                <a:gd name="T4" fmla="*/ 3 w 32"/>
                <a:gd name="T5" fmla="*/ 8 h 16"/>
                <a:gd name="T6" fmla="*/ 12 w 32"/>
                <a:gd name="T7" fmla="*/ 16 h 16"/>
                <a:gd name="T8" fmla="*/ 30 w 32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30" y="8"/>
                  </a:moveTo>
                  <a:cubicBezTo>
                    <a:pt x="32" y="3"/>
                    <a:pt x="28" y="0"/>
                    <a:pt x="20" y="0"/>
                  </a:cubicBezTo>
                  <a:cubicBezTo>
                    <a:pt x="13" y="0"/>
                    <a:pt x="5" y="3"/>
                    <a:pt x="3" y="8"/>
                  </a:cubicBezTo>
                  <a:cubicBezTo>
                    <a:pt x="0" y="12"/>
                    <a:pt x="5" y="16"/>
                    <a:pt x="12" y="16"/>
                  </a:cubicBezTo>
                  <a:cubicBezTo>
                    <a:pt x="20" y="16"/>
                    <a:pt x="28" y="12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15" name="ïSḻíḋé"/>
            <p:cNvSpPr/>
            <p:nvPr/>
          </p:nvSpPr>
          <p:spPr bwMode="auto">
            <a:xfrm>
              <a:off x="2558508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3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16" name="ïṡḷïḑe"/>
            <p:cNvSpPr/>
            <p:nvPr/>
          </p:nvSpPr>
          <p:spPr bwMode="auto">
            <a:xfrm>
              <a:off x="2523020" y="1878251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4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17" name="ïśļiḋé"/>
            <p:cNvSpPr/>
            <p:nvPr/>
          </p:nvSpPr>
          <p:spPr bwMode="auto">
            <a:xfrm>
              <a:off x="2482903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21 w 33"/>
                <a:gd name="T3" fmla="*/ 0 h 17"/>
                <a:gd name="T4" fmla="*/ 2 w 33"/>
                <a:gd name="T5" fmla="*/ 8 h 17"/>
                <a:gd name="T6" fmla="*/ 12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5" y="4"/>
                    <a:pt x="2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18" name="îṥḻîḍé"/>
            <p:cNvSpPr/>
            <p:nvPr/>
          </p:nvSpPr>
          <p:spPr bwMode="auto">
            <a:xfrm>
              <a:off x="2442787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3 w 33"/>
                <a:gd name="T5" fmla="*/ 9 h 17"/>
                <a:gd name="T6" fmla="*/ 1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19" name="išľiḑê"/>
            <p:cNvSpPr/>
            <p:nvPr/>
          </p:nvSpPr>
          <p:spPr bwMode="auto">
            <a:xfrm>
              <a:off x="2401127" y="2108150"/>
              <a:ext cx="124979" cy="64804"/>
            </a:xfrm>
            <a:custGeom>
              <a:avLst/>
              <a:gdLst>
                <a:gd name="T0" fmla="*/ 31 w 34"/>
                <a:gd name="T1" fmla="*/ 9 h 18"/>
                <a:gd name="T2" fmla="*/ 21 w 34"/>
                <a:gd name="T3" fmla="*/ 0 h 18"/>
                <a:gd name="T4" fmla="*/ 2 w 34"/>
                <a:gd name="T5" fmla="*/ 9 h 18"/>
                <a:gd name="T6" fmla="*/ 12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20" name="îşľiḍe"/>
            <p:cNvSpPr/>
            <p:nvPr/>
          </p:nvSpPr>
          <p:spPr bwMode="auto">
            <a:xfrm>
              <a:off x="2357925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21" name="î$ľîḓê"/>
            <p:cNvSpPr/>
            <p:nvPr/>
          </p:nvSpPr>
          <p:spPr bwMode="auto">
            <a:xfrm>
              <a:off x="2314722" y="2271702"/>
              <a:ext cx="128065" cy="69433"/>
            </a:xfrm>
            <a:custGeom>
              <a:avLst/>
              <a:gdLst>
                <a:gd name="T0" fmla="*/ 33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22" name="í$ḻíḍè"/>
            <p:cNvSpPr/>
            <p:nvPr/>
          </p:nvSpPr>
          <p:spPr bwMode="auto">
            <a:xfrm>
              <a:off x="2269977" y="2356565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23 w 36"/>
                <a:gd name="T3" fmla="*/ 0 h 19"/>
                <a:gd name="T4" fmla="*/ 3 w 36"/>
                <a:gd name="T5" fmla="*/ 9 h 19"/>
                <a:gd name="T6" fmla="*/ 13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1" y="19"/>
                    <a:pt x="30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23" name="ïśľíḑê"/>
            <p:cNvSpPr/>
            <p:nvPr/>
          </p:nvSpPr>
          <p:spPr bwMode="auto">
            <a:xfrm>
              <a:off x="2226774" y="2439884"/>
              <a:ext cx="131151" cy="74061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5"/>
                    <a:pt x="31" y="0"/>
                    <a:pt x="23" y="0"/>
                  </a:cubicBezTo>
                  <a:cubicBezTo>
                    <a:pt x="15" y="0"/>
                    <a:pt x="6" y="5"/>
                    <a:pt x="3" y="10"/>
                  </a:cubicBezTo>
                  <a:cubicBezTo>
                    <a:pt x="0" y="16"/>
                    <a:pt x="4" y="20"/>
                    <a:pt x="13" y="20"/>
                  </a:cubicBezTo>
                  <a:cubicBezTo>
                    <a:pt x="21" y="20"/>
                    <a:pt x="30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24" name="îśļiḋè"/>
            <p:cNvSpPr/>
            <p:nvPr/>
          </p:nvSpPr>
          <p:spPr bwMode="auto">
            <a:xfrm>
              <a:off x="2178943" y="2532461"/>
              <a:ext cx="135779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2" y="0"/>
                    <a:pt x="24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5"/>
                    <a:pt x="5" y="20"/>
                    <a:pt x="13" y="20"/>
                  </a:cubicBezTo>
                  <a:cubicBezTo>
                    <a:pt x="22" y="20"/>
                    <a:pt x="31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25" name="iŝḻïḋé"/>
            <p:cNvSpPr/>
            <p:nvPr/>
          </p:nvSpPr>
          <p:spPr bwMode="auto">
            <a:xfrm>
              <a:off x="2131111" y="2623494"/>
              <a:ext cx="135779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2" y="0"/>
                    <a:pt x="24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1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26" name="ïṧḻíḍe"/>
            <p:cNvSpPr/>
            <p:nvPr/>
          </p:nvSpPr>
          <p:spPr bwMode="auto">
            <a:xfrm>
              <a:off x="2189743" y="1804190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21 w 32"/>
                <a:gd name="T3" fmla="*/ 0 h 17"/>
                <a:gd name="T4" fmla="*/ 2 w 32"/>
                <a:gd name="T5" fmla="*/ 9 h 17"/>
                <a:gd name="T6" fmla="*/ 11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7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27" name="isḻïḋe"/>
            <p:cNvSpPr/>
            <p:nvPr/>
          </p:nvSpPr>
          <p:spPr bwMode="auto">
            <a:xfrm>
              <a:off x="2314722" y="1804190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1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7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28" name="ïṣľiḍe"/>
            <p:cNvSpPr/>
            <p:nvPr/>
          </p:nvSpPr>
          <p:spPr bwMode="auto">
            <a:xfrm>
              <a:off x="2435072" y="1804190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21 w 33"/>
                <a:gd name="T3" fmla="*/ 0 h 17"/>
                <a:gd name="T4" fmla="*/ 3 w 33"/>
                <a:gd name="T5" fmla="*/ 9 h 17"/>
                <a:gd name="T6" fmla="*/ 12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33" y="4"/>
                    <a:pt x="28" y="0"/>
                    <a:pt x="21" y="0"/>
                  </a:cubicBezTo>
                  <a:cubicBezTo>
                    <a:pt x="13" y="0"/>
                    <a:pt x="5" y="4"/>
                    <a:pt x="3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29" name="î$ľíḑe"/>
            <p:cNvSpPr/>
            <p:nvPr/>
          </p:nvSpPr>
          <p:spPr bwMode="auto">
            <a:xfrm>
              <a:off x="1895041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30" name="îṩḻiḍê"/>
            <p:cNvSpPr/>
            <p:nvPr/>
          </p:nvSpPr>
          <p:spPr bwMode="auto">
            <a:xfrm>
              <a:off x="2023105" y="1878251"/>
              <a:ext cx="120350" cy="61718"/>
            </a:xfrm>
            <a:custGeom>
              <a:avLst/>
              <a:gdLst>
                <a:gd name="T0" fmla="*/ 30 w 33"/>
                <a:gd name="T1" fmla="*/ 9 h 17"/>
                <a:gd name="T2" fmla="*/ 21 w 33"/>
                <a:gd name="T3" fmla="*/ 0 h 17"/>
                <a:gd name="T4" fmla="*/ 2 w 33"/>
                <a:gd name="T5" fmla="*/ 9 h 17"/>
                <a:gd name="T6" fmla="*/ 11 w 33"/>
                <a:gd name="T7" fmla="*/ 17 h 17"/>
                <a:gd name="T8" fmla="*/ 30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0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4" y="0"/>
                    <a:pt x="5" y="4"/>
                    <a:pt x="2" y="9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31" name="iṥḻíḑé"/>
            <p:cNvSpPr/>
            <p:nvPr/>
          </p:nvSpPr>
          <p:spPr bwMode="auto">
            <a:xfrm>
              <a:off x="2146541" y="1878251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3 w 33"/>
                <a:gd name="T5" fmla="*/ 9 h 17"/>
                <a:gd name="T6" fmla="*/ 1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32" name="íṩḷíḋè"/>
            <p:cNvSpPr/>
            <p:nvPr/>
          </p:nvSpPr>
          <p:spPr bwMode="auto">
            <a:xfrm>
              <a:off x="2269977" y="1878251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3 w 33"/>
                <a:gd name="T5" fmla="*/ 9 h 17"/>
                <a:gd name="T6" fmla="*/ 1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33" name="iṣ1íḍé"/>
            <p:cNvSpPr/>
            <p:nvPr/>
          </p:nvSpPr>
          <p:spPr bwMode="auto">
            <a:xfrm>
              <a:off x="2394956" y="1878251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3 w 33"/>
                <a:gd name="T5" fmla="*/ 9 h 17"/>
                <a:gd name="T6" fmla="*/ 1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34" name="ïslîḋe"/>
            <p:cNvSpPr/>
            <p:nvPr/>
          </p:nvSpPr>
          <p:spPr bwMode="auto">
            <a:xfrm>
              <a:off x="1850295" y="1953855"/>
              <a:ext cx="124979" cy="63261"/>
            </a:xfrm>
            <a:custGeom>
              <a:avLst/>
              <a:gdLst>
                <a:gd name="T0" fmla="*/ 31 w 34"/>
                <a:gd name="T1" fmla="*/ 8 h 17"/>
                <a:gd name="T2" fmla="*/ 22 w 34"/>
                <a:gd name="T3" fmla="*/ 0 h 17"/>
                <a:gd name="T4" fmla="*/ 3 w 34"/>
                <a:gd name="T5" fmla="*/ 8 h 17"/>
                <a:gd name="T6" fmla="*/ 1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6" y="4"/>
                    <a:pt x="3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35" name="iṩlïḓe"/>
            <p:cNvSpPr/>
            <p:nvPr/>
          </p:nvSpPr>
          <p:spPr bwMode="auto">
            <a:xfrm>
              <a:off x="1975274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22 w 34"/>
                <a:gd name="T3" fmla="*/ 0 h 17"/>
                <a:gd name="T4" fmla="*/ 3 w 34"/>
                <a:gd name="T5" fmla="*/ 8 h 17"/>
                <a:gd name="T6" fmla="*/ 1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36" name="išḷïḓé"/>
            <p:cNvSpPr/>
            <p:nvPr/>
          </p:nvSpPr>
          <p:spPr bwMode="auto">
            <a:xfrm>
              <a:off x="2103338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22 w 34"/>
                <a:gd name="T3" fmla="*/ 0 h 17"/>
                <a:gd name="T4" fmla="*/ 3 w 34"/>
                <a:gd name="T5" fmla="*/ 8 h 17"/>
                <a:gd name="T6" fmla="*/ 1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29" y="0"/>
                    <a:pt x="22" y="0"/>
                  </a:cubicBezTo>
                  <a:cubicBezTo>
                    <a:pt x="14" y="0"/>
                    <a:pt x="5" y="4"/>
                    <a:pt x="3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37" name="iṩḻïḑe"/>
            <p:cNvSpPr/>
            <p:nvPr/>
          </p:nvSpPr>
          <p:spPr bwMode="auto">
            <a:xfrm>
              <a:off x="2229860" y="1953855"/>
              <a:ext cx="120350" cy="63261"/>
            </a:xfrm>
            <a:custGeom>
              <a:avLst/>
              <a:gdLst>
                <a:gd name="T0" fmla="*/ 31 w 33"/>
                <a:gd name="T1" fmla="*/ 8 h 17"/>
                <a:gd name="T2" fmla="*/ 21 w 33"/>
                <a:gd name="T3" fmla="*/ 0 h 17"/>
                <a:gd name="T4" fmla="*/ 2 w 33"/>
                <a:gd name="T5" fmla="*/ 8 h 17"/>
                <a:gd name="T6" fmla="*/ 12 w 33"/>
                <a:gd name="T7" fmla="*/ 17 h 17"/>
                <a:gd name="T8" fmla="*/ 31 w 33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8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5" y="4"/>
                    <a:pt x="2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38" name="í$ḻïḋê"/>
            <p:cNvSpPr/>
            <p:nvPr/>
          </p:nvSpPr>
          <p:spPr bwMode="auto">
            <a:xfrm>
              <a:off x="2354839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21 w 34"/>
                <a:gd name="T3" fmla="*/ 0 h 17"/>
                <a:gd name="T4" fmla="*/ 3 w 34"/>
                <a:gd name="T5" fmla="*/ 8 h 17"/>
                <a:gd name="T6" fmla="*/ 1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4" y="0"/>
                    <a:pt x="5" y="4"/>
                    <a:pt x="3" y="8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9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39" name="iS1iḍè"/>
            <p:cNvSpPr/>
            <p:nvPr/>
          </p:nvSpPr>
          <p:spPr bwMode="auto">
            <a:xfrm>
              <a:off x="1804007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6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40" name="îṩlïde"/>
            <p:cNvSpPr/>
            <p:nvPr/>
          </p:nvSpPr>
          <p:spPr bwMode="auto">
            <a:xfrm>
              <a:off x="1930528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41" name="íṣļïḋè"/>
            <p:cNvSpPr/>
            <p:nvPr/>
          </p:nvSpPr>
          <p:spPr bwMode="auto">
            <a:xfrm>
              <a:off x="2058593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42" name="î$ḷíḋê"/>
            <p:cNvSpPr/>
            <p:nvPr/>
          </p:nvSpPr>
          <p:spPr bwMode="auto">
            <a:xfrm>
              <a:off x="2186657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29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43" name="îşļíḋe"/>
            <p:cNvSpPr/>
            <p:nvPr/>
          </p:nvSpPr>
          <p:spPr bwMode="auto">
            <a:xfrm>
              <a:off x="2314722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1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29" y="0"/>
                    <a:pt x="21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44" name="iśliḓê"/>
            <p:cNvSpPr/>
            <p:nvPr/>
          </p:nvSpPr>
          <p:spPr bwMode="auto">
            <a:xfrm>
              <a:off x="1625025" y="2108150"/>
              <a:ext cx="128065" cy="64804"/>
            </a:xfrm>
            <a:custGeom>
              <a:avLst/>
              <a:gdLst>
                <a:gd name="T0" fmla="*/ 32 w 35"/>
                <a:gd name="T1" fmla="*/ 9 h 18"/>
                <a:gd name="T2" fmla="*/ 23 w 35"/>
                <a:gd name="T3" fmla="*/ 0 h 18"/>
                <a:gd name="T4" fmla="*/ 3 w 35"/>
                <a:gd name="T5" fmla="*/ 9 h 18"/>
                <a:gd name="T6" fmla="*/ 12 w 35"/>
                <a:gd name="T7" fmla="*/ 18 h 18"/>
                <a:gd name="T8" fmla="*/ 32 w 35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45" name="ïSļíḋè"/>
            <p:cNvSpPr/>
            <p:nvPr/>
          </p:nvSpPr>
          <p:spPr bwMode="auto">
            <a:xfrm>
              <a:off x="1753090" y="2108150"/>
              <a:ext cx="126522" cy="64804"/>
            </a:xfrm>
            <a:custGeom>
              <a:avLst/>
              <a:gdLst>
                <a:gd name="T0" fmla="*/ 32 w 35"/>
                <a:gd name="T1" fmla="*/ 9 h 18"/>
                <a:gd name="T2" fmla="*/ 23 w 35"/>
                <a:gd name="T3" fmla="*/ 0 h 18"/>
                <a:gd name="T4" fmla="*/ 3 w 35"/>
                <a:gd name="T5" fmla="*/ 9 h 18"/>
                <a:gd name="T6" fmla="*/ 12 w 35"/>
                <a:gd name="T7" fmla="*/ 18 h 18"/>
                <a:gd name="T8" fmla="*/ 32 w 35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46" name="íśľïḍê"/>
            <p:cNvSpPr/>
            <p:nvPr/>
          </p:nvSpPr>
          <p:spPr bwMode="auto">
            <a:xfrm>
              <a:off x="1884240" y="2108150"/>
              <a:ext cx="123436" cy="64804"/>
            </a:xfrm>
            <a:custGeom>
              <a:avLst/>
              <a:gdLst>
                <a:gd name="T0" fmla="*/ 32 w 34"/>
                <a:gd name="T1" fmla="*/ 9 h 18"/>
                <a:gd name="T2" fmla="*/ 22 w 34"/>
                <a:gd name="T3" fmla="*/ 0 h 18"/>
                <a:gd name="T4" fmla="*/ 3 w 34"/>
                <a:gd name="T5" fmla="*/ 9 h 18"/>
                <a:gd name="T6" fmla="*/ 12 w 34"/>
                <a:gd name="T7" fmla="*/ 18 h 18"/>
                <a:gd name="T8" fmla="*/ 32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2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6" y="4"/>
                    <a:pt x="3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47" name="íŝḻíḋe"/>
            <p:cNvSpPr/>
            <p:nvPr/>
          </p:nvSpPr>
          <p:spPr bwMode="auto">
            <a:xfrm>
              <a:off x="2010761" y="2108150"/>
              <a:ext cx="128065" cy="64804"/>
            </a:xfrm>
            <a:custGeom>
              <a:avLst/>
              <a:gdLst>
                <a:gd name="T0" fmla="*/ 32 w 35"/>
                <a:gd name="T1" fmla="*/ 9 h 18"/>
                <a:gd name="T2" fmla="*/ 23 w 35"/>
                <a:gd name="T3" fmla="*/ 0 h 18"/>
                <a:gd name="T4" fmla="*/ 3 w 35"/>
                <a:gd name="T5" fmla="*/ 9 h 18"/>
                <a:gd name="T6" fmla="*/ 12 w 35"/>
                <a:gd name="T7" fmla="*/ 18 h 18"/>
                <a:gd name="T8" fmla="*/ 32 w 35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48" name="iŝḻiḍè"/>
            <p:cNvSpPr/>
            <p:nvPr/>
          </p:nvSpPr>
          <p:spPr bwMode="auto">
            <a:xfrm>
              <a:off x="2143455" y="2108150"/>
              <a:ext cx="123436" cy="64804"/>
            </a:xfrm>
            <a:custGeom>
              <a:avLst/>
              <a:gdLst>
                <a:gd name="T0" fmla="*/ 31 w 34"/>
                <a:gd name="T1" fmla="*/ 9 h 18"/>
                <a:gd name="T2" fmla="*/ 22 w 34"/>
                <a:gd name="T3" fmla="*/ 0 h 18"/>
                <a:gd name="T4" fmla="*/ 3 w 34"/>
                <a:gd name="T5" fmla="*/ 9 h 18"/>
                <a:gd name="T6" fmla="*/ 12 w 34"/>
                <a:gd name="T7" fmla="*/ 18 h 18"/>
                <a:gd name="T8" fmla="*/ 31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49" name="îṡlíḓé"/>
            <p:cNvSpPr/>
            <p:nvPr/>
          </p:nvSpPr>
          <p:spPr bwMode="auto">
            <a:xfrm>
              <a:off x="2269977" y="2108150"/>
              <a:ext cx="124979" cy="64804"/>
            </a:xfrm>
            <a:custGeom>
              <a:avLst/>
              <a:gdLst>
                <a:gd name="T0" fmla="*/ 32 w 34"/>
                <a:gd name="T1" fmla="*/ 9 h 18"/>
                <a:gd name="T2" fmla="*/ 22 w 34"/>
                <a:gd name="T3" fmla="*/ 0 h 18"/>
                <a:gd name="T4" fmla="*/ 3 w 34"/>
                <a:gd name="T5" fmla="*/ 9 h 18"/>
                <a:gd name="T6" fmla="*/ 13 w 34"/>
                <a:gd name="T7" fmla="*/ 18 h 18"/>
                <a:gd name="T8" fmla="*/ 32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2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6" y="4"/>
                    <a:pt x="3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50" name="ï$ḷïḓe"/>
            <p:cNvSpPr/>
            <p:nvPr/>
          </p:nvSpPr>
          <p:spPr bwMode="auto">
            <a:xfrm>
              <a:off x="1023276" y="1878251"/>
              <a:ext cx="126522" cy="61718"/>
            </a:xfrm>
            <a:custGeom>
              <a:avLst/>
              <a:gdLst>
                <a:gd name="T0" fmla="*/ 31 w 35"/>
                <a:gd name="T1" fmla="*/ 9 h 17"/>
                <a:gd name="T2" fmla="*/ 23 w 35"/>
                <a:gd name="T3" fmla="*/ 0 h 17"/>
                <a:gd name="T4" fmla="*/ 3 w 35"/>
                <a:gd name="T5" fmla="*/ 9 h 17"/>
                <a:gd name="T6" fmla="*/ 11 w 35"/>
                <a:gd name="T7" fmla="*/ 17 h 17"/>
                <a:gd name="T8" fmla="*/ 31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6" y="0"/>
                    <a:pt x="7" y="4"/>
                    <a:pt x="3" y="9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51" name="ïśḻíďê"/>
            <p:cNvSpPr/>
            <p:nvPr/>
          </p:nvSpPr>
          <p:spPr bwMode="auto">
            <a:xfrm>
              <a:off x="1146711" y="1878251"/>
              <a:ext cx="128065" cy="61718"/>
            </a:xfrm>
            <a:custGeom>
              <a:avLst/>
              <a:gdLst>
                <a:gd name="T0" fmla="*/ 31 w 35"/>
                <a:gd name="T1" fmla="*/ 9 h 17"/>
                <a:gd name="T2" fmla="*/ 23 w 35"/>
                <a:gd name="T3" fmla="*/ 0 h 17"/>
                <a:gd name="T4" fmla="*/ 3 w 35"/>
                <a:gd name="T5" fmla="*/ 9 h 17"/>
                <a:gd name="T6" fmla="*/ 11 w 35"/>
                <a:gd name="T7" fmla="*/ 17 h 17"/>
                <a:gd name="T8" fmla="*/ 31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6" y="0"/>
                    <a:pt x="7" y="4"/>
                    <a:pt x="3" y="9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52" name="íşľîďé"/>
            <p:cNvSpPr/>
            <p:nvPr/>
          </p:nvSpPr>
          <p:spPr bwMode="auto">
            <a:xfrm>
              <a:off x="1270147" y="1878251"/>
              <a:ext cx="128065" cy="61718"/>
            </a:xfrm>
            <a:custGeom>
              <a:avLst/>
              <a:gdLst>
                <a:gd name="T0" fmla="*/ 31 w 35"/>
                <a:gd name="T1" fmla="*/ 9 h 17"/>
                <a:gd name="T2" fmla="*/ 23 w 35"/>
                <a:gd name="T3" fmla="*/ 0 h 17"/>
                <a:gd name="T4" fmla="*/ 4 w 35"/>
                <a:gd name="T5" fmla="*/ 9 h 17"/>
                <a:gd name="T6" fmla="*/ 12 w 35"/>
                <a:gd name="T7" fmla="*/ 17 h 17"/>
                <a:gd name="T8" fmla="*/ 31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6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53" name="iŝ1iďe"/>
            <p:cNvSpPr/>
            <p:nvPr/>
          </p:nvSpPr>
          <p:spPr bwMode="auto">
            <a:xfrm>
              <a:off x="1398211" y="1878251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1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7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54" name="ïšļiḓê"/>
            <p:cNvSpPr/>
            <p:nvPr/>
          </p:nvSpPr>
          <p:spPr bwMode="auto">
            <a:xfrm>
              <a:off x="1523190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1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55" name="ïsļïḓè"/>
            <p:cNvSpPr/>
            <p:nvPr/>
          </p:nvSpPr>
          <p:spPr bwMode="auto">
            <a:xfrm>
              <a:off x="1646626" y="1878251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56" name="iṥḻïḍê"/>
            <p:cNvSpPr/>
            <p:nvPr/>
          </p:nvSpPr>
          <p:spPr bwMode="auto">
            <a:xfrm>
              <a:off x="1770062" y="1878251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2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57" name="iŝḻïḑè"/>
            <p:cNvSpPr/>
            <p:nvPr/>
          </p:nvSpPr>
          <p:spPr bwMode="auto">
            <a:xfrm>
              <a:off x="839665" y="1953855"/>
              <a:ext cx="128065" cy="63261"/>
            </a:xfrm>
            <a:custGeom>
              <a:avLst/>
              <a:gdLst>
                <a:gd name="T0" fmla="*/ 31 w 35"/>
                <a:gd name="T1" fmla="*/ 8 h 17"/>
                <a:gd name="T2" fmla="*/ 24 w 35"/>
                <a:gd name="T3" fmla="*/ 0 h 17"/>
                <a:gd name="T4" fmla="*/ 3 w 35"/>
                <a:gd name="T5" fmla="*/ 8 h 17"/>
                <a:gd name="T6" fmla="*/ 11 w 35"/>
                <a:gd name="T7" fmla="*/ 17 h 17"/>
                <a:gd name="T8" fmla="*/ 31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1" y="8"/>
                  </a:moveTo>
                  <a:cubicBezTo>
                    <a:pt x="35" y="4"/>
                    <a:pt x="32" y="0"/>
                    <a:pt x="24" y="0"/>
                  </a:cubicBezTo>
                  <a:cubicBezTo>
                    <a:pt x="16" y="0"/>
                    <a:pt x="7" y="4"/>
                    <a:pt x="3" y="8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58" name="ïSľïḋe"/>
            <p:cNvSpPr/>
            <p:nvPr/>
          </p:nvSpPr>
          <p:spPr bwMode="auto">
            <a:xfrm>
              <a:off x="964644" y="1953855"/>
              <a:ext cx="126522" cy="63261"/>
            </a:xfrm>
            <a:custGeom>
              <a:avLst/>
              <a:gdLst>
                <a:gd name="T0" fmla="*/ 32 w 35"/>
                <a:gd name="T1" fmla="*/ 8 h 17"/>
                <a:gd name="T2" fmla="*/ 24 w 35"/>
                <a:gd name="T3" fmla="*/ 0 h 17"/>
                <a:gd name="T4" fmla="*/ 4 w 35"/>
                <a:gd name="T5" fmla="*/ 8 h 17"/>
                <a:gd name="T6" fmla="*/ 11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35" y="4"/>
                    <a:pt x="32" y="0"/>
                    <a:pt x="24" y="0"/>
                  </a:cubicBezTo>
                  <a:cubicBezTo>
                    <a:pt x="16" y="0"/>
                    <a:pt x="7" y="4"/>
                    <a:pt x="4" y="8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8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59" name="îšlïďê"/>
            <p:cNvSpPr/>
            <p:nvPr/>
          </p:nvSpPr>
          <p:spPr bwMode="auto">
            <a:xfrm>
              <a:off x="1091165" y="1953855"/>
              <a:ext cx="128065" cy="63261"/>
            </a:xfrm>
            <a:custGeom>
              <a:avLst/>
              <a:gdLst>
                <a:gd name="T0" fmla="*/ 32 w 35"/>
                <a:gd name="T1" fmla="*/ 8 h 17"/>
                <a:gd name="T2" fmla="*/ 24 w 35"/>
                <a:gd name="T3" fmla="*/ 0 h 17"/>
                <a:gd name="T4" fmla="*/ 3 w 35"/>
                <a:gd name="T5" fmla="*/ 8 h 17"/>
                <a:gd name="T6" fmla="*/ 11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35" y="4"/>
                    <a:pt x="31" y="0"/>
                    <a:pt x="24" y="0"/>
                  </a:cubicBezTo>
                  <a:cubicBezTo>
                    <a:pt x="16" y="0"/>
                    <a:pt x="7" y="4"/>
                    <a:pt x="3" y="8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8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60" name="îṧļiḑé"/>
            <p:cNvSpPr/>
            <p:nvPr/>
          </p:nvSpPr>
          <p:spPr bwMode="auto">
            <a:xfrm>
              <a:off x="1216144" y="1953855"/>
              <a:ext cx="128065" cy="63261"/>
            </a:xfrm>
            <a:custGeom>
              <a:avLst/>
              <a:gdLst>
                <a:gd name="T0" fmla="*/ 32 w 35"/>
                <a:gd name="T1" fmla="*/ 8 h 17"/>
                <a:gd name="T2" fmla="*/ 24 w 35"/>
                <a:gd name="T3" fmla="*/ 0 h 17"/>
                <a:gd name="T4" fmla="*/ 4 w 35"/>
                <a:gd name="T5" fmla="*/ 8 h 17"/>
                <a:gd name="T6" fmla="*/ 12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35" y="4"/>
                    <a:pt x="32" y="0"/>
                    <a:pt x="24" y="0"/>
                  </a:cubicBezTo>
                  <a:cubicBezTo>
                    <a:pt x="16" y="0"/>
                    <a:pt x="7" y="4"/>
                    <a:pt x="4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61" name="íŝ1iḑè"/>
            <p:cNvSpPr/>
            <p:nvPr/>
          </p:nvSpPr>
          <p:spPr bwMode="auto">
            <a:xfrm>
              <a:off x="1344209" y="1953855"/>
              <a:ext cx="126522" cy="63261"/>
            </a:xfrm>
            <a:custGeom>
              <a:avLst/>
              <a:gdLst>
                <a:gd name="T0" fmla="*/ 32 w 35"/>
                <a:gd name="T1" fmla="*/ 8 h 17"/>
                <a:gd name="T2" fmla="*/ 23 w 35"/>
                <a:gd name="T3" fmla="*/ 0 h 17"/>
                <a:gd name="T4" fmla="*/ 3 w 35"/>
                <a:gd name="T5" fmla="*/ 8 h 17"/>
                <a:gd name="T6" fmla="*/ 12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6" y="0"/>
                    <a:pt x="7" y="4"/>
                    <a:pt x="3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19" y="17"/>
                    <a:pt x="28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62" name="î$líďè"/>
            <p:cNvSpPr/>
            <p:nvPr/>
          </p:nvSpPr>
          <p:spPr bwMode="auto">
            <a:xfrm>
              <a:off x="1470730" y="1953855"/>
              <a:ext cx="124979" cy="63261"/>
            </a:xfrm>
            <a:custGeom>
              <a:avLst/>
              <a:gdLst>
                <a:gd name="T0" fmla="*/ 31 w 34"/>
                <a:gd name="T1" fmla="*/ 8 h 17"/>
                <a:gd name="T2" fmla="*/ 23 w 34"/>
                <a:gd name="T3" fmla="*/ 0 h 17"/>
                <a:gd name="T4" fmla="*/ 3 w 34"/>
                <a:gd name="T5" fmla="*/ 8 h 17"/>
                <a:gd name="T6" fmla="*/ 11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30" y="0"/>
                    <a:pt x="23" y="0"/>
                  </a:cubicBezTo>
                  <a:cubicBezTo>
                    <a:pt x="15" y="0"/>
                    <a:pt x="6" y="4"/>
                    <a:pt x="3" y="8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63" name="iSliḋé"/>
            <p:cNvSpPr/>
            <p:nvPr/>
          </p:nvSpPr>
          <p:spPr bwMode="auto">
            <a:xfrm>
              <a:off x="1595708" y="1953855"/>
              <a:ext cx="128065" cy="63261"/>
            </a:xfrm>
            <a:custGeom>
              <a:avLst/>
              <a:gdLst>
                <a:gd name="T0" fmla="*/ 32 w 35"/>
                <a:gd name="T1" fmla="*/ 8 h 17"/>
                <a:gd name="T2" fmla="*/ 23 w 35"/>
                <a:gd name="T3" fmla="*/ 0 h 17"/>
                <a:gd name="T4" fmla="*/ 4 w 35"/>
                <a:gd name="T5" fmla="*/ 8 h 17"/>
                <a:gd name="T6" fmla="*/ 12 w 35"/>
                <a:gd name="T7" fmla="*/ 17 h 17"/>
                <a:gd name="T8" fmla="*/ 32 w 3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8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7" y="4"/>
                    <a:pt x="4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64" name="í$ḻîḋê"/>
            <p:cNvSpPr/>
            <p:nvPr/>
          </p:nvSpPr>
          <p:spPr bwMode="auto">
            <a:xfrm>
              <a:off x="1723773" y="1953855"/>
              <a:ext cx="123436" cy="63261"/>
            </a:xfrm>
            <a:custGeom>
              <a:avLst/>
              <a:gdLst>
                <a:gd name="T0" fmla="*/ 31 w 34"/>
                <a:gd name="T1" fmla="*/ 8 h 17"/>
                <a:gd name="T2" fmla="*/ 23 w 34"/>
                <a:gd name="T3" fmla="*/ 0 h 17"/>
                <a:gd name="T4" fmla="*/ 3 w 34"/>
                <a:gd name="T5" fmla="*/ 8 h 17"/>
                <a:gd name="T6" fmla="*/ 12 w 34"/>
                <a:gd name="T7" fmla="*/ 17 h 17"/>
                <a:gd name="T8" fmla="*/ 31 w 34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8"/>
                  </a:moveTo>
                  <a:cubicBezTo>
                    <a:pt x="34" y="4"/>
                    <a:pt x="30" y="0"/>
                    <a:pt x="23" y="0"/>
                  </a:cubicBezTo>
                  <a:cubicBezTo>
                    <a:pt x="15" y="0"/>
                    <a:pt x="6" y="4"/>
                    <a:pt x="3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65" name="iśļïḋé"/>
            <p:cNvSpPr/>
            <p:nvPr/>
          </p:nvSpPr>
          <p:spPr bwMode="auto">
            <a:xfrm>
              <a:off x="906012" y="2031003"/>
              <a:ext cx="131151" cy="61718"/>
            </a:xfrm>
            <a:custGeom>
              <a:avLst/>
              <a:gdLst>
                <a:gd name="T0" fmla="*/ 32 w 36"/>
                <a:gd name="T1" fmla="*/ 9 h 17"/>
                <a:gd name="T2" fmla="*/ 25 w 36"/>
                <a:gd name="T3" fmla="*/ 0 h 17"/>
                <a:gd name="T4" fmla="*/ 4 w 36"/>
                <a:gd name="T5" fmla="*/ 9 h 17"/>
                <a:gd name="T6" fmla="*/ 12 w 36"/>
                <a:gd name="T7" fmla="*/ 17 h 17"/>
                <a:gd name="T8" fmla="*/ 32 w 3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2" y="9"/>
                  </a:moveTo>
                  <a:cubicBezTo>
                    <a:pt x="36" y="4"/>
                    <a:pt x="32" y="0"/>
                    <a:pt x="25" y="0"/>
                  </a:cubicBezTo>
                  <a:cubicBezTo>
                    <a:pt x="17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66" name="iSliḍê"/>
            <p:cNvSpPr/>
            <p:nvPr/>
          </p:nvSpPr>
          <p:spPr bwMode="auto">
            <a:xfrm>
              <a:off x="1034076" y="2031003"/>
              <a:ext cx="131151" cy="61718"/>
            </a:xfrm>
            <a:custGeom>
              <a:avLst/>
              <a:gdLst>
                <a:gd name="T0" fmla="*/ 32 w 36"/>
                <a:gd name="T1" fmla="*/ 9 h 17"/>
                <a:gd name="T2" fmla="*/ 24 w 36"/>
                <a:gd name="T3" fmla="*/ 0 h 17"/>
                <a:gd name="T4" fmla="*/ 4 w 36"/>
                <a:gd name="T5" fmla="*/ 9 h 17"/>
                <a:gd name="T6" fmla="*/ 12 w 36"/>
                <a:gd name="T7" fmla="*/ 17 h 17"/>
                <a:gd name="T8" fmla="*/ 32 w 3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2" y="9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7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67" name="íṧľiḋe"/>
            <p:cNvSpPr/>
            <p:nvPr/>
          </p:nvSpPr>
          <p:spPr bwMode="auto">
            <a:xfrm>
              <a:off x="1160597" y="2031003"/>
              <a:ext cx="132693" cy="61718"/>
            </a:xfrm>
            <a:custGeom>
              <a:avLst/>
              <a:gdLst>
                <a:gd name="T0" fmla="*/ 32 w 36"/>
                <a:gd name="T1" fmla="*/ 9 h 17"/>
                <a:gd name="T2" fmla="*/ 24 w 36"/>
                <a:gd name="T3" fmla="*/ 0 h 17"/>
                <a:gd name="T4" fmla="*/ 4 w 36"/>
                <a:gd name="T5" fmla="*/ 9 h 17"/>
                <a:gd name="T6" fmla="*/ 12 w 36"/>
                <a:gd name="T7" fmla="*/ 17 h 17"/>
                <a:gd name="T8" fmla="*/ 32 w 3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2" y="9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6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68" name="ïśḻïḑê"/>
            <p:cNvSpPr/>
            <p:nvPr/>
          </p:nvSpPr>
          <p:spPr bwMode="auto">
            <a:xfrm>
              <a:off x="1288663" y="2031003"/>
              <a:ext cx="131151" cy="61718"/>
            </a:xfrm>
            <a:custGeom>
              <a:avLst/>
              <a:gdLst>
                <a:gd name="T0" fmla="*/ 32 w 36"/>
                <a:gd name="T1" fmla="*/ 9 h 17"/>
                <a:gd name="T2" fmla="*/ 24 w 36"/>
                <a:gd name="T3" fmla="*/ 0 h 17"/>
                <a:gd name="T4" fmla="*/ 4 w 36"/>
                <a:gd name="T5" fmla="*/ 9 h 17"/>
                <a:gd name="T6" fmla="*/ 12 w 36"/>
                <a:gd name="T7" fmla="*/ 17 h 17"/>
                <a:gd name="T8" fmla="*/ 32 w 3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">
                  <a:moveTo>
                    <a:pt x="32" y="9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6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69" name="îṡļïḓè"/>
            <p:cNvSpPr/>
            <p:nvPr/>
          </p:nvSpPr>
          <p:spPr bwMode="auto">
            <a:xfrm>
              <a:off x="1416727" y="2031003"/>
              <a:ext cx="128065" cy="61718"/>
            </a:xfrm>
            <a:custGeom>
              <a:avLst/>
              <a:gdLst>
                <a:gd name="T0" fmla="*/ 32 w 35"/>
                <a:gd name="T1" fmla="*/ 9 h 17"/>
                <a:gd name="T2" fmla="*/ 24 w 35"/>
                <a:gd name="T3" fmla="*/ 0 h 17"/>
                <a:gd name="T4" fmla="*/ 4 w 35"/>
                <a:gd name="T5" fmla="*/ 9 h 17"/>
                <a:gd name="T6" fmla="*/ 12 w 35"/>
                <a:gd name="T7" fmla="*/ 17 h 17"/>
                <a:gd name="T8" fmla="*/ 32 w 35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2" y="9"/>
                  </a:moveTo>
                  <a:cubicBezTo>
                    <a:pt x="35" y="4"/>
                    <a:pt x="32" y="0"/>
                    <a:pt x="24" y="0"/>
                  </a:cubicBezTo>
                  <a:cubicBezTo>
                    <a:pt x="16" y="0"/>
                    <a:pt x="7" y="4"/>
                    <a:pt x="4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9" y="13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70" name="ïšľidè"/>
            <p:cNvSpPr/>
            <p:nvPr/>
          </p:nvSpPr>
          <p:spPr bwMode="auto">
            <a:xfrm>
              <a:off x="1547878" y="2031003"/>
              <a:ext cx="124979" cy="61718"/>
            </a:xfrm>
            <a:custGeom>
              <a:avLst/>
              <a:gdLst>
                <a:gd name="T0" fmla="*/ 31 w 34"/>
                <a:gd name="T1" fmla="*/ 9 h 17"/>
                <a:gd name="T2" fmla="*/ 23 w 34"/>
                <a:gd name="T3" fmla="*/ 0 h 17"/>
                <a:gd name="T4" fmla="*/ 3 w 34"/>
                <a:gd name="T5" fmla="*/ 9 h 17"/>
                <a:gd name="T6" fmla="*/ 11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3" y="17"/>
                    <a:pt x="11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71" name="îŝḻîdê"/>
            <p:cNvSpPr/>
            <p:nvPr/>
          </p:nvSpPr>
          <p:spPr bwMode="auto">
            <a:xfrm>
              <a:off x="1675942" y="2031003"/>
              <a:ext cx="123436" cy="61718"/>
            </a:xfrm>
            <a:custGeom>
              <a:avLst/>
              <a:gdLst>
                <a:gd name="T0" fmla="*/ 31 w 34"/>
                <a:gd name="T1" fmla="*/ 9 h 17"/>
                <a:gd name="T2" fmla="*/ 22 w 34"/>
                <a:gd name="T3" fmla="*/ 0 h 17"/>
                <a:gd name="T4" fmla="*/ 3 w 34"/>
                <a:gd name="T5" fmla="*/ 9 h 17"/>
                <a:gd name="T6" fmla="*/ 11 w 34"/>
                <a:gd name="T7" fmla="*/ 17 h 17"/>
                <a:gd name="T8" fmla="*/ 31 w 34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1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3"/>
                    <a:pt x="4" y="17"/>
                    <a:pt x="11" y="17"/>
                  </a:cubicBezTo>
                  <a:cubicBezTo>
                    <a:pt x="19" y="17"/>
                    <a:pt x="28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72" name="isļíḓè"/>
            <p:cNvSpPr/>
            <p:nvPr/>
          </p:nvSpPr>
          <p:spPr bwMode="auto">
            <a:xfrm>
              <a:off x="975444" y="2108150"/>
              <a:ext cx="131151" cy="64804"/>
            </a:xfrm>
            <a:custGeom>
              <a:avLst/>
              <a:gdLst>
                <a:gd name="T0" fmla="*/ 33 w 36"/>
                <a:gd name="T1" fmla="*/ 9 h 18"/>
                <a:gd name="T2" fmla="*/ 25 w 36"/>
                <a:gd name="T3" fmla="*/ 0 h 18"/>
                <a:gd name="T4" fmla="*/ 4 w 36"/>
                <a:gd name="T5" fmla="*/ 9 h 18"/>
                <a:gd name="T6" fmla="*/ 12 w 36"/>
                <a:gd name="T7" fmla="*/ 18 h 18"/>
                <a:gd name="T8" fmla="*/ 33 w 36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8">
                  <a:moveTo>
                    <a:pt x="33" y="9"/>
                  </a:moveTo>
                  <a:cubicBezTo>
                    <a:pt x="36" y="4"/>
                    <a:pt x="33" y="0"/>
                    <a:pt x="25" y="0"/>
                  </a:cubicBezTo>
                  <a:cubicBezTo>
                    <a:pt x="17" y="0"/>
                    <a:pt x="8" y="4"/>
                    <a:pt x="4" y="9"/>
                  </a:cubicBezTo>
                  <a:cubicBezTo>
                    <a:pt x="0" y="14"/>
                    <a:pt x="4" y="18"/>
                    <a:pt x="12" y="18"/>
                  </a:cubicBezTo>
                  <a:cubicBezTo>
                    <a:pt x="20" y="18"/>
                    <a:pt x="29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73" name="i$1ïḓê"/>
            <p:cNvSpPr/>
            <p:nvPr/>
          </p:nvSpPr>
          <p:spPr bwMode="auto">
            <a:xfrm>
              <a:off x="1106595" y="2108150"/>
              <a:ext cx="131151" cy="64804"/>
            </a:xfrm>
            <a:custGeom>
              <a:avLst/>
              <a:gdLst>
                <a:gd name="T0" fmla="*/ 32 w 36"/>
                <a:gd name="T1" fmla="*/ 9 h 18"/>
                <a:gd name="T2" fmla="*/ 24 w 36"/>
                <a:gd name="T3" fmla="*/ 0 h 18"/>
                <a:gd name="T4" fmla="*/ 3 w 36"/>
                <a:gd name="T5" fmla="*/ 9 h 18"/>
                <a:gd name="T6" fmla="*/ 11 w 36"/>
                <a:gd name="T7" fmla="*/ 18 h 18"/>
                <a:gd name="T8" fmla="*/ 32 w 36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8">
                  <a:moveTo>
                    <a:pt x="32" y="9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6" y="0"/>
                    <a:pt x="7" y="4"/>
                    <a:pt x="3" y="9"/>
                  </a:cubicBezTo>
                  <a:cubicBezTo>
                    <a:pt x="0" y="14"/>
                    <a:pt x="3" y="18"/>
                    <a:pt x="11" y="18"/>
                  </a:cubicBezTo>
                  <a:cubicBezTo>
                    <a:pt x="19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74" name="isḷîḋê"/>
            <p:cNvSpPr/>
            <p:nvPr/>
          </p:nvSpPr>
          <p:spPr bwMode="auto">
            <a:xfrm>
              <a:off x="654511" y="2188383"/>
              <a:ext cx="134237" cy="69433"/>
            </a:xfrm>
            <a:custGeom>
              <a:avLst/>
              <a:gdLst>
                <a:gd name="T0" fmla="*/ 33 w 37"/>
                <a:gd name="T1" fmla="*/ 9 h 19"/>
                <a:gd name="T2" fmla="*/ 26 w 37"/>
                <a:gd name="T3" fmla="*/ 0 h 19"/>
                <a:gd name="T4" fmla="*/ 4 w 37"/>
                <a:gd name="T5" fmla="*/ 9 h 19"/>
                <a:gd name="T6" fmla="*/ 12 w 37"/>
                <a:gd name="T7" fmla="*/ 19 h 19"/>
                <a:gd name="T8" fmla="*/ 33 w 37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">
                  <a:moveTo>
                    <a:pt x="33" y="9"/>
                  </a:moveTo>
                  <a:cubicBezTo>
                    <a:pt x="37" y="4"/>
                    <a:pt x="34" y="0"/>
                    <a:pt x="26" y="0"/>
                  </a:cubicBezTo>
                  <a:cubicBezTo>
                    <a:pt x="18" y="0"/>
                    <a:pt x="8" y="4"/>
                    <a:pt x="4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0" y="19"/>
                    <a:pt x="29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75" name="iśľïḋé"/>
            <p:cNvSpPr/>
            <p:nvPr/>
          </p:nvSpPr>
          <p:spPr bwMode="auto">
            <a:xfrm>
              <a:off x="785662" y="2188383"/>
              <a:ext cx="134237" cy="69433"/>
            </a:xfrm>
            <a:custGeom>
              <a:avLst/>
              <a:gdLst>
                <a:gd name="T0" fmla="*/ 33 w 37"/>
                <a:gd name="T1" fmla="*/ 9 h 19"/>
                <a:gd name="T2" fmla="*/ 25 w 37"/>
                <a:gd name="T3" fmla="*/ 0 h 19"/>
                <a:gd name="T4" fmla="*/ 4 w 37"/>
                <a:gd name="T5" fmla="*/ 9 h 19"/>
                <a:gd name="T6" fmla="*/ 12 w 37"/>
                <a:gd name="T7" fmla="*/ 19 h 19"/>
                <a:gd name="T8" fmla="*/ 33 w 37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9">
                  <a:moveTo>
                    <a:pt x="33" y="9"/>
                  </a:moveTo>
                  <a:cubicBezTo>
                    <a:pt x="37" y="4"/>
                    <a:pt x="33" y="0"/>
                    <a:pt x="25" y="0"/>
                  </a:cubicBezTo>
                  <a:cubicBezTo>
                    <a:pt x="17" y="0"/>
                    <a:pt x="8" y="4"/>
                    <a:pt x="4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0" y="19"/>
                    <a:pt x="29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76" name="íśļiḍè"/>
            <p:cNvSpPr/>
            <p:nvPr/>
          </p:nvSpPr>
          <p:spPr bwMode="auto">
            <a:xfrm>
              <a:off x="1836408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0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77" name="i$lïḓè"/>
            <p:cNvSpPr/>
            <p:nvPr/>
          </p:nvSpPr>
          <p:spPr bwMode="auto">
            <a:xfrm>
              <a:off x="1964473" y="2188383"/>
              <a:ext cx="126522" cy="69433"/>
            </a:xfrm>
            <a:custGeom>
              <a:avLst/>
              <a:gdLst>
                <a:gd name="T0" fmla="*/ 33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78" name="í$ḷiḓè"/>
            <p:cNvSpPr/>
            <p:nvPr/>
          </p:nvSpPr>
          <p:spPr bwMode="auto">
            <a:xfrm>
              <a:off x="2095623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79" name="íSlîde"/>
            <p:cNvSpPr/>
            <p:nvPr/>
          </p:nvSpPr>
          <p:spPr bwMode="auto">
            <a:xfrm>
              <a:off x="2226774" y="2188383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1" y="0"/>
                    <a:pt x="22" y="0"/>
                  </a:cubicBezTo>
                  <a:cubicBezTo>
                    <a:pt x="14" y="0"/>
                    <a:pt x="6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80" name="íşľiḍê"/>
            <p:cNvSpPr/>
            <p:nvPr/>
          </p:nvSpPr>
          <p:spPr bwMode="auto">
            <a:xfrm>
              <a:off x="1785491" y="2271702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23 w 36"/>
                <a:gd name="T3" fmla="*/ 0 h 19"/>
                <a:gd name="T4" fmla="*/ 3 w 36"/>
                <a:gd name="T5" fmla="*/ 9 h 19"/>
                <a:gd name="T6" fmla="*/ 12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0" y="19"/>
                    <a:pt x="30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81" name="îśḻidè"/>
            <p:cNvSpPr/>
            <p:nvPr/>
          </p:nvSpPr>
          <p:spPr bwMode="auto">
            <a:xfrm>
              <a:off x="1916641" y="2271702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23 w 36"/>
                <a:gd name="T3" fmla="*/ 0 h 19"/>
                <a:gd name="T4" fmla="*/ 3 w 36"/>
                <a:gd name="T5" fmla="*/ 9 h 19"/>
                <a:gd name="T6" fmla="*/ 13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6" y="4"/>
                    <a:pt x="32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4"/>
                    <a:pt x="4" y="19"/>
                    <a:pt x="13" y="19"/>
                  </a:cubicBezTo>
                  <a:cubicBezTo>
                    <a:pt x="21" y="19"/>
                    <a:pt x="30" y="14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82" name="ïSḷîḓé"/>
            <p:cNvSpPr/>
            <p:nvPr/>
          </p:nvSpPr>
          <p:spPr bwMode="auto">
            <a:xfrm>
              <a:off x="2050878" y="2271702"/>
              <a:ext cx="128065" cy="69433"/>
            </a:xfrm>
            <a:custGeom>
              <a:avLst/>
              <a:gdLst>
                <a:gd name="T0" fmla="*/ 32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2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1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4" y="19"/>
                    <a:pt x="12" y="19"/>
                  </a:cubicBezTo>
                  <a:cubicBezTo>
                    <a:pt x="20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83" name="ïSlíḍe"/>
            <p:cNvSpPr/>
            <p:nvPr/>
          </p:nvSpPr>
          <p:spPr bwMode="auto">
            <a:xfrm>
              <a:off x="2183571" y="2271702"/>
              <a:ext cx="126522" cy="69433"/>
            </a:xfrm>
            <a:custGeom>
              <a:avLst/>
              <a:gdLst>
                <a:gd name="T0" fmla="*/ 32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2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2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4" y="0"/>
                    <a:pt x="6" y="4"/>
                    <a:pt x="3" y="9"/>
                  </a:cubicBezTo>
                  <a:cubicBezTo>
                    <a:pt x="0" y="14"/>
                    <a:pt x="4" y="19"/>
                    <a:pt x="13" y="19"/>
                  </a:cubicBezTo>
                  <a:cubicBezTo>
                    <a:pt x="21" y="19"/>
                    <a:pt x="30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84" name="işľïḑe"/>
            <p:cNvSpPr/>
            <p:nvPr/>
          </p:nvSpPr>
          <p:spPr bwMode="auto">
            <a:xfrm>
              <a:off x="1868810" y="2356565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23 w 36"/>
                <a:gd name="T3" fmla="*/ 0 h 19"/>
                <a:gd name="T4" fmla="*/ 3 w 36"/>
                <a:gd name="T5" fmla="*/ 9 h 19"/>
                <a:gd name="T6" fmla="*/ 12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6" y="4"/>
                    <a:pt x="32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5"/>
                    <a:pt x="4" y="19"/>
                    <a:pt x="12" y="19"/>
                  </a:cubicBezTo>
                  <a:cubicBezTo>
                    <a:pt x="21" y="19"/>
                    <a:pt x="30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85" name="íš1îḓé"/>
            <p:cNvSpPr/>
            <p:nvPr/>
          </p:nvSpPr>
          <p:spPr bwMode="auto">
            <a:xfrm>
              <a:off x="2004590" y="2356565"/>
              <a:ext cx="126522" cy="69433"/>
            </a:xfrm>
            <a:custGeom>
              <a:avLst/>
              <a:gdLst>
                <a:gd name="T0" fmla="*/ 33 w 35"/>
                <a:gd name="T1" fmla="*/ 9 h 19"/>
                <a:gd name="T2" fmla="*/ 23 w 35"/>
                <a:gd name="T3" fmla="*/ 0 h 19"/>
                <a:gd name="T4" fmla="*/ 3 w 35"/>
                <a:gd name="T5" fmla="*/ 9 h 19"/>
                <a:gd name="T6" fmla="*/ 12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5" y="4"/>
                    <a:pt x="31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5"/>
                    <a:pt x="4" y="19"/>
                    <a:pt x="12" y="19"/>
                  </a:cubicBezTo>
                  <a:cubicBezTo>
                    <a:pt x="21" y="19"/>
                    <a:pt x="30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86" name="iSḷíḍé"/>
            <p:cNvSpPr/>
            <p:nvPr/>
          </p:nvSpPr>
          <p:spPr bwMode="auto">
            <a:xfrm>
              <a:off x="2135740" y="2356565"/>
              <a:ext cx="131151" cy="69433"/>
            </a:xfrm>
            <a:custGeom>
              <a:avLst/>
              <a:gdLst>
                <a:gd name="T0" fmla="*/ 33 w 36"/>
                <a:gd name="T1" fmla="*/ 9 h 19"/>
                <a:gd name="T2" fmla="*/ 23 w 36"/>
                <a:gd name="T3" fmla="*/ 0 h 19"/>
                <a:gd name="T4" fmla="*/ 3 w 36"/>
                <a:gd name="T5" fmla="*/ 9 h 19"/>
                <a:gd name="T6" fmla="*/ 13 w 36"/>
                <a:gd name="T7" fmla="*/ 19 h 19"/>
                <a:gd name="T8" fmla="*/ 33 w 36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9">
                  <a:moveTo>
                    <a:pt x="33" y="9"/>
                  </a:moveTo>
                  <a:cubicBezTo>
                    <a:pt x="36" y="4"/>
                    <a:pt x="32" y="0"/>
                    <a:pt x="23" y="0"/>
                  </a:cubicBezTo>
                  <a:cubicBezTo>
                    <a:pt x="15" y="0"/>
                    <a:pt x="6" y="4"/>
                    <a:pt x="3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1" y="19"/>
                    <a:pt x="31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87" name="îśliḋê"/>
            <p:cNvSpPr/>
            <p:nvPr/>
          </p:nvSpPr>
          <p:spPr bwMode="auto">
            <a:xfrm>
              <a:off x="1817893" y="2439884"/>
              <a:ext cx="135779" cy="74061"/>
            </a:xfrm>
            <a:custGeom>
              <a:avLst/>
              <a:gdLst>
                <a:gd name="T0" fmla="*/ 33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3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3" y="10"/>
                  </a:moveTo>
                  <a:cubicBezTo>
                    <a:pt x="37" y="5"/>
                    <a:pt x="32" y="0"/>
                    <a:pt x="24" y="0"/>
                  </a:cubicBezTo>
                  <a:cubicBezTo>
                    <a:pt x="16" y="0"/>
                    <a:pt x="6" y="5"/>
                    <a:pt x="3" y="10"/>
                  </a:cubicBezTo>
                  <a:cubicBezTo>
                    <a:pt x="0" y="16"/>
                    <a:pt x="4" y="20"/>
                    <a:pt x="13" y="20"/>
                  </a:cubicBezTo>
                  <a:cubicBezTo>
                    <a:pt x="21" y="20"/>
                    <a:pt x="30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88" name="ïṧľîḓe"/>
            <p:cNvSpPr/>
            <p:nvPr/>
          </p:nvSpPr>
          <p:spPr bwMode="auto">
            <a:xfrm>
              <a:off x="1953672" y="2439884"/>
              <a:ext cx="134237" cy="74061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5"/>
                    <a:pt x="32" y="0"/>
                    <a:pt x="24" y="0"/>
                  </a:cubicBezTo>
                  <a:cubicBezTo>
                    <a:pt x="16" y="0"/>
                    <a:pt x="6" y="5"/>
                    <a:pt x="3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1" y="20"/>
                    <a:pt x="31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89" name="îsļíďé"/>
            <p:cNvSpPr/>
            <p:nvPr/>
          </p:nvSpPr>
          <p:spPr bwMode="auto">
            <a:xfrm>
              <a:off x="2090995" y="2439884"/>
              <a:ext cx="132693" cy="74061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2 w 36"/>
                <a:gd name="T5" fmla="*/ 10 h 20"/>
                <a:gd name="T6" fmla="*/ 12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5"/>
                    <a:pt x="31" y="0"/>
                    <a:pt x="23" y="0"/>
                  </a:cubicBezTo>
                  <a:cubicBezTo>
                    <a:pt x="15" y="0"/>
                    <a:pt x="5" y="5"/>
                    <a:pt x="2" y="10"/>
                  </a:cubicBezTo>
                  <a:cubicBezTo>
                    <a:pt x="0" y="16"/>
                    <a:pt x="4" y="20"/>
                    <a:pt x="12" y="20"/>
                  </a:cubicBezTo>
                  <a:cubicBezTo>
                    <a:pt x="21" y="20"/>
                    <a:pt x="30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90" name="íŝḷïḓe"/>
            <p:cNvSpPr/>
            <p:nvPr/>
          </p:nvSpPr>
          <p:spPr bwMode="auto">
            <a:xfrm>
              <a:off x="1766976" y="2532461"/>
              <a:ext cx="134237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3" y="0"/>
                    <a:pt x="24" y="0"/>
                  </a:cubicBezTo>
                  <a:cubicBezTo>
                    <a:pt x="16" y="0"/>
                    <a:pt x="6" y="4"/>
                    <a:pt x="3" y="10"/>
                  </a:cubicBezTo>
                  <a:cubicBezTo>
                    <a:pt x="0" y="15"/>
                    <a:pt x="4" y="20"/>
                    <a:pt x="13" y="20"/>
                  </a:cubicBezTo>
                  <a:cubicBezTo>
                    <a:pt x="21" y="20"/>
                    <a:pt x="31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91" name="íśliḍé"/>
            <p:cNvSpPr/>
            <p:nvPr/>
          </p:nvSpPr>
          <p:spPr bwMode="auto">
            <a:xfrm>
              <a:off x="1905841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24 w 36"/>
                <a:gd name="T3" fmla="*/ 0 h 20"/>
                <a:gd name="T4" fmla="*/ 3 w 36"/>
                <a:gd name="T5" fmla="*/ 10 h 20"/>
                <a:gd name="T6" fmla="*/ 12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4"/>
                    <a:pt x="32" y="0"/>
                    <a:pt x="24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5"/>
                    <a:pt x="4" y="20"/>
                    <a:pt x="12" y="20"/>
                  </a:cubicBezTo>
                  <a:cubicBezTo>
                    <a:pt x="21" y="20"/>
                    <a:pt x="30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92" name="ïṡḷïďe"/>
            <p:cNvSpPr/>
            <p:nvPr/>
          </p:nvSpPr>
          <p:spPr bwMode="auto">
            <a:xfrm>
              <a:off x="2040077" y="2532461"/>
              <a:ext cx="135779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3" y="0"/>
                    <a:pt x="24" y="0"/>
                  </a:cubicBezTo>
                  <a:cubicBezTo>
                    <a:pt x="16" y="0"/>
                    <a:pt x="6" y="4"/>
                    <a:pt x="3" y="10"/>
                  </a:cubicBezTo>
                  <a:cubicBezTo>
                    <a:pt x="0" y="15"/>
                    <a:pt x="5" y="20"/>
                    <a:pt x="13" y="20"/>
                  </a:cubicBezTo>
                  <a:cubicBezTo>
                    <a:pt x="22" y="20"/>
                    <a:pt x="31" y="15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93" name="ïşļîdé"/>
            <p:cNvSpPr/>
            <p:nvPr/>
          </p:nvSpPr>
          <p:spPr bwMode="auto">
            <a:xfrm>
              <a:off x="1850295" y="2623494"/>
              <a:ext cx="138865" cy="72519"/>
            </a:xfrm>
            <a:custGeom>
              <a:avLst/>
              <a:gdLst>
                <a:gd name="T0" fmla="*/ 35 w 38"/>
                <a:gd name="T1" fmla="*/ 10 h 20"/>
                <a:gd name="T2" fmla="*/ 25 w 38"/>
                <a:gd name="T3" fmla="*/ 0 h 20"/>
                <a:gd name="T4" fmla="*/ 4 w 38"/>
                <a:gd name="T5" fmla="*/ 10 h 20"/>
                <a:gd name="T6" fmla="*/ 14 w 38"/>
                <a:gd name="T7" fmla="*/ 20 h 20"/>
                <a:gd name="T8" fmla="*/ 35 w 38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0">
                  <a:moveTo>
                    <a:pt x="35" y="10"/>
                  </a:moveTo>
                  <a:cubicBezTo>
                    <a:pt x="38" y="4"/>
                    <a:pt x="34" y="0"/>
                    <a:pt x="25" y="0"/>
                  </a:cubicBezTo>
                  <a:cubicBezTo>
                    <a:pt x="16" y="0"/>
                    <a:pt x="7" y="4"/>
                    <a:pt x="4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2" y="16"/>
                    <a:pt x="35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94" name="îŝ1iḓé"/>
            <p:cNvSpPr/>
            <p:nvPr/>
          </p:nvSpPr>
          <p:spPr bwMode="auto">
            <a:xfrm>
              <a:off x="1993789" y="2623494"/>
              <a:ext cx="134237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3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2" y="0"/>
                    <a:pt x="24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6"/>
                    <a:pt x="4" y="20"/>
                    <a:pt x="13" y="20"/>
                  </a:cubicBezTo>
                  <a:cubicBezTo>
                    <a:pt x="22" y="20"/>
                    <a:pt x="31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95" name="ïŝ1idé"/>
            <p:cNvSpPr/>
            <p:nvPr/>
          </p:nvSpPr>
          <p:spPr bwMode="auto">
            <a:xfrm>
              <a:off x="1942872" y="2714528"/>
              <a:ext cx="137323" cy="80233"/>
            </a:xfrm>
            <a:custGeom>
              <a:avLst/>
              <a:gdLst>
                <a:gd name="T0" fmla="*/ 35 w 38"/>
                <a:gd name="T1" fmla="*/ 11 h 22"/>
                <a:gd name="T2" fmla="*/ 24 w 38"/>
                <a:gd name="T3" fmla="*/ 0 h 22"/>
                <a:gd name="T4" fmla="*/ 3 w 38"/>
                <a:gd name="T5" fmla="*/ 11 h 22"/>
                <a:gd name="T6" fmla="*/ 13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8" y="5"/>
                    <a:pt x="33" y="0"/>
                    <a:pt x="24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7"/>
                    <a:pt x="4" y="22"/>
                    <a:pt x="13" y="22"/>
                  </a:cubicBezTo>
                  <a:cubicBezTo>
                    <a:pt x="22" y="22"/>
                    <a:pt x="31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96" name="ïŝļiďe"/>
            <p:cNvSpPr/>
            <p:nvPr/>
          </p:nvSpPr>
          <p:spPr bwMode="auto">
            <a:xfrm>
              <a:off x="2084823" y="2714528"/>
              <a:ext cx="134237" cy="80233"/>
            </a:xfrm>
            <a:custGeom>
              <a:avLst/>
              <a:gdLst>
                <a:gd name="T0" fmla="*/ 34 w 37"/>
                <a:gd name="T1" fmla="*/ 11 h 22"/>
                <a:gd name="T2" fmla="*/ 24 w 37"/>
                <a:gd name="T3" fmla="*/ 0 h 22"/>
                <a:gd name="T4" fmla="*/ 3 w 37"/>
                <a:gd name="T5" fmla="*/ 11 h 22"/>
                <a:gd name="T6" fmla="*/ 13 w 37"/>
                <a:gd name="T7" fmla="*/ 22 h 22"/>
                <a:gd name="T8" fmla="*/ 34 w 37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2">
                  <a:moveTo>
                    <a:pt x="34" y="11"/>
                  </a:moveTo>
                  <a:cubicBezTo>
                    <a:pt x="37" y="5"/>
                    <a:pt x="33" y="0"/>
                    <a:pt x="24" y="0"/>
                  </a:cubicBezTo>
                  <a:cubicBezTo>
                    <a:pt x="15" y="0"/>
                    <a:pt x="6" y="5"/>
                    <a:pt x="3" y="11"/>
                  </a:cubicBezTo>
                  <a:cubicBezTo>
                    <a:pt x="0" y="17"/>
                    <a:pt x="4" y="22"/>
                    <a:pt x="13" y="22"/>
                  </a:cubicBezTo>
                  <a:cubicBezTo>
                    <a:pt x="22" y="22"/>
                    <a:pt x="31" y="17"/>
                    <a:pt x="34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97" name="íṥľîďè"/>
            <p:cNvSpPr/>
            <p:nvPr/>
          </p:nvSpPr>
          <p:spPr bwMode="auto">
            <a:xfrm>
              <a:off x="2033905" y="2810191"/>
              <a:ext cx="137323" cy="80233"/>
            </a:xfrm>
            <a:custGeom>
              <a:avLst/>
              <a:gdLst>
                <a:gd name="T0" fmla="*/ 35 w 38"/>
                <a:gd name="T1" fmla="*/ 11 h 22"/>
                <a:gd name="T2" fmla="*/ 25 w 38"/>
                <a:gd name="T3" fmla="*/ 0 h 22"/>
                <a:gd name="T4" fmla="*/ 3 w 38"/>
                <a:gd name="T5" fmla="*/ 11 h 22"/>
                <a:gd name="T6" fmla="*/ 13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8" y="5"/>
                    <a:pt x="33" y="0"/>
                    <a:pt x="25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7"/>
                    <a:pt x="4" y="22"/>
                    <a:pt x="13" y="22"/>
                  </a:cubicBezTo>
                  <a:cubicBezTo>
                    <a:pt x="22" y="22"/>
                    <a:pt x="32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98" name="íşlíḑê"/>
            <p:cNvSpPr/>
            <p:nvPr/>
          </p:nvSpPr>
          <p:spPr bwMode="auto">
            <a:xfrm>
              <a:off x="2718973" y="1734757"/>
              <a:ext cx="114178" cy="58632"/>
            </a:xfrm>
            <a:custGeom>
              <a:avLst/>
              <a:gdLst>
                <a:gd name="T0" fmla="*/ 29 w 31"/>
                <a:gd name="T1" fmla="*/ 8 h 16"/>
                <a:gd name="T2" fmla="*/ 20 w 31"/>
                <a:gd name="T3" fmla="*/ 0 h 16"/>
                <a:gd name="T4" fmla="*/ 2 w 31"/>
                <a:gd name="T5" fmla="*/ 8 h 16"/>
                <a:gd name="T6" fmla="*/ 12 w 31"/>
                <a:gd name="T7" fmla="*/ 16 h 16"/>
                <a:gd name="T8" fmla="*/ 29 w 31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6">
                  <a:moveTo>
                    <a:pt x="29" y="8"/>
                  </a:moveTo>
                  <a:cubicBezTo>
                    <a:pt x="31" y="3"/>
                    <a:pt x="27" y="0"/>
                    <a:pt x="20" y="0"/>
                  </a:cubicBezTo>
                  <a:cubicBezTo>
                    <a:pt x="12" y="0"/>
                    <a:pt x="4" y="3"/>
                    <a:pt x="2" y="8"/>
                  </a:cubicBezTo>
                  <a:cubicBezTo>
                    <a:pt x="0" y="12"/>
                    <a:pt x="4" y="16"/>
                    <a:pt x="12" y="16"/>
                  </a:cubicBezTo>
                  <a:cubicBezTo>
                    <a:pt x="19" y="16"/>
                    <a:pt x="27" y="12"/>
                    <a:pt x="29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899" name="ïṣļïdê"/>
            <p:cNvSpPr/>
            <p:nvPr/>
          </p:nvSpPr>
          <p:spPr bwMode="auto">
            <a:xfrm>
              <a:off x="2683486" y="1804190"/>
              <a:ext cx="115721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2" y="0"/>
                    <a:pt x="5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00" name="i$ľîḋé"/>
            <p:cNvSpPr/>
            <p:nvPr/>
          </p:nvSpPr>
          <p:spPr bwMode="auto">
            <a:xfrm>
              <a:off x="2646455" y="1878251"/>
              <a:ext cx="117264" cy="61718"/>
            </a:xfrm>
            <a:custGeom>
              <a:avLst/>
              <a:gdLst>
                <a:gd name="T0" fmla="*/ 30 w 32"/>
                <a:gd name="T1" fmla="*/ 9 h 17"/>
                <a:gd name="T2" fmla="*/ 20 w 32"/>
                <a:gd name="T3" fmla="*/ 0 h 17"/>
                <a:gd name="T4" fmla="*/ 2 w 32"/>
                <a:gd name="T5" fmla="*/ 9 h 17"/>
                <a:gd name="T6" fmla="*/ 12 w 32"/>
                <a:gd name="T7" fmla="*/ 17 h 17"/>
                <a:gd name="T8" fmla="*/ 30 w 32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9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01" name="íṥľïďe"/>
            <p:cNvSpPr/>
            <p:nvPr/>
          </p:nvSpPr>
          <p:spPr bwMode="auto">
            <a:xfrm>
              <a:off x="2609425" y="1953855"/>
              <a:ext cx="117264" cy="63261"/>
            </a:xfrm>
            <a:custGeom>
              <a:avLst/>
              <a:gdLst>
                <a:gd name="T0" fmla="*/ 30 w 32"/>
                <a:gd name="T1" fmla="*/ 8 h 17"/>
                <a:gd name="T2" fmla="*/ 20 w 32"/>
                <a:gd name="T3" fmla="*/ 0 h 17"/>
                <a:gd name="T4" fmla="*/ 2 w 32"/>
                <a:gd name="T5" fmla="*/ 8 h 17"/>
                <a:gd name="T6" fmla="*/ 12 w 32"/>
                <a:gd name="T7" fmla="*/ 17 h 17"/>
                <a:gd name="T8" fmla="*/ 30 w 32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7">
                  <a:moveTo>
                    <a:pt x="30" y="8"/>
                  </a:moveTo>
                  <a:cubicBezTo>
                    <a:pt x="32" y="4"/>
                    <a:pt x="28" y="0"/>
                    <a:pt x="20" y="0"/>
                  </a:cubicBezTo>
                  <a:cubicBezTo>
                    <a:pt x="13" y="0"/>
                    <a:pt x="4" y="4"/>
                    <a:pt x="2" y="8"/>
                  </a:cubicBezTo>
                  <a:cubicBezTo>
                    <a:pt x="0" y="13"/>
                    <a:pt x="4" y="17"/>
                    <a:pt x="12" y="17"/>
                  </a:cubicBezTo>
                  <a:cubicBezTo>
                    <a:pt x="20" y="17"/>
                    <a:pt x="28" y="13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02" name="îŝ1îḋé"/>
            <p:cNvSpPr/>
            <p:nvPr/>
          </p:nvSpPr>
          <p:spPr bwMode="auto">
            <a:xfrm>
              <a:off x="2569308" y="2031003"/>
              <a:ext cx="120350" cy="61718"/>
            </a:xfrm>
            <a:custGeom>
              <a:avLst/>
              <a:gdLst>
                <a:gd name="T0" fmla="*/ 31 w 33"/>
                <a:gd name="T1" fmla="*/ 9 h 17"/>
                <a:gd name="T2" fmla="*/ 21 w 33"/>
                <a:gd name="T3" fmla="*/ 0 h 17"/>
                <a:gd name="T4" fmla="*/ 2 w 33"/>
                <a:gd name="T5" fmla="*/ 9 h 17"/>
                <a:gd name="T6" fmla="*/ 12 w 33"/>
                <a:gd name="T7" fmla="*/ 17 h 17"/>
                <a:gd name="T8" fmla="*/ 31 w 33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">
                  <a:moveTo>
                    <a:pt x="31" y="9"/>
                  </a:moveTo>
                  <a:cubicBezTo>
                    <a:pt x="33" y="4"/>
                    <a:pt x="29" y="0"/>
                    <a:pt x="21" y="0"/>
                  </a:cubicBezTo>
                  <a:cubicBezTo>
                    <a:pt x="13" y="0"/>
                    <a:pt x="5" y="4"/>
                    <a:pt x="2" y="9"/>
                  </a:cubicBezTo>
                  <a:cubicBezTo>
                    <a:pt x="0" y="13"/>
                    <a:pt x="5" y="17"/>
                    <a:pt x="12" y="17"/>
                  </a:cubicBezTo>
                  <a:cubicBezTo>
                    <a:pt x="20" y="17"/>
                    <a:pt x="29" y="13"/>
                    <a:pt x="31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03" name="íSḷîḓê"/>
            <p:cNvSpPr/>
            <p:nvPr/>
          </p:nvSpPr>
          <p:spPr bwMode="auto">
            <a:xfrm>
              <a:off x="2529192" y="2108150"/>
              <a:ext cx="124979" cy="64804"/>
            </a:xfrm>
            <a:custGeom>
              <a:avLst/>
              <a:gdLst>
                <a:gd name="T0" fmla="*/ 32 w 34"/>
                <a:gd name="T1" fmla="*/ 9 h 18"/>
                <a:gd name="T2" fmla="*/ 22 w 34"/>
                <a:gd name="T3" fmla="*/ 0 h 18"/>
                <a:gd name="T4" fmla="*/ 3 w 34"/>
                <a:gd name="T5" fmla="*/ 9 h 18"/>
                <a:gd name="T6" fmla="*/ 13 w 34"/>
                <a:gd name="T7" fmla="*/ 18 h 18"/>
                <a:gd name="T8" fmla="*/ 32 w 34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32" y="9"/>
                  </a:moveTo>
                  <a:cubicBezTo>
                    <a:pt x="34" y="4"/>
                    <a:pt x="29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5" y="18"/>
                    <a:pt x="13" y="18"/>
                  </a:cubicBezTo>
                  <a:cubicBezTo>
                    <a:pt x="21" y="18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04" name="íṥlíḋè"/>
            <p:cNvSpPr/>
            <p:nvPr/>
          </p:nvSpPr>
          <p:spPr bwMode="auto">
            <a:xfrm>
              <a:off x="2489075" y="2188383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22 w 34"/>
                <a:gd name="T3" fmla="*/ 0 h 19"/>
                <a:gd name="T4" fmla="*/ 3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4"/>
                    <a:pt x="5" y="19"/>
                    <a:pt x="13" y="19"/>
                  </a:cubicBezTo>
                  <a:cubicBezTo>
                    <a:pt x="21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05" name="išḷîdé"/>
            <p:cNvSpPr/>
            <p:nvPr/>
          </p:nvSpPr>
          <p:spPr bwMode="auto">
            <a:xfrm>
              <a:off x="2448958" y="2271702"/>
              <a:ext cx="124979" cy="69433"/>
            </a:xfrm>
            <a:custGeom>
              <a:avLst/>
              <a:gdLst>
                <a:gd name="T0" fmla="*/ 32 w 34"/>
                <a:gd name="T1" fmla="*/ 9 h 19"/>
                <a:gd name="T2" fmla="*/ 22 w 34"/>
                <a:gd name="T3" fmla="*/ 0 h 19"/>
                <a:gd name="T4" fmla="*/ 2 w 34"/>
                <a:gd name="T5" fmla="*/ 9 h 19"/>
                <a:gd name="T6" fmla="*/ 13 w 34"/>
                <a:gd name="T7" fmla="*/ 19 h 19"/>
                <a:gd name="T8" fmla="*/ 32 w 34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2" y="9"/>
                  </a:moveTo>
                  <a:cubicBezTo>
                    <a:pt x="34" y="4"/>
                    <a:pt x="30" y="0"/>
                    <a:pt x="22" y="0"/>
                  </a:cubicBezTo>
                  <a:cubicBezTo>
                    <a:pt x="14" y="0"/>
                    <a:pt x="5" y="4"/>
                    <a:pt x="2" y="9"/>
                  </a:cubicBezTo>
                  <a:cubicBezTo>
                    <a:pt x="0" y="14"/>
                    <a:pt x="4" y="19"/>
                    <a:pt x="13" y="19"/>
                  </a:cubicBezTo>
                  <a:cubicBezTo>
                    <a:pt x="21" y="19"/>
                    <a:pt x="29" y="14"/>
                    <a:pt x="32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06" name="îŝlîḋè"/>
            <p:cNvSpPr/>
            <p:nvPr/>
          </p:nvSpPr>
          <p:spPr bwMode="auto">
            <a:xfrm>
              <a:off x="2405756" y="2356565"/>
              <a:ext cx="128065" cy="69433"/>
            </a:xfrm>
            <a:custGeom>
              <a:avLst/>
              <a:gdLst>
                <a:gd name="T0" fmla="*/ 33 w 35"/>
                <a:gd name="T1" fmla="*/ 9 h 19"/>
                <a:gd name="T2" fmla="*/ 22 w 35"/>
                <a:gd name="T3" fmla="*/ 0 h 19"/>
                <a:gd name="T4" fmla="*/ 3 w 35"/>
                <a:gd name="T5" fmla="*/ 9 h 19"/>
                <a:gd name="T6" fmla="*/ 13 w 35"/>
                <a:gd name="T7" fmla="*/ 19 h 19"/>
                <a:gd name="T8" fmla="*/ 33 w 35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33" y="9"/>
                  </a:moveTo>
                  <a:cubicBezTo>
                    <a:pt x="35" y="4"/>
                    <a:pt x="31" y="0"/>
                    <a:pt x="22" y="0"/>
                  </a:cubicBezTo>
                  <a:cubicBezTo>
                    <a:pt x="14" y="0"/>
                    <a:pt x="5" y="4"/>
                    <a:pt x="3" y="9"/>
                  </a:cubicBezTo>
                  <a:cubicBezTo>
                    <a:pt x="0" y="15"/>
                    <a:pt x="5" y="19"/>
                    <a:pt x="13" y="19"/>
                  </a:cubicBezTo>
                  <a:cubicBezTo>
                    <a:pt x="21" y="19"/>
                    <a:pt x="30" y="15"/>
                    <a:pt x="3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07" name="iṡ1iďê"/>
            <p:cNvSpPr/>
            <p:nvPr/>
          </p:nvSpPr>
          <p:spPr bwMode="auto">
            <a:xfrm>
              <a:off x="2361010" y="2439884"/>
              <a:ext cx="132693" cy="74061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5"/>
                    <a:pt x="31" y="0"/>
                    <a:pt x="23" y="0"/>
                  </a:cubicBezTo>
                  <a:cubicBezTo>
                    <a:pt x="15" y="0"/>
                    <a:pt x="6" y="5"/>
                    <a:pt x="3" y="10"/>
                  </a:cubicBezTo>
                  <a:cubicBezTo>
                    <a:pt x="0" y="16"/>
                    <a:pt x="5" y="20"/>
                    <a:pt x="13" y="20"/>
                  </a:cubicBezTo>
                  <a:cubicBezTo>
                    <a:pt x="22" y="20"/>
                    <a:pt x="31" y="16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08" name="ïṡlïḑe"/>
            <p:cNvSpPr/>
            <p:nvPr/>
          </p:nvSpPr>
          <p:spPr bwMode="auto">
            <a:xfrm>
              <a:off x="2317807" y="2532461"/>
              <a:ext cx="131151" cy="72519"/>
            </a:xfrm>
            <a:custGeom>
              <a:avLst/>
              <a:gdLst>
                <a:gd name="T0" fmla="*/ 33 w 36"/>
                <a:gd name="T1" fmla="*/ 10 h 20"/>
                <a:gd name="T2" fmla="*/ 23 w 36"/>
                <a:gd name="T3" fmla="*/ 0 h 20"/>
                <a:gd name="T4" fmla="*/ 3 w 36"/>
                <a:gd name="T5" fmla="*/ 10 h 20"/>
                <a:gd name="T6" fmla="*/ 13 w 36"/>
                <a:gd name="T7" fmla="*/ 20 h 20"/>
                <a:gd name="T8" fmla="*/ 33 w 36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3" y="10"/>
                  </a:moveTo>
                  <a:cubicBezTo>
                    <a:pt x="36" y="4"/>
                    <a:pt x="31" y="0"/>
                    <a:pt x="23" y="0"/>
                  </a:cubicBezTo>
                  <a:cubicBezTo>
                    <a:pt x="15" y="0"/>
                    <a:pt x="5" y="4"/>
                    <a:pt x="3" y="10"/>
                  </a:cubicBezTo>
                  <a:cubicBezTo>
                    <a:pt x="0" y="15"/>
                    <a:pt x="5" y="20"/>
                    <a:pt x="13" y="20"/>
                  </a:cubicBezTo>
                  <a:cubicBezTo>
                    <a:pt x="22" y="20"/>
                    <a:pt x="31" y="15"/>
                    <a:pt x="33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09" name="iṡľîḋé"/>
            <p:cNvSpPr/>
            <p:nvPr/>
          </p:nvSpPr>
          <p:spPr bwMode="auto">
            <a:xfrm>
              <a:off x="2269977" y="2623494"/>
              <a:ext cx="135779" cy="72519"/>
            </a:xfrm>
            <a:custGeom>
              <a:avLst/>
              <a:gdLst>
                <a:gd name="T0" fmla="*/ 34 w 37"/>
                <a:gd name="T1" fmla="*/ 10 h 20"/>
                <a:gd name="T2" fmla="*/ 24 w 37"/>
                <a:gd name="T3" fmla="*/ 0 h 20"/>
                <a:gd name="T4" fmla="*/ 3 w 37"/>
                <a:gd name="T5" fmla="*/ 10 h 20"/>
                <a:gd name="T6" fmla="*/ 14 w 37"/>
                <a:gd name="T7" fmla="*/ 20 h 20"/>
                <a:gd name="T8" fmla="*/ 34 w 37"/>
                <a:gd name="T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0">
                  <a:moveTo>
                    <a:pt x="34" y="10"/>
                  </a:moveTo>
                  <a:cubicBezTo>
                    <a:pt x="37" y="4"/>
                    <a:pt x="32" y="0"/>
                    <a:pt x="24" y="0"/>
                  </a:cubicBezTo>
                  <a:cubicBezTo>
                    <a:pt x="15" y="0"/>
                    <a:pt x="6" y="4"/>
                    <a:pt x="3" y="10"/>
                  </a:cubicBezTo>
                  <a:cubicBezTo>
                    <a:pt x="0" y="16"/>
                    <a:pt x="5" y="20"/>
                    <a:pt x="14" y="20"/>
                  </a:cubicBezTo>
                  <a:cubicBezTo>
                    <a:pt x="22" y="20"/>
                    <a:pt x="32" y="16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10" name="í$lïḓe"/>
            <p:cNvSpPr/>
            <p:nvPr/>
          </p:nvSpPr>
          <p:spPr bwMode="auto">
            <a:xfrm>
              <a:off x="2223688" y="2714528"/>
              <a:ext cx="137323" cy="80233"/>
            </a:xfrm>
            <a:custGeom>
              <a:avLst/>
              <a:gdLst>
                <a:gd name="T0" fmla="*/ 35 w 38"/>
                <a:gd name="T1" fmla="*/ 11 h 22"/>
                <a:gd name="T2" fmla="*/ 24 w 38"/>
                <a:gd name="T3" fmla="*/ 0 h 22"/>
                <a:gd name="T4" fmla="*/ 3 w 38"/>
                <a:gd name="T5" fmla="*/ 11 h 22"/>
                <a:gd name="T6" fmla="*/ 14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8" y="5"/>
                    <a:pt x="33" y="0"/>
                    <a:pt x="24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3" y="22"/>
                    <a:pt x="32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11" name="íšḷíďé"/>
            <p:cNvSpPr/>
            <p:nvPr/>
          </p:nvSpPr>
          <p:spPr bwMode="auto">
            <a:xfrm>
              <a:off x="2175856" y="2810191"/>
              <a:ext cx="138865" cy="80233"/>
            </a:xfrm>
            <a:custGeom>
              <a:avLst/>
              <a:gdLst>
                <a:gd name="T0" fmla="*/ 35 w 38"/>
                <a:gd name="T1" fmla="*/ 11 h 22"/>
                <a:gd name="T2" fmla="*/ 25 w 38"/>
                <a:gd name="T3" fmla="*/ 0 h 22"/>
                <a:gd name="T4" fmla="*/ 3 w 38"/>
                <a:gd name="T5" fmla="*/ 11 h 22"/>
                <a:gd name="T6" fmla="*/ 14 w 38"/>
                <a:gd name="T7" fmla="*/ 22 h 22"/>
                <a:gd name="T8" fmla="*/ 35 w 38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5" y="11"/>
                  </a:moveTo>
                  <a:cubicBezTo>
                    <a:pt x="38" y="5"/>
                    <a:pt x="33" y="0"/>
                    <a:pt x="25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7"/>
                    <a:pt x="5" y="22"/>
                    <a:pt x="14" y="22"/>
                  </a:cubicBezTo>
                  <a:cubicBezTo>
                    <a:pt x="23" y="22"/>
                    <a:pt x="32" y="17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12" name="íŝḷíḓè"/>
            <p:cNvSpPr/>
            <p:nvPr/>
          </p:nvSpPr>
          <p:spPr bwMode="auto">
            <a:xfrm>
              <a:off x="2124940" y="2907396"/>
              <a:ext cx="141951" cy="84863"/>
            </a:xfrm>
            <a:custGeom>
              <a:avLst/>
              <a:gdLst>
                <a:gd name="T0" fmla="*/ 36 w 39"/>
                <a:gd name="T1" fmla="*/ 11 h 23"/>
                <a:gd name="T2" fmla="*/ 25 w 39"/>
                <a:gd name="T3" fmla="*/ 0 h 23"/>
                <a:gd name="T4" fmla="*/ 4 w 39"/>
                <a:gd name="T5" fmla="*/ 11 h 23"/>
                <a:gd name="T6" fmla="*/ 14 w 39"/>
                <a:gd name="T7" fmla="*/ 23 h 23"/>
                <a:gd name="T8" fmla="*/ 36 w 39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6" y="11"/>
                  </a:moveTo>
                  <a:cubicBezTo>
                    <a:pt x="39" y="5"/>
                    <a:pt x="34" y="0"/>
                    <a:pt x="25" y="0"/>
                  </a:cubicBezTo>
                  <a:cubicBezTo>
                    <a:pt x="16" y="0"/>
                    <a:pt x="7" y="5"/>
                    <a:pt x="4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3" y="18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13" name="îṡļíḍê"/>
            <p:cNvSpPr/>
            <p:nvPr/>
          </p:nvSpPr>
          <p:spPr bwMode="auto">
            <a:xfrm>
              <a:off x="2074022" y="3010774"/>
              <a:ext cx="145037" cy="83319"/>
            </a:xfrm>
            <a:custGeom>
              <a:avLst/>
              <a:gdLst>
                <a:gd name="T0" fmla="*/ 37 w 40"/>
                <a:gd name="T1" fmla="*/ 11 h 23"/>
                <a:gd name="T2" fmla="*/ 26 w 40"/>
                <a:gd name="T3" fmla="*/ 0 h 23"/>
                <a:gd name="T4" fmla="*/ 4 w 40"/>
                <a:gd name="T5" fmla="*/ 11 h 23"/>
                <a:gd name="T6" fmla="*/ 14 w 40"/>
                <a:gd name="T7" fmla="*/ 23 h 23"/>
                <a:gd name="T8" fmla="*/ 37 w 40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3">
                  <a:moveTo>
                    <a:pt x="37" y="11"/>
                  </a:moveTo>
                  <a:cubicBezTo>
                    <a:pt x="40" y="5"/>
                    <a:pt x="35" y="0"/>
                    <a:pt x="26" y="0"/>
                  </a:cubicBezTo>
                  <a:cubicBezTo>
                    <a:pt x="17" y="0"/>
                    <a:pt x="7" y="5"/>
                    <a:pt x="4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4" y="23"/>
                    <a:pt x="33" y="18"/>
                    <a:pt x="3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14" name="i$lîḍé"/>
            <p:cNvSpPr/>
            <p:nvPr/>
          </p:nvSpPr>
          <p:spPr bwMode="auto">
            <a:xfrm>
              <a:off x="2223688" y="3010774"/>
              <a:ext cx="141951" cy="83319"/>
            </a:xfrm>
            <a:custGeom>
              <a:avLst/>
              <a:gdLst>
                <a:gd name="T0" fmla="*/ 36 w 39"/>
                <a:gd name="T1" fmla="*/ 11 h 23"/>
                <a:gd name="T2" fmla="*/ 25 w 39"/>
                <a:gd name="T3" fmla="*/ 0 h 23"/>
                <a:gd name="T4" fmla="*/ 3 w 39"/>
                <a:gd name="T5" fmla="*/ 11 h 23"/>
                <a:gd name="T6" fmla="*/ 14 w 39"/>
                <a:gd name="T7" fmla="*/ 23 h 23"/>
                <a:gd name="T8" fmla="*/ 36 w 39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6" y="11"/>
                  </a:moveTo>
                  <a:cubicBezTo>
                    <a:pt x="39" y="5"/>
                    <a:pt x="34" y="0"/>
                    <a:pt x="25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3" y="18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15" name="íşľîḋe"/>
            <p:cNvSpPr/>
            <p:nvPr/>
          </p:nvSpPr>
          <p:spPr bwMode="auto">
            <a:xfrm>
              <a:off x="2368725" y="3010774"/>
              <a:ext cx="141951" cy="83319"/>
            </a:xfrm>
            <a:custGeom>
              <a:avLst/>
              <a:gdLst>
                <a:gd name="T0" fmla="*/ 36 w 39"/>
                <a:gd name="T1" fmla="*/ 11 h 23"/>
                <a:gd name="T2" fmla="*/ 25 w 39"/>
                <a:gd name="T3" fmla="*/ 0 h 23"/>
                <a:gd name="T4" fmla="*/ 3 w 39"/>
                <a:gd name="T5" fmla="*/ 11 h 23"/>
                <a:gd name="T6" fmla="*/ 14 w 39"/>
                <a:gd name="T7" fmla="*/ 23 h 23"/>
                <a:gd name="T8" fmla="*/ 36 w 39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6" y="11"/>
                  </a:moveTo>
                  <a:cubicBezTo>
                    <a:pt x="39" y="5"/>
                    <a:pt x="34" y="0"/>
                    <a:pt x="25" y="0"/>
                  </a:cubicBezTo>
                  <a:cubicBezTo>
                    <a:pt x="16" y="0"/>
                    <a:pt x="6" y="5"/>
                    <a:pt x="3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4" y="23"/>
                    <a:pt x="33" y="18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16" name="isļiḑe"/>
            <p:cNvSpPr/>
            <p:nvPr/>
          </p:nvSpPr>
          <p:spPr bwMode="auto">
            <a:xfrm>
              <a:off x="2518390" y="3010774"/>
              <a:ext cx="138865" cy="83319"/>
            </a:xfrm>
            <a:custGeom>
              <a:avLst/>
              <a:gdLst>
                <a:gd name="T0" fmla="*/ 35 w 38"/>
                <a:gd name="T1" fmla="*/ 11 h 23"/>
                <a:gd name="T2" fmla="*/ 24 w 38"/>
                <a:gd name="T3" fmla="*/ 0 h 23"/>
                <a:gd name="T4" fmla="*/ 2 w 38"/>
                <a:gd name="T5" fmla="*/ 11 h 23"/>
                <a:gd name="T6" fmla="*/ 14 w 38"/>
                <a:gd name="T7" fmla="*/ 23 h 23"/>
                <a:gd name="T8" fmla="*/ 35 w 38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5" y="11"/>
                  </a:moveTo>
                  <a:cubicBezTo>
                    <a:pt x="38" y="5"/>
                    <a:pt x="33" y="0"/>
                    <a:pt x="24" y="0"/>
                  </a:cubicBezTo>
                  <a:cubicBezTo>
                    <a:pt x="15" y="0"/>
                    <a:pt x="5" y="5"/>
                    <a:pt x="2" y="11"/>
                  </a:cubicBezTo>
                  <a:cubicBezTo>
                    <a:pt x="0" y="18"/>
                    <a:pt x="5" y="23"/>
                    <a:pt x="14" y="23"/>
                  </a:cubicBezTo>
                  <a:cubicBezTo>
                    <a:pt x="23" y="23"/>
                    <a:pt x="33" y="18"/>
                    <a:pt x="3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17" name="iṡľïḓê"/>
            <p:cNvSpPr/>
            <p:nvPr/>
          </p:nvSpPr>
          <p:spPr bwMode="auto">
            <a:xfrm>
              <a:off x="2320893" y="3112609"/>
              <a:ext cx="143495" cy="87948"/>
            </a:xfrm>
            <a:custGeom>
              <a:avLst/>
              <a:gdLst>
                <a:gd name="T0" fmla="*/ 36 w 39"/>
                <a:gd name="T1" fmla="*/ 12 h 24"/>
                <a:gd name="T2" fmla="*/ 25 w 39"/>
                <a:gd name="T3" fmla="*/ 0 h 24"/>
                <a:gd name="T4" fmla="*/ 3 w 39"/>
                <a:gd name="T5" fmla="*/ 12 h 24"/>
                <a:gd name="T6" fmla="*/ 14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9" y="6"/>
                    <a:pt x="34" y="0"/>
                    <a:pt x="25" y="0"/>
                  </a:cubicBezTo>
                  <a:cubicBezTo>
                    <a:pt x="16" y="0"/>
                    <a:pt x="6" y="6"/>
                    <a:pt x="3" y="12"/>
                  </a:cubicBezTo>
                  <a:cubicBezTo>
                    <a:pt x="0" y="19"/>
                    <a:pt x="5" y="24"/>
                    <a:pt x="14" y="24"/>
                  </a:cubicBezTo>
                  <a:cubicBezTo>
                    <a:pt x="24" y="24"/>
                    <a:pt x="33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18" name="íŝļiďê"/>
            <p:cNvSpPr/>
            <p:nvPr/>
          </p:nvSpPr>
          <p:spPr bwMode="auto">
            <a:xfrm>
              <a:off x="2470560" y="3112609"/>
              <a:ext cx="143495" cy="87948"/>
            </a:xfrm>
            <a:custGeom>
              <a:avLst/>
              <a:gdLst>
                <a:gd name="T0" fmla="*/ 36 w 39"/>
                <a:gd name="T1" fmla="*/ 12 h 24"/>
                <a:gd name="T2" fmla="*/ 25 w 39"/>
                <a:gd name="T3" fmla="*/ 0 h 24"/>
                <a:gd name="T4" fmla="*/ 3 w 39"/>
                <a:gd name="T5" fmla="*/ 12 h 24"/>
                <a:gd name="T6" fmla="*/ 14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9" y="6"/>
                    <a:pt x="34" y="0"/>
                    <a:pt x="25" y="0"/>
                  </a:cubicBezTo>
                  <a:cubicBezTo>
                    <a:pt x="15" y="0"/>
                    <a:pt x="6" y="6"/>
                    <a:pt x="3" y="12"/>
                  </a:cubicBezTo>
                  <a:cubicBezTo>
                    <a:pt x="0" y="19"/>
                    <a:pt x="5" y="24"/>
                    <a:pt x="14" y="24"/>
                  </a:cubicBezTo>
                  <a:cubicBezTo>
                    <a:pt x="24" y="24"/>
                    <a:pt x="33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19" name="iSḷíḓé"/>
            <p:cNvSpPr/>
            <p:nvPr/>
          </p:nvSpPr>
          <p:spPr bwMode="auto">
            <a:xfrm>
              <a:off x="2620225" y="3112609"/>
              <a:ext cx="143495" cy="87948"/>
            </a:xfrm>
            <a:custGeom>
              <a:avLst/>
              <a:gdLst>
                <a:gd name="T0" fmla="*/ 36 w 39"/>
                <a:gd name="T1" fmla="*/ 12 h 24"/>
                <a:gd name="T2" fmla="*/ 24 w 39"/>
                <a:gd name="T3" fmla="*/ 0 h 24"/>
                <a:gd name="T4" fmla="*/ 3 w 39"/>
                <a:gd name="T5" fmla="*/ 12 h 24"/>
                <a:gd name="T6" fmla="*/ 14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9" y="6"/>
                    <a:pt x="33" y="0"/>
                    <a:pt x="24" y="0"/>
                  </a:cubicBezTo>
                  <a:cubicBezTo>
                    <a:pt x="15" y="0"/>
                    <a:pt x="5" y="6"/>
                    <a:pt x="3" y="12"/>
                  </a:cubicBezTo>
                  <a:cubicBezTo>
                    <a:pt x="0" y="19"/>
                    <a:pt x="5" y="24"/>
                    <a:pt x="14" y="24"/>
                  </a:cubicBezTo>
                  <a:cubicBezTo>
                    <a:pt x="24" y="24"/>
                    <a:pt x="33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20" name="ïŝľide"/>
            <p:cNvSpPr/>
            <p:nvPr/>
          </p:nvSpPr>
          <p:spPr bwMode="auto">
            <a:xfrm>
              <a:off x="2573936" y="3222157"/>
              <a:ext cx="145037" cy="87948"/>
            </a:xfrm>
            <a:custGeom>
              <a:avLst/>
              <a:gdLst>
                <a:gd name="T0" fmla="*/ 37 w 40"/>
                <a:gd name="T1" fmla="*/ 12 h 24"/>
                <a:gd name="T2" fmla="*/ 25 w 40"/>
                <a:gd name="T3" fmla="*/ 0 h 24"/>
                <a:gd name="T4" fmla="*/ 3 w 40"/>
                <a:gd name="T5" fmla="*/ 12 h 24"/>
                <a:gd name="T6" fmla="*/ 15 w 40"/>
                <a:gd name="T7" fmla="*/ 24 h 24"/>
                <a:gd name="T8" fmla="*/ 37 w 40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4">
                  <a:moveTo>
                    <a:pt x="37" y="12"/>
                  </a:moveTo>
                  <a:cubicBezTo>
                    <a:pt x="40" y="5"/>
                    <a:pt x="34" y="0"/>
                    <a:pt x="25" y="0"/>
                  </a:cubicBezTo>
                  <a:cubicBezTo>
                    <a:pt x="16" y="0"/>
                    <a:pt x="6" y="5"/>
                    <a:pt x="3" y="12"/>
                  </a:cubicBezTo>
                  <a:cubicBezTo>
                    <a:pt x="0" y="19"/>
                    <a:pt x="6" y="24"/>
                    <a:pt x="15" y="24"/>
                  </a:cubicBezTo>
                  <a:cubicBezTo>
                    <a:pt x="24" y="24"/>
                    <a:pt x="34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21" name="iŝļîḋé"/>
            <p:cNvSpPr/>
            <p:nvPr/>
          </p:nvSpPr>
          <p:spPr bwMode="auto">
            <a:xfrm>
              <a:off x="3029106" y="3222157"/>
              <a:ext cx="141951" cy="87948"/>
            </a:xfrm>
            <a:custGeom>
              <a:avLst/>
              <a:gdLst>
                <a:gd name="T0" fmla="*/ 36 w 39"/>
                <a:gd name="T1" fmla="*/ 12 h 24"/>
                <a:gd name="T2" fmla="*/ 24 w 39"/>
                <a:gd name="T3" fmla="*/ 0 h 24"/>
                <a:gd name="T4" fmla="*/ 3 w 39"/>
                <a:gd name="T5" fmla="*/ 12 h 24"/>
                <a:gd name="T6" fmla="*/ 15 w 39"/>
                <a:gd name="T7" fmla="*/ 24 h 24"/>
                <a:gd name="T8" fmla="*/ 36 w 39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4">
                  <a:moveTo>
                    <a:pt x="36" y="12"/>
                  </a:moveTo>
                  <a:cubicBezTo>
                    <a:pt x="39" y="5"/>
                    <a:pt x="33" y="0"/>
                    <a:pt x="24" y="0"/>
                  </a:cubicBezTo>
                  <a:cubicBezTo>
                    <a:pt x="14" y="0"/>
                    <a:pt x="5" y="5"/>
                    <a:pt x="3" y="12"/>
                  </a:cubicBezTo>
                  <a:cubicBezTo>
                    <a:pt x="0" y="19"/>
                    <a:pt x="6" y="24"/>
                    <a:pt x="15" y="24"/>
                  </a:cubicBezTo>
                  <a:cubicBezTo>
                    <a:pt x="24" y="24"/>
                    <a:pt x="34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22" name="îŝḷíḍe"/>
            <p:cNvSpPr/>
            <p:nvPr/>
          </p:nvSpPr>
          <p:spPr bwMode="auto">
            <a:xfrm>
              <a:off x="3183401" y="3222157"/>
              <a:ext cx="137323" cy="87948"/>
            </a:xfrm>
            <a:custGeom>
              <a:avLst/>
              <a:gdLst>
                <a:gd name="T0" fmla="*/ 36 w 38"/>
                <a:gd name="T1" fmla="*/ 12 h 24"/>
                <a:gd name="T2" fmla="*/ 23 w 38"/>
                <a:gd name="T3" fmla="*/ 0 h 24"/>
                <a:gd name="T4" fmla="*/ 2 w 38"/>
                <a:gd name="T5" fmla="*/ 12 h 24"/>
                <a:gd name="T6" fmla="*/ 15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4" y="0"/>
                    <a:pt x="4" y="5"/>
                    <a:pt x="2" y="12"/>
                  </a:cubicBezTo>
                  <a:cubicBezTo>
                    <a:pt x="0" y="19"/>
                    <a:pt x="5" y="24"/>
                    <a:pt x="15" y="24"/>
                  </a:cubicBezTo>
                  <a:cubicBezTo>
                    <a:pt x="24" y="24"/>
                    <a:pt x="33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23" name="íṡļíḍê"/>
            <p:cNvSpPr/>
            <p:nvPr/>
          </p:nvSpPr>
          <p:spPr bwMode="auto">
            <a:xfrm>
              <a:off x="3333066" y="3222157"/>
              <a:ext cx="137323" cy="87948"/>
            </a:xfrm>
            <a:custGeom>
              <a:avLst/>
              <a:gdLst>
                <a:gd name="T0" fmla="*/ 36 w 38"/>
                <a:gd name="T1" fmla="*/ 12 h 24"/>
                <a:gd name="T2" fmla="*/ 23 w 38"/>
                <a:gd name="T3" fmla="*/ 0 h 24"/>
                <a:gd name="T4" fmla="*/ 2 w 38"/>
                <a:gd name="T5" fmla="*/ 12 h 24"/>
                <a:gd name="T6" fmla="*/ 15 w 38"/>
                <a:gd name="T7" fmla="*/ 24 h 24"/>
                <a:gd name="T8" fmla="*/ 36 w 38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4">
                  <a:moveTo>
                    <a:pt x="36" y="12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4" y="0"/>
                    <a:pt x="4" y="5"/>
                    <a:pt x="2" y="12"/>
                  </a:cubicBezTo>
                  <a:cubicBezTo>
                    <a:pt x="0" y="19"/>
                    <a:pt x="6" y="24"/>
                    <a:pt x="15" y="24"/>
                  </a:cubicBezTo>
                  <a:cubicBezTo>
                    <a:pt x="25" y="24"/>
                    <a:pt x="34" y="19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24" name="iś1íḍe"/>
            <p:cNvSpPr/>
            <p:nvPr/>
          </p:nvSpPr>
          <p:spPr bwMode="auto">
            <a:xfrm>
              <a:off x="2683486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5 w 39"/>
                <a:gd name="T3" fmla="*/ 0 h 25"/>
                <a:gd name="T4" fmla="*/ 3 w 39"/>
                <a:gd name="T5" fmla="*/ 12 h 25"/>
                <a:gd name="T6" fmla="*/ 15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4" y="0"/>
                    <a:pt x="25" y="0"/>
                  </a:cubicBezTo>
                  <a:cubicBezTo>
                    <a:pt x="15" y="0"/>
                    <a:pt x="5" y="5"/>
                    <a:pt x="3" y="12"/>
                  </a:cubicBezTo>
                  <a:cubicBezTo>
                    <a:pt x="0" y="19"/>
                    <a:pt x="5" y="25"/>
                    <a:pt x="15" y="25"/>
                  </a:cubicBezTo>
                  <a:cubicBezTo>
                    <a:pt x="24" y="25"/>
                    <a:pt x="34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25" name="íŝľiḋê"/>
            <p:cNvSpPr/>
            <p:nvPr/>
          </p:nvSpPr>
          <p:spPr bwMode="auto">
            <a:xfrm>
              <a:off x="2836237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4 w 39"/>
                <a:gd name="T3" fmla="*/ 0 h 25"/>
                <a:gd name="T4" fmla="*/ 3 w 39"/>
                <a:gd name="T5" fmla="*/ 12 h 25"/>
                <a:gd name="T6" fmla="*/ 15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4" y="0"/>
                    <a:pt x="24" y="0"/>
                  </a:cubicBezTo>
                  <a:cubicBezTo>
                    <a:pt x="15" y="0"/>
                    <a:pt x="5" y="5"/>
                    <a:pt x="3" y="12"/>
                  </a:cubicBezTo>
                  <a:cubicBezTo>
                    <a:pt x="0" y="19"/>
                    <a:pt x="5" y="25"/>
                    <a:pt x="15" y="25"/>
                  </a:cubicBezTo>
                  <a:cubicBezTo>
                    <a:pt x="24" y="25"/>
                    <a:pt x="34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26" name="îşlíḑê"/>
            <p:cNvSpPr/>
            <p:nvPr/>
          </p:nvSpPr>
          <p:spPr bwMode="auto">
            <a:xfrm>
              <a:off x="2988990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4 w 39"/>
                <a:gd name="T3" fmla="*/ 0 h 25"/>
                <a:gd name="T4" fmla="*/ 3 w 39"/>
                <a:gd name="T5" fmla="*/ 12 h 25"/>
                <a:gd name="T6" fmla="*/ 15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4" y="0"/>
                    <a:pt x="24" y="0"/>
                  </a:cubicBezTo>
                  <a:cubicBezTo>
                    <a:pt x="15" y="0"/>
                    <a:pt x="5" y="5"/>
                    <a:pt x="3" y="12"/>
                  </a:cubicBezTo>
                  <a:cubicBezTo>
                    <a:pt x="0" y="19"/>
                    <a:pt x="6" y="25"/>
                    <a:pt x="15" y="25"/>
                  </a:cubicBezTo>
                  <a:cubicBezTo>
                    <a:pt x="25" y="25"/>
                    <a:pt x="34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27" name="íṣľiḋe"/>
            <p:cNvSpPr/>
            <p:nvPr/>
          </p:nvSpPr>
          <p:spPr bwMode="auto">
            <a:xfrm>
              <a:off x="3143284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4 w 39"/>
                <a:gd name="T3" fmla="*/ 0 h 25"/>
                <a:gd name="T4" fmla="*/ 3 w 39"/>
                <a:gd name="T5" fmla="*/ 12 h 25"/>
                <a:gd name="T6" fmla="*/ 15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3" y="0"/>
                    <a:pt x="24" y="0"/>
                  </a:cubicBezTo>
                  <a:cubicBezTo>
                    <a:pt x="14" y="0"/>
                    <a:pt x="5" y="5"/>
                    <a:pt x="3" y="12"/>
                  </a:cubicBezTo>
                  <a:cubicBezTo>
                    <a:pt x="0" y="19"/>
                    <a:pt x="6" y="25"/>
                    <a:pt x="15" y="25"/>
                  </a:cubicBezTo>
                  <a:cubicBezTo>
                    <a:pt x="25" y="25"/>
                    <a:pt x="35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28" name="íŝļîďè"/>
            <p:cNvSpPr/>
            <p:nvPr/>
          </p:nvSpPr>
          <p:spPr bwMode="auto">
            <a:xfrm>
              <a:off x="3296035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4 w 39"/>
                <a:gd name="T3" fmla="*/ 0 h 25"/>
                <a:gd name="T4" fmla="*/ 3 w 39"/>
                <a:gd name="T5" fmla="*/ 12 h 25"/>
                <a:gd name="T6" fmla="*/ 16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3" y="0"/>
                    <a:pt x="24" y="0"/>
                  </a:cubicBezTo>
                  <a:cubicBezTo>
                    <a:pt x="14" y="0"/>
                    <a:pt x="5" y="5"/>
                    <a:pt x="3" y="12"/>
                  </a:cubicBezTo>
                  <a:cubicBezTo>
                    <a:pt x="0" y="19"/>
                    <a:pt x="6" y="25"/>
                    <a:pt x="16" y="25"/>
                  </a:cubicBezTo>
                  <a:cubicBezTo>
                    <a:pt x="25" y="25"/>
                    <a:pt x="35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29" name="ïṩlîdê"/>
            <p:cNvSpPr/>
            <p:nvPr/>
          </p:nvSpPr>
          <p:spPr bwMode="auto">
            <a:xfrm>
              <a:off x="3448788" y="3331707"/>
              <a:ext cx="141951" cy="91034"/>
            </a:xfrm>
            <a:custGeom>
              <a:avLst/>
              <a:gdLst>
                <a:gd name="T0" fmla="*/ 37 w 39"/>
                <a:gd name="T1" fmla="*/ 12 h 25"/>
                <a:gd name="T2" fmla="*/ 23 w 39"/>
                <a:gd name="T3" fmla="*/ 0 h 25"/>
                <a:gd name="T4" fmla="*/ 3 w 39"/>
                <a:gd name="T5" fmla="*/ 12 h 25"/>
                <a:gd name="T6" fmla="*/ 16 w 39"/>
                <a:gd name="T7" fmla="*/ 25 h 25"/>
                <a:gd name="T8" fmla="*/ 37 w 39"/>
                <a:gd name="T9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">
                  <a:moveTo>
                    <a:pt x="37" y="12"/>
                  </a:moveTo>
                  <a:cubicBezTo>
                    <a:pt x="39" y="5"/>
                    <a:pt x="33" y="0"/>
                    <a:pt x="23" y="0"/>
                  </a:cubicBezTo>
                  <a:cubicBezTo>
                    <a:pt x="14" y="0"/>
                    <a:pt x="5" y="5"/>
                    <a:pt x="3" y="12"/>
                  </a:cubicBezTo>
                  <a:cubicBezTo>
                    <a:pt x="0" y="19"/>
                    <a:pt x="6" y="25"/>
                    <a:pt x="16" y="25"/>
                  </a:cubicBezTo>
                  <a:cubicBezTo>
                    <a:pt x="25" y="25"/>
                    <a:pt x="35" y="19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30" name="ïŝlíḋé"/>
            <p:cNvSpPr/>
            <p:nvPr/>
          </p:nvSpPr>
          <p:spPr bwMode="auto">
            <a:xfrm>
              <a:off x="2793035" y="3445885"/>
              <a:ext cx="145037" cy="94120"/>
            </a:xfrm>
            <a:custGeom>
              <a:avLst/>
              <a:gdLst>
                <a:gd name="T0" fmla="*/ 37 w 40"/>
                <a:gd name="T1" fmla="*/ 12 h 26"/>
                <a:gd name="T2" fmla="*/ 25 w 40"/>
                <a:gd name="T3" fmla="*/ 0 h 26"/>
                <a:gd name="T4" fmla="*/ 3 w 40"/>
                <a:gd name="T5" fmla="*/ 12 h 26"/>
                <a:gd name="T6" fmla="*/ 15 w 40"/>
                <a:gd name="T7" fmla="*/ 26 h 26"/>
                <a:gd name="T8" fmla="*/ 37 w 40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7" y="12"/>
                  </a:moveTo>
                  <a:cubicBezTo>
                    <a:pt x="40" y="5"/>
                    <a:pt x="34" y="0"/>
                    <a:pt x="25" y="0"/>
                  </a:cubicBezTo>
                  <a:cubicBezTo>
                    <a:pt x="15" y="0"/>
                    <a:pt x="5" y="5"/>
                    <a:pt x="3" y="12"/>
                  </a:cubicBezTo>
                  <a:cubicBezTo>
                    <a:pt x="0" y="20"/>
                    <a:pt x="5" y="26"/>
                    <a:pt x="15" y="26"/>
                  </a:cubicBezTo>
                  <a:cubicBezTo>
                    <a:pt x="25" y="26"/>
                    <a:pt x="35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31" name="iṥļïḓè"/>
            <p:cNvSpPr/>
            <p:nvPr/>
          </p:nvSpPr>
          <p:spPr bwMode="auto">
            <a:xfrm>
              <a:off x="2948873" y="3445885"/>
              <a:ext cx="141951" cy="94120"/>
            </a:xfrm>
            <a:custGeom>
              <a:avLst/>
              <a:gdLst>
                <a:gd name="T0" fmla="*/ 37 w 39"/>
                <a:gd name="T1" fmla="*/ 12 h 26"/>
                <a:gd name="T2" fmla="*/ 24 w 39"/>
                <a:gd name="T3" fmla="*/ 0 h 26"/>
                <a:gd name="T4" fmla="*/ 2 w 39"/>
                <a:gd name="T5" fmla="*/ 12 h 26"/>
                <a:gd name="T6" fmla="*/ 15 w 39"/>
                <a:gd name="T7" fmla="*/ 26 h 26"/>
                <a:gd name="T8" fmla="*/ 37 w 39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7" y="12"/>
                  </a:moveTo>
                  <a:cubicBezTo>
                    <a:pt x="39" y="5"/>
                    <a:pt x="34" y="0"/>
                    <a:pt x="24" y="0"/>
                  </a:cubicBezTo>
                  <a:cubicBezTo>
                    <a:pt x="15" y="0"/>
                    <a:pt x="5" y="5"/>
                    <a:pt x="2" y="12"/>
                  </a:cubicBezTo>
                  <a:cubicBezTo>
                    <a:pt x="0" y="20"/>
                    <a:pt x="5" y="26"/>
                    <a:pt x="15" y="26"/>
                  </a:cubicBezTo>
                  <a:cubicBezTo>
                    <a:pt x="25" y="26"/>
                    <a:pt x="35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32" name="ïşḷîďê"/>
            <p:cNvSpPr/>
            <p:nvPr/>
          </p:nvSpPr>
          <p:spPr bwMode="auto">
            <a:xfrm>
              <a:off x="3103168" y="3445885"/>
              <a:ext cx="145037" cy="94120"/>
            </a:xfrm>
            <a:custGeom>
              <a:avLst/>
              <a:gdLst>
                <a:gd name="T0" fmla="*/ 38 w 40"/>
                <a:gd name="T1" fmla="*/ 12 h 26"/>
                <a:gd name="T2" fmla="*/ 25 w 40"/>
                <a:gd name="T3" fmla="*/ 0 h 26"/>
                <a:gd name="T4" fmla="*/ 3 w 40"/>
                <a:gd name="T5" fmla="*/ 12 h 26"/>
                <a:gd name="T6" fmla="*/ 16 w 40"/>
                <a:gd name="T7" fmla="*/ 26 h 26"/>
                <a:gd name="T8" fmla="*/ 38 w 40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38" y="12"/>
                  </a:moveTo>
                  <a:cubicBezTo>
                    <a:pt x="40" y="5"/>
                    <a:pt x="34" y="0"/>
                    <a:pt x="25" y="0"/>
                  </a:cubicBezTo>
                  <a:cubicBezTo>
                    <a:pt x="15" y="0"/>
                    <a:pt x="5" y="5"/>
                    <a:pt x="3" y="12"/>
                  </a:cubicBezTo>
                  <a:cubicBezTo>
                    <a:pt x="0" y="20"/>
                    <a:pt x="6" y="26"/>
                    <a:pt x="16" y="26"/>
                  </a:cubicBezTo>
                  <a:cubicBezTo>
                    <a:pt x="26" y="26"/>
                    <a:pt x="35" y="20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33" name="íSḻïdé"/>
            <p:cNvSpPr/>
            <p:nvPr/>
          </p:nvSpPr>
          <p:spPr bwMode="auto">
            <a:xfrm>
              <a:off x="3259005" y="3445885"/>
              <a:ext cx="141951" cy="94120"/>
            </a:xfrm>
            <a:custGeom>
              <a:avLst/>
              <a:gdLst>
                <a:gd name="T0" fmla="*/ 37 w 39"/>
                <a:gd name="T1" fmla="*/ 12 h 26"/>
                <a:gd name="T2" fmla="*/ 24 w 39"/>
                <a:gd name="T3" fmla="*/ 0 h 26"/>
                <a:gd name="T4" fmla="*/ 2 w 39"/>
                <a:gd name="T5" fmla="*/ 12 h 26"/>
                <a:gd name="T6" fmla="*/ 16 w 39"/>
                <a:gd name="T7" fmla="*/ 26 h 26"/>
                <a:gd name="T8" fmla="*/ 37 w 39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7" y="12"/>
                  </a:moveTo>
                  <a:cubicBezTo>
                    <a:pt x="39" y="5"/>
                    <a:pt x="33" y="0"/>
                    <a:pt x="24" y="0"/>
                  </a:cubicBezTo>
                  <a:cubicBezTo>
                    <a:pt x="14" y="0"/>
                    <a:pt x="5" y="5"/>
                    <a:pt x="2" y="12"/>
                  </a:cubicBezTo>
                  <a:cubicBezTo>
                    <a:pt x="0" y="20"/>
                    <a:pt x="6" y="26"/>
                    <a:pt x="16" y="26"/>
                  </a:cubicBezTo>
                  <a:cubicBezTo>
                    <a:pt x="25" y="26"/>
                    <a:pt x="35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34" name="îṧḷiḋé"/>
            <p:cNvSpPr/>
            <p:nvPr/>
          </p:nvSpPr>
          <p:spPr bwMode="auto">
            <a:xfrm>
              <a:off x="3416385" y="3445885"/>
              <a:ext cx="141951" cy="94120"/>
            </a:xfrm>
            <a:custGeom>
              <a:avLst/>
              <a:gdLst>
                <a:gd name="T0" fmla="*/ 37 w 39"/>
                <a:gd name="T1" fmla="*/ 12 h 26"/>
                <a:gd name="T2" fmla="*/ 23 w 39"/>
                <a:gd name="T3" fmla="*/ 0 h 26"/>
                <a:gd name="T4" fmla="*/ 2 w 39"/>
                <a:gd name="T5" fmla="*/ 12 h 26"/>
                <a:gd name="T6" fmla="*/ 16 w 39"/>
                <a:gd name="T7" fmla="*/ 26 h 26"/>
                <a:gd name="T8" fmla="*/ 37 w 39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6">
                  <a:moveTo>
                    <a:pt x="37" y="12"/>
                  </a:moveTo>
                  <a:cubicBezTo>
                    <a:pt x="39" y="5"/>
                    <a:pt x="33" y="0"/>
                    <a:pt x="23" y="0"/>
                  </a:cubicBezTo>
                  <a:cubicBezTo>
                    <a:pt x="14" y="0"/>
                    <a:pt x="4" y="5"/>
                    <a:pt x="2" y="12"/>
                  </a:cubicBezTo>
                  <a:cubicBezTo>
                    <a:pt x="0" y="20"/>
                    <a:pt x="6" y="26"/>
                    <a:pt x="16" y="26"/>
                  </a:cubicBezTo>
                  <a:cubicBezTo>
                    <a:pt x="25" y="26"/>
                    <a:pt x="35" y="20"/>
                    <a:pt x="3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35" name="îSḻíḍê"/>
            <p:cNvSpPr/>
            <p:nvPr/>
          </p:nvSpPr>
          <p:spPr bwMode="auto">
            <a:xfrm>
              <a:off x="3573766" y="3445885"/>
              <a:ext cx="137323" cy="94120"/>
            </a:xfrm>
            <a:custGeom>
              <a:avLst/>
              <a:gdLst>
                <a:gd name="T0" fmla="*/ 36 w 38"/>
                <a:gd name="T1" fmla="*/ 12 h 26"/>
                <a:gd name="T2" fmla="*/ 23 w 38"/>
                <a:gd name="T3" fmla="*/ 0 h 26"/>
                <a:gd name="T4" fmla="*/ 2 w 38"/>
                <a:gd name="T5" fmla="*/ 12 h 26"/>
                <a:gd name="T6" fmla="*/ 15 w 38"/>
                <a:gd name="T7" fmla="*/ 26 h 26"/>
                <a:gd name="T8" fmla="*/ 36 w 38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6">
                  <a:moveTo>
                    <a:pt x="36" y="12"/>
                  </a:moveTo>
                  <a:cubicBezTo>
                    <a:pt x="38" y="5"/>
                    <a:pt x="32" y="0"/>
                    <a:pt x="23" y="0"/>
                  </a:cubicBezTo>
                  <a:cubicBezTo>
                    <a:pt x="13" y="0"/>
                    <a:pt x="4" y="5"/>
                    <a:pt x="2" y="12"/>
                  </a:cubicBezTo>
                  <a:cubicBezTo>
                    <a:pt x="0" y="20"/>
                    <a:pt x="6" y="26"/>
                    <a:pt x="15" y="26"/>
                  </a:cubicBezTo>
                  <a:cubicBezTo>
                    <a:pt x="25" y="26"/>
                    <a:pt x="35" y="20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36" name="îSlïďê"/>
            <p:cNvSpPr/>
            <p:nvPr/>
          </p:nvSpPr>
          <p:spPr bwMode="auto">
            <a:xfrm>
              <a:off x="2587823" y="3558520"/>
              <a:ext cx="149666" cy="98749"/>
            </a:xfrm>
            <a:custGeom>
              <a:avLst/>
              <a:gdLst>
                <a:gd name="T0" fmla="*/ 38 w 41"/>
                <a:gd name="T1" fmla="*/ 14 h 27"/>
                <a:gd name="T2" fmla="*/ 26 w 41"/>
                <a:gd name="T3" fmla="*/ 0 h 27"/>
                <a:gd name="T4" fmla="*/ 3 w 41"/>
                <a:gd name="T5" fmla="*/ 14 h 27"/>
                <a:gd name="T6" fmla="*/ 16 w 41"/>
                <a:gd name="T7" fmla="*/ 27 h 27"/>
                <a:gd name="T8" fmla="*/ 38 w 4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38" y="14"/>
                  </a:moveTo>
                  <a:cubicBezTo>
                    <a:pt x="41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1"/>
                    <a:pt x="6" y="27"/>
                    <a:pt x="16" y="27"/>
                  </a:cubicBezTo>
                  <a:cubicBezTo>
                    <a:pt x="25" y="27"/>
                    <a:pt x="36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37" name="îṥḻiḓe"/>
            <p:cNvSpPr/>
            <p:nvPr/>
          </p:nvSpPr>
          <p:spPr bwMode="auto">
            <a:xfrm>
              <a:off x="2748290" y="3558520"/>
              <a:ext cx="146580" cy="98749"/>
            </a:xfrm>
            <a:custGeom>
              <a:avLst/>
              <a:gdLst>
                <a:gd name="T0" fmla="*/ 38 w 40"/>
                <a:gd name="T1" fmla="*/ 14 h 27"/>
                <a:gd name="T2" fmla="*/ 25 w 40"/>
                <a:gd name="T3" fmla="*/ 0 h 27"/>
                <a:gd name="T4" fmla="*/ 2 w 40"/>
                <a:gd name="T5" fmla="*/ 14 h 27"/>
                <a:gd name="T6" fmla="*/ 15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40" y="6"/>
                    <a:pt x="35" y="0"/>
                    <a:pt x="25" y="0"/>
                  </a:cubicBezTo>
                  <a:cubicBezTo>
                    <a:pt x="15" y="0"/>
                    <a:pt x="5" y="6"/>
                    <a:pt x="2" y="14"/>
                  </a:cubicBezTo>
                  <a:cubicBezTo>
                    <a:pt x="0" y="21"/>
                    <a:pt x="5" y="27"/>
                    <a:pt x="15" y="27"/>
                  </a:cubicBezTo>
                  <a:cubicBezTo>
                    <a:pt x="25" y="27"/>
                    <a:pt x="35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38" name="îṡļíḋê"/>
            <p:cNvSpPr/>
            <p:nvPr/>
          </p:nvSpPr>
          <p:spPr bwMode="auto">
            <a:xfrm>
              <a:off x="2905670" y="3558520"/>
              <a:ext cx="145037" cy="98749"/>
            </a:xfrm>
            <a:custGeom>
              <a:avLst/>
              <a:gdLst>
                <a:gd name="T0" fmla="*/ 38 w 40"/>
                <a:gd name="T1" fmla="*/ 14 h 27"/>
                <a:gd name="T2" fmla="*/ 25 w 40"/>
                <a:gd name="T3" fmla="*/ 0 h 27"/>
                <a:gd name="T4" fmla="*/ 3 w 40"/>
                <a:gd name="T5" fmla="*/ 14 h 27"/>
                <a:gd name="T6" fmla="*/ 16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40" y="6"/>
                    <a:pt x="35" y="0"/>
                    <a:pt x="25" y="0"/>
                  </a:cubicBezTo>
                  <a:cubicBezTo>
                    <a:pt x="15" y="0"/>
                    <a:pt x="5" y="6"/>
                    <a:pt x="3" y="14"/>
                  </a:cubicBezTo>
                  <a:cubicBezTo>
                    <a:pt x="0" y="21"/>
                    <a:pt x="6" y="27"/>
                    <a:pt x="16" y="27"/>
                  </a:cubicBezTo>
                  <a:cubicBezTo>
                    <a:pt x="25" y="27"/>
                    <a:pt x="35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39" name="ïsļîḓé"/>
            <p:cNvSpPr/>
            <p:nvPr/>
          </p:nvSpPr>
          <p:spPr bwMode="auto">
            <a:xfrm>
              <a:off x="3063051" y="3558520"/>
              <a:ext cx="149666" cy="98749"/>
            </a:xfrm>
            <a:custGeom>
              <a:avLst/>
              <a:gdLst>
                <a:gd name="T0" fmla="*/ 38 w 41"/>
                <a:gd name="T1" fmla="*/ 14 h 27"/>
                <a:gd name="T2" fmla="*/ 25 w 41"/>
                <a:gd name="T3" fmla="*/ 0 h 27"/>
                <a:gd name="T4" fmla="*/ 3 w 41"/>
                <a:gd name="T5" fmla="*/ 14 h 27"/>
                <a:gd name="T6" fmla="*/ 16 w 41"/>
                <a:gd name="T7" fmla="*/ 27 h 27"/>
                <a:gd name="T8" fmla="*/ 38 w 41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7">
                  <a:moveTo>
                    <a:pt x="38" y="14"/>
                  </a:moveTo>
                  <a:cubicBezTo>
                    <a:pt x="41" y="6"/>
                    <a:pt x="35" y="0"/>
                    <a:pt x="25" y="0"/>
                  </a:cubicBezTo>
                  <a:cubicBezTo>
                    <a:pt x="15" y="0"/>
                    <a:pt x="5" y="6"/>
                    <a:pt x="3" y="14"/>
                  </a:cubicBezTo>
                  <a:cubicBezTo>
                    <a:pt x="0" y="21"/>
                    <a:pt x="6" y="27"/>
                    <a:pt x="16" y="27"/>
                  </a:cubicBezTo>
                  <a:cubicBezTo>
                    <a:pt x="26" y="27"/>
                    <a:pt x="36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40" name="ïsľïdé"/>
            <p:cNvSpPr/>
            <p:nvPr/>
          </p:nvSpPr>
          <p:spPr bwMode="auto">
            <a:xfrm>
              <a:off x="3223517" y="3558520"/>
              <a:ext cx="145037" cy="98749"/>
            </a:xfrm>
            <a:custGeom>
              <a:avLst/>
              <a:gdLst>
                <a:gd name="T0" fmla="*/ 37 w 40"/>
                <a:gd name="T1" fmla="*/ 14 h 27"/>
                <a:gd name="T2" fmla="*/ 24 w 40"/>
                <a:gd name="T3" fmla="*/ 0 h 27"/>
                <a:gd name="T4" fmla="*/ 2 w 40"/>
                <a:gd name="T5" fmla="*/ 14 h 27"/>
                <a:gd name="T6" fmla="*/ 15 w 40"/>
                <a:gd name="T7" fmla="*/ 27 h 27"/>
                <a:gd name="T8" fmla="*/ 37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7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1"/>
                    <a:pt x="6" y="27"/>
                    <a:pt x="15" y="27"/>
                  </a:cubicBezTo>
                  <a:cubicBezTo>
                    <a:pt x="25" y="27"/>
                    <a:pt x="35" y="21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41" name="íśļïďê"/>
            <p:cNvSpPr/>
            <p:nvPr/>
          </p:nvSpPr>
          <p:spPr bwMode="auto">
            <a:xfrm>
              <a:off x="3379355" y="3558520"/>
              <a:ext cx="146580" cy="98749"/>
            </a:xfrm>
            <a:custGeom>
              <a:avLst/>
              <a:gdLst>
                <a:gd name="T0" fmla="*/ 38 w 40"/>
                <a:gd name="T1" fmla="*/ 14 h 27"/>
                <a:gd name="T2" fmla="*/ 24 w 40"/>
                <a:gd name="T3" fmla="*/ 0 h 27"/>
                <a:gd name="T4" fmla="*/ 2 w 40"/>
                <a:gd name="T5" fmla="*/ 14 h 27"/>
                <a:gd name="T6" fmla="*/ 16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5" y="6"/>
                    <a:pt x="2" y="14"/>
                  </a:cubicBezTo>
                  <a:cubicBezTo>
                    <a:pt x="0" y="21"/>
                    <a:pt x="6" y="27"/>
                    <a:pt x="16" y="27"/>
                  </a:cubicBezTo>
                  <a:cubicBezTo>
                    <a:pt x="26" y="27"/>
                    <a:pt x="35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42" name="îṥliḋé"/>
            <p:cNvSpPr/>
            <p:nvPr/>
          </p:nvSpPr>
          <p:spPr bwMode="auto">
            <a:xfrm>
              <a:off x="3536735" y="3558520"/>
              <a:ext cx="146580" cy="98749"/>
            </a:xfrm>
            <a:custGeom>
              <a:avLst/>
              <a:gdLst>
                <a:gd name="T0" fmla="*/ 38 w 40"/>
                <a:gd name="T1" fmla="*/ 14 h 27"/>
                <a:gd name="T2" fmla="*/ 24 w 40"/>
                <a:gd name="T3" fmla="*/ 0 h 27"/>
                <a:gd name="T4" fmla="*/ 3 w 40"/>
                <a:gd name="T5" fmla="*/ 14 h 27"/>
                <a:gd name="T6" fmla="*/ 17 w 40"/>
                <a:gd name="T7" fmla="*/ 27 h 27"/>
                <a:gd name="T8" fmla="*/ 38 w 40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38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5" y="6"/>
                    <a:pt x="3" y="14"/>
                  </a:cubicBezTo>
                  <a:cubicBezTo>
                    <a:pt x="0" y="21"/>
                    <a:pt x="7" y="27"/>
                    <a:pt x="17" y="27"/>
                  </a:cubicBezTo>
                  <a:cubicBezTo>
                    <a:pt x="26" y="27"/>
                    <a:pt x="36" y="21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43" name="îṡ1îḍê"/>
            <p:cNvSpPr/>
            <p:nvPr/>
          </p:nvSpPr>
          <p:spPr bwMode="auto">
            <a:xfrm>
              <a:off x="3697202" y="3558520"/>
              <a:ext cx="141951" cy="98749"/>
            </a:xfrm>
            <a:custGeom>
              <a:avLst/>
              <a:gdLst>
                <a:gd name="T0" fmla="*/ 37 w 39"/>
                <a:gd name="T1" fmla="*/ 14 h 27"/>
                <a:gd name="T2" fmla="*/ 23 w 39"/>
                <a:gd name="T3" fmla="*/ 0 h 27"/>
                <a:gd name="T4" fmla="*/ 2 w 39"/>
                <a:gd name="T5" fmla="*/ 14 h 27"/>
                <a:gd name="T6" fmla="*/ 16 w 39"/>
                <a:gd name="T7" fmla="*/ 27 h 27"/>
                <a:gd name="T8" fmla="*/ 37 w 39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7">
                  <a:moveTo>
                    <a:pt x="37" y="14"/>
                  </a:moveTo>
                  <a:cubicBezTo>
                    <a:pt x="39" y="6"/>
                    <a:pt x="33" y="0"/>
                    <a:pt x="23" y="0"/>
                  </a:cubicBezTo>
                  <a:cubicBezTo>
                    <a:pt x="13" y="0"/>
                    <a:pt x="4" y="6"/>
                    <a:pt x="2" y="14"/>
                  </a:cubicBezTo>
                  <a:cubicBezTo>
                    <a:pt x="0" y="21"/>
                    <a:pt x="6" y="27"/>
                    <a:pt x="16" y="27"/>
                  </a:cubicBezTo>
                  <a:cubicBezTo>
                    <a:pt x="26" y="27"/>
                    <a:pt x="35" y="21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44" name="i$ḷïḓè"/>
            <p:cNvSpPr/>
            <p:nvPr/>
          </p:nvSpPr>
          <p:spPr bwMode="auto">
            <a:xfrm>
              <a:off x="2539992" y="3678869"/>
              <a:ext cx="154295" cy="103378"/>
            </a:xfrm>
            <a:custGeom>
              <a:avLst/>
              <a:gdLst>
                <a:gd name="T0" fmla="*/ 39 w 42"/>
                <a:gd name="T1" fmla="*/ 14 h 28"/>
                <a:gd name="T2" fmla="*/ 26 w 42"/>
                <a:gd name="T3" fmla="*/ 0 h 28"/>
                <a:gd name="T4" fmla="*/ 3 w 42"/>
                <a:gd name="T5" fmla="*/ 14 h 28"/>
                <a:gd name="T6" fmla="*/ 15 w 42"/>
                <a:gd name="T7" fmla="*/ 28 h 28"/>
                <a:gd name="T8" fmla="*/ 39 w 4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9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5" y="28"/>
                    <a:pt x="15" y="28"/>
                  </a:cubicBezTo>
                  <a:cubicBezTo>
                    <a:pt x="25" y="28"/>
                    <a:pt x="36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45" name="íSlïďé"/>
            <p:cNvSpPr/>
            <p:nvPr/>
          </p:nvSpPr>
          <p:spPr bwMode="auto">
            <a:xfrm>
              <a:off x="2700458" y="3678869"/>
              <a:ext cx="149666" cy="103378"/>
            </a:xfrm>
            <a:custGeom>
              <a:avLst/>
              <a:gdLst>
                <a:gd name="T0" fmla="*/ 39 w 41"/>
                <a:gd name="T1" fmla="*/ 14 h 28"/>
                <a:gd name="T2" fmla="*/ 26 w 41"/>
                <a:gd name="T3" fmla="*/ 0 h 28"/>
                <a:gd name="T4" fmla="*/ 3 w 41"/>
                <a:gd name="T5" fmla="*/ 14 h 28"/>
                <a:gd name="T6" fmla="*/ 15 w 41"/>
                <a:gd name="T7" fmla="*/ 28 h 28"/>
                <a:gd name="T8" fmla="*/ 39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9" y="14"/>
                  </a:moveTo>
                  <a:cubicBezTo>
                    <a:pt x="41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6" y="28"/>
                    <a:pt x="15" y="28"/>
                  </a:cubicBezTo>
                  <a:cubicBezTo>
                    <a:pt x="25" y="28"/>
                    <a:pt x="36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46" name="íŝľiḓè"/>
            <p:cNvSpPr/>
            <p:nvPr/>
          </p:nvSpPr>
          <p:spPr bwMode="auto">
            <a:xfrm>
              <a:off x="2860925" y="3678869"/>
              <a:ext cx="149666" cy="103378"/>
            </a:xfrm>
            <a:custGeom>
              <a:avLst/>
              <a:gdLst>
                <a:gd name="T0" fmla="*/ 38 w 41"/>
                <a:gd name="T1" fmla="*/ 14 h 28"/>
                <a:gd name="T2" fmla="*/ 25 w 41"/>
                <a:gd name="T3" fmla="*/ 0 h 28"/>
                <a:gd name="T4" fmla="*/ 3 w 41"/>
                <a:gd name="T5" fmla="*/ 14 h 28"/>
                <a:gd name="T6" fmla="*/ 16 w 41"/>
                <a:gd name="T7" fmla="*/ 28 h 28"/>
                <a:gd name="T8" fmla="*/ 38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8" y="14"/>
                  </a:moveTo>
                  <a:cubicBezTo>
                    <a:pt x="41" y="6"/>
                    <a:pt x="35" y="0"/>
                    <a:pt x="25" y="0"/>
                  </a:cubicBezTo>
                  <a:cubicBezTo>
                    <a:pt x="16" y="0"/>
                    <a:pt x="5" y="6"/>
                    <a:pt x="3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47" name="íṧļîďê"/>
            <p:cNvSpPr/>
            <p:nvPr/>
          </p:nvSpPr>
          <p:spPr bwMode="auto">
            <a:xfrm>
              <a:off x="3022934" y="3678869"/>
              <a:ext cx="148123" cy="103378"/>
            </a:xfrm>
            <a:custGeom>
              <a:avLst/>
              <a:gdLst>
                <a:gd name="T0" fmla="*/ 38 w 41"/>
                <a:gd name="T1" fmla="*/ 14 h 28"/>
                <a:gd name="T2" fmla="*/ 25 w 41"/>
                <a:gd name="T3" fmla="*/ 0 h 28"/>
                <a:gd name="T4" fmla="*/ 3 w 41"/>
                <a:gd name="T5" fmla="*/ 14 h 28"/>
                <a:gd name="T6" fmla="*/ 16 w 41"/>
                <a:gd name="T7" fmla="*/ 28 h 28"/>
                <a:gd name="T8" fmla="*/ 38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8" y="14"/>
                  </a:moveTo>
                  <a:cubicBezTo>
                    <a:pt x="41" y="6"/>
                    <a:pt x="35" y="0"/>
                    <a:pt x="25" y="0"/>
                  </a:cubicBezTo>
                  <a:cubicBezTo>
                    <a:pt x="15" y="0"/>
                    <a:pt x="5" y="6"/>
                    <a:pt x="3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48" name="ïṣḷïďè"/>
            <p:cNvSpPr/>
            <p:nvPr/>
          </p:nvSpPr>
          <p:spPr bwMode="auto">
            <a:xfrm>
              <a:off x="3183401" y="3678869"/>
              <a:ext cx="149666" cy="103378"/>
            </a:xfrm>
            <a:custGeom>
              <a:avLst/>
              <a:gdLst>
                <a:gd name="T0" fmla="*/ 38 w 41"/>
                <a:gd name="T1" fmla="*/ 14 h 28"/>
                <a:gd name="T2" fmla="*/ 25 w 41"/>
                <a:gd name="T3" fmla="*/ 0 h 28"/>
                <a:gd name="T4" fmla="*/ 2 w 41"/>
                <a:gd name="T5" fmla="*/ 14 h 28"/>
                <a:gd name="T6" fmla="*/ 16 w 41"/>
                <a:gd name="T7" fmla="*/ 28 h 28"/>
                <a:gd name="T8" fmla="*/ 38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8" y="14"/>
                  </a:moveTo>
                  <a:cubicBezTo>
                    <a:pt x="41" y="6"/>
                    <a:pt x="34" y="0"/>
                    <a:pt x="25" y="0"/>
                  </a:cubicBezTo>
                  <a:cubicBezTo>
                    <a:pt x="15" y="0"/>
                    <a:pt x="5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49" name="îsḷîḑê"/>
            <p:cNvSpPr/>
            <p:nvPr/>
          </p:nvSpPr>
          <p:spPr bwMode="auto">
            <a:xfrm>
              <a:off x="3343867" y="3678869"/>
              <a:ext cx="145037" cy="103378"/>
            </a:xfrm>
            <a:custGeom>
              <a:avLst/>
              <a:gdLst>
                <a:gd name="T0" fmla="*/ 38 w 40"/>
                <a:gd name="T1" fmla="*/ 14 h 28"/>
                <a:gd name="T2" fmla="*/ 24 w 40"/>
                <a:gd name="T3" fmla="*/ 0 h 28"/>
                <a:gd name="T4" fmla="*/ 2 w 40"/>
                <a:gd name="T5" fmla="*/ 14 h 28"/>
                <a:gd name="T6" fmla="*/ 16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5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50" name="ïṥļiḑê"/>
            <p:cNvSpPr/>
            <p:nvPr/>
          </p:nvSpPr>
          <p:spPr bwMode="auto">
            <a:xfrm>
              <a:off x="3504334" y="3678869"/>
              <a:ext cx="145037" cy="103378"/>
            </a:xfrm>
            <a:custGeom>
              <a:avLst/>
              <a:gdLst>
                <a:gd name="T0" fmla="*/ 38 w 40"/>
                <a:gd name="T1" fmla="*/ 14 h 28"/>
                <a:gd name="T2" fmla="*/ 24 w 40"/>
                <a:gd name="T3" fmla="*/ 0 h 28"/>
                <a:gd name="T4" fmla="*/ 2 w 40"/>
                <a:gd name="T5" fmla="*/ 14 h 28"/>
                <a:gd name="T6" fmla="*/ 16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51" name="îṧļíḓé"/>
            <p:cNvSpPr/>
            <p:nvPr/>
          </p:nvSpPr>
          <p:spPr bwMode="auto">
            <a:xfrm>
              <a:off x="3664800" y="3678869"/>
              <a:ext cx="145037" cy="103378"/>
            </a:xfrm>
            <a:custGeom>
              <a:avLst/>
              <a:gdLst>
                <a:gd name="T0" fmla="*/ 38 w 40"/>
                <a:gd name="T1" fmla="*/ 14 h 28"/>
                <a:gd name="T2" fmla="*/ 23 w 40"/>
                <a:gd name="T3" fmla="*/ 0 h 28"/>
                <a:gd name="T4" fmla="*/ 2 w 40"/>
                <a:gd name="T5" fmla="*/ 14 h 28"/>
                <a:gd name="T6" fmla="*/ 16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52" name="iṩļîḋé"/>
            <p:cNvSpPr/>
            <p:nvPr/>
          </p:nvSpPr>
          <p:spPr bwMode="auto">
            <a:xfrm>
              <a:off x="3825267" y="3678869"/>
              <a:ext cx="141951" cy="103378"/>
            </a:xfrm>
            <a:custGeom>
              <a:avLst/>
              <a:gdLst>
                <a:gd name="T0" fmla="*/ 38 w 39"/>
                <a:gd name="T1" fmla="*/ 14 h 28"/>
                <a:gd name="T2" fmla="*/ 23 w 39"/>
                <a:gd name="T3" fmla="*/ 0 h 28"/>
                <a:gd name="T4" fmla="*/ 2 w 39"/>
                <a:gd name="T5" fmla="*/ 14 h 28"/>
                <a:gd name="T6" fmla="*/ 17 w 39"/>
                <a:gd name="T7" fmla="*/ 28 h 28"/>
                <a:gd name="T8" fmla="*/ 38 w 3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8">
                  <a:moveTo>
                    <a:pt x="38" y="14"/>
                  </a:moveTo>
                  <a:cubicBezTo>
                    <a:pt x="39" y="6"/>
                    <a:pt x="33" y="0"/>
                    <a:pt x="23" y="0"/>
                  </a:cubicBezTo>
                  <a:cubicBezTo>
                    <a:pt x="13" y="0"/>
                    <a:pt x="4" y="6"/>
                    <a:pt x="2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7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53" name="íṣlide"/>
            <p:cNvSpPr/>
            <p:nvPr/>
          </p:nvSpPr>
          <p:spPr bwMode="auto">
            <a:xfrm>
              <a:off x="3985733" y="3678869"/>
              <a:ext cx="141951" cy="103378"/>
            </a:xfrm>
            <a:custGeom>
              <a:avLst/>
              <a:gdLst>
                <a:gd name="T0" fmla="*/ 38 w 39"/>
                <a:gd name="T1" fmla="*/ 14 h 28"/>
                <a:gd name="T2" fmla="*/ 23 w 39"/>
                <a:gd name="T3" fmla="*/ 0 h 28"/>
                <a:gd name="T4" fmla="*/ 2 w 39"/>
                <a:gd name="T5" fmla="*/ 14 h 28"/>
                <a:gd name="T6" fmla="*/ 17 w 39"/>
                <a:gd name="T7" fmla="*/ 28 h 28"/>
                <a:gd name="T8" fmla="*/ 38 w 3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8">
                  <a:moveTo>
                    <a:pt x="38" y="14"/>
                  </a:moveTo>
                  <a:cubicBezTo>
                    <a:pt x="39" y="6"/>
                    <a:pt x="33" y="0"/>
                    <a:pt x="23" y="0"/>
                  </a:cubicBezTo>
                  <a:cubicBezTo>
                    <a:pt x="13" y="0"/>
                    <a:pt x="4" y="6"/>
                    <a:pt x="2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7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54" name="îṡlïḋê"/>
            <p:cNvSpPr/>
            <p:nvPr/>
          </p:nvSpPr>
          <p:spPr bwMode="auto">
            <a:xfrm>
              <a:off x="2654170" y="3803849"/>
              <a:ext cx="152752" cy="101834"/>
            </a:xfrm>
            <a:custGeom>
              <a:avLst/>
              <a:gdLst>
                <a:gd name="T0" fmla="*/ 39 w 42"/>
                <a:gd name="T1" fmla="*/ 14 h 28"/>
                <a:gd name="T2" fmla="*/ 26 w 42"/>
                <a:gd name="T3" fmla="*/ 0 h 28"/>
                <a:gd name="T4" fmla="*/ 3 w 42"/>
                <a:gd name="T5" fmla="*/ 14 h 28"/>
                <a:gd name="T6" fmla="*/ 16 w 42"/>
                <a:gd name="T7" fmla="*/ 28 h 28"/>
                <a:gd name="T8" fmla="*/ 39 w 4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9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5" y="28"/>
                    <a:pt x="16" y="28"/>
                  </a:cubicBezTo>
                  <a:cubicBezTo>
                    <a:pt x="26" y="28"/>
                    <a:pt x="36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55" name="ïš1îḍe"/>
            <p:cNvSpPr/>
            <p:nvPr/>
          </p:nvSpPr>
          <p:spPr bwMode="auto">
            <a:xfrm>
              <a:off x="2814636" y="3803849"/>
              <a:ext cx="152752" cy="101834"/>
            </a:xfrm>
            <a:custGeom>
              <a:avLst/>
              <a:gdLst>
                <a:gd name="T0" fmla="*/ 40 w 42"/>
                <a:gd name="T1" fmla="*/ 14 h 28"/>
                <a:gd name="T2" fmla="*/ 26 w 42"/>
                <a:gd name="T3" fmla="*/ 0 h 28"/>
                <a:gd name="T4" fmla="*/ 3 w 42"/>
                <a:gd name="T5" fmla="*/ 14 h 28"/>
                <a:gd name="T6" fmla="*/ 16 w 42"/>
                <a:gd name="T7" fmla="*/ 28 h 28"/>
                <a:gd name="T8" fmla="*/ 40 w 4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40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7" y="0"/>
                    <a:pt x="6" y="6"/>
                    <a:pt x="3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7" y="28"/>
                    <a:pt x="37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56" name="ïślîďe"/>
            <p:cNvSpPr/>
            <p:nvPr/>
          </p:nvSpPr>
          <p:spPr bwMode="auto">
            <a:xfrm>
              <a:off x="2978188" y="3803849"/>
              <a:ext cx="152752" cy="101834"/>
            </a:xfrm>
            <a:custGeom>
              <a:avLst/>
              <a:gdLst>
                <a:gd name="T0" fmla="*/ 39 w 42"/>
                <a:gd name="T1" fmla="*/ 14 h 28"/>
                <a:gd name="T2" fmla="*/ 26 w 42"/>
                <a:gd name="T3" fmla="*/ 0 h 28"/>
                <a:gd name="T4" fmla="*/ 3 w 42"/>
                <a:gd name="T5" fmla="*/ 14 h 28"/>
                <a:gd name="T6" fmla="*/ 16 w 42"/>
                <a:gd name="T7" fmla="*/ 28 h 28"/>
                <a:gd name="T8" fmla="*/ 39 w 4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9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57" name="iśḷíďè"/>
            <p:cNvSpPr/>
            <p:nvPr/>
          </p:nvSpPr>
          <p:spPr bwMode="auto">
            <a:xfrm>
              <a:off x="3143284" y="3803849"/>
              <a:ext cx="149666" cy="101834"/>
            </a:xfrm>
            <a:custGeom>
              <a:avLst/>
              <a:gdLst>
                <a:gd name="T0" fmla="*/ 39 w 41"/>
                <a:gd name="T1" fmla="*/ 14 h 28"/>
                <a:gd name="T2" fmla="*/ 25 w 41"/>
                <a:gd name="T3" fmla="*/ 0 h 28"/>
                <a:gd name="T4" fmla="*/ 2 w 41"/>
                <a:gd name="T5" fmla="*/ 14 h 28"/>
                <a:gd name="T6" fmla="*/ 16 w 41"/>
                <a:gd name="T7" fmla="*/ 28 h 28"/>
                <a:gd name="T8" fmla="*/ 39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9" y="14"/>
                  </a:moveTo>
                  <a:cubicBezTo>
                    <a:pt x="41" y="6"/>
                    <a:pt x="35" y="0"/>
                    <a:pt x="25" y="0"/>
                  </a:cubicBezTo>
                  <a:cubicBezTo>
                    <a:pt x="15" y="0"/>
                    <a:pt x="5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58" name="ïşḻiḋe"/>
            <p:cNvSpPr/>
            <p:nvPr/>
          </p:nvSpPr>
          <p:spPr bwMode="auto">
            <a:xfrm>
              <a:off x="3306837" y="3803849"/>
              <a:ext cx="149666" cy="101834"/>
            </a:xfrm>
            <a:custGeom>
              <a:avLst/>
              <a:gdLst>
                <a:gd name="T0" fmla="*/ 38 w 41"/>
                <a:gd name="T1" fmla="*/ 14 h 28"/>
                <a:gd name="T2" fmla="*/ 24 w 41"/>
                <a:gd name="T3" fmla="*/ 0 h 28"/>
                <a:gd name="T4" fmla="*/ 2 w 41"/>
                <a:gd name="T5" fmla="*/ 14 h 28"/>
                <a:gd name="T6" fmla="*/ 16 w 41"/>
                <a:gd name="T7" fmla="*/ 28 h 28"/>
                <a:gd name="T8" fmla="*/ 38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8" y="14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6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59" name="íšľîḓe"/>
            <p:cNvSpPr/>
            <p:nvPr/>
          </p:nvSpPr>
          <p:spPr bwMode="auto">
            <a:xfrm>
              <a:off x="3467303" y="3803849"/>
              <a:ext cx="149666" cy="101834"/>
            </a:xfrm>
            <a:custGeom>
              <a:avLst/>
              <a:gdLst>
                <a:gd name="T0" fmla="*/ 39 w 41"/>
                <a:gd name="T1" fmla="*/ 14 h 28"/>
                <a:gd name="T2" fmla="*/ 25 w 41"/>
                <a:gd name="T3" fmla="*/ 0 h 28"/>
                <a:gd name="T4" fmla="*/ 3 w 41"/>
                <a:gd name="T5" fmla="*/ 14 h 28"/>
                <a:gd name="T6" fmla="*/ 17 w 41"/>
                <a:gd name="T7" fmla="*/ 28 h 28"/>
                <a:gd name="T8" fmla="*/ 39 w 41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9" y="14"/>
                  </a:moveTo>
                  <a:cubicBezTo>
                    <a:pt x="41" y="6"/>
                    <a:pt x="35" y="0"/>
                    <a:pt x="25" y="0"/>
                  </a:cubicBezTo>
                  <a:cubicBezTo>
                    <a:pt x="15" y="0"/>
                    <a:pt x="5" y="6"/>
                    <a:pt x="3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7" y="28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60" name="îšļîḑê"/>
            <p:cNvSpPr/>
            <p:nvPr/>
          </p:nvSpPr>
          <p:spPr bwMode="auto">
            <a:xfrm>
              <a:off x="3630855" y="3803849"/>
              <a:ext cx="146580" cy="101834"/>
            </a:xfrm>
            <a:custGeom>
              <a:avLst/>
              <a:gdLst>
                <a:gd name="T0" fmla="*/ 38 w 40"/>
                <a:gd name="T1" fmla="*/ 14 h 28"/>
                <a:gd name="T2" fmla="*/ 24 w 40"/>
                <a:gd name="T3" fmla="*/ 0 h 28"/>
                <a:gd name="T4" fmla="*/ 2 w 40"/>
                <a:gd name="T5" fmla="*/ 14 h 28"/>
                <a:gd name="T6" fmla="*/ 17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6" y="28"/>
                    <a:pt x="17" y="28"/>
                  </a:cubicBezTo>
                  <a:cubicBezTo>
                    <a:pt x="27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61" name="íṩ1íḓê"/>
            <p:cNvSpPr/>
            <p:nvPr/>
          </p:nvSpPr>
          <p:spPr bwMode="auto">
            <a:xfrm>
              <a:off x="3795950" y="3803849"/>
              <a:ext cx="145037" cy="101834"/>
            </a:xfrm>
            <a:custGeom>
              <a:avLst/>
              <a:gdLst>
                <a:gd name="T0" fmla="*/ 38 w 40"/>
                <a:gd name="T1" fmla="*/ 14 h 28"/>
                <a:gd name="T2" fmla="*/ 23 w 40"/>
                <a:gd name="T3" fmla="*/ 0 h 28"/>
                <a:gd name="T4" fmla="*/ 2 w 40"/>
                <a:gd name="T5" fmla="*/ 14 h 28"/>
                <a:gd name="T6" fmla="*/ 16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4" y="6"/>
                    <a:pt x="2" y="14"/>
                  </a:cubicBezTo>
                  <a:cubicBezTo>
                    <a:pt x="0" y="22"/>
                    <a:pt x="6" y="28"/>
                    <a:pt x="16" y="28"/>
                  </a:cubicBezTo>
                  <a:cubicBezTo>
                    <a:pt x="27" y="28"/>
                    <a:pt x="36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62" name="íṥļiḓê"/>
            <p:cNvSpPr/>
            <p:nvPr/>
          </p:nvSpPr>
          <p:spPr bwMode="auto">
            <a:xfrm>
              <a:off x="3956417" y="3803849"/>
              <a:ext cx="146580" cy="101834"/>
            </a:xfrm>
            <a:custGeom>
              <a:avLst/>
              <a:gdLst>
                <a:gd name="T0" fmla="*/ 39 w 40"/>
                <a:gd name="T1" fmla="*/ 14 h 28"/>
                <a:gd name="T2" fmla="*/ 23 w 40"/>
                <a:gd name="T3" fmla="*/ 0 h 28"/>
                <a:gd name="T4" fmla="*/ 2 w 40"/>
                <a:gd name="T5" fmla="*/ 14 h 28"/>
                <a:gd name="T6" fmla="*/ 17 w 40"/>
                <a:gd name="T7" fmla="*/ 28 h 28"/>
                <a:gd name="T8" fmla="*/ 39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9" y="14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4" y="6"/>
                    <a:pt x="2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7" y="28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63" name="í$ľïďe"/>
            <p:cNvSpPr/>
            <p:nvPr/>
          </p:nvSpPr>
          <p:spPr bwMode="auto">
            <a:xfrm>
              <a:off x="4119969" y="3803849"/>
              <a:ext cx="146580" cy="101834"/>
            </a:xfrm>
            <a:custGeom>
              <a:avLst/>
              <a:gdLst>
                <a:gd name="T0" fmla="*/ 38 w 40"/>
                <a:gd name="T1" fmla="*/ 14 h 28"/>
                <a:gd name="T2" fmla="*/ 23 w 40"/>
                <a:gd name="T3" fmla="*/ 0 h 28"/>
                <a:gd name="T4" fmla="*/ 2 w 40"/>
                <a:gd name="T5" fmla="*/ 14 h 28"/>
                <a:gd name="T6" fmla="*/ 17 w 40"/>
                <a:gd name="T7" fmla="*/ 28 h 28"/>
                <a:gd name="T8" fmla="*/ 38 w 40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8" y="14"/>
                  </a:moveTo>
                  <a:cubicBezTo>
                    <a:pt x="40" y="6"/>
                    <a:pt x="33" y="0"/>
                    <a:pt x="23" y="0"/>
                  </a:cubicBezTo>
                  <a:cubicBezTo>
                    <a:pt x="13" y="0"/>
                    <a:pt x="3" y="6"/>
                    <a:pt x="2" y="14"/>
                  </a:cubicBezTo>
                  <a:cubicBezTo>
                    <a:pt x="0" y="22"/>
                    <a:pt x="7" y="28"/>
                    <a:pt x="17" y="28"/>
                  </a:cubicBezTo>
                  <a:cubicBezTo>
                    <a:pt x="27" y="28"/>
                    <a:pt x="37" y="22"/>
                    <a:pt x="3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64" name="išļidè"/>
            <p:cNvSpPr/>
            <p:nvPr/>
          </p:nvSpPr>
          <p:spPr bwMode="auto">
            <a:xfrm>
              <a:off x="2603253" y="3931913"/>
              <a:ext cx="155838" cy="104920"/>
            </a:xfrm>
            <a:custGeom>
              <a:avLst/>
              <a:gdLst>
                <a:gd name="T0" fmla="*/ 40 w 43"/>
                <a:gd name="T1" fmla="*/ 14 h 29"/>
                <a:gd name="T2" fmla="*/ 27 w 43"/>
                <a:gd name="T3" fmla="*/ 0 h 29"/>
                <a:gd name="T4" fmla="*/ 3 w 43"/>
                <a:gd name="T5" fmla="*/ 14 h 29"/>
                <a:gd name="T6" fmla="*/ 16 w 43"/>
                <a:gd name="T7" fmla="*/ 29 h 29"/>
                <a:gd name="T8" fmla="*/ 40 w 4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8">
                  <a:moveTo>
                    <a:pt x="40" y="14"/>
                  </a:moveTo>
                  <a:cubicBezTo>
                    <a:pt x="43" y="6"/>
                    <a:pt x="37" y="0"/>
                    <a:pt x="27" y="0"/>
                  </a:cubicBezTo>
                  <a:cubicBezTo>
                    <a:pt x="17" y="0"/>
                    <a:pt x="6" y="6"/>
                    <a:pt x="3" y="14"/>
                  </a:cubicBezTo>
                  <a:cubicBezTo>
                    <a:pt x="0" y="22"/>
                    <a:pt x="6" y="29"/>
                    <a:pt x="16" y="29"/>
                  </a:cubicBezTo>
                  <a:cubicBezTo>
                    <a:pt x="27" y="29"/>
                    <a:pt x="37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65" name="ï$ļide"/>
            <p:cNvSpPr/>
            <p:nvPr/>
          </p:nvSpPr>
          <p:spPr bwMode="auto">
            <a:xfrm>
              <a:off x="2769891" y="3931913"/>
              <a:ext cx="154295" cy="104920"/>
            </a:xfrm>
            <a:custGeom>
              <a:avLst/>
              <a:gdLst>
                <a:gd name="T0" fmla="*/ 39 w 42"/>
                <a:gd name="T1" fmla="*/ 14 h 29"/>
                <a:gd name="T2" fmla="*/ 26 w 42"/>
                <a:gd name="T3" fmla="*/ 0 h 29"/>
                <a:gd name="T4" fmla="*/ 3 w 42"/>
                <a:gd name="T5" fmla="*/ 14 h 29"/>
                <a:gd name="T6" fmla="*/ 16 w 42"/>
                <a:gd name="T7" fmla="*/ 29 h 29"/>
                <a:gd name="T8" fmla="*/ 39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9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5" y="6"/>
                    <a:pt x="3" y="14"/>
                  </a:cubicBezTo>
                  <a:cubicBezTo>
                    <a:pt x="0" y="22"/>
                    <a:pt x="6" y="29"/>
                    <a:pt x="16" y="29"/>
                  </a:cubicBezTo>
                  <a:cubicBezTo>
                    <a:pt x="26" y="29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66" name="îṣḷïďè"/>
            <p:cNvSpPr/>
            <p:nvPr/>
          </p:nvSpPr>
          <p:spPr bwMode="auto">
            <a:xfrm>
              <a:off x="2934986" y="3931913"/>
              <a:ext cx="152752" cy="104920"/>
            </a:xfrm>
            <a:custGeom>
              <a:avLst/>
              <a:gdLst>
                <a:gd name="T0" fmla="*/ 40 w 42"/>
                <a:gd name="T1" fmla="*/ 14 h 29"/>
                <a:gd name="T2" fmla="*/ 26 w 42"/>
                <a:gd name="T3" fmla="*/ 0 h 29"/>
                <a:gd name="T4" fmla="*/ 3 w 42"/>
                <a:gd name="T5" fmla="*/ 14 h 29"/>
                <a:gd name="T6" fmla="*/ 16 w 42"/>
                <a:gd name="T7" fmla="*/ 29 h 29"/>
                <a:gd name="T8" fmla="*/ 40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40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6" y="29"/>
                    <a:pt x="16" y="29"/>
                  </a:cubicBezTo>
                  <a:cubicBezTo>
                    <a:pt x="27" y="29"/>
                    <a:pt x="37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67" name="iṡlïḓê"/>
            <p:cNvSpPr/>
            <p:nvPr/>
          </p:nvSpPr>
          <p:spPr bwMode="auto">
            <a:xfrm>
              <a:off x="3098538" y="3931913"/>
              <a:ext cx="154295" cy="104920"/>
            </a:xfrm>
            <a:custGeom>
              <a:avLst/>
              <a:gdLst>
                <a:gd name="T0" fmla="*/ 40 w 42"/>
                <a:gd name="T1" fmla="*/ 14 h 29"/>
                <a:gd name="T2" fmla="*/ 26 w 42"/>
                <a:gd name="T3" fmla="*/ 0 h 29"/>
                <a:gd name="T4" fmla="*/ 3 w 42"/>
                <a:gd name="T5" fmla="*/ 14 h 29"/>
                <a:gd name="T6" fmla="*/ 17 w 42"/>
                <a:gd name="T7" fmla="*/ 29 h 29"/>
                <a:gd name="T8" fmla="*/ 40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40" y="14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6" y="6"/>
                    <a:pt x="3" y="14"/>
                  </a:cubicBezTo>
                  <a:cubicBezTo>
                    <a:pt x="0" y="22"/>
                    <a:pt x="7" y="29"/>
                    <a:pt x="17" y="29"/>
                  </a:cubicBezTo>
                  <a:cubicBezTo>
                    <a:pt x="27" y="29"/>
                    <a:pt x="37" y="22"/>
                    <a:pt x="4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68" name="íś1îḋè"/>
            <p:cNvSpPr/>
            <p:nvPr/>
          </p:nvSpPr>
          <p:spPr bwMode="auto">
            <a:xfrm>
              <a:off x="3266720" y="3931913"/>
              <a:ext cx="152752" cy="104920"/>
            </a:xfrm>
            <a:custGeom>
              <a:avLst/>
              <a:gdLst>
                <a:gd name="T0" fmla="*/ 39 w 42"/>
                <a:gd name="T1" fmla="*/ 14 h 29"/>
                <a:gd name="T2" fmla="*/ 25 w 42"/>
                <a:gd name="T3" fmla="*/ 0 h 29"/>
                <a:gd name="T4" fmla="*/ 2 w 42"/>
                <a:gd name="T5" fmla="*/ 14 h 29"/>
                <a:gd name="T6" fmla="*/ 16 w 42"/>
                <a:gd name="T7" fmla="*/ 29 h 29"/>
                <a:gd name="T8" fmla="*/ 39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9" y="14"/>
                  </a:moveTo>
                  <a:cubicBezTo>
                    <a:pt x="42" y="6"/>
                    <a:pt x="35" y="0"/>
                    <a:pt x="25" y="0"/>
                  </a:cubicBezTo>
                  <a:cubicBezTo>
                    <a:pt x="15" y="0"/>
                    <a:pt x="5" y="6"/>
                    <a:pt x="2" y="14"/>
                  </a:cubicBezTo>
                  <a:cubicBezTo>
                    <a:pt x="0" y="22"/>
                    <a:pt x="6" y="29"/>
                    <a:pt x="16" y="29"/>
                  </a:cubicBezTo>
                  <a:cubicBezTo>
                    <a:pt x="27" y="29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69" name="îṧḻíḑé"/>
            <p:cNvSpPr/>
            <p:nvPr/>
          </p:nvSpPr>
          <p:spPr bwMode="auto">
            <a:xfrm>
              <a:off x="3430272" y="3931913"/>
              <a:ext cx="154295" cy="104920"/>
            </a:xfrm>
            <a:custGeom>
              <a:avLst/>
              <a:gdLst>
                <a:gd name="T0" fmla="*/ 39 w 42"/>
                <a:gd name="T1" fmla="*/ 14 h 29"/>
                <a:gd name="T2" fmla="*/ 25 w 42"/>
                <a:gd name="T3" fmla="*/ 0 h 29"/>
                <a:gd name="T4" fmla="*/ 3 w 42"/>
                <a:gd name="T5" fmla="*/ 14 h 29"/>
                <a:gd name="T6" fmla="*/ 17 w 42"/>
                <a:gd name="T7" fmla="*/ 29 h 29"/>
                <a:gd name="T8" fmla="*/ 39 w 4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8">
                  <a:moveTo>
                    <a:pt x="39" y="14"/>
                  </a:moveTo>
                  <a:cubicBezTo>
                    <a:pt x="42" y="6"/>
                    <a:pt x="35" y="0"/>
                    <a:pt x="25" y="0"/>
                  </a:cubicBezTo>
                  <a:cubicBezTo>
                    <a:pt x="15" y="0"/>
                    <a:pt x="5" y="6"/>
                    <a:pt x="3" y="14"/>
                  </a:cubicBezTo>
                  <a:cubicBezTo>
                    <a:pt x="0" y="22"/>
                    <a:pt x="7" y="29"/>
                    <a:pt x="17" y="29"/>
                  </a:cubicBezTo>
                  <a:cubicBezTo>
                    <a:pt x="27" y="29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70" name="íṩľîḓé"/>
            <p:cNvSpPr/>
            <p:nvPr/>
          </p:nvSpPr>
          <p:spPr bwMode="auto">
            <a:xfrm>
              <a:off x="3598453" y="3931913"/>
              <a:ext cx="149666" cy="104920"/>
            </a:xfrm>
            <a:custGeom>
              <a:avLst/>
              <a:gdLst>
                <a:gd name="T0" fmla="*/ 39 w 41"/>
                <a:gd name="T1" fmla="*/ 14 h 29"/>
                <a:gd name="T2" fmla="*/ 24 w 41"/>
                <a:gd name="T3" fmla="*/ 0 h 29"/>
                <a:gd name="T4" fmla="*/ 2 w 41"/>
                <a:gd name="T5" fmla="*/ 14 h 29"/>
                <a:gd name="T6" fmla="*/ 16 w 41"/>
                <a:gd name="T7" fmla="*/ 29 h 29"/>
                <a:gd name="T8" fmla="*/ 39 w 4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9" y="14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6" y="29"/>
                    <a:pt x="16" y="29"/>
                  </a:cubicBezTo>
                  <a:cubicBezTo>
                    <a:pt x="27" y="29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71" name="íśľîḑe"/>
            <p:cNvSpPr/>
            <p:nvPr/>
          </p:nvSpPr>
          <p:spPr bwMode="auto">
            <a:xfrm>
              <a:off x="3763549" y="3931913"/>
              <a:ext cx="149666" cy="104920"/>
            </a:xfrm>
            <a:custGeom>
              <a:avLst/>
              <a:gdLst>
                <a:gd name="T0" fmla="*/ 39 w 41"/>
                <a:gd name="T1" fmla="*/ 14 h 29"/>
                <a:gd name="T2" fmla="*/ 24 w 41"/>
                <a:gd name="T3" fmla="*/ 0 h 29"/>
                <a:gd name="T4" fmla="*/ 2 w 41"/>
                <a:gd name="T5" fmla="*/ 14 h 29"/>
                <a:gd name="T6" fmla="*/ 17 w 41"/>
                <a:gd name="T7" fmla="*/ 29 h 29"/>
                <a:gd name="T8" fmla="*/ 39 w 4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9" y="14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7" y="29"/>
                    <a:pt x="17" y="29"/>
                  </a:cubicBezTo>
                  <a:cubicBezTo>
                    <a:pt x="27" y="29"/>
                    <a:pt x="37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72" name="iṩľiḑé"/>
            <p:cNvSpPr/>
            <p:nvPr/>
          </p:nvSpPr>
          <p:spPr bwMode="auto">
            <a:xfrm>
              <a:off x="3927101" y="3931913"/>
              <a:ext cx="149666" cy="104920"/>
            </a:xfrm>
            <a:custGeom>
              <a:avLst/>
              <a:gdLst>
                <a:gd name="T0" fmla="*/ 39 w 41"/>
                <a:gd name="T1" fmla="*/ 14 h 29"/>
                <a:gd name="T2" fmla="*/ 24 w 41"/>
                <a:gd name="T3" fmla="*/ 0 h 29"/>
                <a:gd name="T4" fmla="*/ 2 w 41"/>
                <a:gd name="T5" fmla="*/ 14 h 29"/>
                <a:gd name="T6" fmla="*/ 18 w 41"/>
                <a:gd name="T7" fmla="*/ 29 h 29"/>
                <a:gd name="T8" fmla="*/ 39 w 4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">
                  <a:moveTo>
                    <a:pt x="39" y="14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4"/>
                  </a:cubicBezTo>
                  <a:cubicBezTo>
                    <a:pt x="0" y="22"/>
                    <a:pt x="7" y="29"/>
                    <a:pt x="18" y="29"/>
                  </a:cubicBezTo>
                  <a:cubicBezTo>
                    <a:pt x="28" y="29"/>
                    <a:pt x="38" y="22"/>
                    <a:pt x="39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73" name="islïḑê"/>
            <p:cNvSpPr/>
            <p:nvPr/>
          </p:nvSpPr>
          <p:spPr bwMode="auto">
            <a:xfrm>
              <a:off x="2718973" y="4063064"/>
              <a:ext cx="160466" cy="109550"/>
            </a:xfrm>
            <a:custGeom>
              <a:avLst/>
              <a:gdLst>
                <a:gd name="T0" fmla="*/ 41 w 44"/>
                <a:gd name="T1" fmla="*/ 15 h 30"/>
                <a:gd name="T2" fmla="*/ 28 w 44"/>
                <a:gd name="T3" fmla="*/ 0 h 30"/>
                <a:gd name="T4" fmla="*/ 3 w 44"/>
                <a:gd name="T5" fmla="*/ 15 h 30"/>
                <a:gd name="T6" fmla="*/ 17 w 44"/>
                <a:gd name="T7" fmla="*/ 30 h 30"/>
                <a:gd name="T8" fmla="*/ 41 w 44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0">
                  <a:moveTo>
                    <a:pt x="41" y="15"/>
                  </a:moveTo>
                  <a:cubicBezTo>
                    <a:pt x="44" y="6"/>
                    <a:pt x="38" y="0"/>
                    <a:pt x="28" y="0"/>
                  </a:cubicBezTo>
                  <a:cubicBezTo>
                    <a:pt x="17" y="0"/>
                    <a:pt x="6" y="6"/>
                    <a:pt x="3" y="15"/>
                  </a:cubicBezTo>
                  <a:cubicBezTo>
                    <a:pt x="0" y="23"/>
                    <a:pt x="6" y="30"/>
                    <a:pt x="17" y="30"/>
                  </a:cubicBezTo>
                  <a:cubicBezTo>
                    <a:pt x="27" y="30"/>
                    <a:pt x="38" y="23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74" name="íśḻiḍè"/>
            <p:cNvSpPr/>
            <p:nvPr/>
          </p:nvSpPr>
          <p:spPr bwMode="auto">
            <a:xfrm>
              <a:off x="2890241" y="4063064"/>
              <a:ext cx="157381" cy="109550"/>
            </a:xfrm>
            <a:custGeom>
              <a:avLst/>
              <a:gdLst>
                <a:gd name="T0" fmla="*/ 40 w 43"/>
                <a:gd name="T1" fmla="*/ 15 h 30"/>
                <a:gd name="T2" fmla="*/ 26 w 43"/>
                <a:gd name="T3" fmla="*/ 0 h 30"/>
                <a:gd name="T4" fmla="*/ 2 w 43"/>
                <a:gd name="T5" fmla="*/ 15 h 30"/>
                <a:gd name="T6" fmla="*/ 16 w 43"/>
                <a:gd name="T7" fmla="*/ 30 h 30"/>
                <a:gd name="T8" fmla="*/ 40 w 43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0">
                  <a:moveTo>
                    <a:pt x="40" y="15"/>
                  </a:moveTo>
                  <a:cubicBezTo>
                    <a:pt x="43" y="6"/>
                    <a:pt x="36" y="0"/>
                    <a:pt x="26" y="0"/>
                  </a:cubicBezTo>
                  <a:cubicBezTo>
                    <a:pt x="16" y="0"/>
                    <a:pt x="5" y="6"/>
                    <a:pt x="2" y="15"/>
                  </a:cubicBezTo>
                  <a:cubicBezTo>
                    <a:pt x="0" y="23"/>
                    <a:pt x="6" y="30"/>
                    <a:pt x="16" y="30"/>
                  </a:cubicBezTo>
                  <a:cubicBezTo>
                    <a:pt x="27" y="30"/>
                    <a:pt x="37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75" name="iś1iḍè"/>
            <p:cNvSpPr/>
            <p:nvPr/>
          </p:nvSpPr>
          <p:spPr bwMode="auto">
            <a:xfrm>
              <a:off x="3058422" y="4063064"/>
              <a:ext cx="154295" cy="109550"/>
            </a:xfrm>
            <a:custGeom>
              <a:avLst/>
              <a:gdLst>
                <a:gd name="T0" fmla="*/ 40 w 42"/>
                <a:gd name="T1" fmla="*/ 15 h 30"/>
                <a:gd name="T2" fmla="*/ 26 w 42"/>
                <a:gd name="T3" fmla="*/ 0 h 30"/>
                <a:gd name="T4" fmla="*/ 2 w 42"/>
                <a:gd name="T5" fmla="*/ 15 h 30"/>
                <a:gd name="T6" fmla="*/ 16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6"/>
                    <a:pt x="36" y="0"/>
                    <a:pt x="26" y="0"/>
                  </a:cubicBezTo>
                  <a:cubicBezTo>
                    <a:pt x="16" y="0"/>
                    <a:pt x="5" y="6"/>
                    <a:pt x="2" y="15"/>
                  </a:cubicBezTo>
                  <a:cubicBezTo>
                    <a:pt x="0" y="23"/>
                    <a:pt x="6" y="30"/>
                    <a:pt x="16" y="30"/>
                  </a:cubicBezTo>
                  <a:cubicBezTo>
                    <a:pt x="27" y="30"/>
                    <a:pt x="37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76" name="iṥḷîḑè"/>
            <p:cNvSpPr/>
            <p:nvPr/>
          </p:nvSpPr>
          <p:spPr bwMode="auto">
            <a:xfrm>
              <a:off x="3226603" y="4063064"/>
              <a:ext cx="152752" cy="109550"/>
            </a:xfrm>
            <a:custGeom>
              <a:avLst/>
              <a:gdLst>
                <a:gd name="T0" fmla="*/ 40 w 42"/>
                <a:gd name="T1" fmla="*/ 15 h 30"/>
                <a:gd name="T2" fmla="*/ 25 w 42"/>
                <a:gd name="T3" fmla="*/ 0 h 30"/>
                <a:gd name="T4" fmla="*/ 2 w 42"/>
                <a:gd name="T5" fmla="*/ 15 h 30"/>
                <a:gd name="T6" fmla="*/ 17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6"/>
                    <a:pt x="36" y="0"/>
                    <a:pt x="25" y="0"/>
                  </a:cubicBezTo>
                  <a:cubicBezTo>
                    <a:pt x="15" y="0"/>
                    <a:pt x="5" y="6"/>
                    <a:pt x="2" y="15"/>
                  </a:cubicBezTo>
                  <a:cubicBezTo>
                    <a:pt x="0" y="23"/>
                    <a:pt x="6" y="30"/>
                    <a:pt x="17" y="30"/>
                  </a:cubicBezTo>
                  <a:cubicBezTo>
                    <a:pt x="27" y="30"/>
                    <a:pt x="37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77" name="íšḷïḑê"/>
            <p:cNvSpPr/>
            <p:nvPr/>
          </p:nvSpPr>
          <p:spPr bwMode="auto">
            <a:xfrm>
              <a:off x="3394784" y="4063064"/>
              <a:ext cx="152752" cy="109550"/>
            </a:xfrm>
            <a:custGeom>
              <a:avLst/>
              <a:gdLst>
                <a:gd name="T0" fmla="*/ 40 w 42"/>
                <a:gd name="T1" fmla="*/ 15 h 30"/>
                <a:gd name="T2" fmla="*/ 25 w 42"/>
                <a:gd name="T3" fmla="*/ 0 h 30"/>
                <a:gd name="T4" fmla="*/ 2 w 42"/>
                <a:gd name="T5" fmla="*/ 15 h 30"/>
                <a:gd name="T6" fmla="*/ 17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6"/>
                    <a:pt x="35" y="0"/>
                    <a:pt x="25" y="0"/>
                  </a:cubicBezTo>
                  <a:cubicBezTo>
                    <a:pt x="15" y="0"/>
                    <a:pt x="5" y="6"/>
                    <a:pt x="2" y="15"/>
                  </a:cubicBezTo>
                  <a:cubicBezTo>
                    <a:pt x="0" y="23"/>
                    <a:pt x="6" y="30"/>
                    <a:pt x="17" y="30"/>
                  </a:cubicBezTo>
                  <a:cubicBezTo>
                    <a:pt x="27" y="30"/>
                    <a:pt x="38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78" name="iṣlíḋè"/>
            <p:cNvSpPr/>
            <p:nvPr/>
          </p:nvSpPr>
          <p:spPr bwMode="auto">
            <a:xfrm>
              <a:off x="3562966" y="4063064"/>
              <a:ext cx="152752" cy="109550"/>
            </a:xfrm>
            <a:custGeom>
              <a:avLst/>
              <a:gdLst>
                <a:gd name="T0" fmla="*/ 40 w 42"/>
                <a:gd name="T1" fmla="*/ 15 h 30"/>
                <a:gd name="T2" fmla="*/ 25 w 42"/>
                <a:gd name="T3" fmla="*/ 0 h 30"/>
                <a:gd name="T4" fmla="*/ 2 w 42"/>
                <a:gd name="T5" fmla="*/ 15 h 30"/>
                <a:gd name="T6" fmla="*/ 17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6"/>
                    <a:pt x="35" y="0"/>
                    <a:pt x="25" y="0"/>
                  </a:cubicBezTo>
                  <a:cubicBezTo>
                    <a:pt x="15" y="0"/>
                    <a:pt x="4" y="6"/>
                    <a:pt x="2" y="15"/>
                  </a:cubicBezTo>
                  <a:cubicBezTo>
                    <a:pt x="0" y="23"/>
                    <a:pt x="7" y="30"/>
                    <a:pt x="17" y="30"/>
                  </a:cubicBezTo>
                  <a:cubicBezTo>
                    <a:pt x="28" y="30"/>
                    <a:pt x="38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79" name="íṣḷíḍè"/>
            <p:cNvSpPr/>
            <p:nvPr/>
          </p:nvSpPr>
          <p:spPr bwMode="auto">
            <a:xfrm>
              <a:off x="3729604" y="4063064"/>
              <a:ext cx="154295" cy="109550"/>
            </a:xfrm>
            <a:custGeom>
              <a:avLst/>
              <a:gdLst>
                <a:gd name="T0" fmla="*/ 40 w 42"/>
                <a:gd name="T1" fmla="*/ 15 h 30"/>
                <a:gd name="T2" fmla="*/ 24 w 42"/>
                <a:gd name="T3" fmla="*/ 0 h 30"/>
                <a:gd name="T4" fmla="*/ 2 w 42"/>
                <a:gd name="T5" fmla="*/ 15 h 30"/>
                <a:gd name="T6" fmla="*/ 17 w 42"/>
                <a:gd name="T7" fmla="*/ 30 h 30"/>
                <a:gd name="T8" fmla="*/ 40 w 42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0" y="15"/>
                  </a:moveTo>
                  <a:cubicBezTo>
                    <a:pt x="42" y="6"/>
                    <a:pt x="35" y="0"/>
                    <a:pt x="24" y="0"/>
                  </a:cubicBezTo>
                  <a:cubicBezTo>
                    <a:pt x="14" y="0"/>
                    <a:pt x="4" y="6"/>
                    <a:pt x="2" y="15"/>
                  </a:cubicBezTo>
                  <a:cubicBezTo>
                    <a:pt x="0" y="23"/>
                    <a:pt x="7" y="30"/>
                    <a:pt x="17" y="30"/>
                  </a:cubicBezTo>
                  <a:cubicBezTo>
                    <a:pt x="28" y="30"/>
                    <a:pt x="38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80" name="îsḻïḍè"/>
            <p:cNvSpPr/>
            <p:nvPr/>
          </p:nvSpPr>
          <p:spPr bwMode="auto">
            <a:xfrm>
              <a:off x="3897785" y="4063064"/>
              <a:ext cx="149666" cy="109550"/>
            </a:xfrm>
            <a:custGeom>
              <a:avLst/>
              <a:gdLst>
                <a:gd name="T0" fmla="*/ 40 w 41"/>
                <a:gd name="T1" fmla="*/ 15 h 30"/>
                <a:gd name="T2" fmla="*/ 24 w 41"/>
                <a:gd name="T3" fmla="*/ 0 h 30"/>
                <a:gd name="T4" fmla="*/ 2 w 41"/>
                <a:gd name="T5" fmla="*/ 15 h 30"/>
                <a:gd name="T6" fmla="*/ 18 w 41"/>
                <a:gd name="T7" fmla="*/ 30 h 30"/>
                <a:gd name="T8" fmla="*/ 40 w 41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0">
                  <a:moveTo>
                    <a:pt x="40" y="15"/>
                  </a:moveTo>
                  <a:cubicBezTo>
                    <a:pt x="41" y="6"/>
                    <a:pt x="34" y="0"/>
                    <a:pt x="24" y="0"/>
                  </a:cubicBezTo>
                  <a:cubicBezTo>
                    <a:pt x="14" y="0"/>
                    <a:pt x="4" y="6"/>
                    <a:pt x="2" y="15"/>
                  </a:cubicBezTo>
                  <a:cubicBezTo>
                    <a:pt x="0" y="23"/>
                    <a:pt x="7" y="30"/>
                    <a:pt x="18" y="30"/>
                  </a:cubicBezTo>
                  <a:cubicBezTo>
                    <a:pt x="28" y="30"/>
                    <a:pt x="38" y="23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81" name="iš1ïde"/>
            <p:cNvSpPr/>
            <p:nvPr/>
          </p:nvSpPr>
          <p:spPr bwMode="auto">
            <a:xfrm>
              <a:off x="2843953" y="4198843"/>
              <a:ext cx="160466" cy="112636"/>
            </a:xfrm>
            <a:custGeom>
              <a:avLst/>
              <a:gdLst>
                <a:gd name="T0" fmla="*/ 41 w 44"/>
                <a:gd name="T1" fmla="*/ 15 h 31"/>
                <a:gd name="T2" fmla="*/ 27 w 44"/>
                <a:gd name="T3" fmla="*/ 0 h 31"/>
                <a:gd name="T4" fmla="*/ 3 w 44"/>
                <a:gd name="T5" fmla="*/ 15 h 31"/>
                <a:gd name="T6" fmla="*/ 16 w 44"/>
                <a:gd name="T7" fmla="*/ 31 h 31"/>
                <a:gd name="T8" fmla="*/ 41 w 44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1">
                  <a:moveTo>
                    <a:pt x="41" y="15"/>
                  </a:moveTo>
                  <a:cubicBezTo>
                    <a:pt x="44" y="7"/>
                    <a:pt x="37" y="0"/>
                    <a:pt x="27" y="0"/>
                  </a:cubicBezTo>
                  <a:cubicBezTo>
                    <a:pt x="16" y="0"/>
                    <a:pt x="6" y="7"/>
                    <a:pt x="3" y="15"/>
                  </a:cubicBezTo>
                  <a:cubicBezTo>
                    <a:pt x="0" y="24"/>
                    <a:pt x="6" y="31"/>
                    <a:pt x="16" y="31"/>
                  </a:cubicBezTo>
                  <a:cubicBezTo>
                    <a:pt x="27" y="31"/>
                    <a:pt x="38" y="24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82" name="ïṩļïḍé"/>
            <p:cNvSpPr/>
            <p:nvPr/>
          </p:nvSpPr>
          <p:spPr bwMode="auto">
            <a:xfrm>
              <a:off x="3015219" y="4198843"/>
              <a:ext cx="155838" cy="112636"/>
            </a:xfrm>
            <a:custGeom>
              <a:avLst/>
              <a:gdLst>
                <a:gd name="T0" fmla="*/ 40 w 43"/>
                <a:gd name="T1" fmla="*/ 15 h 31"/>
                <a:gd name="T2" fmla="*/ 26 w 43"/>
                <a:gd name="T3" fmla="*/ 0 h 31"/>
                <a:gd name="T4" fmla="*/ 2 w 43"/>
                <a:gd name="T5" fmla="*/ 15 h 31"/>
                <a:gd name="T6" fmla="*/ 16 w 43"/>
                <a:gd name="T7" fmla="*/ 31 h 31"/>
                <a:gd name="T8" fmla="*/ 40 w 43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1">
                  <a:moveTo>
                    <a:pt x="40" y="15"/>
                  </a:moveTo>
                  <a:cubicBezTo>
                    <a:pt x="43" y="7"/>
                    <a:pt x="37" y="0"/>
                    <a:pt x="26" y="0"/>
                  </a:cubicBezTo>
                  <a:cubicBezTo>
                    <a:pt x="16" y="0"/>
                    <a:pt x="5" y="7"/>
                    <a:pt x="2" y="15"/>
                  </a:cubicBezTo>
                  <a:cubicBezTo>
                    <a:pt x="0" y="24"/>
                    <a:pt x="6" y="31"/>
                    <a:pt x="16" y="31"/>
                  </a:cubicBezTo>
                  <a:cubicBezTo>
                    <a:pt x="27" y="31"/>
                    <a:pt x="38" y="24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83" name="iṡḷidê"/>
            <p:cNvSpPr/>
            <p:nvPr/>
          </p:nvSpPr>
          <p:spPr bwMode="auto">
            <a:xfrm>
              <a:off x="3183401" y="4198843"/>
              <a:ext cx="160466" cy="112636"/>
            </a:xfrm>
            <a:custGeom>
              <a:avLst/>
              <a:gdLst>
                <a:gd name="T0" fmla="*/ 41 w 44"/>
                <a:gd name="T1" fmla="*/ 15 h 31"/>
                <a:gd name="T2" fmla="*/ 27 w 44"/>
                <a:gd name="T3" fmla="*/ 0 h 31"/>
                <a:gd name="T4" fmla="*/ 3 w 44"/>
                <a:gd name="T5" fmla="*/ 15 h 31"/>
                <a:gd name="T6" fmla="*/ 17 w 44"/>
                <a:gd name="T7" fmla="*/ 31 h 31"/>
                <a:gd name="T8" fmla="*/ 41 w 44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1">
                  <a:moveTo>
                    <a:pt x="41" y="15"/>
                  </a:moveTo>
                  <a:cubicBezTo>
                    <a:pt x="44" y="7"/>
                    <a:pt x="37" y="0"/>
                    <a:pt x="27" y="0"/>
                  </a:cubicBezTo>
                  <a:cubicBezTo>
                    <a:pt x="16" y="0"/>
                    <a:pt x="6" y="7"/>
                    <a:pt x="3" y="15"/>
                  </a:cubicBezTo>
                  <a:cubicBezTo>
                    <a:pt x="0" y="24"/>
                    <a:pt x="7" y="31"/>
                    <a:pt x="17" y="31"/>
                  </a:cubicBezTo>
                  <a:cubicBezTo>
                    <a:pt x="28" y="31"/>
                    <a:pt x="39" y="24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84" name="išḻîḓê"/>
            <p:cNvSpPr/>
            <p:nvPr/>
          </p:nvSpPr>
          <p:spPr bwMode="auto">
            <a:xfrm>
              <a:off x="3354667" y="4198843"/>
              <a:ext cx="155838" cy="112636"/>
            </a:xfrm>
            <a:custGeom>
              <a:avLst/>
              <a:gdLst>
                <a:gd name="T0" fmla="*/ 41 w 43"/>
                <a:gd name="T1" fmla="*/ 15 h 31"/>
                <a:gd name="T2" fmla="*/ 26 w 43"/>
                <a:gd name="T3" fmla="*/ 0 h 31"/>
                <a:gd name="T4" fmla="*/ 3 w 43"/>
                <a:gd name="T5" fmla="*/ 15 h 31"/>
                <a:gd name="T6" fmla="*/ 17 w 43"/>
                <a:gd name="T7" fmla="*/ 31 h 31"/>
                <a:gd name="T8" fmla="*/ 41 w 43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1">
                  <a:moveTo>
                    <a:pt x="41" y="15"/>
                  </a:moveTo>
                  <a:cubicBezTo>
                    <a:pt x="43" y="7"/>
                    <a:pt x="36" y="0"/>
                    <a:pt x="26" y="0"/>
                  </a:cubicBezTo>
                  <a:cubicBezTo>
                    <a:pt x="16" y="0"/>
                    <a:pt x="5" y="7"/>
                    <a:pt x="3" y="15"/>
                  </a:cubicBezTo>
                  <a:cubicBezTo>
                    <a:pt x="0" y="24"/>
                    <a:pt x="7" y="31"/>
                    <a:pt x="17" y="31"/>
                  </a:cubicBezTo>
                  <a:cubicBezTo>
                    <a:pt x="28" y="31"/>
                    <a:pt x="38" y="24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85" name="îṥ1iďè"/>
            <p:cNvSpPr/>
            <p:nvPr/>
          </p:nvSpPr>
          <p:spPr bwMode="auto">
            <a:xfrm>
              <a:off x="3525935" y="4198843"/>
              <a:ext cx="157381" cy="112636"/>
            </a:xfrm>
            <a:custGeom>
              <a:avLst/>
              <a:gdLst>
                <a:gd name="T0" fmla="*/ 40 w 43"/>
                <a:gd name="T1" fmla="*/ 15 h 31"/>
                <a:gd name="T2" fmla="*/ 25 w 43"/>
                <a:gd name="T3" fmla="*/ 0 h 31"/>
                <a:gd name="T4" fmla="*/ 2 w 43"/>
                <a:gd name="T5" fmla="*/ 15 h 31"/>
                <a:gd name="T6" fmla="*/ 17 w 43"/>
                <a:gd name="T7" fmla="*/ 31 h 31"/>
                <a:gd name="T8" fmla="*/ 40 w 43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1">
                  <a:moveTo>
                    <a:pt x="40" y="15"/>
                  </a:moveTo>
                  <a:cubicBezTo>
                    <a:pt x="43" y="7"/>
                    <a:pt x="36" y="0"/>
                    <a:pt x="25" y="0"/>
                  </a:cubicBezTo>
                  <a:cubicBezTo>
                    <a:pt x="15" y="0"/>
                    <a:pt x="5" y="7"/>
                    <a:pt x="2" y="15"/>
                  </a:cubicBezTo>
                  <a:cubicBezTo>
                    <a:pt x="0" y="24"/>
                    <a:pt x="7" y="31"/>
                    <a:pt x="17" y="31"/>
                  </a:cubicBezTo>
                  <a:cubicBezTo>
                    <a:pt x="28" y="31"/>
                    <a:pt x="38" y="24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86" name="îṩľíḓé"/>
            <p:cNvSpPr/>
            <p:nvPr/>
          </p:nvSpPr>
          <p:spPr bwMode="auto">
            <a:xfrm>
              <a:off x="3697202" y="4198843"/>
              <a:ext cx="152752" cy="112636"/>
            </a:xfrm>
            <a:custGeom>
              <a:avLst/>
              <a:gdLst>
                <a:gd name="T0" fmla="*/ 40 w 42"/>
                <a:gd name="T1" fmla="*/ 15 h 31"/>
                <a:gd name="T2" fmla="*/ 25 w 42"/>
                <a:gd name="T3" fmla="*/ 0 h 31"/>
                <a:gd name="T4" fmla="*/ 2 w 42"/>
                <a:gd name="T5" fmla="*/ 15 h 31"/>
                <a:gd name="T6" fmla="*/ 17 w 42"/>
                <a:gd name="T7" fmla="*/ 31 h 31"/>
                <a:gd name="T8" fmla="*/ 40 w 42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1">
                  <a:moveTo>
                    <a:pt x="40" y="15"/>
                  </a:moveTo>
                  <a:cubicBezTo>
                    <a:pt x="42" y="7"/>
                    <a:pt x="35" y="0"/>
                    <a:pt x="25" y="0"/>
                  </a:cubicBezTo>
                  <a:cubicBezTo>
                    <a:pt x="14" y="0"/>
                    <a:pt x="4" y="7"/>
                    <a:pt x="2" y="15"/>
                  </a:cubicBezTo>
                  <a:cubicBezTo>
                    <a:pt x="0" y="24"/>
                    <a:pt x="7" y="31"/>
                    <a:pt x="17" y="31"/>
                  </a:cubicBezTo>
                  <a:cubicBezTo>
                    <a:pt x="28" y="31"/>
                    <a:pt x="38" y="24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87" name="îsļiḋê"/>
            <p:cNvSpPr/>
            <p:nvPr/>
          </p:nvSpPr>
          <p:spPr bwMode="auto">
            <a:xfrm>
              <a:off x="3868469" y="4198843"/>
              <a:ext cx="154295" cy="112636"/>
            </a:xfrm>
            <a:custGeom>
              <a:avLst/>
              <a:gdLst>
                <a:gd name="T0" fmla="*/ 40 w 42"/>
                <a:gd name="T1" fmla="*/ 15 h 31"/>
                <a:gd name="T2" fmla="*/ 24 w 42"/>
                <a:gd name="T3" fmla="*/ 0 h 31"/>
                <a:gd name="T4" fmla="*/ 2 w 42"/>
                <a:gd name="T5" fmla="*/ 15 h 31"/>
                <a:gd name="T6" fmla="*/ 17 w 42"/>
                <a:gd name="T7" fmla="*/ 31 h 31"/>
                <a:gd name="T8" fmla="*/ 40 w 42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1">
                  <a:moveTo>
                    <a:pt x="40" y="15"/>
                  </a:moveTo>
                  <a:cubicBezTo>
                    <a:pt x="42" y="7"/>
                    <a:pt x="35" y="0"/>
                    <a:pt x="24" y="0"/>
                  </a:cubicBezTo>
                  <a:cubicBezTo>
                    <a:pt x="14" y="0"/>
                    <a:pt x="4" y="7"/>
                    <a:pt x="2" y="15"/>
                  </a:cubicBezTo>
                  <a:cubicBezTo>
                    <a:pt x="0" y="24"/>
                    <a:pt x="7" y="31"/>
                    <a:pt x="17" y="31"/>
                  </a:cubicBezTo>
                  <a:cubicBezTo>
                    <a:pt x="28" y="31"/>
                    <a:pt x="38" y="24"/>
                    <a:pt x="4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88" name="ïṥliḍê"/>
            <p:cNvSpPr/>
            <p:nvPr/>
          </p:nvSpPr>
          <p:spPr bwMode="auto">
            <a:xfrm>
              <a:off x="2793035" y="4337708"/>
              <a:ext cx="163552" cy="115721"/>
            </a:xfrm>
            <a:custGeom>
              <a:avLst/>
              <a:gdLst>
                <a:gd name="T0" fmla="*/ 42 w 45"/>
                <a:gd name="T1" fmla="*/ 16 h 32"/>
                <a:gd name="T2" fmla="*/ 28 w 45"/>
                <a:gd name="T3" fmla="*/ 0 h 32"/>
                <a:gd name="T4" fmla="*/ 3 w 45"/>
                <a:gd name="T5" fmla="*/ 16 h 32"/>
                <a:gd name="T6" fmla="*/ 17 w 45"/>
                <a:gd name="T7" fmla="*/ 32 h 32"/>
                <a:gd name="T8" fmla="*/ 42 w 45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2">
                  <a:moveTo>
                    <a:pt x="42" y="16"/>
                  </a:moveTo>
                  <a:cubicBezTo>
                    <a:pt x="45" y="7"/>
                    <a:pt x="39" y="0"/>
                    <a:pt x="28" y="0"/>
                  </a:cubicBezTo>
                  <a:cubicBezTo>
                    <a:pt x="17" y="0"/>
                    <a:pt x="6" y="7"/>
                    <a:pt x="3" y="16"/>
                  </a:cubicBezTo>
                  <a:cubicBezTo>
                    <a:pt x="0" y="25"/>
                    <a:pt x="7" y="32"/>
                    <a:pt x="17" y="32"/>
                  </a:cubicBezTo>
                  <a:cubicBezTo>
                    <a:pt x="28" y="32"/>
                    <a:pt x="39" y="25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89" name="îṩ1iḓé"/>
            <p:cNvSpPr/>
            <p:nvPr/>
          </p:nvSpPr>
          <p:spPr bwMode="auto">
            <a:xfrm>
              <a:off x="2967388" y="4337708"/>
              <a:ext cx="160466" cy="115721"/>
            </a:xfrm>
            <a:custGeom>
              <a:avLst/>
              <a:gdLst>
                <a:gd name="T0" fmla="*/ 42 w 44"/>
                <a:gd name="T1" fmla="*/ 16 h 32"/>
                <a:gd name="T2" fmla="*/ 27 w 44"/>
                <a:gd name="T3" fmla="*/ 0 h 32"/>
                <a:gd name="T4" fmla="*/ 3 w 44"/>
                <a:gd name="T5" fmla="*/ 16 h 32"/>
                <a:gd name="T6" fmla="*/ 17 w 44"/>
                <a:gd name="T7" fmla="*/ 32 h 32"/>
                <a:gd name="T8" fmla="*/ 42 w 4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42" y="16"/>
                  </a:moveTo>
                  <a:cubicBezTo>
                    <a:pt x="44" y="7"/>
                    <a:pt x="38" y="0"/>
                    <a:pt x="27" y="0"/>
                  </a:cubicBezTo>
                  <a:cubicBezTo>
                    <a:pt x="17" y="0"/>
                    <a:pt x="6" y="7"/>
                    <a:pt x="3" y="16"/>
                  </a:cubicBezTo>
                  <a:cubicBezTo>
                    <a:pt x="0" y="25"/>
                    <a:pt x="6" y="32"/>
                    <a:pt x="17" y="32"/>
                  </a:cubicBezTo>
                  <a:cubicBezTo>
                    <a:pt x="28" y="32"/>
                    <a:pt x="39" y="25"/>
                    <a:pt x="42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90" name="íṣ1íḍé"/>
            <p:cNvSpPr/>
            <p:nvPr/>
          </p:nvSpPr>
          <p:spPr bwMode="auto">
            <a:xfrm>
              <a:off x="3143284" y="4337708"/>
              <a:ext cx="160466" cy="115721"/>
            </a:xfrm>
            <a:custGeom>
              <a:avLst/>
              <a:gdLst>
                <a:gd name="T0" fmla="*/ 41 w 44"/>
                <a:gd name="T1" fmla="*/ 16 h 32"/>
                <a:gd name="T2" fmla="*/ 26 w 44"/>
                <a:gd name="T3" fmla="*/ 0 h 32"/>
                <a:gd name="T4" fmla="*/ 2 w 44"/>
                <a:gd name="T5" fmla="*/ 16 h 32"/>
                <a:gd name="T6" fmla="*/ 17 w 44"/>
                <a:gd name="T7" fmla="*/ 32 h 32"/>
                <a:gd name="T8" fmla="*/ 41 w 4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41" y="16"/>
                  </a:moveTo>
                  <a:cubicBezTo>
                    <a:pt x="44" y="7"/>
                    <a:pt x="37" y="0"/>
                    <a:pt x="26" y="0"/>
                  </a:cubicBezTo>
                  <a:cubicBezTo>
                    <a:pt x="16" y="0"/>
                    <a:pt x="5" y="7"/>
                    <a:pt x="2" y="16"/>
                  </a:cubicBezTo>
                  <a:cubicBezTo>
                    <a:pt x="0" y="25"/>
                    <a:pt x="6" y="32"/>
                    <a:pt x="17" y="32"/>
                  </a:cubicBezTo>
                  <a:cubicBezTo>
                    <a:pt x="28" y="32"/>
                    <a:pt x="38" y="25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91" name="ïŝľiḋê"/>
            <p:cNvSpPr/>
            <p:nvPr/>
          </p:nvSpPr>
          <p:spPr bwMode="auto">
            <a:xfrm>
              <a:off x="3314551" y="4337708"/>
              <a:ext cx="160466" cy="115721"/>
            </a:xfrm>
            <a:custGeom>
              <a:avLst/>
              <a:gdLst>
                <a:gd name="T0" fmla="*/ 41 w 44"/>
                <a:gd name="T1" fmla="*/ 16 h 32"/>
                <a:gd name="T2" fmla="*/ 26 w 44"/>
                <a:gd name="T3" fmla="*/ 0 h 32"/>
                <a:gd name="T4" fmla="*/ 3 w 44"/>
                <a:gd name="T5" fmla="*/ 16 h 32"/>
                <a:gd name="T6" fmla="*/ 18 w 44"/>
                <a:gd name="T7" fmla="*/ 32 h 32"/>
                <a:gd name="T8" fmla="*/ 41 w 44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2">
                  <a:moveTo>
                    <a:pt x="41" y="16"/>
                  </a:moveTo>
                  <a:cubicBezTo>
                    <a:pt x="44" y="7"/>
                    <a:pt x="37" y="0"/>
                    <a:pt x="26" y="0"/>
                  </a:cubicBezTo>
                  <a:cubicBezTo>
                    <a:pt x="16" y="0"/>
                    <a:pt x="5" y="7"/>
                    <a:pt x="3" y="16"/>
                  </a:cubicBezTo>
                  <a:cubicBezTo>
                    <a:pt x="0" y="25"/>
                    <a:pt x="7" y="32"/>
                    <a:pt x="18" y="32"/>
                  </a:cubicBezTo>
                  <a:cubicBezTo>
                    <a:pt x="28" y="32"/>
                    <a:pt x="39" y="25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92" name="išļiḍê"/>
            <p:cNvSpPr/>
            <p:nvPr/>
          </p:nvSpPr>
          <p:spPr bwMode="auto">
            <a:xfrm>
              <a:off x="3488904" y="4337708"/>
              <a:ext cx="157381" cy="115721"/>
            </a:xfrm>
            <a:custGeom>
              <a:avLst/>
              <a:gdLst>
                <a:gd name="T0" fmla="*/ 41 w 43"/>
                <a:gd name="T1" fmla="*/ 16 h 32"/>
                <a:gd name="T2" fmla="*/ 26 w 43"/>
                <a:gd name="T3" fmla="*/ 0 h 32"/>
                <a:gd name="T4" fmla="*/ 2 w 43"/>
                <a:gd name="T5" fmla="*/ 16 h 32"/>
                <a:gd name="T6" fmla="*/ 17 w 43"/>
                <a:gd name="T7" fmla="*/ 32 h 32"/>
                <a:gd name="T8" fmla="*/ 41 w 43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2">
                  <a:moveTo>
                    <a:pt x="41" y="16"/>
                  </a:moveTo>
                  <a:cubicBezTo>
                    <a:pt x="43" y="7"/>
                    <a:pt x="36" y="0"/>
                    <a:pt x="26" y="0"/>
                  </a:cubicBezTo>
                  <a:cubicBezTo>
                    <a:pt x="15" y="0"/>
                    <a:pt x="4" y="7"/>
                    <a:pt x="2" y="16"/>
                  </a:cubicBezTo>
                  <a:cubicBezTo>
                    <a:pt x="0" y="25"/>
                    <a:pt x="7" y="32"/>
                    <a:pt x="17" y="32"/>
                  </a:cubicBezTo>
                  <a:cubicBezTo>
                    <a:pt x="28" y="32"/>
                    <a:pt x="39" y="25"/>
                    <a:pt x="41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93" name="ísļiḑe"/>
            <p:cNvSpPr/>
            <p:nvPr/>
          </p:nvSpPr>
          <p:spPr bwMode="auto">
            <a:xfrm>
              <a:off x="2745204" y="4479659"/>
              <a:ext cx="163552" cy="123436"/>
            </a:xfrm>
            <a:custGeom>
              <a:avLst/>
              <a:gdLst>
                <a:gd name="T0" fmla="*/ 42 w 45"/>
                <a:gd name="T1" fmla="*/ 17 h 34"/>
                <a:gd name="T2" fmla="*/ 28 w 45"/>
                <a:gd name="T3" fmla="*/ 0 h 34"/>
                <a:gd name="T4" fmla="*/ 3 w 45"/>
                <a:gd name="T5" fmla="*/ 17 h 34"/>
                <a:gd name="T6" fmla="*/ 17 w 45"/>
                <a:gd name="T7" fmla="*/ 34 h 34"/>
                <a:gd name="T8" fmla="*/ 42 w 45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42" y="17"/>
                  </a:moveTo>
                  <a:cubicBezTo>
                    <a:pt x="45" y="8"/>
                    <a:pt x="39" y="0"/>
                    <a:pt x="28" y="0"/>
                  </a:cubicBezTo>
                  <a:cubicBezTo>
                    <a:pt x="17" y="0"/>
                    <a:pt x="6" y="8"/>
                    <a:pt x="3" y="17"/>
                  </a:cubicBezTo>
                  <a:cubicBezTo>
                    <a:pt x="0" y="26"/>
                    <a:pt x="6" y="34"/>
                    <a:pt x="17" y="34"/>
                  </a:cubicBezTo>
                  <a:cubicBezTo>
                    <a:pt x="28" y="34"/>
                    <a:pt x="39" y="26"/>
                    <a:pt x="42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94" name="îṩliḑé"/>
            <p:cNvSpPr/>
            <p:nvPr/>
          </p:nvSpPr>
          <p:spPr bwMode="auto">
            <a:xfrm>
              <a:off x="2919557" y="4479659"/>
              <a:ext cx="165096" cy="123436"/>
            </a:xfrm>
            <a:custGeom>
              <a:avLst/>
              <a:gdLst>
                <a:gd name="T0" fmla="*/ 42 w 45"/>
                <a:gd name="T1" fmla="*/ 17 h 34"/>
                <a:gd name="T2" fmla="*/ 28 w 45"/>
                <a:gd name="T3" fmla="*/ 0 h 34"/>
                <a:gd name="T4" fmla="*/ 3 w 45"/>
                <a:gd name="T5" fmla="*/ 17 h 34"/>
                <a:gd name="T6" fmla="*/ 17 w 45"/>
                <a:gd name="T7" fmla="*/ 34 h 34"/>
                <a:gd name="T8" fmla="*/ 42 w 45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42" y="17"/>
                  </a:moveTo>
                  <a:cubicBezTo>
                    <a:pt x="45" y="8"/>
                    <a:pt x="39" y="0"/>
                    <a:pt x="28" y="0"/>
                  </a:cubicBezTo>
                  <a:cubicBezTo>
                    <a:pt x="17" y="0"/>
                    <a:pt x="6" y="8"/>
                    <a:pt x="3" y="17"/>
                  </a:cubicBezTo>
                  <a:cubicBezTo>
                    <a:pt x="0" y="26"/>
                    <a:pt x="6" y="34"/>
                    <a:pt x="17" y="34"/>
                  </a:cubicBezTo>
                  <a:cubicBezTo>
                    <a:pt x="28" y="34"/>
                    <a:pt x="39" y="26"/>
                    <a:pt x="42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95" name="íṥḷïďe"/>
            <p:cNvSpPr/>
            <p:nvPr/>
          </p:nvSpPr>
          <p:spPr bwMode="auto">
            <a:xfrm>
              <a:off x="3095452" y="4479659"/>
              <a:ext cx="163552" cy="123436"/>
            </a:xfrm>
            <a:custGeom>
              <a:avLst/>
              <a:gdLst>
                <a:gd name="T0" fmla="*/ 43 w 45"/>
                <a:gd name="T1" fmla="*/ 17 h 34"/>
                <a:gd name="T2" fmla="*/ 28 w 45"/>
                <a:gd name="T3" fmla="*/ 0 h 34"/>
                <a:gd name="T4" fmla="*/ 3 w 45"/>
                <a:gd name="T5" fmla="*/ 17 h 34"/>
                <a:gd name="T6" fmla="*/ 18 w 45"/>
                <a:gd name="T7" fmla="*/ 34 h 34"/>
                <a:gd name="T8" fmla="*/ 43 w 45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4">
                  <a:moveTo>
                    <a:pt x="43" y="17"/>
                  </a:moveTo>
                  <a:cubicBezTo>
                    <a:pt x="45" y="8"/>
                    <a:pt x="39" y="0"/>
                    <a:pt x="28" y="0"/>
                  </a:cubicBezTo>
                  <a:cubicBezTo>
                    <a:pt x="17" y="0"/>
                    <a:pt x="6" y="8"/>
                    <a:pt x="3" y="17"/>
                  </a:cubicBezTo>
                  <a:cubicBezTo>
                    <a:pt x="0" y="26"/>
                    <a:pt x="7" y="34"/>
                    <a:pt x="18" y="34"/>
                  </a:cubicBezTo>
                  <a:cubicBezTo>
                    <a:pt x="29" y="34"/>
                    <a:pt x="40" y="26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96" name="îṡḷiḋé"/>
            <p:cNvSpPr/>
            <p:nvPr/>
          </p:nvSpPr>
          <p:spPr bwMode="auto">
            <a:xfrm>
              <a:off x="3274434" y="4479659"/>
              <a:ext cx="160466" cy="123436"/>
            </a:xfrm>
            <a:custGeom>
              <a:avLst/>
              <a:gdLst>
                <a:gd name="T0" fmla="*/ 42 w 44"/>
                <a:gd name="T1" fmla="*/ 17 h 34"/>
                <a:gd name="T2" fmla="*/ 27 w 44"/>
                <a:gd name="T3" fmla="*/ 0 h 34"/>
                <a:gd name="T4" fmla="*/ 2 w 44"/>
                <a:gd name="T5" fmla="*/ 17 h 34"/>
                <a:gd name="T6" fmla="*/ 17 w 44"/>
                <a:gd name="T7" fmla="*/ 34 h 34"/>
                <a:gd name="T8" fmla="*/ 42 w 44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">
                  <a:moveTo>
                    <a:pt x="42" y="17"/>
                  </a:moveTo>
                  <a:cubicBezTo>
                    <a:pt x="44" y="8"/>
                    <a:pt x="37" y="0"/>
                    <a:pt x="27" y="0"/>
                  </a:cubicBezTo>
                  <a:cubicBezTo>
                    <a:pt x="16" y="0"/>
                    <a:pt x="5" y="8"/>
                    <a:pt x="2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8" y="34"/>
                    <a:pt x="39" y="26"/>
                    <a:pt x="42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97" name="íşlíďé"/>
            <p:cNvSpPr/>
            <p:nvPr/>
          </p:nvSpPr>
          <p:spPr bwMode="auto">
            <a:xfrm>
              <a:off x="3448788" y="4479659"/>
              <a:ext cx="160466" cy="123436"/>
            </a:xfrm>
            <a:custGeom>
              <a:avLst/>
              <a:gdLst>
                <a:gd name="T0" fmla="*/ 42 w 44"/>
                <a:gd name="T1" fmla="*/ 17 h 34"/>
                <a:gd name="T2" fmla="*/ 27 w 44"/>
                <a:gd name="T3" fmla="*/ 0 h 34"/>
                <a:gd name="T4" fmla="*/ 3 w 44"/>
                <a:gd name="T5" fmla="*/ 17 h 34"/>
                <a:gd name="T6" fmla="*/ 18 w 44"/>
                <a:gd name="T7" fmla="*/ 34 h 34"/>
                <a:gd name="T8" fmla="*/ 42 w 44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">
                  <a:moveTo>
                    <a:pt x="42" y="17"/>
                  </a:moveTo>
                  <a:cubicBezTo>
                    <a:pt x="44" y="8"/>
                    <a:pt x="37" y="0"/>
                    <a:pt x="27" y="0"/>
                  </a:cubicBezTo>
                  <a:cubicBezTo>
                    <a:pt x="16" y="0"/>
                    <a:pt x="5" y="8"/>
                    <a:pt x="3" y="17"/>
                  </a:cubicBezTo>
                  <a:cubicBezTo>
                    <a:pt x="0" y="26"/>
                    <a:pt x="7" y="34"/>
                    <a:pt x="18" y="34"/>
                  </a:cubicBezTo>
                  <a:cubicBezTo>
                    <a:pt x="29" y="34"/>
                    <a:pt x="40" y="26"/>
                    <a:pt x="42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98" name="íṣḻiḓé"/>
            <p:cNvSpPr/>
            <p:nvPr/>
          </p:nvSpPr>
          <p:spPr bwMode="auto">
            <a:xfrm>
              <a:off x="2689658" y="4629324"/>
              <a:ext cx="171268" cy="128065"/>
            </a:xfrm>
            <a:custGeom>
              <a:avLst/>
              <a:gdLst>
                <a:gd name="T0" fmla="*/ 44 w 47"/>
                <a:gd name="T1" fmla="*/ 17 h 35"/>
                <a:gd name="T2" fmla="*/ 29 w 47"/>
                <a:gd name="T3" fmla="*/ 0 h 35"/>
                <a:gd name="T4" fmla="*/ 4 w 47"/>
                <a:gd name="T5" fmla="*/ 17 h 35"/>
                <a:gd name="T6" fmla="*/ 18 w 47"/>
                <a:gd name="T7" fmla="*/ 35 h 35"/>
                <a:gd name="T8" fmla="*/ 44 w 47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5">
                  <a:moveTo>
                    <a:pt x="44" y="17"/>
                  </a:moveTo>
                  <a:cubicBezTo>
                    <a:pt x="47" y="8"/>
                    <a:pt x="40" y="0"/>
                    <a:pt x="29" y="0"/>
                  </a:cubicBezTo>
                  <a:cubicBezTo>
                    <a:pt x="18" y="0"/>
                    <a:pt x="7" y="8"/>
                    <a:pt x="4" y="17"/>
                  </a:cubicBezTo>
                  <a:cubicBezTo>
                    <a:pt x="0" y="27"/>
                    <a:pt x="7" y="35"/>
                    <a:pt x="18" y="35"/>
                  </a:cubicBezTo>
                  <a:cubicBezTo>
                    <a:pt x="29" y="35"/>
                    <a:pt x="41" y="27"/>
                    <a:pt x="44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999" name="ï$1ïḓê"/>
            <p:cNvSpPr/>
            <p:nvPr/>
          </p:nvSpPr>
          <p:spPr bwMode="auto">
            <a:xfrm>
              <a:off x="2873268" y="4629324"/>
              <a:ext cx="166638" cy="128065"/>
            </a:xfrm>
            <a:custGeom>
              <a:avLst/>
              <a:gdLst>
                <a:gd name="T0" fmla="*/ 43 w 46"/>
                <a:gd name="T1" fmla="*/ 17 h 35"/>
                <a:gd name="T2" fmla="*/ 28 w 46"/>
                <a:gd name="T3" fmla="*/ 0 h 35"/>
                <a:gd name="T4" fmla="*/ 3 w 46"/>
                <a:gd name="T5" fmla="*/ 17 h 35"/>
                <a:gd name="T6" fmla="*/ 17 w 46"/>
                <a:gd name="T7" fmla="*/ 35 h 35"/>
                <a:gd name="T8" fmla="*/ 43 w 46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5">
                  <a:moveTo>
                    <a:pt x="43" y="17"/>
                  </a:moveTo>
                  <a:cubicBezTo>
                    <a:pt x="46" y="8"/>
                    <a:pt x="39" y="0"/>
                    <a:pt x="28" y="0"/>
                  </a:cubicBezTo>
                  <a:cubicBezTo>
                    <a:pt x="17" y="0"/>
                    <a:pt x="6" y="8"/>
                    <a:pt x="3" y="17"/>
                  </a:cubicBezTo>
                  <a:cubicBezTo>
                    <a:pt x="0" y="27"/>
                    <a:pt x="6" y="35"/>
                    <a:pt x="17" y="35"/>
                  </a:cubicBezTo>
                  <a:cubicBezTo>
                    <a:pt x="28" y="35"/>
                    <a:pt x="40" y="27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00" name="íṧ1ïḓé"/>
            <p:cNvSpPr/>
            <p:nvPr/>
          </p:nvSpPr>
          <p:spPr bwMode="auto">
            <a:xfrm>
              <a:off x="3050707" y="4629324"/>
              <a:ext cx="165096" cy="128065"/>
            </a:xfrm>
            <a:custGeom>
              <a:avLst/>
              <a:gdLst>
                <a:gd name="T0" fmla="*/ 43 w 45"/>
                <a:gd name="T1" fmla="*/ 17 h 35"/>
                <a:gd name="T2" fmla="*/ 28 w 45"/>
                <a:gd name="T3" fmla="*/ 0 h 35"/>
                <a:gd name="T4" fmla="*/ 3 w 45"/>
                <a:gd name="T5" fmla="*/ 17 h 35"/>
                <a:gd name="T6" fmla="*/ 18 w 45"/>
                <a:gd name="T7" fmla="*/ 35 h 35"/>
                <a:gd name="T8" fmla="*/ 43 w 45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43" y="17"/>
                  </a:moveTo>
                  <a:cubicBezTo>
                    <a:pt x="45" y="8"/>
                    <a:pt x="39" y="0"/>
                    <a:pt x="28" y="0"/>
                  </a:cubicBezTo>
                  <a:cubicBezTo>
                    <a:pt x="17" y="0"/>
                    <a:pt x="6" y="8"/>
                    <a:pt x="3" y="17"/>
                  </a:cubicBezTo>
                  <a:cubicBezTo>
                    <a:pt x="0" y="27"/>
                    <a:pt x="6" y="35"/>
                    <a:pt x="18" y="35"/>
                  </a:cubicBezTo>
                  <a:cubicBezTo>
                    <a:pt x="29" y="35"/>
                    <a:pt x="40" y="27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01" name="í$ḻíḍe"/>
            <p:cNvSpPr/>
            <p:nvPr/>
          </p:nvSpPr>
          <p:spPr bwMode="auto">
            <a:xfrm>
              <a:off x="3229689" y="4629324"/>
              <a:ext cx="165096" cy="128065"/>
            </a:xfrm>
            <a:custGeom>
              <a:avLst/>
              <a:gdLst>
                <a:gd name="T0" fmla="*/ 43 w 45"/>
                <a:gd name="T1" fmla="*/ 17 h 35"/>
                <a:gd name="T2" fmla="*/ 27 w 45"/>
                <a:gd name="T3" fmla="*/ 0 h 35"/>
                <a:gd name="T4" fmla="*/ 3 w 45"/>
                <a:gd name="T5" fmla="*/ 17 h 35"/>
                <a:gd name="T6" fmla="*/ 18 w 45"/>
                <a:gd name="T7" fmla="*/ 35 h 35"/>
                <a:gd name="T8" fmla="*/ 43 w 45"/>
                <a:gd name="T9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5">
                  <a:moveTo>
                    <a:pt x="43" y="17"/>
                  </a:moveTo>
                  <a:cubicBezTo>
                    <a:pt x="45" y="8"/>
                    <a:pt x="38" y="0"/>
                    <a:pt x="27" y="0"/>
                  </a:cubicBezTo>
                  <a:cubicBezTo>
                    <a:pt x="16" y="0"/>
                    <a:pt x="5" y="8"/>
                    <a:pt x="3" y="17"/>
                  </a:cubicBezTo>
                  <a:cubicBezTo>
                    <a:pt x="0" y="27"/>
                    <a:pt x="7" y="35"/>
                    <a:pt x="18" y="35"/>
                  </a:cubicBezTo>
                  <a:cubicBezTo>
                    <a:pt x="29" y="35"/>
                    <a:pt x="40" y="27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02" name="iśḻïḓé"/>
            <p:cNvSpPr/>
            <p:nvPr/>
          </p:nvSpPr>
          <p:spPr bwMode="auto">
            <a:xfrm>
              <a:off x="2456673" y="4783619"/>
              <a:ext cx="171268" cy="131151"/>
            </a:xfrm>
            <a:custGeom>
              <a:avLst/>
              <a:gdLst>
                <a:gd name="T0" fmla="*/ 44 w 47"/>
                <a:gd name="T1" fmla="*/ 18 h 36"/>
                <a:gd name="T2" fmla="*/ 30 w 47"/>
                <a:gd name="T3" fmla="*/ 0 h 36"/>
                <a:gd name="T4" fmla="*/ 3 w 47"/>
                <a:gd name="T5" fmla="*/ 18 h 36"/>
                <a:gd name="T6" fmla="*/ 17 w 47"/>
                <a:gd name="T7" fmla="*/ 36 h 36"/>
                <a:gd name="T8" fmla="*/ 44 w 4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4" y="18"/>
                  </a:moveTo>
                  <a:cubicBezTo>
                    <a:pt x="47" y="8"/>
                    <a:pt x="41" y="0"/>
                    <a:pt x="30" y="0"/>
                  </a:cubicBezTo>
                  <a:cubicBezTo>
                    <a:pt x="19" y="0"/>
                    <a:pt x="7" y="8"/>
                    <a:pt x="3" y="18"/>
                  </a:cubicBezTo>
                  <a:cubicBezTo>
                    <a:pt x="0" y="28"/>
                    <a:pt x="6" y="36"/>
                    <a:pt x="17" y="36"/>
                  </a:cubicBezTo>
                  <a:cubicBezTo>
                    <a:pt x="28" y="36"/>
                    <a:pt x="40" y="28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03" name="ï$ļîḓê"/>
            <p:cNvSpPr/>
            <p:nvPr/>
          </p:nvSpPr>
          <p:spPr bwMode="auto">
            <a:xfrm>
              <a:off x="2638740" y="4783619"/>
              <a:ext cx="171268" cy="131151"/>
            </a:xfrm>
            <a:custGeom>
              <a:avLst/>
              <a:gdLst>
                <a:gd name="T0" fmla="*/ 44 w 47"/>
                <a:gd name="T1" fmla="*/ 18 h 36"/>
                <a:gd name="T2" fmla="*/ 29 w 47"/>
                <a:gd name="T3" fmla="*/ 0 h 36"/>
                <a:gd name="T4" fmla="*/ 3 w 47"/>
                <a:gd name="T5" fmla="*/ 18 h 36"/>
                <a:gd name="T6" fmla="*/ 17 w 47"/>
                <a:gd name="T7" fmla="*/ 36 h 36"/>
                <a:gd name="T8" fmla="*/ 44 w 4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4" y="18"/>
                  </a:moveTo>
                  <a:cubicBezTo>
                    <a:pt x="47" y="8"/>
                    <a:pt x="40" y="0"/>
                    <a:pt x="29" y="0"/>
                  </a:cubicBezTo>
                  <a:cubicBezTo>
                    <a:pt x="18" y="0"/>
                    <a:pt x="6" y="8"/>
                    <a:pt x="3" y="18"/>
                  </a:cubicBezTo>
                  <a:cubicBezTo>
                    <a:pt x="0" y="28"/>
                    <a:pt x="6" y="36"/>
                    <a:pt x="17" y="36"/>
                  </a:cubicBezTo>
                  <a:cubicBezTo>
                    <a:pt x="29" y="36"/>
                    <a:pt x="41" y="28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04" name="î$ḷidé"/>
            <p:cNvSpPr/>
            <p:nvPr/>
          </p:nvSpPr>
          <p:spPr bwMode="auto">
            <a:xfrm>
              <a:off x="2820808" y="4783619"/>
              <a:ext cx="172810" cy="131151"/>
            </a:xfrm>
            <a:custGeom>
              <a:avLst/>
              <a:gdLst>
                <a:gd name="T0" fmla="*/ 44 w 47"/>
                <a:gd name="T1" fmla="*/ 18 h 36"/>
                <a:gd name="T2" fmla="*/ 29 w 47"/>
                <a:gd name="T3" fmla="*/ 0 h 36"/>
                <a:gd name="T4" fmla="*/ 3 w 47"/>
                <a:gd name="T5" fmla="*/ 18 h 36"/>
                <a:gd name="T6" fmla="*/ 18 w 47"/>
                <a:gd name="T7" fmla="*/ 36 h 36"/>
                <a:gd name="T8" fmla="*/ 44 w 47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6">
                  <a:moveTo>
                    <a:pt x="44" y="18"/>
                  </a:moveTo>
                  <a:cubicBezTo>
                    <a:pt x="47" y="8"/>
                    <a:pt x="40" y="0"/>
                    <a:pt x="29" y="0"/>
                  </a:cubicBezTo>
                  <a:cubicBezTo>
                    <a:pt x="18" y="0"/>
                    <a:pt x="6" y="8"/>
                    <a:pt x="3" y="18"/>
                  </a:cubicBezTo>
                  <a:cubicBezTo>
                    <a:pt x="0" y="28"/>
                    <a:pt x="6" y="36"/>
                    <a:pt x="18" y="36"/>
                  </a:cubicBezTo>
                  <a:cubicBezTo>
                    <a:pt x="29" y="36"/>
                    <a:pt x="41" y="28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05" name="išļïḓè"/>
            <p:cNvSpPr/>
            <p:nvPr/>
          </p:nvSpPr>
          <p:spPr bwMode="auto">
            <a:xfrm>
              <a:off x="3004419" y="4783619"/>
              <a:ext cx="166638" cy="131151"/>
            </a:xfrm>
            <a:custGeom>
              <a:avLst/>
              <a:gdLst>
                <a:gd name="T0" fmla="*/ 43 w 46"/>
                <a:gd name="T1" fmla="*/ 18 h 36"/>
                <a:gd name="T2" fmla="*/ 28 w 46"/>
                <a:gd name="T3" fmla="*/ 0 h 36"/>
                <a:gd name="T4" fmla="*/ 3 w 46"/>
                <a:gd name="T5" fmla="*/ 18 h 36"/>
                <a:gd name="T6" fmla="*/ 18 w 46"/>
                <a:gd name="T7" fmla="*/ 36 h 36"/>
                <a:gd name="T8" fmla="*/ 43 w 46"/>
                <a:gd name="T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6">
                  <a:moveTo>
                    <a:pt x="43" y="18"/>
                  </a:moveTo>
                  <a:cubicBezTo>
                    <a:pt x="46" y="8"/>
                    <a:pt x="39" y="0"/>
                    <a:pt x="28" y="0"/>
                  </a:cubicBezTo>
                  <a:cubicBezTo>
                    <a:pt x="17" y="0"/>
                    <a:pt x="6" y="8"/>
                    <a:pt x="3" y="18"/>
                  </a:cubicBezTo>
                  <a:cubicBezTo>
                    <a:pt x="0" y="28"/>
                    <a:pt x="7" y="36"/>
                    <a:pt x="18" y="36"/>
                  </a:cubicBezTo>
                  <a:cubicBezTo>
                    <a:pt x="29" y="36"/>
                    <a:pt x="41" y="28"/>
                    <a:pt x="43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06" name="íṩlîdé"/>
            <p:cNvSpPr/>
            <p:nvPr/>
          </p:nvSpPr>
          <p:spPr bwMode="auto">
            <a:xfrm>
              <a:off x="2398041" y="4944086"/>
              <a:ext cx="175896" cy="134237"/>
            </a:xfrm>
            <a:custGeom>
              <a:avLst/>
              <a:gdLst>
                <a:gd name="T0" fmla="*/ 45 w 48"/>
                <a:gd name="T1" fmla="*/ 18 h 37"/>
                <a:gd name="T2" fmla="*/ 30 w 48"/>
                <a:gd name="T3" fmla="*/ 0 h 37"/>
                <a:gd name="T4" fmla="*/ 3 w 48"/>
                <a:gd name="T5" fmla="*/ 18 h 37"/>
                <a:gd name="T6" fmla="*/ 17 w 48"/>
                <a:gd name="T7" fmla="*/ 37 h 37"/>
                <a:gd name="T8" fmla="*/ 45 w 4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7">
                  <a:moveTo>
                    <a:pt x="45" y="18"/>
                  </a:moveTo>
                  <a:cubicBezTo>
                    <a:pt x="48" y="8"/>
                    <a:pt x="42" y="0"/>
                    <a:pt x="30" y="0"/>
                  </a:cubicBezTo>
                  <a:cubicBezTo>
                    <a:pt x="19" y="0"/>
                    <a:pt x="7" y="8"/>
                    <a:pt x="3" y="18"/>
                  </a:cubicBezTo>
                  <a:cubicBezTo>
                    <a:pt x="0" y="29"/>
                    <a:pt x="6" y="37"/>
                    <a:pt x="17" y="37"/>
                  </a:cubicBezTo>
                  <a:cubicBezTo>
                    <a:pt x="29" y="37"/>
                    <a:pt x="41" y="29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07" name="îşlïdè"/>
            <p:cNvSpPr/>
            <p:nvPr/>
          </p:nvSpPr>
          <p:spPr bwMode="auto">
            <a:xfrm>
              <a:off x="2580108" y="4944086"/>
              <a:ext cx="178982" cy="134237"/>
            </a:xfrm>
            <a:custGeom>
              <a:avLst/>
              <a:gdLst>
                <a:gd name="T0" fmla="*/ 45 w 49"/>
                <a:gd name="T1" fmla="*/ 18 h 37"/>
                <a:gd name="T2" fmla="*/ 31 w 49"/>
                <a:gd name="T3" fmla="*/ 0 h 37"/>
                <a:gd name="T4" fmla="*/ 4 w 49"/>
                <a:gd name="T5" fmla="*/ 18 h 37"/>
                <a:gd name="T6" fmla="*/ 18 w 49"/>
                <a:gd name="T7" fmla="*/ 37 h 37"/>
                <a:gd name="T8" fmla="*/ 45 w 49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7">
                  <a:moveTo>
                    <a:pt x="45" y="18"/>
                  </a:moveTo>
                  <a:cubicBezTo>
                    <a:pt x="49" y="8"/>
                    <a:pt x="42" y="0"/>
                    <a:pt x="31" y="0"/>
                  </a:cubicBezTo>
                  <a:cubicBezTo>
                    <a:pt x="19" y="0"/>
                    <a:pt x="7" y="8"/>
                    <a:pt x="4" y="18"/>
                  </a:cubicBezTo>
                  <a:cubicBezTo>
                    <a:pt x="0" y="29"/>
                    <a:pt x="7" y="37"/>
                    <a:pt x="18" y="37"/>
                  </a:cubicBezTo>
                  <a:cubicBezTo>
                    <a:pt x="30" y="37"/>
                    <a:pt x="42" y="29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08" name="îSľíďé"/>
            <p:cNvSpPr/>
            <p:nvPr/>
          </p:nvSpPr>
          <p:spPr bwMode="auto">
            <a:xfrm>
              <a:off x="2766805" y="4944086"/>
              <a:ext cx="174353" cy="134237"/>
            </a:xfrm>
            <a:custGeom>
              <a:avLst/>
              <a:gdLst>
                <a:gd name="T0" fmla="*/ 45 w 48"/>
                <a:gd name="T1" fmla="*/ 18 h 37"/>
                <a:gd name="T2" fmla="*/ 30 w 48"/>
                <a:gd name="T3" fmla="*/ 0 h 37"/>
                <a:gd name="T4" fmla="*/ 4 w 48"/>
                <a:gd name="T5" fmla="*/ 18 h 37"/>
                <a:gd name="T6" fmla="*/ 19 w 48"/>
                <a:gd name="T7" fmla="*/ 37 h 37"/>
                <a:gd name="T8" fmla="*/ 45 w 4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7">
                  <a:moveTo>
                    <a:pt x="45" y="18"/>
                  </a:moveTo>
                  <a:cubicBezTo>
                    <a:pt x="48" y="8"/>
                    <a:pt x="41" y="0"/>
                    <a:pt x="30" y="0"/>
                  </a:cubicBezTo>
                  <a:cubicBezTo>
                    <a:pt x="19" y="0"/>
                    <a:pt x="7" y="8"/>
                    <a:pt x="4" y="18"/>
                  </a:cubicBezTo>
                  <a:cubicBezTo>
                    <a:pt x="0" y="29"/>
                    <a:pt x="7" y="37"/>
                    <a:pt x="19" y="37"/>
                  </a:cubicBezTo>
                  <a:cubicBezTo>
                    <a:pt x="30" y="37"/>
                    <a:pt x="42" y="29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09" name="íṣḻiḍé"/>
            <p:cNvSpPr/>
            <p:nvPr/>
          </p:nvSpPr>
          <p:spPr bwMode="auto">
            <a:xfrm>
              <a:off x="2336323" y="5107638"/>
              <a:ext cx="178982" cy="138865"/>
            </a:xfrm>
            <a:custGeom>
              <a:avLst/>
              <a:gdLst>
                <a:gd name="T0" fmla="*/ 46 w 49"/>
                <a:gd name="T1" fmla="*/ 19 h 38"/>
                <a:gd name="T2" fmla="*/ 31 w 49"/>
                <a:gd name="T3" fmla="*/ 0 h 38"/>
                <a:gd name="T4" fmla="*/ 4 w 49"/>
                <a:gd name="T5" fmla="*/ 19 h 38"/>
                <a:gd name="T6" fmla="*/ 18 w 49"/>
                <a:gd name="T7" fmla="*/ 38 h 38"/>
                <a:gd name="T8" fmla="*/ 46 w 49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8">
                  <a:moveTo>
                    <a:pt x="46" y="19"/>
                  </a:moveTo>
                  <a:cubicBezTo>
                    <a:pt x="49" y="9"/>
                    <a:pt x="43" y="0"/>
                    <a:pt x="31" y="0"/>
                  </a:cubicBezTo>
                  <a:cubicBezTo>
                    <a:pt x="20" y="0"/>
                    <a:pt x="7" y="9"/>
                    <a:pt x="4" y="19"/>
                  </a:cubicBezTo>
                  <a:cubicBezTo>
                    <a:pt x="0" y="30"/>
                    <a:pt x="6" y="38"/>
                    <a:pt x="18" y="38"/>
                  </a:cubicBezTo>
                  <a:cubicBezTo>
                    <a:pt x="30" y="38"/>
                    <a:pt x="42" y="30"/>
                    <a:pt x="4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10" name="ïśliḋé"/>
            <p:cNvSpPr/>
            <p:nvPr/>
          </p:nvSpPr>
          <p:spPr bwMode="auto">
            <a:xfrm>
              <a:off x="2526106" y="5107638"/>
              <a:ext cx="178982" cy="138865"/>
            </a:xfrm>
            <a:custGeom>
              <a:avLst/>
              <a:gdLst>
                <a:gd name="T0" fmla="*/ 45 w 49"/>
                <a:gd name="T1" fmla="*/ 19 h 38"/>
                <a:gd name="T2" fmla="*/ 31 w 49"/>
                <a:gd name="T3" fmla="*/ 0 h 38"/>
                <a:gd name="T4" fmla="*/ 3 w 49"/>
                <a:gd name="T5" fmla="*/ 19 h 38"/>
                <a:gd name="T6" fmla="*/ 18 w 49"/>
                <a:gd name="T7" fmla="*/ 38 h 38"/>
                <a:gd name="T8" fmla="*/ 45 w 49"/>
                <a:gd name="T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8">
                  <a:moveTo>
                    <a:pt x="45" y="19"/>
                  </a:moveTo>
                  <a:cubicBezTo>
                    <a:pt x="49" y="9"/>
                    <a:pt x="42" y="0"/>
                    <a:pt x="31" y="0"/>
                  </a:cubicBezTo>
                  <a:cubicBezTo>
                    <a:pt x="19" y="0"/>
                    <a:pt x="7" y="9"/>
                    <a:pt x="3" y="19"/>
                  </a:cubicBezTo>
                  <a:cubicBezTo>
                    <a:pt x="0" y="30"/>
                    <a:pt x="6" y="38"/>
                    <a:pt x="18" y="38"/>
                  </a:cubicBezTo>
                  <a:cubicBezTo>
                    <a:pt x="30" y="38"/>
                    <a:pt x="42" y="30"/>
                    <a:pt x="4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11" name="îśļíḍè"/>
            <p:cNvSpPr/>
            <p:nvPr/>
          </p:nvSpPr>
          <p:spPr bwMode="auto">
            <a:xfrm>
              <a:off x="2274605" y="5280448"/>
              <a:ext cx="182068" cy="145037"/>
            </a:xfrm>
            <a:custGeom>
              <a:avLst/>
              <a:gdLst>
                <a:gd name="T0" fmla="*/ 46 w 50"/>
                <a:gd name="T1" fmla="*/ 20 h 40"/>
                <a:gd name="T2" fmla="*/ 32 w 50"/>
                <a:gd name="T3" fmla="*/ 0 h 40"/>
                <a:gd name="T4" fmla="*/ 4 w 50"/>
                <a:gd name="T5" fmla="*/ 20 h 40"/>
                <a:gd name="T6" fmla="*/ 18 w 50"/>
                <a:gd name="T7" fmla="*/ 40 h 40"/>
                <a:gd name="T8" fmla="*/ 46 w 50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0">
                  <a:moveTo>
                    <a:pt x="46" y="20"/>
                  </a:moveTo>
                  <a:cubicBezTo>
                    <a:pt x="50" y="9"/>
                    <a:pt x="44" y="0"/>
                    <a:pt x="32" y="0"/>
                  </a:cubicBezTo>
                  <a:cubicBezTo>
                    <a:pt x="20" y="0"/>
                    <a:pt x="7" y="9"/>
                    <a:pt x="4" y="20"/>
                  </a:cubicBezTo>
                  <a:cubicBezTo>
                    <a:pt x="0" y="31"/>
                    <a:pt x="6" y="40"/>
                    <a:pt x="18" y="40"/>
                  </a:cubicBezTo>
                  <a:cubicBezTo>
                    <a:pt x="30" y="40"/>
                    <a:pt x="43" y="31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12" name="íślïdê"/>
            <p:cNvSpPr/>
            <p:nvPr/>
          </p:nvSpPr>
          <p:spPr bwMode="auto">
            <a:xfrm>
              <a:off x="2464388" y="5280448"/>
              <a:ext cx="185154" cy="145037"/>
            </a:xfrm>
            <a:custGeom>
              <a:avLst/>
              <a:gdLst>
                <a:gd name="T0" fmla="*/ 47 w 51"/>
                <a:gd name="T1" fmla="*/ 20 h 40"/>
                <a:gd name="T2" fmla="*/ 32 w 51"/>
                <a:gd name="T3" fmla="*/ 0 h 40"/>
                <a:gd name="T4" fmla="*/ 4 w 51"/>
                <a:gd name="T5" fmla="*/ 20 h 40"/>
                <a:gd name="T6" fmla="*/ 19 w 51"/>
                <a:gd name="T7" fmla="*/ 40 h 40"/>
                <a:gd name="T8" fmla="*/ 47 w 51"/>
                <a:gd name="T9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0">
                  <a:moveTo>
                    <a:pt x="47" y="20"/>
                  </a:moveTo>
                  <a:cubicBezTo>
                    <a:pt x="51" y="9"/>
                    <a:pt x="44" y="0"/>
                    <a:pt x="32" y="0"/>
                  </a:cubicBezTo>
                  <a:cubicBezTo>
                    <a:pt x="20" y="0"/>
                    <a:pt x="8" y="9"/>
                    <a:pt x="4" y="20"/>
                  </a:cubicBezTo>
                  <a:cubicBezTo>
                    <a:pt x="0" y="31"/>
                    <a:pt x="7" y="40"/>
                    <a:pt x="19" y="40"/>
                  </a:cubicBezTo>
                  <a:cubicBezTo>
                    <a:pt x="31" y="40"/>
                    <a:pt x="43" y="31"/>
                    <a:pt x="4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13" name="îŝlíḋe"/>
            <p:cNvSpPr/>
            <p:nvPr/>
          </p:nvSpPr>
          <p:spPr bwMode="auto">
            <a:xfrm>
              <a:off x="2208259" y="5454801"/>
              <a:ext cx="186697" cy="154295"/>
            </a:xfrm>
            <a:custGeom>
              <a:avLst/>
              <a:gdLst>
                <a:gd name="T0" fmla="*/ 47 w 51"/>
                <a:gd name="T1" fmla="*/ 21 h 42"/>
                <a:gd name="T2" fmla="*/ 33 w 51"/>
                <a:gd name="T3" fmla="*/ 0 h 42"/>
                <a:gd name="T4" fmla="*/ 4 w 51"/>
                <a:gd name="T5" fmla="*/ 21 h 42"/>
                <a:gd name="T6" fmla="*/ 18 w 51"/>
                <a:gd name="T7" fmla="*/ 42 h 42"/>
                <a:gd name="T8" fmla="*/ 47 w 5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47" y="21"/>
                  </a:moveTo>
                  <a:cubicBezTo>
                    <a:pt x="51" y="10"/>
                    <a:pt x="45" y="0"/>
                    <a:pt x="33" y="0"/>
                  </a:cubicBezTo>
                  <a:cubicBezTo>
                    <a:pt x="21" y="0"/>
                    <a:pt x="8" y="10"/>
                    <a:pt x="4" y="21"/>
                  </a:cubicBezTo>
                  <a:cubicBezTo>
                    <a:pt x="0" y="32"/>
                    <a:pt x="6" y="42"/>
                    <a:pt x="18" y="42"/>
                  </a:cubicBezTo>
                  <a:cubicBezTo>
                    <a:pt x="30" y="42"/>
                    <a:pt x="44" y="32"/>
                    <a:pt x="47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14" name="íŝḻïḑe"/>
            <p:cNvSpPr/>
            <p:nvPr/>
          </p:nvSpPr>
          <p:spPr bwMode="auto">
            <a:xfrm>
              <a:off x="2401126" y="5454801"/>
              <a:ext cx="189783" cy="154295"/>
            </a:xfrm>
            <a:custGeom>
              <a:avLst/>
              <a:gdLst>
                <a:gd name="T0" fmla="*/ 48 w 52"/>
                <a:gd name="T1" fmla="*/ 21 h 42"/>
                <a:gd name="T2" fmla="*/ 33 w 52"/>
                <a:gd name="T3" fmla="*/ 0 h 42"/>
                <a:gd name="T4" fmla="*/ 4 w 52"/>
                <a:gd name="T5" fmla="*/ 21 h 42"/>
                <a:gd name="T6" fmla="*/ 19 w 52"/>
                <a:gd name="T7" fmla="*/ 42 h 42"/>
                <a:gd name="T8" fmla="*/ 48 w 52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2">
                  <a:moveTo>
                    <a:pt x="48" y="21"/>
                  </a:moveTo>
                  <a:cubicBezTo>
                    <a:pt x="52" y="10"/>
                    <a:pt x="45" y="0"/>
                    <a:pt x="33" y="0"/>
                  </a:cubicBezTo>
                  <a:cubicBezTo>
                    <a:pt x="21" y="0"/>
                    <a:pt x="8" y="10"/>
                    <a:pt x="4" y="21"/>
                  </a:cubicBezTo>
                  <a:cubicBezTo>
                    <a:pt x="0" y="32"/>
                    <a:pt x="7" y="42"/>
                    <a:pt x="19" y="42"/>
                  </a:cubicBezTo>
                  <a:cubicBezTo>
                    <a:pt x="31" y="42"/>
                    <a:pt x="44" y="32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15" name="í$1îḓé"/>
            <p:cNvSpPr/>
            <p:nvPr/>
          </p:nvSpPr>
          <p:spPr bwMode="auto">
            <a:xfrm>
              <a:off x="2138826" y="5641497"/>
              <a:ext cx="194411" cy="154295"/>
            </a:xfrm>
            <a:custGeom>
              <a:avLst/>
              <a:gdLst>
                <a:gd name="T0" fmla="*/ 49 w 53"/>
                <a:gd name="T1" fmla="*/ 21 h 42"/>
                <a:gd name="T2" fmla="*/ 34 w 53"/>
                <a:gd name="T3" fmla="*/ 0 h 42"/>
                <a:gd name="T4" fmla="*/ 4 w 53"/>
                <a:gd name="T5" fmla="*/ 21 h 42"/>
                <a:gd name="T6" fmla="*/ 19 w 53"/>
                <a:gd name="T7" fmla="*/ 42 h 42"/>
                <a:gd name="T8" fmla="*/ 49 w 53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2">
                  <a:moveTo>
                    <a:pt x="49" y="21"/>
                  </a:moveTo>
                  <a:cubicBezTo>
                    <a:pt x="53" y="9"/>
                    <a:pt x="46" y="0"/>
                    <a:pt x="34" y="0"/>
                  </a:cubicBezTo>
                  <a:cubicBezTo>
                    <a:pt x="22" y="0"/>
                    <a:pt x="9" y="9"/>
                    <a:pt x="4" y="21"/>
                  </a:cubicBezTo>
                  <a:cubicBezTo>
                    <a:pt x="0" y="33"/>
                    <a:pt x="7" y="42"/>
                    <a:pt x="19" y="42"/>
                  </a:cubicBezTo>
                  <a:cubicBezTo>
                    <a:pt x="31" y="42"/>
                    <a:pt x="45" y="33"/>
                    <a:pt x="49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16" name="íṩḷîḋê"/>
            <p:cNvSpPr/>
            <p:nvPr/>
          </p:nvSpPr>
          <p:spPr bwMode="auto">
            <a:xfrm>
              <a:off x="2339409" y="5641497"/>
              <a:ext cx="189783" cy="154295"/>
            </a:xfrm>
            <a:custGeom>
              <a:avLst/>
              <a:gdLst>
                <a:gd name="T0" fmla="*/ 48 w 52"/>
                <a:gd name="T1" fmla="*/ 21 h 42"/>
                <a:gd name="T2" fmla="*/ 33 w 52"/>
                <a:gd name="T3" fmla="*/ 0 h 42"/>
                <a:gd name="T4" fmla="*/ 4 w 52"/>
                <a:gd name="T5" fmla="*/ 21 h 42"/>
                <a:gd name="T6" fmla="*/ 19 w 52"/>
                <a:gd name="T7" fmla="*/ 42 h 42"/>
                <a:gd name="T8" fmla="*/ 48 w 52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2">
                  <a:moveTo>
                    <a:pt x="48" y="21"/>
                  </a:moveTo>
                  <a:cubicBezTo>
                    <a:pt x="52" y="9"/>
                    <a:pt x="45" y="0"/>
                    <a:pt x="33" y="0"/>
                  </a:cubicBezTo>
                  <a:cubicBezTo>
                    <a:pt x="21" y="0"/>
                    <a:pt x="8" y="9"/>
                    <a:pt x="4" y="21"/>
                  </a:cubicBezTo>
                  <a:cubicBezTo>
                    <a:pt x="0" y="33"/>
                    <a:pt x="7" y="42"/>
                    <a:pt x="19" y="42"/>
                  </a:cubicBezTo>
                  <a:cubicBezTo>
                    <a:pt x="31" y="42"/>
                    <a:pt x="45" y="33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017" name="ïśļiďé"/>
            <p:cNvSpPr/>
            <p:nvPr/>
          </p:nvSpPr>
          <p:spPr bwMode="auto">
            <a:xfrm>
              <a:off x="2539992" y="5641497"/>
              <a:ext cx="186697" cy="154295"/>
            </a:xfrm>
            <a:custGeom>
              <a:avLst/>
              <a:gdLst>
                <a:gd name="T0" fmla="*/ 48 w 51"/>
                <a:gd name="T1" fmla="*/ 21 h 42"/>
                <a:gd name="T2" fmla="*/ 32 w 51"/>
                <a:gd name="T3" fmla="*/ 0 h 42"/>
                <a:gd name="T4" fmla="*/ 3 w 51"/>
                <a:gd name="T5" fmla="*/ 21 h 42"/>
                <a:gd name="T6" fmla="*/ 19 w 51"/>
                <a:gd name="T7" fmla="*/ 42 h 42"/>
                <a:gd name="T8" fmla="*/ 48 w 5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2">
                  <a:moveTo>
                    <a:pt x="48" y="21"/>
                  </a:moveTo>
                  <a:cubicBezTo>
                    <a:pt x="51" y="9"/>
                    <a:pt x="44" y="0"/>
                    <a:pt x="32" y="0"/>
                  </a:cubicBezTo>
                  <a:cubicBezTo>
                    <a:pt x="20" y="0"/>
                    <a:pt x="7" y="9"/>
                    <a:pt x="3" y="21"/>
                  </a:cubicBezTo>
                  <a:cubicBezTo>
                    <a:pt x="0" y="33"/>
                    <a:pt x="7" y="42"/>
                    <a:pt x="19" y="42"/>
                  </a:cubicBezTo>
                  <a:cubicBezTo>
                    <a:pt x="31" y="42"/>
                    <a:pt x="44" y="33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7" name="直接连接符 4"/>
          <p:cNvCxnSpPr/>
          <p:nvPr/>
        </p:nvCxnSpPr>
        <p:spPr>
          <a:xfrm>
            <a:off x="690093" y="5786717"/>
            <a:ext cx="10858500" cy="0"/>
          </a:xfrm>
          <a:prstGeom prst="line">
            <a:avLst/>
          </a:prstGeom>
          <a:ln w="762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íṥḻïḍê"/>
          <p:cNvGrpSpPr/>
          <p:nvPr/>
        </p:nvGrpSpPr>
        <p:grpSpPr>
          <a:xfrm>
            <a:off x="2977351" y="1906964"/>
            <a:ext cx="2298579" cy="4213128"/>
            <a:chOff x="2887272" y="1530447"/>
            <a:chExt cx="2298579" cy="4213128"/>
          </a:xfrm>
        </p:grpSpPr>
        <p:grpSp>
          <p:nvGrpSpPr>
            <p:cNvPr id="41" name="îṧḷiḋé"/>
            <p:cNvGrpSpPr/>
            <p:nvPr/>
          </p:nvGrpSpPr>
          <p:grpSpPr>
            <a:xfrm>
              <a:off x="3703187" y="5076825"/>
              <a:ext cx="666750" cy="666750"/>
              <a:chOff x="1838325" y="5076825"/>
              <a:chExt cx="666750" cy="666750"/>
            </a:xfrm>
          </p:grpSpPr>
          <p:sp>
            <p:nvSpPr>
              <p:cNvPr id="46" name="íṡļiḑé"/>
              <p:cNvSpPr/>
              <p:nvPr/>
            </p:nvSpPr>
            <p:spPr>
              <a:xfrm>
                <a:off x="1838325" y="5076825"/>
                <a:ext cx="666750" cy="666750"/>
              </a:xfrm>
              <a:prstGeom prst="ellipse">
                <a:avLst/>
              </a:prstGeom>
              <a:solidFill>
                <a:schemeClr val="accent4"/>
              </a:solidFill>
              <a:ln w="28575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7" name="íṥḻiḓé"/>
              <p:cNvSpPr/>
              <p:nvPr/>
            </p:nvSpPr>
            <p:spPr>
              <a:xfrm>
                <a:off x="2012112" y="5253956"/>
                <a:ext cx="319177" cy="312487"/>
              </a:xfrm>
              <a:custGeom>
                <a:avLst/>
                <a:gdLst>
                  <a:gd name="connsiteX0" fmla="*/ 163903 w 607933"/>
                  <a:gd name="connsiteY0" fmla="*/ 369028 h 595191"/>
                  <a:gd name="connsiteX1" fmla="*/ 195691 w 607933"/>
                  <a:gd name="connsiteY1" fmla="*/ 416642 h 595191"/>
                  <a:gd name="connsiteX2" fmla="*/ 52648 w 607933"/>
                  <a:gd name="connsiteY2" fmla="*/ 476158 h 595191"/>
                  <a:gd name="connsiteX3" fmla="*/ 303967 w 607933"/>
                  <a:gd name="connsiteY3" fmla="*/ 542618 h 595191"/>
                  <a:gd name="connsiteX4" fmla="*/ 555285 w 607933"/>
                  <a:gd name="connsiteY4" fmla="*/ 476158 h 595191"/>
                  <a:gd name="connsiteX5" fmla="*/ 413235 w 607933"/>
                  <a:gd name="connsiteY5" fmla="*/ 416642 h 595191"/>
                  <a:gd name="connsiteX6" fmla="*/ 444029 w 607933"/>
                  <a:gd name="connsiteY6" fmla="*/ 369028 h 595191"/>
                  <a:gd name="connsiteX7" fmla="*/ 607933 w 607933"/>
                  <a:gd name="connsiteY7" fmla="*/ 476158 h 595191"/>
                  <a:gd name="connsiteX8" fmla="*/ 303967 w 607933"/>
                  <a:gd name="connsiteY8" fmla="*/ 595191 h 595191"/>
                  <a:gd name="connsiteX9" fmla="*/ 0 w 607933"/>
                  <a:gd name="connsiteY9" fmla="*/ 476158 h 595191"/>
                  <a:gd name="connsiteX10" fmla="*/ 163903 w 607933"/>
                  <a:gd name="connsiteY10" fmla="*/ 369028 h 595191"/>
                  <a:gd name="connsiteX11" fmla="*/ 303967 w 607933"/>
                  <a:gd name="connsiteY11" fmla="*/ 100209 h 595191"/>
                  <a:gd name="connsiteX12" fmla="*/ 230453 w 607933"/>
                  <a:gd name="connsiteY12" fmla="*/ 174622 h 595191"/>
                  <a:gd name="connsiteX13" fmla="*/ 303967 w 607933"/>
                  <a:gd name="connsiteY13" fmla="*/ 248042 h 595191"/>
                  <a:gd name="connsiteX14" fmla="*/ 378475 w 607933"/>
                  <a:gd name="connsiteY14" fmla="*/ 174622 h 595191"/>
                  <a:gd name="connsiteX15" fmla="*/ 303967 w 607933"/>
                  <a:gd name="connsiteY15" fmla="*/ 100209 h 595191"/>
                  <a:gd name="connsiteX16" fmla="*/ 303967 w 607933"/>
                  <a:gd name="connsiteY16" fmla="*/ 0 h 595191"/>
                  <a:gd name="connsiteX17" fmla="*/ 481792 w 607933"/>
                  <a:gd name="connsiteY17" fmla="*/ 177598 h 595191"/>
                  <a:gd name="connsiteX18" fmla="*/ 338737 w 607933"/>
                  <a:gd name="connsiteY18" fmla="*/ 453420 h 595191"/>
                  <a:gd name="connsiteX19" fmla="*/ 303967 w 607933"/>
                  <a:gd name="connsiteY19" fmla="*/ 471279 h 595191"/>
                  <a:gd name="connsiteX20" fmla="*/ 269197 w 607933"/>
                  <a:gd name="connsiteY20" fmla="*/ 453420 h 595191"/>
                  <a:gd name="connsiteX21" fmla="*/ 126142 w 607933"/>
                  <a:gd name="connsiteY21" fmla="*/ 177598 h 595191"/>
                  <a:gd name="connsiteX22" fmla="*/ 303967 w 607933"/>
                  <a:gd name="connsiteY22" fmla="*/ 0 h 59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7933" h="595191">
                    <a:moveTo>
                      <a:pt x="163903" y="369028"/>
                    </a:moveTo>
                    <a:cubicBezTo>
                      <a:pt x="173837" y="383907"/>
                      <a:pt x="183771" y="399778"/>
                      <a:pt x="195691" y="416642"/>
                    </a:cubicBezTo>
                    <a:cubicBezTo>
                      <a:pt x="101322" y="430529"/>
                      <a:pt x="52648" y="461279"/>
                      <a:pt x="52648" y="476158"/>
                    </a:cubicBezTo>
                    <a:cubicBezTo>
                      <a:pt x="52648" y="495997"/>
                      <a:pt x="138076" y="542618"/>
                      <a:pt x="303967" y="542618"/>
                    </a:cubicBezTo>
                    <a:cubicBezTo>
                      <a:pt x="469857" y="542618"/>
                      <a:pt x="555285" y="495997"/>
                      <a:pt x="555285" y="476158"/>
                    </a:cubicBezTo>
                    <a:cubicBezTo>
                      <a:pt x="555285" y="461279"/>
                      <a:pt x="507604" y="430529"/>
                      <a:pt x="413235" y="416642"/>
                    </a:cubicBezTo>
                    <a:cubicBezTo>
                      <a:pt x="424162" y="399778"/>
                      <a:pt x="434096" y="383907"/>
                      <a:pt x="444029" y="369028"/>
                    </a:cubicBezTo>
                    <a:cubicBezTo>
                      <a:pt x="537405" y="385891"/>
                      <a:pt x="607933" y="422593"/>
                      <a:pt x="607933" y="476158"/>
                    </a:cubicBezTo>
                    <a:cubicBezTo>
                      <a:pt x="607933" y="554522"/>
                      <a:pt x="454956" y="595191"/>
                      <a:pt x="303967" y="595191"/>
                    </a:cubicBezTo>
                    <a:cubicBezTo>
                      <a:pt x="152977" y="595191"/>
                      <a:pt x="0" y="554522"/>
                      <a:pt x="0" y="476158"/>
                    </a:cubicBezTo>
                    <a:cubicBezTo>
                      <a:pt x="0" y="422593"/>
                      <a:pt x="71522" y="385891"/>
                      <a:pt x="163903" y="369028"/>
                    </a:cubicBezTo>
                    <a:close/>
                    <a:moveTo>
                      <a:pt x="303967" y="100209"/>
                    </a:moveTo>
                    <a:cubicBezTo>
                      <a:pt x="263236" y="100209"/>
                      <a:pt x="230453" y="133943"/>
                      <a:pt x="230453" y="174622"/>
                    </a:cubicBezTo>
                    <a:cubicBezTo>
                      <a:pt x="230453" y="215300"/>
                      <a:pt x="263236" y="248042"/>
                      <a:pt x="303967" y="248042"/>
                    </a:cubicBezTo>
                    <a:cubicBezTo>
                      <a:pt x="344698" y="248042"/>
                      <a:pt x="378475" y="215300"/>
                      <a:pt x="378475" y="174622"/>
                    </a:cubicBezTo>
                    <a:cubicBezTo>
                      <a:pt x="378475" y="133943"/>
                      <a:pt x="344698" y="100209"/>
                      <a:pt x="303967" y="100209"/>
                    </a:cubicBezTo>
                    <a:close/>
                    <a:moveTo>
                      <a:pt x="303967" y="0"/>
                    </a:moveTo>
                    <a:cubicBezTo>
                      <a:pt x="402317" y="0"/>
                      <a:pt x="481792" y="79374"/>
                      <a:pt x="481792" y="177598"/>
                    </a:cubicBezTo>
                    <a:cubicBezTo>
                      <a:pt x="481792" y="248042"/>
                      <a:pt x="390396" y="382976"/>
                      <a:pt x="338737" y="453420"/>
                    </a:cubicBezTo>
                    <a:cubicBezTo>
                      <a:pt x="330790" y="464334"/>
                      <a:pt x="317875" y="471279"/>
                      <a:pt x="303967" y="471279"/>
                    </a:cubicBezTo>
                    <a:cubicBezTo>
                      <a:pt x="290059" y="471279"/>
                      <a:pt x="277144" y="464334"/>
                      <a:pt x="269197" y="453420"/>
                    </a:cubicBezTo>
                    <a:cubicBezTo>
                      <a:pt x="217538" y="382976"/>
                      <a:pt x="126142" y="248042"/>
                      <a:pt x="126142" y="177598"/>
                    </a:cubicBezTo>
                    <a:cubicBezTo>
                      <a:pt x="126142" y="79374"/>
                      <a:pt x="205617" y="0"/>
                      <a:pt x="3039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42" name="í$ľïḑê"/>
            <p:cNvGrpSpPr/>
            <p:nvPr/>
          </p:nvGrpSpPr>
          <p:grpSpPr>
            <a:xfrm>
              <a:off x="2887272" y="1530447"/>
              <a:ext cx="2298579" cy="1222662"/>
              <a:chOff x="1113559" y="3500377"/>
              <a:chExt cx="2298579" cy="1222662"/>
            </a:xfrm>
          </p:grpSpPr>
          <p:sp>
            <p:nvSpPr>
              <p:cNvPr id="44" name="îṣļíde"/>
              <p:cNvSpPr/>
              <p:nvPr/>
            </p:nvSpPr>
            <p:spPr>
              <a:xfrm>
                <a:off x="1471947" y="3500377"/>
                <a:ext cx="1581804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Add subtitle</a:t>
                </a:r>
                <a:endParaRPr lang="id-ID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5" name="íŝļíḍé"/>
              <p:cNvSpPr/>
              <p:nvPr/>
            </p:nvSpPr>
            <p:spPr bwMode="auto">
              <a:xfrm>
                <a:off x="1113559" y="4017227"/>
                <a:ext cx="2298579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content, content to match the title. </a:t>
                </a:r>
              </a:p>
              <a:p>
                <a:pPr algn="ctr"/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......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cxnSp>
          <p:nvCxnSpPr>
            <p:cNvPr id="43" name="直接连接符 40"/>
            <p:cNvCxnSpPr>
              <a:stCxn id="45" idx="2"/>
              <a:endCxn id="46" idx="0"/>
            </p:cNvCxnSpPr>
            <p:nvPr/>
          </p:nvCxnSpPr>
          <p:spPr>
            <a:xfrm flipH="1">
              <a:off x="4036562" y="2753109"/>
              <a:ext cx="0" cy="232371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ïşlíďe"/>
          <p:cNvGrpSpPr/>
          <p:nvPr/>
        </p:nvGrpSpPr>
        <p:grpSpPr>
          <a:xfrm>
            <a:off x="797890" y="3195235"/>
            <a:ext cx="2672096" cy="2924857"/>
            <a:chOff x="647427" y="2818718"/>
            <a:chExt cx="2672096" cy="2924857"/>
          </a:xfrm>
        </p:grpSpPr>
        <p:grpSp>
          <p:nvGrpSpPr>
            <p:cNvPr id="27" name="iŝľïďê"/>
            <p:cNvGrpSpPr/>
            <p:nvPr/>
          </p:nvGrpSpPr>
          <p:grpSpPr>
            <a:xfrm>
              <a:off x="1650100" y="5076825"/>
              <a:ext cx="666750" cy="666750"/>
              <a:chOff x="1838325" y="5076825"/>
              <a:chExt cx="666750" cy="666750"/>
            </a:xfrm>
          </p:grpSpPr>
          <p:sp>
            <p:nvSpPr>
              <p:cNvPr id="32" name="iṥlíḓè"/>
              <p:cNvSpPr/>
              <p:nvPr/>
            </p:nvSpPr>
            <p:spPr>
              <a:xfrm>
                <a:off x="1838325" y="5076825"/>
                <a:ext cx="666750" cy="666750"/>
              </a:xfrm>
              <a:prstGeom prst="ellipse">
                <a:avLst/>
              </a:prstGeom>
              <a:solidFill>
                <a:schemeClr val="accent1"/>
              </a:solidFill>
              <a:ln w="28575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3" name="ïşḻïdé"/>
              <p:cNvSpPr/>
              <p:nvPr/>
            </p:nvSpPr>
            <p:spPr>
              <a:xfrm>
                <a:off x="2012112" y="5253956"/>
                <a:ext cx="319177" cy="312487"/>
              </a:xfrm>
              <a:custGeom>
                <a:avLst/>
                <a:gdLst>
                  <a:gd name="connsiteX0" fmla="*/ 163903 w 607933"/>
                  <a:gd name="connsiteY0" fmla="*/ 369028 h 595191"/>
                  <a:gd name="connsiteX1" fmla="*/ 195691 w 607933"/>
                  <a:gd name="connsiteY1" fmla="*/ 416642 h 595191"/>
                  <a:gd name="connsiteX2" fmla="*/ 52648 w 607933"/>
                  <a:gd name="connsiteY2" fmla="*/ 476158 h 595191"/>
                  <a:gd name="connsiteX3" fmla="*/ 303967 w 607933"/>
                  <a:gd name="connsiteY3" fmla="*/ 542618 h 595191"/>
                  <a:gd name="connsiteX4" fmla="*/ 555285 w 607933"/>
                  <a:gd name="connsiteY4" fmla="*/ 476158 h 595191"/>
                  <a:gd name="connsiteX5" fmla="*/ 413235 w 607933"/>
                  <a:gd name="connsiteY5" fmla="*/ 416642 h 595191"/>
                  <a:gd name="connsiteX6" fmla="*/ 444029 w 607933"/>
                  <a:gd name="connsiteY6" fmla="*/ 369028 h 595191"/>
                  <a:gd name="connsiteX7" fmla="*/ 607933 w 607933"/>
                  <a:gd name="connsiteY7" fmla="*/ 476158 h 595191"/>
                  <a:gd name="connsiteX8" fmla="*/ 303967 w 607933"/>
                  <a:gd name="connsiteY8" fmla="*/ 595191 h 595191"/>
                  <a:gd name="connsiteX9" fmla="*/ 0 w 607933"/>
                  <a:gd name="connsiteY9" fmla="*/ 476158 h 595191"/>
                  <a:gd name="connsiteX10" fmla="*/ 163903 w 607933"/>
                  <a:gd name="connsiteY10" fmla="*/ 369028 h 595191"/>
                  <a:gd name="connsiteX11" fmla="*/ 303967 w 607933"/>
                  <a:gd name="connsiteY11" fmla="*/ 100209 h 595191"/>
                  <a:gd name="connsiteX12" fmla="*/ 230453 w 607933"/>
                  <a:gd name="connsiteY12" fmla="*/ 174622 h 595191"/>
                  <a:gd name="connsiteX13" fmla="*/ 303967 w 607933"/>
                  <a:gd name="connsiteY13" fmla="*/ 248042 h 595191"/>
                  <a:gd name="connsiteX14" fmla="*/ 378475 w 607933"/>
                  <a:gd name="connsiteY14" fmla="*/ 174622 h 595191"/>
                  <a:gd name="connsiteX15" fmla="*/ 303967 w 607933"/>
                  <a:gd name="connsiteY15" fmla="*/ 100209 h 595191"/>
                  <a:gd name="connsiteX16" fmla="*/ 303967 w 607933"/>
                  <a:gd name="connsiteY16" fmla="*/ 0 h 595191"/>
                  <a:gd name="connsiteX17" fmla="*/ 481792 w 607933"/>
                  <a:gd name="connsiteY17" fmla="*/ 177598 h 595191"/>
                  <a:gd name="connsiteX18" fmla="*/ 338737 w 607933"/>
                  <a:gd name="connsiteY18" fmla="*/ 453420 h 595191"/>
                  <a:gd name="connsiteX19" fmla="*/ 303967 w 607933"/>
                  <a:gd name="connsiteY19" fmla="*/ 471279 h 595191"/>
                  <a:gd name="connsiteX20" fmla="*/ 269197 w 607933"/>
                  <a:gd name="connsiteY20" fmla="*/ 453420 h 595191"/>
                  <a:gd name="connsiteX21" fmla="*/ 126142 w 607933"/>
                  <a:gd name="connsiteY21" fmla="*/ 177598 h 595191"/>
                  <a:gd name="connsiteX22" fmla="*/ 303967 w 607933"/>
                  <a:gd name="connsiteY22" fmla="*/ 0 h 59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7933" h="595191">
                    <a:moveTo>
                      <a:pt x="163903" y="369028"/>
                    </a:moveTo>
                    <a:cubicBezTo>
                      <a:pt x="173837" y="383907"/>
                      <a:pt x="183771" y="399778"/>
                      <a:pt x="195691" y="416642"/>
                    </a:cubicBezTo>
                    <a:cubicBezTo>
                      <a:pt x="101322" y="430529"/>
                      <a:pt x="52648" y="461279"/>
                      <a:pt x="52648" y="476158"/>
                    </a:cubicBezTo>
                    <a:cubicBezTo>
                      <a:pt x="52648" y="495997"/>
                      <a:pt x="138076" y="542618"/>
                      <a:pt x="303967" y="542618"/>
                    </a:cubicBezTo>
                    <a:cubicBezTo>
                      <a:pt x="469857" y="542618"/>
                      <a:pt x="555285" y="495997"/>
                      <a:pt x="555285" y="476158"/>
                    </a:cubicBezTo>
                    <a:cubicBezTo>
                      <a:pt x="555285" y="461279"/>
                      <a:pt x="507604" y="430529"/>
                      <a:pt x="413235" y="416642"/>
                    </a:cubicBezTo>
                    <a:cubicBezTo>
                      <a:pt x="424162" y="399778"/>
                      <a:pt x="434096" y="383907"/>
                      <a:pt x="444029" y="369028"/>
                    </a:cubicBezTo>
                    <a:cubicBezTo>
                      <a:pt x="537405" y="385891"/>
                      <a:pt x="607933" y="422593"/>
                      <a:pt x="607933" y="476158"/>
                    </a:cubicBezTo>
                    <a:cubicBezTo>
                      <a:pt x="607933" y="554522"/>
                      <a:pt x="454956" y="595191"/>
                      <a:pt x="303967" y="595191"/>
                    </a:cubicBezTo>
                    <a:cubicBezTo>
                      <a:pt x="152977" y="595191"/>
                      <a:pt x="0" y="554522"/>
                      <a:pt x="0" y="476158"/>
                    </a:cubicBezTo>
                    <a:cubicBezTo>
                      <a:pt x="0" y="422593"/>
                      <a:pt x="71522" y="385891"/>
                      <a:pt x="163903" y="369028"/>
                    </a:cubicBezTo>
                    <a:close/>
                    <a:moveTo>
                      <a:pt x="303967" y="100209"/>
                    </a:moveTo>
                    <a:cubicBezTo>
                      <a:pt x="263236" y="100209"/>
                      <a:pt x="230453" y="133943"/>
                      <a:pt x="230453" y="174622"/>
                    </a:cubicBezTo>
                    <a:cubicBezTo>
                      <a:pt x="230453" y="215300"/>
                      <a:pt x="263236" y="248042"/>
                      <a:pt x="303967" y="248042"/>
                    </a:cubicBezTo>
                    <a:cubicBezTo>
                      <a:pt x="344698" y="248042"/>
                      <a:pt x="378475" y="215300"/>
                      <a:pt x="378475" y="174622"/>
                    </a:cubicBezTo>
                    <a:cubicBezTo>
                      <a:pt x="378475" y="133943"/>
                      <a:pt x="344698" y="100209"/>
                      <a:pt x="303967" y="100209"/>
                    </a:cubicBezTo>
                    <a:close/>
                    <a:moveTo>
                      <a:pt x="303967" y="0"/>
                    </a:moveTo>
                    <a:cubicBezTo>
                      <a:pt x="402317" y="0"/>
                      <a:pt x="481792" y="79374"/>
                      <a:pt x="481792" y="177598"/>
                    </a:cubicBezTo>
                    <a:cubicBezTo>
                      <a:pt x="481792" y="248042"/>
                      <a:pt x="390396" y="382976"/>
                      <a:pt x="338737" y="453420"/>
                    </a:cubicBezTo>
                    <a:cubicBezTo>
                      <a:pt x="330790" y="464334"/>
                      <a:pt x="317875" y="471279"/>
                      <a:pt x="303967" y="471279"/>
                    </a:cubicBezTo>
                    <a:cubicBezTo>
                      <a:pt x="290059" y="471279"/>
                      <a:pt x="277144" y="464334"/>
                      <a:pt x="269197" y="453420"/>
                    </a:cubicBezTo>
                    <a:cubicBezTo>
                      <a:pt x="217538" y="382976"/>
                      <a:pt x="126142" y="248042"/>
                      <a:pt x="126142" y="177598"/>
                    </a:cubicBezTo>
                    <a:cubicBezTo>
                      <a:pt x="126142" y="79374"/>
                      <a:pt x="205617" y="0"/>
                      <a:pt x="3039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cxnSp>
          <p:nvCxnSpPr>
            <p:cNvPr id="28" name="直接连接符 25"/>
            <p:cNvCxnSpPr>
              <a:stCxn id="31" idx="2"/>
              <a:endCxn id="32" idx="0"/>
            </p:cNvCxnSpPr>
            <p:nvPr/>
          </p:nvCxnSpPr>
          <p:spPr>
            <a:xfrm flipH="1">
              <a:off x="1983475" y="4191747"/>
              <a:ext cx="0" cy="88507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işḷïḋe"/>
            <p:cNvGrpSpPr/>
            <p:nvPr/>
          </p:nvGrpSpPr>
          <p:grpSpPr>
            <a:xfrm>
              <a:off x="647427" y="2818718"/>
              <a:ext cx="2672096" cy="1373029"/>
              <a:chOff x="926801" y="3500377"/>
              <a:chExt cx="2672096" cy="1373029"/>
            </a:xfrm>
          </p:grpSpPr>
          <p:sp>
            <p:nvSpPr>
              <p:cNvPr id="30" name="íš1ïḓè"/>
              <p:cNvSpPr/>
              <p:nvPr/>
            </p:nvSpPr>
            <p:spPr>
              <a:xfrm>
                <a:off x="1159689" y="3500377"/>
                <a:ext cx="1894062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Add subtitle</a:t>
                </a:r>
                <a:endParaRPr lang="id-ID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ï$1íḓé"/>
              <p:cNvSpPr/>
              <p:nvPr/>
            </p:nvSpPr>
            <p:spPr bwMode="auto">
              <a:xfrm>
                <a:off x="926801" y="4167594"/>
                <a:ext cx="2672096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content, content to match the title. </a:t>
                </a:r>
              </a:p>
              <a:p>
                <a:pPr algn="ctr"/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......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42" name="íṥḻïḍê"/>
          <p:cNvGrpSpPr/>
          <p:nvPr/>
        </p:nvGrpSpPr>
        <p:grpSpPr>
          <a:xfrm>
            <a:off x="7088765" y="1884552"/>
            <a:ext cx="2298579" cy="4213128"/>
            <a:chOff x="2887272" y="1530447"/>
            <a:chExt cx="2298579" cy="4213128"/>
          </a:xfrm>
        </p:grpSpPr>
        <p:grpSp>
          <p:nvGrpSpPr>
            <p:cNvPr id="2043" name="îṧḷiḋé"/>
            <p:cNvGrpSpPr/>
            <p:nvPr/>
          </p:nvGrpSpPr>
          <p:grpSpPr>
            <a:xfrm>
              <a:off x="3703187" y="5076825"/>
              <a:ext cx="666750" cy="666750"/>
              <a:chOff x="1838325" y="5076825"/>
              <a:chExt cx="666750" cy="666750"/>
            </a:xfrm>
          </p:grpSpPr>
          <p:sp>
            <p:nvSpPr>
              <p:cNvPr id="2048" name="íṡļiḑé"/>
              <p:cNvSpPr/>
              <p:nvPr/>
            </p:nvSpPr>
            <p:spPr>
              <a:xfrm>
                <a:off x="1838325" y="5076825"/>
                <a:ext cx="666750" cy="666750"/>
              </a:xfrm>
              <a:prstGeom prst="ellipse">
                <a:avLst/>
              </a:prstGeom>
              <a:solidFill>
                <a:schemeClr val="accent4"/>
              </a:solidFill>
              <a:ln w="28575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49" name="íṥḻiḓé"/>
              <p:cNvSpPr/>
              <p:nvPr/>
            </p:nvSpPr>
            <p:spPr>
              <a:xfrm>
                <a:off x="2012112" y="5253956"/>
                <a:ext cx="319177" cy="312487"/>
              </a:xfrm>
              <a:custGeom>
                <a:avLst/>
                <a:gdLst>
                  <a:gd name="connsiteX0" fmla="*/ 163903 w 607933"/>
                  <a:gd name="connsiteY0" fmla="*/ 369028 h 595191"/>
                  <a:gd name="connsiteX1" fmla="*/ 195691 w 607933"/>
                  <a:gd name="connsiteY1" fmla="*/ 416642 h 595191"/>
                  <a:gd name="connsiteX2" fmla="*/ 52648 w 607933"/>
                  <a:gd name="connsiteY2" fmla="*/ 476158 h 595191"/>
                  <a:gd name="connsiteX3" fmla="*/ 303967 w 607933"/>
                  <a:gd name="connsiteY3" fmla="*/ 542618 h 595191"/>
                  <a:gd name="connsiteX4" fmla="*/ 555285 w 607933"/>
                  <a:gd name="connsiteY4" fmla="*/ 476158 h 595191"/>
                  <a:gd name="connsiteX5" fmla="*/ 413235 w 607933"/>
                  <a:gd name="connsiteY5" fmla="*/ 416642 h 595191"/>
                  <a:gd name="connsiteX6" fmla="*/ 444029 w 607933"/>
                  <a:gd name="connsiteY6" fmla="*/ 369028 h 595191"/>
                  <a:gd name="connsiteX7" fmla="*/ 607933 w 607933"/>
                  <a:gd name="connsiteY7" fmla="*/ 476158 h 595191"/>
                  <a:gd name="connsiteX8" fmla="*/ 303967 w 607933"/>
                  <a:gd name="connsiteY8" fmla="*/ 595191 h 595191"/>
                  <a:gd name="connsiteX9" fmla="*/ 0 w 607933"/>
                  <a:gd name="connsiteY9" fmla="*/ 476158 h 595191"/>
                  <a:gd name="connsiteX10" fmla="*/ 163903 w 607933"/>
                  <a:gd name="connsiteY10" fmla="*/ 369028 h 595191"/>
                  <a:gd name="connsiteX11" fmla="*/ 303967 w 607933"/>
                  <a:gd name="connsiteY11" fmla="*/ 100209 h 595191"/>
                  <a:gd name="connsiteX12" fmla="*/ 230453 w 607933"/>
                  <a:gd name="connsiteY12" fmla="*/ 174622 h 595191"/>
                  <a:gd name="connsiteX13" fmla="*/ 303967 w 607933"/>
                  <a:gd name="connsiteY13" fmla="*/ 248042 h 595191"/>
                  <a:gd name="connsiteX14" fmla="*/ 378475 w 607933"/>
                  <a:gd name="connsiteY14" fmla="*/ 174622 h 595191"/>
                  <a:gd name="connsiteX15" fmla="*/ 303967 w 607933"/>
                  <a:gd name="connsiteY15" fmla="*/ 100209 h 595191"/>
                  <a:gd name="connsiteX16" fmla="*/ 303967 w 607933"/>
                  <a:gd name="connsiteY16" fmla="*/ 0 h 595191"/>
                  <a:gd name="connsiteX17" fmla="*/ 481792 w 607933"/>
                  <a:gd name="connsiteY17" fmla="*/ 177598 h 595191"/>
                  <a:gd name="connsiteX18" fmla="*/ 338737 w 607933"/>
                  <a:gd name="connsiteY18" fmla="*/ 453420 h 595191"/>
                  <a:gd name="connsiteX19" fmla="*/ 303967 w 607933"/>
                  <a:gd name="connsiteY19" fmla="*/ 471279 h 595191"/>
                  <a:gd name="connsiteX20" fmla="*/ 269197 w 607933"/>
                  <a:gd name="connsiteY20" fmla="*/ 453420 h 595191"/>
                  <a:gd name="connsiteX21" fmla="*/ 126142 w 607933"/>
                  <a:gd name="connsiteY21" fmla="*/ 177598 h 595191"/>
                  <a:gd name="connsiteX22" fmla="*/ 303967 w 607933"/>
                  <a:gd name="connsiteY22" fmla="*/ 0 h 59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7933" h="595191">
                    <a:moveTo>
                      <a:pt x="163903" y="369028"/>
                    </a:moveTo>
                    <a:cubicBezTo>
                      <a:pt x="173837" y="383907"/>
                      <a:pt x="183771" y="399778"/>
                      <a:pt x="195691" y="416642"/>
                    </a:cubicBezTo>
                    <a:cubicBezTo>
                      <a:pt x="101322" y="430529"/>
                      <a:pt x="52648" y="461279"/>
                      <a:pt x="52648" y="476158"/>
                    </a:cubicBezTo>
                    <a:cubicBezTo>
                      <a:pt x="52648" y="495997"/>
                      <a:pt x="138076" y="542618"/>
                      <a:pt x="303967" y="542618"/>
                    </a:cubicBezTo>
                    <a:cubicBezTo>
                      <a:pt x="469857" y="542618"/>
                      <a:pt x="555285" y="495997"/>
                      <a:pt x="555285" y="476158"/>
                    </a:cubicBezTo>
                    <a:cubicBezTo>
                      <a:pt x="555285" y="461279"/>
                      <a:pt x="507604" y="430529"/>
                      <a:pt x="413235" y="416642"/>
                    </a:cubicBezTo>
                    <a:cubicBezTo>
                      <a:pt x="424162" y="399778"/>
                      <a:pt x="434096" y="383907"/>
                      <a:pt x="444029" y="369028"/>
                    </a:cubicBezTo>
                    <a:cubicBezTo>
                      <a:pt x="537405" y="385891"/>
                      <a:pt x="607933" y="422593"/>
                      <a:pt x="607933" y="476158"/>
                    </a:cubicBezTo>
                    <a:cubicBezTo>
                      <a:pt x="607933" y="554522"/>
                      <a:pt x="454956" y="595191"/>
                      <a:pt x="303967" y="595191"/>
                    </a:cubicBezTo>
                    <a:cubicBezTo>
                      <a:pt x="152977" y="595191"/>
                      <a:pt x="0" y="554522"/>
                      <a:pt x="0" y="476158"/>
                    </a:cubicBezTo>
                    <a:cubicBezTo>
                      <a:pt x="0" y="422593"/>
                      <a:pt x="71522" y="385891"/>
                      <a:pt x="163903" y="369028"/>
                    </a:cubicBezTo>
                    <a:close/>
                    <a:moveTo>
                      <a:pt x="303967" y="100209"/>
                    </a:moveTo>
                    <a:cubicBezTo>
                      <a:pt x="263236" y="100209"/>
                      <a:pt x="230453" y="133943"/>
                      <a:pt x="230453" y="174622"/>
                    </a:cubicBezTo>
                    <a:cubicBezTo>
                      <a:pt x="230453" y="215300"/>
                      <a:pt x="263236" y="248042"/>
                      <a:pt x="303967" y="248042"/>
                    </a:cubicBezTo>
                    <a:cubicBezTo>
                      <a:pt x="344698" y="248042"/>
                      <a:pt x="378475" y="215300"/>
                      <a:pt x="378475" y="174622"/>
                    </a:cubicBezTo>
                    <a:cubicBezTo>
                      <a:pt x="378475" y="133943"/>
                      <a:pt x="344698" y="100209"/>
                      <a:pt x="303967" y="100209"/>
                    </a:cubicBezTo>
                    <a:close/>
                    <a:moveTo>
                      <a:pt x="303967" y="0"/>
                    </a:moveTo>
                    <a:cubicBezTo>
                      <a:pt x="402317" y="0"/>
                      <a:pt x="481792" y="79374"/>
                      <a:pt x="481792" y="177598"/>
                    </a:cubicBezTo>
                    <a:cubicBezTo>
                      <a:pt x="481792" y="248042"/>
                      <a:pt x="390396" y="382976"/>
                      <a:pt x="338737" y="453420"/>
                    </a:cubicBezTo>
                    <a:cubicBezTo>
                      <a:pt x="330790" y="464334"/>
                      <a:pt x="317875" y="471279"/>
                      <a:pt x="303967" y="471279"/>
                    </a:cubicBezTo>
                    <a:cubicBezTo>
                      <a:pt x="290059" y="471279"/>
                      <a:pt x="277144" y="464334"/>
                      <a:pt x="269197" y="453420"/>
                    </a:cubicBezTo>
                    <a:cubicBezTo>
                      <a:pt x="217538" y="382976"/>
                      <a:pt x="126142" y="248042"/>
                      <a:pt x="126142" y="177598"/>
                    </a:cubicBezTo>
                    <a:cubicBezTo>
                      <a:pt x="126142" y="79374"/>
                      <a:pt x="205617" y="0"/>
                      <a:pt x="3039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044" name="í$ľïḑê"/>
            <p:cNvGrpSpPr/>
            <p:nvPr/>
          </p:nvGrpSpPr>
          <p:grpSpPr>
            <a:xfrm>
              <a:off x="2887272" y="1530447"/>
              <a:ext cx="2298579" cy="1222662"/>
              <a:chOff x="1113559" y="3500377"/>
              <a:chExt cx="2298579" cy="1222662"/>
            </a:xfrm>
          </p:grpSpPr>
          <p:sp>
            <p:nvSpPr>
              <p:cNvPr id="2046" name="îṣļíde"/>
              <p:cNvSpPr/>
              <p:nvPr/>
            </p:nvSpPr>
            <p:spPr>
              <a:xfrm>
                <a:off x="1471947" y="3500377"/>
                <a:ext cx="1581804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Add subtitle</a:t>
                </a:r>
                <a:endParaRPr lang="id-ID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47" name="íŝļíḍé"/>
              <p:cNvSpPr/>
              <p:nvPr/>
            </p:nvSpPr>
            <p:spPr bwMode="auto">
              <a:xfrm>
                <a:off x="1113559" y="4017227"/>
                <a:ext cx="2298579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content, content to match the title. </a:t>
                </a:r>
              </a:p>
              <a:p>
                <a:pPr algn="ctr"/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......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cxnSp>
          <p:nvCxnSpPr>
            <p:cNvPr id="2045" name="直接连接符 40"/>
            <p:cNvCxnSpPr>
              <a:stCxn id="2047" idx="2"/>
              <a:endCxn id="2048" idx="0"/>
            </p:cNvCxnSpPr>
            <p:nvPr/>
          </p:nvCxnSpPr>
          <p:spPr>
            <a:xfrm flipH="1">
              <a:off x="4036562" y="2753109"/>
              <a:ext cx="0" cy="232371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0" name="ïşlíďe"/>
          <p:cNvGrpSpPr/>
          <p:nvPr/>
        </p:nvGrpSpPr>
        <p:grpSpPr>
          <a:xfrm>
            <a:off x="4909304" y="3172823"/>
            <a:ext cx="2672096" cy="2924857"/>
            <a:chOff x="647427" y="2818718"/>
            <a:chExt cx="2672096" cy="2924857"/>
          </a:xfrm>
        </p:grpSpPr>
        <p:grpSp>
          <p:nvGrpSpPr>
            <p:cNvPr id="2051" name="iŝľïďê"/>
            <p:cNvGrpSpPr/>
            <p:nvPr/>
          </p:nvGrpSpPr>
          <p:grpSpPr>
            <a:xfrm>
              <a:off x="1650100" y="5076825"/>
              <a:ext cx="666750" cy="666750"/>
              <a:chOff x="1838325" y="5076825"/>
              <a:chExt cx="666750" cy="666750"/>
            </a:xfrm>
          </p:grpSpPr>
          <p:sp>
            <p:nvSpPr>
              <p:cNvPr id="2056" name="iṥlíḓè"/>
              <p:cNvSpPr/>
              <p:nvPr/>
            </p:nvSpPr>
            <p:spPr>
              <a:xfrm>
                <a:off x="1838325" y="5076825"/>
                <a:ext cx="666750" cy="666750"/>
              </a:xfrm>
              <a:prstGeom prst="ellipse">
                <a:avLst/>
              </a:prstGeom>
              <a:solidFill>
                <a:schemeClr val="accent1"/>
              </a:solidFill>
              <a:ln w="28575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57" name="ïşḻïdé"/>
              <p:cNvSpPr/>
              <p:nvPr/>
            </p:nvSpPr>
            <p:spPr>
              <a:xfrm>
                <a:off x="2012112" y="5253956"/>
                <a:ext cx="319177" cy="312487"/>
              </a:xfrm>
              <a:custGeom>
                <a:avLst/>
                <a:gdLst>
                  <a:gd name="connsiteX0" fmla="*/ 163903 w 607933"/>
                  <a:gd name="connsiteY0" fmla="*/ 369028 h 595191"/>
                  <a:gd name="connsiteX1" fmla="*/ 195691 w 607933"/>
                  <a:gd name="connsiteY1" fmla="*/ 416642 h 595191"/>
                  <a:gd name="connsiteX2" fmla="*/ 52648 w 607933"/>
                  <a:gd name="connsiteY2" fmla="*/ 476158 h 595191"/>
                  <a:gd name="connsiteX3" fmla="*/ 303967 w 607933"/>
                  <a:gd name="connsiteY3" fmla="*/ 542618 h 595191"/>
                  <a:gd name="connsiteX4" fmla="*/ 555285 w 607933"/>
                  <a:gd name="connsiteY4" fmla="*/ 476158 h 595191"/>
                  <a:gd name="connsiteX5" fmla="*/ 413235 w 607933"/>
                  <a:gd name="connsiteY5" fmla="*/ 416642 h 595191"/>
                  <a:gd name="connsiteX6" fmla="*/ 444029 w 607933"/>
                  <a:gd name="connsiteY6" fmla="*/ 369028 h 595191"/>
                  <a:gd name="connsiteX7" fmla="*/ 607933 w 607933"/>
                  <a:gd name="connsiteY7" fmla="*/ 476158 h 595191"/>
                  <a:gd name="connsiteX8" fmla="*/ 303967 w 607933"/>
                  <a:gd name="connsiteY8" fmla="*/ 595191 h 595191"/>
                  <a:gd name="connsiteX9" fmla="*/ 0 w 607933"/>
                  <a:gd name="connsiteY9" fmla="*/ 476158 h 595191"/>
                  <a:gd name="connsiteX10" fmla="*/ 163903 w 607933"/>
                  <a:gd name="connsiteY10" fmla="*/ 369028 h 595191"/>
                  <a:gd name="connsiteX11" fmla="*/ 303967 w 607933"/>
                  <a:gd name="connsiteY11" fmla="*/ 100209 h 595191"/>
                  <a:gd name="connsiteX12" fmla="*/ 230453 w 607933"/>
                  <a:gd name="connsiteY12" fmla="*/ 174622 h 595191"/>
                  <a:gd name="connsiteX13" fmla="*/ 303967 w 607933"/>
                  <a:gd name="connsiteY13" fmla="*/ 248042 h 595191"/>
                  <a:gd name="connsiteX14" fmla="*/ 378475 w 607933"/>
                  <a:gd name="connsiteY14" fmla="*/ 174622 h 595191"/>
                  <a:gd name="connsiteX15" fmla="*/ 303967 w 607933"/>
                  <a:gd name="connsiteY15" fmla="*/ 100209 h 595191"/>
                  <a:gd name="connsiteX16" fmla="*/ 303967 w 607933"/>
                  <a:gd name="connsiteY16" fmla="*/ 0 h 595191"/>
                  <a:gd name="connsiteX17" fmla="*/ 481792 w 607933"/>
                  <a:gd name="connsiteY17" fmla="*/ 177598 h 595191"/>
                  <a:gd name="connsiteX18" fmla="*/ 338737 w 607933"/>
                  <a:gd name="connsiteY18" fmla="*/ 453420 h 595191"/>
                  <a:gd name="connsiteX19" fmla="*/ 303967 w 607933"/>
                  <a:gd name="connsiteY19" fmla="*/ 471279 h 595191"/>
                  <a:gd name="connsiteX20" fmla="*/ 269197 w 607933"/>
                  <a:gd name="connsiteY20" fmla="*/ 453420 h 595191"/>
                  <a:gd name="connsiteX21" fmla="*/ 126142 w 607933"/>
                  <a:gd name="connsiteY21" fmla="*/ 177598 h 595191"/>
                  <a:gd name="connsiteX22" fmla="*/ 303967 w 607933"/>
                  <a:gd name="connsiteY22" fmla="*/ 0 h 59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7933" h="595191">
                    <a:moveTo>
                      <a:pt x="163903" y="369028"/>
                    </a:moveTo>
                    <a:cubicBezTo>
                      <a:pt x="173837" y="383907"/>
                      <a:pt x="183771" y="399778"/>
                      <a:pt x="195691" y="416642"/>
                    </a:cubicBezTo>
                    <a:cubicBezTo>
                      <a:pt x="101322" y="430529"/>
                      <a:pt x="52648" y="461279"/>
                      <a:pt x="52648" y="476158"/>
                    </a:cubicBezTo>
                    <a:cubicBezTo>
                      <a:pt x="52648" y="495997"/>
                      <a:pt x="138076" y="542618"/>
                      <a:pt x="303967" y="542618"/>
                    </a:cubicBezTo>
                    <a:cubicBezTo>
                      <a:pt x="469857" y="542618"/>
                      <a:pt x="555285" y="495997"/>
                      <a:pt x="555285" y="476158"/>
                    </a:cubicBezTo>
                    <a:cubicBezTo>
                      <a:pt x="555285" y="461279"/>
                      <a:pt x="507604" y="430529"/>
                      <a:pt x="413235" y="416642"/>
                    </a:cubicBezTo>
                    <a:cubicBezTo>
                      <a:pt x="424162" y="399778"/>
                      <a:pt x="434096" y="383907"/>
                      <a:pt x="444029" y="369028"/>
                    </a:cubicBezTo>
                    <a:cubicBezTo>
                      <a:pt x="537405" y="385891"/>
                      <a:pt x="607933" y="422593"/>
                      <a:pt x="607933" y="476158"/>
                    </a:cubicBezTo>
                    <a:cubicBezTo>
                      <a:pt x="607933" y="554522"/>
                      <a:pt x="454956" y="595191"/>
                      <a:pt x="303967" y="595191"/>
                    </a:cubicBezTo>
                    <a:cubicBezTo>
                      <a:pt x="152977" y="595191"/>
                      <a:pt x="0" y="554522"/>
                      <a:pt x="0" y="476158"/>
                    </a:cubicBezTo>
                    <a:cubicBezTo>
                      <a:pt x="0" y="422593"/>
                      <a:pt x="71522" y="385891"/>
                      <a:pt x="163903" y="369028"/>
                    </a:cubicBezTo>
                    <a:close/>
                    <a:moveTo>
                      <a:pt x="303967" y="100209"/>
                    </a:moveTo>
                    <a:cubicBezTo>
                      <a:pt x="263236" y="100209"/>
                      <a:pt x="230453" y="133943"/>
                      <a:pt x="230453" y="174622"/>
                    </a:cubicBezTo>
                    <a:cubicBezTo>
                      <a:pt x="230453" y="215300"/>
                      <a:pt x="263236" y="248042"/>
                      <a:pt x="303967" y="248042"/>
                    </a:cubicBezTo>
                    <a:cubicBezTo>
                      <a:pt x="344698" y="248042"/>
                      <a:pt x="378475" y="215300"/>
                      <a:pt x="378475" y="174622"/>
                    </a:cubicBezTo>
                    <a:cubicBezTo>
                      <a:pt x="378475" y="133943"/>
                      <a:pt x="344698" y="100209"/>
                      <a:pt x="303967" y="100209"/>
                    </a:cubicBezTo>
                    <a:close/>
                    <a:moveTo>
                      <a:pt x="303967" y="0"/>
                    </a:moveTo>
                    <a:cubicBezTo>
                      <a:pt x="402317" y="0"/>
                      <a:pt x="481792" y="79374"/>
                      <a:pt x="481792" y="177598"/>
                    </a:cubicBezTo>
                    <a:cubicBezTo>
                      <a:pt x="481792" y="248042"/>
                      <a:pt x="390396" y="382976"/>
                      <a:pt x="338737" y="453420"/>
                    </a:cubicBezTo>
                    <a:cubicBezTo>
                      <a:pt x="330790" y="464334"/>
                      <a:pt x="317875" y="471279"/>
                      <a:pt x="303967" y="471279"/>
                    </a:cubicBezTo>
                    <a:cubicBezTo>
                      <a:pt x="290059" y="471279"/>
                      <a:pt x="277144" y="464334"/>
                      <a:pt x="269197" y="453420"/>
                    </a:cubicBezTo>
                    <a:cubicBezTo>
                      <a:pt x="217538" y="382976"/>
                      <a:pt x="126142" y="248042"/>
                      <a:pt x="126142" y="177598"/>
                    </a:cubicBezTo>
                    <a:cubicBezTo>
                      <a:pt x="126142" y="79374"/>
                      <a:pt x="205617" y="0"/>
                      <a:pt x="3039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cxnSp>
          <p:nvCxnSpPr>
            <p:cNvPr id="2052" name="直接连接符 25"/>
            <p:cNvCxnSpPr>
              <a:stCxn id="2055" idx="2"/>
              <a:endCxn id="2056" idx="0"/>
            </p:cNvCxnSpPr>
            <p:nvPr/>
          </p:nvCxnSpPr>
          <p:spPr>
            <a:xfrm flipH="1">
              <a:off x="1983475" y="4191747"/>
              <a:ext cx="0" cy="88507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3" name="işḷïḋe"/>
            <p:cNvGrpSpPr/>
            <p:nvPr/>
          </p:nvGrpSpPr>
          <p:grpSpPr>
            <a:xfrm>
              <a:off x="647427" y="2818718"/>
              <a:ext cx="2672096" cy="1373029"/>
              <a:chOff x="926801" y="3500377"/>
              <a:chExt cx="2672096" cy="1373029"/>
            </a:xfrm>
          </p:grpSpPr>
          <p:sp>
            <p:nvSpPr>
              <p:cNvPr id="2054" name="íš1ïḓè"/>
              <p:cNvSpPr/>
              <p:nvPr/>
            </p:nvSpPr>
            <p:spPr>
              <a:xfrm>
                <a:off x="1471947" y="3500377"/>
                <a:ext cx="1581804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Add subtitle</a:t>
                </a:r>
                <a:endParaRPr lang="id-ID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55" name="ï$1íḓé"/>
              <p:cNvSpPr/>
              <p:nvPr/>
            </p:nvSpPr>
            <p:spPr bwMode="auto">
              <a:xfrm>
                <a:off x="926801" y="4167594"/>
                <a:ext cx="2672096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content, content to match the title. </a:t>
                </a:r>
              </a:p>
              <a:p>
                <a:pPr algn="ctr"/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......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58" name="ïşlíďe"/>
          <p:cNvGrpSpPr/>
          <p:nvPr/>
        </p:nvGrpSpPr>
        <p:grpSpPr>
          <a:xfrm>
            <a:off x="8876497" y="3177306"/>
            <a:ext cx="2672096" cy="2924857"/>
            <a:chOff x="647427" y="2818718"/>
            <a:chExt cx="2672096" cy="2924857"/>
          </a:xfrm>
        </p:grpSpPr>
        <p:grpSp>
          <p:nvGrpSpPr>
            <p:cNvPr id="2059" name="iŝľïďê"/>
            <p:cNvGrpSpPr/>
            <p:nvPr/>
          </p:nvGrpSpPr>
          <p:grpSpPr>
            <a:xfrm>
              <a:off x="1650100" y="5076825"/>
              <a:ext cx="666750" cy="666750"/>
              <a:chOff x="1838325" y="5076825"/>
              <a:chExt cx="666750" cy="666750"/>
            </a:xfrm>
          </p:grpSpPr>
          <p:sp>
            <p:nvSpPr>
              <p:cNvPr id="2064" name="iṥlíḓè"/>
              <p:cNvSpPr/>
              <p:nvPr/>
            </p:nvSpPr>
            <p:spPr>
              <a:xfrm>
                <a:off x="1838325" y="5076825"/>
                <a:ext cx="666750" cy="666750"/>
              </a:xfrm>
              <a:prstGeom prst="ellipse">
                <a:avLst/>
              </a:prstGeom>
              <a:solidFill>
                <a:schemeClr val="accent1"/>
              </a:solidFill>
              <a:ln w="28575" cap="rnd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65" name="ïşḻïdé"/>
              <p:cNvSpPr/>
              <p:nvPr/>
            </p:nvSpPr>
            <p:spPr>
              <a:xfrm>
                <a:off x="2012112" y="5253956"/>
                <a:ext cx="319177" cy="312487"/>
              </a:xfrm>
              <a:custGeom>
                <a:avLst/>
                <a:gdLst>
                  <a:gd name="connsiteX0" fmla="*/ 163903 w 607933"/>
                  <a:gd name="connsiteY0" fmla="*/ 369028 h 595191"/>
                  <a:gd name="connsiteX1" fmla="*/ 195691 w 607933"/>
                  <a:gd name="connsiteY1" fmla="*/ 416642 h 595191"/>
                  <a:gd name="connsiteX2" fmla="*/ 52648 w 607933"/>
                  <a:gd name="connsiteY2" fmla="*/ 476158 h 595191"/>
                  <a:gd name="connsiteX3" fmla="*/ 303967 w 607933"/>
                  <a:gd name="connsiteY3" fmla="*/ 542618 h 595191"/>
                  <a:gd name="connsiteX4" fmla="*/ 555285 w 607933"/>
                  <a:gd name="connsiteY4" fmla="*/ 476158 h 595191"/>
                  <a:gd name="connsiteX5" fmla="*/ 413235 w 607933"/>
                  <a:gd name="connsiteY5" fmla="*/ 416642 h 595191"/>
                  <a:gd name="connsiteX6" fmla="*/ 444029 w 607933"/>
                  <a:gd name="connsiteY6" fmla="*/ 369028 h 595191"/>
                  <a:gd name="connsiteX7" fmla="*/ 607933 w 607933"/>
                  <a:gd name="connsiteY7" fmla="*/ 476158 h 595191"/>
                  <a:gd name="connsiteX8" fmla="*/ 303967 w 607933"/>
                  <a:gd name="connsiteY8" fmla="*/ 595191 h 595191"/>
                  <a:gd name="connsiteX9" fmla="*/ 0 w 607933"/>
                  <a:gd name="connsiteY9" fmla="*/ 476158 h 595191"/>
                  <a:gd name="connsiteX10" fmla="*/ 163903 w 607933"/>
                  <a:gd name="connsiteY10" fmla="*/ 369028 h 595191"/>
                  <a:gd name="connsiteX11" fmla="*/ 303967 w 607933"/>
                  <a:gd name="connsiteY11" fmla="*/ 100209 h 595191"/>
                  <a:gd name="connsiteX12" fmla="*/ 230453 w 607933"/>
                  <a:gd name="connsiteY12" fmla="*/ 174622 h 595191"/>
                  <a:gd name="connsiteX13" fmla="*/ 303967 w 607933"/>
                  <a:gd name="connsiteY13" fmla="*/ 248042 h 595191"/>
                  <a:gd name="connsiteX14" fmla="*/ 378475 w 607933"/>
                  <a:gd name="connsiteY14" fmla="*/ 174622 h 595191"/>
                  <a:gd name="connsiteX15" fmla="*/ 303967 w 607933"/>
                  <a:gd name="connsiteY15" fmla="*/ 100209 h 595191"/>
                  <a:gd name="connsiteX16" fmla="*/ 303967 w 607933"/>
                  <a:gd name="connsiteY16" fmla="*/ 0 h 595191"/>
                  <a:gd name="connsiteX17" fmla="*/ 481792 w 607933"/>
                  <a:gd name="connsiteY17" fmla="*/ 177598 h 595191"/>
                  <a:gd name="connsiteX18" fmla="*/ 338737 w 607933"/>
                  <a:gd name="connsiteY18" fmla="*/ 453420 h 595191"/>
                  <a:gd name="connsiteX19" fmla="*/ 303967 w 607933"/>
                  <a:gd name="connsiteY19" fmla="*/ 471279 h 595191"/>
                  <a:gd name="connsiteX20" fmla="*/ 269197 w 607933"/>
                  <a:gd name="connsiteY20" fmla="*/ 453420 h 595191"/>
                  <a:gd name="connsiteX21" fmla="*/ 126142 w 607933"/>
                  <a:gd name="connsiteY21" fmla="*/ 177598 h 595191"/>
                  <a:gd name="connsiteX22" fmla="*/ 303967 w 607933"/>
                  <a:gd name="connsiteY22" fmla="*/ 0 h 59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7933" h="595191">
                    <a:moveTo>
                      <a:pt x="163903" y="369028"/>
                    </a:moveTo>
                    <a:cubicBezTo>
                      <a:pt x="173837" y="383907"/>
                      <a:pt x="183771" y="399778"/>
                      <a:pt x="195691" y="416642"/>
                    </a:cubicBezTo>
                    <a:cubicBezTo>
                      <a:pt x="101322" y="430529"/>
                      <a:pt x="52648" y="461279"/>
                      <a:pt x="52648" y="476158"/>
                    </a:cubicBezTo>
                    <a:cubicBezTo>
                      <a:pt x="52648" y="495997"/>
                      <a:pt x="138076" y="542618"/>
                      <a:pt x="303967" y="542618"/>
                    </a:cubicBezTo>
                    <a:cubicBezTo>
                      <a:pt x="469857" y="542618"/>
                      <a:pt x="555285" y="495997"/>
                      <a:pt x="555285" y="476158"/>
                    </a:cubicBezTo>
                    <a:cubicBezTo>
                      <a:pt x="555285" y="461279"/>
                      <a:pt x="507604" y="430529"/>
                      <a:pt x="413235" y="416642"/>
                    </a:cubicBezTo>
                    <a:cubicBezTo>
                      <a:pt x="424162" y="399778"/>
                      <a:pt x="434096" y="383907"/>
                      <a:pt x="444029" y="369028"/>
                    </a:cubicBezTo>
                    <a:cubicBezTo>
                      <a:pt x="537405" y="385891"/>
                      <a:pt x="607933" y="422593"/>
                      <a:pt x="607933" y="476158"/>
                    </a:cubicBezTo>
                    <a:cubicBezTo>
                      <a:pt x="607933" y="554522"/>
                      <a:pt x="454956" y="595191"/>
                      <a:pt x="303967" y="595191"/>
                    </a:cubicBezTo>
                    <a:cubicBezTo>
                      <a:pt x="152977" y="595191"/>
                      <a:pt x="0" y="554522"/>
                      <a:pt x="0" y="476158"/>
                    </a:cubicBezTo>
                    <a:cubicBezTo>
                      <a:pt x="0" y="422593"/>
                      <a:pt x="71522" y="385891"/>
                      <a:pt x="163903" y="369028"/>
                    </a:cubicBezTo>
                    <a:close/>
                    <a:moveTo>
                      <a:pt x="303967" y="100209"/>
                    </a:moveTo>
                    <a:cubicBezTo>
                      <a:pt x="263236" y="100209"/>
                      <a:pt x="230453" y="133943"/>
                      <a:pt x="230453" y="174622"/>
                    </a:cubicBezTo>
                    <a:cubicBezTo>
                      <a:pt x="230453" y="215300"/>
                      <a:pt x="263236" y="248042"/>
                      <a:pt x="303967" y="248042"/>
                    </a:cubicBezTo>
                    <a:cubicBezTo>
                      <a:pt x="344698" y="248042"/>
                      <a:pt x="378475" y="215300"/>
                      <a:pt x="378475" y="174622"/>
                    </a:cubicBezTo>
                    <a:cubicBezTo>
                      <a:pt x="378475" y="133943"/>
                      <a:pt x="344698" y="100209"/>
                      <a:pt x="303967" y="100209"/>
                    </a:cubicBezTo>
                    <a:close/>
                    <a:moveTo>
                      <a:pt x="303967" y="0"/>
                    </a:moveTo>
                    <a:cubicBezTo>
                      <a:pt x="402317" y="0"/>
                      <a:pt x="481792" y="79374"/>
                      <a:pt x="481792" y="177598"/>
                    </a:cubicBezTo>
                    <a:cubicBezTo>
                      <a:pt x="481792" y="248042"/>
                      <a:pt x="390396" y="382976"/>
                      <a:pt x="338737" y="453420"/>
                    </a:cubicBezTo>
                    <a:cubicBezTo>
                      <a:pt x="330790" y="464334"/>
                      <a:pt x="317875" y="471279"/>
                      <a:pt x="303967" y="471279"/>
                    </a:cubicBezTo>
                    <a:cubicBezTo>
                      <a:pt x="290059" y="471279"/>
                      <a:pt x="277144" y="464334"/>
                      <a:pt x="269197" y="453420"/>
                    </a:cubicBezTo>
                    <a:cubicBezTo>
                      <a:pt x="217538" y="382976"/>
                      <a:pt x="126142" y="248042"/>
                      <a:pt x="126142" y="177598"/>
                    </a:cubicBezTo>
                    <a:cubicBezTo>
                      <a:pt x="126142" y="79374"/>
                      <a:pt x="205617" y="0"/>
                      <a:pt x="3039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8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</p:grpSp>
        <p:cxnSp>
          <p:nvCxnSpPr>
            <p:cNvPr id="2060" name="直接连接符 25"/>
            <p:cNvCxnSpPr>
              <a:stCxn id="2063" idx="2"/>
              <a:endCxn id="2064" idx="0"/>
            </p:cNvCxnSpPr>
            <p:nvPr/>
          </p:nvCxnSpPr>
          <p:spPr>
            <a:xfrm flipH="1">
              <a:off x="1983475" y="4191747"/>
              <a:ext cx="0" cy="88507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1" name="işḷïḋe"/>
            <p:cNvGrpSpPr/>
            <p:nvPr/>
          </p:nvGrpSpPr>
          <p:grpSpPr>
            <a:xfrm>
              <a:off x="647427" y="2818718"/>
              <a:ext cx="2672096" cy="1373029"/>
              <a:chOff x="926801" y="3500377"/>
              <a:chExt cx="2672096" cy="1373029"/>
            </a:xfrm>
          </p:grpSpPr>
          <p:sp>
            <p:nvSpPr>
              <p:cNvPr id="2062" name="íš1ïḓè"/>
              <p:cNvSpPr/>
              <p:nvPr/>
            </p:nvSpPr>
            <p:spPr>
              <a:xfrm>
                <a:off x="1471947" y="3500377"/>
                <a:ext cx="1581804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微软雅黑" panose="020B0503020204020204" pitchFamily="34" charset="-122"/>
                  </a:rPr>
                  <a:t>Add subtitle</a:t>
                </a:r>
                <a:endParaRPr lang="id-ID" altLang="zh-CN" sz="24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063" name="ï$1íḓé"/>
              <p:cNvSpPr/>
              <p:nvPr/>
            </p:nvSpPr>
            <p:spPr bwMode="auto">
              <a:xfrm>
                <a:off x="926801" y="4167594"/>
                <a:ext cx="2672096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Click here to add content, content to match the title. </a:t>
                </a:r>
              </a:p>
              <a:p>
                <a:pPr algn="ctr"/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......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1018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îṥḷiḓê"/>
          <p:cNvGrpSpPr/>
          <p:nvPr/>
        </p:nvGrpSpPr>
        <p:grpSpPr>
          <a:xfrm>
            <a:off x="5791932" y="2118736"/>
            <a:ext cx="4979373" cy="772166"/>
            <a:chOff x="5720998" y="2564276"/>
            <a:chExt cx="4979373" cy="772166"/>
          </a:xfrm>
        </p:grpSpPr>
        <p:sp>
          <p:nvSpPr>
            <p:cNvPr id="6" name="íśḻîḓè"/>
            <p:cNvSpPr/>
            <p:nvPr/>
          </p:nvSpPr>
          <p:spPr>
            <a:xfrm>
              <a:off x="5720998" y="2694805"/>
              <a:ext cx="777456" cy="494744"/>
            </a:xfrm>
            <a:prstGeom prst="parallelogram">
              <a:avLst/>
            </a:prstGeom>
            <a:solidFill>
              <a:schemeClr val="accent1"/>
            </a:solidFill>
            <a:ln w="28575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/>
            <a:p>
              <a:pPr algn="ctr" defTabSz="914400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01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7" name="ïsḻíḋe"/>
            <p:cNvSpPr/>
            <p:nvPr/>
          </p:nvSpPr>
          <p:spPr bwMode="auto">
            <a:xfrm>
              <a:off x="6568100" y="2564276"/>
              <a:ext cx="4132271" cy="77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content, such as keywords, some brief introductions, etc.......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8" name="直接连接符 10"/>
          <p:cNvCxnSpPr/>
          <p:nvPr/>
        </p:nvCxnSpPr>
        <p:spPr>
          <a:xfrm>
            <a:off x="6675050" y="2942315"/>
            <a:ext cx="409625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îṥḷiḓê"/>
          <p:cNvGrpSpPr/>
          <p:nvPr/>
        </p:nvGrpSpPr>
        <p:grpSpPr>
          <a:xfrm>
            <a:off x="5678115" y="3564915"/>
            <a:ext cx="4979373" cy="772166"/>
            <a:chOff x="5720998" y="2564276"/>
            <a:chExt cx="4979373" cy="772166"/>
          </a:xfrm>
        </p:grpSpPr>
        <p:sp>
          <p:nvSpPr>
            <p:cNvPr id="11" name="íśḻîḓè"/>
            <p:cNvSpPr/>
            <p:nvPr/>
          </p:nvSpPr>
          <p:spPr>
            <a:xfrm>
              <a:off x="5720998" y="2694805"/>
              <a:ext cx="777456" cy="494744"/>
            </a:xfrm>
            <a:prstGeom prst="parallelogram">
              <a:avLst/>
            </a:prstGeom>
            <a:solidFill>
              <a:schemeClr val="accent1"/>
            </a:solidFill>
            <a:ln w="28575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/>
            <a:p>
              <a:pPr algn="ctr" defTabSz="914400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02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2" name="ïsḻíḋe"/>
            <p:cNvSpPr/>
            <p:nvPr/>
          </p:nvSpPr>
          <p:spPr bwMode="auto">
            <a:xfrm>
              <a:off x="6568100" y="2564276"/>
              <a:ext cx="4132271" cy="77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content, such as keywords, some brief introductions, etc.......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13" name="直接连接符 10"/>
          <p:cNvCxnSpPr/>
          <p:nvPr/>
        </p:nvCxnSpPr>
        <p:spPr>
          <a:xfrm>
            <a:off x="6561233" y="4388494"/>
            <a:ext cx="4210072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îṥḷiḓê"/>
          <p:cNvGrpSpPr/>
          <p:nvPr/>
        </p:nvGrpSpPr>
        <p:grpSpPr>
          <a:xfrm>
            <a:off x="5564298" y="5011094"/>
            <a:ext cx="4979373" cy="772166"/>
            <a:chOff x="5720998" y="2564276"/>
            <a:chExt cx="4979373" cy="772166"/>
          </a:xfrm>
        </p:grpSpPr>
        <p:sp>
          <p:nvSpPr>
            <p:cNvPr id="15" name="íśḻîḓè"/>
            <p:cNvSpPr/>
            <p:nvPr/>
          </p:nvSpPr>
          <p:spPr>
            <a:xfrm>
              <a:off x="5720998" y="2694805"/>
              <a:ext cx="777456" cy="494744"/>
            </a:xfrm>
            <a:prstGeom prst="parallelogram">
              <a:avLst/>
            </a:prstGeom>
            <a:solidFill>
              <a:schemeClr val="accent4"/>
            </a:solidFill>
            <a:ln w="28575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/>
            <a:p>
              <a:pPr algn="ctr" defTabSz="914400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03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16" name="ïsḻíḋe"/>
            <p:cNvSpPr/>
            <p:nvPr/>
          </p:nvSpPr>
          <p:spPr bwMode="auto">
            <a:xfrm>
              <a:off x="6568100" y="2564276"/>
              <a:ext cx="4132271" cy="772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Click here to add text content, such as keywords, some brief introductions, etc.......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cxnSp>
        <p:nvCxnSpPr>
          <p:cNvPr id="17" name="直接连接符 10"/>
          <p:cNvCxnSpPr/>
          <p:nvPr/>
        </p:nvCxnSpPr>
        <p:spPr>
          <a:xfrm>
            <a:off x="6447416" y="5834673"/>
            <a:ext cx="4323889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95" y="2368860"/>
            <a:ext cx="4103805" cy="3147912"/>
          </a:xfrm>
          <a:prstGeom prst="homePlate">
            <a:avLst>
              <a:gd name="adj" fmla="val 24216"/>
            </a:avLst>
          </a:prstGeom>
        </p:spPr>
      </p:pic>
      <p:sp>
        <p:nvSpPr>
          <p:cNvPr id="18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64554" y="3975401"/>
            <a:ext cx="2207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subtitle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44095" y="4518313"/>
            <a:ext cx="1907112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......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91878" y="2301640"/>
            <a:ext cx="2207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subtitle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71419" y="2844552"/>
            <a:ext cx="1907112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......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80731" y="4015260"/>
            <a:ext cx="2207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subtitle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60272" y="4558172"/>
            <a:ext cx="1907112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......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15628" y="2301640"/>
            <a:ext cx="2207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subtitle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095169" y="2844552"/>
            <a:ext cx="1907112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Click here to add content, content to match the title. 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......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17" name="直线连接符 16"/>
          <p:cNvCxnSpPr/>
          <p:nvPr/>
        </p:nvCxnSpPr>
        <p:spPr>
          <a:xfrm flipH="1">
            <a:off x="3226277" y="2372359"/>
            <a:ext cx="0" cy="3227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 flipH="1">
            <a:off x="6123035" y="2336199"/>
            <a:ext cx="0" cy="3227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 flipH="1">
            <a:off x="8818087" y="2332500"/>
            <a:ext cx="0" cy="3227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19" y="2253713"/>
            <a:ext cx="1270800" cy="1270800"/>
          </a:xfrm>
          <a:prstGeom prst="ellipse">
            <a:avLst/>
          </a:prstGeom>
          <a:ln w="76200">
            <a:noFill/>
          </a:ln>
        </p:spPr>
      </p:pic>
      <p:pic>
        <p:nvPicPr>
          <p:cNvPr id="21" name="图片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53" y="3955470"/>
            <a:ext cx="1270800" cy="1270154"/>
          </a:xfrm>
          <a:prstGeom prst="ellipse">
            <a:avLst/>
          </a:prstGeom>
          <a:ln w="76200">
            <a:noFill/>
          </a:ln>
        </p:spPr>
      </p:pic>
      <p:pic>
        <p:nvPicPr>
          <p:cNvPr id="22" name="图片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25" y="3955147"/>
            <a:ext cx="1270800" cy="1270800"/>
          </a:xfrm>
          <a:prstGeom prst="ellipse">
            <a:avLst/>
          </a:prstGeom>
          <a:ln w="76200">
            <a:noFill/>
          </a:ln>
        </p:spPr>
      </p:pic>
      <p:pic>
        <p:nvPicPr>
          <p:cNvPr id="23" name="图片 2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1" y="2337560"/>
            <a:ext cx="1270800" cy="1270800"/>
          </a:xfrm>
          <a:prstGeom prst="ellipse">
            <a:avLst/>
          </a:prstGeom>
          <a:ln w="76200">
            <a:noFill/>
          </a:ln>
        </p:spPr>
      </p:pic>
      <p:sp>
        <p:nvSpPr>
          <p:cNvPr id="24" name="文本框 3"/>
          <p:cNvSpPr txBox="1"/>
          <p:nvPr/>
        </p:nvSpPr>
        <p:spPr>
          <a:xfrm>
            <a:off x="3771900" y="759946"/>
            <a:ext cx="461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100">
                <a:solidFill>
                  <a:schemeClr val="bg2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3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TITLE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Maibenben\Desktop\图片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1839396"/>
            <a:ext cx="12192000" cy="3401697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766267" y="2707031"/>
            <a:ext cx="1447146" cy="144714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8000">
              <a:solidFill>
                <a:schemeClr val="accent1"/>
              </a:solidFill>
              <a:latin typeface="Impact" panose="020B0806030902050204" pitchFamily="34" charset="0"/>
              <a:ea typeface="华文琥珀" panose="0201080004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00151" y="2597450"/>
            <a:ext cx="6730176" cy="1088931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defRPr sz="5400" b="1" spc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微软雅黑" panose="020B0503020204020204" pitchFamily="34" charset="-122"/>
                <a:cs typeface="Aharoni" pitchFamily="2" charset="-79"/>
              </a:defRPr>
            </a:lvl1pPr>
          </a:lstStyle>
          <a:p>
            <a:r>
              <a:rPr lang="en-US" altLang="zh-CN" dirty="0">
                <a:sym typeface="微软雅黑" panose="020B0503020204020204" pitchFamily="34" charset="-122"/>
              </a:rPr>
              <a:t>ADD YOUR TITLE</a:t>
            </a:r>
          </a:p>
        </p:txBody>
      </p:sp>
      <p:sp>
        <p:nvSpPr>
          <p:cNvPr id="35" name="矩形 34"/>
          <p:cNvSpPr/>
          <p:nvPr/>
        </p:nvSpPr>
        <p:spPr>
          <a:xfrm>
            <a:off x="3719201" y="3865636"/>
            <a:ext cx="555451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AT LAST, IT USE THE COMPANY'S FINANCING PROJECT AS THE EXAMPLE TO SHOW HOW TO PREPARE AN PROJECT PLANNING BOOK FOR FINANCING.</a:t>
            </a:r>
          </a:p>
        </p:txBody>
      </p:sp>
      <p:sp>
        <p:nvSpPr>
          <p:cNvPr id="36" name="矩形 35"/>
          <p:cNvSpPr/>
          <p:nvPr/>
        </p:nvSpPr>
        <p:spPr>
          <a:xfrm>
            <a:off x="3799550" y="3591000"/>
            <a:ext cx="2363579" cy="111246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575903" y="2707031"/>
            <a:ext cx="1827874" cy="1447146"/>
          </a:xfrm>
          <a:prstGeom prst="ellipse">
            <a:avLst/>
          </a:prstGeom>
          <a:noFill/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7200">
                <a:solidFill>
                  <a:schemeClr val="accent3">
                    <a:lumMod val="50000"/>
                  </a:schemeClr>
                </a:solidFill>
                <a:latin typeface="Impact" panose="020B0806030902050204" pitchFamily="34" charset="0"/>
                <a:ea typeface="华文琥珀" panose="02010800040101010101" pitchFamily="2" charset="-122"/>
                <a:cs typeface="+mn-ea"/>
                <a:sym typeface="微软雅黑" panose="020B0503020204020204" pitchFamily="34" charset="-122"/>
              </a:rPr>
              <a:t>02</a:t>
            </a:r>
            <a:endParaRPr kumimoji="1" lang="zh-CN" altLang="en-US" sz="7200">
              <a:solidFill>
                <a:schemeClr val="accent3">
                  <a:lumMod val="50000"/>
                </a:schemeClr>
              </a:solidFill>
              <a:latin typeface="Impact" panose="020B0806030902050204" pitchFamily="34" charset="0"/>
              <a:ea typeface="华文琥珀" panose="02010800040101010101" pitchFamily="2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44236" y="645374"/>
            <a:ext cx="493500" cy="49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3997" y="629617"/>
            <a:ext cx="1574823" cy="5237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kumimoji="1" lang="en-US" altLang="zh-CN" sz="3200"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endParaRPr kumimoji="1" lang="zh-CN" altLang="en-US" sz="3200" b="1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íṧļiḑé"/>
          <p:cNvSpPr/>
          <p:nvPr/>
        </p:nvSpPr>
        <p:spPr bwMode="auto">
          <a:xfrm>
            <a:off x="624043" y="751354"/>
            <a:ext cx="312093" cy="303532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10" grpId="0"/>
      <p:bldP spid="35" grpId="0"/>
      <p:bldP spid="36" grpId="0" animBg="1"/>
      <p:bldP spid="9" grpId="0"/>
      <p:bldP spid="11" grpId="0" animBg="1"/>
      <p:bldP spid="1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ISPRING_PRESENTATION_TITLE" val="简约欧美风高端商业融资计划书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0683464566929,&quot;left&quot;:362.6104724409449,&quot;top&quot;:178.1488188976378,&quot;width&quot;:508.987086614173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0683464566929,&quot;left&quot;:362.6104724409449,&quot;top&quot;:178.1488188976378,&quot;width&quot;:508.987086614173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0683464566929,&quot;left&quot;:362.6104724409449,&quot;top&quot;:178.1488188976378,&quot;width&quot;:508.987086614173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0683464566929,&quot;left&quot;:362.6104724409449,&quot;top&quot;:178.1488188976378,&quot;width&quot;:508.987086614173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0683464566929,&quot;left&quot;:362.6104724409449,&quot;top&quot;:178.1488188976378,&quot;width&quot;:508.987086614173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0683464566929,&quot;left&quot;:362.6104724409449,&quot;top&quot;:178.1488188976378,&quot;width&quot;:508.987086614173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0683464566929,&quot;left&quot;:362.6104724409449,&quot;top&quot;:178.1488188976378,&quot;width&quot;:508.987086614173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0683464566929,&quot;left&quot;:362.6104724409449,&quot;top&quot;:178.1488188976378,&quot;width&quot;:508.987086614173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0683464566929,&quot;left&quot;:362.6104724409449,&quot;top&quot;:178.1488188976378,&quot;width&quot;:508.987086614173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0683464566929,&quot;left&quot;:362.6104724409449,&quot;top&quot;:178.1488188976378,&quot;width&quot;:508.987086614173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0683464566929,&quot;left&quot;:362.6104724409449,&quot;top&quot;:178.1488188976378,&quot;width&quot;:508.987086614173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2.0683464566929,&quot;left&quot;:362.6104724409449,&quot;top&quot;:178.1488188976378,&quot;width&quot;:508.9870866141732}"/>
</p:tagLst>
</file>

<file path=ppt/theme/theme1.xml><?xml version="1.0" encoding="utf-8"?>
<a:theme xmlns:a="http://schemas.openxmlformats.org/drawingml/2006/main" name="第一PPT，www.1ppt.com">
  <a:themeElements>
    <a:clrScheme name="1kssagl0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A2672"/>
      </a:accent1>
      <a:accent2>
        <a:srgbClr val="6575B1"/>
      </a:accent2>
      <a:accent3>
        <a:srgbClr val="8EAADB"/>
      </a:accent3>
      <a:accent4>
        <a:srgbClr val="FCA1AF"/>
      </a:accent4>
      <a:accent5>
        <a:srgbClr val="D977E9"/>
      </a:accent5>
      <a:accent6>
        <a:srgbClr val="38A8F8"/>
      </a:accent6>
      <a:hlink>
        <a:srgbClr val="4472C4"/>
      </a:hlink>
      <a:folHlink>
        <a:srgbClr val="BFBFBF"/>
      </a:folHlink>
    </a:clrScheme>
    <a:fontScheme name="tvwevbae">
      <a:majorFont>
        <a:latin typeface="Source Han Sans CN"/>
        <a:ea typeface="Source Han Sans CN"/>
        <a:cs typeface="Arial"/>
      </a:majorFont>
      <a:minorFont>
        <a:latin typeface="Source Han Sans CN"/>
        <a:ea typeface="Source Han Sans C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 dirty="0">
            <a:latin typeface="思源黑体 CN Normal" panose="020B0400000000000000" pitchFamily="34" charset="-128"/>
            <a:ea typeface="思源黑体 CN Normal" panose="020B0400000000000000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kumimoji="1" dirty="0">
            <a:latin typeface="思源黑体 CN Normal" panose="020B0400000000000000" pitchFamily="34" charset="-128"/>
            <a:ea typeface="思源黑体 CN Normal" panose="020B0400000000000000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39</TotalTime>
  <Words>1204</Words>
  <Application>Microsoft Office PowerPoint</Application>
  <PresentationFormat>宽屏</PresentationFormat>
  <Paragraphs>224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思源黑体 CN Normal</vt:lpstr>
      <vt:lpstr>微软雅黑</vt:lpstr>
      <vt:lpstr>Aharoni</vt:lpstr>
      <vt:lpstr>Arial</vt:lpstr>
      <vt:lpstr>Calibri</vt:lpstr>
      <vt:lpstr>Impact</vt:lpstr>
      <vt:lpstr>MS Reference Sans Serif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高端英文</dc:title>
  <dc:creator>www.freeppt7.com</dc:creator>
  <cp:keywords>www.freeppt7.com</cp:keywords>
  <dc:description>www.freeppt7.com</dc:description>
  <cp:lastModifiedBy>kaiweiliu9209@outlook.com</cp:lastModifiedBy>
  <cp:revision>343</cp:revision>
  <dcterms:created xsi:type="dcterms:W3CDTF">2019-04-17T03:39:00Z</dcterms:created>
  <dcterms:modified xsi:type="dcterms:W3CDTF">2025-01-21T09:04:53Z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72705EFED2E6432DAF0C5197FD864494_12</vt:lpwstr>
  </property>
  <property fmtid="{D5CDD505-2E9C-101B-9397-08002B2CF9AE}" pid="3" name="KSOProductBuildVer">
    <vt:lpwstr>2052-12.1.0.19770</vt:lpwstr>
  </property>
</Properties>
</file>