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30"/>
  </p:notesMasterIdLst>
  <p:handoutMasterIdLst>
    <p:handoutMasterId r:id="rId31"/>
  </p:handoutMasterIdLst>
  <p:sldIdLst>
    <p:sldId id="256" r:id="rId3"/>
    <p:sldId id="12893" r:id="rId4"/>
    <p:sldId id="12894" r:id="rId5"/>
    <p:sldId id="306" r:id="rId6"/>
    <p:sldId id="279" r:id="rId7"/>
    <p:sldId id="278" r:id="rId8"/>
    <p:sldId id="305" r:id="rId9"/>
    <p:sldId id="11092164" r:id="rId10"/>
    <p:sldId id="281" r:id="rId11"/>
    <p:sldId id="280" r:id="rId12"/>
    <p:sldId id="300" r:id="rId13"/>
    <p:sldId id="286" r:id="rId14"/>
    <p:sldId id="11092165" r:id="rId15"/>
    <p:sldId id="277" r:id="rId16"/>
    <p:sldId id="310" r:id="rId17"/>
    <p:sldId id="289" r:id="rId18"/>
    <p:sldId id="282" r:id="rId19"/>
    <p:sldId id="11092166" r:id="rId20"/>
    <p:sldId id="304" r:id="rId21"/>
    <p:sldId id="290" r:id="rId22"/>
    <p:sldId id="287" r:id="rId23"/>
    <p:sldId id="285" r:id="rId24"/>
    <p:sldId id="11092167" r:id="rId25"/>
    <p:sldId id="321" r:id="rId26"/>
    <p:sldId id="1775" r:id="rId27"/>
    <p:sldId id="1776" r:id="rId28"/>
    <p:sldId id="1777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5" autoAdjust="0"/>
    <p:restoredTop sz="93649" autoAdjust="0"/>
  </p:normalViewPr>
  <p:slideViewPr>
    <p:cSldViewPr snapToGrid="0" showGuides="1">
      <p:cViewPr varScale="1">
        <p:scale>
          <a:sx n="89" d="100"/>
          <a:sy n="89" d="100"/>
        </p:scale>
        <p:origin x="57" y="7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84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A2479-A321-4087-9B5E-3FDCCEEA68E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CD383-D130-4FC7-BBFE-3F41DAE440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045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Template from: https://www.freeppt7.com/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Template from: https://www.freeppt7.com/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4" b="7991"/>
          <a:stretch>
            <a:fillRect/>
          </a:stretch>
        </p:blipFill>
        <p:spPr>
          <a:xfrm>
            <a:off x="7181625" y="548047"/>
            <a:ext cx="5010376" cy="6309953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5EC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116183"/>
            <a:ext cx="12192000" cy="741817"/>
          </a:xfrm>
          <a:prstGeom prst="rect">
            <a:avLst/>
          </a:prstGeom>
          <a:solidFill>
            <a:srgbClr val="A5DE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grayscl/>
          </a:blip>
          <a:srcRect l="1621" r="1621"/>
          <a:stretch>
            <a:fillRect/>
          </a:stretch>
        </p:blipFill>
        <p:spPr>
          <a:xfrm>
            <a:off x="0" y="741817"/>
            <a:ext cx="12192000" cy="5700946"/>
          </a:xfrm>
          <a:prstGeom prst="rect">
            <a:avLst/>
          </a:prstGeom>
        </p:spPr>
      </p:pic>
      <p:sp>
        <p:nvSpPr>
          <p:cNvPr id="9" name="TextBox 76"/>
          <p:cNvSpPr txBox="1"/>
          <p:nvPr userDrawn="1"/>
        </p:nvSpPr>
        <p:spPr>
          <a:xfrm>
            <a:off x="637066" y="160305"/>
            <a:ext cx="25126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粗朗体" panose="02000000000000000000" pitchFamily="2" charset="-122"/>
                <a:ea typeface="印品粗朗体" panose="02000000000000000000" pitchFamily="2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800" b="0" dirty="0">
              <a:solidFill>
                <a:schemeClr val="tx1">
                  <a:lumMod val="85000"/>
                  <a:lumOff val="15000"/>
                </a:schemeClr>
              </a:solidFill>
              <a:latin typeface="印品粗朗体" panose="02000000000000000000" pitchFamily="2" charset="-122"/>
              <a:ea typeface="印品粗朗体" panose="02000000000000000000" pitchFamily="2" charset="-122"/>
              <a:sym typeface="思源黑体 CN Medium" panose="020B06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8" b="86864"/>
          <a:stretch>
            <a:fillRect/>
          </a:stretch>
        </p:blipFill>
        <p:spPr>
          <a:xfrm>
            <a:off x="27648" y="132595"/>
            <a:ext cx="595563" cy="722263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C281-3101-4F63-BD5D-13C462F4CCC1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2251-778B-4A86-9206-671394CFA0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4000">
        <p:blinds dir="vert"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5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7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7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5.png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://www.freeppt7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 txBox="1"/>
          <p:nvPr/>
        </p:nvSpPr>
        <p:spPr>
          <a:xfrm>
            <a:off x="524227" y="1544638"/>
            <a:ext cx="3435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粗朗体" panose="02000000000000000000" charset="-122"/>
                <a:ea typeface="印品粗朗体" panose="02000000000000000000" charset="-122"/>
                <a:cs typeface="思源黑体旧字形 Light" panose="020B0300000000000000" charset="-128"/>
                <a:sym typeface="思源黑体 CN Medium" panose="020B0600000000000000" pitchFamily="34" charset="-122"/>
              </a:rPr>
              <a:t>Free</a:t>
            </a:r>
            <a:endParaRPr lang="zh-CN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粗朗体" panose="02000000000000000000" charset="-122"/>
              <a:ea typeface="印品粗朗体" panose="02000000000000000000" charset="-122"/>
              <a:cs typeface="思源黑体旧字形 Light" panose="020B0300000000000000" charset="-128"/>
              <a:sym typeface="思源黑体 CN Medium" panose="020B0600000000000000" pitchFamily="34" charset="-122"/>
            </a:endParaRPr>
          </a:p>
        </p:txBody>
      </p:sp>
      <p:sp>
        <p:nvSpPr>
          <p:cNvPr id="6" name="图形"/>
          <p:cNvSpPr/>
          <p:nvPr/>
        </p:nvSpPr>
        <p:spPr>
          <a:xfrm>
            <a:off x="3720782" y="1682433"/>
            <a:ext cx="2539161" cy="55435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5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rPr>
              <a:t>PART 02</a:t>
            </a:r>
            <a:endParaRPr lang="en-US" altLang="zh-CN" sz="2000" noProof="0" dirty="0">
              <a:ln>
                <a:noFill/>
              </a:ln>
              <a:noFill/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旧字形 Light" panose="020B0300000000000000" charset="-128"/>
              <a:sym typeface="思源黑体 CN Medium" panose="020B0600000000000000" pitchFamily="34" charset="-122"/>
            </a:endParaRPr>
          </a:p>
        </p:txBody>
      </p:sp>
      <p:grpSp>
        <p:nvGrpSpPr>
          <p:cNvPr id="7" name="图形"/>
          <p:cNvGrpSpPr/>
          <p:nvPr/>
        </p:nvGrpSpPr>
        <p:grpSpPr>
          <a:xfrm>
            <a:off x="159737" y="2533333"/>
            <a:ext cx="7152639" cy="1176655"/>
            <a:chOff x="1310" y="3897"/>
            <a:chExt cx="9782" cy="1853"/>
          </a:xfrm>
        </p:grpSpPr>
        <p:sp>
          <p:nvSpPr>
            <p:cNvPr id="9" name="图形"/>
            <p:cNvSpPr txBox="1"/>
            <p:nvPr/>
          </p:nvSpPr>
          <p:spPr>
            <a:xfrm>
              <a:off x="1730" y="3960"/>
              <a:ext cx="9362" cy="16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印品粗朗体" panose="02000000000000000000" charset="-122"/>
                  <a:ea typeface="印品粗朗体" panose="02000000000000000000" charset="-122"/>
                  <a:cs typeface="思源黑体旧字形 Light" panose="020B0300000000000000" charset="-128"/>
                  <a:sym typeface="思源黑体 CN Medium" panose="020B0600000000000000" pitchFamily="34" charset="-122"/>
                </a:rPr>
                <a:t>PPT Templates</a:t>
              </a:r>
              <a:endParaRPr lang="zh-CN" altLang="en-US" sz="72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印品粗朗体" panose="02000000000000000000" charset="-122"/>
                <a:ea typeface="印品粗朗体" panose="02000000000000000000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9"/>
              </p:custDataLst>
            </p:nvPr>
          </p:nvSpPr>
          <p:spPr>
            <a:xfrm flipH="1">
              <a:off x="1310" y="3897"/>
              <a:ext cx="9782" cy="185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en-US" altLang="zh-CN" sz="3200" spc="-130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印品粗朗体" panose="02000000000000000000" charset="-122"/>
                <a:ea typeface="印品粗朗体" panose="02000000000000000000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0" name="图形"/>
          <p:cNvSpPr txBox="1"/>
          <p:nvPr/>
        </p:nvSpPr>
        <p:spPr>
          <a:xfrm>
            <a:off x="566772" y="3594418"/>
            <a:ext cx="6246495" cy="7195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rPr>
              <a:t>Insert the Subtitle of Your Presentation</a:t>
            </a:r>
          </a:p>
        </p:txBody>
      </p:sp>
      <p:sp>
        <p:nvSpPr>
          <p:cNvPr id="11" name="图形"/>
          <p:cNvSpPr txBox="1"/>
          <p:nvPr/>
        </p:nvSpPr>
        <p:spPr>
          <a:xfrm>
            <a:off x="3911283" y="1744663"/>
            <a:ext cx="22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BUSINESS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12" name="图形"/>
          <p:cNvGrpSpPr/>
          <p:nvPr/>
        </p:nvGrpSpPr>
        <p:grpSpPr>
          <a:xfrm>
            <a:off x="447675" y="563245"/>
            <a:ext cx="4064000" cy="336550"/>
            <a:chOff x="705" y="887"/>
            <a:chExt cx="6400" cy="530"/>
          </a:xfrm>
        </p:grpSpPr>
        <p:sp>
          <p:nvSpPr>
            <p:cNvPr id="13" name="图形"/>
            <p:cNvSpPr/>
            <p:nvPr>
              <p:custDataLst>
                <p:tags r:id="rId7"/>
              </p:custDataLst>
            </p:nvPr>
          </p:nvSpPr>
          <p:spPr>
            <a:xfrm>
              <a:off x="705" y="1134"/>
              <a:ext cx="2339" cy="1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8AFFF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noFill/>
                  <a:latin typeface="微软雅黑" panose="020B0503020204020204" pitchFamily="34" charset="-122"/>
                  <a:ea typeface="微软雅黑" panose="020B0503020204020204" pitchFamily="34" charset="-122"/>
                  <a:cs typeface="思源黑体旧字形 Light" panose="020B0300000000000000" charset="-128"/>
                  <a:sym typeface="思源黑体 CN Medium" panose="020B0600000000000000" pitchFamily="34" charset="-122"/>
                </a:rPr>
                <a:t>PART 02</a:t>
              </a:r>
              <a:endParaRPr lang="en-US" altLang="zh-CN" sz="2000" noProof="0" dirty="0">
                <a:ln>
                  <a:noFill/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  <p:sp>
          <p:nvSpPr>
            <p:cNvPr id="14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705" y="887"/>
              <a:ext cx="640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旧字形 Light" panose="020B0300000000000000" charset="-128"/>
                  <a:sym typeface="思源黑体 CN Medium" panose="020B0600000000000000" pitchFamily="34" charset="-122"/>
                </a:rPr>
                <a:t>LOGO HERE</a:t>
              </a:r>
            </a:p>
          </p:txBody>
        </p:sp>
      </p:grpSp>
      <p:sp>
        <p:nvSpPr>
          <p:cNvPr id="16" name="图形"/>
          <p:cNvSpPr/>
          <p:nvPr>
            <p:custDataLst>
              <p:tags r:id="rId1"/>
            </p:custDataLst>
          </p:nvPr>
        </p:nvSpPr>
        <p:spPr>
          <a:xfrm flipH="1">
            <a:off x="841375" y="6228715"/>
            <a:ext cx="6143625" cy="15430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rPr>
              <a:t>PART 02</a:t>
            </a:r>
            <a:endParaRPr lang="en-US" altLang="zh-CN" sz="2000" noProof="0" dirty="0">
              <a:ln>
                <a:noFill/>
              </a:ln>
              <a:noFill/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旧字形 Light" panose="020B0300000000000000" charset="-128"/>
              <a:sym typeface="思源黑体 CN Medium" panose="020B0600000000000000" pitchFamily="34" charset="-122"/>
            </a:endParaRPr>
          </a:p>
        </p:txBody>
      </p:sp>
      <p:grpSp>
        <p:nvGrpSpPr>
          <p:cNvPr id="18" name="图形"/>
          <p:cNvGrpSpPr/>
          <p:nvPr/>
        </p:nvGrpSpPr>
        <p:grpSpPr>
          <a:xfrm>
            <a:off x="566772" y="4896168"/>
            <a:ext cx="4248785" cy="328295"/>
            <a:chOff x="1377" y="7618"/>
            <a:chExt cx="6691" cy="517"/>
          </a:xfrm>
        </p:grpSpPr>
        <p:sp>
          <p:nvSpPr>
            <p:cNvPr id="19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2017" y="7624"/>
              <a:ext cx="5197" cy="5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  <a:sym typeface="思源黑体 CN Medium" panose="020B0600000000000000" pitchFamily="34" charset="-122"/>
                </a:rPr>
                <a:t>Report 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  <a:sym typeface="思源黑体 CN Medium" panose="020B0600000000000000" pitchFamily="34" charset="-122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  <a:sym typeface="思源黑体 CN Medium" panose="020B0600000000000000" pitchFamily="34" charset="-122"/>
                </a:rPr>
                <a:t>freeppt7.com   -202X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  <a:sym typeface="思源黑体 CN Medium" panose="020B0600000000000000" pitchFamily="34" charset="-122"/>
              </a:endParaRPr>
            </a:p>
          </p:txBody>
        </p:sp>
        <p:grpSp>
          <p:nvGrpSpPr>
            <p:cNvPr id="20" name="图形"/>
            <p:cNvGrpSpPr/>
            <p:nvPr/>
          </p:nvGrpSpPr>
          <p:grpSpPr>
            <a:xfrm>
              <a:off x="1377" y="7618"/>
              <a:ext cx="517" cy="517"/>
              <a:chOff x="4951411" y="1419225"/>
              <a:chExt cx="442539" cy="442539"/>
            </a:xfrm>
          </p:grpSpPr>
          <p:grpSp>
            <p:nvGrpSpPr>
              <p:cNvPr id="22" name="Group 39"/>
              <p:cNvGrpSpPr/>
              <p:nvPr/>
            </p:nvGrpSpPr>
            <p:grpSpPr>
              <a:xfrm>
                <a:off x="4951411" y="1419225"/>
                <a:ext cx="442539" cy="442539"/>
                <a:chOff x="4951411" y="1419225"/>
                <a:chExt cx="442539" cy="442539"/>
              </a:xfrm>
            </p:grpSpPr>
            <p:sp>
              <p:nvSpPr>
                <p:cNvPr id="24" name="图形"/>
                <p:cNvSpPr/>
                <p:nvPr>
                  <p:custDataLst>
                    <p:tags r:id="rId5"/>
                  </p:custDataLst>
                </p:nvPr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80000">
                      <a:schemeClr val="accent3"/>
                    </a:gs>
                    <a:gs pos="100000">
                      <a:schemeClr val="accent3"/>
                    </a:gs>
                    <a:gs pos="15000">
                      <a:schemeClr val="accent3">
                        <a:lumMod val="40000"/>
                        <a:lumOff val="60000"/>
                      </a:schemeClr>
                    </a:gs>
                    <a:gs pos="4500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旧字形 Light" panose="020B0300000000000000" charset="-128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25" name="图形"/>
                <p:cNvSpPr/>
                <p:nvPr>
                  <p:custDataLst>
                    <p:tags r:id="rId6"/>
                  </p:custDataLst>
                </p:nvPr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旧字形 Light" panose="020B0300000000000000" charset="-128"/>
                    <a:sym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23" name="图形"/>
              <p:cNvSpPr/>
              <p:nvPr>
                <p:custDataLst>
                  <p:tags r:id="rId4"/>
                </p:custDataLst>
              </p:nvPr>
            </p:nvSpPr>
            <p:spPr>
              <a:xfrm rot="5400000">
                <a:off x="5101936" y="1596959"/>
                <a:ext cx="141490" cy="87071"/>
              </a:xfrm>
              <a:custGeom>
                <a:avLst/>
                <a:gdLst>
                  <a:gd name="connsiteX0" fmla="*/ 133984 w 148392"/>
                  <a:gd name="connsiteY0" fmla="*/ 88463 h 91318"/>
                  <a:gd name="connsiteX1" fmla="*/ 125914 w 148392"/>
                  <a:gd name="connsiteY1" fmla="*/ 85118 h 91318"/>
                  <a:gd name="connsiteX2" fmla="*/ 76910 w 148392"/>
                  <a:gd name="connsiteY2" fmla="*/ 36114 h 91318"/>
                  <a:gd name="connsiteX3" fmla="*/ 27906 w 148392"/>
                  <a:gd name="connsiteY3" fmla="*/ 85118 h 91318"/>
                  <a:gd name="connsiteX4" fmla="*/ 11765 w 148392"/>
                  <a:gd name="connsiteY4" fmla="*/ 84837 h 91318"/>
                  <a:gd name="connsiteX5" fmla="*/ 11765 w 148392"/>
                  <a:gd name="connsiteY5" fmla="*/ 68977 h 91318"/>
                  <a:gd name="connsiteX6" fmla="*/ 68840 w 148392"/>
                  <a:gd name="connsiteY6" fmla="*/ 11903 h 91318"/>
                  <a:gd name="connsiteX7" fmla="*/ 84980 w 148392"/>
                  <a:gd name="connsiteY7" fmla="*/ 11903 h 91318"/>
                  <a:gd name="connsiteX8" fmla="*/ 142054 w 148392"/>
                  <a:gd name="connsiteY8" fmla="*/ 68977 h 91318"/>
                  <a:gd name="connsiteX9" fmla="*/ 142052 w 148392"/>
                  <a:gd name="connsiteY9" fmla="*/ 85120 h 91318"/>
                  <a:gd name="connsiteX10" fmla="*/ 133984 w 148392"/>
                  <a:gd name="connsiteY10" fmla="*/ 88463 h 9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392" h="91318">
                    <a:moveTo>
                      <a:pt x="133984" y="88463"/>
                    </a:moveTo>
                    <a:cubicBezTo>
                      <a:pt x="130957" y="88461"/>
                      <a:pt x="128054" y="87258"/>
                      <a:pt x="125914" y="85118"/>
                    </a:cubicBezTo>
                    <a:lnTo>
                      <a:pt x="76910" y="36114"/>
                    </a:lnTo>
                    <a:lnTo>
                      <a:pt x="27906" y="85118"/>
                    </a:lnTo>
                    <a:cubicBezTo>
                      <a:pt x="23371" y="89498"/>
                      <a:pt x="16145" y="89372"/>
                      <a:pt x="11765" y="84837"/>
                    </a:cubicBezTo>
                    <a:cubicBezTo>
                      <a:pt x="7493" y="80414"/>
                      <a:pt x="7493" y="73401"/>
                      <a:pt x="11765" y="68977"/>
                    </a:cubicBezTo>
                    <a:lnTo>
                      <a:pt x="68840" y="11903"/>
                    </a:lnTo>
                    <a:cubicBezTo>
                      <a:pt x="73297" y="7447"/>
                      <a:pt x="80523" y="7447"/>
                      <a:pt x="84980" y="11903"/>
                    </a:cubicBezTo>
                    <a:lnTo>
                      <a:pt x="142054" y="68977"/>
                    </a:lnTo>
                    <a:cubicBezTo>
                      <a:pt x="146512" y="73436"/>
                      <a:pt x="146511" y="80663"/>
                      <a:pt x="142052" y="85120"/>
                    </a:cubicBezTo>
                    <a:cubicBezTo>
                      <a:pt x="139912" y="87259"/>
                      <a:pt x="137010" y="88461"/>
                      <a:pt x="133984" y="884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304800" dist="190500" dir="8100000" sx="85000" sy="85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旧字形 Light" panose="020B0300000000000000" charset="-128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1" name="图形"/>
            <p:cNvSpPr/>
            <p:nvPr>
              <p:custDataLst>
                <p:tags r:id="rId3"/>
              </p:custDataLst>
            </p:nvPr>
          </p:nvSpPr>
          <p:spPr>
            <a:xfrm>
              <a:off x="6150" y="7793"/>
              <a:ext cx="1918" cy="23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8AFFF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noFill/>
                  <a:latin typeface="微软雅黑" panose="020B0503020204020204" pitchFamily="34" charset="-122"/>
                  <a:ea typeface="微软雅黑" panose="020B0503020204020204" pitchFamily="34" charset="-122"/>
                  <a:cs typeface="思源黑体旧字形 Light" panose="020B0300000000000000" charset="-128"/>
                  <a:sym typeface="思源黑体 CN Medium" panose="020B0600000000000000" pitchFamily="34" charset="-122"/>
                </a:rPr>
                <a:t>PART 02</a:t>
              </a:r>
              <a:endParaRPr lang="en-US" altLang="zh-CN" sz="2000" noProof="0" dirty="0">
                <a:ln>
                  <a:noFill/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0" b="89241"/>
          <a:stretch>
            <a:fillRect/>
          </a:stretch>
        </p:blipFill>
        <p:spPr>
          <a:xfrm>
            <a:off x="10839449" y="367030"/>
            <a:ext cx="793781" cy="7378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82" y="4502974"/>
            <a:ext cx="975118" cy="100863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58643" y="983510"/>
            <a:ext cx="1485265" cy="323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H_SubTitle_4"/>
          <p:cNvSpPr/>
          <p:nvPr>
            <p:custDataLst>
              <p:tags r:id="rId1"/>
            </p:custDataLst>
          </p:nvPr>
        </p:nvSpPr>
        <p:spPr>
          <a:xfrm>
            <a:off x="1343473" y="4893863"/>
            <a:ext cx="3013075" cy="511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2"/>
            </p:custDataLst>
          </p:nvPr>
        </p:nvSpPr>
        <p:spPr>
          <a:xfrm>
            <a:off x="1343473" y="3117451"/>
            <a:ext cx="3013075" cy="511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9" name="MH_SubTitle_3"/>
          <p:cNvSpPr/>
          <p:nvPr>
            <p:custDataLst>
              <p:tags r:id="rId3"/>
            </p:custDataLst>
          </p:nvPr>
        </p:nvSpPr>
        <p:spPr>
          <a:xfrm>
            <a:off x="1343473" y="4006451"/>
            <a:ext cx="3013075" cy="51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0" name="MH_SubTitle_1"/>
          <p:cNvSpPr/>
          <p:nvPr>
            <p:custDataLst>
              <p:tags r:id="rId4"/>
            </p:custDataLst>
          </p:nvPr>
        </p:nvSpPr>
        <p:spPr>
          <a:xfrm>
            <a:off x="1343473" y="2230038"/>
            <a:ext cx="3013075" cy="511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997772" y="1823637"/>
            <a:ext cx="3390900" cy="4241800"/>
            <a:chOff x="3996978" y="1840570"/>
            <a:chExt cx="3390900" cy="4241800"/>
          </a:xfrm>
        </p:grpSpPr>
        <p:sp>
          <p:nvSpPr>
            <p:cNvPr id="22" name="MH_Other_1"/>
            <p:cNvSpPr/>
            <p:nvPr>
              <p:custDataLst>
                <p:tags r:id="rId5"/>
              </p:custDataLst>
            </p:nvPr>
          </p:nvSpPr>
          <p:spPr>
            <a:xfrm>
              <a:off x="3996978" y="1850014"/>
              <a:ext cx="215900" cy="4232356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3" name="MH_Other_2"/>
            <p:cNvSpPr/>
            <p:nvPr>
              <p:custDataLst>
                <p:tags r:id="rId6"/>
              </p:custDataLst>
            </p:nvPr>
          </p:nvSpPr>
          <p:spPr>
            <a:xfrm>
              <a:off x="4076353" y="1840570"/>
              <a:ext cx="3311525" cy="4229100"/>
            </a:xfrm>
            <a:prstGeom prst="rect">
              <a:avLst/>
            </a:prstGeom>
            <a:solidFill>
              <a:srgbClr val="FDFDED"/>
            </a:solidFill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cxnSp>
          <p:nvCxnSpPr>
            <p:cNvPr id="24" name="MH_Other_3"/>
            <p:cNvCxnSpPr/>
            <p:nvPr>
              <p:custDataLst>
                <p:tags r:id="rId7"/>
              </p:custDataLst>
            </p:nvPr>
          </p:nvCxnSpPr>
          <p:spPr>
            <a:xfrm>
              <a:off x="4803428" y="3101045"/>
              <a:ext cx="192405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H_Title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17665" y="2250169"/>
              <a:ext cx="26289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0" name="MH_Desc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44129" y="3007856"/>
              <a:ext cx="2842647" cy="257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1088390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We provide professional-quality free PowerPoint templates to help you with your business presentations - freeppt7.com</a:t>
              </a:r>
            </a:p>
            <a:p>
              <a:pPr algn="just" defTabSz="1088390">
                <a:lnSpc>
                  <a:spcPct val="150000"/>
                </a:lnSpc>
              </a:pP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69" y="1649517"/>
            <a:ext cx="4530623" cy="4530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"/>
          <p:cNvGrpSpPr/>
          <p:nvPr/>
        </p:nvGrpSpPr>
        <p:grpSpPr>
          <a:xfrm>
            <a:off x="1295469" y="2032393"/>
            <a:ext cx="5173663" cy="3541712"/>
            <a:chOff x="0" y="0"/>
            <a:chExt cx="5166566" cy="3409678"/>
          </a:xfrm>
        </p:grpSpPr>
        <p:sp>
          <p:nvSpPr>
            <p:cNvPr id="26" name="椭圆 2"/>
            <p:cNvSpPr/>
            <p:nvPr/>
          </p:nvSpPr>
          <p:spPr bwMode="auto">
            <a:xfrm rot="1748642">
              <a:off x="0" y="0"/>
              <a:ext cx="2211234" cy="2230539"/>
            </a:xfrm>
            <a:custGeom>
              <a:avLst/>
              <a:gdLst>
                <a:gd name="T0" fmla="*/ 887597 w 2997604"/>
                <a:gd name="T1" fmla="*/ 529860 h 3024336"/>
                <a:gd name="T2" fmla="*/ 447757 w 2997604"/>
                <a:gd name="T3" fmla="*/ 894848 h 3024336"/>
                <a:gd name="T4" fmla="*/ 0 w 2997604"/>
                <a:gd name="T5" fmla="*/ 447424 h 3024336"/>
                <a:gd name="T6" fmla="*/ 447757 w 2997604"/>
                <a:gd name="T7" fmla="*/ 0 h 3024336"/>
                <a:gd name="T8" fmla="*/ 522383 w 2997604"/>
                <a:gd name="T9" fmla="*/ 6709 h 3024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7604"/>
                <a:gd name="T16" fmla="*/ 0 h 3024336"/>
                <a:gd name="T17" fmla="*/ 2997604 w 2997604"/>
                <a:gd name="T18" fmla="*/ 3024336 h 3024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7604" h="3024336">
                  <a:moveTo>
                    <a:pt x="2997604" y="1790780"/>
                  </a:moveTo>
                  <a:cubicBezTo>
                    <a:pt x="2867846" y="2492941"/>
                    <a:pt x="2252064" y="3024336"/>
                    <a:pt x="1512168" y="3024336"/>
                  </a:cubicBezTo>
                  <a:cubicBezTo>
                    <a:pt x="677021" y="3024336"/>
                    <a:pt x="0" y="2347315"/>
                    <a:pt x="0" y="1512168"/>
                  </a:cubicBezTo>
                  <a:cubicBezTo>
                    <a:pt x="0" y="677021"/>
                    <a:pt x="677021" y="0"/>
                    <a:pt x="1512168" y="0"/>
                  </a:cubicBezTo>
                  <a:cubicBezTo>
                    <a:pt x="1598138" y="0"/>
                    <a:pt x="1682432" y="7174"/>
                    <a:pt x="1764196" y="2267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  <a:tailEnd type="triangle" w="lg" len="lg"/>
            </a:ln>
          </p:spPr>
          <p:txBody>
            <a:bodyPr lIns="91440" tIns="45720" rIns="91440" bIns="4572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7" name="椭圆 4"/>
            <p:cNvSpPr>
              <a:spLocks noChangeArrowheads="1"/>
            </p:cNvSpPr>
            <p:nvPr/>
          </p:nvSpPr>
          <p:spPr bwMode="auto">
            <a:xfrm rot="1748642">
              <a:off x="2072242" y="1513229"/>
              <a:ext cx="1573837" cy="746788"/>
            </a:xfrm>
            <a:custGeom>
              <a:avLst/>
              <a:gdLst>
                <a:gd name="T0" fmla="*/ 0 w 2134918"/>
                <a:gd name="T1" fmla="*/ 300048 h 1012045"/>
                <a:gd name="T2" fmla="*/ 315258 w 2134918"/>
                <a:gd name="T3" fmla="*/ 0 h 1012045"/>
                <a:gd name="T4" fmla="*/ 630515 w 2134918"/>
                <a:gd name="T5" fmla="*/ 300048 h 1012045"/>
                <a:gd name="T6" fmla="*/ 0 60000 65536"/>
                <a:gd name="T7" fmla="*/ 0 60000 65536"/>
                <a:gd name="T8" fmla="*/ 0 60000 65536"/>
                <a:gd name="T9" fmla="*/ 0 w 2134918"/>
                <a:gd name="T10" fmla="*/ 0 h 1012045"/>
                <a:gd name="T11" fmla="*/ 2134918 w 2134918"/>
                <a:gd name="T12" fmla="*/ 1012045 h 10120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</a:ln>
          </p:spPr>
          <p:txBody>
            <a:bodyPr lIns="91440" tIns="45720" rIns="91440" bIns="4572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8" name="椭圆 4"/>
            <p:cNvSpPr>
              <a:spLocks noChangeArrowheads="1"/>
            </p:cNvSpPr>
            <p:nvPr/>
          </p:nvSpPr>
          <p:spPr bwMode="auto">
            <a:xfrm rot="1748643" flipV="1">
              <a:off x="3158906" y="2877661"/>
              <a:ext cx="1121762" cy="532017"/>
            </a:xfrm>
            <a:custGeom>
              <a:avLst/>
              <a:gdLst>
                <a:gd name="T0" fmla="*/ 0 w 2134918"/>
                <a:gd name="T1" fmla="*/ 77286 h 1012045"/>
                <a:gd name="T2" fmla="*/ 81364 w 2134918"/>
                <a:gd name="T3" fmla="*/ 0 h 1012045"/>
                <a:gd name="T4" fmla="*/ 162727 w 2134918"/>
                <a:gd name="T5" fmla="*/ 77286 h 1012045"/>
                <a:gd name="T6" fmla="*/ 0 60000 65536"/>
                <a:gd name="T7" fmla="*/ 0 60000 65536"/>
                <a:gd name="T8" fmla="*/ 0 60000 65536"/>
                <a:gd name="T9" fmla="*/ 0 w 2134918"/>
                <a:gd name="T10" fmla="*/ 0 h 1012045"/>
                <a:gd name="T11" fmla="*/ 2134918 w 2134918"/>
                <a:gd name="T12" fmla="*/ 1012045 h 10120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</a:ln>
          </p:spPr>
          <p:txBody>
            <a:bodyPr lIns="91440" tIns="45720" rIns="91440" bIns="4572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9" name="椭圆 4"/>
            <p:cNvSpPr>
              <a:spLocks noChangeArrowheads="1"/>
            </p:cNvSpPr>
            <p:nvPr/>
          </p:nvSpPr>
          <p:spPr bwMode="auto">
            <a:xfrm rot="1748642">
              <a:off x="4392985" y="3020842"/>
              <a:ext cx="773581" cy="366376"/>
            </a:xfrm>
            <a:custGeom>
              <a:avLst/>
              <a:gdLst>
                <a:gd name="T0" fmla="*/ 0 w 2134918"/>
                <a:gd name="T1" fmla="*/ 17383 h 1012045"/>
                <a:gd name="T2" fmla="*/ 18401 w 2134918"/>
                <a:gd name="T3" fmla="*/ 0 h 1012045"/>
                <a:gd name="T4" fmla="*/ 36803 w 2134918"/>
                <a:gd name="T5" fmla="*/ 17383 h 1012045"/>
                <a:gd name="T6" fmla="*/ 0 60000 65536"/>
                <a:gd name="T7" fmla="*/ 0 60000 65536"/>
                <a:gd name="T8" fmla="*/ 0 60000 65536"/>
                <a:gd name="T9" fmla="*/ 0 w 2134918"/>
                <a:gd name="T10" fmla="*/ 0 h 1012045"/>
                <a:gd name="T11" fmla="*/ 2134918 w 2134918"/>
                <a:gd name="T12" fmla="*/ 1012045 h 10120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ysDash"/>
              <a:bevel/>
            </a:ln>
          </p:spPr>
          <p:txBody>
            <a:bodyPr lIns="91440" tIns="45720" rIns="91440" bIns="4572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30" name="KSO_GN4"/>
          <p:cNvSpPr>
            <a:spLocks noChangeArrowheads="1"/>
          </p:cNvSpPr>
          <p:nvPr/>
        </p:nvSpPr>
        <p:spPr bwMode="auto">
          <a:xfrm>
            <a:off x="1427228" y="2175271"/>
            <a:ext cx="1966912" cy="2039937"/>
          </a:xfrm>
          <a:prstGeom prst="ellipse">
            <a:avLst/>
          </a:prstGeom>
          <a:solidFill>
            <a:schemeClr val="accent1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6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04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1" name="KSO_GN3"/>
          <p:cNvSpPr>
            <a:spLocks noChangeArrowheads="1"/>
          </p:cNvSpPr>
          <p:nvPr/>
        </p:nvSpPr>
        <p:spPr bwMode="auto">
          <a:xfrm>
            <a:off x="3238567" y="3669108"/>
            <a:ext cx="1390651" cy="1443039"/>
          </a:xfrm>
          <a:prstGeom prst="ellipse">
            <a:avLst/>
          </a:prstGeom>
          <a:solidFill>
            <a:schemeClr val="accent2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46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03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2" name="KSO_GN2"/>
          <p:cNvSpPr>
            <a:spLocks noChangeArrowheads="1"/>
          </p:cNvSpPr>
          <p:nvPr/>
        </p:nvSpPr>
        <p:spPr bwMode="auto">
          <a:xfrm rot="10800000" flipV="1">
            <a:off x="4681605" y="4467622"/>
            <a:ext cx="992187" cy="1028700"/>
          </a:xfrm>
          <a:prstGeom prst="ellipse">
            <a:avLst/>
          </a:prstGeom>
          <a:solidFill>
            <a:schemeClr val="accent1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02</a:t>
            </a:r>
            <a:endParaRPr lang="en-US" altLang="zh-CN" sz="173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3" name="KSO_GN1"/>
          <p:cNvSpPr>
            <a:spLocks noChangeArrowheads="1"/>
          </p:cNvSpPr>
          <p:nvPr/>
        </p:nvSpPr>
        <p:spPr bwMode="auto">
          <a:xfrm>
            <a:off x="5579435" y="5223271"/>
            <a:ext cx="684212" cy="709612"/>
          </a:xfrm>
          <a:prstGeom prst="ellipse">
            <a:avLst/>
          </a:prstGeom>
          <a:solidFill>
            <a:schemeClr val="accent2"/>
          </a:solidFill>
          <a:ln w="9525">
            <a:noFill/>
            <a:bevel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01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4" name="文本框 11"/>
          <p:cNvSpPr>
            <a:spLocks noChangeArrowheads="1"/>
          </p:cNvSpPr>
          <p:nvPr/>
        </p:nvSpPr>
        <p:spPr bwMode="auto">
          <a:xfrm>
            <a:off x="3402079" y="1773307"/>
            <a:ext cx="4962525" cy="899154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49" tIns="40575" rIns="81149" bIns="40575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5" name="文本框 12"/>
          <p:cNvSpPr>
            <a:spLocks noChangeArrowheads="1"/>
          </p:cNvSpPr>
          <p:nvPr/>
        </p:nvSpPr>
        <p:spPr bwMode="auto">
          <a:xfrm>
            <a:off x="4505394" y="3160779"/>
            <a:ext cx="4649788" cy="334704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49" tIns="40575" rIns="81149" bIns="40575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6" name="文本框 13"/>
          <p:cNvSpPr>
            <a:spLocks noChangeArrowheads="1"/>
          </p:cNvSpPr>
          <p:nvPr/>
        </p:nvSpPr>
        <p:spPr bwMode="auto">
          <a:xfrm>
            <a:off x="5775459" y="3973447"/>
            <a:ext cx="4508500" cy="614781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49" tIns="40575" rIns="81149" bIns="40575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7" name="文本框 14"/>
          <p:cNvSpPr>
            <a:spLocks noChangeArrowheads="1"/>
          </p:cNvSpPr>
          <p:nvPr/>
        </p:nvSpPr>
        <p:spPr bwMode="auto">
          <a:xfrm>
            <a:off x="6416046" y="5276918"/>
            <a:ext cx="4545013" cy="614781"/>
          </a:xfrm>
          <a:prstGeom prst="rect">
            <a:avLst/>
          </a:prstGeom>
          <a:noFill/>
          <a:ln w="9525">
            <a:noFill/>
            <a:bevel/>
          </a:ln>
        </p:spPr>
        <p:txBody>
          <a:bodyPr lIns="81149" tIns="40575" rIns="81149" bIns="40575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2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" dur="2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dur="5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dur="5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dur="5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7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41836" y="2160211"/>
            <a:ext cx="5293296" cy="3580902"/>
            <a:chOff x="641836" y="2177144"/>
            <a:chExt cx="5293296" cy="3580902"/>
          </a:xfrm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2524681" y="2177144"/>
              <a:ext cx="3340640" cy="3264942"/>
            </a:xfrm>
            <a:custGeom>
              <a:avLst/>
              <a:gdLst>
                <a:gd name="T0" fmla="*/ 0 w 2692"/>
                <a:gd name="T1" fmla="*/ 0 h 2631"/>
                <a:gd name="T2" fmla="*/ 0 w 2692"/>
                <a:gd name="T3" fmla="*/ 2631 h 2631"/>
                <a:gd name="T4" fmla="*/ 673 w 2692"/>
                <a:gd name="T5" fmla="*/ 0 h 2631"/>
                <a:gd name="T6" fmla="*/ 673 w 2692"/>
                <a:gd name="T7" fmla="*/ 2631 h 2631"/>
                <a:gd name="T8" fmla="*/ 1346 w 2692"/>
                <a:gd name="T9" fmla="*/ 0 h 2631"/>
                <a:gd name="T10" fmla="*/ 1346 w 2692"/>
                <a:gd name="T11" fmla="*/ 2631 h 2631"/>
                <a:gd name="T12" fmla="*/ 2019 w 2692"/>
                <a:gd name="T13" fmla="*/ 0 h 2631"/>
                <a:gd name="T14" fmla="*/ 2019 w 2692"/>
                <a:gd name="T15" fmla="*/ 2631 h 2631"/>
                <a:gd name="T16" fmla="*/ 2692 w 2692"/>
                <a:gd name="T17" fmla="*/ 0 h 2631"/>
                <a:gd name="T18" fmla="*/ 2692 w 2692"/>
                <a:gd name="T19" fmla="*/ 2631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2" h="2631">
                  <a:moveTo>
                    <a:pt x="0" y="0"/>
                  </a:moveTo>
                  <a:lnTo>
                    <a:pt x="0" y="2631"/>
                  </a:lnTo>
                  <a:moveTo>
                    <a:pt x="673" y="0"/>
                  </a:moveTo>
                  <a:lnTo>
                    <a:pt x="673" y="2631"/>
                  </a:lnTo>
                  <a:moveTo>
                    <a:pt x="1346" y="0"/>
                  </a:moveTo>
                  <a:lnTo>
                    <a:pt x="1346" y="2631"/>
                  </a:lnTo>
                  <a:moveTo>
                    <a:pt x="2019" y="0"/>
                  </a:moveTo>
                  <a:lnTo>
                    <a:pt x="2019" y="2631"/>
                  </a:lnTo>
                  <a:moveTo>
                    <a:pt x="2692" y="0"/>
                  </a:moveTo>
                  <a:lnTo>
                    <a:pt x="2692" y="2631"/>
                  </a:lnTo>
                </a:path>
              </a:pathLst>
            </a:custGeom>
            <a:noFill/>
            <a:ln w="12700" cap="rnd">
              <a:solidFill>
                <a:schemeClr val="bg1">
                  <a:lumMod val="85000"/>
                </a:schemeClr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1703030" y="2371974"/>
              <a:ext cx="3767527" cy="2876524"/>
            </a:xfrm>
            <a:custGeom>
              <a:avLst/>
              <a:gdLst>
                <a:gd name="T0" fmla="*/ 2900 w 3036"/>
                <a:gd name="T1" fmla="*/ 2318 h 2318"/>
                <a:gd name="T2" fmla="*/ 0 w 3036"/>
                <a:gd name="T3" fmla="*/ 2318 h 2318"/>
                <a:gd name="T4" fmla="*/ 0 w 3036"/>
                <a:gd name="T5" fmla="*/ 1973 h 2318"/>
                <a:gd name="T6" fmla="*/ 2900 w 3036"/>
                <a:gd name="T7" fmla="*/ 1973 h 2318"/>
                <a:gd name="T8" fmla="*/ 2900 w 3036"/>
                <a:gd name="T9" fmla="*/ 2318 h 2318"/>
                <a:gd name="T10" fmla="*/ 1682 w 3036"/>
                <a:gd name="T11" fmla="*/ 1660 h 2318"/>
                <a:gd name="T12" fmla="*/ 0 w 3036"/>
                <a:gd name="T13" fmla="*/ 1660 h 2318"/>
                <a:gd name="T14" fmla="*/ 0 w 3036"/>
                <a:gd name="T15" fmla="*/ 1315 h 2318"/>
                <a:gd name="T16" fmla="*/ 1682 w 3036"/>
                <a:gd name="T17" fmla="*/ 1315 h 2318"/>
                <a:gd name="T18" fmla="*/ 1682 w 3036"/>
                <a:gd name="T19" fmla="*/ 1660 h 2318"/>
                <a:gd name="T20" fmla="*/ 2363 w 3036"/>
                <a:gd name="T21" fmla="*/ 1002 h 2318"/>
                <a:gd name="T22" fmla="*/ 0 w 3036"/>
                <a:gd name="T23" fmla="*/ 1002 h 2318"/>
                <a:gd name="T24" fmla="*/ 0 w 3036"/>
                <a:gd name="T25" fmla="*/ 657 h 2318"/>
                <a:gd name="T26" fmla="*/ 2363 w 3036"/>
                <a:gd name="T27" fmla="*/ 657 h 2318"/>
                <a:gd name="T28" fmla="*/ 2363 w 3036"/>
                <a:gd name="T29" fmla="*/ 1002 h 2318"/>
                <a:gd name="T30" fmla="*/ 3036 w 3036"/>
                <a:gd name="T31" fmla="*/ 345 h 2318"/>
                <a:gd name="T32" fmla="*/ 0 w 3036"/>
                <a:gd name="T33" fmla="*/ 345 h 2318"/>
                <a:gd name="T34" fmla="*/ 0 w 3036"/>
                <a:gd name="T35" fmla="*/ 0 h 2318"/>
                <a:gd name="T36" fmla="*/ 3036 w 3036"/>
                <a:gd name="T37" fmla="*/ 0 h 2318"/>
                <a:gd name="T38" fmla="*/ 3036 w 3036"/>
                <a:gd name="T39" fmla="*/ 345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36" h="2318">
                  <a:moveTo>
                    <a:pt x="2900" y="2318"/>
                  </a:moveTo>
                  <a:lnTo>
                    <a:pt x="0" y="2318"/>
                  </a:lnTo>
                  <a:lnTo>
                    <a:pt x="0" y="1973"/>
                  </a:lnTo>
                  <a:lnTo>
                    <a:pt x="2900" y="1973"/>
                  </a:lnTo>
                  <a:lnTo>
                    <a:pt x="2900" y="2318"/>
                  </a:lnTo>
                  <a:close/>
                  <a:moveTo>
                    <a:pt x="1682" y="1660"/>
                  </a:moveTo>
                  <a:lnTo>
                    <a:pt x="0" y="1660"/>
                  </a:lnTo>
                  <a:lnTo>
                    <a:pt x="0" y="1315"/>
                  </a:lnTo>
                  <a:lnTo>
                    <a:pt x="1682" y="1315"/>
                  </a:lnTo>
                  <a:lnTo>
                    <a:pt x="1682" y="1660"/>
                  </a:lnTo>
                  <a:close/>
                  <a:moveTo>
                    <a:pt x="2363" y="1002"/>
                  </a:moveTo>
                  <a:lnTo>
                    <a:pt x="0" y="1002"/>
                  </a:lnTo>
                  <a:lnTo>
                    <a:pt x="0" y="657"/>
                  </a:lnTo>
                  <a:lnTo>
                    <a:pt x="2363" y="657"/>
                  </a:lnTo>
                  <a:lnTo>
                    <a:pt x="2363" y="1002"/>
                  </a:lnTo>
                  <a:close/>
                  <a:moveTo>
                    <a:pt x="3036" y="345"/>
                  </a:moveTo>
                  <a:lnTo>
                    <a:pt x="0" y="345"/>
                  </a:lnTo>
                  <a:lnTo>
                    <a:pt x="0" y="0"/>
                  </a:lnTo>
                  <a:lnTo>
                    <a:pt x="3036" y="0"/>
                  </a:lnTo>
                  <a:lnTo>
                    <a:pt x="3036" y="3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H="1" flipV="1">
              <a:off x="1679594" y="2177144"/>
              <a:ext cx="0" cy="3264942"/>
            </a:xfrm>
            <a:prstGeom prst="line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643605" y="5542602"/>
              <a:ext cx="1057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0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2481248" y="5542602"/>
              <a:ext cx="1057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1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318891" y="5542602"/>
              <a:ext cx="1057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2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4155291" y="5542602"/>
              <a:ext cx="1057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3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4992933" y="5542602"/>
              <a:ext cx="1057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4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5829334" y="5542602"/>
              <a:ext cx="1057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5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648087" y="4919782"/>
              <a:ext cx="7581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category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462428" y="4952056"/>
              <a:ext cx="1057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1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648087" y="4106959"/>
              <a:ext cx="7581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category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1462428" y="4139233"/>
              <a:ext cx="1057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2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648087" y="3291655"/>
              <a:ext cx="7581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category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3" name="Rectangle 19"/>
            <p:cNvSpPr>
              <a:spLocks noChangeArrowheads="1"/>
            </p:cNvSpPr>
            <p:nvPr/>
          </p:nvSpPr>
          <p:spPr bwMode="auto">
            <a:xfrm>
              <a:off x="1462428" y="3323929"/>
              <a:ext cx="1057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3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641836" y="2470970"/>
              <a:ext cx="7581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category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1462428" y="2508623"/>
              <a:ext cx="1057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4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 bwMode="auto">
          <a:xfrm>
            <a:off x="6578300" y="2877195"/>
            <a:ext cx="1979407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 bwMode="auto">
          <a:xfrm>
            <a:off x="6318361" y="3298967"/>
            <a:ext cx="254955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49" name="Oval 35"/>
          <p:cNvSpPr/>
          <p:nvPr/>
        </p:nvSpPr>
        <p:spPr>
          <a:xfrm>
            <a:off x="7356543" y="2272021"/>
            <a:ext cx="473191" cy="484780"/>
          </a:xfrm>
          <a:custGeom>
            <a:avLst/>
            <a:gdLst>
              <a:gd name="T0" fmla="*/ 2875 w 3188"/>
              <a:gd name="T1" fmla="*/ 1783 h 3271"/>
              <a:gd name="T2" fmla="*/ 3093 w 3188"/>
              <a:gd name="T3" fmla="*/ 2401 h 3271"/>
              <a:gd name="T4" fmla="*/ 29 w 3188"/>
              <a:gd name="T5" fmla="*/ 2401 h 3271"/>
              <a:gd name="T6" fmla="*/ 382 w 3188"/>
              <a:gd name="T7" fmla="*/ 1399 h 3271"/>
              <a:gd name="T8" fmla="*/ 477 w 3188"/>
              <a:gd name="T9" fmla="*/ 1332 h 3271"/>
              <a:gd name="T10" fmla="*/ 1353 w 3188"/>
              <a:gd name="T11" fmla="*/ 1332 h 3271"/>
              <a:gd name="T12" fmla="*/ 2318 w 3188"/>
              <a:gd name="T13" fmla="*/ 1940 h 3271"/>
              <a:gd name="T14" fmla="*/ 2875 w 3188"/>
              <a:gd name="T15" fmla="*/ 1783 h 3271"/>
              <a:gd name="T16" fmla="*/ 3123 w 3188"/>
              <a:gd name="T17" fmla="*/ 2601 h 3271"/>
              <a:gd name="T18" fmla="*/ 3123 w 3188"/>
              <a:gd name="T19" fmla="*/ 2931 h 3271"/>
              <a:gd name="T20" fmla="*/ 2783 w 3188"/>
              <a:gd name="T21" fmla="*/ 3271 h 3271"/>
              <a:gd name="T22" fmla="*/ 340 w 3188"/>
              <a:gd name="T23" fmla="*/ 3271 h 3271"/>
              <a:gd name="T24" fmla="*/ 0 w 3188"/>
              <a:gd name="T25" fmla="*/ 2931 h 3271"/>
              <a:gd name="T26" fmla="*/ 0 w 3188"/>
              <a:gd name="T27" fmla="*/ 2601 h 3271"/>
              <a:gd name="T28" fmla="*/ 3123 w 3188"/>
              <a:gd name="T29" fmla="*/ 2601 h 3271"/>
              <a:gd name="T30" fmla="*/ 2340 w 3188"/>
              <a:gd name="T31" fmla="*/ 2891 h 3271"/>
              <a:gd name="T32" fmla="*/ 2230 w 3188"/>
              <a:gd name="T33" fmla="*/ 2781 h 3271"/>
              <a:gd name="T34" fmla="*/ 2120 w 3188"/>
              <a:gd name="T35" fmla="*/ 2891 h 3271"/>
              <a:gd name="T36" fmla="*/ 2230 w 3188"/>
              <a:gd name="T37" fmla="*/ 3001 h 3271"/>
              <a:gd name="T38" fmla="*/ 2340 w 3188"/>
              <a:gd name="T39" fmla="*/ 2891 h 3271"/>
              <a:gd name="T40" fmla="*/ 2836 w 3188"/>
              <a:gd name="T41" fmla="*/ 2891 h 3271"/>
              <a:gd name="T42" fmla="*/ 2726 w 3188"/>
              <a:gd name="T43" fmla="*/ 2781 h 3271"/>
              <a:gd name="T44" fmla="*/ 2616 w 3188"/>
              <a:gd name="T45" fmla="*/ 2891 h 3271"/>
              <a:gd name="T46" fmla="*/ 2726 w 3188"/>
              <a:gd name="T47" fmla="*/ 3001 h 3271"/>
              <a:gd name="T48" fmla="*/ 2836 w 3188"/>
              <a:gd name="T49" fmla="*/ 2891 h 3271"/>
              <a:gd name="T50" fmla="*/ 2613 w 3188"/>
              <a:gd name="T51" fmla="*/ 631 h 3271"/>
              <a:gd name="T52" fmla="*/ 2318 w 3188"/>
              <a:gd name="T53" fmla="*/ 549 h 3271"/>
              <a:gd name="T54" fmla="*/ 2317 w 3188"/>
              <a:gd name="T55" fmla="*/ 549 h 3271"/>
              <a:gd name="T56" fmla="*/ 2317 w 3188"/>
              <a:gd name="T57" fmla="*/ 896 h 3271"/>
              <a:gd name="T58" fmla="*/ 2606 w 3188"/>
              <a:gd name="T59" fmla="*/ 896 h 3271"/>
              <a:gd name="T60" fmla="*/ 2613 w 3188"/>
              <a:gd name="T61" fmla="*/ 631 h 3271"/>
              <a:gd name="T62" fmla="*/ 2317 w 3188"/>
              <a:gd name="T63" fmla="*/ 896 h 3271"/>
              <a:gd name="T64" fmla="*/ 2029 w 3188"/>
              <a:gd name="T65" fmla="*/ 896 h 3271"/>
              <a:gd name="T66" fmla="*/ 2085 w 3188"/>
              <a:gd name="T67" fmla="*/ 1063 h 3271"/>
              <a:gd name="T68" fmla="*/ 2317 w 3188"/>
              <a:gd name="T69" fmla="*/ 1242 h 3271"/>
              <a:gd name="T70" fmla="*/ 2317 w 3188"/>
              <a:gd name="T71" fmla="*/ 896 h 3271"/>
              <a:gd name="T72" fmla="*/ 3188 w 3188"/>
              <a:gd name="T73" fmla="*/ 870 h 3271"/>
              <a:gd name="T74" fmla="*/ 2318 w 3188"/>
              <a:gd name="T75" fmla="*/ 1740 h 3271"/>
              <a:gd name="T76" fmla="*/ 1448 w 3188"/>
              <a:gd name="T77" fmla="*/ 870 h 3271"/>
              <a:gd name="T78" fmla="*/ 2318 w 3188"/>
              <a:gd name="T79" fmla="*/ 0 h 3271"/>
              <a:gd name="T80" fmla="*/ 3188 w 3188"/>
              <a:gd name="T81" fmla="*/ 870 h 3271"/>
              <a:gd name="T82" fmla="*/ 2805 w 3188"/>
              <a:gd name="T83" fmla="*/ 539 h 3271"/>
              <a:gd name="T84" fmla="*/ 2732 w 3188"/>
              <a:gd name="T85" fmla="*/ 457 h 3271"/>
              <a:gd name="T86" fmla="*/ 2344 w 3188"/>
              <a:gd name="T87" fmla="*/ 349 h 3271"/>
              <a:gd name="T88" fmla="*/ 2291 w 3188"/>
              <a:gd name="T89" fmla="*/ 349 h 3271"/>
              <a:gd name="T90" fmla="*/ 1903 w 3188"/>
              <a:gd name="T91" fmla="*/ 457 h 3271"/>
              <a:gd name="T92" fmla="*/ 1831 w 3188"/>
              <a:gd name="T93" fmla="*/ 539 h 3271"/>
              <a:gd name="T94" fmla="*/ 1920 w 3188"/>
              <a:gd name="T95" fmla="*/ 1176 h 3271"/>
              <a:gd name="T96" fmla="*/ 2294 w 3188"/>
              <a:gd name="T97" fmla="*/ 1445 h 3271"/>
              <a:gd name="T98" fmla="*/ 2318 w 3188"/>
              <a:gd name="T99" fmla="*/ 1447 h 3271"/>
              <a:gd name="T100" fmla="*/ 2341 w 3188"/>
              <a:gd name="T101" fmla="*/ 1445 h 3271"/>
              <a:gd name="T102" fmla="*/ 2715 w 3188"/>
              <a:gd name="T103" fmla="*/ 1176 h 3271"/>
              <a:gd name="T104" fmla="*/ 2805 w 3188"/>
              <a:gd name="T105" fmla="*/ 539 h 3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88" h="3271">
                <a:moveTo>
                  <a:pt x="2875" y="1783"/>
                </a:moveTo>
                <a:lnTo>
                  <a:pt x="3093" y="2401"/>
                </a:lnTo>
                <a:lnTo>
                  <a:pt x="29" y="2401"/>
                </a:lnTo>
                <a:lnTo>
                  <a:pt x="382" y="1399"/>
                </a:lnTo>
                <a:cubicBezTo>
                  <a:pt x="396" y="1359"/>
                  <a:pt x="434" y="1332"/>
                  <a:pt x="477" y="1332"/>
                </a:cubicBezTo>
                <a:lnTo>
                  <a:pt x="1353" y="1332"/>
                </a:lnTo>
                <a:cubicBezTo>
                  <a:pt x="1526" y="1691"/>
                  <a:pt x="1893" y="1940"/>
                  <a:pt x="2318" y="1940"/>
                </a:cubicBezTo>
                <a:cubicBezTo>
                  <a:pt x="2522" y="1940"/>
                  <a:pt x="2713" y="1882"/>
                  <a:pt x="2875" y="1783"/>
                </a:cubicBezTo>
                <a:close/>
                <a:moveTo>
                  <a:pt x="3123" y="2601"/>
                </a:moveTo>
                <a:lnTo>
                  <a:pt x="3123" y="2931"/>
                </a:lnTo>
                <a:cubicBezTo>
                  <a:pt x="3123" y="3119"/>
                  <a:pt x="2970" y="3271"/>
                  <a:pt x="2783" y="3271"/>
                </a:cubicBezTo>
                <a:lnTo>
                  <a:pt x="340" y="3271"/>
                </a:lnTo>
                <a:cubicBezTo>
                  <a:pt x="152" y="3271"/>
                  <a:pt x="0" y="3119"/>
                  <a:pt x="0" y="2931"/>
                </a:cubicBezTo>
                <a:lnTo>
                  <a:pt x="0" y="2601"/>
                </a:lnTo>
                <a:lnTo>
                  <a:pt x="3123" y="2601"/>
                </a:lnTo>
                <a:close/>
                <a:moveTo>
                  <a:pt x="2340" y="2891"/>
                </a:moveTo>
                <a:cubicBezTo>
                  <a:pt x="2340" y="2830"/>
                  <a:pt x="2290" y="2781"/>
                  <a:pt x="2230" y="2781"/>
                </a:cubicBezTo>
                <a:cubicBezTo>
                  <a:pt x="2169" y="2781"/>
                  <a:pt x="2120" y="2830"/>
                  <a:pt x="2120" y="2891"/>
                </a:cubicBezTo>
                <a:cubicBezTo>
                  <a:pt x="2120" y="2952"/>
                  <a:pt x="2169" y="3001"/>
                  <a:pt x="2230" y="3001"/>
                </a:cubicBezTo>
                <a:cubicBezTo>
                  <a:pt x="2290" y="3001"/>
                  <a:pt x="2340" y="2952"/>
                  <a:pt x="2340" y="2891"/>
                </a:cubicBezTo>
                <a:close/>
                <a:moveTo>
                  <a:pt x="2836" y="2891"/>
                </a:moveTo>
                <a:cubicBezTo>
                  <a:pt x="2836" y="2830"/>
                  <a:pt x="2787" y="2781"/>
                  <a:pt x="2726" y="2781"/>
                </a:cubicBezTo>
                <a:cubicBezTo>
                  <a:pt x="2665" y="2781"/>
                  <a:pt x="2616" y="2830"/>
                  <a:pt x="2616" y="2891"/>
                </a:cubicBezTo>
                <a:cubicBezTo>
                  <a:pt x="2616" y="2952"/>
                  <a:pt x="2665" y="3001"/>
                  <a:pt x="2726" y="3001"/>
                </a:cubicBezTo>
                <a:cubicBezTo>
                  <a:pt x="2787" y="3001"/>
                  <a:pt x="2836" y="2952"/>
                  <a:pt x="2836" y="2891"/>
                </a:cubicBezTo>
                <a:close/>
                <a:moveTo>
                  <a:pt x="2613" y="631"/>
                </a:moveTo>
                <a:lnTo>
                  <a:pt x="2318" y="549"/>
                </a:lnTo>
                <a:lnTo>
                  <a:pt x="2317" y="549"/>
                </a:lnTo>
                <a:lnTo>
                  <a:pt x="2317" y="896"/>
                </a:lnTo>
                <a:lnTo>
                  <a:pt x="2606" y="896"/>
                </a:lnTo>
                <a:cubicBezTo>
                  <a:pt x="2620" y="805"/>
                  <a:pt x="2618" y="704"/>
                  <a:pt x="2613" y="631"/>
                </a:cubicBezTo>
                <a:close/>
                <a:moveTo>
                  <a:pt x="2317" y="896"/>
                </a:moveTo>
                <a:lnTo>
                  <a:pt x="2029" y="896"/>
                </a:lnTo>
                <a:cubicBezTo>
                  <a:pt x="2039" y="961"/>
                  <a:pt x="2056" y="1021"/>
                  <a:pt x="2085" y="1063"/>
                </a:cubicBezTo>
                <a:cubicBezTo>
                  <a:pt x="2162" y="1174"/>
                  <a:pt x="2269" y="1224"/>
                  <a:pt x="2317" y="1242"/>
                </a:cubicBezTo>
                <a:lnTo>
                  <a:pt x="2317" y="896"/>
                </a:lnTo>
                <a:close/>
                <a:moveTo>
                  <a:pt x="3188" y="870"/>
                </a:moveTo>
                <a:cubicBezTo>
                  <a:pt x="3188" y="1350"/>
                  <a:pt x="2797" y="1740"/>
                  <a:pt x="2318" y="1740"/>
                </a:cubicBezTo>
                <a:cubicBezTo>
                  <a:pt x="1838" y="1740"/>
                  <a:pt x="1448" y="1350"/>
                  <a:pt x="1448" y="870"/>
                </a:cubicBezTo>
                <a:cubicBezTo>
                  <a:pt x="1448" y="390"/>
                  <a:pt x="1838" y="0"/>
                  <a:pt x="2318" y="0"/>
                </a:cubicBezTo>
                <a:cubicBezTo>
                  <a:pt x="2797" y="0"/>
                  <a:pt x="3188" y="390"/>
                  <a:pt x="3188" y="870"/>
                </a:cubicBezTo>
                <a:close/>
                <a:moveTo>
                  <a:pt x="2805" y="539"/>
                </a:moveTo>
                <a:cubicBezTo>
                  <a:pt x="2799" y="500"/>
                  <a:pt x="2771" y="468"/>
                  <a:pt x="2732" y="457"/>
                </a:cubicBezTo>
                <a:lnTo>
                  <a:pt x="2344" y="349"/>
                </a:lnTo>
                <a:cubicBezTo>
                  <a:pt x="2327" y="344"/>
                  <a:pt x="2308" y="344"/>
                  <a:pt x="2291" y="349"/>
                </a:cubicBezTo>
                <a:lnTo>
                  <a:pt x="1903" y="457"/>
                </a:lnTo>
                <a:cubicBezTo>
                  <a:pt x="1865" y="468"/>
                  <a:pt x="1836" y="500"/>
                  <a:pt x="1831" y="539"/>
                </a:cubicBezTo>
                <a:cubicBezTo>
                  <a:pt x="1825" y="583"/>
                  <a:pt x="1776" y="968"/>
                  <a:pt x="1920" y="1176"/>
                </a:cubicBezTo>
                <a:cubicBezTo>
                  <a:pt x="2066" y="1388"/>
                  <a:pt x="2285" y="1442"/>
                  <a:pt x="2294" y="1445"/>
                </a:cubicBezTo>
                <a:cubicBezTo>
                  <a:pt x="2302" y="1447"/>
                  <a:pt x="2310" y="1447"/>
                  <a:pt x="2318" y="1447"/>
                </a:cubicBezTo>
                <a:cubicBezTo>
                  <a:pt x="2326" y="1447"/>
                  <a:pt x="2333" y="1447"/>
                  <a:pt x="2341" y="1445"/>
                </a:cubicBezTo>
                <a:cubicBezTo>
                  <a:pt x="2350" y="1442"/>
                  <a:pt x="2569" y="1388"/>
                  <a:pt x="2715" y="1176"/>
                </a:cubicBezTo>
                <a:cubicBezTo>
                  <a:pt x="2859" y="968"/>
                  <a:pt x="2811" y="583"/>
                  <a:pt x="2805" y="5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 bwMode="auto">
          <a:xfrm>
            <a:off x="8956712" y="2826396"/>
            <a:ext cx="2271877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400" spc="600">
                <a:solidFill>
                  <a:schemeClr val="tx1">
                    <a:lumMod val="85000"/>
                    <a:lumOff val="1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spc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spc="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 bwMode="auto">
          <a:xfrm>
            <a:off x="8846281" y="3298967"/>
            <a:ext cx="254955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53" name="Oval 40"/>
          <p:cNvSpPr/>
          <p:nvPr/>
        </p:nvSpPr>
        <p:spPr>
          <a:xfrm>
            <a:off x="9878669" y="2297879"/>
            <a:ext cx="484780" cy="433065"/>
          </a:xfrm>
          <a:custGeom>
            <a:avLst/>
            <a:gdLst>
              <a:gd name="connsiteX0" fmla="*/ 258313 w 578320"/>
              <a:gd name="connsiteY0" fmla="*/ 425492 h 516627"/>
              <a:gd name="connsiteX1" fmla="*/ 319119 w 578320"/>
              <a:gd name="connsiteY1" fmla="*/ 425492 h 516627"/>
              <a:gd name="connsiteX2" fmla="*/ 319119 w 578320"/>
              <a:gd name="connsiteY2" fmla="*/ 486249 h 516627"/>
              <a:gd name="connsiteX3" fmla="*/ 288716 w 578320"/>
              <a:gd name="connsiteY3" fmla="*/ 516627 h 516627"/>
              <a:gd name="connsiteX4" fmla="*/ 258313 w 578320"/>
              <a:gd name="connsiteY4" fmla="*/ 486249 h 516627"/>
              <a:gd name="connsiteX5" fmla="*/ 213031 w 578320"/>
              <a:gd name="connsiteY5" fmla="*/ 273552 h 516627"/>
              <a:gd name="connsiteX6" fmla="*/ 365288 w 578320"/>
              <a:gd name="connsiteY6" fmla="*/ 273552 h 516627"/>
              <a:gd name="connsiteX7" fmla="*/ 388357 w 578320"/>
              <a:gd name="connsiteY7" fmla="*/ 296585 h 516627"/>
              <a:gd name="connsiteX8" fmla="*/ 388357 w 578320"/>
              <a:gd name="connsiteY8" fmla="*/ 372131 h 516627"/>
              <a:gd name="connsiteX9" fmla="*/ 365288 w 578320"/>
              <a:gd name="connsiteY9" fmla="*/ 395164 h 516627"/>
              <a:gd name="connsiteX10" fmla="*/ 213031 w 578320"/>
              <a:gd name="connsiteY10" fmla="*/ 395164 h 516627"/>
              <a:gd name="connsiteX11" fmla="*/ 189962 w 578320"/>
              <a:gd name="connsiteY11" fmla="*/ 372131 h 516627"/>
              <a:gd name="connsiteX12" fmla="*/ 189962 w 578320"/>
              <a:gd name="connsiteY12" fmla="*/ 296585 h 516627"/>
              <a:gd name="connsiteX13" fmla="*/ 213031 w 578320"/>
              <a:gd name="connsiteY13" fmla="*/ 273552 h 516627"/>
              <a:gd name="connsiteX14" fmla="*/ 449200 w 578320"/>
              <a:gd name="connsiteY14" fmla="*/ 257870 h 516627"/>
              <a:gd name="connsiteX15" fmla="*/ 509230 w 578320"/>
              <a:gd name="connsiteY15" fmla="*/ 257870 h 516627"/>
              <a:gd name="connsiteX16" fmla="*/ 509230 w 578320"/>
              <a:gd name="connsiteY16" fmla="*/ 486239 h 516627"/>
              <a:gd name="connsiteX17" fmla="*/ 478753 w 578320"/>
              <a:gd name="connsiteY17" fmla="*/ 516627 h 516627"/>
              <a:gd name="connsiteX18" fmla="*/ 448276 w 578320"/>
              <a:gd name="connsiteY18" fmla="*/ 486239 h 516627"/>
              <a:gd name="connsiteX19" fmla="*/ 449200 w 578320"/>
              <a:gd name="connsiteY19" fmla="*/ 486239 h 516627"/>
              <a:gd name="connsiteX20" fmla="*/ 68203 w 578320"/>
              <a:gd name="connsiteY20" fmla="*/ 257870 h 516627"/>
              <a:gd name="connsiteX21" fmla="*/ 129157 w 578320"/>
              <a:gd name="connsiteY21" fmla="*/ 257870 h 516627"/>
              <a:gd name="connsiteX22" fmla="*/ 129157 w 578320"/>
              <a:gd name="connsiteY22" fmla="*/ 486239 h 516627"/>
              <a:gd name="connsiteX23" fmla="*/ 98680 w 578320"/>
              <a:gd name="connsiteY23" fmla="*/ 516627 h 516627"/>
              <a:gd name="connsiteX24" fmla="*/ 68203 w 578320"/>
              <a:gd name="connsiteY24" fmla="*/ 486239 h 516627"/>
              <a:gd name="connsiteX25" fmla="*/ 403125 w 578320"/>
              <a:gd name="connsiteY25" fmla="*/ 121612 h 516627"/>
              <a:gd name="connsiteX26" fmla="*/ 555268 w 578320"/>
              <a:gd name="connsiteY26" fmla="*/ 121612 h 516627"/>
              <a:gd name="connsiteX27" fmla="*/ 578320 w 578320"/>
              <a:gd name="connsiteY27" fmla="*/ 144645 h 516627"/>
              <a:gd name="connsiteX28" fmla="*/ 578320 w 578320"/>
              <a:gd name="connsiteY28" fmla="*/ 220191 h 516627"/>
              <a:gd name="connsiteX29" fmla="*/ 555268 w 578320"/>
              <a:gd name="connsiteY29" fmla="*/ 243224 h 516627"/>
              <a:gd name="connsiteX30" fmla="*/ 403125 w 578320"/>
              <a:gd name="connsiteY30" fmla="*/ 243224 h 516627"/>
              <a:gd name="connsiteX31" fmla="*/ 380073 w 578320"/>
              <a:gd name="connsiteY31" fmla="*/ 220191 h 516627"/>
              <a:gd name="connsiteX32" fmla="*/ 380073 w 578320"/>
              <a:gd name="connsiteY32" fmla="*/ 144645 h 516627"/>
              <a:gd name="connsiteX33" fmla="*/ 403125 w 578320"/>
              <a:gd name="connsiteY33" fmla="*/ 121612 h 516627"/>
              <a:gd name="connsiteX34" fmla="*/ 23056 w 578320"/>
              <a:gd name="connsiteY34" fmla="*/ 121612 h 516627"/>
              <a:gd name="connsiteX35" fmla="*/ 175226 w 578320"/>
              <a:gd name="connsiteY35" fmla="*/ 121612 h 516627"/>
              <a:gd name="connsiteX36" fmla="*/ 197360 w 578320"/>
              <a:gd name="connsiteY36" fmla="*/ 144645 h 516627"/>
              <a:gd name="connsiteX37" fmla="*/ 197360 w 578320"/>
              <a:gd name="connsiteY37" fmla="*/ 220191 h 516627"/>
              <a:gd name="connsiteX38" fmla="*/ 175226 w 578320"/>
              <a:gd name="connsiteY38" fmla="*/ 243224 h 516627"/>
              <a:gd name="connsiteX39" fmla="*/ 23056 w 578320"/>
              <a:gd name="connsiteY39" fmla="*/ 243224 h 516627"/>
              <a:gd name="connsiteX40" fmla="*/ 0 w 578320"/>
              <a:gd name="connsiteY40" fmla="*/ 220191 h 516627"/>
              <a:gd name="connsiteX41" fmla="*/ 0 w 578320"/>
              <a:gd name="connsiteY41" fmla="*/ 144645 h 516627"/>
              <a:gd name="connsiteX42" fmla="*/ 23056 w 578320"/>
              <a:gd name="connsiteY42" fmla="*/ 121612 h 516627"/>
              <a:gd name="connsiteX43" fmla="*/ 478753 w 578320"/>
              <a:gd name="connsiteY43" fmla="*/ 0 h 516627"/>
              <a:gd name="connsiteX44" fmla="*/ 509230 w 578320"/>
              <a:gd name="connsiteY44" fmla="*/ 30428 h 516627"/>
              <a:gd name="connsiteX45" fmla="*/ 509230 w 578320"/>
              <a:gd name="connsiteY45" fmla="*/ 91283 h 516627"/>
              <a:gd name="connsiteX46" fmla="*/ 448276 w 578320"/>
              <a:gd name="connsiteY46" fmla="*/ 91283 h 516627"/>
              <a:gd name="connsiteX47" fmla="*/ 448276 w 578320"/>
              <a:gd name="connsiteY47" fmla="*/ 30428 h 516627"/>
              <a:gd name="connsiteX48" fmla="*/ 478753 w 578320"/>
              <a:gd name="connsiteY48" fmla="*/ 0 h 516627"/>
              <a:gd name="connsiteX49" fmla="*/ 288716 w 578320"/>
              <a:gd name="connsiteY49" fmla="*/ 0 h 516627"/>
              <a:gd name="connsiteX50" fmla="*/ 319119 w 578320"/>
              <a:gd name="connsiteY50" fmla="*/ 30392 h 516627"/>
              <a:gd name="connsiteX51" fmla="*/ 319119 w 578320"/>
              <a:gd name="connsiteY51" fmla="*/ 257870 h 516627"/>
              <a:gd name="connsiteX52" fmla="*/ 258313 w 578320"/>
              <a:gd name="connsiteY52" fmla="*/ 257870 h 516627"/>
              <a:gd name="connsiteX53" fmla="*/ 258313 w 578320"/>
              <a:gd name="connsiteY53" fmla="*/ 30392 h 516627"/>
              <a:gd name="connsiteX54" fmla="*/ 288716 w 578320"/>
              <a:gd name="connsiteY54" fmla="*/ 0 h 516627"/>
              <a:gd name="connsiteX55" fmla="*/ 98680 w 578320"/>
              <a:gd name="connsiteY55" fmla="*/ 0 h 516627"/>
              <a:gd name="connsiteX56" fmla="*/ 129157 w 578320"/>
              <a:gd name="connsiteY56" fmla="*/ 30428 h 516627"/>
              <a:gd name="connsiteX57" fmla="*/ 129157 w 578320"/>
              <a:gd name="connsiteY57" fmla="*/ 91283 h 516627"/>
              <a:gd name="connsiteX58" fmla="*/ 68203 w 578320"/>
              <a:gd name="connsiteY58" fmla="*/ 91283 h 516627"/>
              <a:gd name="connsiteX59" fmla="*/ 68203 w 578320"/>
              <a:gd name="connsiteY59" fmla="*/ 30428 h 516627"/>
              <a:gd name="connsiteX60" fmla="*/ 98680 w 578320"/>
              <a:gd name="connsiteY60" fmla="*/ 0 h 5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8320" h="516627">
                <a:moveTo>
                  <a:pt x="258313" y="425492"/>
                </a:moveTo>
                <a:lnTo>
                  <a:pt x="319119" y="425492"/>
                </a:lnTo>
                <a:lnTo>
                  <a:pt x="319119" y="486249"/>
                </a:lnTo>
                <a:cubicBezTo>
                  <a:pt x="319119" y="502819"/>
                  <a:pt x="306221" y="516627"/>
                  <a:pt x="288716" y="516627"/>
                </a:cubicBezTo>
                <a:cubicBezTo>
                  <a:pt x="272133" y="516627"/>
                  <a:pt x="258313" y="502819"/>
                  <a:pt x="258313" y="486249"/>
                </a:cubicBezTo>
                <a:close/>
                <a:moveTo>
                  <a:pt x="213031" y="273552"/>
                </a:moveTo>
                <a:lnTo>
                  <a:pt x="365288" y="273552"/>
                </a:lnTo>
                <a:cubicBezTo>
                  <a:pt x="377284" y="273552"/>
                  <a:pt x="388357" y="283686"/>
                  <a:pt x="388357" y="296585"/>
                </a:cubicBezTo>
                <a:lnTo>
                  <a:pt x="388357" y="372131"/>
                </a:lnTo>
                <a:cubicBezTo>
                  <a:pt x="388357" y="385030"/>
                  <a:pt x="377284" y="395164"/>
                  <a:pt x="365288" y="395164"/>
                </a:cubicBezTo>
                <a:lnTo>
                  <a:pt x="213031" y="395164"/>
                </a:lnTo>
                <a:cubicBezTo>
                  <a:pt x="200113" y="395164"/>
                  <a:pt x="189962" y="385030"/>
                  <a:pt x="189962" y="372131"/>
                </a:cubicBezTo>
                <a:lnTo>
                  <a:pt x="189962" y="296585"/>
                </a:lnTo>
                <a:cubicBezTo>
                  <a:pt x="189962" y="283686"/>
                  <a:pt x="200113" y="273552"/>
                  <a:pt x="213031" y="273552"/>
                </a:cubicBezTo>
                <a:close/>
                <a:moveTo>
                  <a:pt x="449200" y="257870"/>
                </a:moveTo>
                <a:lnTo>
                  <a:pt x="509230" y="257870"/>
                </a:lnTo>
                <a:lnTo>
                  <a:pt x="509230" y="486239"/>
                </a:lnTo>
                <a:cubicBezTo>
                  <a:pt x="509230" y="502814"/>
                  <a:pt x="496301" y="516627"/>
                  <a:pt x="478753" y="516627"/>
                </a:cubicBezTo>
                <a:cubicBezTo>
                  <a:pt x="462129" y="516627"/>
                  <a:pt x="448276" y="502814"/>
                  <a:pt x="448276" y="486239"/>
                </a:cubicBezTo>
                <a:lnTo>
                  <a:pt x="449200" y="486239"/>
                </a:lnTo>
                <a:close/>
                <a:moveTo>
                  <a:pt x="68203" y="257870"/>
                </a:moveTo>
                <a:lnTo>
                  <a:pt x="129157" y="257870"/>
                </a:lnTo>
                <a:lnTo>
                  <a:pt x="129157" y="486239"/>
                </a:lnTo>
                <a:cubicBezTo>
                  <a:pt x="129157" y="502814"/>
                  <a:pt x="115304" y="516627"/>
                  <a:pt x="98680" y="516627"/>
                </a:cubicBezTo>
                <a:cubicBezTo>
                  <a:pt x="82056" y="516627"/>
                  <a:pt x="68203" y="502814"/>
                  <a:pt x="68203" y="486239"/>
                </a:cubicBezTo>
                <a:close/>
                <a:moveTo>
                  <a:pt x="403125" y="121612"/>
                </a:moveTo>
                <a:lnTo>
                  <a:pt x="555268" y="121612"/>
                </a:lnTo>
                <a:cubicBezTo>
                  <a:pt x="568177" y="121612"/>
                  <a:pt x="578320" y="131746"/>
                  <a:pt x="578320" y="144645"/>
                </a:cubicBezTo>
                <a:lnTo>
                  <a:pt x="578320" y="220191"/>
                </a:lnTo>
                <a:cubicBezTo>
                  <a:pt x="578320" y="233090"/>
                  <a:pt x="568177" y="243224"/>
                  <a:pt x="555268" y="243224"/>
                </a:cubicBezTo>
                <a:lnTo>
                  <a:pt x="403125" y="243224"/>
                </a:lnTo>
                <a:cubicBezTo>
                  <a:pt x="390216" y="243224"/>
                  <a:pt x="380073" y="233090"/>
                  <a:pt x="380073" y="220191"/>
                </a:cubicBezTo>
                <a:lnTo>
                  <a:pt x="380073" y="144645"/>
                </a:lnTo>
                <a:cubicBezTo>
                  <a:pt x="380073" y="131746"/>
                  <a:pt x="390216" y="121612"/>
                  <a:pt x="403125" y="121612"/>
                </a:cubicBezTo>
                <a:close/>
                <a:moveTo>
                  <a:pt x="23056" y="121612"/>
                </a:moveTo>
                <a:lnTo>
                  <a:pt x="175226" y="121612"/>
                </a:lnTo>
                <a:cubicBezTo>
                  <a:pt x="187215" y="121612"/>
                  <a:pt x="197360" y="131746"/>
                  <a:pt x="197360" y="144645"/>
                </a:cubicBezTo>
                <a:lnTo>
                  <a:pt x="197360" y="220191"/>
                </a:lnTo>
                <a:cubicBezTo>
                  <a:pt x="197360" y="233090"/>
                  <a:pt x="187215" y="243224"/>
                  <a:pt x="175226" y="243224"/>
                </a:cubicBezTo>
                <a:lnTo>
                  <a:pt x="23056" y="243224"/>
                </a:lnTo>
                <a:cubicBezTo>
                  <a:pt x="10144" y="243224"/>
                  <a:pt x="0" y="233090"/>
                  <a:pt x="0" y="220191"/>
                </a:cubicBezTo>
                <a:lnTo>
                  <a:pt x="0" y="144645"/>
                </a:lnTo>
                <a:cubicBezTo>
                  <a:pt x="0" y="131746"/>
                  <a:pt x="10144" y="121612"/>
                  <a:pt x="23056" y="121612"/>
                </a:cubicBezTo>
                <a:close/>
                <a:moveTo>
                  <a:pt x="478753" y="0"/>
                </a:moveTo>
                <a:cubicBezTo>
                  <a:pt x="496301" y="0"/>
                  <a:pt x="509230" y="13831"/>
                  <a:pt x="509230" y="30428"/>
                </a:cubicBezTo>
                <a:lnTo>
                  <a:pt x="509230" y="91283"/>
                </a:lnTo>
                <a:lnTo>
                  <a:pt x="448276" y="91283"/>
                </a:lnTo>
                <a:lnTo>
                  <a:pt x="448276" y="30428"/>
                </a:lnTo>
                <a:cubicBezTo>
                  <a:pt x="448276" y="13831"/>
                  <a:pt x="462129" y="0"/>
                  <a:pt x="478753" y="0"/>
                </a:cubicBezTo>
                <a:close/>
                <a:moveTo>
                  <a:pt x="288716" y="0"/>
                </a:moveTo>
                <a:cubicBezTo>
                  <a:pt x="306221" y="0"/>
                  <a:pt x="319119" y="13814"/>
                  <a:pt x="319119" y="30392"/>
                </a:cubicBezTo>
                <a:lnTo>
                  <a:pt x="319119" y="257870"/>
                </a:lnTo>
                <a:lnTo>
                  <a:pt x="258313" y="257870"/>
                </a:lnTo>
                <a:lnTo>
                  <a:pt x="258313" y="30392"/>
                </a:lnTo>
                <a:cubicBezTo>
                  <a:pt x="258313" y="13814"/>
                  <a:pt x="272133" y="0"/>
                  <a:pt x="288716" y="0"/>
                </a:cubicBezTo>
                <a:close/>
                <a:moveTo>
                  <a:pt x="98680" y="0"/>
                </a:moveTo>
                <a:cubicBezTo>
                  <a:pt x="115304" y="0"/>
                  <a:pt x="129157" y="13831"/>
                  <a:pt x="129157" y="30428"/>
                </a:cubicBezTo>
                <a:lnTo>
                  <a:pt x="129157" y="91283"/>
                </a:lnTo>
                <a:lnTo>
                  <a:pt x="68203" y="91283"/>
                </a:lnTo>
                <a:lnTo>
                  <a:pt x="68203" y="30428"/>
                </a:lnTo>
                <a:cubicBezTo>
                  <a:pt x="68203" y="13831"/>
                  <a:pt x="82056" y="0"/>
                  <a:pt x="98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 bwMode="auto">
          <a:xfrm>
            <a:off x="6560382" y="4677641"/>
            <a:ext cx="201446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400" spc="600">
                <a:solidFill>
                  <a:schemeClr val="tx1">
                    <a:lumMod val="85000"/>
                    <a:lumOff val="1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spc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spc="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 bwMode="auto">
          <a:xfrm>
            <a:off x="6318361" y="5167145"/>
            <a:ext cx="254955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57" name="Oval 45"/>
          <p:cNvSpPr/>
          <p:nvPr/>
        </p:nvSpPr>
        <p:spPr>
          <a:xfrm>
            <a:off x="7350749" y="4140565"/>
            <a:ext cx="484780" cy="484047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2" h="7802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 bwMode="auto">
          <a:xfrm>
            <a:off x="9101120" y="4677641"/>
            <a:ext cx="199521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400" spc="600">
                <a:solidFill>
                  <a:schemeClr val="tx1">
                    <a:lumMod val="85000"/>
                    <a:lumOff val="1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spc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spc="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 bwMode="auto">
          <a:xfrm>
            <a:off x="8846281" y="5167145"/>
            <a:ext cx="254955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87" name="Oval 50"/>
          <p:cNvSpPr/>
          <p:nvPr/>
        </p:nvSpPr>
        <p:spPr>
          <a:xfrm>
            <a:off x="9878669" y="4164011"/>
            <a:ext cx="484780" cy="437156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7" grpId="0" animBg="1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任意多边形: 形状 13"/>
          <p:cNvSpPr/>
          <p:nvPr/>
        </p:nvSpPr>
        <p:spPr>
          <a:xfrm rot="10800000">
            <a:off x="992520" y="1441732"/>
            <a:ext cx="10344303" cy="4815562"/>
          </a:xfrm>
          <a:custGeom>
            <a:avLst/>
            <a:gdLst>
              <a:gd name="connsiteX0" fmla="*/ 10344303 w 10344303"/>
              <a:gd name="connsiteY0" fmla="*/ 4815562 h 4815562"/>
              <a:gd name="connsiteX1" fmla="*/ 0 w 10344303"/>
              <a:gd name="connsiteY1" fmla="*/ 4815562 h 4815562"/>
              <a:gd name="connsiteX2" fmla="*/ 0 w 10344303"/>
              <a:gd name="connsiteY2" fmla="*/ 510265 h 4815562"/>
              <a:gd name="connsiteX3" fmla="*/ 1218052 w 10344303"/>
              <a:gd name="connsiteY3" fmla="*/ 510265 h 4815562"/>
              <a:gd name="connsiteX4" fmla="*/ 1546455 w 10344303"/>
              <a:gd name="connsiteY4" fmla="*/ 0 h 4815562"/>
              <a:gd name="connsiteX5" fmla="*/ 1874858 w 10344303"/>
              <a:gd name="connsiteY5" fmla="*/ 510265 h 4815562"/>
              <a:gd name="connsiteX6" fmla="*/ 10344303 w 10344303"/>
              <a:gd name="connsiteY6" fmla="*/ 510265 h 481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4303" h="4815562">
                <a:moveTo>
                  <a:pt x="10344303" y="4815562"/>
                </a:moveTo>
                <a:lnTo>
                  <a:pt x="0" y="4815562"/>
                </a:lnTo>
                <a:lnTo>
                  <a:pt x="0" y="510265"/>
                </a:lnTo>
                <a:lnTo>
                  <a:pt x="1218052" y="510265"/>
                </a:lnTo>
                <a:lnTo>
                  <a:pt x="1546455" y="0"/>
                </a:lnTo>
                <a:lnTo>
                  <a:pt x="1874858" y="510265"/>
                </a:lnTo>
                <a:lnTo>
                  <a:pt x="10344303" y="510265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02872" y="2326092"/>
            <a:ext cx="1843715" cy="516456"/>
            <a:chOff x="5779890" y="2579232"/>
            <a:chExt cx="1708826" cy="411455"/>
          </a:xfrm>
        </p:grpSpPr>
        <p:sp>
          <p:nvSpPr>
            <p:cNvPr id="6" name="矩形: 圆角 5"/>
            <p:cNvSpPr/>
            <p:nvPr/>
          </p:nvSpPr>
          <p:spPr>
            <a:xfrm>
              <a:off x="5817376" y="2633662"/>
              <a:ext cx="1671340" cy="357025"/>
            </a:xfrm>
            <a:prstGeom prst="roundRect">
              <a:avLst/>
            </a:prstGeom>
            <a:solidFill>
              <a:srgbClr val="DBF0B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79890" y="2579232"/>
              <a:ext cx="1671340" cy="357025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101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Part Three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054584" y="3000679"/>
            <a:ext cx="4681548" cy="92333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atinLnBrk="1"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阿里巴巴普惠体 B" panose="00020600040101010101" pitchFamily="18" charset="-122"/>
              </a:defRPr>
            </a:lvl1pPr>
          </a:lstStyle>
          <a:p>
            <a:r>
              <a:rPr lang="en-US" altLang="zh-CN" dirty="0"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ym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3113" y="3971931"/>
            <a:ext cx="42812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ju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1" name="îSḻîḓé"/>
          <p:cNvSpPr txBox="1"/>
          <p:nvPr/>
        </p:nvSpPr>
        <p:spPr>
          <a:xfrm>
            <a:off x="929741" y="2070523"/>
            <a:ext cx="4632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dirty="0">
                <a:ln w="19050">
                  <a:noFill/>
                </a:ln>
                <a:solidFill>
                  <a:srgbClr val="73CA78">
                    <a:alpha val="3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PART THE</a:t>
            </a:r>
            <a:endParaRPr lang="zh-CN" altLang="en-US" sz="6600" b="1" i="1" dirty="0">
              <a:ln w="19050">
                <a:noFill/>
              </a:ln>
              <a:solidFill>
                <a:srgbClr val="73CA78">
                  <a:alpha val="3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6202871" y="4794452"/>
            <a:ext cx="917729" cy="138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3" b="87737"/>
          <a:stretch>
            <a:fillRect/>
          </a:stretch>
        </p:blipFill>
        <p:spPr>
          <a:xfrm>
            <a:off x="10235548" y="841025"/>
            <a:ext cx="1454814" cy="17550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2" y="1159718"/>
            <a:ext cx="5379587" cy="53795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8"/>
          <p:cNvSpPr/>
          <p:nvPr/>
        </p:nvSpPr>
        <p:spPr bwMode="auto">
          <a:xfrm>
            <a:off x="3948566" y="2099106"/>
            <a:ext cx="4340498" cy="3824071"/>
          </a:xfrm>
          <a:custGeom>
            <a:avLst/>
            <a:gdLst>
              <a:gd name="T0" fmla="*/ 243 w 1370"/>
              <a:gd name="T1" fmla="*/ 0 h 1207"/>
              <a:gd name="T2" fmla="*/ 0 w 1370"/>
              <a:gd name="T3" fmla="*/ 523 h 1207"/>
              <a:gd name="T4" fmla="*/ 685 w 1370"/>
              <a:gd name="T5" fmla="*/ 1207 h 1207"/>
              <a:gd name="T6" fmla="*/ 1370 w 1370"/>
              <a:gd name="T7" fmla="*/ 523 h 1207"/>
              <a:gd name="T8" fmla="*/ 1127 w 1370"/>
              <a:gd name="T9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0" h="1207">
                <a:moveTo>
                  <a:pt x="243" y="0"/>
                </a:moveTo>
                <a:cubicBezTo>
                  <a:pt x="94" y="125"/>
                  <a:pt x="0" y="313"/>
                  <a:pt x="0" y="523"/>
                </a:cubicBezTo>
                <a:cubicBezTo>
                  <a:pt x="0" y="901"/>
                  <a:pt x="307" y="1207"/>
                  <a:pt x="685" y="1207"/>
                </a:cubicBezTo>
                <a:cubicBezTo>
                  <a:pt x="1063" y="1207"/>
                  <a:pt x="1370" y="901"/>
                  <a:pt x="1370" y="523"/>
                </a:cubicBezTo>
                <a:cubicBezTo>
                  <a:pt x="1370" y="313"/>
                  <a:pt x="1276" y="125"/>
                  <a:pt x="1127" y="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4" name="Oval 56"/>
          <p:cNvSpPr>
            <a:spLocks noChangeArrowheads="1"/>
          </p:cNvSpPr>
          <p:nvPr/>
        </p:nvSpPr>
        <p:spPr bwMode="auto">
          <a:xfrm>
            <a:off x="4235436" y="1936906"/>
            <a:ext cx="668570" cy="668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01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3614281" y="3277641"/>
            <a:ext cx="668570" cy="6716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02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6" name="Oval 58"/>
          <p:cNvSpPr>
            <a:spLocks noChangeArrowheads="1"/>
          </p:cNvSpPr>
          <p:nvPr/>
        </p:nvSpPr>
        <p:spPr bwMode="auto">
          <a:xfrm>
            <a:off x="4067828" y="4645941"/>
            <a:ext cx="668570" cy="668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03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7" name="Oval 59"/>
          <p:cNvSpPr>
            <a:spLocks noChangeArrowheads="1"/>
          </p:cNvSpPr>
          <p:nvPr/>
        </p:nvSpPr>
        <p:spPr bwMode="auto">
          <a:xfrm>
            <a:off x="7293217" y="1936906"/>
            <a:ext cx="671665" cy="6685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04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8" name="Oval 60"/>
          <p:cNvSpPr>
            <a:spLocks noChangeArrowheads="1"/>
          </p:cNvSpPr>
          <p:nvPr/>
        </p:nvSpPr>
        <p:spPr bwMode="auto">
          <a:xfrm>
            <a:off x="7953232" y="3277641"/>
            <a:ext cx="671665" cy="6716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05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9" name="Oval 61"/>
          <p:cNvSpPr>
            <a:spLocks noChangeArrowheads="1"/>
          </p:cNvSpPr>
          <p:nvPr/>
        </p:nvSpPr>
        <p:spPr bwMode="auto">
          <a:xfrm>
            <a:off x="7503677" y="4645941"/>
            <a:ext cx="668570" cy="6685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06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6" name="文本框 9"/>
          <p:cNvSpPr txBox="1"/>
          <p:nvPr/>
        </p:nvSpPr>
        <p:spPr>
          <a:xfrm>
            <a:off x="1343472" y="1933712"/>
            <a:ext cx="25163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7" name="文本框 9"/>
          <p:cNvSpPr txBox="1"/>
          <p:nvPr/>
        </p:nvSpPr>
        <p:spPr>
          <a:xfrm>
            <a:off x="1358281" y="2308742"/>
            <a:ext cx="273709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823813" y="3174834"/>
            <a:ext cx="25163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838622" y="3549864"/>
            <a:ext cx="273709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1255861" y="4614994"/>
            <a:ext cx="25163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1" name="文本框 9"/>
          <p:cNvSpPr txBox="1"/>
          <p:nvPr/>
        </p:nvSpPr>
        <p:spPr>
          <a:xfrm>
            <a:off x="1270670" y="4990024"/>
            <a:ext cx="273709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8312645" y="1950698"/>
            <a:ext cx="25163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8327454" y="2325728"/>
            <a:ext cx="273709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8888709" y="3174834"/>
            <a:ext cx="25163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8903518" y="3549864"/>
            <a:ext cx="273709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6" name="文本框 9"/>
          <p:cNvSpPr txBox="1"/>
          <p:nvPr/>
        </p:nvSpPr>
        <p:spPr>
          <a:xfrm>
            <a:off x="8528669" y="4614994"/>
            <a:ext cx="25163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7" name="文本框 9"/>
          <p:cNvSpPr txBox="1"/>
          <p:nvPr/>
        </p:nvSpPr>
        <p:spPr>
          <a:xfrm>
            <a:off x="8543478" y="4990024"/>
            <a:ext cx="273709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38" y="2153604"/>
            <a:ext cx="3591403" cy="3591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818264" y="2036896"/>
            <a:ext cx="2715064" cy="4821104"/>
          </a:xfrm>
          <a:prstGeom prst="roundRect">
            <a:avLst>
              <a:gd name="adj" fmla="val 2375"/>
            </a:avLst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i="1" kern="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4222528" y="1882377"/>
            <a:ext cx="3412493" cy="897819"/>
          </a:xfrm>
          <a:prstGeom prst="chevron">
            <a:avLst>
              <a:gd name="adj" fmla="val 56362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1219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986397" y="1882377"/>
            <a:ext cx="3269079" cy="897819"/>
          </a:xfrm>
          <a:prstGeom prst="homePlate">
            <a:avLst>
              <a:gd name="adj" fmla="val 63872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1219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kumimoji="0" lang="zh-CN" altLang="en-US" sz="2135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3" name="Line 67"/>
          <p:cNvSpPr>
            <a:spLocks noChangeShapeType="1"/>
          </p:cNvSpPr>
          <p:nvPr/>
        </p:nvSpPr>
        <p:spPr bwMode="auto">
          <a:xfrm flipH="1">
            <a:off x="4333561" y="3004212"/>
            <a:ext cx="0" cy="2797672"/>
          </a:xfrm>
          <a:prstGeom prst="line">
            <a:avLst/>
          </a:prstGeom>
          <a:noFill/>
          <a:ln w="3175">
            <a:solidFill>
              <a:srgbClr val="8382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219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87123" y="2036895"/>
            <a:ext cx="6334036" cy="4821105"/>
            <a:chOff x="248951" y="1700361"/>
            <a:chExt cx="5118259" cy="3895726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3057398" y="1700361"/>
              <a:ext cx="2309812" cy="3867150"/>
            </a:xfrm>
            <a:prstGeom prst="roundRect">
              <a:avLst>
                <a:gd name="adj" fmla="val 2375"/>
              </a:avLst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Click here to add text content, such as keywords, some brief introductions, etc.</a:t>
              </a:r>
            </a:p>
            <a:p>
              <a:pPr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  <a:p>
              <a:pPr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248951" y="1700362"/>
              <a:ext cx="2309812" cy="3895725"/>
            </a:xfrm>
            <a:prstGeom prst="roundRect">
              <a:avLst>
                <a:gd name="adj" fmla="val 2375"/>
              </a:avLst>
            </a:prstGeom>
            <a:noFill/>
            <a:ln>
              <a:noFill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Click here to add text content, such as keywords, some brief introductions, etc.</a:t>
              </a:r>
            </a:p>
            <a:p>
              <a:pPr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  <a:p>
              <a:pPr defTabSz="1219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32" y="1902162"/>
            <a:ext cx="4448572" cy="3899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椭圆 229"/>
          <p:cNvSpPr/>
          <p:nvPr/>
        </p:nvSpPr>
        <p:spPr>
          <a:xfrm>
            <a:off x="2312252" y="4312211"/>
            <a:ext cx="782063" cy="782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31" name="椭圆 230"/>
          <p:cNvSpPr/>
          <p:nvPr/>
        </p:nvSpPr>
        <p:spPr>
          <a:xfrm>
            <a:off x="4591006" y="2417081"/>
            <a:ext cx="1063095" cy="1063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32" name="椭圆 231"/>
          <p:cNvSpPr/>
          <p:nvPr/>
        </p:nvSpPr>
        <p:spPr>
          <a:xfrm>
            <a:off x="7150791" y="4124305"/>
            <a:ext cx="588362" cy="588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33" name="椭圆 232"/>
          <p:cNvSpPr/>
          <p:nvPr/>
        </p:nvSpPr>
        <p:spPr>
          <a:xfrm>
            <a:off x="9235845" y="3480174"/>
            <a:ext cx="655515" cy="655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34" name="任意多边形: 形状 233"/>
          <p:cNvSpPr/>
          <p:nvPr/>
        </p:nvSpPr>
        <p:spPr>
          <a:xfrm>
            <a:off x="1855304" y="3697682"/>
            <a:ext cx="8653040" cy="1750653"/>
          </a:xfrm>
          <a:custGeom>
            <a:avLst/>
            <a:gdLst>
              <a:gd name="connsiteX0" fmla="*/ 0 w 9434285"/>
              <a:gd name="connsiteY0" fmla="*/ 1960972 h 1987316"/>
              <a:gd name="connsiteX1" fmla="*/ 1262742 w 9434285"/>
              <a:gd name="connsiteY1" fmla="*/ 1714229 h 1987316"/>
              <a:gd name="connsiteX2" fmla="*/ 3672114 w 9434285"/>
              <a:gd name="connsiteY2" fmla="*/ 1543 h 1987316"/>
              <a:gd name="connsiteX3" fmla="*/ 6037942 w 9434285"/>
              <a:gd name="connsiteY3" fmla="*/ 1394914 h 1987316"/>
              <a:gd name="connsiteX4" fmla="*/ 8461828 w 9434285"/>
              <a:gd name="connsiteY4" fmla="*/ 640172 h 1987316"/>
              <a:gd name="connsiteX5" fmla="*/ 9434285 w 9434285"/>
              <a:gd name="connsiteY5" fmla="*/ 1119143 h 1987316"/>
              <a:gd name="connsiteX0-1" fmla="*/ 0 w 9434285"/>
              <a:gd name="connsiteY0-2" fmla="*/ 1960972 h 2026019"/>
              <a:gd name="connsiteX1-3" fmla="*/ 1262742 w 9434285"/>
              <a:gd name="connsiteY1-4" fmla="*/ 1714229 h 2026019"/>
              <a:gd name="connsiteX2-5" fmla="*/ 3672114 w 9434285"/>
              <a:gd name="connsiteY2-6" fmla="*/ 1543 h 2026019"/>
              <a:gd name="connsiteX3-7" fmla="*/ 6037942 w 9434285"/>
              <a:gd name="connsiteY3-8" fmla="*/ 1394914 h 2026019"/>
              <a:gd name="connsiteX4-9" fmla="*/ 8461828 w 9434285"/>
              <a:gd name="connsiteY4-10" fmla="*/ 640172 h 2026019"/>
              <a:gd name="connsiteX5-11" fmla="*/ 9434285 w 9434285"/>
              <a:gd name="connsiteY5-12" fmla="*/ 1119143 h 2026019"/>
              <a:gd name="connsiteX0-13" fmla="*/ 0 w 9405476"/>
              <a:gd name="connsiteY0-14" fmla="*/ 1773712 h 1902888"/>
              <a:gd name="connsiteX1-15" fmla="*/ 1233933 w 9405476"/>
              <a:gd name="connsiteY1-16" fmla="*/ 1714229 h 1902888"/>
              <a:gd name="connsiteX2-17" fmla="*/ 3643305 w 9405476"/>
              <a:gd name="connsiteY2-18" fmla="*/ 1543 h 1902888"/>
              <a:gd name="connsiteX3-19" fmla="*/ 6009133 w 9405476"/>
              <a:gd name="connsiteY3-20" fmla="*/ 1394914 h 1902888"/>
              <a:gd name="connsiteX4-21" fmla="*/ 8433019 w 9405476"/>
              <a:gd name="connsiteY4-22" fmla="*/ 640172 h 1902888"/>
              <a:gd name="connsiteX5-23" fmla="*/ 9405476 w 9405476"/>
              <a:gd name="connsiteY5-24" fmla="*/ 1119143 h 1902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405476" h="1902888">
                <a:moveTo>
                  <a:pt x="0" y="1773712"/>
                </a:moveTo>
                <a:cubicBezTo>
                  <a:pt x="426961" y="1900712"/>
                  <a:pt x="626716" y="2009590"/>
                  <a:pt x="1233933" y="1714229"/>
                </a:cubicBezTo>
                <a:cubicBezTo>
                  <a:pt x="1841150" y="1418868"/>
                  <a:pt x="2847438" y="54762"/>
                  <a:pt x="3643305" y="1543"/>
                </a:cubicBezTo>
                <a:cubicBezTo>
                  <a:pt x="4439172" y="-51676"/>
                  <a:pt x="5210847" y="1288476"/>
                  <a:pt x="6009133" y="1394914"/>
                </a:cubicBezTo>
                <a:cubicBezTo>
                  <a:pt x="6807419" y="1501352"/>
                  <a:pt x="7866962" y="686134"/>
                  <a:pt x="8433019" y="640172"/>
                </a:cubicBezTo>
                <a:cubicBezTo>
                  <a:pt x="8999076" y="594210"/>
                  <a:pt x="9202276" y="856676"/>
                  <a:pt x="9405476" y="1119143"/>
                </a:cubicBezTo>
              </a:path>
            </a:pathLst>
          </a:custGeom>
          <a:noFill/>
          <a:ln w="28575" cap="rnd">
            <a:solidFill>
              <a:schemeClr val="tx2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36" name="文本框 2"/>
          <p:cNvSpPr txBox="1"/>
          <p:nvPr/>
        </p:nvSpPr>
        <p:spPr bwMode="auto">
          <a:xfrm>
            <a:off x="1187744" y="3078617"/>
            <a:ext cx="2706523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fontAlgn="auto">
              <a:spcBef>
                <a:spcPct val="0"/>
              </a:spcBef>
              <a:spcAft>
                <a:spcPct val="0"/>
              </a:spcAft>
              <a:defRPr sz="2400" spc="600">
                <a:solidFill>
                  <a:schemeClr val="tx1">
                    <a:lumMod val="85000"/>
                    <a:lumOff val="1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spc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spc="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37" name="文本框 3"/>
          <p:cNvSpPr txBox="1"/>
          <p:nvPr/>
        </p:nvSpPr>
        <p:spPr bwMode="auto">
          <a:xfrm>
            <a:off x="1187745" y="3501928"/>
            <a:ext cx="242841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39" name="文本框 2"/>
          <p:cNvSpPr txBox="1"/>
          <p:nvPr/>
        </p:nvSpPr>
        <p:spPr bwMode="auto">
          <a:xfrm>
            <a:off x="5758788" y="1691901"/>
            <a:ext cx="2417934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fontAlgn="auto">
              <a:spcBef>
                <a:spcPct val="0"/>
              </a:spcBef>
              <a:spcAft>
                <a:spcPct val="0"/>
              </a:spcAft>
              <a:defRPr sz="2400" spc="600">
                <a:solidFill>
                  <a:schemeClr val="tx1">
                    <a:lumMod val="85000"/>
                    <a:lumOff val="1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spc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spc="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40" name="文本框 3"/>
          <p:cNvSpPr txBox="1"/>
          <p:nvPr/>
        </p:nvSpPr>
        <p:spPr bwMode="auto">
          <a:xfrm>
            <a:off x="5758789" y="2115212"/>
            <a:ext cx="246057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42" name="文本框 2"/>
          <p:cNvSpPr txBox="1"/>
          <p:nvPr/>
        </p:nvSpPr>
        <p:spPr bwMode="auto">
          <a:xfrm>
            <a:off x="4730296" y="4966044"/>
            <a:ext cx="223745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fontAlgn="auto">
              <a:spcBef>
                <a:spcPct val="0"/>
              </a:spcBef>
              <a:spcAft>
                <a:spcPct val="0"/>
              </a:spcAft>
              <a:defRPr sz="2400" spc="600">
                <a:solidFill>
                  <a:schemeClr val="tx1">
                    <a:lumMod val="85000"/>
                    <a:lumOff val="1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000" b="1" spc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spc="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43" name="文本框 3"/>
          <p:cNvSpPr txBox="1"/>
          <p:nvPr/>
        </p:nvSpPr>
        <p:spPr bwMode="auto">
          <a:xfrm>
            <a:off x="4547000" y="5414884"/>
            <a:ext cx="246057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45" name="文本框 2"/>
          <p:cNvSpPr txBox="1"/>
          <p:nvPr/>
        </p:nvSpPr>
        <p:spPr bwMode="auto">
          <a:xfrm>
            <a:off x="8984787" y="2303707"/>
            <a:ext cx="2735523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46" name="文本框 3"/>
          <p:cNvSpPr txBox="1"/>
          <p:nvPr/>
        </p:nvSpPr>
        <p:spPr bwMode="auto">
          <a:xfrm>
            <a:off x="8984789" y="2727018"/>
            <a:ext cx="218803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47" name="文本框 246"/>
          <p:cNvSpPr txBox="1"/>
          <p:nvPr/>
        </p:nvSpPr>
        <p:spPr>
          <a:xfrm>
            <a:off x="2312252" y="4512613"/>
            <a:ext cx="7820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9050"/>
          </a:bodyPr>
          <a:lstStyle/>
          <a:p>
            <a:pPr algn="ctr"/>
            <a:r>
              <a:rPr lang="en-US" altLang="zh-CN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20%</a:t>
            </a:r>
            <a:endParaRPr lang="zh-CN" alt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48" name="文本框 247"/>
          <p:cNvSpPr txBox="1"/>
          <p:nvPr/>
        </p:nvSpPr>
        <p:spPr>
          <a:xfrm>
            <a:off x="4602050" y="2691843"/>
            <a:ext cx="104100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9050"/>
          </a:bodyPr>
          <a:lstStyle/>
          <a:p>
            <a:pPr algn="ctr"/>
            <a:r>
              <a:rPr lang="en-US" altLang="zh-CN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50%</a:t>
            </a:r>
            <a:endParaRPr lang="zh-CN" altLang="en-US" sz="2800" i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49" name="文本框 248"/>
          <p:cNvSpPr txBox="1"/>
          <p:nvPr/>
        </p:nvSpPr>
        <p:spPr>
          <a:xfrm>
            <a:off x="7120719" y="4256123"/>
            <a:ext cx="6675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9050"/>
          </a:bodyPr>
          <a:lstStyle/>
          <a:p>
            <a:pPr algn="ctr"/>
            <a:r>
              <a:rPr lang="en-US" altLang="zh-CN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15%</a:t>
            </a:r>
            <a:endParaRPr lang="zh-CN" alt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50" name="文本框 249"/>
          <p:cNvSpPr txBox="1"/>
          <p:nvPr/>
        </p:nvSpPr>
        <p:spPr>
          <a:xfrm>
            <a:off x="9250005" y="3642872"/>
            <a:ext cx="6675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9050"/>
          </a:bodyPr>
          <a:lstStyle/>
          <a:p>
            <a:pPr algn="ctr"/>
            <a:r>
              <a:rPr lang="en-US" altLang="zh-CN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18%</a:t>
            </a:r>
            <a:endParaRPr lang="zh-CN" alt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51" name="箭头: V 形 250"/>
          <p:cNvSpPr/>
          <p:nvPr/>
        </p:nvSpPr>
        <p:spPr>
          <a:xfrm>
            <a:off x="3776586" y="3539066"/>
            <a:ext cx="308826" cy="3088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52" name="箭头: V 形 251"/>
          <p:cNvSpPr/>
          <p:nvPr/>
        </p:nvSpPr>
        <p:spPr>
          <a:xfrm>
            <a:off x="5500619" y="4207546"/>
            <a:ext cx="308826" cy="3088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53" name="箭头: V 形 252"/>
          <p:cNvSpPr/>
          <p:nvPr/>
        </p:nvSpPr>
        <p:spPr>
          <a:xfrm>
            <a:off x="8421425" y="3959979"/>
            <a:ext cx="308826" cy="3088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8" grpId="0"/>
      <p:bldP spid="249" grpId="0"/>
      <p:bldP spid="250" grpId="0"/>
      <p:bldP spid="251" grpId="0" animBg="1"/>
      <p:bldP spid="252" grpId="0" animBg="1"/>
      <p:bldP spid="2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656648" y="5380956"/>
            <a:ext cx="1683385" cy="21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16214" y="4172669"/>
            <a:ext cx="1683385" cy="218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75779" y="2964380"/>
            <a:ext cx="1683385" cy="21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 bwMode="auto">
          <a:xfrm>
            <a:off x="7575780" y="3433121"/>
            <a:ext cx="293832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 bwMode="auto">
          <a:xfrm>
            <a:off x="7575779" y="3855114"/>
            <a:ext cx="318077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5616214" y="4702857"/>
            <a:ext cx="2968387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5616214" y="5126793"/>
            <a:ext cx="343007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7" name="文本框 26"/>
          <p:cNvSpPr txBox="1"/>
          <p:nvPr/>
        </p:nvSpPr>
        <p:spPr bwMode="auto">
          <a:xfrm>
            <a:off x="473336" y="3961186"/>
            <a:ext cx="2907131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 bwMode="auto">
          <a:xfrm>
            <a:off x="914400" y="4400112"/>
            <a:ext cx="239833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64" y="2700633"/>
            <a:ext cx="1865086" cy="18650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59" y="1339668"/>
            <a:ext cx="1719224" cy="1719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16" y="3868414"/>
            <a:ext cx="1865086" cy="1865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任意多边形: 形状 13"/>
          <p:cNvSpPr/>
          <p:nvPr/>
        </p:nvSpPr>
        <p:spPr>
          <a:xfrm rot="10800000">
            <a:off x="992520" y="1441732"/>
            <a:ext cx="10344303" cy="4815562"/>
          </a:xfrm>
          <a:custGeom>
            <a:avLst/>
            <a:gdLst>
              <a:gd name="connsiteX0" fmla="*/ 10344303 w 10344303"/>
              <a:gd name="connsiteY0" fmla="*/ 4815562 h 4815562"/>
              <a:gd name="connsiteX1" fmla="*/ 0 w 10344303"/>
              <a:gd name="connsiteY1" fmla="*/ 4815562 h 4815562"/>
              <a:gd name="connsiteX2" fmla="*/ 0 w 10344303"/>
              <a:gd name="connsiteY2" fmla="*/ 510265 h 4815562"/>
              <a:gd name="connsiteX3" fmla="*/ 1218052 w 10344303"/>
              <a:gd name="connsiteY3" fmla="*/ 510265 h 4815562"/>
              <a:gd name="connsiteX4" fmla="*/ 1546455 w 10344303"/>
              <a:gd name="connsiteY4" fmla="*/ 0 h 4815562"/>
              <a:gd name="connsiteX5" fmla="*/ 1874858 w 10344303"/>
              <a:gd name="connsiteY5" fmla="*/ 510265 h 4815562"/>
              <a:gd name="connsiteX6" fmla="*/ 10344303 w 10344303"/>
              <a:gd name="connsiteY6" fmla="*/ 510265 h 481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4303" h="4815562">
                <a:moveTo>
                  <a:pt x="10344303" y="4815562"/>
                </a:moveTo>
                <a:lnTo>
                  <a:pt x="0" y="4815562"/>
                </a:lnTo>
                <a:lnTo>
                  <a:pt x="0" y="510265"/>
                </a:lnTo>
                <a:lnTo>
                  <a:pt x="1218052" y="510265"/>
                </a:lnTo>
                <a:lnTo>
                  <a:pt x="1546455" y="0"/>
                </a:lnTo>
                <a:lnTo>
                  <a:pt x="1874858" y="510265"/>
                </a:lnTo>
                <a:lnTo>
                  <a:pt x="10344303" y="510265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02872" y="2326092"/>
            <a:ext cx="1843715" cy="516456"/>
            <a:chOff x="5779890" y="2579232"/>
            <a:chExt cx="1708826" cy="411455"/>
          </a:xfrm>
        </p:grpSpPr>
        <p:sp>
          <p:nvSpPr>
            <p:cNvPr id="6" name="矩形: 圆角 5"/>
            <p:cNvSpPr/>
            <p:nvPr/>
          </p:nvSpPr>
          <p:spPr>
            <a:xfrm>
              <a:off x="5817376" y="2633662"/>
              <a:ext cx="1671340" cy="357025"/>
            </a:xfrm>
            <a:prstGeom prst="roundRect">
              <a:avLst/>
            </a:prstGeom>
            <a:solidFill>
              <a:srgbClr val="DBF0B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79890" y="2579232"/>
              <a:ext cx="1671340" cy="357025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101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Part Four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054583" y="3000679"/>
            <a:ext cx="4676169" cy="92333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atinLnBrk="1"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阿里巴巴普惠体 B" panose="00020600040101010101" pitchFamily="18" charset="-122"/>
              </a:defRPr>
            </a:lvl1pPr>
          </a:lstStyle>
          <a:p>
            <a:r>
              <a:rPr lang="en-US" altLang="zh-CN" dirty="0"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ym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3113" y="3971931"/>
            <a:ext cx="42812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ju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1" name="îSḻîḓé"/>
          <p:cNvSpPr txBox="1"/>
          <p:nvPr/>
        </p:nvSpPr>
        <p:spPr>
          <a:xfrm>
            <a:off x="791297" y="2070523"/>
            <a:ext cx="4909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dirty="0">
                <a:ln w="19050">
                  <a:noFill/>
                </a:ln>
                <a:solidFill>
                  <a:srgbClr val="73CA78">
                    <a:alpha val="3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PART FOUR</a:t>
            </a:r>
            <a:endParaRPr lang="zh-CN" altLang="en-US" sz="6600" b="1" i="1" dirty="0">
              <a:ln w="19050">
                <a:noFill/>
              </a:ln>
              <a:solidFill>
                <a:srgbClr val="73CA78">
                  <a:alpha val="3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6202871" y="4794452"/>
            <a:ext cx="917729" cy="138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3" b="87737"/>
          <a:stretch>
            <a:fillRect/>
          </a:stretch>
        </p:blipFill>
        <p:spPr>
          <a:xfrm>
            <a:off x="10235548" y="841025"/>
            <a:ext cx="1454814" cy="17550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2" y="1159718"/>
            <a:ext cx="5379587" cy="53795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27"/>
          <p:cNvGrpSpPr/>
          <p:nvPr/>
        </p:nvGrpSpPr>
        <p:grpSpPr>
          <a:xfrm>
            <a:off x="3351492" y="2575443"/>
            <a:ext cx="1229832" cy="1309176"/>
            <a:chOff x="0" y="0"/>
            <a:chExt cx="1230312" cy="1309688"/>
          </a:xfrm>
        </p:grpSpPr>
        <p:sp>
          <p:nvSpPr>
            <p:cNvPr id="79" name="Line 8"/>
            <p:cNvSpPr>
              <a:spLocks noChangeShapeType="1"/>
            </p:cNvSpPr>
            <p:nvPr/>
          </p:nvSpPr>
          <p:spPr bwMode="auto">
            <a:xfrm flipH="1">
              <a:off x="0" y="654050"/>
              <a:ext cx="1230312" cy="0"/>
            </a:xfrm>
            <a:prstGeom prst="line">
              <a:avLst/>
            </a:prstGeom>
            <a:noFill/>
            <a:ln w="10" cmpd="sng">
              <a:solidFill>
                <a:srgbClr val="080808"/>
              </a:solidFill>
              <a:prstDash val="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96C7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0" cy="1309688"/>
            </a:xfrm>
            <a:prstGeom prst="line">
              <a:avLst/>
            </a:prstGeom>
            <a:noFill/>
            <a:ln w="12700" cmpd="sng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96C7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81" name="组合 30"/>
          <p:cNvGrpSpPr/>
          <p:nvPr/>
        </p:nvGrpSpPr>
        <p:grpSpPr>
          <a:xfrm>
            <a:off x="7664632" y="2575443"/>
            <a:ext cx="1229832" cy="1309176"/>
            <a:chOff x="0" y="0"/>
            <a:chExt cx="1230312" cy="1309688"/>
          </a:xfrm>
        </p:grpSpPr>
        <p:sp>
          <p:nvSpPr>
            <p:cNvPr id="82" name="Line 10"/>
            <p:cNvSpPr>
              <a:spLocks noChangeShapeType="1"/>
            </p:cNvSpPr>
            <p:nvPr/>
          </p:nvSpPr>
          <p:spPr bwMode="auto">
            <a:xfrm>
              <a:off x="0" y="654050"/>
              <a:ext cx="1230312" cy="0"/>
            </a:xfrm>
            <a:prstGeom prst="line">
              <a:avLst/>
            </a:prstGeom>
            <a:noFill/>
            <a:ln w="10" cmpd="sng">
              <a:solidFill>
                <a:srgbClr val="080808"/>
              </a:solidFill>
              <a:prstDash val="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96C7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 flipH="1">
              <a:off x="1230312" y="0"/>
              <a:ext cx="0" cy="1309688"/>
            </a:xfrm>
            <a:prstGeom prst="line">
              <a:avLst/>
            </a:prstGeom>
            <a:noFill/>
            <a:ln w="12700" cmpd="sng">
              <a:solidFill>
                <a:srgbClr val="08080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96C7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84" name="TextBox 34"/>
          <p:cNvSpPr txBox="1">
            <a:spLocks noChangeArrowheads="1"/>
          </p:cNvSpPr>
          <p:nvPr/>
        </p:nvSpPr>
        <p:spPr bwMode="auto">
          <a:xfrm>
            <a:off x="1129861" y="2666150"/>
            <a:ext cx="212483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  <a:p>
            <a:pPr defTabSz="1219200" eaLnBrk="1" hangingPunct="1"/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5" name="TextBox 37"/>
          <p:cNvSpPr txBox="1">
            <a:spLocks noChangeArrowheads="1"/>
          </p:cNvSpPr>
          <p:nvPr/>
        </p:nvSpPr>
        <p:spPr bwMode="auto">
          <a:xfrm>
            <a:off x="8976985" y="2666150"/>
            <a:ext cx="212642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  <a:p>
            <a:pPr defTabSz="1219200" eaLnBrk="1" hangingPunct="1"/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7" name="矩形 1"/>
          <p:cNvSpPr>
            <a:spLocks noChangeArrowheads="1"/>
          </p:cNvSpPr>
          <p:nvPr/>
        </p:nvSpPr>
        <p:spPr bwMode="auto">
          <a:xfrm>
            <a:off x="1589616" y="5252545"/>
            <a:ext cx="9012767" cy="62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24" y="1746966"/>
            <a:ext cx="2964542" cy="2964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/>
        </p:nvSpPr>
        <p:spPr>
          <a:xfrm rot="10800000">
            <a:off x="992520" y="1441732"/>
            <a:ext cx="10344303" cy="4815562"/>
          </a:xfrm>
          <a:custGeom>
            <a:avLst/>
            <a:gdLst>
              <a:gd name="connsiteX0" fmla="*/ 10344303 w 10344303"/>
              <a:gd name="connsiteY0" fmla="*/ 4815562 h 4815562"/>
              <a:gd name="connsiteX1" fmla="*/ 0 w 10344303"/>
              <a:gd name="connsiteY1" fmla="*/ 4815562 h 4815562"/>
              <a:gd name="connsiteX2" fmla="*/ 0 w 10344303"/>
              <a:gd name="connsiteY2" fmla="*/ 510265 h 4815562"/>
              <a:gd name="connsiteX3" fmla="*/ 1218052 w 10344303"/>
              <a:gd name="connsiteY3" fmla="*/ 510265 h 4815562"/>
              <a:gd name="connsiteX4" fmla="*/ 1546455 w 10344303"/>
              <a:gd name="connsiteY4" fmla="*/ 0 h 4815562"/>
              <a:gd name="connsiteX5" fmla="*/ 1874858 w 10344303"/>
              <a:gd name="connsiteY5" fmla="*/ 510265 h 4815562"/>
              <a:gd name="connsiteX6" fmla="*/ 10344303 w 10344303"/>
              <a:gd name="connsiteY6" fmla="*/ 510265 h 481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4303" h="4815562">
                <a:moveTo>
                  <a:pt x="10344303" y="4815562"/>
                </a:moveTo>
                <a:lnTo>
                  <a:pt x="0" y="4815562"/>
                </a:lnTo>
                <a:lnTo>
                  <a:pt x="0" y="510265"/>
                </a:lnTo>
                <a:lnTo>
                  <a:pt x="1218052" y="510265"/>
                </a:lnTo>
                <a:lnTo>
                  <a:pt x="1546455" y="0"/>
                </a:lnTo>
                <a:lnTo>
                  <a:pt x="1874858" y="510265"/>
                </a:lnTo>
                <a:lnTo>
                  <a:pt x="10344303" y="510265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6" name="iŝ1îḓe"/>
          <p:cNvSpPr txBox="1"/>
          <p:nvPr/>
        </p:nvSpPr>
        <p:spPr>
          <a:xfrm>
            <a:off x="1812711" y="582782"/>
            <a:ext cx="4137211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</a:bodyPr>
          <a:lstStyle/>
          <a:p>
            <a:pPr>
              <a:buSzPct val="25000"/>
            </a:pPr>
            <a:r>
              <a:rPr lang="en-US" altLang="zh-CN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印品粗朗体" panose="02000000000000000000" pitchFamily="2" charset="-122"/>
                <a:ea typeface="印品粗朗体" panose="02000000000000000000" pitchFamily="2" charset="-122"/>
                <a:sym typeface="思源黑体 CN Medium" panose="020B0600000000000000" pitchFamily="34" charset="-122"/>
              </a:rPr>
              <a:t>CONTENTS</a:t>
            </a:r>
          </a:p>
        </p:txBody>
      </p:sp>
      <p:sp>
        <p:nvSpPr>
          <p:cNvPr id="20" name="ïśḷïďe"/>
          <p:cNvSpPr/>
          <p:nvPr/>
        </p:nvSpPr>
        <p:spPr>
          <a:xfrm flipH="1">
            <a:off x="6508974" y="3849513"/>
            <a:ext cx="2149868" cy="52681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1" name="iślïḋè"/>
          <p:cNvSpPr txBox="1"/>
          <p:nvPr/>
        </p:nvSpPr>
        <p:spPr>
          <a:xfrm>
            <a:off x="6508974" y="3403836"/>
            <a:ext cx="225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solidFill>
                  <a:schemeClr val="accent5"/>
                </a:solidFill>
                <a:effectLst>
                  <a:outerShdw blurRad="254000" dist="127000" algn="ctr" rotWithShape="0">
                    <a:schemeClr val="accent5">
                      <a:alpha val="40000"/>
                    </a:schemeClr>
                  </a:outerShdw>
                </a:effectLst>
              </a:defRPr>
            </a:lvl1pPr>
          </a:lstStyle>
          <a:p>
            <a:pPr marR="0" indent="0" algn="l" fontAlgn="auto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22" name="isḷiḋê"/>
          <p:cNvSpPr txBox="1"/>
          <p:nvPr/>
        </p:nvSpPr>
        <p:spPr>
          <a:xfrm>
            <a:off x="6508974" y="2646889"/>
            <a:ext cx="2149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ln w="19050">
                  <a:solidFill>
                    <a:srgbClr val="10155C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03.</a:t>
            </a:r>
            <a:endParaRPr lang="zh-CN" altLang="en-US" sz="4400" b="1" i="1" dirty="0">
              <a:ln w="19050">
                <a:solidFill>
                  <a:srgbClr val="10155C"/>
                </a:solidFill>
              </a:ln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3" name="ïşlíďe"/>
          <p:cNvSpPr/>
          <p:nvPr/>
        </p:nvSpPr>
        <p:spPr>
          <a:xfrm flipH="1">
            <a:off x="1719979" y="3849513"/>
            <a:ext cx="2149868" cy="52681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4" name="ïṣľide"/>
          <p:cNvSpPr txBox="1"/>
          <p:nvPr/>
        </p:nvSpPr>
        <p:spPr>
          <a:xfrm>
            <a:off x="1719978" y="3403836"/>
            <a:ext cx="222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solidFill>
                  <a:schemeClr val="accent5"/>
                </a:solidFill>
                <a:effectLst>
                  <a:outerShdw blurRad="254000" dist="127000" algn="ctr" rotWithShape="0">
                    <a:schemeClr val="accent5">
                      <a:alpha val="40000"/>
                    </a:schemeClr>
                  </a:outerShdw>
                </a:effectLst>
              </a:defRPr>
            </a:lvl1pPr>
          </a:lstStyle>
          <a:p>
            <a:pPr marR="0" indent="0" algn="l" fontAlgn="auto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25" name="îSḻîḓé"/>
          <p:cNvSpPr txBox="1"/>
          <p:nvPr/>
        </p:nvSpPr>
        <p:spPr>
          <a:xfrm>
            <a:off x="1719979" y="2646889"/>
            <a:ext cx="2149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ln w="19050">
                  <a:solidFill>
                    <a:srgbClr val="10155C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01.</a:t>
            </a:r>
            <a:endParaRPr lang="zh-CN" altLang="en-US" sz="4400" b="1" i="1" dirty="0">
              <a:ln w="19050">
                <a:solidFill>
                  <a:srgbClr val="10155C"/>
                </a:solidFill>
              </a:ln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6" name="îṡļiḍé"/>
          <p:cNvSpPr/>
          <p:nvPr/>
        </p:nvSpPr>
        <p:spPr>
          <a:xfrm flipH="1">
            <a:off x="4014808" y="3849513"/>
            <a:ext cx="2149868" cy="52681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7" name="iṩ1iḓê"/>
          <p:cNvSpPr txBox="1"/>
          <p:nvPr/>
        </p:nvSpPr>
        <p:spPr>
          <a:xfrm>
            <a:off x="4014807" y="3403836"/>
            <a:ext cx="2312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solidFill>
                  <a:schemeClr val="accent5"/>
                </a:solidFill>
                <a:effectLst>
                  <a:outerShdw blurRad="254000" dist="127000" algn="ctr" rotWithShape="0">
                    <a:schemeClr val="accent5">
                      <a:alpha val="40000"/>
                    </a:schemeClr>
                  </a:outerShdw>
                </a:effectLst>
              </a:defRPr>
            </a:lvl1pPr>
          </a:lstStyle>
          <a:p>
            <a:pPr marR="0" indent="0" algn="l" fontAlgn="auto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28" name="ïSľïdé"/>
          <p:cNvSpPr txBox="1"/>
          <p:nvPr/>
        </p:nvSpPr>
        <p:spPr>
          <a:xfrm>
            <a:off x="4014808" y="2646889"/>
            <a:ext cx="2149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ln w="19050">
                  <a:solidFill>
                    <a:srgbClr val="10155C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02.</a:t>
            </a:r>
            <a:endParaRPr lang="zh-CN" altLang="en-US" sz="4400" b="1" i="1" dirty="0">
              <a:ln w="19050">
                <a:solidFill>
                  <a:srgbClr val="10155C"/>
                </a:solidFill>
              </a:ln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9" name="ïś1idé"/>
          <p:cNvSpPr/>
          <p:nvPr/>
        </p:nvSpPr>
        <p:spPr>
          <a:xfrm flipH="1">
            <a:off x="8821139" y="3849513"/>
            <a:ext cx="2149868" cy="526811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defTabSz="913765">
              <a:lnSpc>
                <a:spcPct val="150000"/>
              </a:lnSpc>
              <a:buSzPct val="25000"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30" name="îṧ1íḓe"/>
          <p:cNvSpPr txBox="1"/>
          <p:nvPr/>
        </p:nvSpPr>
        <p:spPr>
          <a:xfrm>
            <a:off x="8821138" y="3403836"/>
            <a:ext cx="243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solidFill>
                  <a:schemeClr val="accent5"/>
                </a:solidFill>
                <a:effectLst>
                  <a:outerShdw blurRad="254000" dist="127000" algn="ctr" rotWithShape="0">
                    <a:schemeClr val="accent5">
                      <a:alpha val="40000"/>
                    </a:schemeClr>
                  </a:outerShdw>
                </a:effectLst>
              </a:defRPr>
            </a:lvl1pPr>
          </a:lstStyle>
          <a:p>
            <a:pPr marR="0" indent="0" algn="l" fontAlgn="auto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31" name="îṧľiḋè"/>
          <p:cNvSpPr txBox="1"/>
          <p:nvPr/>
        </p:nvSpPr>
        <p:spPr>
          <a:xfrm>
            <a:off x="8821139" y="2646889"/>
            <a:ext cx="2149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ln w="19050">
                  <a:solidFill>
                    <a:srgbClr val="10155C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04.</a:t>
            </a:r>
            <a:endParaRPr lang="zh-CN" altLang="en-US" sz="4400" b="1" i="1" dirty="0">
              <a:ln w="19050">
                <a:solidFill>
                  <a:srgbClr val="10155C"/>
                </a:solidFill>
              </a:ln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1812712" y="4597600"/>
            <a:ext cx="527718" cy="1159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4120484" y="4597600"/>
            <a:ext cx="527718" cy="1159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6591541" y="4597600"/>
            <a:ext cx="527718" cy="1159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8910437" y="4597600"/>
            <a:ext cx="527718" cy="1159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1008078"/>
            <a:ext cx="1181100" cy="2568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3" b="87737"/>
          <a:stretch>
            <a:fillRect/>
          </a:stretch>
        </p:blipFill>
        <p:spPr>
          <a:xfrm>
            <a:off x="178949" y="841025"/>
            <a:ext cx="1454814" cy="17550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isḷîḋé"/>
          <p:cNvSpPr/>
          <p:nvPr/>
        </p:nvSpPr>
        <p:spPr bwMode="auto">
          <a:xfrm>
            <a:off x="3848053" y="3466669"/>
            <a:ext cx="1802726" cy="1905905"/>
          </a:xfrm>
          <a:custGeom>
            <a:avLst/>
            <a:gdLst>
              <a:gd name="T0" fmla="*/ 712 w 712"/>
              <a:gd name="T1" fmla="*/ 257 h 752"/>
              <a:gd name="T2" fmla="*/ 707 w 712"/>
              <a:gd name="T3" fmla="*/ 265 h 752"/>
              <a:gd name="T4" fmla="*/ 639 w 712"/>
              <a:gd name="T5" fmla="*/ 304 h 752"/>
              <a:gd name="T6" fmla="*/ 637 w 712"/>
              <a:gd name="T7" fmla="*/ 304 h 752"/>
              <a:gd name="T8" fmla="*/ 637 w 712"/>
              <a:gd name="T9" fmla="*/ 304 h 752"/>
              <a:gd name="T10" fmla="*/ 640 w 712"/>
              <a:gd name="T11" fmla="*/ 304 h 752"/>
              <a:gd name="T12" fmla="*/ 712 w 712"/>
              <a:gd name="T13" fmla="*/ 257 h 752"/>
              <a:gd name="T14" fmla="*/ 384 w 712"/>
              <a:gd name="T15" fmla="*/ 0 h 752"/>
              <a:gd name="T16" fmla="*/ 373 w 712"/>
              <a:gd name="T17" fmla="*/ 1 h 752"/>
              <a:gd name="T18" fmla="*/ 8 w 712"/>
              <a:gd name="T19" fmla="*/ 361 h 752"/>
              <a:gd name="T20" fmla="*/ 384 w 712"/>
              <a:gd name="T21" fmla="*/ 752 h 752"/>
              <a:gd name="T22" fmla="*/ 638 w 712"/>
              <a:gd name="T23" fmla="*/ 653 h 752"/>
              <a:gd name="T24" fmla="*/ 596 w 712"/>
              <a:gd name="T25" fmla="*/ 608 h 752"/>
              <a:gd name="T26" fmla="*/ 570 w 712"/>
              <a:gd name="T27" fmla="*/ 571 h 752"/>
              <a:gd name="T28" fmla="*/ 638 w 712"/>
              <a:gd name="T29" fmla="*/ 449 h 752"/>
              <a:gd name="T30" fmla="*/ 638 w 712"/>
              <a:gd name="T31" fmla="*/ 449 h 752"/>
              <a:gd name="T32" fmla="*/ 569 w 712"/>
              <a:gd name="T33" fmla="*/ 488 h 752"/>
              <a:gd name="T34" fmla="*/ 384 w 712"/>
              <a:gd name="T35" fmla="*/ 592 h 752"/>
              <a:gd name="T36" fmla="*/ 168 w 712"/>
              <a:gd name="T37" fmla="*/ 368 h 752"/>
              <a:gd name="T38" fmla="*/ 371 w 712"/>
              <a:gd name="T39" fmla="*/ 161 h 752"/>
              <a:gd name="T40" fmla="*/ 384 w 712"/>
              <a:gd name="T41" fmla="*/ 160 h 752"/>
              <a:gd name="T42" fmla="*/ 564 w 712"/>
              <a:gd name="T43" fmla="*/ 257 h 752"/>
              <a:gd name="T44" fmla="*/ 568 w 712"/>
              <a:gd name="T45" fmla="*/ 186 h 752"/>
              <a:gd name="T46" fmla="*/ 596 w 712"/>
              <a:gd name="T47" fmla="*/ 145 h 752"/>
              <a:gd name="T48" fmla="*/ 638 w 712"/>
              <a:gd name="T49" fmla="*/ 99 h 752"/>
              <a:gd name="T50" fmla="*/ 384 w 712"/>
              <a:gd name="T51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2" h="752">
                <a:moveTo>
                  <a:pt x="712" y="257"/>
                </a:moveTo>
                <a:cubicBezTo>
                  <a:pt x="711" y="260"/>
                  <a:pt x="709" y="262"/>
                  <a:pt x="707" y="265"/>
                </a:cubicBezTo>
                <a:cubicBezTo>
                  <a:pt x="693" y="289"/>
                  <a:pt x="667" y="304"/>
                  <a:pt x="639" y="304"/>
                </a:cubicBezTo>
                <a:cubicBezTo>
                  <a:pt x="637" y="304"/>
                  <a:pt x="637" y="304"/>
                  <a:pt x="637" y="304"/>
                </a:cubicBezTo>
                <a:cubicBezTo>
                  <a:pt x="637" y="304"/>
                  <a:pt x="637" y="304"/>
                  <a:pt x="637" y="304"/>
                </a:cubicBezTo>
                <a:cubicBezTo>
                  <a:pt x="640" y="304"/>
                  <a:pt x="640" y="304"/>
                  <a:pt x="640" y="304"/>
                </a:cubicBezTo>
                <a:cubicBezTo>
                  <a:pt x="674" y="304"/>
                  <a:pt x="700" y="284"/>
                  <a:pt x="712" y="257"/>
                </a:cubicBezTo>
                <a:moveTo>
                  <a:pt x="384" y="0"/>
                </a:moveTo>
                <a:cubicBezTo>
                  <a:pt x="381" y="0"/>
                  <a:pt x="377" y="1"/>
                  <a:pt x="373" y="1"/>
                </a:cubicBezTo>
                <a:cubicBezTo>
                  <a:pt x="177" y="6"/>
                  <a:pt x="16" y="165"/>
                  <a:pt x="8" y="361"/>
                </a:cubicBezTo>
                <a:cubicBezTo>
                  <a:pt x="0" y="576"/>
                  <a:pt x="172" y="752"/>
                  <a:pt x="384" y="752"/>
                </a:cubicBezTo>
                <a:cubicBezTo>
                  <a:pt x="482" y="752"/>
                  <a:pt x="571" y="715"/>
                  <a:pt x="638" y="653"/>
                </a:cubicBezTo>
                <a:cubicBezTo>
                  <a:pt x="623" y="640"/>
                  <a:pt x="609" y="624"/>
                  <a:pt x="596" y="608"/>
                </a:cubicBezTo>
                <a:cubicBezTo>
                  <a:pt x="587" y="596"/>
                  <a:pt x="578" y="584"/>
                  <a:pt x="570" y="571"/>
                </a:cubicBezTo>
                <a:cubicBezTo>
                  <a:pt x="538" y="517"/>
                  <a:pt x="576" y="449"/>
                  <a:pt x="638" y="449"/>
                </a:cubicBezTo>
                <a:cubicBezTo>
                  <a:pt x="638" y="449"/>
                  <a:pt x="638" y="449"/>
                  <a:pt x="638" y="449"/>
                </a:cubicBezTo>
                <a:cubicBezTo>
                  <a:pt x="609" y="449"/>
                  <a:pt x="584" y="464"/>
                  <a:pt x="569" y="488"/>
                </a:cubicBezTo>
                <a:cubicBezTo>
                  <a:pt x="531" y="551"/>
                  <a:pt x="462" y="592"/>
                  <a:pt x="384" y="592"/>
                </a:cubicBezTo>
                <a:cubicBezTo>
                  <a:pt x="262" y="592"/>
                  <a:pt x="163" y="491"/>
                  <a:pt x="168" y="368"/>
                </a:cubicBezTo>
                <a:cubicBezTo>
                  <a:pt x="173" y="257"/>
                  <a:pt x="261" y="167"/>
                  <a:pt x="371" y="161"/>
                </a:cubicBezTo>
                <a:cubicBezTo>
                  <a:pt x="376" y="161"/>
                  <a:pt x="380" y="160"/>
                  <a:pt x="384" y="160"/>
                </a:cubicBezTo>
                <a:cubicBezTo>
                  <a:pt x="459" y="160"/>
                  <a:pt x="525" y="199"/>
                  <a:pt x="564" y="257"/>
                </a:cubicBezTo>
                <a:cubicBezTo>
                  <a:pt x="554" y="235"/>
                  <a:pt x="554" y="209"/>
                  <a:pt x="568" y="186"/>
                </a:cubicBezTo>
                <a:cubicBezTo>
                  <a:pt x="576" y="172"/>
                  <a:pt x="586" y="158"/>
                  <a:pt x="596" y="145"/>
                </a:cubicBezTo>
                <a:cubicBezTo>
                  <a:pt x="609" y="129"/>
                  <a:pt x="623" y="113"/>
                  <a:pt x="638" y="99"/>
                </a:cubicBezTo>
                <a:cubicBezTo>
                  <a:pt x="571" y="38"/>
                  <a:pt x="482" y="0"/>
                  <a:pt x="3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2" name="îṡḻiḋê"/>
          <p:cNvSpPr/>
          <p:nvPr/>
        </p:nvSpPr>
        <p:spPr bwMode="auto">
          <a:xfrm>
            <a:off x="5463758" y="3457616"/>
            <a:ext cx="1291331" cy="1905905"/>
          </a:xfrm>
          <a:custGeom>
            <a:avLst/>
            <a:gdLst>
              <a:gd name="T0" fmla="*/ 74 w 645"/>
              <a:gd name="T1" fmla="*/ 449 h 752"/>
              <a:gd name="T2" fmla="*/ 74 w 645"/>
              <a:gd name="T3" fmla="*/ 449 h 752"/>
              <a:gd name="T4" fmla="*/ 142 w 645"/>
              <a:gd name="T5" fmla="*/ 571 h 752"/>
              <a:gd name="T6" fmla="*/ 116 w 645"/>
              <a:gd name="T7" fmla="*/ 608 h 752"/>
              <a:gd name="T8" fmla="*/ 74 w 645"/>
              <a:gd name="T9" fmla="*/ 653 h 752"/>
              <a:gd name="T10" fmla="*/ 328 w 645"/>
              <a:gd name="T11" fmla="*/ 752 h 752"/>
              <a:gd name="T12" fmla="*/ 583 w 645"/>
              <a:gd name="T13" fmla="*/ 653 h 752"/>
              <a:gd name="T14" fmla="*/ 541 w 645"/>
              <a:gd name="T15" fmla="*/ 608 h 752"/>
              <a:gd name="T16" fmla="*/ 515 w 645"/>
              <a:gd name="T17" fmla="*/ 571 h 752"/>
              <a:gd name="T18" fmla="*/ 577 w 645"/>
              <a:gd name="T19" fmla="*/ 449 h 752"/>
              <a:gd name="T20" fmla="*/ 513 w 645"/>
              <a:gd name="T21" fmla="*/ 488 h 752"/>
              <a:gd name="T22" fmla="*/ 328 w 645"/>
              <a:gd name="T23" fmla="*/ 592 h 752"/>
              <a:gd name="T24" fmla="*/ 143 w 645"/>
              <a:gd name="T25" fmla="*/ 488 h 752"/>
              <a:gd name="T26" fmla="*/ 74 w 645"/>
              <a:gd name="T27" fmla="*/ 449 h 752"/>
              <a:gd name="T28" fmla="*/ 0 w 645"/>
              <a:gd name="T29" fmla="*/ 257 h 752"/>
              <a:gd name="T30" fmla="*/ 72 w 645"/>
              <a:gd name="T31" fmla="*/ 304 h 752"/>
              <a:gd name="T32" fmla="*/ 73 w 645"/>
              <a:gd name="T33" fmla="*/ 304 h 752"/>
              <a:gd name="T34" fmla="*/ 5 w 645"/>
              <a:gd name="T35" fmla="*/ 265 h 752"/>
              <a:gd name="T36" fmla="*/ 0 w 645"/>
              <a:gd name="T37" fmla="*/ 257 h 752"/>
              <a:gd name="T38" fmla="*/ 328 w 645"/>
              <a:gd name="T39" fmla="*/ 0 h 752"/>
              <a:gd name="T40" fmla="*/ 74 w 645"/>
              <a:gd name="T41" fmla="*/ 99 h 752"/>
              <a:gd name="T42" fmla="*/ 116 w 645"/>
              <a:gd name="T43" fmla="*/ 145 h 752"/>
              <a:gd name="T44" fmla="*/ 144 w 645"/>
              <a:gd name="T45" fmla="*/ 186 h 752"/>
              <a:gd name="T46" fmla="*/ 148 w 645"/>
              <a:gd name="T47" fmla="*/ 257 h 752"/>
              <a:gd name="T48" fmla="*/ 328 w 645"/>
              <a:gd name="T49" fmla="*/ 160 h 752"/>
              <a:gd name="T50" fmla="*/ 513 w 645"/>
              <a:gd name="T51" fmla="*/ 265 h 752"/>
              <a:gd name="T52" fmla="*/ 581 w 645"/>
              <a:gd name="T53" fmla="*/ 304 h 752"/>
              <a:gd name="T54" fmla="*/ 584 w 645"/>
              <a:gd name="T55" fmla="*/ 304 h 752"/>
              <a:gd name="T56" fmla="*/ 645 w 645"/>
              <a:gd name="T57" fmla="*/ 275 h 752"/>
              <a:gd name="T58" fmla="*/ 584 w 645"/>
              <a:gd name="T59" fmla="*/ 304 h 752"/>
              <a:gd name="T60" fmla="*/ 581 w 645"/>
              <a:gd name="T61" fmla="*/ 304 h 752"/>
              <a:gd name="T62" fmla="*/ 513 w 645"/>
              <a:gd name="T63" fmla="*/ 186 h 752"/>
              <a:gd name="T64" fmla="*/ 541 w 645"/>
              <a:gd name="T65" fmla="*/ 145 h 752"/>
              <a:gd name="T66" fmla="*/ 583 w 645"/>
              <a:gd name="T67" fmla="*/ 100 h 752"/>
              <a:gd name="T68" fmla="*/ 328 w 645"/>
              <a:gd name="T69" fmla="*/ 0 h 752"/>
              <a:gd name="connsiteX0" fmla="*/ 1147 w 9054"/>
              <a:gd name="connsiteY0" fmla="*/ 5971 h 10000"/>
              <a:gd name="connsiteX1" fmla="*/ 1147 w 9054"/>
              <a:gd name="connsiteY1" fmla="*/ 5971 h 10000"/>
              <a:gd name="connsiteX2" fmla="*/ 2202 w 9054"/>
              <a:gd name="connsiteY2" fmla="*/ 7593 h 10000"/>
              <a:gd name="connsiteX3" fmla="*/ 1798 w 9054"/>
              <a:gd name="connsiteY3" fmla="*/ 8085 h 10000"/>
              <a:gd name="connsiteX4" fmla="*/ 1147 w 9054"/>
              <a:gd name="connsiteY4" fmla="*/ 8684 h 10000"/>
              <a:gd name="connsiteX5" fmla="*/ 5085 w 9054"/>
              <a:gd name="connsiteY5" fmla="*/ 10000 h 10000"/>
              <a:gd name="connsiteX6" fmla="*/ 9039 w 9054"/>
              <a:gd name="connsiteY6" fmla="*/ 8684 h 10000"/>
              <a:gd name="connsiteX7" fmla="*/ 8388 w 9054"/>
              <a:gd name="connsiteY7" fmla="*/ 8085 h 10000"/>
              <a:gd name="connsiteX8" fmla="*/ 7984 w 9054"/>
              <a:gd name="connsiteY8" fmla="*/ 7593 h 10000"/>
              <a:gd name="connsiteX9" fmla="*/ 8946 w 9054"/>
              <a:gd name="connsiteY9" fmla="*/ 5971 h 10000"/>
              <a:gd name="connsiteX10" fmla="*/ 7953 w 9054"/>
              <a:gd name="connsiteY10" fmla="*/ 6489 h 10000"/>
              <a:gd name="connsiteX11" fmla="*/ 5085 w 9054"/>
              <a:gd name="connsiteY11" fmla="*/ 7872 h 10000"/>
              <a:gd name="connsiteX12" fmla="*/ 2217 w 9054"/>
              <a:gd name="connsiteY12" fmla="*/ 6489 h 10000"/>
              <a:gd name="connsiteX13" fmla="*/ 1147 w 9054"/>
              <a:gd name="connsiteY13" fmla="*/ 5971 h 10000"/>
              <a:gd name="connsiteX14" fmla="*/ 0 w 9054"/>
              <a:gd name="connsiteY14" fmla="*/ 3418 h 10000"/>
              <a:gd name="connsiteX15" fmla="*/ 1116 w 9054"/>
              <a:gd name="connsiteY15" fmla="*/ 4043 h 10000"/>
              <a:gd name="connsiteX16" fmla="*/ 1132 w 9054"/>
              <a:gd name="connsiteY16" fmla="*/ 4043 h 10000"/>
              <a:gd name="connsiteX17" fmla="*/ 78 w 9054"/>
              <a:gd name="connsiteY17" fmla="*/ 3524 h 10000"/>
              <a:gd name="connsiteX18" fmla="*/ 0 w 9054"/>
              <a:gd name="connsiteY18" fmla="*/ 3418 h 10000"/>
              <a:gd name="connsiteX19" fmla="*/ 5085 w 9054"/>
              <a:gd name="connsiteY19" fmla="*/ 0 h 10000"/>
              <a:gd name="connsiteX20" fmla="*/ 1147 w 9054"/>
              <a:gd name="connsiteY20" fmla="*/ 1316 h 10000"/>
              <a:gd name="connsiteX21" fmla="*/ 1798 w 9054"/>
              <a:gd name="connsiteY21" fmla="*/ 1928 h 10000"/>
              <a:gd name="connsiteX22" fmla="*/ 2233 w 9054"/>
              <a:gd name="connsiteY22" fmla="*/ 2473 h 10000"/>
              <a:gd name="connsiteX23" fmla="*/ 2295 w 9054"/>
              <a:gd name="connsiteY23" fmla="*/ 3418 h 10000"/>
              <a:gd name="connsiteX24" fmla="*/ 5085 w 9054"/>
              <a:gd name="connsiteY24" fmla="*/ 2128 h 10000"/>
              <a:gd name="connsiteX25" fmla="*/ 7953 w 9054"/>
              <a:gd name="connsiteY25" fmla="*/ 3524 h 10000"/>
              <a:gd name="connsiteX26" fmla="*/ 9008 w 9054"/>
              <a:gd name="connsiteY26" fmla="*/ 4043 h 10000"/>
              <a:gd name="connsiteX27" fmla="*/ 9054 w 9054"/>
              <a:gd name="connsiteY27" fmla="*/ 4043 h 10000"/>
              <a:gd name="connsiteX28" fmla="*/ 9054 w 9054"/>
              <a:gd name="connsiteY28" fmla="*/ 4043 h 10000"/>
              <a:gd name="connsiteX29" fmla="*/ 9008 w 9054"/>
              <a:gd name="connsiteY29" fmla="*/ 4043 h 10000"/>
              <a:gd name="connsiteX30" fmla="*/ 7953 w 9054"/>
              <a:gd name="connsiteY30" fmla="*/ 2473 h 10000"/>
              <a:gd name="connsiteX31" fmla="*/ 8388 w 9054"/>
              <a:gd name="connsiteY31" fmla="*/ 1928 h 10000"/>
              <a:gd name="connsiteX32" fmla="*/ 9039 w 9054"/>
              <a:gd name="connsiteY32" fmla="*/ 1330 h 10000"/>
              <a:gd name="connsiteX33" fmla="*/ 5085 w 9054"/>
              <a:gd name="connsiteY33" fmla="*/ 0 h 10000"/>
              <a:gd name="connsiteX0-1" fmla="*/ 1267 w 10000"/>
              <a:gd name="connsiteY0-2" fmla="*/ 5971 h 10000"/>
              <a:gd name="connsiteX1-3" fmla="*/ 1267 w 10000"/>
              <a:gd name="connsiteY1-4" fmla="*/ 5971 h 10000"/>
              <a:gd name="connsiteX2-5" fmla="*/ 2432 w 10000"/>
              <a:gd name="connsiteY2-6" fmla="*/ 7593 h 10000"/>
              <a:gd name="connsiteX3-7" fmla="*/ 1986 w 10000"/>
              <a:gd name="connsiteY3-8" fmla="*/ 8085 h 10000"/>
              <a:gd name="connsiteX4-9" fmla="*/ 1267 w 10000"/>
              <a:gd name="connsiteY4-10" fmla="*/ 8684 h 10000"/>
              <a:gd name="connsiteX5-11" fmla="*/ 5616 w 10000"/>
              <a:gd name="connsiteY5-12" fmla="*/ 10000 h 10000"/>
              <a:gd name="connsiteX6-13" fmla="*/ 9983 w 10000"/>
              <a:gd name="connsiteY6-14" fmla="*/ 8684 h 10000"/>
              <a:gd name="connsiteX7-15" fmla="*/ 9264 w 10000"/>
              <a:gd name="connsiteY7-16" fmla="*/ 8085 h 10000"/>
              <a:gd name="connsiteX8-17" fmla="*/ 8818 w 10000"/>
              <a:gd name="connsiteY8-18" fmla="*/ 7593 h 10000"/>
              <a:gd name="connsiteX9-19" fmla="*/ 8784 w 10000"/>
              <a:gd name="connsiteY9-20" fmla="*/ 6489 h 10000"/>
              <a:gd name="connsiteX10-21" fmla="*/ 5616 w 10000"/>
              <a:gd name="connsiteY10-22" fmla="*/ 7872 h 10000"/>
              <a:gd name="connsiteX11-23" fmla="*/ 2449 w 10000"/>
              <a:gd name="connsiteY11-24" fmla="*/ 6489 h 10000"/>
              <a:gd name="connsiteX12-25" fmla="*/ 1267 w 10000"/>
              <a:gd name="connsiteY12-26" fmla="*/ 5971 h 10000"/>
              <a:gd name="connsiteX13-27" fmla="*/ 0 w 10000"/>
              <a:gd name="connsiteY13-28" fmla="*/ 3418 h 10000"/>
              <a:gd name="connsiteX14-29" fmla="*/ 1233 w 10000"/>
              <a:gd name="connsiteY14-30" fmla="*/ 4043 h 10000"/>
              <a:gd name="connsiteX15-31" fmla="*/ 1250 w 10000"/>
              <a:gd name="connsiteY15-32" fmla="*/ 4043 h 10000"/>
              <a:gd name="connsiteX16-33" fmla="*/ 86 w 10000"/>
              <a:gd name="connsiteY16-34" fmla="*/ 3524 h 10000"/>
              <a:gd name="connsiteX17-35" fmla="*/ 0 w 10000"/>
              <a:gd name="connsiteY17-36" fmla="*/ 3418 h 10000"/>
              <a:gd name="connsiteX18-37" fmla="*/ 5616 w 10000"/>
              <a:gd name="connsiteY18-38" fmla="*/ 0 h 10000"/>
              <a:gd name="connsiteX19-39" fmla="*/ 1267 w 10000"/>
              <a:gd name="connsiteY19-40" fmla="*/ 1316 h 10000"/>
              <a:gd name="connsiteX20-41" fmla="*/ 1986 w 10000"/>
              <a:gd name="connsiteY20-42" fmla="*/ 1928 h 10000"/>
              <a:gd name="connsiteX21-43" fmla="*/ 2466 w 10000"/>
              <a:gd name="connsiteY21-44" fmla="*/ 2473 h 10000"/>
              <a:gd name="connsiteX22-45" fmla="*/ 2535 w 10000"/>
              <a:gd name="connsiteY22-46" fmla="*/ 3418 h 10000"/>
              <a:gd name="connsiteX23-47" fmla="*/ 5616 w 10000"/>
              <a:gd name="connsiteY23-48" fmla="*/ 2128 h 10000"/>
              <a:gd name="connsiteX24-49" fmla="*/ 8784 w 10000"/>
              <a:gd name="connsiteY24-50" fmla="*/ 3524 h 10000"/>
              <a:gd name="connsiteX25-51" fmla="*/ 9949 w 10000"/>
              <a:gd name="connsiteY25-52" fmla="*/ 4043 h 10000"/>
              <a:gd name="connsiteX26-53" fmla="*/ 10000 w 10000"/>
              <a:gd name="connsiteY26-54" fmla="*/ 4043 h 10000"/>
              <a:gd name="connsiteX27-55" fmla="*/ 10000 w 10000"/>
              <a:gd name="connsiteY27-56" fmla="*/ 4043 h 10000"/>
              <a:gd name="connsiteX28-57" fmla="*/ 9949 w 10000"/>
              <a:gd name="connsiteY28-58" fmla="*/ 4043 h 10000"/>
              <a:gd name="connsiteX29-59" fmla="*/ 8784 w 10000"/>
              <a:gd name="connsiteY29-60" fmla="*/ 2473 h 10000"/>
              <a:gd name="connsiteX30-61" fmla="*/ 9264 w 10000"/>
              <a:gd name="connsiteY30-62" fmla="*/ 1928 h 10000"/>
              <a:gd name="connsiteX31-63" fmla="*/ 9983 w 10000"/>
              <a:gd name="connsiteY31-64" fmla="*/ 1330 h 10000"/>
              <a:gd name="connsiteX32-65" fmla="*/ 5616 w 10000"/>
              <a:gd name="connsiteY32-66" fmla="*/ 0 h 10000"/>
              <a:gd name="connsiteX0-67" fmla="*/ 1267 w 10000"/>
              <a:gd name="connsiteY0-68" fmla="*/ 5971 h 10000"/>
              <a:gd name="connsiteX1-69" fmla="*/ 1267 w 10000"/>
              <a:gd name="connsiteY1-70" fmla="*/ 5971 h 10000"/>
              <a:gd name="connsiteX2-71" fmla="*/ 2432 w 10000"/>
              <a:gd name="connsiteY2-72" fmla="*/ 7593 h 10000"/>
              <a:gd name="connsiteX3-73" fmla="*/ 1986 w 10000"/>
              <a:gd name="connsiteY3-74" fmla="*/ 8085 h 10000"/>
              <a:gd name="connsiteX4-75" fmla="*/ 1267 w 10000"/>
              <a:gd name="connsiteY4-76" fmla="*/ 8684 h 10000"/>
              <a:gd name="connsiteX5-77" fmla="*/ 5616 w 10000"/>
              <a:gd name="connsiteY5-78" fmla="*/ 10000 h 10000"/>
              <a:gd name="connsiteX6-79" fmla="*/ 9983 w 10000"/>
              <a:gd name="connsiteY6-80" fmla="*/ 8684 h 10000"/>
              <a:gd name="connsiteX7-81" fmla="*/ 9264 w 10000"/>
              <a:gd name="connsiteY7-82" fmla="*/ 8085 h 10000"/>
              <a:gd name="connsiteX8-83" fmla="*/ 8818 w 10000"/>
              <a:gd name="connsiteY8-84" fmla="*/ 7593 h 10000"/>
              <a:gd name="connsiteX9-85" fmla="*/ 8784 w 10000"/>
              <a:gd name="connsiteY9-86" fmla="*/ 6489 h 10000"/>
              <a:gd name="connsiteX10-87" fmla="*/ 5616 w 10000"/>
              <a:gd name="connsiteY10-88" fmla="*/ 7872 h 10000"/>
              <a:gd name="connsiteX11-89" fmla="*/ 2449 w 10000"/>
              <a:gd name="connsiteY11-90" fmla="*/ 6489 h 10000"/>
              <a:gd name="connsiteX12-91" fmla="*/ 0 w 10000"/>
              <a:gd name="connsiteY12-92" fmla="*/ 3418 h 10000"/>
              <a:gd name="connsiteX13-93" fmla="*/ 1233 w 10000"/>
              <a:gd name="connsiteY13-94" fmla="*/ 4043 h 10000"/>
              <a:gd name="connsiteX14-95" fmla="*/ 1250 w 10000"/>
              <a:gd name="connsiteY14-96" fmla="*/ 4043 h 10000"/>
              <a:gd name="connsiteX15-97" fmla="*/ 86 w 10000"/>
              <a:gd name="connsiteY15-98" fmla="*/ 3524 h 10000"/>
              <a:gd name="connsiteX16-99" fmla="*/ 0 w 10000"/>
              <a:gd name="connsiteY16-100" fmla="*/ 3418 h 10000"/>
              <a:gd name="connsiteX17-101" fmla="*/ 5616 w 10000"/>
              <a:gd name="connsiteY17-102" fmla="*/ 0 h 10000"/>
              <a:gd name="connsiteX18-103" fmla="*/ 1267 w 10000"/>
              <a:gd name="connsiteY18-104" fmla="*/ 1316 h 10000"/>
              <a:gd name="connsiteX19-105" fmla="*/ 1986 w 10000"/>
              <a:gd name="connsiteY19-106" fmla="*/ 1928 h 10000"/>
              <a:gd name="connsiteX20-107" fmla="*/ 2466 w 10000"/>
              <a:gd name="connsiteY20-108" fmla="*/ 2473 h 10000"/>
              <a:gd name="connsiteX21-109" fmla="*/ 2535 w 10000"/>
              <a:gd name="connsiteY21-110" fmla="*/ 3418 h 10000"/>
              <a:gd name="connsiteX22-111" fmla="*/ 5616 w 10000"/>
              <a:gd name="connsiteY22-112" fmla="*/ 2128 h 10000"/>
              <a:gd name="connsiteX23-113" fmla="*/ 8784 w 10000"/>
              <a:gd name="connsiteY23-114" fmla="*/ 3524 h 10000"/>
              <a:gd name="connsiteX24-115" fmla="*/ 9949 w 10000"/>
              <a:gd name="connsiteY24-116" fmla="*/ 4043 h 10000"/>
              <a:gd name="connsiteX25-117" fmla="*/ 10000 w 10000"/>
              <a:gd name="connsiteY25-118" fmla="*/ 4043 h 10000"/>
              <a:gd name="connsiteX26-119" fmla="*/ 10000 w 10000"/>
              <a:gd name="connsiteY26-120" fmla="*/ 4043 h 10000"/>
              <a:gd name="connsiteX27-121" fmla="*/ 9949 w 10000"/>
              <a:gd name="connsiteY27-122" fmla="*/ 4043 h 10000"/>
              <a:gd name="connsiteX28-123" fmla="*/ 8784 w 10000"/>
              <a:gd name="connsiteY28-124" fmla="*/ 2473 h 10000"/>
              <a:gd name="connsiteX29-125" fmla="*/ 9264 w 10000"/>
              <a:gd name="connsiteY29-126" fmla="*/ 1928 h 10000"/>
              <a:gd name="connsiteX30-127" fmla="*/ 9983 w 10000"/>
              <a:gd name="connsiteY30-128" fmla="*/ 1330 h 10000"/>
              <a:gd name="connsiteX31-129" fmla="*/ 5616 w 10000"/>
              <a:gd name="connsiteY31-130" fmla="*/ 0 h 10000"/>
              <a:gd name="connsiteX0-131" fmla="*/ 1267 w 10000"/>
              <a:gd name="connsiteY0-132" fmla="*/ 5971 h 10000"/>
              <a:gd name="connsiteX1-133" fmla="*/ 1267 w 10000"/>
              <a:gd name="connsiteY1-134" fmla="*/ 5971 h 10000"/>
              <a:gd name="connsiteX2-135" fmla="*/ 2432 w 10000"/>
              <a:gd name="connsiteY2-136" fmla="*/ 7593 h 10000"/>
              <a:gd name="connsiteX3-137" fmla="*/ 1986 w 10000"/>
              <a:gd name="connsiteY3-138" fmla="*/ 8085 h 10000"/>
              <a:gd name="connsiteX4-139" fmla="*/ 1267 w 10000"/>
              <a:gd name="connsiteY4-140" fmla="*/ 8684 h 10000"/>
              <a:gd name="connsiteX5-141" fmla="*/ 5616 w 10000"/>
              <a:gd name="connsiteY5-142" fmla="*/ 10000 h 10000"/>
              <a:gd name="connsiteX6-143" fmla="*/ 9983 w 10000"/>
              <a:gd name="connsiteY6-144" fmla="*/ 8684 h 10000"/>
              <a:gd name="connsiteX7-145" fmla="*/ 9264 w 10000"/>
              <a:gd name="connsiteY7-146" fmla="*/ 8085 h 10000"/>
              <a:gd name="connsiteX8-147" fmla="*/ 8818 w 10000"/>
              <a:gd name="connsiteY8-148" fmla="*/ 7593 h 10000"/>
              <a:gd name="connsiteX9-149" fmla="*/ 8784 w 10000"/>
              <a:gd name="connsiteY9-150" fmla="*/ 6489 h 10000"/>
              <a:gd name="connsiteX10-151" fmla="*/ 5616 w 10000"/>
              <a:gd name="connsiteY10-152" fmla="*/ 7872 h 10000"/>
              <a:gd name="connsiteX11-153" fmla="*/ 2449 w 10000"/>
              <a:gd name="connsiteY11-154" fmla="*/ 6489 h 10000"/>
              <a:gd name="connsiteX12-155" fmla="*/ 0 w 10000"/>
              <a:gd name="connsiteY12-156" fmla="*/ 3418 h 10000"/>
              <a:gd name="connsiteX13-157" fmla="*/ 1233 w 10000"/>
              <a:gd name="connsiteY13-158" fmla="*/ 4043 h 10000"/>
              <a:gd name="connsiteX14-159" fmla="*/ 1250 w 10000"/>
              <a:gd name="connsiteY14-160" fmla="*/ 4043 h 10000"/>
              <a:gd name="connsiteX15-161" fmla="*/ 86 w 10000"/>
              <a:gd name="connsiteY15-162" fmla="*/ 3524 h 10000"/>
              <a:gd name="connsiteX16-163" fmla="*/ 5616 w 10000"/>
              <a:gd name="connsiteY16-164" fmla="*/ 0 h 10000"/>
              <a:gd name="connsiteX17-165" fmla="*/ 1267 w 10000"/>
              <a:gd name="connsiteY17-166" fmla="*/ 1316 h 10000"/>
              <a:gd name="connsiteX18-167" fmla="*/ 1986 w 10000"/>
              <a:gd name="connsiteY18-168" fmla="*/ 1928 h 10000"/>
              <a:gd name="connsiteX19-169" fmla="*/ 2466 w 10000"/>
              <a:gd name="connsiteY19-170" fmla="*/ 2473 h 10000"/>
              <a:gd name="connsiteX20-171" fmla="*/ 2535 w 10000"/>
              <a:gd name="connsiteY20-172" fmla="*/ 3418 h 10000"/>
              <a:gd name="connsiteX21-173" fmla="*/ 5616 w 10000"/>
              <a:gd name="connsiteY21-174" fmla="*/ 2128 h 10000"/>
              <a:gd name="connsiteX22-175" fmla="*/ 8784 w 10000"/>
              <a:gd name="connsiteY22-176" fmla="*/ 3524 h 10000"/>
              <a:gd name="connsiteX23-177" fmla="*/ 9949 w 10000"/>
              <a:gd name="connsiteY23-178" fmla="*/ 4043 h 10000"/>
              <a:gd name="connsiteX24-179" fmla="*/ 10000 w 10000"/>
              <a:gd name="connsiteY24-180" fmla="*/ 4043 h 10000"/>
              <a:gd name="connsiteX25-181" fmla="*/ 10000 w 10000"/>
              <a:gd name="connsiteY25-182" fmla="*/ 4043 h 10000"/>
              <a:gd name="connsiteX26-183" fmla="*/ 9949 w 10000"/>
              <a:gd name="connsiteY26-184" fmla="*/ 4043 h 10000"/>
              <a:gd name="connsiteX27-185" fmla="*/ 8784 w 10000"/>
              <a:gd name="connsiteY27-186" fmla="*/ 2473 h 10000"/>
              <a:gd name="connsiteX28-187" fmla="*/ 9264 w 10000"/>
              <a:gd name="connsiteY28-188" fmla="*/ 1928 h 10000"/>
              <a:gd name="connsiteX29-189" fmla="*/ 9983 w 10000"/>
              <a:gd name="connsiteY29-190" fmla="*/ 1330 h 10000"/>
              <a:gd name="connsiteX30-191" fmla="*/ 5616 w 10000"/>
              <a:gd name="connsiteY30-192" fmla="*/ 0 h 10000"/>
              <a:gd name="connsiteX0-193" fmla="*/ 1267 w 10000"/>
              <a:gd name="connsiteY0-194" fmla="*/ 5971 h 10000"/>
              <a:gd name="connsiteX1-195" fmla="*/ 1267 w 10000"/>
              <a:gd name="connsiteY1-196" fmla="*/ 5971 h 10000"/>
              <a:gd name="connsiteX2-197" fmla="*/ 2432 w 10000"/>
              <a:gd name="connsiteY2-198" fmla="*/ 7593 h 10000"/>
              <a:gd name="connsiteX3-199" fmla="*/ 1986 w 10000"/>
              <a:gd name="connsiteY3-200" fmla="*/ 8085 h 10000"/>
              <a:gd name="connsiteX4-201" fmla="*/ 1267 w 10000"/>
              <a:gd name="connsiteY4-202" fmla="*/ 8684 h 10000"/>
              <a:gd name="connsiteX5-203" fmla="*/ 5616 w 10000"/>
              <a:gd name="connsiteY5-204" fmla="*/ 10000 h 10000"/>
              <a:gd name="connsiteX6-205" fmla="*/ 9983 w 10000"/>
              <a:gd name="connsiteY6-206" fmla="*/ 8684 h 10000"/>
              <a:gd name="connsiteX7-207" fmla="*/ 9264 w 10000"/>
              <a:gd name="connsiteY7-208" fmla="*/ 8085 h 10000"/>
              <a:gd name="connsiteX8-209" fmla="*/ 8818 w 10000"/>
              <a:gd name="connsiteY8-210" fmla="*/ 7593 h 10000"/>
              <a:gd name="connsiteX9-211" fmla="*/ 8784 w 10000"/>
              <a:gd name="connsiteY9-212" fmla="*/ 6489 h 10000"/>
              <a:gd name="connsiteX10-213" fmla="*/ 5616 w 10000"/>
              <a:gd name="connsiteY10-214" fmla="*/ 7872 h 10000"/>
              <a:gd name="connsiteX11-215" fmla="*/ 2449 w 10000"/>
              <a:gd name="connsiteY11-216" fmla="*/ 6489 h 10000"/>
              <a:gd name="connsiteX12-217" fmla="*/ 0 w 10000"/>
              <a:gd name="connsiteY12-218" fmla="*/ 3418 h 10000"/>
              <a:gd name="connsiteX13-219" fmla="*/ 1233 w 10000"/>
              <a:gd name="connsiteY13-220" fmla="*/ 4043 h 10000"/>
              <a:gd name="connsiteX14-221" fmla="*/ 1250 w 10000"/>
              <a:gd name="connsiteY14-222" fmla="*/ 4043 h 10000"/>
              <a:gd name="connsiteX15-223" fmla="*/ 5616 w 10000"/>
              <a:gd name="connsiteY15-224" fmla="*/ 0 h 10000"/>
              <a:gd name="connsiteX16-225" fmla="*/ 1267 w 10000"/>
              <a:gd name="connsiteY16-226" fmla="*/ 1316 h 10000"/>
              <a:gd name="connsiteX17-227" fmla="*/ 1986 w 10000"/>
              <a:gd name="connsiteY17-228" fmla="*/ 1928 h 10000"/>
              <a:gd name="connsiteX18-229" fmla="*/ 2466 w 10000"/>
              <a:gd name="connsiteY18-230" fmla="*/ 2473 h 10000"/>
              <a:gd name="connsiteX19-231" fmla="*/ 2535 w 10000"/>
              <a:gd name="connsiteY19-232" fmla="*/ 3418 h 10000"/>
              <a:gd name="connsiteX20-233" fmla="*/ 5616 w 10000"/>
              <a:gd name="connsiteY20-234" fmla="*/ 2128 h 10000"/>
              <a:gd name="connsiteX21-235" fmla="*/ 8784 w 10000"/>
              <a:gd name="connsiteY21-236" fmla="*/ 3524 h 10000"/>
              <a:gd name="connsiteX22-237" fmla="*/ 9949 w 10000"/>
              <a:gd name="connsiteY22-238" fmla="*/ 4043 h 10000"/>
              <a:gd name="connsiteX23-239" fmla="*/ 10000 w 10000"/>
              <a:gd name="connsiteY23-240" fmla="*/ 4043 h 10000"/>
              <a:gd name="connsiteX24-241" fmla="*/ 10000 w 10000"/>
              <a:gd name="connsiteY24-242" fmla="*/ 4043 h 10000"/>
              <a:gd name="connsiteX25-243" fmla="*/ 9949 w 10000"/>
              <a:gd name="connsiteY25-244" fmla="*/ 4043 h 10000"/>
              <a:gd name="connsiteX26-245" fmla="*/ 8784 w 10000"/>
              <a:gd name="connsiteY26-246" fmla="*/ 2473 h 10000"/>
              <a:gd name="connsiteX27-247" fmla="*/ 9264 w 10000"/>
              <a:gd name="connsiteY27-248" fmla="*/ 1928 h 10000"/>
              <a:gd name="connsiteX28-249" fmla="*/ 9983 w 10000"/>
              <a:gd name="connsiteY28-250" fmla="*/ 1330 h 10000"/>
              <a:gd name="connsiteX29-251" fmla="*/ 5616 w 10000"/>
              <a:gd name="connsiteY29-252" fmla="*/ 0 h 10000"/>
              <a:gd name="connsiteX0-253" fmla="*/ 34 w 8767"/>
              <a:gd name="connsiteY0-254" fmla="*/ 5971 h 10000"/>
              <a:gd name="connsiteX1-255" fmla="*/ 34 w 8767"/>
              <a:gd name="connsiteY1-256" fmla="*/ 5971 h 10000"/>
              <a:gd name="connsiteX2-257" fmla="*/ 1199 w 8767"/>
              <a:gd name="connsiteY2-258" fmla="*/ 7593 h 10000"/>
              <a:gd name="connsiteX3-259" fmla="*/ 753 w 8767"/>
              <a:gd name="connsiteY3-260" fmla="*/ 8085 h 10000"/>
              <a:gd name="connsiteX4-261" fmla="*/ 34 w 8767"/>
              <a:gd name="connsiteY4-262" fmla="*/ 8684 h 10000"/>
              <a:gd name="connsiteX5-263" fmla="*/ 4383 w 8767"/>
              <a:gd name="connsiteY5-264" fmla="*/ 10000 h 10000"/>
              <a:gd name="connsiteX6-265" fmla="*/ 8750 w 8767"/>
              <a:gd name="connsiteY6-266" fmla="*/ 8684 h 10000"/>
              <a:gd name="connsiteX7-267" fmla="*/ 8031 w 8767"/>
              <a:gd name="connsiteY7-268" fmla="*/ 8085 h 10000"/>
              <a:gd name="connsiteX8-269" fmla="*/ 7585 w 8767"/>
              <a:gd name="connsiteY8-270" fmla="*/ 7593 h 10000"/>
              <a:gd name="connsiteX9-271" fmla="*/ 7551 w 8767"/>
              <a:gd name="connsiteY9-272" fmla="*/ 6489 h 10000"/>
              <a:gd name="connsiteX10-273" fmla="*/ 4383 w 8767"/>
              <a:gd name="connsiteY10-274" fmla="*/ 7872 h 10000"/>
              <a:gd name="connsiteX11-275" fmla="*/ 1216 w 8767"/>
              <a:gd name="connsiteY11-276" fmla="*/ 6489 h 10000"/>
              <a:gd name="connsiteX12-277" fmla="*/ 0 w 8767"/>
              <a:gd name="connsiteY12-278" fmla="*/ 4043 h 10000"/>
              <a:gd name="connsiteX13-279" fmla="*/ 17 w 8767"/>
              <a:gd name="connsiteY13-280" fmla="*/ 4043 h 10000"/>
              <a:gd name="connsiteX14-281" fmla="*/ 4383 w 8767"/>
              <a:gd name="connsiteY14-282" fmla="*/ 0 h 10000"/>
              <a:gd name="connsiteX15-283" fmla="*/ 34 w 8767"/>
              <a:gd name="connsiteY15-284" fmla="*/ 1316 h 10000"/>
              <a:gd name="connsiteX16-285" fmla="*/ 753 w 8767"/>
              <a:gd name="connsiteY16-286" fmla="*/ 1928 h 10000"/>
              <a:gd name="connsiteX17-287" fmla="*/ 1233 w 8767"/>
              <a:gd name="connsiteY17-288" fmla="*/ 2473 h 10000"/>
              <a:gd name="connsiteX18-289" fmla="*/ 1302 w 8767"/>
              <a:gd name="connsiteY18-290" fmla="*/ 3418 h 10000"/>
              <a:gd name="connsiteX19-291" fmla="*/ 4383 w 8767"/>
              <a:gd name="connsiteY19-292" fmla="*/ 2128 h 10000"/>
              <a:gd name="connsiteX20-293" fmla="*/ 7551 w 8767"/>
              <a:gd name="connsiteY20-294" fmla="*/ 3524 h 10000"/>
              <a:gd name="connsiteX21-295" fmla="*/ 8716 w 8767"/>
              <a:gd name="connsiteY21-296" fmla="*/ 4043 h 10000"/>
              <a:gd name="connsiteX22-297" fmla="*/ 8767 w 8767"/>
              <a:gd name="connsiteY22-298" fmla="*/ 4043 h 10000"/>
              <a:gd name="connsiteX23-299" fmla="*/ 8767 w 8767"/>
              <a:gd name="connsiteY23-300" fmla="*/ 4043 h 10000"/>
              <a:gd name="connsiteX24-301" fmla="*/ 8716 w 8767"/>
              <a:gd name="connsiteY24-302" fmla="*/ 4043 h 10000"/>
              <a:gd name="connsiteX25-303" fmla="*/ 7551 w 8767"/>
              <a:gd name="connsiteY25-304" fmla="*/ 2473 h 10000"/>
              <a:gd name="connsiteX26-305" fmla="*/ 8031 w 8767"/>
              <a:gd name="connsiteY26-306" fmla="*/ 1928 h 10000"/>
              <a:gd name="connsiteX27-307" fmla="*/ 8750 w 8767"/>
              <a:gd name="connsiteY27-308" fmla="*/ 1330 h 10000"/>
              <a:gd name="connsiteX28-309" fmla="*/ 4383 w 8767"/>
              <a:gd name="connsiteY28-310" fmla="*/ 0 h 10000"/>
              <a:gd name="connsiteX0-311" fmla="*/ 0 w 9961"/>
              <a:gd name="connsiteY0-312" fmla="*/ 5971 h 10000"/>
              <a:gd name="connsiteX1-313" fmla="*/ 0 w 9961"/>
              <a:gd name="connsiteY1-314" fmla="*/ 5971 h 10000"/>
              <a:gd name="connsiteX2-315" fmla="*/ 1329 w 9961"/>
              <a:gd name="connsiteY2-316" fmla="*/ 7593 h 10000"/>
              <a:gd name="connsiteX3-317" fmla="*/ 820 w 9961"/>
              <a:gd name="connsiteY3-318" fmla="*/ 8085 h 10000"/>
              <a:gd name="connsiteX4-319" fmla="*/ 0 w 9961"/>
              <a:gd name="connsiteY4-320" fmla="*/ 8684 h 10000"/>
              <a:gd name="connsiteX5-321" fmla="*/ 4960 w 9961"/>
              <a:gd name="connsiteY5-322" fmla="*/ 10000 h 10000"/>
              <a:gd name="connsiteX6-323" fmla="*/ 9942 w 9961"/>
              <a:gd name="connsiteY6-324" fmla="*/ 8684 h 10000"/>
              <a:gd name="connsiteX7-325" fmla="*/ 9121 w 9961"/>
              <a:gd name="connsiteY7-326" fmla="*/ 8085 h 10000"/>
              <a:gd name="connsiteX8-327" fmla="*/ 8613 w 9961"/>
              <a:gd name="connsiteY8-328" fmla="*/ 7593 h 10000"/>
              <a:gd name="connsiteX9-329" fmla="*/ 8574 w 9961"/>
              <a:gd name="connsiteY9-330" fmla="*/ 6489 h 10000"/>
              <a:gd name="connsiteX10-331" fmla="*/ 4960 w 9961"/>
              <a:gd name="connsiteY10-332" fmla="*/ 7872 h 10000"/>
              <a:gd name="connsiteX11-333" fmla="*/ 1348 w 9961"/>
              <a:gd name="connsiteY11-334" fmla="*/ 6489 h 10000"/>
              <a:gd name="connsiteX12-335" fmla="*/ 4960 w 9961"/>
              <a:gd name="connsiteY12-336" fmla="*/ 0 h 10000"/>
              <a:gd name="connsiteX13-337" fmla="*/ 0 w 9961"/>
              <a:gd name="connsiteY13-338" fmla="*/ 1316 h 10000"/>
              <a:gd name="connsiteX14-339" fmla="*/ 820 w 9961"/>
              <a:gd name="connsiteY14-340" fmla="*/ 1928 h 10000"/>
              <a:gd name="connsiteX15-341" fmla="*/ 1367 w 9961"/>
              <a:gd name="connsiteY15-342" fmla="*/ 2473 h 10000"/>
              <a:gd name="connsiteX16-343" fmla="*/ 1446 w 9961"/>
              <a:gd name="connsiteY16-344" fmla="*/ 3418 h 10000"/>
              <a:gd name="connsiteX17-345" fmla="*/ 4960 w 9961"/>
              <a:gd name="connsiteY17-346" fmla="*/ 2128 h 10000"/>
              <a:gd name="connsiteX18-347" fmla="*/ 8574 w 9961"/>
              <a:gd name="connsiteY18-348" fmla="*/ 3524 h 10000"/>
              <a:gd name="connsiteX19-349" fmla="*/ 9903 w 9961"/>
              <a:gd name="connsiteY19-350" fmla="*/ 4043 h 10000"/>
              <a:gd name="connsiteX20-351" fmla="*/ 9961 w 9961"/>
              <a:gd name="connsiteY20-352" fmla="*/ 4043 h 10000"/>
              <a:gd name="connsiteX21-353" fmla="*/ 9961 w 9961"/>
              <a:gd name="connsiteY21-354" fmla="*/ 4043 h 10000"/>
              <a:gd name="connsiteX22-355" fmla="*/ 9903 w 9961"/>
              <a:gd name="connsiteY22-356" fmla="*/ 4043 h 10000"/>
              <a:gd name="connsiteX23-357" fmla="*/ 8574 w 9961"/>
              <a:gd name="connsiteY23-358" fmla="*/ 2473 h 10000"/>
              <a:gd name="connsiteX24-359" fmla="*/ 9121 w 9961"/>
              <a:gd name="connsiteY24-360" fmla="*/ 1928 h 10000"/>
              <a:gd name="connsiteX25-361" fmla="*/ 9942 w 9961"/>
              <a:gd name="connsiteY25-362" fmla="*/ 1330 h 10000"/>
              <a:gd name="connsiteX26-363" fmla="*/ 4960 w 9961"/>
              <a:gd name="connsiteY26-364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9961" h="10000">
                <a:moveTo>
                  <a:pt x="0" y="5971"/>
                </a:moveTo>
                <a:lnTo>
                  <a:pt x="0" y="5971"/>
                </a:lnTo>
                <a:cubicBezTo>
                  <a:pt x="1211" y="5971"/>
                  <a:pt x="1954" y="6875"/>
                  <a:pt x="1329" y="7593"/>
                </a:cubicBezTo>
                <a:cubicBezTo>
                  <a:pt x="1172" y="7766"/>
                  <a:pt x="996" y="7926"/>
                  <a:pt x="820" y="8085"/>
                </a:cubicBezTo>
                <a:cubicBezTo>
                  <a:pt x="567" y="8298"/>
                  <a:pt x="293" y="8511"/>
                  <a:pt x="0" y="8684"/>
                </a:cubicBezTo>
                <a:cubicBezTo>
                  <a:pt x="1308" y="9508"/>
                  <a:pt x="3048" y="10000"/>
                  <a:pt x="4960" y="10000"/>
                </a:cubicBezTo>
                <a:cubicBezTo>
                  <a:pt x="6876" y="10000"/>
                  <a:pt x="8633" y="9508"/>
                  <a:pt x="9942" y="8684"/>
                </a:cubicBezTo>
                <a:cubicBezTo>
                  <a:pt x="9648" y="8497"/>
                  <a:pt x="9375" y="8298"/>
                  <a:pt x="9121" y="8085"/>
                </a:cubicBezTo>
                <a:cubicBezTo>
                  <a:pt x="8946" y="7926"/>
                  <a:pt x="8770" y="7766"/>
                  <a:pt x="8613" y="7593"/>
                </a:cubicBezTo>
                <a:cubicBezTo>
                  <a:pt x="8522" y="7327"/>
                  <a:pt x="9183" y="6443"/>
                  <a:pt x="8574" y="6489"/>
                </a:cubicBezTo>
                <a:cubicBezTo>
                  <a:pt x="7965" y="6536"/>
                  <a:pt x="6485" y="7872"/>
                  <a:pt x="4960" y="7872"/>
                </a:cubicBezTo>
                <a:cubicBezTo>
                  <a:pt x="3438" y="7872"/>
                  <a:pt x="2089" y="7327"/>
                  <a:pt x="1348" y="6489"/>
                </a:cubicBezTo>
                <a:moveTo>
                  <a:pt x="4960" y="0"/>
                </a:moveTo>
                <a:cubicBezTo>
                  <a:pt x="3048" y="0"/>
                  <a:pt x="1308" y="505"/>
                  <a:pt x="0" y="1316"/>
                </a:cubicBezTo>
                <a:cubicBezTo>
                  <a:pt x="293" y="1503"/>
                  <a:pt x="567" y="1715"/>
                  <a:pt x="820" y="1928"/>
                </a:cubicBezTo>
                <a:cubicBezTo>
                  <a:pt x="1015" y="2101"/>
                  <a:pt x="1211" y="2287"/>
                  <a:pt x="1367" y="2473"/>
                </a:cubicBezTo>
                <a:cubicBezTo>
                  <a:pt x="1641" y="2779"/>
                  <a:pt x="1641" y="3125"/>
                  <a:pt x="1446" y="3418"/>
                </a:cubicBezTo>
                <a:cubicBezTo>
                  <a:pt x="2207" y="2646"/>
                  <a:pt x="3496" y="2128"/>
                  <a:pt x="4960" y="2128"/>
                </a:cubicBezTo>
                <a:cubicBezTo>
                  <a:pt x="6504" y="2128"/>
                  <a:pt x="7831" y="2686"/>
                  <a:pt x="8574" y="3524"/>
                </a:cubicBezTo>
                <a:cubicBezTo>
                  <a:pt x="8867" y="3843"/>
                  <a:pt x="9356" y="4043"/>
                  <a:pt x="9903" y="4043"/>
                </a:cubicBezTo>
                <a:lnTo>
                  <a:pt x="9961" y="4043"/>
                </a:lnTo>
                <a:lnTo>
                  <a:pt x="9961" y="4043"/>
                </a:lnTo>
                <a:lnTo>
                  <a:pt x="9903" y="4043"/>
                </a:lnTo>
                <a:cubicBezTo>
                  <a:pt x="8731" y="4043"/>
                  <a:pt x="7988" y="3165"/>
                  <a:pt x="8574" y="2473"/>
                </a:cubicBezTo>
                <a:cubicBezTo>
                  <a:pt x="8751" y="2287"/>
                  <a:pt x="8926" y="2101"/>
                  <a:pt x="9121" y="1928"/>
                </a:cubicBezTo>
                <a:cubicBezTo>
                  <a:pt x="9375" y="1715"/>
                  <a:pt x="9648" y="1516"/>
                  <a:pt x="9942" y="1330"/>
                </a:cubicBezTo>
                <a:cubicBezTo>
                  <a:pt x="8633" y="505"/>
                  <a:pt x="6876" y="0"/>
                  <a:pt x="4960" y="0"/>
                </a:cubicBezTo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3" name="îSļïďè"/>
          <p:cNvSpPr/>
          <p:nvPr/>
        </p:nvSpPr>
        <p:spPr bwMode="auto">
          <a:xfrm>
            <a:off x="5211522" y="3710901"/>
            <a:ext cx="505589" cy="1404740"/>
          </a:xfrm>
          <a:custGeom>
            <a:avLst/>
            <a:gdLst>
              <a:gd name="T0" fmla="*/ 100 w 200"/>
              <a:gd name="T1" fmla="*/ 350 h 554"/>
              <a:gd name="T2" fmla="*/ 32 w 200"/>
              <a:gd name="T3" fmla="*/ 472 h 554"/>
              <a:gd name="T4" fmla="*/ 58 w 200"/>
              <a:gd name="T5" fmla="*/ 509 h 554"/>
              <a:gd name="T6" fmla="*/ 100 w 200"/>
              <a:gd name="T7" fmla="*/ 554 h 554"/>
              <a:gd name="T8" fmla="*/ 142 w 200"/>
              <a:gd name="T9" fmla="*/ 509 h 554"/>
              <a:gd name="T10" fmla="*/ 168 w 200"/>
              <a:gd name="T11" fmla="*/ 472 h 554"/>
              <a:gd name="T12" fmla="*/ 100 w 200"/>
              <a:gd name="T13" fmla="*/ 350 h 554"/>
              <a:gd name="T14" fmla="*/ 100 w 200"/>
              <a:gd name="T15" fmla="*/ 0 h 554"/>
              <a:gd name="T16" fmla="*/ 58 w 200"/>
              <a:gd name="T17" fmla="*/ 46 h 554"/>
              <a:gd name="T18" fmla="*/ 30 w 200"/>
              <a:gd name="T19" fmla="*/ 87 h 554"/>
              <a:gd name="T20" fmla="*/ 26 w 200"/>
              <a:gd name="T21" fmla="*/ 158 h 554"/>
              <a:gd name="T22" fmla="*/ 31 w 200"/>
              <a:gd name="T23" fmla="*/ 166 h 554"/>
              <a:gd name="T24" fmla="*/ 99 w 200"/>
              <a:gd name="T25" fmla="*/ 205 h 554"/>
              <a:gd name="T26" fmla="*/ 101 w 200"/>
              <a:gd name="T27" fmla="*/ 205 h 554"/>
              <a:gd name="T28" fmla="*/ 169 w 200"/>
              <a:gd name="T29" fmla="*/ 166 h 554"/>
              <a:gd name="T30" fmla="*/ 174 w 200"/>
              <a:gd name="T31" fmla="*/ 158 h 554"/>
              <a:gd name="T32" fmla="*/ 170 w 200"/>
              <a:gd name="T33" fmla="*/ 87 h 554"/>
              <a:gd name="T34" fmla="*/ 142 w 200"/>
              <a:gd name="T35" fmla="*/ 46 h 554"/>
              <a:gd name="T36" fmla="*/ 100 w 200"/>
              <a:gd name="T37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0" h="554">
                <a:moveTo>
                  <a:pt x="100" y="350"/>
                </a:moveTo>
                <a:cubicBezTo>
                  <a:pt x="38" y="350"/>
                  <a:pt x="0" y="418"/>
                  <a:pt x="32" y="472"/>
                </a:cubicBezTo>
                <a:cubicBezTo>
                  <a:pt x="40" y="485"/>
                  <a:pt x="49" y="497"/>
                  <a:pt x="58" y="509"/>
                </a:cubicBezTo>
                <a:cubicBezTo>
                  <a:pt x="71" y="525"/>
                  <a:pt x="85" y="541"/>
                  <a:pt x="100" y="554"/>
                </a:cubicBezTo>
                <a:cubicBezTo>
                  <a:pt x="115" y="541"/>
                  <a:pt x="129" y="525"/>
                  <a:pt x="142" y="509"/>
                </a:cubicBezTo>
                <a:cubicBezTo>
                  <a:pt x="151" y="497"/>
                  <a:pt x="160" y="485"/>
                  <a:pt x="168" y="472"/>
                </a:cubicBezTo>
                <a:cubicBezTo>
                  <a:pt x="200" y="418"/>
                  <a:pt x="162" y="350"/>
                  <a:pt x="100" y="350"/>
                </a:cubicBezTo>
                <a:moveTo>
                  <a:pt x="100" y="0"/>
                </a:moveTo>
                <a:cubicBezTo>
                  <a:pt x="85" y="14"/>
                  <a:pt x="71" y="30"/>
                  <a:pt x="58" y="46"/>
                </a:cubicBezTo>
                <a:cubicBezTo>
                  <a:pt x="48" y="59"/>
                  <a:pt x="38" y="73"/>
                  <a:pt x="30" y="87"/>
                </a:cubicBezTo>
                <a:cubicBezTo>
                  <a:pt x="16" y="110"/>
                  <a:pt x="16" y="136"/>
                  <a:pt x="26" y="158"/>
                </a:cubicBezTo>
                <a:cubicBezTo>
                  <a:pt x="28" y="160"/>
                  <a:pt x="29" y="163"/>
                  <a:pt x="31" y="166"/>
                </a:cubicBezTo>
                <a:cubicBezTo>
                  <a:pt x="46" y="190"/>
                  <a:pt x="71" y="205"/>
                  <a:pt x="99" y="205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29" y="205"/>
                  <a:pt x="155" y="190"/>
                  <a:pt x="169" y="166"/>
                </a:cubicBezTo>
                <a:cubicBezTo>
                  <a:pt x="171" y="163"/>
                  <a:pt x="173" y="161"/>
                  <a:pt x="174" y="158"/>
                </a:cubicBezTo>
                <a:cubicBezTo>
                  <a:pt x="184" y="136"/>
                  <a:pt x="184" y="110"/>
                  <a:pt x="170" y="87"/>
                </a:cubicBezTo>
                <a:cubicBezTo>
                  <a:pt x="162" y="73"/>
                  <a:pt x="152" y="59"/>
                  <a:pt x="142" y="46"/>
                </a:cubicBezTo>
                <a:cubicBezTo>
                  <a:pt x="129" y="30"/>
                  <a:pt x="115" y="14"/>
                  <a:pt x="100" y="0"/>
                </a:cubicBezTo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4" name="íśḻîḋè"/>
          <p:cNvSpPr/>
          <p:nvPr/>
        </p:nvSpPr>
        <p:spPr bwMode="auto">
          <a:xfrm>
            <a:off x="6720499" y="3466669"/>
            <a:ext cx="1630265" cy="1905905"/>
          </a:xfrm>
          <a:custGeom>
            <a:avLst/>
            <a:gdLst>
              <a:gd name="T0" fmla="*/ 260 w 644"/>
              <a:gd name="T1" fmla="*/ 0 h 752"/>
              <a:gd name="T2" fmla="*/ 6 w 644"/>
              <a:gd name="T3" fmla="*/ 100 h 752"/>
              <a:gd name="T4" fmla="*/ 47 w 644"/>
              <a:gd name="T5" fmla="*/ 145 h 752"/>
              <a:gd name="T6" fmla="*/ 75 w 644"/>
              <a:gd name="T7" fmla="*/ 186 h 752"/>
              <a:gd name="T8" fmla="*/ 68 w 644"/>
              <a:gd name="T9" fmla="*/ 275 h 752"/>
              <a:gd name="T10" fmla="*/ 75 w 644"/>
              <a:gd name="T11" fmla="*/ 265 h 752"/>
              <a:gd name="T12" fmla="*/ 260 w 644"/>
              <a:gd name="T13" fmla="*/ 160 h 752"/>
              <a:gd name="T14" fmla="*/ 273 w 644"/>
              <a:gd name="T15" fmla="*/ 161 h 752"/>
              <a:gd name="T16" fmla="*/ 476 w 644"/>
              <a:gd name="T17" fmla="*/ 368 h 752"/>
              <a:gd name="T18" fmla="*/ 260 w 644"/>
              <a:gd name="T19" fmla="*/ 592 h 752"/>
              <a:gd name="T20" fmla="*/ 76 w 644"/>
              <a:gd name="T21" fmla="*/ 488 h 752"/>
              <a:gd name="T22" fmla="*/ 7 w 644"/>
              <a:gd name="T23" fmla="*/ 449 h 752"/>
              <a:gd name="T24" fmla="*/ 0 w 644"/>
              <a:gd name="T25" fmla="*/ 449 h 752"/>
              <a:gd name="T26" fmla="*/ 5 w 644"/>
              <a:gd name="T27" fmla="*/ 449 h 752"/>
              <a:gd name="T28" fmla="*/ 73 w 644"/>
              <a:gd name="T29" fmla="*/ 571 h 752"/>
              <a:gd name="T30" fmla="*/ 47 w 644"/>
              <a:gd name="T31" fmla="*/ 608 h 752"/>
              <a:gd name="T32" fmla="*/ 6 w 644"/>
              <a:gd name="T33" fmla="*/ 653 h 752"/>
              <a:gd name="T34" fmla="*/ 260 w 644"/>
              <a:gd name="T35" fmla="*/ 752 h 752"/>
              <a:gd name="T36" fmla="*/ 271 w 644"/>
              <a:gd name="T37" fmla="*/ 752 h 752"/>
              <a:gd name="T38" fmla="*/ 636 w 644"/>
              <a:gd name="T39" fmla="*/ 391 h 752"/>
              <a:gd name="T40" fmla="*/ 260 w 644"/>
              <a:gd name="T41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4" h="752">
                <a:moveTo>
                  <a:pt x="260" y="0"/>
                </a:moveTo>
                <a:cubicBezTo>
                  <a:pt x="162" y="0"/>
                  <a:pt x="73" y="38"/>
                  <a:pt x="6" y="100"/>
                </a:cubicBezTo>
                <a:cubicBezTo>
                  <a:pt x="21" y="114"/>
                  <a:pt x="35" y="129"/>
                  <a:pt x="47" y="145"/>
                </a:cubicBezTo>
                <a:cubicBezTo>
                  <a:pt x="57" y="158"/>
                  <a:pt x="67" y="172"/>
                  <a:pt x="75" y="186"/>
                </a:cubicBezTo>
                <a:cubicBezTo>
                  <a:pt x="93" y="216"/>
                  <a:pt x="88" y="251"/>
                  <a:pt x="68" y="275"/>
                </a:cubicBezTo>
                <a:cubicBezTo>
                  <a:pt x="71" y="272"/>
                  <a:pt x="73" y="268"/>
                  <a:pt x="75" y="265"/>
                </a:cubicBezTo>
                <a:cubicBezTo>
                  <a:pt x="113" y="202"/>
                  <a:pt x="182" y="160"/>
                  <a:pt x="260" y="160"/>
                </a:cubicBezTo>
                <a:cubicBezTo>
                  <a:pt x="265" y="160"/>
                  <a:pt x="269" y="160"/>
                  <a:pt x="273" y="161"/>
                </a:cubicBezTo>
                <a:cubicBezTo>
                  <a:pt x="383" y="167"/>
                  <a:pt x="472" y="257"/>
                  <a:pt x="476" y="368"/>
                </a:cubicBezTo>
                <a:cubicBezTo>
                  <a:pt x="481" y="491"/>
                  <a:pt x="382" y="592"/>
                  <a:pt x="260" y="592"/>
                </a:cubicBezTo>
                <a:cubicBezTo>
                  <a:pt x="182" y="592"/>
                  <a:pt x="114" y="551"/>
                  <a:pt x="76" y="488"/>
                </a:cubicBezTo>
                <a:cubicBezTo>
                  <a:pt x="61" y="464"/>
                  <a:pt x="35" y="449"/>
                  <a:pt x="7" y="449"/>
                </a:cubicBezTo>
                <a:cubicBezTo>
                  <a:pt x="4" y="449"/>
                  <a:pt x="2" y="449"/>
                  <a:pt x="0" y="449"/>
                </a:cubicBezTo>
                <a:cubicBezTo>
                  <a:pt x="2" y="449"/>
                  <a:pt x="3" y="449"/>
                  <a:pt x="5" y="449"/>
                </a:cubicBezTo>
                <a:cubicBezTo>
                  <a:pt x="67" y="449"/>
                  <a:pt x="105" y="517"/>
                  <a:pt x="73" y="571"/>
                </a:cubicBezTo>
                <a:cubicBezTo>
                  <a:pt x="65" y="584"/>
                  <a:pt x="56" y="596"/>
                  <a:pt x="47" y="608"/>
                </a:cubicBezTo>
                <a:cubicBezTo>
                  <a:pt x="35" y="624"/>
                  <a:pt x="21" y="639"/>
                  <a:pt x="6" y="653"/>
                </a:cubicBezTo>
                <a:cubicBezTo>
                  <a:pt x="73" y="715"/>
                  <a:pt x="162" y="752"/>
                  <a:pt x="260" y="752"/>
                </a:cubicBezTo>
                <a:cubicBezTo>
                  <a:pt x="264" y="752"/>
                  <a:pt x="268" y="752"/>
                  <a:pt x="271" y="752"/>
                </a:cubicBezTo>
                <a:cubicBezTo>
                  <a:pt x="468" y="747"/>
                  <a:pt x="629" y="588"/>
                  <a:pt x="636" y="391"/>
                </a:cubicBezTo>
                <a:cubicBezTo>
                  <a:pt x="644" y="177"/>
                  <a:pt x="473" y="0"/>
                  <a:pt x="26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5" name="ïṧlîḓê"/>
          <p:cNvSpPr/>
          <p:nvPr/>
        </p:nvSpPr>
        <p:spPr bwMode="auto">
          <a:xfrm>
            <a:off x="6490761" y="3713645"/>
            <a:ext cx="504114" cy="1401792"/>
          </a:xfrm>
          <a:custGeom>
            <a:avLst/>
            <a:gdLst>
              <a:gd name="T0" fmla="*/ 99 w 199"/>
              <a:gd name="T1" fmla="*/ 349 h 553"/>
              <a:gd name="T2" fmla="*/ 94 w 199"/>
              <a:gd name="T3" fmla="*/ 349 h 553"/>
              <a:gd name="T4" fmla="*/ 32 w 199"/>
              <a:gd name="T5" fmla="*/ 471 h 553"/>
              <a:gd name="T6" fmla="*/ 58 w 199"/>
              <a:gd name="T7" fmla="*/ 508 h 553"/>
              <a:gd name="T8" fmla="*/ 100 w 199"/>
              <a:gd name="T9" fmla="*/ 553 h 553"/>
              <a:gd name="T10" fmla="*/ 141 w 199"/>
              <a:gd name="T11" fmla="*/ 508 h 553"/>
              <a:gd name="T12" fmla="*/ 167 w 199"/>
              <a:gd name="T13" fmla="*/ 471 h 553"/>
              <a:gd name="T14" fmla="*/ 99 w 199"/>
              <a:gd name="T15" fmla="*/ 349 h 553"/>
              <a:gd name="T16" fmla="*/ 100 w 199"/>
              <a:gd name="T17" fmla="*/ 0 h 553"/>
              <a:gd name="T18" fmla="*/ 58 w 199"/>
              <a:gd name="T19" fmla="*/ 45 h 553"/>
              <a:gd name="T20" fmla="*/ 30 w 199"/>
              <a:gd name="T21" fmla="*/ 86 h 553"/>
              <a:gd name="T22" fmla="*/ 98 w 199"/>
              <a:gd name="T23" fmla="*/ 204 h 553"/>
              <a:gd name="T24" fmla="*/ 101 w 199"/>
              <a:gd name="T25" fmla="*/ 204 h 553"/>
              <a:gd name="T26" fmla="*/ 162 w 199"/>
              <a:gd name="T27" fmla="*/ 175 h 553"/>
              <a:gd name="T28" fmla="*/ 169 w 199"/>
              <a:gd name="T29" fmla="*/ 86 h 553"/>
              <a:gd name="T30" fmla="*/ 141 w 199"/>
              <a:gd name="T31" fmla="*/ 45 h 553"/>
              <a:gd name="T32" fmla="*/ 100 w 199"/>
              <a:gd name="T33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9" h="553">
                <a:moveTo>
                  <a:pt x="99" y="349"/>
                </a:moveTo>
                <a:cubicBezTo>
                  <a:pt x="97" y="349"/>
                  <a:pt x="96" y="349"/>
                  <a:pt x="94" y="349"/>
                </a:cubicBezTo>
                <a:cubicBezTo>
                  <a:pt x="36" y="354"/>
                  <a:pt x="1" y="419"/>
                  <a:pt x="32" y="471"/>
                </a:cubicBezTo>
                <a:cubicBezTo>
                  <a:pt x="40" y="484"/>
                  <a:pt x="49" y="496"/>
                  <a:pt x="58" y="508"/>
                </a:cubicBezTo>
                <a:cubicBezTo>
                  <a:pt x="71" y="524"/>
                  <a:pt x="85" y="539"/>
                  <a:pt x="100" y="553"/>
                </a:cubicBezTo>
                <a:cubicBezTo>
                  <a:pt x="115" y="539"/>
                  <a:pt x="129" y="524"/>
                  <a:pt x="141" y="508"/>
                </a:cubicBezTo>
                <a:cubicBezTo>
                  <a:pt x="150" y="496"/>
                  <a:pt x="159" y="484"/>
                  <a:pt x="167" y="471"/>
                </a:cubicBezTo>
                <a:cubicBezTo>
                  <a:pt x="199" y="417"/>
                  <a:pt x="161" y="349"/>
                  <a:pt x="99" y="349"/>
                </a:cubicBezTo>
                <a:moveTo>
                  <a:pt x="100" y="0"/>
                </a:moveTo>
                <a:cubicBezTo>
                  <a:pt x="85" y="14"/>
                  <a:pt x="71" y="29"/>
                  <a:pt x="58" y="45"/>
                </a:cubicBezTo>
                <a:cubicBezTo>
                  <a:pt x="48" y="58"/>
                  <a:pt x="39" y="72"/>
                  <a:pt x="30" y="86"/>
                </a:cubicBezTo>
                <a:cubicBezTo>
                  <a:pt x="0" y="138"/>
                  <a:pt x="38" y="204"/>
                  <a:pt x="98" y="204"/>
                </a:cubicBezTo>
                <a:cubicBezTo>
                  <a:pt x="101" y="204"/>
                  <a:pt x="101" y="204"/>
                  <a:pt x="101" y="204"/>
                </a:cubicBezTo>
                <a:cubicBezTo>
                  <a:pt x="125" y="204"/>
                  <a:pt x="147" y="193"/>
                  <a:pt x="162" y="175"/>
                </a:cubicBezTo>
                <a:cubicBezTo>
                  <a:pt x="182" y="151"/>
                  <a:pt x="187" y="116"/>
                  <a:pt x="169" y="86"/>
                </a:cubicBezTo>
                <a:cubicBezTo>
                  <a:pt x="161" y="72"/>
                  <a:pt x="151" y="58"/>
                  <a:pt x="141" y="45"/>
                </a:cubicBezTo>
                <a:cubicBezTo>
                  <a:pt x="129" y="29"/>
                  <a:pt x="115" y="14"/>
                  <a:pt x="100" y="0"/>
                </a:cubicBezTo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6" name="îšlidê"/>
          <p:cNvSpPr/>
          <p:nvPr/>
        </p:nvSpPr>
        <p:spPr bwMode="auto">
          <a:xfrm>
            <a:off x="4157598" y="5288555"/>
            <a:ext cx="1280923" cy="293330"/>
          </a:xfrm>
          <a:custGeom>
            <a:avLst/>
            <a:gdLst>
              <a:gd name="T0" fmla="*/ 506 w 506"/>
              <a:gd name="T1" fmla="*/ 7 h 116"/>
              <a:gd name="T2" fmla="*/ 418 w 506"/>
              <a:gd name="T3" fmla="*/ 45 h 116"/>
              <a:gd name="T4" fmla="*/ 429 w 506"/>
              <a:gd name="T5" fmla="*/ 58 h 116"/>
              <a:gd name="T6" fmla="*/ 221 w 506"/>
              <a:gd name="T7" fmla="*/ 103 h 116"/>
              <a:gd name="T8" fmla="*/ 11 w 506"/>
              <a:gd name="T9" fmla="*/ 3 h 116"/>
              <a:gd name="T10" fmla="*/ 3 w 506"/>
              <a:gd name="T11" fmla="*/ 3 h 116"/>
              <a:gd name="T12" fmla="*/ 3 w 506"/>
              <a:gd name="T13" fmla="*/ 11 h 116"/>
              <a:gd name="T14" fmla="*/ 220 w 506"/>
              <a:gd name="T15" fmla="*/ 114 h 116"/>
              <a:gd name="T16" fmla="*/ 256 w 506"/>
              <a:gd name="T17" fmla="*/ 116 h 116"/>
              <a:gd name="T18" fmla="*/ 436 w 506"/>
              <a:gd name="T19" fmla="*/ 68 h 116"/>
              <a:gd name="T20" fmla="*/ 449 w 506"/>
              <a:gd name="T21" fmla="*/ 84 h 116"/>
              <a:gd name="T22" fmla="*/ 506 w 506"/>
              <a:gd name="T23" fmla="*/ 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6" h="115">
                <a:moveTo>
                  <a:pt x="506" y="7"/>
                </a:moveTo>
                <a:cubicBezTo>
                  <a:pt x="418" y="45"/>
                  <a:pt x="418" y="45"/>
                  <a:pt x="418" y="45"/>
                </a:cubicBezTo>
                <a:cubicBezTo>
                  <a:pt x="429" y="58"/>
                  <a:pt x="429" y="58"/>
                  <a:pt x="429" y="58"/>
                </a:cubicBezTo>
                <a:cubicBezTo>
                  <a:pt x="367" y="94"/>
                  <a:pt x="293" y="110"/>
                  <a:pt x="221" y="103"/>
                </a:cubicBezTo>
                <a:cubicBezTo>
                  <a:pt x="142" y="95"/>
                  <a:pt x="68" y="59"/>
                  <a:pt x="11" y="3"/>
                </a:cubicBezTo>
                <a:cubicBezTo>
                  <a:pt x="9" y="0"/>
                  <a:pt x="5" y="0"/>
                  <a:pt x="3" y="3"/>
                </a:cubicBezTo>
                <a:cubicBezTo>
                  <a:pt x="0" y="5"/>
                  <a:pt x="0" y="9"/>
                  <a:pt x="3" y="11"/>
                </a:cubicBezTo>
                <a:cubicBezTo>
                  <a:pt x="61" y="69"/>
                  <a:pt x="138" y="106"/>
                  <a:pt x="220" y="114"/>
                </a:cubicBezTo>
                <a:cubicBezTo>
                  <a:pt x="232" y="116"/>
                  <a:pt x="244" y="116"/>
                  <a:pt x="256" y="116"/>
                </a:cubicBezTo>
                <a:cubicBezTo>
                  <a:pt x="319" y="116"/>
                  <a:pt x="382" y="100"/>
                  <a:pt x="436" y="68"/>
                </a:cubicBezTo>
                <a:cubicBezTo>
                  <a:pt x="449" y="84"/>
                  <a:pt x="449" y="84"/>
                  <a:pt x="449" y="84"/>
                </a:cubicBezTo>
                <a:lnTo>
                  <a:pt x="506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7" name="işľíďê"/>
          <p:cNvSpPr/>
          <p:nvPr/>
        </p:nvSpPr>
        <p:spPr bwMode="auto">
          <a:xfrm>
            <a:off x="6740077" y="5288555"/>
            <a:ext cx="1282397" cy="293330"/>
          </a:xfrm>
          <a:custGeom>
            <a:avLst/>
            <a:gdLst>
              <a:gd name="T0" fmla="*/ 506 w 506"/>
              <a:gd name="T1" fmla="*/ 7 h 116"/>
              <a:gd name="T2" fmla="*/ 418 w 506"/>
              <a:gd name="T3" fmla="*/ 45 h 116"/>
              <a:gd name="T4" fmla="*/ 429 w 506"/>
              <a:gd name="T5" fmla="*/ 58 h 116"/>
              <a:gd name="T6" fmla="*/ 221 w 506"/>
              <a:gd name="T7" fmla="*/ 103 h 116"/>
              <a:gd name="T8" fmla="*/ 11 w 506"/>
              <a:gd name="T9" fmla="*/ 3 h 116"/>
              <a:gd name="T10" fmla="*/ 2 w 506"/>
              <a:gd name="T11" fmla="*/ 3 h 116"/>
              <a:gd name="T12" fmla="*/ 2 w 506"/>
              <a:gd name="T13" fmla="*/ 11 h 116"/>
              <a:gd name="T14" fmla="*/ 220 w 506"/>
              <a:gd name="T15" fmla="*/ 114 h 116"/>
              <a:gd name="T16" fmla="*/ 256 w 506"/>
              <a:gd name="T17" fmla="*/ 116 h 116"/>
              <a:gd name="T18" fmla="*/ 436 w 506"/>
              <a:gd name="T19" fmla="*/ 68 h 116"/>
              <a:gd name="T20" fmla="*/ 448 w 506"/>
              <a:gd name="T21" fmla="*/ 84 h 116"/>
              <a:gd name="T22" fmla="*/ 506 w 506"/>
              <a:gd name="T23" fmla="*/ 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6" h="115">
                <a:moveTo>
                  <a:pt x="506" y="7"/>
                </a:moveTo>
                <a:cubicBezTo>
                  <a:pt x="418" y="45"/>
                  <a:pt x="418" y="45"/>
                  <a:pt x="418" y="45"/>
                </a:cubicBezTo>
                <a:cubicBezTo>
                  <a:pt x="429" y="58"/>
                  <a:pt x="429" y="58"/>
                  <a:pt x="429" y="58"/>
                </a:cubicBezTo>
                <a:cubicBezTo>
                  <a:pt x="366" y="94"/>
                  <a:pt x="293" y="110"/>
                  <a:pt x="221" y="103"/>
                </a:cubicBezTo>
                <a:cubicBezTo>
                  <a:pt x="142" y="95"/>
                  <a:pt x="67" y="59"/>
                  <a:pt x="11" y="3"/>
                </a:cubicBezTo>
                <a:cubicBezTo>
                  <a:pt x="9" y="0"/>
                  <a:pt x="5" y="0"/>
                  <a:pt x="2" y="3"/>
                </a:cubicBezTo>
                <a:cubicBezTo>
                  <a:pt x="0" y="5"/>
                  <a:pt x="0" y="9"/>
                  <a:pt x="2" y="11"/>
                </a:cubicBezTo>
                <a:cubicBezTo>
                  <a:pt x="61" y="69"/>
                  <a:pt x="138" y="106"/>
                  <a:pt x="220" y="114"/>
                </a:cubicBezTo>
                <a:cubicBezTo>
                  <a:pt x="232" y="116"/>
                  <a:pt x="244" y="116"/>
                  <a:pt x="256" y="116"/>
                </a:cubicBezTo>
                <a:cubicBezTo>
                  <a:pt x="319" y="116"/>
                  <a:pt x="382" y="100"/>
                  <a:pt x="436" y="68"/>
                </a:cubicBezTo>
                <a:cubicBezTo>
                  <a:pt x="448" y="84"/>
                  <a:pt x="448" y="84"/>
                  <a:pt x="448" y="84"/>
                </a:cubicBezTo>
                <a:lnTo>
                  <a:pt x="506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8" name="iṣḻïde"/>
          <p:cNvSpPr/>
          <p:nvPr/>
        </p:nvSpPr>
        <p:spPr bwMode="auto">
          <a:xfrm>
            <a:off x="5459157" y="3223455"/>
            <a:ext cx="1280923" cy="306597"/>
          </a:xfrm>
          <a:custGeom>
            <a:avLst/>
            <a:gdLst>
              <a:gd name="T0" fmla="*/ 506 w 506"/>
              <a:gd name="T1" fmla="*/ 115 h 121"/>
              <a:gd name="T2" fmla="*/ 448 w 506"/>
              <a:gd name="T3" fmla="*/ 39 h 121"/>
              <a:gd name="T4" fmla="*/ 436 w 506"/>
              <a:gd name="T5" fmla="*/ 54 h 121"/>
              <a:gd name="T6" fmla="*/ 220 w 506"/>
              <a:gd name="T7" fmla="*/ 8 h 121"/>
              <a:gd name="T8" fmla="*/ 2 w 506"/>
              <a:gd name="T9" fmla="*/ 111 h 121"/>
              <a:gd name="T10" fmla="*/ 2 w 506"/>
              <a:gd name="T11" fmla="*/ 119 h 121"/>
              <a:gd name="T12" fmla="*/ 7 w 506"/>
              <a:gd name="T13" fmla="*/ 121 h 121"/>
              <a:gd name="T14" fmla="*/ 11 w 506"/>
              <a:gd name="T15" fmla="*/ 119 h 121"/>
              <a:gd name="T16" fmla="*/ 221 w 506"/>
              <a:gd name="T17" fmla="*/ 19 h 121"/>
              <a:gd name="T18" fmla="*/ 429 w 506"/>
              <a:gd name="T19" fmla="*/ 64 h 121"/>
              <a:gd name="T20" fmla="*/ 418 w 506"/>
              <a:gd name="T21" fmla="*/ 77 h 121"/>
              <a:gd name="T22" fmla="*/ 506 w 506"/>
              <a:gd name="T23" fmla="*/ 11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6" h="120">
                <a:moveTo>
                  <a:pt x="506" y="115"/>
                </a:moveTo>
                <a:cubicBezTo>
                  <a:pt x="448" y="39"/>
                  <a:pt x="448" y="39"/>
                  <a:pt x="448" y="39"/>
                </a:cubicBezTo>
                <a:cubicBezTo>
                  <a:pt x="436" y="54"/>
                  <a:pt x="436" y="54"/>
                  <a:pt x="436" y="54"/>
                </a:cubicBezTo>
                <a:cubicBezTo>
                  <a:pt x="371" y="16"/>
                  <a:pt x="295" y="0"/>
                  <a:pt x="220" y="8"/>
                </a:cubicBezTo>
                <a:cubicBezTo>
                  <a:pt x="138" y="16"/>
                  <a:pt x="61" y="53"/>
                  <a:pt x="2" y="111"/>
                </a:cubicBezTo>
                <a:cubicBezTo>
                  <a:pt x="0" y="113"/>
                  <a:pt x="0" y="117"/>
                  <a:pt x="2" y="119"/>
                </a:cubicBezTo>
                <a:cubicBezTo>
                  <a:pt x="4" y="121"/>
                  <a:pt x="5" y="121"/>
                  <a:pt x="7" y="121"/>
                </a:cubicBezTo>
                <a:cubicBezTo>
                  <a:pt x="8" y="121"/>
                  <a:pt x="10" y="121"/>
                  <a:pt x="11" y="119"/>
                </a:cubicBezTo>
                <a:cubicBezTo>
                  <a:pt x="67" y="63"/>
                  <a:pt x="142" y="27"/>
                  <a:pt x="221" y="19"/>
                </a:cubicBezTo>
                <a:cubicBezTo>
                  <a:pt x="293" y="12"/>
                  <a:pt x="366" y="28"/>
                  <a:pt x="429" y="64"/>
                </a:cubicBezTo>
                <a:cubicBezTo>
                  <a:pt x="418" y="77"/>
                  <a:pt x="418" y="77"/>
                  <a:pt x="418" y="77"/>
                </a:cubicBezTo>
                <a:lnTo>
                  <a:pt x="506" y="1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9" name="îṣlïdê"/>
          <p:cNvSpPr/>
          <p:nvPr/>
        </p:nvSpPr>
        <p:spPr>
          <a:xfrm>
            <a:off x="4625781" y="4246699"/>
            <a:ext cx="344554" cy="336790"/>
          </a:xfrm>
          <a:custGeom>
            <a:avLst/>
            <a:gdLst>
              <a:gd name="connsiteX0" fmla="*/ 163904 w 607933"/>
              <a:gd name="connsiteY0" fmla="*/ 368072 h 594235"/>
              <a:gd name="connsiteX1" fmla="*/ 194698 w 607933"/>
              <a:gd name="connsiteY1" fmla="*/ 416677 h 594235"/>
              <a:gd name="connsiteX2" fmla="*/ 52648 w 607933"/>
              <a:gd name="connsiteY2" fmla="*/ 475202 h 594235"/>
              <a:gd name="connsiteX3" fmla="*/ 303966 w 607933"/>
              <a:gd name="connsiteY3" fmla="*/ 542654 h 594235"/>
              <a:gd name="connsiteX4" fmla="*/ 555285 w 607933"/>
              <a:gd name="connsiteY4" fmla="*/ 475202 h 594235"/>
              <a:gd name="connsiteX5" fmla="*/ 412242 w 607933"/>
              <a:gd name="connsiteY5" fmla="*/ 416677 h 594235"/>
              <a:gd name="connsiteX6" fmla="*/ 444030 w 607933"/>
              <a:gd name="connsiteY6" fmla="*/ 368072 h 594235"/>
              <a:gd name="connsiteX7" fmla="*/ 607933 w 607933"/>
              <a:gd name="connsiteY7" fmla="*/ 475202 h 594235"/>
              <a:gd name="connsiteX8" fmla="*/ 303966 w 607933"/>
              <a:gd name="connsiteY8" fmla="*/ 594235 h 594235"/>
              <a:gd name="connsiteX9" fmla="*/ 0 w 607933"/>
              <a:gd name="connsiteY9" fmla="*/ 475202 h 594235"/>
              <a:gd name="connsiteX10" fmla="*/ 163904 w 607933"/>
              <a:gd name="connsiteY10" fmla="*/ 368072 h 594235"/>
              <a:gd name="connsiteX11" fmla="*/ 304444 w 607933"/>
              <a:gd name="connsiteY11" fmla="*/ 119134 h 594235"/>
              <a:gd name="connsiteX12" fmla="*/ 368550 w 607933"/>
              <a:gd name="connsiteY12" fmla="*/ 183559 h 594235"/>
              <a:gd name="connsiteX13" fmla="*/ 304444 w 607933"/>
              <a:gd name="connsiteY13" fmla="*/ 247984 h 594235"/>
              <a:gd name="connsiteX14" fmla="*/ 240338 w 607933"/>
              <a:gd name="connsiteY14" fmla="*/ 183559 h 594235"/>
              <a:gd name="connsiteX15" fmla="*/ 304444 w 607933"/>
              <a:gd name="connsiteY15" fmla="*/ 119134 h 594235"/>
              <a:gd name="connsiteX16" fmla="*/ 304941 w 607933"/>
              <a:gd name="connsiteY16" fmla="*/ 78375 h 594235"/>
              <a:gd name="connsiteX17" fmla="*/ 198655 w 607933"/>
              <a:gd name="connsiteY17" fmla="*/ 183536 h 594235"/>
              <a:gd name="connsiteX18" fmla="*/ 304941 w 607933"/>
              <a:gd name="connsiteY18" fmla="*/ 288698 h 594235"/>
              <a:gd name="connsiteX19" fmla="*/ 410234 w 607933"/>
              <a:gd name="connsiteY19" fmla="*/ 183536 h 594235"/>
              <a:gd name="connsiteX20" fmla="*/ 304941 w 607933"/>
              <a:gd name="connsiteY20" fmla="*/ 78375 h 594235"/>
              <a:gd name="connsiteX21" fmla="*/ 304941 w 607933"/>
              <a:gd name="connsiteY21" fmla="*/ 0 h 594235"/>
              <a:gd name="connsiteX22" fmla="*/ 482747 w 607933"/>
              <a:gd name="connsiteY22" fmla="*/ 178576 h 594235"/>
              <a:gd name="connsiteX23" fmla="*/ 338714 w 607933"/>
              <a:gd name="connsiteY23" fmla="*/ 454376 h 594235"/>
              <a:gd name="connsiteX24" fmla="*/ 304941 w 607933"/>
              <a:gd name="connsiteY24" fmla="*/ 472234 h 594235"/>
              <a:gd name="connsiteX25" fmla="*/ 270175 w 607933"/>
              <a:gd name="connsiteY25" fmla="*/ 454376 h 594235"/>
              <a:gd name="connsiteX26" fmla="*/ 126142 w 607933"/>
              <a:gd name="connsiteY26" fmla="*/ 178576 h 594235"/>
              <a:gd name="connsiteX27" fmla="*/ 304941 w 607933"/>
              <a:gd name="connsiteY27" fmla="*/ 0 h 59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933" h="594235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0" name="îṣḻiḓé"/>
          <p:cNvSpPr/>
          <p:nvPr/>
        </p:nvSpPr>
        <p:spPr>
          <a:xfrm>
            <a:off x="5915769" y="4270143"/>
            <a:ext cx="344553" cy="289902"/>
          </a:xfrm>
          <a:custGeom>
            <a:avLst/>
            <a:gdLst>
              <a:gd name="connsiteX0" fmla="*/ 491732 w 609050"/>
              <a:gd name="connsiteY0" fmla="*/ 464941 h 512446"/>
              <a:gd name="connsiteX1" fmla="*/ 481173 w 609050"/>
              <a:gd name="connsiteY1" fmla="*/ 475479 h 512446"/>
              <a:gd name="connsiteX2" fmla="*/ 491732 w 609050"/>
              <a:gd name="connsiteY2" fmla="*/ 486101 h 512446"/>
              <a:gd name="connsiteX3" fmla="*/ 555168 w 609050"/>
              <a:gd name="connsiteY3" fmla="*/ 486101 h 512446"/>
              <a:gd name="connsiteX4" fmla="*/ 565726 w 609050"/>
              <a:gd name="connsiteY4" fmla="*/ 475479 h 512446"/>
              <a:gd name="connsiteX5" fmla="*/ 555168 w 609050"/>
              <a:gd name="connsiteY5" fmla="*/ 464941 h 512446"/>
              <a:gd name="connsiteX6" fmla="*/ 29916 w 609050"/>
              <a:gd name="connsiteY6" fmla="*/ 445621 h 512446"/>
              <a:gd name="connsiteX7" fmla="*/ 579134 w 609050"/>
              <a:gd name="connsiteY7" fmla="*/ 445621 h 512446"/>
              <a:gd name="connsiteX8" fmla="*/ 609050 w 609050"/>
              <a:gd name="connsiteY8" fmla="*/ 475563 h 512446"/>
              <a:gd name="connsiteX9" fmla="*/ 609050 w 609050"/>
              <a:gd name="connsiteY9" fmla="*/ 482588 h 512446"/>
              <a:gd name="connsiteX10" fmla="*/ 579134 w 609050"/>
              <a:gd name="connsiteY10" fmla="*/ 512446 h 512446"/>
              <a:gd name="connsiteX11" fmla="*/ 29916 w 609050"/>
              <a:gd name="connsiteY11" fmla="*/ 512446 h 512446"/>
              <a:gd name="connsiteX12" fmla="*/ 0 w 609050"/>
              <a:gd name="connsiteY12" fmla="*/ 482588 h 512446"/>
              <a:gd name="connsiteX13" fmla="*/ 0 w 609050"/>
              <a:gd name="connsiteY13" fmla="*/ 475563 h 512446"/>
              <a:gd name="connsiteX14" fmla="*/ 29916 w 609050"/>
              <a:gd name="connsiteY14" fmla="*/ 445621 h 512446"/>
              <a:gd name="connsiteX15" fmla="*/ 58946 w 609050"/>
              <a:gd name="connsiteY15" fmla="*/ 57153 h 512446"/>
              <a:gd name="connsiteX16" fmla="*/ 58946 w 609050"/>
              <a:gd name="connsiteY16" fmla="*/ 356223 h 512446"/>
              <a:gd name="connsiteX17" fmla="*/ 550175 w 609050"/>
              <a:gd name="connsiteY17" fmla="*/ 356223 h 512446"/>
              <a:gd name="connsiteX18" fmla="*/ 550175 w 609050"/>
              <a:gd name="connsiteY18" fmla="*/ 57153 h 512446"/>
              <a:gd name="connsiteX19" fmla="*/ 80147 w 609050"/>
              <a:gd name="connsiteY19" fmla="*/ 0 h 512446"/>
              <a:gd name="connsiteX20" fmla="*/ 529057 w 609050"/>
              <a:gd name="connsiteY20" fmla="*/ 0 h 512446"/>
              <a:gd name="connsiteX21" fmla="*/ 575650 w 609050"/>
              <a:gd name="connsiteY21" fmla="*/ 19414 h 512446"/>
              <a:gd name="connsiteX22" fmla="*/ 595007 w 609050"/>
              <a:gd name="connsiteY22" fmla="*/ 65939 h 512446"/>
              <a:gd name="connsiteX23" fmla="*/ 595007 w 609050"/>
              <a:gd name="connsiteY23" fmla="*/ 355972 h 512446"/>
              <a:gd name="connsiteX24" fmla="*/ 575650 w 609050"/>
              <a:gd name="connsiteY24" fmla="*/ 402497 h 512446"/>
              <a:gd name="connsiteX25" fmla="*/ 529057 w 609050"/>
              <a:gd name="connsiteY25" fmla="*/ 421911 h 512446"/>
              <a:gd name="connsiteX26" fmla="*/ 80147 w 609050"/>
              <a:gd name="connsiteY26" fmla="*/ 421911 h 512446"/>
              <a:gd name="connsiteX27" fmla="*/ 33555 w 609050"/>
              <a:gd name="connsiteY27" fmla="*/ 402497 h 512446"/>
              <a:gd name="connsiteX28" fmla="*/ 14113 w 609050"/>
              <a:gd name="connsiteY28" fmla="*/ 355972 h 512446"/>
              <a:gd name="connsiteX29" fmla="*/ 14113 w 609050"/>
              <a:gd name="connsiteY29" fmla="*/ 65939 h 512446"/>
              <a:gd name="connsiteX30" fmla="*/ 33555 w 609050"/>
              <a:gd name="connsiteY30" fmla="*/ 19414 h 512446"/>
              <a:gd name="connsiteX31" fmla="*/ 80147 w 609050"/>
              <a:gd name="connsiteY3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050" h="512446">
                <a:moveTo>
                  <a:pt x="491732" y="464941"/>
                </a:moveTo>
                <a:cubicBezTo>
                  <a:pt x="485950" y="464941"/>
                  <a:pt x="481173" y="469708"/>
                  <a:pt x="481173" y="475479"/>
                </a:cubicBezTo>
                <a:cubicBezTo>
                  <a:pt x="481173" y="481333"/>
                  <a:pt x="485950" y="486101"/>
                  <a:pt x="491732" y="486101"/>
                </a:cubicBezTo>
                <a:lnTo>
                  <a:pt x="555168" y="486101"/>
                </a:lnTo>
                <a:cubicBezTo>
                  <a:pt x="561033" y="486101"/>
                  <a:pt x="565726" y="481333"/>
                  <a:pt x="565726" y="475479"/>
                </a:cubicBezTo>
                <a:cubicBezTo>
                  <a:pt x="565726" y="469708"/>
                  <a:pt x="561033" y="464941"/>
                  <a:pt x="555168" y="464941"/>
                </a:cubicBezTo>
                <a:close/>
                <a:moveTo>
                  <a:pt x="29916" y="445621"/>
                </a:moveTo>
                <a:lnTo>
                  <a:pt x="579134" y="445621"/>
                </a:lnTo>
                <a:cubicBezTo>
                  <a:pt x="595642" y="445621"/>
                  <a:pt x="609050" y="459003"/>
                  <a:pt x="609050" y="475563"/>
                </a:cubicBezTo>
                <a:lnTo>
                  <a:pt x="609050" y="482588"/>
                </a:lnTo>
                <a:cubicBezTo>
                  <a:pt x="609050" y="499064"/>
                  <a:pt x="595642" y="512446"/>
                  <a:pt x="579134" y="512446"/>
                </a:cubicBezTo>
                <a:lnTo>
                  <a:pt x="29916" y="512446"/>
                </a:lnTo>
                <a:cubicBezTo>
                  <a:pt x="13408" y="512446"/>
                  <a:pt x="0" y="499064"/>
                  <a:pt x="0" y="482588"/>
                </a:cubicBezTo>
                <a:lnTo>
                  <a:pt x="0" y="475563"/>
                </a:lnTo>
                <a:cubicBezTo>
                  <a:pt x="0" y="459003"/>
                  <a:pt x="13408" y="445621"/>
                  <a:pt x="29916" y="445621"/>
                </a:cubicBezTo>
                <a:close/>
                <a:moveTo>
                  <a:pt x="58946" y="57153"/>
                </a:moveTo>
                <a:lnTo>
                  <a:pt x="58946" y="356223"/>
                </a:lnTo>
                <a:lnTo>
                  <a:pt x="550175" y="356223"/>
                </a:lnTo>
                <a:lnTo>
                  <a:pt x="550175" y="57153"/>
                </a:lnTo>
                <a:close/>
                <a:moveTo>
                  <a:pt x="80147" y="0"/>
                </a:moveTo>
                <a:lnTo>
                  <a:pt x="529057" y="0"/>
                </a:lnTo>
                <a:cubicBezTo>
                  <a:pt x="547158" y="0"/>
                  <a:pt x="562745" y="6443"/>
                  <a:pt x="575650" y="19414"/>
                </a:cubicBezTo>
                <a:cubicBezTo>
                  <a:pt x="588555" y="32300"/>
                  <a:pt x="595007" y="47781"/>
                  <a:pt x="595007" y="65939"/>
                </a:cubicBezTo>
                <a:lnTo>
                  <a:pt x="595007" y="355972"/>
                </a:lnTo>
                <a:cubicBezTo>
                  <a:pt x="595007" y="374130"/>
                  <a:pt x="588555" y="389611"/>
                  <a:pt x="575650" y="402497"/>
                </a:cubicBezTo>
                <a:cubicBezTo>
                  <a:pt x="562745" y="415468"/>
                  <a:pt x="547158" y="421911"/>
                  <a:pt x="529057" y="421911"/>
                </a:cubicBezTo>
                <a:lnTo>
                  <a:pt x="80147" y="421911"/>
                </a:lnTo>
                <a:cubicBezTo>
                  <a:pt x="61962" y="421911"/>
                  <a:pt x="46460" y="415468"/>
                  <a:pt x="33555" y="402497"/>
                </a:cubicBezTo>
                <a:cubicBezTo>
                  <a:pt x="20566" y="389611"/>
                  <a:pt x="14113" y="374046"/>
                  <a:pt x="14113" y="355972"/>
                </a:cubicBezTo>
                <a:lnTo>
                  <a:pt x="14113" y="65939"/>
                </a:lnTo>
                <a:cubicBezTo>
                  <a:pt x="14113" y="47781"/>
                  <a:pt x="20566" y="32300"/>
                  <a:pt x="33555" y="19414"/>
                </a:cubicBezTo>
                <a:cubicBezTo>
                  <a:pt x="46460" y="6443"/>
                  <a:pt x="61962" y="0"/>
                  <a:pt x="8014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1" name="íşļïḑè"/>
          <p:cNvSpPr/>
          <p:nvPr/>
        </p:nvSpPr>
        <p:spPr>
          <a:xfrm>
            <a:off x="7205758" y="4251653"/>
            <a:ext cx="344554" cy="326883"/>
          </a:xfrm>
          <a:custGeom>
            <a:avLst/>
            <a:gdLst>
              <a:gd name="connsiteX0" fmla="*/ 408423 w 606792"/>
              <a:gd name="connsiteY0" fmla="*/ 222069 h 575673"/>
              <a:gd name="connsiteX1" fmla="*/ 455147 w 606792"/>
              <a:gd name="connsiteY1" fmla="*/ 269992 h 575673"/>
              <a:gd name="connsiteX2" fmla="*/ 264516 w 606792"/>
              <a:gd name="connsiteY2" fmla="*/ 454441 h 575673"/>
              <a:gd name="connsiteX3" fmla="*/ 146212 w 606792"/>
              <a:gd name="connsiteY3" fmla="*/ 336338 h 575673"/>
              <a:gd name="connsiteX4" fmla="*/ 186216 w 606792"/>
              <a:gd name="connsiteY4" fmla="*/ 295977 h 575673"/>
              <a:gd name="connsiteX5" fmla="*/ 261849 w 606792"/>
              <a:gd name="connsiteY5" fmla="*/ 371481 h 575673"/>
              <a:gd name="connsiteX6" fmla="*/ 60690 w 606792"/>
              <a:gd name="connsiteY6" fmla="*/ 121206 h 575673"/>
              <a:gd name="connsiteX7" fmla="*/ 60690 w 606792"/>
              <a:gd name="connsiteY7" fmla="*/ 515070 h 575673"/>
              <a:gd name="connsiteX8" fmla="*/ 546102 w 606792"/>
              <a:gd name="connsiteY8" fmla="*/ 515070 h 575673"/>
              <a:gd name="connsiteX9" fmla="*/ 546102 w 606792"/>
              <a:gd name="connsiteY9" fmla="*/ 121206 h 575673"/>
              <a:gd name="connsiteX10" fmla="*/ 515811 w 606792"/>
              <a:gd name="connsiteY10" fmla="*/ 121206 h 575673"/>
              <a:gd name="connsiteX11" fmla="*/ 515811 w 606792"/>
              <a:gd name="connsiteY11" fmla="*/ 151454 h 575673"/>
              <a:gd name="connsiteX12" fmla="*/ 455121 w 606792"/>
              <a:gd name="connsiteY12" fmla="*/ 151454 h 575673"/>
              <a:gd name="connsiteX13" fmla="*/ 455121 w 606792"/>
              <a:gd name="connsiteY13" fmla="*/ 121206 h 575673"/>
              <a:gd name="connsiteX14" fmla="*/ 394431 w 606792"/>
              <a:gd name="connsiteY14" fmla="*/ 121206 h 575673"/>
              <a:gd name="connsiteX15" fmla="*/ 394431 w 606792"/>
              <a:gd name="connsiteY15" fmla="*/ 151454 h 575673"/>
              <a:gd name="connsiteX16" fmla="*/ 333741 w 606792"/>
              <a:gd name="connsiteY16" fmla="*/ 151454 h 575673"/>
              <a:gd name="connsiteX17" fmla="*/ 333741 w 606792"/>
              <a:gd name="connsiteY17" fmla="*/ 121206 h 575673"/>
              <a:gd name="connsiteX18" fmla="*/ 273051 w 606792"/>
              <a:gd name="connsiteY18" fmla="*/ 121206 h 575673"/>
              <a:gd name="connsiteX19" fmla="*/ 273051 w 606792"/>
              <a:gd name="connsiteY19" fmla="*/ 151454 h 575673"/>
              <a:gd name="connsiteX20" fmla="*/ 212361 w 606792"/>
              <a:gd name="connsiteY20" fmla="*/ 151454 h 575673"/>
              <a:gd name="connsiteX21" fmla="*/ 212361 w 606792"/>
              <a:gd name="connsiteY21" fmla="*/ 121206 h 575673"/>
              <a:gd name="connsiteX22" fmla="*/ 151671 w 606792"/>
              <a:gd name="connsiteY22" fmla="*/ 121206 h 575673"/>
              <a:gd name="connsiteX23" fmla="*/ 151671 w 606792"/>
              <a:gd name="connsiteY23" fmla="*/ 151454 h 575673"/>
              <a:gd name="connsiteX24" fmla="*/ 90981 w 606792"/>
              <a:gd name="connsiteY24" fmla="*/ 151454 h 575673"/>
              <a:gd name="connsiteX25" fmla="*/ 90981 w 606792"/>
              <a:gd name="connsiteY25" fmla="*/ 121206 h 575673"/>
              <a:gd name="connsiteX26" fmla="*/ 90981 w 606792"/>
              <a:gd name="connsiteY26" fmla="*/ 0 h 575673"/>
              <a:gd name="connsiteX27" fmla="*/ 151671 w 606792"/>
              <a:gd name="connsiteY27" fmla="*/ 0 h 575673"/>
              <a:gd name="connsiteX28" fmla="*/ 151671 w 606792"/>
              <a:gd name="connsiteY28" fmla="*/ 60603 h 575673"/>
              <a:gd name="connsiteX29" fmla="*/ 212361 w 606792"/>
              <a:gd name="connsiteY29" fmla="*/ 60603 h 575673"/>
              <a:gd name="connsiteX30" fmla="*/ 212361 w 606792"/>
              <a:gd name="connsiteY30" fmla="*/ 0 h 575673"/>
              <a:gd name="connsiteX31" fmla="*/ 273051 w 606792"/>
              <a:gd name="connsiteY31" fmla="*/ 0 h 575673"/>
              <a:gd name="connsiteX32" fmla="*/ 273051 w 606792"/>
              <a:gd name="connsiteY32" fmla="*/ 60603 h 575673"/>
              <a:gd name="connsiteX33" fmla="*/ 333741 w 606792"/>
              <a:gd name="connsiteY33" fmla="*/ 60603 h 575673"/>
              <a:gd name="connsiteX34" fmla="*/ 333741 w 606792"/>
              <a:gd name="connsiteY34" fmla="*/ 0 h 575673"/>
              <a:gd name="connsiteX35" fmla="*/ 394431 w 606792"/>
              <a:gd name="connsiteY35" fmla="*/ 0 h 575673"/>
              <a:gd name="connsiteX36" fmla="*/ 394431 w 606792"/>
              <a:gd name="connsiteY36" fmla="*/ 60603 h 575673"/>
              <a:gd name="connsiteX37" fmla="*/ 455121 w 606792"/>
              <a:gd name="connsiteY37" fmla="*/ 60603 h 575673"/>
              <a:gd name="connsiteX38" fmla="*/ 455121 w 606792"/>
              <a:gd name="connsiteY38" fmla="*/ 0 h 575673"/>
              <a:gd name="connsiteX39" fmla="*/ 515811 w 606792"/>
              <a:gd name="connsiteY39" fmla="*/ 0 h 575673"/>
              <a:gd name="connsiteX40" fmla="*/ 515811 w 606792"/>
              <a:gd name="connsiteY40" fmla="*/ 60603 h 575673"/>
              <a:gd name="connsiteX41" fmla="*/ 606792 w 606792"/>
              <a:gd name="connsiteY41" fmla="*/ 60603 h 575673"/>
              <a:gd name="connsiteX42" fmla="*/ 606792 w 606792"/>
              <a:gd name="connsiteY42" fmla="*/ 575673 h 575673"/>
              <a:gd name="connsiteX43" fmla="*/ 0 w 606792"/>
              <a:gd name="connsiteY43" fmla="*/ 575673 h 575673"/>
              <a:gd name="connsiteX44" fmla="*/ 0 w 606792"/>
              <a:gd name="connsiteY44" fmla="*/ 60603 h 575673"/>
              <a:gd name="connsiteX45" fmla="*/ 90981 w 606792"/>
              <a:gd name="connsiteY45" fmla="*/ 60603 h 5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792" h="575673">
                <a:moveTo>
                  <a:pt x="408423" y="222069"/>
                </a:moveTo>
                <a:lnTo>
                  <a:pt x="455147" y="269992"/>
                </a:lnTo>
                <a:lnTo>
                  <a:pt x="264516" y="454441"/>
                </a:lnTo>
                <a:lnTo>
                  <a:pt x="146212" y="336338"/>
                </a:lnTo>
                <a:lnTo>
                  <a:pt x="186216" y="295977"/>
                </a:lnTo>
                <a:lnTo>
                  <a:pt x="261849" y="371481"/>
                </a:lnTo>
                <a:close/>
                <a:moveTo>
                  <a:pt x="60690" y="121206"/>
                </a:moveTo>
                <a:lnTo>
                  <a:pt x="60690" y="515070"/>
                </a:lnTo>
                <a:lnTo>
                  <a:pt x="546102" y="515070"/>
                </a:lnTo>
                <a:lnTo>
                  <a:pt x="546102" y="121206"/>
                </a:lnTo>
                <a:lnTo>
                  <a:pt x="515811" y="121206"/>
                </a:lnTo>
                <a:lnTo>
                  <a:pt x="515811" y="151454"/>
                </a:lnTo>
                <a:lnTo>
                  <a:pt x="455121" y="151454"/>
                </a:lnTo>
                <a:lnTo>
                  <a:pt x="455121" y="121206"/>
                </a:lnTo>
                <a:lnTo>
                  <a:pt x="394431" y="121206"/>
                </a:lnTo>
                <a:lnTo>
                  <a:pt x="394431" y="151454"/>
                </a:lnTo>
                <a:lnTo>
                  <a:pt x="333741" y="151454"/>
                </a:lnTo>
                <a:lnTo>
                  <a:pt x="333741" y="121206"/>
                </a:lnTo>
                <a:lnTo>
                  <a:pt x="273051" y="121206"/>
                </a:lnTo>
                <a:lnTo>
                  <a:pt x="273051" y="151454"/>
                </a:lnTo>
                <a:lnTo>
                  <a:pt x="212361" y="151454"/>
                </a:lnTo>
                <a:lnTo>
                  <a:pt x="212361" y="121206"/>
                </a:lnTo>
                <a:lnTo>
                  <a:pt x="151671" y="121206"/>
                </a:lnTo>
                <a:lnTo>
                  <a:pt x="151671" y="151454"/>
                </a:lnTo>
                <a:lnTo>
                  <a:pt x="90981" y="151454"/>
                </a:lnTo>
                <a:lnTo>
                  <a:pt x="90981" y="121206"/>
                </a:lnTo>
                <a:close/>
                <a:moveTo>
                  <a:pt x="90981" y="0"/>
                </a:moveTo>
                <a:lnTo>
                  <a:pt x="151671" y="0"/>
                </a:lnTo>
                <a:lnTo>
                  <a:pt x="151671" y="60603"/>
                </a:lnTo>
                <a:lnTo>
                  <a:pt x="212361" y="60603"/>
                </a:lnTo>
                <a:lnTo>
                  <a:pt x="212361" y="0"/>
                </a:lnTo>
                <a:lnTo>
                  <a:pt x="273051" y="0"/>
                </a:lnTo>
                <a:lnTo>
                  <a:pt x="273051" y="60603"/>
                </a:lnTo>
                <a:lnTo>
                  <a:pt x="333741" y="60603"/>
                </a:lnTo>
                <a:lnTo>
                  <a:pt x="333741" y="0"/>
                </a:lnTo>
                <a:lnTo>
                  <a:pt x="394431" y="0"/>
                </a:lnTo>
                <a:lnTo>
                  <a:pt x="394431" y="60603"/>
                </a:lnTo>
                <a:lnTo>
                  <a:pt x="455121" y="60603"/>
                </a:lnTo>
                <a:lnTo>
                  <a:pt x="455121" y="0"/>
                </a:lnTo>
                <a:lnTo>
                  <a:pt x="515811" y="0"/>
                </a:lnTo>
                <a:lnTo>
                  <a:pt x="515811" y="60603"/>
                </a:lnTo>
                <a:lnTo>
                  <a:pt x="606792" y="60603"/>
                </a:lnTo>
                <a:lnTo>
                  <a:pt x="606792" y="575673"/>
                </a:lnTo>
                <a:lnTo>
                  <a:pt x="0" y="575673"/>
                </a:lnTo>
                <a:lnTo>
                  <a:pt x="0" y="60603"/>
                </a:lnTo>
                <a:lnTo>
                  <a:pt x="90981" y="6060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 bwMode="auto">
          <a:xfrm>
            <a:off x="8664574" y="3847852"/>
            <a:ext cx="3109671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400" spc="600">
                <a:solidFill>
                  <a:schemeClr val="tx1">
                    <a:lumMod val="85000"/>
                    <a:lumOff val="1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000" b="1" spc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spc="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 bwMode="auto">
          <a:xfrm>
            <a:off x="8664575" y="4285419"/>
            <a:ext cx="243205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66" name="文本框 65"/>
          <p:cNvSpPr txBox="1"/>
          <p:nvPr/>
        </p:nvSpPr>
        <p:spPr bwMode="auto">
          <a:xfrm>
            <a:off x="788383" y="3847852"/>
            <a:ext cx="282898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400" spc="600">
                <a:solidFill>
                  <a:schemeClr val="tx1">
                    <a:lumMod val="85000"/>
                    <a:lumOff val="1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000" b="1" spc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spc="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 bwMode="auto">
          <a:xfrm>
            <a:off x="1102194" y="4302352"/>
            <a:ext cx="243205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69" name="文本框 68"/>
          <p:cNvSpPr txBox="1"/>
          <p:nvPr/>
        </p:nvSpPr>
        <p:spPr bwMode="auto">
          <a:xfrm>
            <a:off x="5089235" y="1898907"/>
            <a:ext cx="201353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400" spc="600">
                <a:solidFill>
                  <a:schemeClr val="tx1">
                    <a:lumMod val="85000"/>
                    <a:lumOff val="1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spc="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spc="0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 bwMode="auto">
          <a:xfrm>
            <a:off x="4169523" y="2319541"/>
            <a:ext cx="385295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187430" y="1798959"/>
            <a:ext cx="2832629" cy="1437251"/>
          </a:xfrm>
          <a:prstGeom prst="rect">
            <a:avLst/>
          </a:prstGeom>
        </p:spPr>
        <p:txBody>
          <a:bodyPr lIns="62395" tIns="62395" rIns="62395" bIns="62395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03391" y="4487257"/>
            <a:ext cx="2832629" cy="1528412"/>
          </a:xfrm>
          <a:prstGeom prst="rect">
            <a:avLst/>
          </a:prstGeom>
        </p:spPr>
        <p:txBody>
          <a:bodyPr lIns="62395" tIns="62395" rIns="62395" bIns="62395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91340" y="1798959"/>
            <a:ext cx="2832629" cy="1437251"/>
          </a:xfrm>
          <a:prstGeom prst="rect">
            <a:avLst/>
          </a:prstGeom>
        </p:spPr>
        <p:txBody>
          <a:bodyPr lIns="62395" tIns="62395" rIns="62395" bIns="62395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54446" y="4487257"/>
            <a:ext cx="2832629" cy="1528412"/>
          </a:xfrm>
          <a:prstGeom prst="rect">
            <a:avLst/>
          </a:prstGeom>
        </p:spPr>
        <p:txBody>
          <a:bodyPr lIns="62395" tIns="62395" rIns="62395" bIns="62395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653429" y="3611133"/>
            <a:ext cx="2148099" cy="550984"/>
            <a:chOff x="6351617" y="2567188"/>
            <a:chExt cx="1611283" cy="413238"/>
          </a:xfrm>
        </p:grpSpPr>
        <p:sp>
          <p:nvSpPr>
            <p:cNvPr id="24" name="圆角矩形标注 8"/>
            <p:cNvSpPr/>
            <p:nvPr/>
          </p:nvSpPr>
          <p:spPr>
            <a:xfrm>
              <a:off x="635161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altLang="zh-CN" sz="1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Add title text</a:t>
              </a:r>
              <a:endPara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6489204" y="2657502"/>
              <a:ext cx="225922" cy="232610"/>
            </a:xfrm>
            <a:custGeom>
              <a:avLst/>
              <a:gdLst>
                <a:gd name="T0" fmla="*/ 93 w 186"/>
                <a:gd name="T1" fmla="*/ 191 h 191"/>
                <a:gd name="T2" fmla="*/ 0 w 186"/>
                <a:gd name="T3" fmla="*/ 161 h 191"/>
                <a:gd name="T4" fmla="*/ 63 w 186"/>
                <a:gd name="T5" fmla="*/ 132 h 191"/>
                <a:gd name="T6" fmla="*/ 64 w 186"/>
                <a:gd name="T7" fmla="*/ 143 h 191"/>
                <a:gd name="T8" fmla="*/ 25 w 186"/>
                <a:gd name="T9" fmla="*/ 161 h 191"/>
                <a:gd name="T10" fmla="*/ 93 w 186"/>
                <a:gd name="T11" fmla="*/ 180 h 191"/>
                <a:gd name="T12" fmla="*/ 161 w 186"/>
                <a:gd name="T13" fmla="*/ 161 h 191"/>
                <a:gd name="T14" fmla="*/ 121 w 186"/>
                <a:gd name="T15" fmla="*/ 143 h 191"/>
                <a:gd name="T16" fmla="*/ 122 w 186"/>
                <a:gd name="T17" fmla="*/ 132 h 191"/>
                <a:gd name="T18" fmla="*/ 186 w 186"/>
                <a:gd name="T19" fmla="*/ 161 h 191"/>
                <a:gd name="T20" fmla="*/ 93 w 186"/>
                <a:gd name="T21" fmla="*/ 191 h 191"/>
                <a:gd name="T22" fmla="*/ 105 w 186"/>
                <a:gd name="T23" fmla="*/ 168 h 191"/>
                <a:gd name="T24" fmla="*/ 93 w 186"/>
                <a:gd name="T25" fmla="*/ 168 h 191"/>
                <a:gd name="T26" fmla="*/ 93 w 186"/>
                <a:gd name="T27" fmla="*/ 168 h 191"/>
                <a:gd name="T28" fmla="*/ 81 w 186"/>
                <a:gd name="T29" fmla="*/ 168 h 191"/>
                <a:gd name="T30" fmla="*/ 76 w 186"/>
                <a:gd name="T31" fmla="*/ 108 h 191"/>
                <a:gd name="T32" fmla="*/ 57 w 186"/>
                <a:gd name="T33" fmla="*/ 108 h 191"/>
                <a:gd name="T34" fmla="*/ 57 w 186"/>
                <a:gd name="T35" fmla="*/ 60 h 191"/>
                <a:gd name="T36" fmla="*/ 93 w 186"/>
                <a:gd name="T37" fmla="*/ 49 h 191"/>
                <a:gd name="T38" fmla="*/ 129 w 186"/>
                <a:gd name="T39" fmla="*/ 60 h 191"/>
                <a:gd name="T40" fmla="*/ 129 w 186"/>
                <a:gd name="T41" fmla="*/ 108 h 191"/>
                <a:gd name="T42" fmla="*/ 110 w 186"/>
                <a:gd name="T43" fmla="*/ 108 h 191"/>
                <a:gd name="T44" fmla="*/ 105 w 186"/>
                <a:gd name="T45" fmla="*/ 168 h 191"/>
                <a:gd name="T46" fmla="*/ 92 w 186"/>
                <a:gd name="T47" fmla="*/ 40 h 191"/>
                <a:gd name="T48" fmla="*/ 72 w 186"/>
                <a:gd name="T49" fmla="*/ 20 h 191"/>
                <a:gd name="T50" fmla="*/ 92 w 186"/>
                <a:gd name="T51" fmla="*/ 0 h 191"/>
                <a:gd name="T52" fmla="*/ 112 w 186"/>
                <a:gd name="T53" fmla="*/ 20 h 191"/>
                <a:gd name="T54" fmla="*/ 92 w 186"/>
                <a:gd name="T55" fmla="*/ 4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91">
                  <a:moveTo>
                    <a:pt x="93" y="191"/>
                  </a:moveTo>
                  <a:cubicBezTo>
                    <a:pt x="42" y="191"/>
                    <a:pt x="0" y="177"/>
                    <a:pt x="0" y="161"/>
                  </a:cubicBezTo>
                  <a:cubicBezTo>
                    <a:pt x="0" y="148"/>
                    <a:pt x="27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7"/>
                    <a:pt x="25" y="153"/>
                    <a:pt x="25" y="161"/>
                  </a:cubicBezTo>
                  <a:cubicBezTo>
                    <a:pt x="25" y="172"/>
                    <a:pt x="60" y="180"/>
                    <a:pt x="93" y="180"/>
                  </a:cubicBezTo>
                  <a:cubicBezTo>
                    <a:pt x="126" y="180"/>
                    <a:pt x="161" y="172"/>
                    <a:pt x="161" y="161"/>
                  </a:cubicBezTo>
                  <a:cubicBezTo>
                    <a:pt x="161" y="153"/>
                    <a:pt x="143" y="147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6" y="148"/>
                    <a:pt x="186" y="161"/>
                  </a:cubicBezTo>
                  <a:cubicBezTo>
                    <a:pt x="186" y="177"/>
                    <a:pt x="144" y="191"/>
                    <a:pt x="93" y="191"/>
                  </a:cubicBezTo>
                  <a:close/>
                  <a:moveTo>
                    <a:pt x="105" y="168"/>
                  </a:moveTo>
                  <a:cubicBezTo>
                    <a:pt x="93" y="168"/>
                    <a:pt x="93" y="168"/>
                    <a:pt x="93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7" y="108"/>
                    <a:pt x="57" y="74"/>
                    <a:pt x="57" y="60"/>
                  </a:cubicBezTo>
                  <a:cubicBezTo>
                    <a:pt x="57" y="47"/>
                    <a:pt x="90" y="49"/>
                    <a:pt x="93" y="49"/>
                  </a:cubicBezTo>
                  <a:cubicBezTo>
                    <a:pt x="96" y="49"/>
                    <a:pt x="129" y="47"/>
                    <a:pt x="129" y="60"/>
                  </a:cubicBezTo>
                  <a:cubicBezTo>
                    <a:pt x="129" y="74"/>
                    <a:pt x="129" y="108"/>
                    <a:pt x="129" y="108"/>
                  </a:cubicBezTo>
                  <a:cubicBezTo>
                    <a:pt x="110" y="108"/>
                    <a:pt x="110" y="108"/>
                    <a:pt x="110" y="108"/>
                  </a:cubicBezTo>
                  <a:lnTo>
                    <a:pt x="105" y="168"/>
                  </a:lnTo>
                  <a:close/>
                  <a:moveTo>
                    <a:pt x="92" y="40"/>
                  </a:moveTo>
                  <a:cubicBezTo>
                    <a:pt x="81" y="40"/>
                    <a:pt x="72" y="31"/>
                    <a:pt x="72" y="20"/>
                  </a:cubicBezTo>
                  <a:cubicBezTo>
                    <a:pt x="72" y="9"/>
                    <a:pt x="81" y="0"/>
                    <a:pt x="92" y="0"/>
                  </a:cubicBezTo>
                  <a:cubicBezTo>
                    <a:pt x="103" y="0"/>
                    <a:pt x="112" y="9"/>
                    <a:pt x="112" y="20"/>
                  </a:cubicBezTo>
                  <a:cubicBezTo>
                    <a:pt x="112" y="31"/>
                    <a:pt x="103" y="40"/>
                    <a:pt x="9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513425" y="3328346"/>
            <a:ext cx="2148099" cy="833773"/>
            <a:chOff x="1325116" y="2355096"/>
            <a:chExt cx="1611283" cy="625330"/>
          </a:xfrm>
        </p:grpSpPr>
        <p:sp>
          <p:nvSpPr>
            <p:cNvPr id="44" name="任意多边形 3"/>
            <p:cNvSpPr/>
            <p:nvPr/>
          </p:nvSpPr>
          <p:spPr>
            <a:xfrm>
              <a:off x="1325116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anchor="ctr"/>
            <a:lstStyle/>
            <a:p>
              <a:pPr algn="r">
                <a:defRPr/>
              </a:pPr>
              <a:r>
                <a:rPr lang="en-US" altLang="zh-CN" sz="1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Add title text</a:t>
              </a:r>
              <a:endPara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avLst/>
              <a:gdLst>
                <a:gd name="T0" fmla="*/ 93 w 185"/>
                <a:gd name="T1" fmla="*/ 190 h 190"/>
                <a:gd name="T2" fmla="*/ 0 w 185"/>
                <a:gd name="T3" fmla="*/ 160 h 190"/>
                <a:gd name="T4" fmla="*/ 63 w 185"/>
                <a:gd name="T5" fmla="*/ 132 h 190"/>
                <a:gd name="T6" fmla="*/ 64 w 185"/>
                <a:gd name="T7" fmla="*/ 143 h 190"/>
                <a:gd name="T8" fmla="*/ 25 w 185"/>
                <a:gd name="T9" fmla="*/ 160 h 190"/>
                <a:gd name="T10" fmla="*/ 93 w 185"/>
                <a:gd name="T11" fmla="*/ 180 h 190"/>
                <a:gd name="T12" fmla="*/ 160 w 185"/>
                <a:gd name="T13" fmla="*/ 160 h 190"/>
                <a:gd name="T14" fmla="*/ 121 w 185"/>
                <a:gd name="T15" fmla="*/ 143 h 190"/>
                <a:gd name="T16" fmla="*/ 122 w 185"/>
                <a:gd name="T17" fmla="*/ 132 h 190"/>
                <a:gd name="T18" fmla="*/ 185 w 185"/>
                <a:gd name="T19" fmla="*/ 160 h 190"/>
                <a:gd name="T20" fmla="*/ 93 w 185"/>
                <a:gd name="T21" fmla="*/ 190 h 190"/>
                <a:gd name="T22" fmla="*/ 88 w 185"/>
                <a:gd name="T23" fmla="*/ 168 h 190"/>
                <a:gd name="T24" fmla="*/ 88 w 185"/>
                <a:gd name="T25" fmla="*/ 116 h 190"/>
                <a:gd name="T26" fmla="*/ 100 w 185"/>
                <a:gd name="T27" fmla="*/ 116 h 190"/>
                <a:gd name="T28" fmla="*/ 100 w 185"/>
                <a:gd name="T29" fmla="*/ 168 h 190"/>
                <a:gd name="T30" fmla="*/ 88 w 185"/>
                <a:gd name="T31" fmla="*/ 168 h 190"/>
                <a:gd name="T32" fmla="*/ 48 w 185"/>
                <a:gd name="T33" fmla="*/ 72 h 190"/>
                <a:gd name="T34" fmla="*/ 129 w 185"/>
                <a:gd name="T35" fmla="*/ 72 h 190"/>
                <a:gd name="T36" fmla="*/ 160 w 185"/>
                <a:gd name="T37" fmla="*/ 92 h 190"/>
                <a:gd name="T38" fmla="*/ 128 w 185"/>
                <a:gd name="T39" fmla="*/ 112 h 190"/>
                <a:gd name="T40" fmla="*/ 48 w 185"/>
                <a:gd name="T41" fmla="*/ 112 h 190"/>
                <a:gd name="T42" fmla="*/ 48 w 185"/>
                <a:gd name="T43" fmla="*/ 72 h 190"/>
                <a:gd name="T44" fmla="*/ 7 w 185"/>
                <a:gd name="T45" fmla="*/ 44 h 190"/>
                <a:gd name="T46" fmla="*/ 39 w 185"/>
                <a:gd name="T47" fmla="*/ 24 h 190"/>
                <a:gd name="T48" fmla="*/ 160 w 185"/>
                <a:gd name="T49" fmla="*/ 24 h 190"/>
                <a:gd name="T50" fmla="*/ 160 w 185"/>
                <a:gd name="T51" fmla="*/ 64 h 190"/>
                <a:gd name="T52" fmla="*/ 39 w 185"/>
                <a:gd name="T53" fmla="*/ 64 h 190"/>
                <a:gd name="T54" fmla="*/ 7 w 185"/>
                <a:gd name="T55" fmla="*/ 44 h 190"/>
                <a:gd name="T56" fmla="*/ 88 w 185"/>
                <a:gd name="T57" fmla="*/ 0 h 190"/>
                <a:gd name="T58" fmla="*/ 100 w 185"/>
                <a:gd name="T59" fmla="*/ 0 h 190"/>
                <a:gd name="T60" fmla="*/ 100 w 185"/>
                <a:gd name="T61" fmla="*/ 19 h 190"/>
                <a:gd name="T62" fmla="*/ 88 w 185"/>
                <a:gd name="T63" fmla="*/ 19 h 190"/>
                <a:gd name="T64" fmla="*/ 88 w 185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893427" y="3611133"/>
            <a:ext cx="2148099" cy="550984"/>
            <a:chOff x="3009957" y="2567188"/>
            <a:chExt cx="1611283" cy="413238"/>
          </a:xfrm>
        </p:grpSpPr>
        <p:sp>
          <p:nvSpPr>
            <p:cNvPr id="47" name="圆角矩形标注 2"/>
            <p:cNvSpPr/>
            <p:nvPr/>
          </p:nvSpPr>
          <p:spPr>
            <a:xfrm>
              <a:off x="300995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altLang="zh-CN" sz="1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Add title text</a:t>
              </a:r>
              <a:endPara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8" name="Freeform 16"/>
            <p:cNvSpPr>
              <a:spLocks noEditPoints="1"/>
            </p:cNvSpPr>
            <p:nvPr/>
          </p:nvSpPr>
          <p:spPr bwMode="auto">
            <a:xfrm>
              <a:off x="3116188" y="2664553"/>
              <a:ext cx="222326" cy="218508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273428" y="3328346"/>
            <a:ext cx="2148099" cy="833773"/>
            <a:chOff x="4672905" y="2355096"/>
            <a:chExt cx="1611283" cy="625330"/>
          </a:xfrm>
        </p:grpSpPr>
        <p:sp>
          <p:nvSpPr>
            <p:cNvPr id="50" name="任意多边形 4"/>
            <p:cNvSpPr/>
            <p:nvPr/>
          </p:nvSpPr>
          <p:spPr>
            <a:xfrm>
              <a:off x="4672905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anchor="ctr"/>
            <a:lstStyle/>
            <a:p>
              <a:pPr algn="r">
                <a:defRPr/>
              </a:pPr>
              <a:r>
                <a:rPr lang="en-US" altLang="zh-CN" sz="1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Add title text</a:t>
              </a:r>
              <a:endParaRPr lang="zh-CN" alt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754994" y="2681581"/>
              <a:ext cx="327282" cy="204741"/>
              <a:chOff x="4748774" y="2700241"/>
              <a:chExt cx="327282" cy="204741"/>
            </a:xfrm>
          </p:grpSpPr>
          <p:sp>
            <p:nvSpPr>
              <p:cNvPr id="52" name="Freeform 21"/>
              <p:cNvSpPr>
                <a:spLocks noEditPoints="1"/>
              </p:cNvSpPr>
              <p:nvPr/>
            </p:nvSpPr>
            <p:spPr bwMode="auto">
              <a:xfrm>
                <a:off x="4803182" y="2700241"/>
                <a:ext cx="189894" cy="161922"/>
              </a:xfrm>
              <a:custGeom>
                <a:avLst/>
                <a:gdLst>
                  <a:gd name="T0" fmla="*/ 175 w 204"/>
                  <a:gd name="T1" fmla="*/ 146 h 174"/>
                  <a:gd name="T2" fmla="*/ 169 w 204"/>
                  <a:gd name="T3" fmla="*/ 170 h 174"/>
                  <a:gd name="T4" fmla="*/ 147 w 204"/>
                  <a:gd name="T5" fmla="*/ 172 h 174"/>
                  <a:gd name="T6" fmla="*/ 144 w 204"/>
                  <a:gd name="T7" fmla="*/ 163 h 174"/>
                  <a:gd name="T8" fmla="*/ 116 w 204"/>
                  <a:gd name="T9" fmla="*/ 166 h 174"/>
                  <a:gd name="T10" fmla="*/ 104 w 204"/>
                  <a:gd name="T11" fmla="*/ 165 h 174"/>
                  <a:gd name="T12" fmla="*/ 100 w 204"/>
                  <a:gd name="T13" fmla="*/ 172 h 174"/>
                  <a:gd name="T14" fmla="*/ 84 w 204"/>
                  <a:gd name="T15" fmla="*/ 172 h 174"/>
                  <a:gd name="T16" fmla="*/ 78 w 204"/>
                  <a:gd name="T17" fmla="*/ 160 h 174"/>
                  <a:gd name="T18" fmla="*/ 74 w 204"/>
                  <a:gd name="T19" fmla="*/ 159 h 174"/>
                  <a:gd name="T20" fmla="*/ 72 w 204"/>
                  <a:gd name="T21" fmla="*/ 165 h 174"/>
                  <a:gd name="T22" fmla="*/ 48 w 204"/>
                  <a:gd name="T23" fmla="*/ 163 h 174"/>
                  <a:gd name="T24" fmla="*/ 50 w 204"/>
                  <a:gd name="T25" fmla="*/ 146 h 174"/>
                  <a:gd name="T26" fmla="*/ 31 w 204"/>
                  <a:gd name="T27" fmla="*/ 128 h 174"/>
                  <a:gd name="T28" fmla="*/ 5 w 204"/>
                  <a:gd name="T29" fmla="*/ 118 h 174"/>
                  <a:gd name="T30" fmla="*/ 6 w 204"/>
                  <a:gd name="T31" fmla="*/ 87 h 174"/>
                  <a:gd name="T32" fmla="*/ 16 w 204"/>
                  <a:gd name="T33" fmla="*/ 80 h 174"/>
                  <a:gd name="T34" fmla="*/ 41 w 204"/>
                  <a:gd name="T35" fmla="*/ 30 h 174"/>
                  <a:gd name="T36" fmla="*/ 36 w 204"/>
                  <a:gd name="T37" fmla="*/ 3 h 174"/>
                  <a:gd name="T38" fmla="*/ 79 w 204"/>
                  <a:gd name="T39" fmla="*/ 15 h 174"/>
                  <a:gd name="T40" fmla="*/ 114 w 204"/>
                  <a:gd name="T41" fmla="*/ 9 h 174"/>
                  <a:gd name="T42" fmla="*/ 204 w 204"/>
                  <a:gd name="T43" fmla="*/ 87 h 174"/>
                  <a:gd name="T44" fmla="*/ 175 w 204"/>
                  <a:gd name="T45" fmla="*/ 146 h 174"/>
                  <a:gd name="T46" fmla="*/ 56 w 204"/>
                  <a:gd name="T47" fmla="*/ 47 h 174"/>
                  <a:gd name="T48" fmla="*/ 45 w 204"/>
                  <a:gd name="T49" fmla="*/ 58 h 174"/>
                  <a:gd name="T50" fmla="*/ 56 w 204"/>
                  <a:gd name="T51" fmla="*/ 69 h 174"/>
                  <a:gd name="T52" fmla="*/ 67 w 204"/>
                  <a:gd name="T53" fmla="*/ 58 h 174"/>
                  <a:gd name="T54" fmla="*/ 56 w 204"/>
                  <a:gd name="T55" fmla="*/ 47 h 174"/>
                  <a:gd name="T56" fmla="*/ 154 w 204"/>
                  <a:gd name="T57" fmla="*/ 41 h 174"/>
                  <a:gd name="T58" fmla="*/ 110 w 204"/>
                  <a:gd name="T59" fmla="*/ 35 h 174"/>
                  <a:gd name="T60" fmla="*/ 104 w 204"/>
                  <a:gd name="T61" fmla="*/ 41 h 174"/>
                  <a:gd name="T62" fmla="*/ 110 w 204"/>
                  <a:gd name="T63" fmla="*/ 47 h 174"/>
                  <a:gd name="T64" fmla="*/ 154 w 204"/>
                  <a:gd name="T65" fmla="*/ 53 h 174"/>
                  <a:gd name="T66" fmla="*/ 160 w 204"/>
                  <a:gd name="T67" fmla="*/ 47 h 174"/>
                  <a:gd name="T68" fmla="*/ 154 w 204"/>
                  <a:gd name="T69" fmla="*/ 4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4" h="174">
                    <a:moveTo>
                      <a:pt x="175" y="146"/>
                    </a:moveTo>
                    <a:cubicBezTo>
                      <a:pt x="170" y="149"/>
                      <a:pt x="175" y="165"/>
                      <a:pt x="169" y="170"/>
                    </a:cubicBezTo>
                    <a:cubicBezTo>
                      <a:pt x="166" y="174"/>
                      <a:pt x="149" y="171"/>
                      <a:pt x="147" y="172"/>
                    </a:cubicBezTo>
                    <a:cubicBezTo>
                      <a:pt x="142" y="171"/>
                      <a:pt x="150" y="162"/>
                      <a:pt x="144" y="163"/>
                    </a:cubicBezTo>
                    <a:cubicBezTo>
                      <a:pt x="134" y="165"/>
                      <a:pt x="127" y="166"/>
                      <a:pt x="116" y="166"/>
                    </a:cubicBezTo>
                    <a:cubicBezTo>
                      <a:pt x="112" y="166"/>
                      <a:pt x="108" y="166"/>
                      <a:pt x="104" y="165"/>
                    </a:cubicBezTo>
                    <a:cubicBezTo>
                      <a:pt x="103" y="165"/>
                      <a:pt x="104" y="171"/>
                      <a:pt x="100" y="172"/>
                    </a:cubicBezTo>
                    <a:cubicBezTo>
                      <a:pt x="93" y="172"/>
                      <a:pt x="87" y="173"/>
                      <a:pt x="84" y="172"/>
                    </a:cubicBezTo>
                    <a:cubicBezTo>
                      <a:pt x="76" y="172"/>
                      <a:pt x="81" y="162"/>
                      <a:pt x="78" y="160"/>
                    </a:cubicBezTo>
                    <a:cubicBezTo>
                      <a:pt x="77" y="159"/>
                      <a:pt x="76" y="159"/>
                      <a:pt x="74" y="159"/>
                    </a:cubicBezTo>
                    <a:cubicBezTo>
                      <a:pt x="72" y="159"/>
                      <a:pt x="75" y="163"/>
                      <a:pt x="72" y="165"/>
                    </a:cubicBezTo>
                    <a:cubicBezTo>
                      <a:pt x="67" y="168"/>
                      <a:pt x="50" y="167"/>
                      <a:pt x="48" y="163"/>
                    </a:cubicBezTo>
                    <a:cubicBezTo>
                      <a:pt x="44" y="152"/>
                      <a:pt x="51" y="147"/>
                      <a:pt x="50" y="146"/>
                    </a:cubicBezTo>
                    <a:cubicBezTo>
                      <a:pt x="43" y="140"/>
                      <a:pt x="36" y="135"/>
                      <a:pt x="31" y="128"/>
                    </a:cubicBezTo>
                    <a:cubicBezTo>
                      <a:pt x="21" y="117"/>
                      <a:pt x="15" y="126"/>
                      <a:pt x="5" y="118"/>
                    </a:cubicBezTo>
                    <a:cubicBezTo>
                      <a:pt x="0" y="110"/>
                      <a:pt x="4" y="89"/>
                      <a:pt x="6" y="87"/>
                    </a:cubicBezTo>
                    <a:cubicBezTo>
                      <a:pt x="10" y="82"/>
                      <a:pt x="12" y="88"/>
                      <a:pt x="16" y="80"/>
                    </a:cubicBezTo>
                    <a:cubicBezTo>
                      <a:pt x="17" y="61"/>
                      <a:pt x="26" y="43"/>
                      <a:pt x="41" y="30"/>
                    </a:cubicBezTo>
                    <a:cubicBezTo>
                      <a:pt x="34" y="23"/>
                      <a:pt x="20" y="12"/>
                      <a:pt x="36" y="3"/>
                    </a:cubicBezTo>
                    <a:cubicBezTo>
                      <a:pt x="50" y="0"/>
                      <a:pt x="79" y="15"/>
                      <a:pt x="79" y="15"/>
                    </a:cubicBezTo>
                    <a:cubicBezTo>
                      <a:pt x="79" y="15"/>
                      <a:pt x="96" y="9"/>
                      <a:pt x="114" y="9"/>
                    </a:cubicBezTo>
                    <a:cubicBezTo>
                      <a:pt x="167" y="9"/>
                      <a:pt x="204" y="44"/>
                      <a:pt x="204" y="87"/>
                    </a:cubicBezTo>
                    <a:cubicBezTo>
                      <a:pt x="204" y="113"/>
                      <a:pt x="198" y="132"/>
                      <a:pt x="175" y="146"/>
                    </a:cubicBezTo>
                    <a:close/>
                    <a:moveTo>
                      <a:pt x="56" y="47"/>
                    </a:moveTo>
                    <a:cubicBezTo>
                      <a:pt x="50" y="47"/>
                      <a:pt x="45" y="52"/>
                      <a:pt x="45" y="58"/>
                    </a:cubicBezTo>
                    <a:cubicBezTo>
                      <a:pt x="45" y="64"/>
                      <a:pt x="50" y="69"/>
                      <a:pt x="56" y="69"/>
                    </a:cubicBezTo>
                    <a:cubicBezTo>
                      <a:pt x="62" y="69"/>
                      <a:pt x="67" y="64"/>
                      <a:pt x="67" y="58"/>
                    </a:cubicBezTo>
                    <a:cubicBezTo>
                      <a:pt x="67" y="52"/>
                      <a:pt x="62" y="47"/>
                      <a:pt x="56" y="47"/>
                    </a:cubicBezTo>
                    <a:close/>
                    <a:moveTo>
                      <a:pt x="154" y="41"/>
                    </a:moveTo>
                    <a:cubicBezTo>
                      <a:pt x="154" y="41"/>
                      <a:pt x="132" y="34"/>
                      <a:pt x="110" y="35"/>
                    </a:cubicBezTo>
                    <a:cubicBezTo>
                      <a:pt x="106" y="35"/>
                      <a:pt x="104" y="37"/>
                      <a:pt x="104" y="41"/>
                    </a:cubicBezTo>
                    <a:cubicBezTo>
                      <a:pt x="104" y="44"/>
                      <a:pt x="106" y="47"/>
                      <a:pt x="110" y="47"/>
                    </a:cubicBezTo>
                    <a:cubicBezTo>
                      <a:pt x="110" y="47"/>
                      <a:pt x="133" y="45"/>
                      <a:pt x="154" y="53"/>
                    </a:cubicBezTo>
                    <a:cubicBezTo>
                      <a:pt x="157" y="53"/>
                      <a:pt x="160" y="51"/>
                      <a:pt x="160" y="47"/>
                    </a:cubicBezTo>
                    <a:cubicBezTo>
                      <a:pt x="160" y="44"/>
                      <a:pt x="157" y="41"/>
                      <a:pt x="15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endParaRPr>
              </a:p>
            </p:txBody>
          </p:sp>
          <p:pic>
            <p:nvPicPr>
              <p:cNvPr id="53" name="Picture 22" descr="C:\Users\MDG\Desktop\图片2副本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48774" y="2801230"/>
                <a:ext cx="327282" cy="103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VID MARTIN…"/>
          <p:cNvSpPr txBox="1"/>
          <p:nvPr/>
        </p:nvSpPr>
        <p:spPr>
          <a:xfrm>
            <a:off x="2455911" y="2210737"/>
            <a:ext cx="4185529" cy="11036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MELISSA LORETA…"/>
          <p:cNvSpPr txBox="1"/>
          <p:nvPr/>
        </p:nvSpPr>
        <p:spPr>
          <a:xfrm>
            <a:off x="2455911" y="4261572"/>
            <a:ext cx="4073233" cy="11036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46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" name="Text Placeholder 6"/>
          <p:cNvSpPr txBox="1"/>
          <p:nvPr/>
        </p:nvSpPr>
        <p:spPr>
          <a:xfrm>
            <a:off x="7370481" y="2050140"/>
            <a:ext cx="3923163" cy="1269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51027" y="3796310"/>
            <a:ext cx="4405149" cy="1884368"/>
            <a:chOff x="7183110" y="3634550"/>
            <a:chExt cx="4405149" cy="1884368"/>
          </a:xfrm>
        </p:grpSpPr>
        <p:sp>
          <p:nvSpPr>
            <p:cNvPr id="9" name="Oval 46"/>
            <p:cNvSpPr/>
            <p:nvPr/>
          </p:nvSpPr>
          <p:spPr>
            <a:xfrm>
              <a:off x="10007426" y="3634550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Oval 45"/>
            <p:cNvSpPr/>
            <p:nvPr/>
          </p:nvSpPr>
          <p:spPr>
            <a:xfrm>
              <a:off x="7601358" y="3644026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Arc 41"/>
            <p:cNvSpPr/>
            <p:nvPr/>
          </p:nvSpPr>
          <p:spPr>
            <a:xfrm>
              <a:off x="7594731" y="3644026"/>
              <a:ext cx="1349600" cy="1349600"/>
            </a:xfrm>
            <a:prstGeom prst="arc">
              <a:avLst>
                <a:gd name="adj1" fmla="val 16200000"/>
                <a:gd name="adj2" fmla="val 10769516"/>
              </a:avLst>
            </a:prstGeom>
            <a:ln w="152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2" name="Text Placeholder 10"/>
            <p:cNvSpPr txBox="1"/>
            <p:nvPr/>
          </p:nvSpPr>
          <p:spPr>
            <a:xfrm>
              <a:off x="7183110" y="5298871"/>
              <a:ext cx="218649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165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09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3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7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5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3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0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ts val="1000"/>
                </a:spcBef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Add title text</a:t>
              </a:r>
              <a:endParaRPr lang="en-ID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3" name="Arc 43"/>
            <p:cNvSpPr/>
            <p:nvPr/>
          </p:nvSpPr>
          <p:spPr>
            <a:xfrm>
              <a:off x="10007426" y="3634950"/>
              <a:ext cx="1349600" cy="1349600"/>
            </a:xfrm>
            <a:prstGeom prst="arc">
              <a:avLst>
                <a:gd name="adj1" fmla="val 16200000"/>
                <a:gd name="adj2" fmla="val 13567605"/>
              </a:avLst>
            </a:prstGeom>
            <a:ln w="152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4" name="Text Placeholder 10"/>
            <p:cNvSpPr txBox="1"/>
            <p:nvPr/>
          </p:nvSpPr>
          <p:spPr>
            <a:xfrm>
              <a:off x="9776194" y="5296804"/>
              <a:ext cx="181206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165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09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3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7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5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3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0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ts val="1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思源黑体 CN Medium" panose="020B0600000000000000" pitchFamily="34" charset="-122"/>
                </a:rPr>
                <a:t>Add title text</a:t>
              </a:r>
              <a:endParaRPr lang="en-ID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Medium" panose="020B0600000000000000" pitchFamily="34" charset="-122"/>
              </a:endParaRPr>
            </a:p>
          </p:txBody>
        </p:sp>
        <p:sp>
          <p:nvSpPr>
            <p:cNvPr id="15" name="Text Placeholder 10"/>
            <p:cNvSpPr txBox="1"/>
            <p:nvPr/>
          </p:nvSpPr>
          <p:spPr>
            <a:xfrm>
              <a:off x="7846916" y="4165180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165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09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3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7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5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3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0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ts val="1000"/>
                </a:spcBef>
              </a:pPr>
              <a:r>
                <a:rPr lang="en-US" sz="21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75%</a:t>
              </a:r>
              <a:endParaRPr lang="en-ID" sz="21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6" name="Text Placeholder 10"/>
            <p:cNvSpPr txBox="1"/>
            <p:nvPr/>
          </p:nvSpPr>
          <p:spPr>
            <a:xfrm>
              <a:off x="10259611" y="4165180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165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09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3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76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5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330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0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95" indent="-457200" algn="l" defTabSz="182816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ts val="1000"/>
                </a:spcBef>
              </a:pPr>
              <a:r>
                <a:rPr lang="en-US" sz="21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90%</a:t>
              </a:r>
              <a:endParaRPr lang="en-ID" sz="21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6" y="2001117"/>
            <a:ext cx="1367971" cy="13679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6" y="4090593"/>
            <a:ext cx="1367971" cy="1367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形"/>
          <p:cNvSpPr/>
          <p:nvPr/>
        </p:nvSpPr>
        <p:spPr>
          <a:xfrm>
            <a:off x="3720782" y="1682433"/>
            <a:ext cx="2539161" cy="55435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5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rPr>
              <a:t>PART 02</a:t>
            </a:r>
            <a:endParaRPr lang="en-US" altLang="zh-CN" sz="2000" noProof="0" dirty="0">
              <a:ln>
                <a:noFill/>
              </a:ln>
              <a:noFill/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旧字形 Light" panose="020B0300000000000000" charset="-128"/>
              <a:sym typeface="思源黑体 CN Medium" panose="020B0600000000000000" pitchFamily="34" charset="-122"/>
            </a:endParaRPr>
          </a:p>
        </p:txBody>
      </p:sp>
      <p:grpSp>
        <p:nvGrpSpPr>
          <p:cNvPr id="7" name="图形"/>
          <p:cNvGrpSpPr/>
          <p:nvPr/>
        </p:nvGrpSpPr>
        <p:grpSpPr>
          <a:xfrm>
            <a:off x="159737" y="2533333"/>
            <a:ext cx="7152639" cy="1176655"/>
            <a:chOff x="1310" y="3897"/>
            <a:chExt cx="9782" cy="1853"/>
          </a:xfrm>
        </p:grpSpPr>
        <p:sp>
          <p:nvSpPr>
            <p:cNvPr id="9" name="图形"/>
            <p:cNvSpPr txBox="1"/>
            <p:nvPr/>
          </p:nvSpPr>
          <p:spPr>
            <a:xfrm>
              <a:off x="1730" y="3960"/>
              <a:ext cx="8710" cy="16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8800" spc="-13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印品粗朗体" panose="02000000000000000000" pitchFamily="2" charset="-122"/>
                  <a:ea typeface="印品粗朗体" panose="02000000000000000000" pitchFamily="2" charset="-122"/>
                  <a:cs typeface="思源黑体旧字形 Light" panose="020B0300000000000000" charset="-128"/>
                  <a:sym typeface="思源黑体 CN Medium" panose="020B0600000000000000" pitchFamily="34" charset="-122"/>
                </a:rPr>
                <a:t>THANK YOU</a:t>
              </a:r>
              <a:endParaRPr lang="zh-CN" altLang="en-US" sz="8800" spc="-13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印品粗朗体" panose="02000000000000000000" pitchFamily="2" charset="-122"/>
                <a:ea typeface="印品粗朗体" panose="02000000000000000000" pitchFamily="2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9"/>
              </p:custDataLst>
            </p:nvPr>
          </p:nvSpPr>
          <p:spPr>
            <a:xfrm flipH="1">
              <a:off x="1310" y="3897"/>
              <a:ext cx="9782" cy="185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en-US" altLang="zh-CN" sz="3200" spc="-13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印品粗朗体" panose="02000000000000000000" pitchFamily="2" charset="-122"/>
                <a:ea typeface="印品粗朗体" panose="02000000000000000000" pitchFamily="2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1" name="图形"/>
          <p:cNvSpPr txBox="1"/>
          <p:nvPr/>
        </p:nvSpPr>
        <p:spPr>
          <a:xfrm>
            <a:off x="3911283" y="1744663"/>
            <a:ext cx="22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BUSINESS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12" name="图形"/>
          <p:cNvGrpSpPr/>
          <p:nvPr/>
        </p:nvGrpSpPr>
        <p:grpSpPr>
          <a:xfrm>
            <a:off x="447675" y="563245"/>
            <a:ext cx="4064000" cy="336550"/>
            <a:chOff x="705" y="887"/>
            <a:chExt cx="6400" cy="530"/>
          </a:xfrm>
        </p:grpSpPr>
        <p:sp>
          <p:nvSpPr>
            <p:cNvPr id="13" name="图形"/>
            <p:cNvSpPr/>
            <p:nvPr>
              <p:custDataLst>
                <p:tags r:id="rId7"/>
              </p:custDataLst>
            </p:nvPr>
          </p:nvSpPr>
          <p:spPr>
            <a:xfrm>
              <a:off x="705" y="1134"/>
              <a:ext cx="2339" cy="1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8AFFF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noFill/>
                  <a:latin typeface="微软雅黑" panose="020B0503020204020204" pitchFamily="34" charset="-122"/>
                  <a:ea typeface="微软雅黑" panose="020B0503020204020204" pitchFamily="34" charset="-122"/>
                  <a:cs typeface="思源黑体旧字形 Light" panose="020B0300000000000000" charset="-128"/>
                  <a:sym typeface="思源黑体 CN Medium" panose="020B0600000000000000" pitchFamily="34" charset="-122"/>
                </a:rPr>
                <a:t>PART 02</a:t>
              </a:r>
              <a:endParaRPr lang="en-US" altLang="zh-CN" sz="2000" noProof="0" dirty="0">
                <a:ln>
                  <a:noFill/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  <p:sp>
          <p:nvSpPr>
            <p:cNvPr id="14" name="图形"/>
            <p:cNvSpPr txBox="1"/>
            <p:nvPr>
              <p:custDataLst>
                <p:tags r:id="rId8"/>
              </p:custDataLst>
            </p:nvPr>
          </p:nvSpPr>
          <p:spPr>
            <a:xfrm>
              <a:off x="705" y="887"/>
              <a:ext cx="640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旧字形 Light" panose="020B0300000000000000" charset="-128"/>
                  <a:sym typeface="思源黑体 CN Medium" panose="020B0600000000000000" pitchFamily="34" charset="-122"/>
                </a:rPr>
                <a:t>LOGO HERE</a:t>
              </a:r>
            </a:p>
          </p:txBody>
        </p:sp>
      </p:grpSp>
      <p:sp>
        <p:nvSpPr>
          <p:cNvPr id="16" name="图形"/>
          <p:cNvSpPr/>
          <p:nvPr>
            <p:custDataLst>
              <p:tags r:id="rId1"/>
            </p:custDataLst>
          </p:nvPr>
        </p:nvSpPr>
        <p:spPr>
          <a:xfrm flipH="1">
            <a:off x="841375" y="6228715"/>
            <a:ext cx="6143625" cy="15430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rPr>
              <a:t>PART 02</a:t>
            </a:r>
            <a:endParaRPr lang="en-US" altLang="zh-CN" sz="2000" noProof="0" dirty="0">
              <a:ln>
                <a:noFill/>
              </a:ln>
              <a:noFill/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旧字形 Light" panose="020B0300000000000000" charset="-128"/>
              <a:sym typeface="思源黑体 CN Medium" panose="020B0600000000000000" pitchFamily="34" charset="-122"/>
            </a:endParaRPr>
          </a:p>
        </p:txBody>
      </p:sp>
      <p:grpSp>
        <p:nvGrpSpPr>
          <p:cNvPr id="18" name="图形"/>
          <p:cNvGrpSpPr/>
          <p:nvPr/>
        </p:nvGrpSpPr>
        <p:grpSpPr>
          <a:xfrm>
            <a:off x="566772" y="4896168"/>
            <a:ext cx="4248785" cy="328295"/>
            <a:chOff x="1377" y="7618"/>
            <a:chExt cx="6691" cy="517"/>
          </a:xfrm>
        </p:grpSpPr>
        <p:sp>
          <p:nvSpPr>
            <p:cNvPr id="19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2017" y="7624"/>
              <a:ext cx="5572" cy="5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  <a:sym typeface="思源黑体 CN Medium" panose="020B0600000000000000" pitchFamily="34" charset="-122"/>
                </a:rPr>
                <a:t>Report 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  <a:sym typeface="思源黑体 CN Medium" panose="020B0600000000000000" pitchFamily="34" charset="-122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pitchFamily="18" charset="-122"/>
                  <a:sym typeface="思源黑体 CN Medium" panose="020B0600000000000000" pitchFamily="34" charset="-122"/>
                </a:rPr>
                <a:t>freeppt7.com   -202X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  <a:sym typeface="思源黑体 CN Medium" panose="020B0600000000000000" pitchFamily="34" charset="-122"/>
              </a:endParaRPr>
            </a:p>
          </p:txBody>
        </p:sp>
        <p:grpSp>
          <p:nvGrpSpPr>
            <p:cNvPr id="20" name="图形"/>
            <p:cNvGrpSpPr/>
            <p:nvPr/>
          </p:nvGrpSpPr>
          <p:grpSpPr>
            <a:xfrm>
              <a:off x="1377" y="7618"/>
              <a:ext cx="517" cy="517"/>
              <a:chOff x="4951411" y="1419225"/>
              <a:chExt cx="442539" cy="442539"/>
            </a:xfrm>
          </p:grpSpPr>
          <p:grpSp>
            <p:nvGrpSpPr>
              <p:cNvPr id="22" name="Group 39"/>
              <p:cNvGrpSpPr/>
              <p:nvPr/>
            </p:nvGrpSpPr>
            <p:grpSpPr>
              <a:xfrm>
                <a:off x="4951411" y="1419225"/>
                <a:ext cx="442539" cy="442539"/>
                <a:chOff x="4951411" y="1419225"/>
                <a:chExt cx="442539" cy="442539"/>
              </a:xfrm>
            </p:grpSpPr>
            <p:sp>
              <p:nvSpPr>
                <p:cNvPr id="24" name="图形"/>
                <p:cNvSpPr/>
                <p:nvPr>
                  <p:custDataLst>
                    <p:tags r:id="rId5"/>
                  </p:custDataLst>
                </p:nvPr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80000">
                      <a:schemeClr val="accent3"/>
                    </a:gs>
                    <a:gs pos="100000">
                      <a:schemeClr val="accent3"/>
                    </a:gs>
                    <a:gs pos="15000">
                      <a:schemeClr val="accent3">
                        <a:lumMod val="40000"/>
                        <a:lumOff val="60000"/>
                      </a:schemeClr>
                    </a:gs>
                    <a:gs pos="4500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旧字形 Light" panose="020B0300000000000000" charset="-128"/>
                    <a:sym typeface="思源黑体 CN Medium" panose="020B0600000000000000" pitchFamily="34" charset="-122"/>
                  </a:endParaRPr>
                </a:p>
              </p:txBody>
            </p:sp>
            <p:sp>
              <p:nvSpPr>
                <p:cNvPr id="25" name="图形"/>
                <p:cNvSpPr/>
                <p:nvPr>
                  <p:custDataLst>
                    <p:tags r:id="rId6"/>
                  </p:custDataLst>
                </p:nvPr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旧字形 Light" panose="020B0300000000000000" charset="-128"/>
                    <a:sym typeface="思源黑体 CN Medium" panose="020B0600000000000000" pitchFamily="34" charset="-122"/>
                  </a:endParaRPr>
                </a:p>
              </p:txBody>
            </p:sp>
          </p:grpSp>
          <p:sp>
            <p:nvSpPr>
              <p:cNvPr id="23" name="图形"/>
              <p:cNvSpPr/>
              <p:nvPr>
                <p:custDataLst>
                  <p:tags r:id="rId4"/>
                </p:custDataLst>
              </p:nvPr>
            </p:nvSpPr>
            <p:spPr>
              <a:xfrm rot="5400000">
                <a:off x="5101936" y="1596959"/>
                <a:ext cx="141490" cy="87071"/>
              </a:xfrm>
              <a:custGeom>
                <a:avLst/>
                <a:gdLst>
                  <a:gd name="connsiteX0" fmla="*/ 133984 w 148392"/>
                  <a:gd name="connsiteY0" fmla="*/ 88463 h 91318"/>
                  <a:gd name="connsiteX1" fmla="*/ 125914 w 148392"/>
                  <a:gd name="connsiteY1" fmla="*/ 85118 h 91318"/>
                  <a:gd name="connsiteX2" fmla="*/ 76910 w 148392"/>
                  <a:gd name="connsiteY2" fmla="*/ 36114 h 91318"/>
                  <a:gd name="connsiteX3" fmla="*/ 27906 w 148392"/>
                  <a:gd name="connsiteY3" fmla="*/ 85118 h 91318"/>
                  <a:gd name="connsiteX4" fmla="*/ 11765 w 148392"/>
                  <a:gd name="connsiteY4" fmla="*/ 84837 h 91318"/>
                  <a:gd name="connsiteX5" fmla="*/ 11765 w 148392"/>
                  <a:gd name="connsiteY5" fmla="*/ 68977 h 91318"/>
                  <a:gd name="connsiteX6" fmla="*/ 68840 w 148392"/>
                  <a:gd name="connsiteY6" fmla="*/ 11903 h 91318"/>
                  <a:gd name="connsiteX7" fmla="*/ 84980 w 148392"/>
                  <a:gd name="connsiteY7" fmla="*/ 11903 h 91318"/>
                  <a:gd name="connsiteX8" fmla="*/ 142054 w 148392"/>
                  <a:gd name="connsiteY8" fmla="*/ 68977 h 91318"/>
                  <a:gd name="connsiteX9" fmla="*/ 142052 w 148392"/>
                  <a:gd name="connsiteY9" fmla="*/ 85120 h 91318"/>
                  <a:gd name="connsiteX10" fmla="*/ 133984 w 148392"/>
                  <a:gd name="connsiteY10" fmla="*/ 88463 h 9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392" h="91318">
                    <a:moveTo>
                      <a:pt x="133984" y="88463"/>
                    </a:moveTo>
                    <a:cubicBezTo>
                      <a:pt x="130957" y="88461"/>
                      <a:pt x="128054" y="87258"/>
                      <a:pt x="125914" y="85118"/>
                    </a:cubicBezTo>
                    <a:lnTo>
                      <a:pt x="76910" y="36114"/>
                    </a:lnTo>
                    <a:lnTo>
                      <a:pt x="27906" y="85118"/>
                    </a:lnTo>
                    <a:cubicBezTo>
                      <a:pt x="23371" y="89498"/>
                      <a:pt x="16145" y="89372"/>
                      <a:pt x="11765" y="84837"/>
                    </a:cubicBezTo>
                    <a:cubicBezTo>
                      <a:pt x="7493" y="80414"/>
                      <a:pt x="7493" y="73401"/>
                      <a:pt x="11765" y="68977"/>
                    </a:cubicBezTo>
                    <a:lnTo>
                      <a:pt x="68840" y="11903"/>
                    </a:lnTo>
                    <a:cubicBezTo>
                      <a:pt x="73297" y="7447"/>
                      <a:pt x="80523" y="7447"/>
                      <a:pt x="84980" y="11903"/>
                    </a:cubicBezTo>
                    <a:lnTo>
                      <a:pt x="142054" y="68977"/>
                    </a:lnTo>
                    <a:cubicBezTo>
                      <a:pt x="146512" y="73436"/>
                      <a:pt x="146511" y="80663"/>
                      <a:pt x="142052" y="85120"/>
                    </a:cubicBezTo>
                    <a:cubicBezTo>
                      <a:pt x="139912" y="87259"/>
                      <a:pt x="137010" y="88461"/>
                      <a:pt x="133984" y="884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304800" dist="190500" dir="8100000" sx="85000" sy="85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思源黑体旧字形 Light" panose="020B0300000000000000" charset="-128"/>
                  <a:sym typeface="思源黑体 CN Medium" panose="020B0600000000000000" pitchFamily="34" charset="-122"/>
                </a:endParaRPr>
              </a:p>
            </p:txBody>
          </p:sp>
        </p:grpSp>
        <p:sp>
          <p:nvSpPr>
            <p:cNvPr id="21" name="图形"/>
            <p:cNvSpPr/>
            <p:nvPr>
              <p:custDataLst>
                <p:tags r:id="rId3"/>
              </p:custDataLst>
            </p:nvPr>
          </p:nvSpPr>
          <p:spPr>
            <a:xfrm>
              <a:off x="6150" y="7793"/>
              <a:ext cx="1918" cy="23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8AFFF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noFill/>
                  <a:latin typeface="微软雅黑" panose="020B0503020204020204" pitchFamily="34" charset="-122"/>
                  <a:ea typeface="微软雅黑" panose="020B0503020204020204" pitchFamily="34" charset="-122"/>
                  <a:cs typeface="思源黑体旧字形 Light" panose="020B0300000000000000" charset="-128"/>
                  <a:sym typeface="思源黑体 CN Medium" panose="020B0600000000000000" pitchFamily="34" charset="-122"/>
                </a:rPr>
                <a:t>PART 02</a:t>
              </a:r>
              <a:endParaRPr lang="en-US" altLang="zh-CN" sz="2000" noProof="0" dirty="0">
                <a:ln>
                  <a:noFill/>
                </a:ln>
                <a:noFill/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旧字形 Light" panose="020B0300000000000000" charset="-128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0" b="89241"/>
          <a:stretch>
            <a:fillRect/>
          </a:stretch>
        </p:blipFill>
        <p:spPr>
          <a:xfrm>
            <a:off x="10839449" y="367030"/>
            <a:ext cx="793781" cy="7378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95" y="4268835"/>
            <a:ext cx="975118" cy="100863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58643" y="983510"/>
            <a:ext cx="1485265" cy="323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amond 5"/>
          <p:cNvSpPr/>
          <p:nvPr/>
        </p:nvSpPr>
        <p:spPr>
          <a:xfrm>
            <a:off x="4389288" y="1301009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371543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329063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463415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450766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451363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409423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327573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327572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427841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336623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279469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233159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409816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278041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353988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352789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396132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289717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324844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432312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347100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336361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376032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360879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344195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280493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443063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294800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387683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387683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390754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384281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390754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329007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354104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285339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422274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362963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348205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348271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386883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386883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386883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386883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7"/>
          <p:cNvSpPr>
            <a:spLocks noChangeAspect="1"/>
          </p:cNvSpPr>
          <p:nvPr/>
        </p:nvSpPr>
        <p:spPr>
          <a:xfrm>
            <a:off x="2611648" y="1311404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458790" y="1355692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176220" y="1340858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296775" y="1352612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21544" y="2375985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741596" y="1344993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458217" y="1440626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083598" y="1333090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641090" y="1334107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361323" y="1386797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888282" y="2329943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799470" y="2329943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310755" y="2317572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148096" y="2329914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472769" y="2317572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651840" y="2347664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448434" y="2329943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690398" y="3471848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238762" y="2329943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489150" y="3471848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6027332" y="3489338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162836" y="3527039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312846" y="3490102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819847" y="3490684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480404" y="4522830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337174" y="3471848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19509" y="3471848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458578" y="3471848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479389" y="4575810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891097" y="4560154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158724" y="4699018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242448" y="4600932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23524" y="5529068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075871" y="4638827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19509" y="4705955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477610" y="4575810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658128" y="4575810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464064" y="5535598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17055" y="5535598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152040" y="5535598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02050" y="5535598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17425" y="5525050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806890" y="5561540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269768" y="5525050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539983" y="5526117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68"/>
          <p:cNvSpPr/>
          <p:nvPr/>
        </p:nvSpPr>
        <p:spPr>
          <a:xfrm rot="10800000">
            <a:off x="6175655" y="4545451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739261" y="4624805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663029" y="3569582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778855" y="3543759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08661" y="4682770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555992" y="3577100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301938" y="5587983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276660" y="2576030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757806" y="5589402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12631" y="1470198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550022" y="4601339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070079" y="3575817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468461" y="4644126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620176" y="1483957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561352" y="1450891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428361" y="1407299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397501" y="4686877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440793" y="3685901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348115" y="3685901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255437" y="3685901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162757" y="3685901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361414" y="3625613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4077325" y="2479846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37169" y="2479319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740038" y="1444303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605681" y="5620295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546051" y="5675193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968751" y="5620005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266895" y="5651685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243327" y="5588591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508703" y="5634091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6107751" y="5584703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759451" y="1385506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346614" y="1382450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995614" y="1475153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872123" y="1437088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864431" y="2539794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385518" y="2538671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714726" y="2538671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34660" y="2534959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262889" y="4680985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727021" y="2403761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513021" y="2562109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355821" y="4648649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611629" y="4615944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任意多边形: 形状 13"/>
          <p:cNvSpPr/>
          <p:nvPr/>
        </p:nvSpPr>
        <p:spPr>
          <a:xfrm rot="10800000">
            <a:off x="992520" y="1441732"/>
            <a:ext cx="10344303" cy="4815562"/>
          </a:xfrm>
          <a:custGeom>
            <a:avLst/>
            <a:gdLst>
              <a:gd name="connsiteX0" fmla="*/ 10344303 w 10344303"/>
              <a:gd name="connsiteY0" fmla="*/ 4815562 h 4815562"/>
              <a:gd name="connsiteX1" fmla="*/ 0 w 10344303"/>
              <a:gd name="connsiteY1" fmla="*/ 4815562 h 4815562"/>
              <a:gd name="connsiteX2" fmla="*/ 0 w 10344303"/>
              <a:gd name="connsiteY2" fmla="*/ 510265 h 4815562"/>
              <a:gd name="connsiteX3" fmla="*/ 1218052 w 10344303"/>
              <a:gd name="connsiteY3" fmla="*/ 510265 h 4815562"/>
              <a:gd name="connsiteX4" fmla="*/ 1546455 w 10344303"/>
              <a:gd name="connsiteY4" fmla="*/ 0 h 4815562"/>
              <a:gd name="connsiteX5" fmla="*/ 1874858 w 10344303"/>
              <a:gd name="connsiteY5" fmla="*/ 510265 h 4815562"/>
              <a:gd name="connsiteX6" fmla="*/ 10344303 w 10344303"/>
              <a:gd name="connsiteY6" fmla="*/ 510265 h 481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4303" h="4815562">
                <a:moveTo>
                  <a:pt x="10344303" y="4815562"/>
                </a:moveTo>
                <a:lnTo>
                  <a:pt x="0" y="4815562"/>
                </a:lnTo>
                <a:lnTo>
                  <a:pt x="0" y="510265"/>
                </a:lnTo>
                <a:lnTo>
                  <a:pt x="1218052" y="510265"/>
                </a:lnTo>
                <a:lnTo>
                  <a:pt x="1546455" y="0"/>
                </a:lnTo>
                <a:lnTo>
                  <a:pt x="1874858" y="510265"/>
                </a:lnTo>
                <a:lnTo>
                  <a:pt x="10344303" y="510265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" name="îSḻîḓé"/>
          <p:cNvSpPr txBox="1"/>
          <p:nvPr/>
        </p:nvSpPr>
        <p:spPr>
          <a:xfrm>
            <a:off x="929741" y="2070523"/>
            <a:ext cx="4632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dirty="0">
                <a:ln w="19050">
                  <a:noFill/>
                </a:ln>
                <a:solidFill>
                  <a:srgbClr val="73CA78">
                    <a:alpha val="3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PART ONE</a:t>
            </a:r>
            <a:endParaRPr lang="zh-CN" altLang="en-US" sz="6600" b="1" i="1" dirty="0">
              <a:ln w="19050">
                <a:noFill/>
              </a:ln>
              <a:solidFill>
                <a:srgbClr val="73CA78">
                  <a:alpha val="3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02872" y="2326092"/>
            <a:ext cx="1843715" cy="516456"/>
            <a:chOff x="5779890" y="2579232"/>
            <a:chExt cx="1708826" cy="411455"/>
          </a:xfrm>
        </p:grpSpPr>
        <p:sp>
          <p:nvSpPr>
            <p:cNvPr id="6" name="矩形: 圆角 5"/>
            <p:cNvSpPr/>
            <p:nvPr/>
          </p:nvSpPr>
          <p:spPr>
            <a:xfrm>
              <a:off x="5817376" y="2633662"/>
              <a:ext cx="1671340" cy="357025"/>
            </a:xfrm>
            <a:prstGeom prst="roundRect">
              <a:avLst/>
            </a:prstGeom>
            <a:solidFill>
              <a:srgbClr val="DBF0B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79890" y="2579232"/>
              <a:ext cx="1671340" cy="357025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101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Part One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054584" y="3000679"/>
            <a:ext cx="4789124" cy="92333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latinLnBrk="1">
              <a:defRPr/>
            </a:pPr>
            <a:r>
              <a:rPr lang="en-US" altLang="zh-CN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阿里巴巴普惠体 B" panose="00020600040101010101" pitchFamily="18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5400" b="0" dirty="0">
              <a:solidFill>
                <a:schemeClr val="tx1">
                  <a:lumMod val="85000"/>
                  <a:lumOff val="15000"/>
                </a:schemeClr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阿里巴巴普惠体 B" panose="00020600040101010101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3113" y="3971931"/>
            <a:ext cx="4281229" cy="465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just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6202871" y="4794452"/>
            <a:ext cx="917729" cy="138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3" b="87737"/>
          <a:stretch>
            <a:fillRect/>
          </a:stretch>
        </p:blipFill>
        <p:spPr>
          <a:xfrm>
            <a:off x="10235548" y="841025"/>
            <a:ext cx="1454814" cy="175500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2" y="1159718"/>
            <a:ext cx="5379587" cy="53795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25"/>
          <p:cNvSpPr/>
          <p:nvPr/>
        </p:nvSpPr>
        <p:spPr>
          <a:xfrm>
            <a:off x="5768894" y="1676899"/>
            <a:ext cx="445523" cy="4455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9" tIns="48215" rIns="96429" bIns="48215" numCol="1" spcCol="0" rtlCol="0" fromWordArt="0" anchor="ctr" anchorCtr="0" forceAA="0" compatLnSpc="1">
            <a:noAutofit/>
          </a:bodyPr>
          <a:lstStyle/>
          <a:p>
            <a:pPr algn="ctr" defTabSz="964565">
              <a:lnSpc>
                <a:spcPct val="130000"/>
              </a:lnSpc>
            </a:pPr>
            <a:endParaRPr lang="en-GB" sz="1475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9" name="AutoShape 139"/>
          <p:cNvSpPr/>
          <p:nvPr/>
        </p:nvSpPr>
        <p:spPr bwMode="auto">
          <a:xfrm>
            <a:off x="5867222" y="1779056"/>
            <a:ext cx="248866" cy="241210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lIns="20089" tIns="20089" rIns="20089" bIns="20089" anchor="ctr"/>
          <a:lstStyle/>
          <a:p>
            <a:pPr algn="ctr" defTabSz="241300" hangingPunct="0">
              <a:lnSpc>
                <a:spcPct val="130000"/>
              </a:lnSpc>
            </a:pPr>
            <a:endParaRPr lang="en-US" sz="116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6" name="TextBox 28"/>
          <p:cNvSpPr txBox="1"/>
          <p:nvPr/>
        </p:nvSpPr>
        <p:spPr>
          <a:xfrm>
            <a:off x="6448185" y="1454451"/>
            <a:ext cx="1892313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7" name="Rectangle 29"/>
          <p:cNvSpPr/>
          <p:nvPr/>
        </p:nvSpPr>
        <p:spPr>
          <a:xfrm>
            <a:off x="6448183" y="1789074"/>
            <a:ext cx="3904131" cy="62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1" name="Oval 16"/>
          <p:cNvSpPr/>
          <p:nvPr/>
        </p:nvSpPr>
        <p:spPr>
          <a:xfrm>
            <a:off x="5768894" y="2843151"/>
            <a:ext cx="445523" cy="4455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9" tIns="48215" rIns="96429" bIns="48215" numCol="1" spcCol="0" rtlCol="0" fromWordArt="0" anchor="ctr" anchorCtr="0" forceAA="0" compatLnSpc="1">
            <a:noAutofit/>
          </a:bodyPr>
          <a:lstStyle/>
          <a:p>
            <a:pPr algn="ctr" defTabSz="964565">
              <a:lnSpc>
                <a:spcPct val="130000"/>
              </a:lnSpc>
            </a:pPr>
            <a:endParaRPr lang="en-GB" sz="1475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2" name="AutoShape 117"/>
          <p:cNvSpPr/>
          <p:nvPr/>
        </p:nvSpPr>
        <p:spPr bwMode="auto">
          <a:xfrm>
            <a:off x="5867222" y="2980313"/>
            <a:ext cx="248866" cy="186756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lIns="20089" tIns="20089" rIns="20089" bIns="20089" anchor="ctr"/>
          <a:lstStyle/>
          <a:p>
            <a:pPr algn="ctr" defTabSz="241300" hangingPunct="0">
              <a:lnSpc>
                <a:spcPct val="130000"/>
              </a:lnSpc>
            </a:pPr>
            <a:endParaRPr lang="en-US" sz="116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9" name="TextBox 28"/>
          <p:cNvSpPr txBox="1"/>
          <p:nvPr/>
        </p:nvSpPr>
        <p:spPr>
          <a:xfrm>
            <a:off x="6448184" y="2562239"/>
            <a:ext cx="1892313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0" name="Rectangle 29"/>
          <p:cNvSpPr/>
          <p:nvPr/>
        </p:nvSpPr>
        <p:spPr>
          <a:xfrm>
            <a:off x="6448182" y="2913191"/>
            <a:ext cx="4021619" cy="62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8" name="Oval 19"/>
          <p:cNvSpPr/>
          <p:nvPr/>
        </p:nvSpPr>
        <p:spPr>
          <a:xfrm>
            <a:off x="5768894" y="4009408"/>
            <a:ext cx="445523" cy="4455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9" tIns="48215" rIns="96429" bIns="48215" numCol="1" spcCol="0" rtlCol="0" fromWordArt="0" anchor="ctr" anchorCtr="0" forceAA="0" compatLnSpc="1">
            <a:noAutofit/>
          </a:bodyPr>
          <a:lstStyle/>
          <a:p>
            <a:pPr algn="ctr" defTabSz="964565">
              <a:lnSpc>
                <a:spcPct val="130000"/>
              </a:lnSpc>
            </a:pPr>
            <a:endParaRPr lang="en-GB" sz="1475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79" name="Group 20"/>
          <p:cNvGrpSpPr/>
          <p:nvPr/>
        </p:nvGrpSpPr>
        <p:grpSpPr>
          <a:xfrm>
            <a:off x="5867222" y="4111791"/>
            <a:ext cx="248866" cy="248867"/>
            <a:chOff x="4439444" y="2582069"/>
            <a:chExt cx="464344" cy="464344"/>
          </a:xfrm>
          <a:solidFill>
            <a:schemeClr val="bg1"/>
          </a:solidFill>
        </p:grpSpPr>
        <p:sp>
          <p:nvSpPr>
            <p:cNvPr id="80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1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2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6" name="TextBox 28"/>
          <p:cNvSpPr txBox="1"/>
          <p:nvPr/>
        </p:nvSpPr>
        <p:spPr>
          <a:xfrm>
            <a:off x="6448184" y="3810214"/>
            <a:ext cx="1892313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7" name="Rectangle 29"/>
          <p:cNvSpPr/>
          <p:nvPr/>
        </p:nvSpPr>
        <p:spPr>
          <a:xfrm>
            <a:off x="6448183" y="4161166"/>
            <a:ext cx="4021620" cy="62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8" name="Oval 4"/>
          <p:cNvSpPr/>
          <p:nvPr/>
        </p:nvSpPr>
        <p:spPr>
          <a:xfrm>
            <a:off x="5768894" y="5175662"/>
            <a:ext cx="445523" cy="44552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9" tIns="48215" rIns="96429" bIns="48215" numCol="1" spcCol="0" rtlCol="0" fromWordArt="0" anchor="ctr" anchorCtr="0" forceAA="0" compatLnSpc="1">
            <a:noAutofit/>
          </a:bodyPr>
          <a:lstStyle/>
          <a:p>
            <a:pPr algn="ctr" defTabSz="964565">
              <a:lnSpc>
                <a:spcPct val="130000"/>
              </a:lnSpc>
            </a:pPr>
            <a:endParaRPr lang="en-GB" sz="1475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89" name="Group 5"/>
          <p:cNvGrpSpPr/>
          <p:nvPr/>
        </p:nvGrpSpPr>
        <p:grpSpPr>
          <a:xfrm>
            <a:off x="5873678" y="5278734"/>
            <a:ext cx="248866" cy="249293"/>
            <a:chOff x="9145588" y="4435475"/>
            <a:chExt cx="464344" cy="4651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0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1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2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3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4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5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6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7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98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16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86" name="TextBox 28"/>
          <p:cNvSpPr txBox="1"/>
          <p:nvPr/>
        </p:nvSpPr>
        <p:spPr>
          <a:xfrm>
            <a:off x="6448184" y="4961684"/>
            <a:ext cx="1892313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7" name="Rectangle 29"/>
          <p:cNvSpPr/>
          <p:nvPr/>
        </p:nvSpPr>
        <p:spPr>
          <a:xfrm>
            <a:off x="6448183" y="5328965"/>
            <a:ext cx="4021620" cy="62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5" y="1113548"/>
            <a:ext cx="5172841" cy="5172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: 形状 51"/>
          <p:cNvSpPr/>
          <p:nvPr/>
        </p:nvSpPr>
        <p:spPr>
          <a:xfrm>
            <a:off x="4988760" y="3328764"/>
            <a:ext cx="1108350" cy="886740"/>
          </a:xfrm>
          <a:custGeom>
            <a:avLst/>
            <a:gdLst>
              <a:gd name="connsiteX0" fmla="*/ 391617 w 1332752"/>
              <a:gd name="connsiteY0" fmla="*/ 0 h 1066274"/>
              <a:gd name="connsiteX1" fmla="*/ 1260043 w 1332752"/>
              <a:gd name="connsiteY1" fmla="*/ 311757 h 1066274"/>
              <a:gd name="connsiteX2" fmla="*/ 1332752 w 1332752"/>
              <a:gd name="connsiteY2" fmla="*/ 377839 h 1066274"/>
              <a:gd name="connsiteX3" fmla="*/ 1294327 w 1332752"/>
              <a:gd name="connsiteY3" fmla="*/ 411523 h 1066274"/>
              <a:gd name="connsiteX4" fmla="*/ 967346 w 1332752"/>
              <a:gd name="connsiteY4" fmla="*/ 959267 h 1066274"/>
              <a:gd name="connsiteX5" fmla="*/ 939832 w 1332752"/>
              <a:gd name="connsiteY5" fmla="*/ 1066274 h 1066274"/>
              <a:gd name="connsiteX6" fmla="*/ 925433 w 1332752"/>
              <a:gd name="connsiteY6" fmla="*/ 1062572 h 1066274"/>
              <a:gd name="connsiteX7" fmla="*/ 7069 w 1332752"/>
              <a:gd name="connsiteY7" fmla="*/ 91709 h 1066274"/>
              <a:gd name="connsiteX8" fmla="*/ 0 w 1332752"/>
              <a:gd name="connsiteY8" fmla="*/ 57685 h 1066274"/>
              <a:gd name="connsiteX9" fmla="*/ 116471 w 1332752"/>
              <a:gd name="connsiteY9" fmla="*/ 27737 h 1066274"/>
              <a:gd name="connsiteX10" fmla="*/ 391617 w 1332752"/>
              <a:gd name="connsiteY10" fmla="*/ 0 h 106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2752" h="1066274">
                <a:moveTo>
                  <a:pt x="391617" y="0"/>
                </a:moveTo>
                <a:cubicBezTo>
                  <a:pt x="721495" y="0"/>
                  <a:pt x="1024047" y="116996"/>
                  <a:pt x="1260043" y="311757"/>
                </a:cubicBezTo>
                <a:lnTo>
                  <a:pt x="1332752" y="377839"/>
                </a:lnTo>
                <a:lnTo>
                  <a:pt x="1294327" y="411523"/>
                </a:lnTo>
                <a:cubicBezTo>
                  <a:pt x="1145578" y="563863"/>
                  <a:pt x="1032167" y="750861"/>
                  <a:pt x="967346" y="959267"/>
                </a:cubicBezTo>
                <a:lnTo>
                  <a:pt x="939832" y="1066274"/>
                </a:lnTo>
                <a:lnTo>
                  <a:pt x="925433" y="1062572"/>
                </a:lnTo>
                <a:cubicBezTo>
                  <a:pt x="473886" y="922127"/>
                  <a:pt x="122838" y="553579"/>
                  <a:pt x="7069" y="91709"/>
                </a:cubicBezTo>
                <a:lnTo>
                  <a:pt x="0" y="57685"/>
                </a:lnTo>
                <a:lnTo>
                  <a:pt x="116471" y="27737"/>
                </a:lnTo>
                <a:cubicBezTo>
                  <a:pt x="205346" y="9551"/>
                  <a:pt x="297366" y="0"/>
                  <a:pt x="391617" y="0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42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1</a:t>
            </a:r>
          </a:p>
        </p:txBody>
      </p:sp>
      <p:sp>
        <p:nvSpPr>
          <p:cNvPr id="53" name="任意多边形: 形状 52"/>
          <p:cNvSpPr/>
          <p:nvPr/>
        </p:nvSpPr>
        <p:spPr>
          <a:xfrm>
            <a:off x="6097111" y="3328765"/>
            <a:ext cx="1106104" cy="886394"/>
          </a:xfrm>
          <a:custGeom>
            <a:avLst/>
            <a:gdLst>
              <a:gd name="connsiteX0" fmla="*/ 938465 w 1330051"/>
              <a:gd name="connsiteY0" fmla="*/ 0 h 1065858"/>
              <a:gd name="connsiteX1" fmla="*/ 1213611 w 1330051"/>
              <a:gd name="connsiteY1" fmla="*/ 27737 h 1065858"/>
              <a:gd name="connsiteX2" fmla="*/ 1330051 w 1330051"/>
              <a:gd name="connsiteY2" fmla="*/ 57677 h 1065858"/>
              <a:gd name="connsiteX3" fmla="*/ 1302536 w 1330051"/>
              <a:gd name="connsiteY3" fmla="*/ 164684 h 1065858"/>
              <a:gd name="connsiteX4" fmla="*/ 436541 w 1330051"/>
              <a:gd name="connsiteY4" fmla="*/ 1052217 h 1065858"/>
              <a:gd name="connsiteX5" fmla="*/ 390144 w 1330051"/>
              <a:gd name="connsiteY5" fmla="*/ 1065858 h 1065858"/>
              <a:gd name="connsiteX6" fmla="*/ 362736 w 1330051"/>
              <a:gd name="connsiteY6" fmla="*/ 959265 h 1065858"/>
              <a:gd name="connsiteX7" fmla="*/ 24243 w 1330051"/>
              <a:gd name="connsiteY7" fmla="*/ 399871 h 1065858"/>
              <a:gd name="connsiteX8" fmla="*/ 0 w 1330051"/>
              <a:gd name="connsiteY8" fmla="*/ 377838 h 1065858"/>
              <a:gd name="connsiteX9" fmla="*/ 121614 w 1330051"/>
              <a:gd name="connsiteY9" fmla="*/ 271227 h 1065858"/>
              <a:gd name="connsiteX10" fmla="*/ 938465 w 1330051"/>
              <a:gd name="connsiteY10" fmla="*/ 0 h 106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0051" h="1065858">
                <a:moveTo>
                  <a:pt x="938465" y="0"/>
                </a:moveTo>
                <a:cubicBezTo>
                  <a:pt x="1032716" y="0"/>
                  <a:pt x="1124736" y="9551"/>
                  <a:pt x="1213611" y="27737"/>
                </a:cubicBezTo>
                <a:lnTo>
                  <a:pt x="1330051" y="57677"/>
                </a:lnTo>
                <a:lnTo>
                  <a:pt x="1302536" y="164684"/>
                </a:lnTo>
                <a:cubicBezTo>
                  <a:pt x="1172894" y="581497"/>
                  <a:pt x="848893" y="912678"/>
                  <a:pt x="436541" y="1052217"/>
                </a:cubicBezTo>
                <a:lnTo>
                  <a:pt x="390144" y="1065858"/>
                </a:lnTo>
                <a:lnTo>
                  <a:pt x="362736" y="959265"/>
                </a:lnTo>
                <a:cubicBezTo>
                  <a:pt x="296253" y="745515"/>
                  <a:pt x="178656" y="554285"/>
                  <a:pt x="24243" y="399871"/>
                </a:cubicBezTo>
                <a:lnTo>
                  <a:pt x="0" y="377838"/>
                </a:lnTo>
                <a:lnTo>
                  <a:pt x="121614" y="271227"/>
                </a:lnTo>
                <a:cubicBezTo>
                  <a:pt x="349396" y="100879"/>
                  <a:pt x="632150" y="0"/>
                  <a:pt x="938465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42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2</a:t>
            </a:r>
          </a:p>
        </p:txBody>
      </p:sp>
      <p:sp>
        <p:nvSpPr>
          <p:cNvPr id="54" name="任意多边形: 形状 53"/>
          <p:cNvSpPr/>
          <p:nvPr/>
        </p:nvSpPr>
        <p:spPr>
          <a:xfrm>
            <a:off x="5742185" y="4215159"/>
            <a:ext cx="707630" cy="1071146"/>
          </a:xfrm>
          <a:custGeom>
            <a:avLst/>
            <a:gdLst>
              <a:gd name="connsiteX0" fmla="*/ 816929 w 850900"/>
              <a:gd name="connsiteY0" fmla="*/ 0 h 1288016"/>
              <a:gd name="connsiteX1" fmla="*/ 823163 w 850900"/>
              <a:gd name="connsiteY1" fmla="*/ 24245 h 1288016"/>
              <a:gd name="connsiteX2" fmla="*/ 850900 w 850900"/>
              <a:gd name="connsiteY2" fmla="*/ 299391 h 1288016"/>
              <a:gd name="connsiteX3" fmla="*/ 451028 w 850900"/>
              <a:gd name="connsiteY3" fmla="*/ 1264769 h 1288016"/>
              <a:gd name="connsiteX4" fmla="*/ 425450 w 850900"/>
              <a:gd name="connsiteY4" fmla="*/ 1288016 h 1288016"/>
              <a:gd name="connsiteX5" fmla="*/ 399872 w 850900"/>
              <a:gd name="connsiteY5" fmla="*/ 1264770 h 1288016"/>
              <a:gd name="connsiteX6" fmla="*/ 0 w 850900"/>
              <a:gd name="connsiteY6" fmla="*/ 299392 h 1288016"/>
              <a:gd name="connsiteX7" fmla="*/ 27737 w 850900"/>
              <a:gd name="connsiteY7" fmla="*/ 24246 h 1288016"/>
              <a:gd name="connsiteX8" fmla="*/ 33865 w 850900"/>
              <a:gd name="connsiteY8" fmla="*/ 415 h 1288016"/>
              <a:gd name="connsiteX9" fmla="*/ 150304 w 850900"/>
              <a:gd name="connsiteY9" fmla="*/ 30355 h 1288016"/>
              <a:gd name="connsiteX10" fmla="*/ 425450 w 850900"/>
              <a:gd name="connsiteY10" fmla="*/ 58092 h 1288016"/>
              <a:gd name="connsiteX11" fmla="*/ 758458 w 850900"/>
              <a:gd name="connsiteY11" fmla="*/ 17190 h 1288016"/>
              <a:gd name="connsiteX12" fmla="*/ 816929 w 850900"/>
              <a:gd name="connsiteY12" fmla="*/ 0 h 128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900" h="1288016">
                <a:moveTo>
                  <a:pt x="816929" y="0"/>
                </a:moveTo>
                <a:lnTo>
                  <a:pt x="823163" y="24245"/>
                </a:lnTo>
                <a:cubicBezTo>
                  <a:pt x="841349" y="113120"/>
                  <a:pt x="850900" y="205140"/>
                  <a:pt x="850900" y="299391"/>
                </a:cubicBezTo>
                <a:cubicBezTo>
                  <a:pt x="850900" y="676395"/>
                  <a:pt x="698089" y="1017707"/>
                  <a:pt x="451028" y="1264769"/>
                </a:cubicBezTo>
                <a:lnTo>
                  <a:pt x="425450" y="1288016"/>
                </a:lnTo>
                <a:lnTo>
                  <a:pt x="399872" y="1264770"/>
                </a:lnTo>
                <a:cubicBezTo>
                  <a:pt x="152811" y="1017708"/>
                  <a:pt x="0" y="676396"/>
                  <a:pt x="0" y="299392"/>
                </a:cubicBezTo>
                <a:cubicBezTo>
                  <a:pt x="0" y="205141"/>
                  <a:pt x="9551" y="113121"/>
                  <a:pt x="27737" y="24246"/>
                </a:cubicBezTo>
                <a:lnTo>
                  <a:pt x="33865" y="415"/>
                </a:lnTo>
                <a:lnTo>
                  <a:pt x="150304" y="30355"/>
                </a:lnTo>
                <a:cubicBezTo>
                  <a:pt x="239179" y="48541"/>
                  <a:pt x="331199" y="58092"/>
                  <a:pt x="425450" y="58092"/>
                </a:cubicBezTo>
                <a:cubicBezTo>
                  <a:pt x="540318" y="58092"/>
                  <a:pt x="651873" y="43906"/>
                  <a:pt x="758458" y="17190"/>
                </a:cubicBezTo>
                <a:lnTo>
                  <a:pt x="816929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42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3</a:t>
            </a:r>
          </a:p>
        </p:txBody>
      </p:sp>
      <p:sp>
        <p:nvSpPr>
          <p:cNvPr id="40" name="任意多边形: 形状 39"/>
          <p:cNvSpPr/>
          <p:nvPr/>
        </p:nvSpPr>
        <p:spPr>
          <a:xfrm>
            <a:off x="4960623" y="1992718"/>
            <a:ext cx="2270752" cy="1650266"/>
          </a:xfrm>
          <a:custGeom>
            <a:avLst/>
            <a:gdLst>
              <a:gd name="connsiteX0" fmla="*/ 1365250 w 2730500"/>
              <a:gd name="connsiteY0" fmla="*/ 0 h 1984388"/>
              <a:gd name="connsiteX1" fmla="*/ 2730500 w 2730500"/>
              <a:gd name="connsiteY1" fmla="*/ 1365250 h 1984388"/>
              <a:gd name="connsiteX2" fmla="*/ 2702763 w 2730500"/>
              <a:gd name="connsiteY2" fmla="*/ 1640396 h 1984388"/>
              <a:gd name="connsiteX3" fmla="*/ 2696636 w 2730500"/>
              <a:gd name="connsiteY3" fmla="*/ 1664227 h 1984388"/>
              <a:gd name="connsiteX4" fmla="*/ 2580196 w 2730500"/>
              <a:gd name="connsiteY4" fmla="*/ 1634287 h 1984388"/>
              <a:gd name="connsiteX5" fmla="*/ 2305050 w 2730500"/>
              <a:gd name="connsiteY5" fmla="*/ 1606550 h 1984388"/>
              <a:gd name="connsiteX6" fmla="*/ 1488199 w 2730500"/>
              <a:gd name="connsiteY6" fmla="*/ 1877777 h 1984388"/>
              <a:gd name="connsiteX7" fmla="*/ 1366585 w 2730500"/>
              <a:gd name="connsiteY7" fmla="*/ 1984388 h 1984388"/>
              <a:gd name="connsiteX8" fmla="*/ 1293876 w 2730500"/>
              <a:gd name="connsiteY8" fmla="*/ 1918306 h 1984388"/>
              <a:gd name="connsiteX9" fmla="*/ 425450 w 2730500"/>
              <a:gd name="connsiteY9" fmla="*/ 1606549 h 1984388"/>
              <a:gd name="connsiteX10" fmla="*/ 150304 w 2730500"/>
              <a:gd name="connsiteY10" fmla="*/ 1634286 h 1984388"/>
              <a:gd name="connsiteX11" fmla="*/ 33833 w 2730500"/>
              <a:gd name="connsiteY11" fmla="*/ 1664234 h 1984388"/>
              <a:gd name="connsiteX12" fmla="*/ 18424 w 2730500"/>
              <a:gd name="connsiteY12" fmla="*/ 1590078 h 1984388"/>
              <a:gd name="connsiteX13" fmla="*/ 0 w 2730500"/>
              <a:gd name="connsiteY13" fmla="*/ 1365250 h 1984388"/>
              <a:gd name="connsiteX14" fmla="*/ 1365250 w 2730500"/>
              <a:gd name="connsiteY14" fmla="*/ 0 h 198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0500" h="1984388">
                <a:moveTo>
                  <a:pt x="1365250" y="0"/>
                </a:moveTo>
                <a:cubicBezTo>
                  <a:pt x="2119257" y="0"/>
                  <a:pt x="2730500" y="611243"/>
                  <a:pt x="2730500" y="1365250"/>
                </a:cubicBezTo>
                <a:cubicBezTo>
                  <a:pt x="2730500" y="1459501"/>
                  <a:pt x="2720950" y="1551521"/>
                  <a:pt x="2702763" y="1640396"/>
                </a:cubicBezTo>
                <a:lnTo>
                  <a:pt x="2696636" y="1664227"/>
                </a:lnTo>
                <a:lnTo>
                  <a:pt x="2580196" y="1634287"/>
                </a:lnTo>
                <a:cubicBezTo>
                  <a:pt x="2491321" y="1616101"/>
                  <a:pt x="2399301" y="1606550"/>
                  <a:pt x="2305050" y="1606550"/>
                </a:cubicBezTo>
                <a:cubicBezTo>
                  <a:pt x="1998735" y="1606550"/>
                  <a:pt x="1715981" y="1707429"/>
                  <a:pt x="1488199" y="1877777"/>
                </a:cubicBezTo>
                <a:lnTo>
                  <a:pt x="1366585" y="1984388"/>
                </a:lnTo>
                <a:lnTo>
                  <a:pt x="1293876" y="1918306"/>
                </a:lnTo>
                <a:cubicBezTo>
                  <a:pt x="1057880" y="1723545"/>
                  <a:pt x="755328" y="1606549"/>
                  <a:pt x="425450" y="1606549"/>
                </a:cubicBezTo>
                <a:cubicBezTo>
                  <a:pt x="331199" y="1606549"/>
                  <a:pt x="239179" y="1616100"/>
                  <a:pt x="150304" y="1634286"/>
                </a:cubicBezTo>
                <a:lnTo>
                  <a:pt x="33833" y="1664234"/>
                </a:lnTo>
                <a:lnTo>
                  <a:pt x="18424" y="1590078"/>
                </a:lnTo>
                <a:cubicBezTo>
                  <a:pt x="6305" y="1516935"/>
                  <a:pt x="0" y="1441829"/>
                  <a:pt x="0" y="1365250"/>
                </a:cubicBezTo>
                <a:cubicBezTo>
                  <a:pt x="0" y="611243"/>
                  <a:pt x="611243" y="0"/>
                  <a:pt x="1365250" y="0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6096000" y="3376731"/>
            <a:ext cx="1916938" cy="2222786"/>
          </a:xfrm>
          <a:custGeom>
            <a:avLst/>
            <a:gdLst>
              <a:gd name="connsiteX0" fmla="*/ 1331386 w 2305050"/>
              <a:gd name="connsiteY0" fmla="*/ 0 h 2672823"/>
              <a:gd name="connsiteX1" fmla="*/ 1345784 w 2305050"/>
              <a:gd name="connsiteY1" fmla="*/ 3702 h 2672823"/>
              <a:gd name="connsiteX2" fmla="*/ 2305050 w 2305050"/>
              <a:gd name="connsiteY2" fmla="*/ 1307573 h 2672823"/>
              <a:gd name="connsiteX3" fmla="*/ 939800 w 2305050"/>
              <a:gd name="connsiteY3" fmla="*/ 2672823 h 2672823"/>
              <a:gd name="connsiteX4" fmla="*/ 71374 w 2305050"/>
              <a:gd name="connsiteY4" fmla="*/ 2361066 h 2672823"/>
              <a:gd name="connsiteX5" fmla="*/ 0 w 2305050"/>
              <a:gd name="connsiteY5" fmla="*/ 2296197 h 2672823"/>
              <a:gd name="connsiteX6" fmla="*/ 25578 w 2305050"/>
              <a:gd name="connsiteY6" fmla="*/ 2272950 h 2672823"/>
              <a:gd name="connsiteX7" fmla="*/ 425450 w 2305050"/>
              <a:gd name="connsiteY7" fmla="*/ 1307572 h 2672823"/>
              <a:gd name="connsiteX8" fmla="*/ 397713 w 2305050"/>
              <a:gd name="connsiteY8" fmla="*/ 1032426 h 2672823"/>
              <a:gd name="connsiteX9" fmla="*/ 391479 w 2305050"/>
              <a:gd name="connsiteY9" fmla="*/ 1008181 h 2672823"/>
              <a:gd name="connsiteX10" fmla="*/ 437876 w 2305050"/>
              <a:gd name="connsiteY10" fmla="*/ 994540 h 2672823"/>
              <a:gd name="connsiteX11" fmla="*/ 1303871 w 2305050"/>
              <a:gd name="connsiteY11" fmla="*/ 107007 h 2672823"/>
              <a:gd name="connsiteX12" fmla="*/ 1331386 w 2305050"/>
              <a:gd name="connsiteY12" fmla="*/ 0 h 267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050" h="2672823">
                <a:moveTo>
                  <a:pt x="1331386" y="0"/>
                </a:moveTo>
                <a:lnTo>
                  <a:pt x="1345784" y="3702"/>
                </a:lnTo>
                <a:cubicBezTo>
                  <a:pt x="1901534" y="176558"/>
                  <a:pt x="2305050" y="694942"/>
                  <a:pt x="2305050" y="1307573"/>
                </a:cubicBezTo>
                <a:cubicBezTo>
                  <a:pt x="2305050" y="2061580"/>
                  <a:pt x="1693807" y="2672823"/>
                  <a:pt x="939800" y="2672823"/>
                </a:cubicBezTo>
                <a:cubicBezTo>
                  <a:pt x="609922" y="2672823"/>
                  <a:pt x="307370" y="2555828"/>
                  <a:pt x="71374" y="2361066"/>
                </a:cubicBezTo>
                <a:lnTo>
                  <a:pt x="0" y="2296197"/>
                </a:lnTo>
                <a:lnTo>
                  <a:pt x="25578" y="2272950"/>
                </a:lnTo>
                <a:cubicBezTo>
                  <a:pt x="272639" y="2025888"/>
                  <a:pt x="425450" y="1684576"/>
                  <a:pt x="425450" y="1307572"/>
                </a:cubicBezTo>
                <a:cubicBezTo>
                  <a:pt x="425450" y="1213321"/>
                  <a:pt x="415899" y="1121301"/>
                  <a:pt x="397713" y="1032426"/>
                </a:cubicBezTo>
                <a:lnTo>
                  <a:pt x="391479" y="1008181"/>
                </a:lnTo>
                <a:lnTo>
                  <a:pt x="437876" y="994540"/>
                </a:lnTo>
                <a:cubicBezTo>
                  <a:pt x="850228" y="855001"/>
                  <a:pt x="1174229" y="523820"/>
                  <a:pt x="1303871" y="107007"/>
                </a:cubicBezTo>
                <a:lnTo>
                  <a:pt x="1331386" y="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4179062" y="3376737"/>
            <a:ext cx="1916938" cy="2222779"/>
          </a:xfrm>
          <a:custGeom>
            <a:avLst/>
            <a:gdLst>
              <a:gd name="connsiteX0" fmla="*/ 973633 w 2305050"/>
              <a:gd name="connsiteY0" fmla="*/ 0 h 2672815"/>
              <a:gd name="connsiteX1" fmla="*/ 980702 w 2305050"/>
              <a:gd name="connsiteY1" fmla="*/ 34024 h 2672815"/>
              <a:gd name="connsiteX2" fmla="*/ 1899066 w 2305050"/>
              <a:gd name="connsiteY2" fmla="*/ 1004887 h 2672815"/>
              <a:gd name="connsiteX3" fmla="*/ 1913465 w 2305050"/>
              <a:gd name="connsiteY3" fmla="*/ 1008589 h 2672815"/>
              <a:gd name="connsiteX4" fmla="*/ 1907337 w 2305050"/>
              <a:gd name="connsiteY4" fmla="*/ 1032420 h 2672815"/>
              <a:gd name="connsiteX5" fmla="*/ 1879600 w 2305050"/>
              <a:gd name="connsiteY5" fmla="*/ 1307566 h 2672815"/>
              <a:gd name="connsiteX6" fmla="*/ 2279472 w 2305050"/>
              <a:gd name="connsiteY6" fmla="*/ 2272944 h 2672815"/>
              <a:gd name="connsiteX7" fmla="*/ 2305050 w 2305050"/>
              <a:gd name="connsiteY7" fmla="*/ 2296190 h 2672815"/>
              <a:gd name="connsiteX8" fmla="*/ 2233676 w 2305050"/>
              <a:gd name="connsiteY8" fmla="*/ 2361058 h 2672815"/>
              <a:gd name="connsiteX9" fmla="*/ 1365250 w 2305050"/>
              <a:gd name="connsiteY9" fmla="*/ 2672815 h 2672815"/>
              <a:gd name="connsiteX10" fmla="*/ 0 w 2305050"/>
              <a:gd name="connsiteY10" fmla="*/ 1307565 h 2672815"/>
              <a:gd name="connsiteX11" fmla="*/ 959266 w 2305050"/>
              <a:gd name="connsiteY11" fmla="*/ 3694 h 2672815"/>
              <a:gd name="connsiteX12" fmla="*/ 973633 w 2305050"/>
              <a:gd name="connsiteY12" fmla="*/ 0 h 267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050" h="2672815">
                <a:moveTo>
                  <a:pt x="973633" y="0"/>
                </a:moveTo>
                <a:lnTo>
                  <a:pt x="980702" y="34024"/>
                </a:lnTo>
                <a:cubicBezTo>
                  <a:pt x="1096471" y="495894"/>
                  <a:pt x="1447519" y="864442"/>
                  <a:pt x="1899066" y="1004887"/>
                </a:cubicBezTo>
                <a:lnTo>
                  <a:pt x="1913465" y="1008589"/>
                </a:lnTo>
                <a:lnTo>
                  <a:pt x="1907337" y="1032420"/>
                </a:lnTo>
                <a:cubicBezTo>
                  <a:pt x="1889151" y="1121295"/>
                  <a:pt x="1879600" y="1213315"/>
                  <a:pt x="1879600" y="1307566"/>
                </a:cubicBezTo>
                <a:cubicBezTo>
                  <a:pt x="1879600" y="1684570"/>
                  <a:pt x="2032411" y="2025882"/>
                  <a:pt x="2279472" y="2272944"/>
                </a:cubicBezTo>
                <a:lnTo>
                  <a:pt x="2305050" y="2296190"/>
                </a:lnTo>
                <a:lnTo>
                  <a:pt x="2233676" y="2361058"/>
                </a:lnTo>
                <a:cubicBezTo>
                  <a:pt x="1997680" y="2555820"/>
                  <a:pt x="1695128" y="2672815"/>
                  <a:pt x="1365250" y="2672815"/>
                </a:cubicBezTo>
                <a:cubicBezTo>
                  <a:pt x="611243" y="2672815"/>
                  <a:pt x="0" y="2061572"/>
                  <a:pt x="0" y="1307565"/>
                </a:cubicBezTo>
                <a:cubicBezTo>
                  <a:pt x="0" y="694934"/>
                  <a:pt x="403516" y="176550"/>
                  <a:pt x="959266" y="3694"/>
                </a:cubicBezTo>
                <a:lnTo>
                  <a:pt x="973633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0" name="任意多边形: 形状 49"/>
          <p:cNvSpPr/>
          <p:nvPr/>
        </p:nvSpPr>
        <p:spPr bwMode="auto">
          <a:xfrm>
            <a:off x="6521886" y="3992340"/>
            <a:ext cx="1209308" cy="1212321"/>
          </a:xfrm>
          <a:custGeom>
            <a:avLst/>
            <a:gdLst>
              <a:gd name="T0" fmla="*/ 2594 w 5188"/>
              <a:gd name="T1" fmla="*/ 0 h 5188"/>
              <a:gd name="T2" fmla="*/ 2594 w 5188"/>
              <a:gd name="T3" fmla="*/ 0 h 5188"/>
              <a:gd name="T4" fmla="*/ 0 w 5188"/>
              <a:gd name="T5" fmla="*/ 2593 h 5188"/>
              <a:gd name="T6" fmla="*/ 2594 w 5188"/>
              <a:gd name="T7" fmla="*/ 5188 h 5188"/>
              <a:gd name="T8" fmla="*/ 5188 w 5188"/>
              <a:gd name="T9" fmla="*/ 2593 h 5188"/>
              <a:gd name="T10" fmla="*/ 2594 w 5188"/>
              <a:gd name="T11" fmla="*/ 0 h 5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88" h="5188">
                <a:moveTo>
                  <a:pt x="2594" y="0"/>
                </a:moveTo>
                <a:lnTo>
                  <a:pt x="2594" y="0"/>
                </a:lnTo>
                <a:cubicBezTo>
                  <a:pt x="1161" y="0"/>
                  <a:pt x="0" y="1160"/>
                  <a:pt x="0" y="2593"/>
                </a:cubicBezTo>
                <a:cubicBezTo>
                  <a:pt x="0" y="4026"/>
                  <a:pt x="1161" y="5188"/>
                  <a:pt x="2594" y="5188"/>
                </a:cubicBezTo>
                <a:cubicBezTo>
                  <a:pt x="4027" y="5188"/>
                  <a:pt x="5188" y="4026"/>
                  <a:pt x="5188" y="2593"/>
                </a:cubicBezTo>
                <a:cubicBezTo>
                  <a:pt x="5188" y="1160"/>
                  <a:pt x="4027" y="0"/>
                  <a:pt x="2594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  <a:prstDash val="solid"/>
            <a:round/>
          </a:ln>
        </p:spPr>
        <p:txBody>
          <a:bodyPr anchor="ctr"/>
          <a:lstStyle/>
          <a:p>
            <a:pPr algn="ctr"/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1" name="任意多边形: 形状 50"/>
          <p:cNvSpPr/>
          <p:nvPr/>
        </p:nvSpPr>
        <p:spPr bwMode="auto">
          <a:xfrm>
            <a:off x="6880312" y="4306103"/>
            <a:ext cx="459587" cy="586470"/>
          </a:xfrm>
          <a:custGeom>
            <a:avLst/>
            <a:gdLst>
              <a:gd name="connsiteX0" fmla="*/ 43815 w 258763"/>
              <a:gd name="connsiteY0" fmla="*/ 130175 h 330201"/>
              <a:gd name="connsiteX1" fmla="*/ 28575 w 258763"/>
              <a:gd name="connsiteY1" fmla="*/ 147060 h 330201"/>
              <a:gd name="connsiteX2" fmla="*/ 28575 w 258763"/>
              <a:gd name="connsiteY2" fmla="*/ 227590 h 330201"/>
              <a:gd name="connsiteX3" fmla="*/ 43815 w 258763"/>
              <a:gd name="connsiteY3" fmla="*/ 244475 h 330201"/>
              <a:gd name="connsiteX4" fmla="*/ 60325 w 258763"/>
              <a:gd name="connsiteY4" fmla="*/ 227590 h 330201"/>
              <a:gd name="connsiteX5" fmla="*/ 60325 w 258763"/>
              <a:gd name="connsiteY5" fmla="*/ 147060 h 330201"/>
              <a:gd name="connsiteX6" fmla="*/ 43815 w 258763"/>
              <a:gd name="connsiteY6" fmla="*/ 130175 h 330201"/>
              <a:gd name="connsiteX7" fmla="*/ 221457 w 258763"/>
              <a:gd name="connsiteY7" fmla="*/ 98425 h 330201"/>
              <a:gd name="connsiteX8" fmla="*/ 211138 w 258763"/>
              <a:gd name="connsiteY8" fmla="*/ 110021 h 330201"/>
              <a:gd name="connsiteX9" fmla="*/ 211138 w 258763"/>
              <a:gd name="connsiteY9" fmla="*/ 265918 h 330201"/>
              <a:gd name="connsiteX10" fmla="*/ 221457 w 258763"/>
              <a:gd name="connsiteY10" fmla="*/ 276225 h 330201"/>
              <a:gd name="connsiteX11" fmla="*/ 231776 w 258763"/>
              <a:gd name="connsiteY11" fmla="*/ 265918 h 330201"/>
              <a:gd name="connsiteX12" fmla="*/ 231776 w 258763"/>
              <a:gd name="connsiteY12" fmla="*/ 110021 h 330201"/>
              <a:gd name="connsiteX13" fmla="*/ 221457 w 258763"/>
              <a:gd name="connsiteY13" fmla="*/ 98425 h 330201"/>
              <a:gd name="connsiteX14" fmla="*/ 80216 w 258763"/>
              <a:gd name="connsiteY14" fmla="*/ 71438 h 330201"/>
              <a:gd name="connsiteX15" fmla="*/ 236768 w 258763"/>
              <a:gd name="connsiteY15" fmla="*/ 71438 h 330201"/>
              <a:gd name="connsiteX16" fmla="*/ 258763 w 258763"/>
              <a:gd name="connsiteY16" fmla="*/ 93324 h 330201"/>
              <a:gd name="connsiteX17" fmla="*/ 258763 w 258763"/>
              <a:gd name="connsiteY17" fmla="*/ 274844 h 330201"/>
              <a:gd name="connsiteX18" fmla="*/ 204423 w 258763"/>
              <a:gd name="connsiteY18" fmla="*/ 330201 h 330201"/>
              <a:gd name="connsiteX19" fmla="*/ 113856 w 258763"/>
              <a:gd name="connsiteY19" fmla="*/ 330201 h 330201"/>
              <a:gd name="connsiteX20" fmla="*/ 59515 w 258763"/>
              <a:gd name="connsiteY20" fmla="*/ 274844 h 330201"/>
              <a:gd name="connsiteX21" fmla="*/ 59515 w 258763"/>
              <a:gd name="connsiteY21" fmla="*/ 267120 h 330201"/>
              <a:gd name="connsiteX22" fmla="*/ 42696 w 258763"/>
              <a:gd name="connsiteY22" fmla="*/ 270982 h 330201"/>
              <a:gd name="connsiteX23" fmla="*/ 0 w 258763"/>
              <a:gd name="connsiteY23" fmla="*/ 227211 h 330201"/>
              <a:gd name="connsiteX24" fmla="*/ 0 w 258763"/>
              <a:gd name="connsiteY24" fmla="*/ 147394 h 330201"/>
              <a:gd name="connsiteX25" fmla="*/ 42696 w 258763"/>
              <a:gd name="connsiteY25" fmla="*/ 103623 h 330201"/>
              <a:gd name="connsiteX26" fmla="*/ 59515 w 258763"/>
              <a:gd name="connsiteY26" fmla="*/ 107485 h 330201"/>
              <a:gd name="connsiteX27" fmla="*/ 59515 w 258763"/>
              <a:gd name="connsiteY27" fmla="*/ 93324 h 330201"/>
              <a:gd name="connsiteX28" fmla="*/ 80216 w 258763"/>
              <a:gd name="connsiteY28" fmla="*/ 71438 h 330201"/>
              <a:gd name="connsiteX29" fmla="*/ 107950 w 258763"/>
              <a:gd name="connsiteY29" fmla="*/ 0 h 330201"/>
              <a:gd name="connsiteX30" fmla="*/ 109247 w 258763"/>
              <a:gd name="connsiteY30" fmla="*/ 1290 h 330201"/>
              <a:gd name="connsiteX31" fmla="*/ 113139 w 258763"/>
              <a:gd name="connsiteY31" fmla="*/ 2580 h 330201"/>
              <a:gd name="connsiteX32" fmla="*/ 119624 w 258763"/>
              <a:gd name="connsiteY32" fmla="*/ 5160 h 330201"/>
              <a:gd name="connsiteX33" fmla="*/ 126110 w 258763"/>
              <a:gd name="connsiteY33" fmla="*/ 7739 h 330201"/>
              <a:gd name="connsiteX34" fmla="*/ 144269 w 258763"/>
              <a:gd name="connsiteY34" fmla="*/ 12899 h 330201"/>
              <a:gd name="connsiteX35" fmla="*/ 145566 w 258763"/>
              <a:gd name="connsiteY35" fmla="*/ 12899 h 330201"/>
              <a:gd name="connsiteX36" fmla="*/ 146863 w 258763"/>
              <a:gd name="connsiteY36" fmla="*/ 14189 h 330201"/>
              <a:gd name="connsiteX37" fmla="*/ 148161 w 258763"/>
              <a:gd name="connsiteY37" fmla="*/ 14189 h 330201"/>
              <a:gd name="connsiteX38" fmla="*/ 149458 w 258763"/>
              <a:gd name="connsiteY38" fmla="*/ 14189 h 330201"/>
              <a:gd name="connsiteX39" fmla="*/ 152052 w 258763"/>
              <a:gd name="connsiteY39" fmla="*/ 14189 h 330201"/>
              <a:gd name="connsiteX40" fmla="*/ 154646 w 258763"/>
              <a:gd name="connsiteY40" fmla="*/ 15478 h 330201"/>
              <a:gd name="connsiteX41" fmla="*/ 155943 w 258763"/>
              <a:gd name="connsiteY41" fmla="*/ 15478 h 330201"/>
              <a:gd name="connsiteX42" fmla="*/ 157240 w 258763"/>
              <a:gd name="connsiteY42" fmla="*/ 15478 h 330201"/>
              <a:gd name="connsiteX43" fmla="*/ 158537 w 258763"/>
              <a:gd name="connsiteY43" fmla="*/ 16768 h 330201"/>
              <a:gd name="connsiteX44" fmla="*/ 159835 w 258763"/>
              <a:gd name="connsiteY44" fmla="*/ 16768 h 330201"/>
              <a:gd name="connsiteX45" fmla="*/ 162429 w 258763"/>
              <a:gd name="connsiteY45" fmla="*/ 16768 h 330201"/>
              <a:gd name="connsiteX46" fmla="*/ 165023 w 258763"/>
              <a:gd name="connsiteY46" fmla="*/ 18058 h 330201"/>
              <a:gd name="connsiteX47" fmla="*/ 166320 w 258763"/>
              <a:gd name="connsiteY47" fmla="*/ 18058 h 330201"/>
              <a:gd name="connsiteX48" fmla="*/ 167617 w 258763"/>
              <a:gd name="connsiteY48" fmla="*/ 18058 h 330201"/>
              <a:gd name="connsiteX49" fmla="*/ 168914 w 258763"/>
              <a:gd name="connsiteY49" fmla="*/ 18058 h 330201"/>
              <a:gd name="connsiteX50" fmla="*/ 170211 w 258763"/>
              <a:gd name="connsiteY50" fmla="*/ 18058 h 330201"/>
              <a:gd name="connsiteX51" fmla="*/ 176697 w 258763"/>
              <a:gd name="connsiteY51" fmla="*/ 20638 h 330201"/>
              <a:gd name="connsiteX52" fmla="*/ 188371 w 258763"/>
              <a:gd name="connsiteY52" fmla="*/ 24507 h 330201"/>
              <a:gd name="connsiteX53" fmla="*/ 193559 w 258763"/>
              <a:gd name="connsiteY53" fmla="*/ 27087 h 330201"/>
              <a:gd name="connsiteX54" fmla="*/ 194856 w 258763"/>
              <a:gd name="connsiteY54" fmla="*/ 28377 h 330201"/>
              <a:gd name="connsiteX55" fmla="*/ 196154 w 258763"/>
              <a:gd name="connsiteY55" fmla="*/ 29667 h 330201"/>
              <a:gd name="connsiteX56" fmla="*/ 197451 w 258763"/>
              <a:gd name="connsiteY56" fmla="*/ 29667 h 330201"/>
              <a:gd name="connsiteX57" fmla="*/ 198748 w 258763"/>
              <a:gd name="connsiteY57" fmla="*/ 30957 h 330201"/>
              <a:gd name="connsiteX58" fmla="*/ 207828 w 258763"/>
              <a:gd name="connsiteY58" fmla="*/ 38696 h 330201"/>
              <a:gd name="connsiteX59" fmla="*/ 213016 w 258763"/>
              <a:gd name="connsiteY59" fmla="*/ 47725 h 330201"/>
              <a:gd name="connsiteX60" fmla="*/ 214313 w 258763"/>
              <a:gd name="connsiteY60" fmla="*/ 55464 h 330201"/>
              <a:gd name="connsiteX61" fmla="*/ 214313 w 258763"/>
              <a:gd name="connsiteY61" fmla="*/ 58044 h 330201"/>
              <a:gd name="connsiteX62" fmla="*/ 213016 w 258763"/>
              <a:gd name="connsiteY62" fmla="*/ 59334 h 330201"/>
              <a:gd name="connsiteX63" fmla="*/ 213016 w 258763"/>
              <a:gd name="connsiteY63" fmla="*/ 60623 h 330201"/>
              <a:gd name="connsiteX64" fmla="*/ 213016 w 258763"/>
              <a:gd name="connsiteY64" fmla="*/ 61913 h 330201"/>
              <a:gd name="connsiteX65" fmla="*/ 211719 w 258763"/>
              <a:gd name="connsiteY65" fmla="*/ 60623 h 330201"/>
              <a:gd name="connsiteX66" fmla="*/ 210422 w 258763"/>
              <a:gd name="connsiteY66" fmla="*/ 59334 h 330201"/>
              <a:gd name="connsiteX67" fmla="*/ 209125 w 258763"/>
              <a:gd name="connsiteY67" fmla="*/ 58044 h 330201"/>
              <a:gd name="connsiteX68" fmla="*/ 203936 w 258763"/>
              <a:gd name="connsiteY68" fmla="*/ 54174 h 330201"/>
              <a:gd name="connsiteX69" fmla="*/ 197451 w 258763"/>
              <a:gd name="connsiteY69" fmla="*/ 51594 h 330201"/>
              <a:gd name="connsiteX70" fmla="*/ 189668 w 258763"/>
              <a:gd name="connsiteY70" fmla="*/ 50305 h 330201"/>
              <a:gd name="connsiteX71" fmla="*/ 187074 w 258763"/>
              <a:gd name="connsiteY71" fmla="*/ 50305 h 330201"/>
              <a:gd name="connsiteX72" fmla="*/ 184480 w 258763"/>
              <a:gd name="connsiteY72" fmla="*/ 49015 h 330201"/>
              <a:gd name="connsiteX73" fmla="*/ 180588 w 258763"/>
              <a:gd name="connsiteY73" fmla="*/ 47725 h 330201"/>
              <a:gd name="connsiteX74" fmla="*/ 170211 w 258763"/>
              <a:gd name="connsiteY74" fmla="*/ 46435 h 330201"/>
              <a:gd name="connsiteX75" fmla="*/ 165023 w 258763"/>
              <a:gd name="connsiteY75" fmla="*/ 45145 h 330201"/>
              <a:gd name="connsiteX76" fmla="*/ 163726 w 258763"/>
              <a:gd name="connsiteY76" fmla="*/ 45145 h 330201"/>
              <a:gd name="connsiteX77" fmla="*/ 162429 w 258763"/>
              <a:gd name="connsiteY77" fmla="*/ 45145 h 330201"/>
              <a:gd name="connsiteX78" fmla="*/ 159835 w 258763"/>
              <a:gd name="connsiteY78" fmla="*/ 43855 h 330201"/>
              <a:gd name="connsiteX79" fmla="*/ 158537 w 258763"/>
              <a:gd name="connsiteY79" fmla="*/ 43855 h 330201"/>
              <a:gd name="connsiteX80" fmla="*/ 155943 w 258763"/>
              <a:gd name="connsiteY80" fmla="*/ 42565 h 330201"/>
              <a:gd name="connsiteX81" fmla="*/ 152052 w 258763"/>
              <a:gd name="connsiteY81" fmla="*/ 42565 h 330201"/>
              <a:gd name="connsiteX82" fmla="*/ 149458 w 258763"/>
              <a:gd name="connsiteY82" fmla="*/ 41276 h 330201"/>
              <a:gd name="connsiteX83" fmla="*/ 146863 w 258763"/>
              <a:gd name="connsiteY83" fmla="*/ 39986 h 330201"/>
              <a:gd name="connsiteX84" fmla="*/ 135189 w 258763"/>
              <a:gd name="connsiteY84" fmla="*/ 34826 h 330201"/>
              <a:gd name="connsiteX85" fmla="*/ 124813 w 258763"/>
              <a:gd name="connsiteY85" fmla="*/ 27087 h 330201"/>
              <a:gd name="connsiteX86" fmla="*/ 117030 w 258763"/>
              <a:gd name="connsiteY86" fmla="*/ 19348 h 330201"/>
              <a:gd name="connsiteX87" fmla="*/ 111841 w 258763"/>
              <a:gd name="connsiteY87" fmla="*/ 12899 h 330201"/>
              <a:gd name="connsiteX88" fmla="*/ 109247 w 258763"/>
              <a:gd name="connsiteY88" fmla="*/ 6450 h 330201"/>
              <a:gd name="connsiteX89" fmla="*/ 107950 w 258763"/>
              <a:gd name="connsiteY89" fmla="*/ 1290 h 330201"/>
              <a:gd name="connsiteX90" fmla="*/ 107950 w 258763"/>
              <a:gd name="connsiteY90" fmla="*/ 0 h 330201"/>
              <a:gd name="connsiteX91" fmla="*/ 9525 w 258763"/>
              <a:gd name="connsiteY91" fmla="*/ 0 h 330201"/>
              <a:gd name="connsiteX92" fmla="*/ 10822 w 258763"/>
              <a:gd name="connsiteY92" fmla="*/ 1290 h 330201"/>
              <a:gd name="connsiteX93" fmla="*/ 14713 w 258763"/>
              <a:gd name="connsiteY93" fmla="*/ 2580 h 330201"/>
              <a:gd name="connsiteX94" fmla="*/ 19902 w 258763"/>
              <a:gd name="connsiteY94" fmla="*/ 5160 h 330201"/>
              <a:gd name="connsiteX95" fmla="*/ 27684 w 258763"/>
              <a:gd name="connsiteY95" fmla="*/ 7739 h 330201"/>
              <a:gd name="connsiteX96" fmla="*/ 45844 w 258763"/>
              <a:gd name="connsiteY96" fmla="*/ 12899 h 330201"/>
              <a:gd name="connsiteX97" fmla="*/ 47141 w 258763"/>
              <a:gd name="connsiteY97" fmla="*/ 12899 h 330201"/>
              <a:gd name="connsiteX98" fmla="*/ 48438 w 258763"/>
              <a:gd name="connsiteY98" fmla="*/ 12899 h 330201"/>
              <a:gd name="connsiteX99" fmla="*/ 48438 w 258763"/>
              <a:gd name="connsiteY99" fmla="*/ 14189 h 330201"/>
              <a:gd name="connsiteX100" fmla="*/ 49735 w 258763"/>
              <a:gd name="connsiteY100" fmla="*/ 14189 h 330201"/>
              <a:gd name="connsiteX101" fmla="*/ 52329 w 258763"/>
              <a:gd name="connsiteY101" fmla="*/ 14189 h 330201"/>
              <a:gd name="connsiteX102" fmla="*/ 54924 w 258763"/>
              <a:gd name="connsiteY102" fmla="*/ 15478 h 330201"/>
              <a:gd name="connsiteX103" fmla="*/ 56221 w 258763"/>
              <a:gd name="connsiteY103" fmla="*/ 15478 h 330201"/>
              <a:gd name="connsiteX104" fmla="*/ 57518 w 258763"/>
              <a:gd name="connsiteY104" fmla="*/ 15478 h 330201"/>
              <a:gd name="connsiteX105" fmla="*/ 58815 w 258763"/>
              <a:gd name="connsiteY105" fmla="*/ 15478 h 330201"/>
              <a:gd name="connsiteX106" fmla="*/ 60112 w 258763"/>
              <a:gd name="connsiteY106" fmla="*/ 16768 h 330201"/>
              <a:gd name="connsiteX107" fmla="*/ 62706 w 258763"/>
              <a:gd name="connsiteY107" fmla="*/ 16768 h 330201"/>
              <a:gd name="connsiteX108" fmla="*/ 65301 w 258763"/>
              <a:gd name="connsiteY108" fmla="*/ 18058 h 330201"/>
              <a:gd name="connsiteX109" fmla="*/ 66598 w 258763"/>
              <a:gd name="connsiteY109" fmla="*/ 18058 h 330201"/>
              <a:gd name="connsiteX110" fmla="*/ 69192 w 258763"/>
              <a:gd name="connsiteY110" fmla="*/ 18058 h 330201"/>
              <a:gd name="connsiteX111" fmla="*/ 70489 w 258763"/>
              <a:gd name="connsiteY111" fmla="*/ 18058 h 330201"/>
              <a:gd name="connsiteX112" fmla="*/ 71786 w 258763"/>
              <a:gd name="connsiteY112" fmla="*/ 18058 h 330201"/>
              <a:gd name="connsiteX113" fmla="*/ 76975 w 258763"/>
              <a:gd name="connsiteY113" fmla="*/ 20638 h 330201"/>
              <a:gd name="connsiteX114" fmla="*/ 89946 w 258763"/>
              <a:gd name="connsiteY114" fmla="*/ 24507 h 330201"/>
              <a:gd name="connsiteX115" fmla="*/ 95134 w 258763"/>
              <a:gd name="connsiteY115" fmla="*/ 27087 h 330201"/>
              <a:gd name="connsiteX116" fmla="*/ 96431 w 258763"/>
              <a:gd name="connsiteY116" fmla="*/ 28377 h 330201"/>
              <a:gd name="connsiteX117" fmla="*/ 97728 w 258763"/>
              <a:gd name="connsiteY117" fmla="*/ 28377 h 330201"/>
              <a:gd name="connsiteX118" fmla="*/ 99025 w 258763"/>
              <a:gd name="connsiteY118" fmla="*/ 29667 h 330201"/>
              <a:gd name="connsiteX119" fmla="*/ 100323 w 258763"/>
              <a:gd name="connsiteY119" fmla="*/ 30957 h 330201"/>
              <a:gd name="connsiteX120" fmla="*/ 108105 w 258763"/>
              <a:gd name="connsiteY120" fmla="*/ 38696 h 330201"/>
              <a:gd name="connsiteX121" fmla="*/ 113294 w 258763"/>
              <a:gd name="connsiteY121" fmla="*/ 47725 h 330201"/>
              <a:gd name="connsiteX122" fmla="*/ 114591 w 258763"/>
              <a:gd name="connsiteY122" fmla="*/ 55464 h 330201"/>
              <a:gd name="connsiteX123" fmla="*/ 114591 w 258763"/>
              <a:gd name="connsiteY123" fmla="*/ 58044 h 330201"/>
              <a:gd name="connsiteX124" fmla="*/ 114591 w 258763"/>
              <a:gd name="connsiteY124" fmla="*/ 59334 h 330201"/>
              <a:gd name="connsiteX125" fmla="*/ 114591 w 258763"/>
              <a:gd name="connsiteY125" fmla="*/ 60623 h 330201"/>
              <a:gd name="connsiteX126" fmla="*/ 113294 w 258763"/>
              <a:gd name="connsiteY126" fmla="*/ 61913 h 330201"/>
              <a:gd name="connsiteX127" fmla="*/ 111997 w 258763"/>
              <a:gd name="connsiteY127" fmla="*/ 60623 h 330201"/>
              <a:gd name="connsiteX128" fmla="*/ 111997 w 258763"/>
              <a:gd name="connsiteY128" fmla="*/ 59334 h 330201"/>
              <a:gd name="connsiteX129" fmla="*/ 110700 w 258763"/>
              <a:gd name="connsiteY129" fmla="*/ 58044 h 330201"/>
              <a:gd name="connsiteX130" fmla="*/ 109403 w 258763"/>
              <a:gd name="connsiteY130" fmla="*/ 58044 h 330201"/>
              <a:gd name="connsiteX131" fmla="*/ 104214 w 258763"/>
              <a:gd name="connsiteY131" fmla="*/ 54174 h 330201"/>
              <a:gd name="connsiteX132" fmla="*/ 97728 w 258763"/>
              <a:gd name="connsiteY132" fmla="*/ 51594 h 330201"/>
              <a:gd name="connsiteX133" fmla="*/ 89946 w 258763"/>
              <a:gd name="connsiteY133" fmla="*/ 50305 h 330201"/>
              <a:gd name="connsiteX134" fmla="*/ 88649 w 258763"/>
              <a:gd name="connsiteY134" fmla="*/ 50305 h 330201"/>
              <a:gd name="connsiteX135" fmla="*/ 86054 w 258763"/>
              <a:gd name="connsiteY135" fmla="*/ 49015 h 330201"/>
              <a:gd name="connsiteX136" fmla="*/ 80866 w 258763"/>
              <a:gd name="connsiteY136" fmla="*/ 47725 h 330201"/>
              <a:gd name="connsiteX137" fmla="*/ 71786 w 258763"/>
              <a:gd name="connsiteY137" fmla="*/ 46435 h 330201"/>
              <a:gd name="connsiteX138" fmla="*/ 66598 w 258763"/>
              <a:gd name="connsiteY138" fmla="*/ 45145 h 330201"/>
              <a:gd name="connsiteX139" fmla="*/ 65301 w 258763"/>
              <a:gd name="connsiteY139" fmla="*/ 45145 h 330201"/>
              <a:gd name="connsiteX140" fmla="*/ 64003 w 258763"/>
              <a:gd name="connsiteY140" fmla="*/ 45145 h 330201"/>
              <a:gd name="connsiteX141" fmla="*/ 62706 w 258763"/>
              <a:gd name="connsiteY141" fmla="*/ 45145 h 330201"/>
              <a:gd name="connsiteX142" fmla="*/ 61409 w 258763"/>
              <a:gd name="connsiteY142" fmla="*/ 43855 h 330201"/>
              <a:gd name="connsiteX143" fmla="*/ 60112 w 258763"/>
              <a:gd name="connsiteY143" fmla="*/ 43855 h 330201"/>
              <a:gd name="connsiteX144" fmla="*/ 56221 w 258763"/>
              <a:gd name="connsiteY144" fmla="*/ 42565 h 330201"/>
              <a:gd name="connsiteX145" fmla="*/ 53627 w 258763"/>
              <a:gd name="connsiteY145" fmla="*/ 42565 h 330201"/>
              <a:gd name="connsiteX146" fmla="*/ 51032 w 258763"/>
              <a:gd name="connsiteY146" fmla="*/ 41276 h 330201"/>
              <a:gd name="connsiteX147" fmla="*/ 47141 w 258763"/>
              <a:gd name="connsiteY147" fmla="*/ 39986 h 330201"/>
              <a:gd name="connsiteX148" fmla="*/ 36764 w 258763"/>
              <a:gd name="connsiteY148" fmla="*/ 34826 h 330201"/>
              <a:gd name="connsiteX149" fmla="*/ 26387 w 258763"/>
              <a:gd name="connsiteY149" fmla="*/ 27087 h 330201"/>
              <a:gd name="connsiteX150" fmla="*/ 18605 w 258763"/>
              <a:gd name="connsiteY150" fmla="*/ 19348 h 330201"/>
              <a:gd name="connsiteX151" fmla="*/ 13416 w 258763"/>
              <a:gd name="connsiteY151" fmla="*/ 12899 h 330201"/>
              <a:gd name="connsiteX152" fmla="*/ 10822 w 258763"/>
              <a:gd name="connsiteY152" fmla="*/ 6450 h 330201"/>
              <a:gd name="connsiteX153" fmla="*/ 9525 w 258763"/>
              <a:gd name="connsiteY153" fmla="*/ 1290 h 330201"/>
              <a:gd name="connsiteX154" fmla="*/ 9525 w 258763"/>
              <a:gd name="connsiteY154" fmla="*/ 0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58762" h="330201">
                <a:moveTo>
                  <a:pt x="43815" y="130175"/>
                </a:moveTo>
                <a:cubicBezTo>
                  <a:pt x="34925" y="130175"/>
                  <a:pt x="28575" y="137968"/>
                  <a:pt x="28575" y="147060"/>
                </a:cubicBezTo>
                <a:cubicBezTo>
                  <a:pt x="28575" y="147060"/>
                  <a:pt x="28575" y="147060"/>
                  <a:pt x="28575" y="227590"/>
                </a:cubicBezTo>
                <a:cubicBezTo>
                  <a:pt x="28575" y="236682"/>
                  <a:pt x="34925" y="244475"/>
                  <a:pt x="43815" y="244475"/>
                </a:cubicBezTo>
                <a:cubicBezTo>
                  <a:pt x="52705" y="244475"/>
                  <a:pt x="60325" y="236682"/>
                  <a:pt x="60325" y="227590"/>
                </a:cubicBezTo>
                <a:cubicBezTo>
                  <a:pt x="60325" y="227590"/>
                  <a:pt x="60325" y="227590"/>
                  <a:pt x="60325" y="147060"/>
                </a:cubicBezTo>
                <a:cubicBezTo>
                  <a:pt x="60325" y="137968"/>
                  <a:pt x="52705" y="130175"/>
                  <a:pt x="43815" y="130175"/>
                </a:cubicBezTo>
                <a:close/>
                <a:moveTo>
                  <a:pt x="221457" y="98425"/>
                </a:moveTo>
                <a:cubicBezTo>
                  <a:pt x="215008" y="98425"/>
                  <a:pt x="211138" y="103579"/>
                  <a:pt x="211138" y="110021"/>
                </a:cubicBezTo>
                <a:lnTo>
                  <a:pt x="211138" y="265918"/>
                </a:lnTo>
                <a:cubicBezTo>
                  <a:pt x="211138" y="271072"/>
                  <a:pt x="215008" y="276225"/>
                  <a:pt x="221457" y="276225"/>
                </a:cubicBezTo>
                <a:cubicBezTo>
                  <a:pt x="227907" y="276225"/>
                  <a:pt x="231776" y="271072"/>
                  <a:pt x="231776" y="265918"/>
                </a:cubicBezTo>
                <a:cubicBezTo>
                  <a:pt x="231776" y="265918"/>
                  <a:pt x="231776" y="265918"/>
                  <a:pt x="231776" y="110021"/>
                </a:cubicBezTo>
                <a:cubicBezTo>
                  <a:pt x="231776" y="103579"/>
                  <a:pt x="227907" y="98425"/>
                  <a:pt x="221457" y="98425"/>
                </a:cubicBezTo>
                <a:close/>
                <a:moveTo>
                  <a:pt x="80216" y="71438"/>
                </a:moveTo>
                <a:cubicBezTo>
                  <a:pt x="80216" y="71438"/>
                  <a:pt x="80216" y="71438"/>
                  <a:pt x="236768" y="71438"/>
                </a:cubicBezTo>
                <a:cubicBezTo>
                  <a:pt x="258763" y="71438"/>
                  <a:pt x="258763" y="71438"/>
                  <a:pt x="258763" y="93324"/>
                </a:cubicBezTo>
                <a:cubicBezTo>
                  <a:pt x="258763" y="93324"/>
                  <a:pt x="258763" y="93324"/>
                  <a:pt x="258763" y="274844"/>
                </a:cubicBezTo>
                <a:cubicBezTo>
                  <a:pt x="258763" y="330201"/>
                  <a:pt x="258763" y="330201"/>
                  <a:pt x="204423" y="330201"/>
                </a:cubicBezTo>
                <a:cubicBezTo>
                  <a:pt x="204423" y="330201"/>
                  <a:pt x="204423" y="330201"/>
                  <a:pt x="113856" y="330201"/>
                </a:cubicBezTo>
                <a:cubicBezTo>
                  <a:pt x="59515" y="330201"/>
                  <a:pt x="59515" y="330201"/>
                  <a:pt x="59515" y="274844"/>
                </a:cubicBezTo>
                <a:cubicBezTo>
                  <a:pt x="59515" y="274844"/>
                  <a:pt x="59515" y="274844"/>
                  <a:pt x="59515" y="267120"/>
                </a:cubicBezTo>
                <a:cubicBezTo>
                  <a:pt x="54340" y="269694"/>
                  <a:pt x="49165" y="270982"/>
                  <a:pt x="42696" y="270982"/>
                </a:cubicBezTo>
                <a:cubicBezTo>
                  <a:pt x="19407" y="270982"/>
                  <a:pt x="0" y="251671"/>
                  <a:pt x="0" y="227211"/>
                </a:cubicBezTo>
                <a:cubicBezTo>
                  <a:pt x="0" y="227211"/>
                  <a:pt x="0" y="227211"/>
                  <a:pt x="0" y="147394"/>
                </a:cubicBezTo>
                <a:cubicBezTo>
                  <a:pt x="0" y="122933"/>
                  <a:pt x="19407" y="103623"/>
                  <a:pt x="42696" y="103623"/>
                </a:cubicBezTo>
                <a:cubicBezTo>
                  <a:pt x="49165" y="103623"/>
                  <a:pt x="54340" y="104910"/>
                  <a:pt x="59515" y="107485"/>
                </a:cubicBezTo>
                <a:cubicBezTo>
                  <a:pt x="59515" y="107485"/>
                  <a:pt x="59515" y="107485"/>
                  <a:pt x="59515" y="93324"/>
                </a:cubicBezTo>
                <a:cubicBezTo>
                  <a:pt x="59515" y="71438"/>
                  <a:pt x="59515" y="71438"/>
                  <a:pt x="80216" y="71438"/>
                </a:cubicBezTo>
                <a:close/>
                <a:moveTo>
                  <a:pt x="107950" y="0"/>
                </a:moveTo>
                <a:cubicBezTo>
                  <a:pt x="107950" y="0"/>
                  <a:pt x="107950" y="0"/>
                  <a:pt x="109247" y="1290"/>
                </a:cubicBezTo>
                <a:cubicBezTo>
                  <a:pt x="110544" y="1290"/>
                  <a:pt x="111841" y="2580"/>
                  <a:pt x="113139" y="2580"/>
                </a:cubicBezTo>
                <a:cubicBezTo>
                  <a:pt x="114436" y="3870"/>
                  <a:pt x="117030" y="3870"/>
                  <a:pt x="119624" y="5160"/>
                </a:cubicBezTo>
                <a:cubicBezTo>
                  <a:pt x="120921" y="6450"/>
                  <a:pt x="123515" y="6450"/>
                  <a:pt x="126110" y="7739"/>
                </a:cubicBezTo>
                <a:cubicBezTo>
                  <a:pt x="131298" y="10319"/>
                  <a:pt x="137784" y="11609"/>
                  <a:pt x="144269" y="12899"/>
                </a:cubicBezTo>
                <a:cubicBezTo>
                  <a:pt x="144269" y="12899"/>
                  <a:pt x="144269" y="12899"/>
                  <a:pt x="145566" y="12899"/>
                </a:cubicBezTo>
                <a:cubicBezTo>
                  <a:pt x="145566" y="12899"/>
                  <a:pt x="146863" y="12899"/>
                  <a:pt x="146863" y="14189"/>
                </a:cubicBezTo>
                <a:cubicBezTo>
                  <a:pt x="146863" y="14189"/>
                  <a:pt x="146863" y="14189"/>
                  <a:pt x="148161" y="14189"/>
                </a:cubicBezTo>
                <a:cubicBezTo>
                  <a:pt x="148161" y="14189"/>
                  <a:pt x="149458" y="14189"/>
                  <a:pt x="149458" y="14189"/>
                </a:cubicBezTo>
                <a:cubicBezTo>
                  <a:pt x="149458" y="14189"/>
                  <a:pt x="150755" y="14189"/>
                  <a:pt x="152052" y="14189"/>
                </a:cubicBezTo>
                <a:cubicBezTo>
                  <a:pt x="152052" y="15478"/>
                  <a:pt x="153349" y="15478"/>
                  <a:pt x="154646" y="15478"/>
                </a:cubicBezTo>
                <a:cubicBezTo>
                  <a:pt x="154646" y="15478"/>
                  <a:pt x="154646" y="15478"/>
                  <a:pt x="155943" y="15478"/>
                </a:cubicBezTo>
                <a:cubicBezTo>
                  <a:pt x="155943" y="15478"/>
                  <a:pt x="155943" y="15478"/>
                  <a:pt x="157240" y="15478"/>
                </a:cubicBezTo>
                <a:cubicBezTo>
                  <a:pt x="157240" y="15478"/>
                  <a:pt x="157240" y="15478"/>
                  <a:pt x="158537" y="16768"/>
                </a:cubicBezTo>
                <a:cubicBezTo>
                  <a:pt x="158537" y="16768"/>
                  <a:pt x="158537" y="16768"/>
                  <a:pt x="159835" y="16768"/>
                </a:cubicBezTo>
                <a:cubicBezTo>
                  <a:pt x="161132" y="16768"/>
                  <a:pt x="161132" y="16768"/>
                  <a:pt x="162429" y="16768"/>
                </a:cubicBezTo>
                <a:cubicBezTo>
                  <a:pt x="163726" y="16768"/>
                  <a:pt x="163726" y="16768"/>
                  <a:pt x="165023" y="18058"/>
                </a:cubicBezTo>
                <a:cubicBezTo>
                  <a:pt x="165023" y="18058"/>
                  <a:pt x="165023" y="18058"/>
                  <a:pt x="166320" y="18058"/>
                </a:cubicBezTo>
                <a:cubicBezTo>
                  <a:pt x="166320" y="18058"/>
                  <a:pt x="166320" y="18058"/>
                  <a:pt x="167617" y="18058"/>
                </a:cubicBezTo>
                <a:cubicBezTo>
                  <a:pt x="167617" y="18058"/>
                  <a:pt x="167617" y="18058"/>
                  <a:pt x="168914" y="18058"/>
                </a:cubicBezTo>
                <a:cubicBezTo>
                  <a:pt x="168914" y="18058"/>
                  <a:pt x="168914" y="18058"/>
                  <a:pt x="170211" y="18058"/>
                </a:cubicBezTo>
                <a:cubicBezTo>
                  <a:pt x="172806" y="19348"/>
                  <a:pt x="174103" y="19348"/>
                  <a:pt x="176697" y="20638"/>
                </a:cubicBezTo>
                <a:cubicBezTo>
                  <a:pt x="180588" y="21928"/>
                  <a:pt x="184480" y="23218"/>
                  <a:pt x="188371" y="24507"/>
                </a:cubicBezTo>
                <a:cubicBezTo>
                  <a:pt x="190965" y="25797"/>
                  <a:pt x="192262" y="25797"/>
                  <a:pt x="193559" y="27087"/>
                </a:cubicBezTo>
                <a:cubicBezTo>
                  <a:pt x="194856" y="28377"/>
                  <a:pt x="194856" y="28377"/>
                  <a:pt x="194856" y="28377"/>
                </a:cubicBezTo>
                <a:cubicBezTo>
                  <a:pt x="196154" y="28377"/>
                  <a:pt x="196154" y="28377"/>
                  <a:pt x="196154" y="29667"/>
                </a:cubicBezTo>
                <a:cubicBezTo>
                  <a:pt x="197451" y="29667"/>
                  <a:pt x="197451" y="29667"/>
                  <a:pt x="197451" y="29667"/>
                </a:cubicBezTo>
                <a:cubicBezTo>
                  <a:pt x="198748" y="29667"/>
                  <a:pt x="198748" y="30957"/>
                  <a:pt x="198748" y="30957"/>
                </a:cubicBezTo>
                <a:cubicBezTo>
                  <a:pt x="202639" y="33536"/>
                  <a:pt x="205233" y="36116"/>
                  <a:pt x="207828" y="38696"/>
                </a:cubicBezTo>
                <a:cubicBezTo>
                  <a:pt x="210422" y="41276"/>
                  <a:pt x="211719" y="45145"/>
                  <a:pt x="213016" y="47725"/>
                </a:cubicBezTo>
                <a:cubicBezTo>
                  <a:pt x="214313" y="50305"/>
                  <a:pt x="214313" y="52884"/>
                  <a:pt x="214313" y="55464"/>
                </a:cubicBezTo>
                <a:cubicBezTo>
                  <a:pt x="214313" y="56754"/>
                  <a:pt x="214313" y="56754"/>
                  <a:pt x="214313" y="58044"/>
                </a:cubicBezTo>
                <a:cubicBezTo>
                  <a:pt x="214313" y="58044"/>
                  <a:pt x="214313" y="59334"/>
                  <a:pt x="213016" y="59334"/>
                </a:cubicBezTo>
                <a:cubicBezTo>
                  <a:pt x="213016" y="59334"/>
                  <a:pt x="213016" y="59334"/>
                  <a:pt x="213016" y="60623"/>
                </a:cubicBezTo>
                <a:cubicBezTo>
                  <a:pt x="213016" y="61913"/>
                  <a:pt x="213016" y="61913"/>
                  <a:pt x="213016" y="61913"/>
                </a:cubicBezTo>
                <a:cubicBezTo>
                  <a:pt x="213016" y="61913"/>
                  <a:pt x="213016" y="61913"/>
                  <a:pt x="211719" y="60623"/>
                </a:cubicBezTo>
                <a:cubicBezTo>
                  <a:pt x="211719" y="60623"/>
                  <a:pt x="211719" y="59334"/>
                  <a:pt x="210422" y="59334"/>
                </a:cubicBezTo>
                <a:cubicBezTo>
                  <a:pt x="210422" y="59334"/>
                  <a:pt x="210422" y="58044"/>
                  <a:pt x="209125" y="58044"/>
                </a:cubicBezTo>
                <a:cubicBezTo>
                  <a:pt x="207828" y="56754"/>
                  <a:pt x="205233" y="55464"/>
                  <a:pt x="203936" y="54174"/>
                </a:cubicBezTo>
                <a:cubicBezTo>
                  <a:pt x="201342" y="54174"/>
                  <a:pt x="200045" y="52884"/>
                  <a:pt x="197451" y="51594"/>
                </a:cubicBezTo>
                <a:cubicBezTo>
                  <a:pt x="194856" y="51594"/>
                  <a:pt x="192262" y="50305"/>
                  <a:pt x="189668" y="50305"/>
                </a:cubicBezTo>
                <a:cubicBezTo>
                  <a:pt x="188371" y="50305"/>
                  <a:pt x="188371" y="50305"/>
                  <a:pt x="187074" y="50305"/>
                </a:cubicBezTo>
                <a:cubicBezTo>
                  <a:pt x="187074" y="49015"/>
                  <a:pt x="185777" y="49015"/>
                  <a:pt x="184480" y="49015"/>
                </a:cubicBezTo>
                <a:cubicBezTo>
                  <a:pt x="183182" y="49015"/>
                  <a:pt x="181885" y="49015"/>
                  <a:pt x="180588" y="47725"/>
                </a:cubicBezTo>
                <a:cubicBezTo>
                  <a:pt x="176697" y="47725"/>
                  <a:pt x="174103" y="47725"/>
                  <a:pt x="170211" y="46435"/>
                </a:cubicBezTo>
                <a:cubicBezTo>
                  <a:pt x="168914" y="46435"/>
                  <a:pt x="166320" y="45145"/>
                  <a:pt x="165023" y="45145"/>
                </a:cubicBezTo>
                <a:cubicBezTo>
                  <a:pt x="165023" y="45145"/>
                  <a:pt x="165023" y="45145"/>
                  <a:pt x="163726" y="45145"/>
                </a:cubicBezTo>
                <a:cubicBezTo>
                  <a:pt x="163726" y="45145"/>
                  <a:pt x="163726" y="45145"/>
                  <a:pt x="162429" y="45145"/>
                </a:cubicBezTo>
                <a:cubicBezTo>
                  <a:pt x="162429" y="45145"/>
                  <a:pt x="162429" y="45145"/>
                  <a:pt x="159835" y="43855"/>
                </a:cubicBezTo>
                <a:cubicBezTo>
                  <a:pt x="159835" y="43855"/>
                  <a:pt x="159835" y="43855"/>
                  <a:pt x="158537" y="43855"/>
                </a:cubicBezTo>
                <a:cubicBezTo>
                  <a:pt x="157240" y="43855"/>
                  <a:pt x="157240" y="43855"/>
                  <a:pt x="155943" y="42565"/>
                </a:cubicBezTo>
                <a:cubicBezTo>
                  <a:pt x="154646" y="42565"/>
                  <a:pt x="153349" y="42565"/>
                  <a:pt x="152052" y="42565"/>
                </a:cubicBezTo>
                <a:cubicBezTo>
                  <a:pt x="152052" y="41276"/>
                  <a:pt x="150755" y="41276"/>
                  <a:pt x="149458" y="41276"/>
                </a:cubicBezTo>
                <a:cubicBezTo>
                  <a:pt x="148161" y="41276"/>
                  <a:pt x="146863" y="39986"/>
                  <a:pt x="146863" y="39986"/>
                </a:cubicBezTo>
                <a:cubicBezTo>
                  <a:pt x="142972" y="38696"/>
                  <a:pt x="139081" y="36116"/>
                  <a:pt x="135189" y="34826"/>
                </a:cubicBezTo>
                <a:cubicBezTo>
                  <a:pt x="131298" y="32247"/>
                  <a:pt x="128704" y="29667"/>
                  <a:pt x="124813" y="27087"/>
                </a:cubicBezTo>
                <a:cubicBezTo>
                  <a:pt x="122218" y="24507"/>
                  <a:pt x="119624" y="21928"/>
                  <a:pt x="117030" y="19348"/>
                </a:cubicBezTo>
                <a:cubicBezTo>
                  <a:pt x="115733" y="16768"/>
                  <a:pt x="113139" y="15478"/>
                  <a:pt x="111841" y="12899"/>
                </a:cubicBezTo>
                <a:cubicBezTo>
                  <a:pt x="110544" y="10319"/>
                  <a:pt x="110544" y="7739"/>
                  <a:pt x="109247" y="6450"/>
                </a:cubicBezTo>
                <a:cubicBezTo>
                  <a:pt x="109247" y="3870"/>
                  <a:pt x="107950" y="2580"/>
                  <a:pt x="107950" y="1290"/>
                </a:cubicBezTo>
                <a:cubicBezTo>
                  <a:pt x="107950" y="1290"/>
                  <a:pt x="107950" y="0"/>
                  <a:pt x="107950" y="0"/>
                </a:cubicBezTo>
                <a:close/>
                <a:moveTo>
                  <a:pt x="9525" y="0"/>
                </a:moveTo>
                <a:cubicBezTo>
                  <a:pt x="9525" y="0"/>
                  <a:pt x="9525" y="0"/>
                  <a:pt x="10822" y="1290"/>
                </a:cubicBezTo>
                <a:cubicBezTo>
                  <a:pt x="12119" y="1290"/>
                  <a:pt x="12119" y="2580"/>
                  <a:pt x="14713" y="2580"/>
                </a:cubicBezTo>
                <a:cubicBezTo>
                  <a:pt x="16010" y="3870"/>
                  <a:pt x="17308" y="3870"/>
                  <a:pt x="19902" y="5160"/>
                </a:cubicBezTo>
                <a:cubicBezTo>
                  <a:pt x="22496" y="6450"/>
                  <a:pt x="25090" y="6450"/>
                  <a:pt x="27684" y="7739"/>
                </a:cubicBezTo>
                <a:cubicBezTo>
                  <a:pt x="32873" y="9029"/>
                  <a:pt x="39358" y="11609"/>
                  <a:pt x="45844" y="12899"/>
                </a:cubicBezTo>
                <a:cubicBezTo>
                  <a:pt x="45844" y="12899"/>
                  <a:pt x="45844" y="12899"/>
                  <a:pt x="47141" y="12899"/>
                </a:cubicBezTo>
                <a:cubicBezTo>
                  <a:pt x="47141" y="12899"/>
                  <a:pt x="47141" y="12899"/>
                  <a:pt x="48438" y="12899"/>
                </a:cubicBezTo>
                <a:cubicBezTo>
                  <a:pt x="48438" y="12899"/>
                  <a:pt x="48438" y="12899"/>
                  <a:pt x="48438" y="14189"/>
                </a:cubicBezTo>
                <a:cubicBezTo>
                  <a:pt x="49735" y="14189"/>
                  <a:pt x="49735" y="14189"/>
                  <a:pt x="49735" y="14189"/>
                </a:cubicBezTo>
                <a:cubicBezTo>
                  <a:pt x="51032" y="14189"/>
                  <a:pt x="52329" y="14189"/>
                  <a:pt x="52329" y="14189"/>
                </a:cubicBezTo>
                <a:cubicBezTo>
                  <a:pt x="53627" y="15478"/>
                  <a:pt x="54924" y="15478"/>
                  <a:pt x="54924" y="15478"/>
                </a:cubicBezTo>
                <a:cubicBezTo>
                  <a:pt x="56221" y="15478"/>
                  <a:pt x="56221" y="15478"/>
                  <a:pt x="56221" y="15478"/>
                </a:cubicBezTo>
                <a:cubicBezTo>
                  <a:pt x="57518" y="15478"/>
                  <a:pt x="57518" y="15478"/>
                  <a:pt x="57518" y="15478"/>
                </a:cubicBezTo>
                <a:cubicBezTo>
                  <a:pt x="58815" y="15478"/>
                  <a:pt x="58815" y="15478"/>
                  <a:pt x="58815" y="15478"/>
                </a:cubicBezTo>
                <a:cubicBezTo>
                  <a:pt x="60112" y="16768"/>
                  <a:pt x="60112" y="16768"/>
                  <a:pt x="60112" y="16768"/>
                </a:cubicBezTo>
                <a:cubicBezTo>
                  <a:pt x="61409" y="16768"/>
                  <a:pt x="62706" y="16768"/>
                  <a:pt x="62706" y="16768"/>
                </a:cubicBezTo>
                <a:cubicBezTo>
                  <a:pt x="64003" y="16768"/>
                  <a:pt x="65301" y="16768"/>
                  <a:pt x="65301" y="18058"/>
                </a:cubicBezTo>
                <a:cubicBezTo>
                  <a:pt x="65301" y="18058"/>
                  <a:pt x="65301" y="18058"/>
                  <a:pt x="66598" y="18058"/>
                </a:cubicBezTo>
                <a:cubicBezTo>
                  <a:pt x="66598" y="18058"/>
                  <a:pt x="66598" y="18058"/>
                  <a:pt x="69192" y="18058"/>
                </a:cubicBezTo>
                <a:cubicBezTo>
                  <a:pt x="69192" y="18058"/>
                  <a:pt x="69192" y="18058"/>
                  <a:pt x="70489" y="18058"/>
                </a:cubicBezTo>
                <a:cubicBezTo>
                  <a:pt x="70489" y="18058"/>
                  <a:pt x="70489" y="18058"/>
                  <a:pt x="71786" y="18058"/>
                </a:cubicBezTo>
                <a:cubicBezTo>
                  <a:pt x="73083" y="19348"/>
                  <a:pt x="75677" y="19348"/>
                  <a:pt x="76975" y="20638"/>
                </a:cubicBezTo>
                <a:cubicBezTo>
                  <a:pt x="82163" y="20638"/>
                  <a:pt x="86054" y="23218"/>
                  <a:pt x="89946" y="24507"/>
                </a:cubicBezTo>
                <a:cubicBezTo>
                  <a:pt x="91243" y="25797"/>
                  <a:pt x="93837" y="25797"/>
                  <a:pt x="95134" y="27087"/>
                </a:cubicBezTo>
                <a:cubicBezTo>
                  <a:pt x="95134" y="27087"/>
                  <a:pt x="96431" y="28377"/>
                  <a:pt x="96431" y="28377"/>
                </a:cubicBezTo>
                <a:cubicBezTo>
                  <a:pt x="96431" y="28377"/>
                  <a:pt x="97728" y="28377"/>
                  <a:pt x="97728" y="28377"/>
                </a:cubicBezTo>
                <a:cubicBezTo>
                  <a:pt x="97728" y="29667"/>
                  <a:pt x="99025" y="29667"/>
                  <a:pt x="99025" y="29667"/>
                </a:cubicBezTo>
                <a:cubicBezTo>
                  <a:pt x="99025" y="29667"/>
                  <a:pt x="100323" y="30957"/>
                  <a:pt x="100323" y="30957"/>
                </a:cubicBezTo>
                <a:cubicBezTo>
                  <a:pt x="102917" y="33536"/>
                  <a:pt x="106808" y="36116"/>
                  <a:pt x="108105" y="38696"/>
                </a:cubicBezTo>
                <a:cubicBezTo>
                  <a:pt x="110700" y="41276"/>
                  <a:pt x="111997" y="45145"/>
                  <a:pt x="113294" y="47725"/>
                </a:cubicBezTo>
                <a:cubicBezTo>
                  <a:pt x="114591" y="50305"/>
                  <a:pt x="115888" y="52884"/>
                  <a:pt x="114591" y="55464"/>
                </a:cubicBezTo>
                <a:cubicBezTo>
                  <a:pt x="114591" y="56754"/>
                  <a:pt x="114591" y="56754"/>
                  <a:pt x="114591" y="58044"/>
                </a:cubicBezTo>
                <a:cubicBezTo>
                  <a:pt x="114591" y="58044"/>
                  <a:pt x="114591" y="59334"/>
                  <a:pt x="114591" y="59334"/>
                </a:cubicBezTo>
                <a:cubicBezTo>
                  <a:pt x="114591" y="59334"/>
                  <a:pt x="114591" y="59334"/>
                  <a:pt x="114591" y="60623"/>
                </a:cubicBezTo>
                <a:cubicBezTo>
                  <a:pt x="114591" y="60623"/>
                  <a:pt x="113294" y="60623"/>
                  <a:pt x="113294" y="61913"/>
                </a:cubicBezTo>
                <a:cubicBezTo>
                  <a:pt x="113294" y="60623"/>
                  <a:pt x="113294" y="60623"/>
                  <a:pt x="111997" y="60623"/>
                </a:cubicBezTo>
                <a:cubicBezTo>
                  <a:pt x="111997" y="60623"/>
                  <a:pt x="111997" y="59334"/>
                  <a:pt x="111997" y="59334"/>
                </a:cubicBezTo>
                <a:cubicBezTo>
                  <a:pt x="110700" y="59334"/>
                  <a:pt x="110700" y="58044"/>
                  <a:pt x="110700" y="58044"/>
                </a:cubicBezTo>
                <a:cubicBezTo>
                  <a:pt x="110700" y="58044"/>
                  <a:pt x="110700" y="58044"/>
                  <a:pt x="109403" y="58044"/>
                </a:cubicBezTo>
                <a:cubicBezTo>
                  <a:pt x="108105" y="56754"/>
                  <a:pt x="106808" y="55464"/>
                  <a:pt x="104214" y="54174"/>
                </a:cubicBezTo>
                <a:cubicBezTo>
                  <a:pt x="102917" y="54174"/>
                  <a:pt x="100323" y="52884"/>
                  <a:pt x="97728" y="51594"/>
                </a:cubicBezTo>
                <a:cubicBezTo>
                  <a:pt x="96431" y="51594"/>
                  <a:pt x="93837" y="50305"/>
                  <a:pt x="89946" y="50305"/>
                </a:cubicBezTo>
                <a:cubicBezTo>
                  <a:pt x="89946" y="50305"/>
                  <a:pt x="88649" y="50305"/>
                  <a:pt x="88649" y="50305"/>
                </a:cubicBezTo>
                <a:cubicBezTo>
                  <a:pt x="87351" y="49015"/>
                  <a:pt x="87351" y="49015"/>
                  <a:pt x="86054" y="49015"/>
                </a:cubicBezTo>
                <a:cubicBezTo>
                  <a:pt x="84757" y="49015"/>
                  <a:pt x="83460" y="49015"/>
                  <a:pt x="80866" y="47725"/>
                </a:cubicBezTo>
                <a:cubicBezTo>
                  <a:pt x="78272" y="47725"/>
                  <a:pt x="74380" y="47725"/>
                  <a:pt x="71786" y="46435"/>
                </a:cubicBezTo>
                <a:cubicBezTo>
                  <a:pt x="69192" y="46435"/>
                  <a:pt x="67895" y="45145"/>
                  <a:pt x="66598" y="45145"/>
                </a:cubicBezTo>
                <a:cubicBezTo>
                  <a:pt x="66598" y="45145"/>
                  <a:pt x="66598" y="45145"/>
                  <a:pt x="65301" y="45145"/>
                </a:cubicBezTo>
                <a:cubicBezTo>
                  <a:pt x="65301" y="45145"/>
                  <a:pt x="65301" y="45145"/>
                  <a:pt x="64003" y="45145"/>
                </a:cubicBezTo>
                <a:cubicBezTo>
                  <a:pt x="64003" y="45145"/>
                  <a:pt x="64003" y="45145"/>
                  <a:pt x="62706" y="45145"/>
                </a:cubicBezTo>
                <a:cubicBezTo>
                  <a:pt x="62706" y="45145"/>
                  <a:pt x="62706" y="45145"/>
                  <a:pt x="61409" y="43855"/>
                </a:cubicBezTo>
                <a:cubicBezTo>
                  <a:pt x="61409" y="43855"/>
                  <a:pt x="61409" y="43855"/>
                  <a:pt x="60112" y="43855"/>
                </a:cubicBezTo>
                <a:cubicBezTo>
                  <a:pt x="58815" y="43855"/>
                  <a:pt x="57518" y="43855"/>
                  <a:pt x="56221" y="42565"/>
                </a:cubicBezTo>
                <a:cubicBezTo>
                  <a:pt x="56221" y="42565"/>
                  <a:pt x="54924" y="42565"/>
                  <a:pt x="53627" y="42565"/>
                </a:cubicBezTo>
                <a:cubicBezTo>
                  <a:pt x="52329" y="41276"/>
                  <a:pt x="51032" y="41276"/>
                  <a:pt x="51032" y="41276"/>
                </a:cubicBezTo>
                <a:cubicBezTo>
                  <a:pt x="49735" y="41276"/>
                  <a:pt x="48438" y="39986"/>
                  <a:pt x="47141" y="39986"/>
                </a:cubicBezTo>
                <a:cubicBezTo>
                  <a:pt x="43250" y="38696"/>
                  <a:pt x="39358" y="36116"/>
                  <a:pt x="36764" y="34826"/>
                </a:cubicBezTo>
                <a:cubicBezTo>
                  <a:pt x="32873" y="32247"/>
                  <a:pt x="28982" y="29667"/>
                  <a:pt x="26387" y="27087"/>
                </a:cubicBezTo>
                <a:cubicBezTo>
                  <a:pt x="23793" y="24507"/>
                  <a:pt x="21199" y="21928"/>
                  <a:pt x="18605" y="19348"/>
                </a:cubicBezTo>
                <a:cubicBezTo>
                  <a:pt x="16010" y="18058"/>
                  <a:pt x="14713" y="15478"/>
                  <a:pt x="13416" y="12899"/>
                </a:cubicBezTo>
                <a:cubicBezTo>
                  <a:pt x="12119" y="10319"/>
                  <a:pt x="10822" y="7739"/>
                  <a:pt x="10822" y="6450"/>
                </a:cubicBezTo>
                <a:cubicBezTo>
                  <a:pt x="9525" y="3870"/>
                  <a:pt x="9525" y="2580"/>
                  <a:pt x="9525" y="1290"/>
                </a:cubicBezTo>
                <a:cubicBezTo>
                  <a:pt x="9525" y="0"/>
                  <a:pt x="9525" y="0"/>
                  <a:pt x="95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8" name="任意多边形: 形状 47"/>
          <p:cNvSpPr/>
          <p:nvPr/>
        </p:nvSpPr>
        <p:spPr bwMode="auto">
          <a:xfrm>
            <a:off x="5491346" y="2210181"/>
            <a:ext cx="1209308" cy="1215340"/>
          </a:xfrm>
          <a:custGeom>
            <a:avLst/>
            <a:gdLst>
              <a:gd name="T0" fmla="*/ 1285 w 2570"/>
              <a:gd name="T1" fmla="*/ 0 h 2569"/>
              <a:gd name="T2" fmla="*/ 1285 w 2570"/>
              <a:gd name="T3" fmla="*/ 0 h 2569"/>
              <a:gd name="T4" fmla="*/ 0 w 2570"/>
              <a:gd name="T5" fmla="*/ 1284 h 2569"/>
              <a:gd name="T6" fmla="*/ 1285 w 2570"/>
              <a:gd name="T7" fmla="*/ 2569 h 2569"/>
              <a:gd name="T8" fmla="*/ 2570 w 2570"/>
              <a:gd name="T9" fmla="*/ 1284 h 2569"/>
              <a:gd name="T10" fmla="*/ 1285 w 2570"/>
              <a:gd name="T11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0" h="2569">
                <a:moveTo>
                  <a:pt x="1285" y="0"/>
                </a:moveTo>
                <a:lnTo>
                  <a:pt x="1285" y="0"/>
                </a:lnTo>
                <a:cubicBezTo>
                  <a:pt x="575" y="0"/>
                  <a:pt x="0" y="574"/>
                  <a:pt x="0" y="1284"/>
                </a:cubicBezTo>
                <a:cubicBezTo>
                  <a:pt x="0" y="1994"/>
                  <a:pt x="575" y="2569"/>
                  <a:pt x="1285" y="2569"/>
                </a:cubicBezTo>
                <a:cubicBezTo>
                  <a:pt x="1995" y="2569"/>
                  <a:pt x="2570" y="1994"/>
                  <a:pt x="2570" y="1284"/>
                </a:cubicBezTo>
                <a:cubicBezTo>
                  <a:pt x="2570" y="574"/>
                  <a:pt x="1995" y="0"/>
                  <a:pt x="1285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  <a:prstDash val="solid"/>
            <a:round/>
          </a:ln>
        </p:spPr>
        <p:txBody>
          <a:bodyPr anchor="ctr"/>
          <a:lstStyle/>
          <a:p>
            <a:pPr algn="ctr"/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9" name="任意多边形: 形状 48"/>
          <p:cNvSpPr/>
          <p:nvPr/>
        </p:nvSpPr>
        <p:spPr bwMode="auto">
          <a:xfrm>
            <a:off x="5821843" y="2534460"/>
            <a:ext cx="594619" cy="566168"/>
          </a:xfrm>
          <a:custGeom>
            <a:avLst/>
            <a:gdLst>
              <a:gd name="connsiteX0" fmla="*/ 101402 w 331788"/>
              <a:gd name="connsiteY0" fmla="*/ 200025 h 315913"/>
              <a:gd name="connsiteX1" fmla="*/ 93663 w 331788"/>
              <a:gd name="connsiteY1" fmla="*/ 207840 h 315913"/>
              <a:gd name="connsiteX2" fmla="*/ 93663 w 331788"/>
              <a:gd name="connsiteY2" fmla="*/ 301625 h 315913"/>
              <a:gd name="connsiteX3" fmla="*/ 137518 w 331788"/>
              <a:gd name="connsiteY3" fmla="*/ 301625 h 315913"/>
              <a:gd name="connsiteX4" fmla="*/ 137518 w 331788"/>
              <a:gd name="connsiteY4" fmla="*/ 250825 h 315913"/>
              <a:gd name="connsiteX5" fmla="*/ 143967 w 331788"/>
              <a:gd name="connsiteY5" fmla="*/ 244312 h 315913"/>
              <a:gd name="connsiteX6" fmla="*/ 187822 w 331788"/>
              <a:gd name="connsiteY6" fmla="*/ 244312 h 315913"/>
              <a:gd name="connsiteX7" fmla="*/ 194271 w 331788"/>
              <a:gd name="connsiteY7" fmla="*/ 250825 h 315913"/>
              <a:gd name="connsiteX8" fmla="*/ 194271 w 331788"/>
              <a:gd name="connsiteY8" fmla="*/ 301625 h 315913"/>
              <a:gd name="connsiteX9" fmla="*/ 230387 w 331788"/>
              <a:gd name="connsiteY9" fmla="*/ 301625 h 315913"/>
              <a:gd name="connsiteX10" fmla="*/ 238126 w 331788"/>
              <a:gd name="connsiteY10" fmla="*/ 295112 h 315913"/>
              <a:gd name="connsiteX11" fmla="*/ 238126 w 331788"/>
              <a:gd name="connsiteY11" fmla="*/ 207840 h 315913"/>
              <a:gd name="connsiteX12" fmla="*/ 230387 w 331788"/>
              <a:gd name="connsiteY12" fmla="*/ 200025 h 315913"/>
              <a:gd name="connsiteX13" fmla="*/ 101402 w 331788"/>
              <a:gd name="connsiteY13" fmla="*/ 200025 h 315913"/>
              <a:gd name="connsiteX14" fmla="*/ 258908 w 331788"/>
              <a:gd name="connsiteY14" fmla="*/ 122237 h 315913"/>
              <a:gd name="connsiteX15" fmla="*/ 252413 w 331788"/>
              <a:gd name="connsiteY15" fmla="*/ 129801 h 315913"/>
              <a:gd name="connsiteX16" fmla="*/ 252413 w 331788"/>
              <a:gd name="connsiteY16" fmla="*/ 157536 h 315913"/>
              <a:gd name="connsiteX17" fmla="*/ 258908 w 331788"/>
              <a:gd name="connsiteY17" fmla="*/ 165100 h 315913"/>
              <a:gd name="connsiteX18" fmla="*/ 266701 w 331788"/>
              <a:gd name="connsiteY18" fmla="*/ 157536 h 315913"/>
              <a:gd name="connsiteX19" fmla="*/ 266701 w 331788"/>
              <a:gd name="connsiteY19" fmla="*/ 129801 h 315913"/>
              <a:gd name="connsiteX20" fmla="*/ 258908 w 331788"/>
              <a:gd name="connsiteY20" fmla="*/ 122237 h 315913"/>
              <a:gd name="connsiteX21" fmla="*/ 230332 w 331788"/>
              <a:gd name="connsiteY21" fmla="*/ 122237 h 315913"/>
              <a:gd name="connsiteX22" fmla="*/ 223838 w 331788"/>
              <a:gd name="connsiteY22" fmla="*/ 129801 h 315913"/>
              <a:gd name="connsiteX23" fmla="*/ 223838 w 331788"/>
              <a:gd name="connsiteY23" fmla="*/ 157536 h 315913"/>
              <a:gd name="connsiteX24" fmla="*/ 230332 w 331788"/>
              <a:gd name="connsiteY24" fmla="*/ 165100 h 315913"/>
              <a:gd name="connsiteX25" fmla="*/ 238126 w 331788"/>
              <a:gd name="connsiteY25" fmla="*/ 157536 h 315913"/>
              <a:gd name="connsiteX26" fmla="*/ 238126 w 331788"/>
              <a:gd name="connsiteY26" fmla="*/ 129801 h 315913"/>
              <a:gd name="connsiteX27" fmla="*/ 230332 w 331788"/>
              <a:gd name="connsiteY27" fmla="*/ 122237 h 315913"/>
              <a:gd name="connsiteX28" fmla="*/ 201468 w 331788"/>
              <a:gd name="connsiteY28" fmla="*/ 122237 h 315913"/>
              <a:gd name="connsiteX29" fmla="*/ 193675 w 331788"/>
              <a:gd name="connsiteY29" fmla="*/ 129801 h 315913"/>
              <a:gd name="connsiteX30" fmla="*/ 193675 w 331788"/>
              <a:gd name="connsiteY30" fmla="*/ 157536 h 315913"/>
              <a:gd name="connsiteX31" fmla="*/ 201468 w 331788"/>
              <a:gd name="connsiteY31" fmla="*/ 165100 h 315913"/>
              <a:gd name="connsiteX32" fmla="*/ 207963 w 331788"/>
              <a:gd name="connsiteY32" fmla="*/ 157536 h 315913"/>
              <a:gd name="connsiteX33" fmla="*/ 207963 w 331788"/>
              <a:gd name="connsiteY33" fmla="*/ 129801 h 315913"/>
              <a:gd name="connsiteX34" fmla="*/ 201468 w 331788"/>
              <a:gd name="connsiteY34" fmla="*/ 122237 h 315913"/>
              <a:gd name="connsiteX35" fmla="*/ 128732 w 331788"/>
              <a:gd name="connsiteY35" fmla="*/ 122237 h 315913"/>
              <a:gd name="connsiteX36" fmla="*/ 122238 w 331788"/>
              <a:gd name="connsiteY36" fmla="*/ 129801 h 315913"/>
              <a:gd name="connsiteX37" fmla="*/ 122238 w 331788"/>
              <a:gd name="connsiteY37" fmla="*/ 157536 h 315913"/>
              <a:gd name="connsiteX38" fmla="*/ 128732 w 331788"/>
              <a:gd name="connsiteY38" fmla="*/ 165100 h 315913"/>
              <a:gd name="connsiteX39" fmla="*/ 136526 w 331788"/>
              <a:gd name="connsiteY39" fmla="*/ 157536 h 315913"/>
              <a:gd name="connsiteX40" fmla="*/ 136526 w 331788"/>
              <a:gd name="connsiteY40" fmla="*/ 129801 h 315913"/>
              <a:gd name="connsiteX41" fmla="*/ 128732 w 331788"/>
              <a:gd name="connsiteY41" fmla="*/ 122237 h 315913"/>
              <a:gd name="connsiteX42" fmla="*/ 101456 w 331788"/>
              <a:gd name="connsiteY42" fmla="*/ 122237 h 315913"/>
              <a:gd name="connsiteX43" fmla="*/ 93663 w 331788"/>
              <a:gd name="connsiteY43" fmla="*/ 129801 h 315913"/>
              <a:gd name="connsiteX44" fmla="*/ 93663 w 331788"/>
              <a:gd name="connsiteY44" fmla="*/ 157536 h 315913"/>
              <a:gd name="connsiteX45" fmla="*/ 101456 w 331788"/>
              <a:gd name="connsiteY45" fmla="*/ 165100 h 315913"/>
              <a:gd name="connsiteX46" fmla="*/ 107951 w 331788"/>
              <a:gd name="connsiteY46" fmla="*/ 157536 h 315913"/>
              <a:gd name="connsiteX47" fmla="*/ 107951 w 331788"/>
              <a:gd name="connsiteY47" fmla="*/ 129801 h 315913"/>
              <a:gd name="connsiteX48" fmla="*/ 101456 w 331788"/>
              <a:gd name="connsiteY48" fmla="*/ 122237 h 315913"/>
              <a:gd name="connsiteX49" fmla="*/ 72881 w 331788"/>
              <a:gd name="connsiteY49" fmla="*/ 122237 h 315913"/>
              <a:gd name="connsiteX50" fmla="*/ 65088 w 331788"/>
              <a:gd name="connsiteY50" fmla="*/ 129801 h 315913"/>
              <a:gd name="connsiteX51" fmla="*/ 65088 w 331788"/>
              <a:gd name="connsiteY51" fmla="*/ 157536 h 315913"/>
              <a:gd name="connsiteX52" fmla="*/ 72881 w 331788"/>
              <a:gd name="connsiteY52" fmla="*/ 165100 h 315913"/>
              <a:gd name="connsiteX53" fmla="*/ 79376 w 331788"/>
              <a:gd name="connsiteY53" fmla="*/ 157536 h 315913"/>
              <a:gd name="connsiteX54" fmla="*/ 79376 w 331788"/>
              <a:gd name="connsiteY54" fmla="*/ 129801 h 315913"/>
              <a:gd name="connsiteX55" fmla="*/ 72881 w 331788"/>
              <a:gd name="connsiteY55" fmla="*/ 122237 h 315913"/>
              <a:gd name="connsiteX56" fmla="*/ 258908 w 331788"/>
              <a:gd name="connsiteY56" fmla="*/ 65087 h 315913"/>
              <a:gd name="connsiteX57" fmla="*/ 252413 w 331788"/>
              <a:gd name="connsiteY57" fmla="*/ 71581 h 315913"/>
              <a:gd name="connsiteX58" fmla="*/ 252413 w 331788"/>
              <a:gd name="connsiteY58" fmla="*/ 100157 h 315913"/>
              <a:gd name="connsiteX59" fmla="*/ 258908 w 331788"/>
              <a:gd name="connsiteY59" fmla="*/ 107950 h 315913"/>
              <a:gd name="connsiteX60" fmla="*/ 266701 w 331788"/>
              <a:gd name="connsiteY60" fmla="*/ 100157 h 315913"/>
              <a:gd name="connsiteX61" fmla="*/ 266701 w 331788"/>
              <a:gd name="connsiteY61" fmla="*/ 71581 h 315913"/>
              <a:gd name="connsiteX62" fmla="*/ 258908 w 331788"/>
              <a:gd name="connsiteY62" fmla="*/ 65087 h 315913"/>
              <a:gd name="connsiteX63" fmla="*/ 230332 w 331788"/>
              <a:gd name="connsiteY63" fmla="*/ 65087 h 315913"/>
              <a:gd name="connsiteX64" fmla="*/ 223838 w 331788"/>
              <a:gd name="connsiteY64" fmla="*/ 71581 h 315913"/>
              <a:gd name="connsiteX65" fmla="*/ 223838 w 331788"/>
              <a:gd name="connsiteY65" fmla="*/ 100157 h 315913"/>
              <a:gd name="connsiteX66" fmla="*/ 230332 w 331788"/>
              <a:gd name="connsiteY66" fmla="*/ 107950 h 315913"/>
              <a:gd name="connsiteX67" fmla="*/ 238126 w 331788"/>
              <a:gd name="connsiteY67" fmla="*/ 100157 h 315913"/>
              <a:gd name="connsiteX68" fmla="*/ 238126 w 331788"/>
              <a:gd name="connsiteY68" fmla="*/ 71581 h 315913"/>
              <a:gd name="connsiteX69" fmla="*/ 230332 w 331788"/>
              <a:gd name="connsiteY69" fmla="*/ 65087 h 315913"/>
              <a:gd name="connsiteX70" fmla="*/ 201468 w 331788"/>
              <a:gd name="connsiteY70" fmla="*/ 65087 h 315913"/>
              <a:gd name="connsiteX71" fmla="*/ 193675 w 331788"/>
              <a:gd name="connsiteY71" fmla="*/ 71581 h 315913"/>
              <a:gd name="connsiteX72" fmla="*/ 193675 w 331788"/>
              <a:gd name="connsiteY72" fmla="*/ 100157 h 315913"/>
              <a:gd name="connsiteX73" fmla="*/ 201468 w 331788"/>
              <a:gd name="connsiteY73" fmla="*/ 107950 h 315913"/>
              <a:gd name="connsiteX74" fmla="*/ 207963 w 331788"/>
              <a:gd name="connsiteY74" fmla="*/ 100157 h 315913"/>
              <a:gd name="connsiteX75" fmla="*/ 207963 w 331788"/>
              <a:gd name="connsiteY75" fmla="*/ 71581 h 315913"/>
              <a:gd name="connsiteX76" fmla="*/ 201468 w 331788"/>
              <a:gd name="connsiteY76" fmla="*/ 65087 h 315913"/>
              <a:gd name="connsiteX77" fmla="*/ 128732 w 331788"/>
              <a:gd name="connsiteY77" fmla="*/ 65087 h 315913"/>
              <a:gd name="connsiteX78" fmla="*/ 122238 w 331788"/>
              <a:gd name="connsiteY78" fmla="*/ 71581 h 315913"/>
              <a:gd name="connsiteX79" fmla="*/ 122238 w 331788"/>
              <a:gd name="connsiteY79" fmla="*/ 100157 h 315913"/>
              <a:gd name="connsiteX80" fmla="*/ 128732 w 331788"/>
              <a:gd name="connsiteY80" fmla="*/ 107950 h 315913"/>
              <a:gd name="connsiteX81" fmla="*/ 136526 w 331788"/>
              <a:gd name="connsiteY81" fmla="*/ 100157 h 315913"/>
              <a:gd name="connsiteX82" fmla="*/ 136526 w 331788"/>
              <a:gd name="connsiteY82" fmla="*/ 71581 h 315913"/>
              <a:gd name="connsiteX83" fmla="*/ 128732 w 331788"/>
              <a:gd name="connsiteY83" fmla="*/ 65087 h 315913"/>
              <a:gd name="connsiteX84" fmla="*/ 101456 w 331788"/>
              <a:gd name="connsiteY84" fmla="*/ 65087 h 315913"/>
              <a:gd name="connsiteX85" fmla="*/ 93663 w 331788"/>
              <a:gd name="connsiteY85" fmla="*/ 71581 h 315913"/>
              <a:gd name="connsiteX86" fmla="*/ 93663 w 331788"/>
              <a:gd name="connsiteY86" fmla="*/ 100157 h 315913"/>
              <a:gd name="connsiteX87" fmla="*/ 101456 w 331788"/>
              <a:gd name="connsiteY87" fmla="*/ 107950 h 315913"/>
              <a:gd name="connsiteX88" fmla="*/ 107951 w 331788"/>
              <a:gd name="connsiteY88" fmla="*/ 100157 h 315913"/>
              <a:gd name="connsiteX89" fmla="*/ 107951 w 331788"/>
              <a:gd name="connsiteY89" fmla="*/ 71581 h 315913"/>
              <a:gd name="connsiteX90" fmla="*/ 101456 w 331788"/>
              <a:gd name="connsiteY90" fmla="*/ 65087 h 315913"/>
              <a:gd name="connsiteX91" fmla="*/ 72881 w 331788"/>
              <a:gd name="connsiteY91" fmla="*/ 65087 h 315913"/>
              <a:gd name="connsiteX92" fmla="*/ 65088 w 331788"/>
              <a:gd name="connsiteY92" fmla="*/ 71581 h 315913"/>
              <a:gd name="connsiteX93" fmla="*/ 65088 w 331788"/>
              <a:gd name="connsiteY93" fmla="*/ 100157 h 315913"/>
              <a:gd name="connsiteX94" fmla="*/ 72881 w 331788"/>
              <a:gd name="connsiteY94" fmla="*/ 107950 h 315913"/>
              <a:gd name="connsiteX95" fmla="*/ 79376 w 331788"/>
              <a:gd name="connsiteY95" fmla="*/ 100157 h 315913"/>
              <a:gd name="connsiteX96" fmla="*/ 79376 w 331788"/>
              <a:gd name="connsiteY96" fmla="*/ 71581 h 315913"/>
              <a:gd name="connsiteX97" fmla="*/ 72881 w 331788"/>
              <a:gd name="connsiteY97" fmla="*/ 65087 h 315913"/>
              <a:gd name="connsiteX98" fmla="*/ 107950 w 331788"/>
              <a:gd name="connsiteY98" fmla="*/ 14287 h 315913"/>
              <a:gd name="connsiteX99" fmla="*/ 107950 w 331788"/>
              <a:gd name="connsiteY99" fmla="*/ 28575 h 315913"/>
              <a:gd name="connsiteX100" fmla="*/ 223838 w 331788"/>
              <a:gd name="connsiteY100" fmla="*/ 28575 h 315913"/>
              <a:gd name="connsiteX101" fmla="*/ 223838 w 331788"/>
              <a:gd name="connsiteY101" fmla="*/ 14287 h 315913"/>
              <a:gd name="connsiteX102" fmla="*/ 64802 w 331788"/>
              <a:gd name="connsiteY102" fmla="*/ 0 h 315913"/>
              <a:gd name="connsiteX103" fmla="*/ 266986 w 331788"/>
              <a:gd name="connsiteY103" fmla="*/ 0 h 315913"/>
              <a:gd name="connsiteX104" fmla="*/ 273466 w 331788"/>
              <a:gd name="connsiteY104" fmla="*/ 6474 h 315913"/>
              <a:gd name="connsiteX105" fmla="*/ 266986 w 331788"/>
              <a:gd name="connsiteY105" fmla="*/ 14242 h 315913"/>
              <a:gd name="connsiteX106" fmla="*/ 238472 w 331788"/>
              <a:gd name="connsiteY106" fmla="*/ 14242 h 315913"/>
              <a:gd name="connsiteX107" fmla="*/ 238472 w 331788"/>
              <a:gd name="connsiteY107" fmla="*/ 28484 h 315913"/>
              <a:gd name="connsiteX108" fmla="*/ 303275 w 331788"/>
              <a:gd name="connsiteY108" fmla="*/ 28484 h 315913"/>
              <a:gd name="connsiteX109" fmla="*/ 309755 w 331788"/>
              <a:gd name="connsiteY109" fmla="*/ 34958 h 315913"/>
              <a:gd name="connsiteX110" fmla="*/ 309755 w 331788"/>
              <a:gd name="connsiteY110" fmla="*/ 301671 h 315913"/>
              <a:gd name="connsiteX111" fmla="*/ 324012 w 331788"/>
              <a:gd name="connsiteY111" fmla="*/ 301671 h 315913"/>
              <a:gd name="connsiteX112" fmla="*/ 331788 w 331788"/>
              <a:gd name="connsiteY112" fmla="*/ 309439 h 315913"/>
              <a:gd name="connsiteX113" fmla="*/ 324012 w 331788"/>
              <a:gd name="connsiteY113" fmla="*/ 315913 h 315913"/>
              <a:gd name="connsiteX114" fmla="*/ 7776 w 331788"/>
              <a:gd name="connsiteY114" fmla="*/ 315913 h 315913"/>
              <a:gd name="connsiteX115" fmla="*/ 0 w 331788"/>
              <a:gd name="connsiteY115" fmla="*/ 309439 h 315913"/>
              <a:gd name="connsiteX116" fmla="*/ 7776 w 331788"/>
              <a:gd name="connsiteY116" fmla="*/ 301671 h 315913"/>
              <a:gd name="connsiteX117" fmla="*/ 22033 w 331788"/>
              <a:gd name="connsiteY117" fmla="*/ 301671 h 315913"/>
              <a:gd name="connsiteX118" fmla="*/ 22033 w 331788"/>
              <a:gd name="connsiteY118" fmla="*/ 34958 h 315913"/>
              <a:gd name="connsiteX119" fmla="*/ 28513 w 331788"/>
              <a:gd name="connsiteY119" fmla="*/ 28484 h 315913"/>
              <a:gd name="connsiteX120" fmla="*/ 93315 w 331788"/>
              <a:gd name="connsiteY120" fmla="*/ 28484 h 315913"/>
              <a:gd name="connsiteX121" fmla="*/ 93315 w 331788"/>
              <a:gd name="connsiteY121" fmla="*/ 14242 h 315913"/>
              <a:gd name="connsiteX122" fmla="*/ 64802 w 331788"/>
              <a:gd name="connsiteY122" fmla="*/ 14242 h 315913"/>
              <a:gd name="connsiteX123" fmla="*/ 58322 w 331788"/>
              <a:gd name="connsiteY123" fmla="*/ 6474 h 315913"/>
              <a:gd name="connsiteX124" fmla="*/ 64802 w 331788"/>
              <a:gd name="connsiteY124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31788" h="315913">
                <a:moveTo>
                  <a:pt x="101402" y="200025"/>
                </a:moveTo>
                <a:cubicBezTo>
                  <a:pt x="97532" y="200025"/>
                  <a:pt x="93663" y="203933"/>
                  <a:pt x="93663" y="207840"/>
                </a:cubicBezTo>
                <a:cubicBezTo>
                  <a:pt x="93663" y="207840"/>
                  <a:pt x="93663" y="207840"/>
                  <a:pt x="93663" y="301625"/>
                </a:cubicBezTo>
                <a:cubicBezTo>
                  <a:pt x="93663" y="301625"/>
                  <a:pt x="93663" y="301625"/>
                  <a:pt x="137518" y="301625"/>
                </a:cubicBezTo>
                <a:cubicBezTo>
                  <a:pt x="137518" y="301625"/>
                  <a:pt x="137518" y="301625"/>
                  <a:pt x="137518" y="250825"/>
                </a:cubicBezTo>
                <a:cubicBezTo>
                  <a:pt x="137518" y="246917"/>
                  <a:pt x="140097" y="244312"/>
                  <a:pt x="143967" y="244312"/>
                </a:cubicBezTo>
                <a:cubicBezTo>
                  <a:pt x="143967" y="244312"/>
                  <a:pt x="143967" y="244312"/>
                  <a:pt x="187822" y="244312"/>
                </a:cubicBezTo>
                <a:cubicBezTo>
                  <a:pt x="191691" y="244312"/>
                  <a:pt x="194271" y="246917"/>
                  <a:pt x="194271" y="250825"/>
                </a:cubicBezTo>
                <a:cubicBezTo>
                  <a:pt x="194271" y="250825"/>
                  <a:pt x="194271" y="250825"/>
                  <a:pt x="194271" y="301625"/>
                </a:cubicBezTo>
                <a:cubicBezTo>
                  <a:pt x="194271" y="301625"/>
                  <a:pt x="194271" y="301625"/>
                  <a:pt x="230387" y="301625"/>
                </a:cubicBezTo>
                <a:cubicBezTo>
                  <a:pt x="234256" y="301625"/>
                  <a:pt x="238126" y="299020"/>
                  <a:pt x="238126" y="295112"/>
                </a:cubicBezTo>
                <a:lnTo>
                  <a:pt x="238126" y="207840"/>
                </a:lnTo>
                <a:cubicBezTo>
                  <a:pt x="238126" y="203933"/>
                  <a:pt x="234256" y="200025"/>
                  <a:pt x="230387" y="200025"/>
                </a:cubicBezTo>
                <a:cubicBezTo>
                  <a:pt x="230387" y="200025"/>
                  <a:pt x="230387" y="200025"/>
                  <a:pt x="101402" y="200025"/>
                </a:cubicBezTo>
                <a:close/>
                <a:moveTo>
                  <a:pt x="258908" y="122237"/>
                </a:moveTo>
                <a:cubicBezTo>
                  <a:pt x="255011" y="122237"/>
                  <a:pt x="252413" y="124758"/>
                  <a:pt x="252413" y="129801"/>
                </a:cubicBezTo>
                <a:cubicBezTo>
                  <a:pt x="252413" y="129801"/>
                  <a:pt x="252413" y="129801"/>
                  <a:pt x="252413" y="157536"/>
                </a:cubicBezTo>
                <a:cubicBezTo>
                  <a:pt x="252413" y="161318"/>
                  <a:pt x="255011" y="165100"/>
                  <a:pt x="258908" y="165100"/>
                </a:cubicBezTo>
                <a:cubicBezTo>
                  <a:pt x="264103" y="165100"/>
                  <a:pt x="266701" y="161318"/>
                  <a:pt x="266701" y="157536"/>
                </a:cubicBezTo>
                <a:lnTo>
                  <a:pt x="266701" y="129801"/>
                </a:lnTo>
                <a:cubicBezTo>
                  <a:pt x="266701" y="124758"/>
                  <a:pt x="264103" y="122237"/>
                  <a:pt x="258908" y="122237"/>
                </a:cubicBezTo>
                <a:close/>
                <a:moveTo>
                  <a:pt x="230332" y="122237"/>
                </a:moveTo>
                <a:cubicBezTo>
                  <a:pt x="226436" y="122237"/>
                  <a:pt x="223838" y="124758"/>
                  <a:pt x="223838" y="129801"/>
                </a:cubicBezTo>
                <a:cubicBezTo>
                  <a:pt x="223838" y="129801"/>
                  <a:pt x="223838" y="129801"/>
                  <a:pt x="223838" y="157536"/>
                </a:cubicBezTo>
                <a:cubicBezTo>
                  <a:pt x="223838" y="161318"/>
                  <a:pt x="226436" y="165100"/>
                  <a:pt x="230332" y="165100"/>
                </a:cubicBezTo>
                <a:cubicBezTo>
                  <a:pt x="234229" y="165100"/>
                  <a:pt x="238126" y="161318"/>
                  <a:pt x="238126" y="157536"/>
                </a:cubicBezTo>
                <a:lnTo>
                  <a:pt x="238126" y="129801"/>
                </a:lnTo>
                <a:cubicBezTo>
                  <a:pt x="238126" y="124758"/>
                  <a:pt x="234229" y="122237"/>
                  <a:pt x="230332" y="122237"/>
                </a:cubicBezTo>
                <a:close/>
                <a:moveTo>
                  <a:pt x="201468" y="122237"/>
                </a:moveTo>
                <a:cubicBezTo>
                  <a:pt x="196273" y="122237"/>
                  <a:pt x="193675" y="124758"/>
                  <a:pt x="193675" y="129801"/>
                </a:cubicBezTo>
                <a:cubicBezTo>
                  <a:pt x="193675" y="129801"/>
                  <a:pt x="193675" y="129801"/>
                  <a:pt x="193675" y="157536"/>
                </a:cubicBezTo>
                <a:cubicBezTo>
                  <a:pt x="193675" y="161318"/>
                  <a:pt x="196273" y="165100"/>
                  <a:pt x="201468" y="165100"/>
                </a:cubicBezTo>
                <a:cubicBezTo>
                  <a:pt x="205365" y="165100"/>
                  <a:pt x="207963" y="161318"/>
                  <a:pt x="207963" y="157536"/>
                </a:cubicBezTo>
                <a:cubicBezTo>
                  <a:pt x="207963" y="157536"/>
                  <a:pt x="207963" y="157536"/>
                  <a:pt x="207963" y="129801"/>
                </a:cubicBezTo>
                <a:cubicBezTo>
                  <a:pt x="207963" y="124758"/>
                  <a:pt x="205365" y="122237"/>
                  <a:pt x="201468" y="122237"/>
                </a:cubicBezTo>
                <a:close/>
                <a:moveTo>
                  <a:pt x="128732" y="122237"/>
                </a:moveTo>
                <a:cubicBezTo>
                  <a:pt x="124836" y="122237"/>
                  <a:pt x="122238" y="124758"/>
                  <a:pt x="122238" y="129801"/>
                </a:cubicBezTo>
                <a:cubicBezTo>
                  <a:pt x="122238" y="129801"/>
                  <a:pt x="122238" y="129801"/>
                  <a:pt x="122238" y="157536"/>
                </a:cubicBezTo>
                <a:cubicBezTo>
                  <a:pt x="122238" y="161318"/>
                  <a:pt x="124836" y="165100"/>
                  <a:pt x="128732" y="165100"/>
                </a:cubicBezTo>
                <a:cubicBezTo>
                  <a:pt x="133928" y="165100"/>
                  <a:pt x="136526" y="161318"/>
                  <a:pt x="136526" y="157536"/>
                </a:cubicBezTo>
                <a:cubicBezTo>
                  <a:pt x="136526" y="157536"/>
                  <a:pt x="136526" y="157536"/>
                  <a:pt x="136526" y="129801"/>
                </a:cubicBezTo>
                <a:cubicBezTo>
                  <a:pt x="136526" y="124758"/>
                  <a:pt x="133928" y="122237"/>
                  <a:pt x="128732" y="122237"/>
                </a:cubicBezTo>
                <a:close/>
                <a:moveTo>
                  <a:pt x="101456" y="122237"/>
                </a:moveTo>
                <a:cubicBezTo>
                  <a:pt x="97559" y="122237"/>
                  <a:pt x="93663" y="124758"/>
                  <a:pt x="93663" y="129801"/>
                </a:cubicBezTo>
                <a:lnTo>
                  <a:pt x="93663" y="157536"/>
                </a:lnTo>
                <a:cubicBezTo>
                  <a:pt x="93663" y="161318"/>
                  <a:pt x="97559" y="165100"/>
                  <a:pt x="101456" y="165100"/>
                </a:cubicBezTo>
                <a:cubicBezTo>
                  <a:pt x="105353" y="165100"/>
                  <a:pt x="107951" y="161318"/>
                  <a:pt x="107951" y="157536"/>
                </a:cubicBezTo>
                <a:cubicBezTo>
                  <a:pt x="107951" y="157536"/>
                  <a:pt x="107951" y="157536"/>
                  <a:pt x="107951" y="129801"/>
                </a:cubicBezTo>
                <a:cubicBezTo>
                  <a:pt x="107951" y="124758"/>
                  <a:pt x="105353" y="122237"/>
                  <a:pt x="101456" y="122237"/>
                </a:cubicBezTo>
                <a:close/>
                <a:moveTo>
                  <a:pt x="72881" y="122237"/>
                </a:moveTo>
                <a:cubicBezTo>
                  <a:pt x="67686" y="122237"/>
                  <a:pt x="65088" y="124758"/>
                  <a:pt x="65088" y="129801"/>
                </a:cubicBezTo>
                <a:cubicBezTo>
                  <a:pt x="65088" y="129801"/>
                  <a:pt x="65088" y="129801"/>
                  <a:pt x="65088" y="157536"/>
                </a:cubicBezTo>
                <a:cubicBezTo>
                  <a:pt x="65088" y="161318"/>
                  <a:pt x="67686" y="165100"/>
                  <a:pt x="72881" y="165100"/>
                </a:cubicBezTo>
                <a:cubicBezTo>
                  <a:pt x="76778" y="165100"/>
                  <a:pt x="79376" y="161318"/>
                  <a:pt x="79376" y="157536"/>
                </a:cubicBezTo>
                <a:lnTo>
                  <a:pt x="79376" y="129801"/>
                </a:lnTo>
                <a:cubicBezTo>
                  <a:pt x="79376" y="124758"/>
                  <a:pt x="76778" y="122237"/>
                  <a:pt x="72881" y="122237"/>
                </a:cubicBezTo>
                <a:close/>
                <a:moveTo>
                  <a:pt x="258908" y="65087"/>
                </a:moveTo>
                <a:cubicBezTo>
                  <a:pt x="255011" y="65087"/>
                  <a:pt x="252413" y="67685"/>
                  <a:pt x="252413" y="71581"/>
                </a:cubicBezTo>
                <a:cubicBezTo>
                  <a:pt x="252413" y="71581"/>
                  <a:pt x="252413" y="71581"/>
                  <a:pt x="252413" y="100157"/>
                </a:cubicBezTo>
                <a:cubicBezTo>
                  <a:pt x="252413" y="105352"/>
                  <a:pt x="255011" y="107950"/>
                  <a:pt x="258908" y="107950"/>
                </a:cubicBezTo>
                <a:cubicBezTo>
                  <a:pt x="264103" y="107950"/>
                  <a:pt x="266701" y="105352"/>
                  <a:pt x="266701" y="100157"/>
                </a:cubicBezTo>
                <a:lnTo>
                  <a:pt x="266701" y="71581"/>
                </a:lnTo>
                <a:cubicBezTo>
                  <a:pt x="266701" y="67685"/>
                  <a:pt x="264103" y="65087"/>
                  <a:pt x="258908" y="65087"/>
                </a:cubicBezTo>
                <a:close/>
                <a:moveTo>
                  <a:pt x="230332" y="65087"/>
                </a:moveTo>
                <a:cubicBezTo>
                  <a:pt x="226436" y="65087"/>
                  <a:pt x="223838" y="67685"/>
                  <a:pt x="223838" y="71581"/>
                </a:cubicBezTo>
                <a:cubicBezTo>
                  <a:pt x="223838" y="71581"/>
                  <a:pt x="223838" y="71581"/>
                  <a:pt x="223838" y="100157"/>
                </a:cubicBezTo>
                <a:cubicBezTo>
                  <a:pt x="223838" y="105352"/>
                  <a:pt x="226436" y="107950"/>
                  <a:pt x="230332" y="107950"/>
                </a:cubicBezTo>
                <a:cubicBezTo>
                  <a:pt x="234229" y="107950"/>
                  <a:pt x="238126" y="105352"/>
                  <a:pt x="238126" y="100157"/>
                </a:cubicBezTo>
                <a:lnTo>
                  <a:pt x="238126" y="71581"/>
                </a:lnTo>
                <a:cubicBezTo>
                  <a:pt x="238126" y="67685"/>
                  <a:pt x="234229" y="65087"/>
                  <a:pt x="230332" y="65087"/>
                </a:cubicBezTo>
                <a:close/>
                <a:moveTo>
                  <a:pt x="201468" y="65087"/>
                </a:moveTo>
                <a:cubicBezTo>
                  <a:pt x="196273" y="65087"/>
                  <a:pt x="193675" y="67685"/>
                  <a:pt x="193675" y="71581"/>
                </a:cubicBezTo>
                <a:cubicBezTo>
                  <a:pt x="193675" y="71581"/>
                  <a:pt x="193675" y="71581"/>
                  <a:pt x="193675" y="100157"/>
                </a:cubicBezTo>
                <a:cubicBezTo>
                  <a:pt x="193675" y="105352"/>
                  <a:pt x="196273" y="107950"/>
                  <a:pt x="201468" y="107950"/>
                </a:cubicBezTo>
                <a:cubicBezTo>
                  <a:pt x="205365" y="107950"/>
                  <a:pt x="207963" y="105352"/>
                  <a:pt x="207963" y="100157"/>
                </a:cubicBezTo>
                <a:cubicBezTo>
                  <a:pt x="207963" y="100157"/>
                  <a:pt x="207963" y="100157"/>
                  <a:pt x="207963" y="71581"/>
                </a:cubicBezTo>
                <a:cubicBezTo>
                  <a:pt x="207963" y="67685"/>
                  <a:pt x="205365" y="65087"/>
                  <a:pt x="201468" y="65087"/>
                </a:cubicBezTo>
                <a:close/>
                <a:moveTo>
                  <a:pt x="128732" y="65087"/>
                </a:moveTo>
                <a:cubicBezTo>
                  <a:pt x="124836" y="65087"/>
                  <a:pt x="122238" y="67685"/>
                  <a:pt x="122238" y="71581"/>
                </a:cubicBezTo>
                <a:cubicBezTo>
                  <a:pt x="122238" y="71581"/>
                  <a:pt x="122238" y="71581"/>
                  <a:pt x="122238" y="100157"/>
                </a:cubicBezTo>
                <a:cubicBezTo>
                  <a:pt x="122238" y="105352"/>
                  <a:pt x="124836" y="107950"/>
                  <a:pt x="128732" y="107950"/>
                </a:cubicBezTo>
                <a:cubicBezTo>
                  <a:pt x="133928" y="107950"/>
                  <a:pt x="136526" y="105352"/>
                  <a:pt x="136526" y="100157"/>
                </a:cubicBezTo>
                <a:cubicBezTo>
                  <a:pt x="136526" y="100157"/>
                  <a:pt x="136526" y="100157"/>
                  <a:pt x="136526" y="71581"/>
                </a:cubicBezTo>
                <a:cubicBezTo>
                  <a:pt x="136526" y="67685"/>
                  <a:pt x="133928" y="65087"/>
                  <a:pt x="128732" y="65087"/>
                </a:cubicBezTo>
                <a:close/>
                <a:moveTo>
                  <a:pt x="101456" y="65087"/>
                </a:moveTo>
                <a:cubicBezTo>
                  <a:pt x="97559" y="65087"/>
                  <a:pt x="93663" y="67685"/>
                  <a:pt x="93663" y="71581"/>
                </a:cubicBezTo>
                <a:lnTo>
                  <a:pt x="93663" y="100157"/>
                </a:lnTo>
                <a:cubicBezTo>
                  <a:pt x="93663" y="105352"/>
                  <a:pt x="97559" y="107950"/>
                  <a:pt x="101456" y="107950"/>
                </a:cubicBezTo>
                <a:cubicBezTo>
                  <a:pt x="105353" y="107950"/>
                  <a:pt x="107951" y="105352"/>
                  <a:pt x="107951" y="100157"/>
                </a:cubicBezTo>
                <a:cubicBezTo>
                  <a:pt x="107951" y="100157"/>
                  <a:pt x="107951" y="100157"/>
                  <a:pt x="107951" y="71581"/>
                </a:cubicBezTo>
                <a:cubicBezTo>
                  <a:pt x="107951" y="67685"/>
                  <a:pt x="105353" y="65087"/>
                  <a:pt x="101456" y="65087"/>
                </a:cubicBezTo>
                <a:close/>
                <a:moveTo>
                  <a:pt x="72881" y="65087"/>
                </a:moveTo>
                <a:cubicBezTo>
                  <a:pt x="67686" y="65087"/>
                  <a:pt x="65088" y="67685"/>
                  <a:pt x="65088" y="71581"/>
                </a:cubicBezTo>
                <a:cubicBezTo>
                  <a:pt x="65088" y="71581"/>
                  <a:pt x="65088" y="71581"/>
                  <a:pt x="65088" y="100157"/>
                </a:cubicBezTo>
                <a:cubicBezTo>
                  <a:pt x="65088" y="105352"/>
                  <a:pt x="67686" y="107950"/>
                  <a:pt x="72881" y="107950"/>
                </a:cubicBezTo>
                <a:cubicBezTo>
                  <a:pt x="76778" y="107950"/>
                  <a:pt x="79376" y="105352"/>
                  <a:pt x="79376" y="100157"/>
                </a:cubicBezTo>
                <a:lnTo>
                  <a:pt x="79376" y="71581"/>
                </a:lnTo>
                <a:cubicBezTo>
                  <a:pt x="79376" y="67685"/>
                  <a:pt x="76778" y="65087"/>
                  <a:pt x="72881" y="65087"/>
                </a:cubicBezTo>
                <a:close/>
                <a:moveTo>
                  <a:pt x="107950" y="14287"/>
                </a:moveTo>
                <a:lnTo>
                  <a:pt x="107950" y="28575"/>
                </a:lnTo>
                <a:lnTo>
                  <a:pt x="223838" y="28575"/>
                </a:lnTo>
                <a:lnTo>
                  <a:pt x="223838" y="14287"/>
                </a:lnTo>
                <a:close/>
                <a:moveTo>
                  <a:pt x="64802" y="0"/>
                </a:moveTo>
                <a:cubicBezTo>
                  <a:pt x="64802" y="0"/>
                  <a:pt x="64802" y="0"/>
                  <a:pt x="266986" y="0"/>
                </a:cubicBezTo>
                <a:cubicBezTo>
                  <a:pt x="270874" y="0"/>
                  <a:pt x="273466" y="2589"/>
                  <a:pt x="273466" y="6474"/>
                </a:cubicBezTo>
                <a:cubicBezTo>
                  <a:pt x="273466" y="10358"/>
                  <a:pt x="270874" y="14242"/>
                  <a:pt x="266986" y="14242"/>
                </a:cubicBezTo>
                <a:cubicBezTo>
                  <a:pt x="266986" y="14242"/>
                  <a:pt x="266986" y="14242"/>
                  <a:pt x="238472" y="14242"/>
                </a:cubicBezTo>
                <a:cubicBezTo>
                  <a:pt x="238472" y="14242"/>
                  <a:pt x="238472" y="14242"/>
                  <a:pt x="238472" y="28484"/>
                </a:cubicBezTo>
                <a:cubicBezTo>
                  <a:pt x="238472" y="28484"/>
                  <a:pt x="238472" y="28484"/>
                  <a:pt x="303275" y="28484"/>
                </a:cubicBezTo>
                <a:cubicBezTo>
                  <a:pt x="307163" y="28484"/>
                  <a:pt x="309755" y="31073"/>
                  <a:pt x="309755" y="34958"/>
                </a:cubicBezTo>
                <a:cubicBezTo>
                  <a:pt x="309755" y="34958"/>
                  <a:pt x="309755" y="34958"/>
                  <a:pt x="309755" y="301671"/>
                </a:cubicBezTo>
                <a:cubicBezTo>
                  <a:pt x="309755" y="301671"/>
                  <a:pt x="309755" y="301671"/>
                  <a:pt x="324012" y="301671"/>
                </a:cubicBezTo>
                <a:cubicBezTo>
                  <a:pt x="329196" y="301671"/>
                  <a:pt x="331788" y="305555"/>
                  <a:pt x="331788" y="309439"/>
                </a:cubicBezTo>
                <a:cubicBezTo>
                  <a:pt x="331788" y="313324"/>
                  <a:pt x="329196" y="315913"/>
                  <a:pt x="324012" y="315913"/>
                </a:cubicBezTo>
                <a:cubicBezTo>
                  <a:pt x="324012" y="315913"/>
                  <a:pt x="324012" y="315913"/>
                  <a:pt x="7776" y="315913"/>
                </a:cubicBezTo>
                <a:cubicBezTo>
                  <a:pt x="2592" y="315913"/>
                  <a:pt x="0" y="313324"/>
                  <a:pt x="0" y="309439"/>
                </a:cubicBezTo>
                <a:cubicBezTo>
                  <a:pt x="0" y="305555"/>
                  <a:pt x="2592" y="301671"/>
                  <a:pt x="7776" y="301671"/>
                </a:cubicBezTo>
                <a:cubicBezTo>
                  <a:pt x="7776" y="301671"/>
                  <a:pt x="7776" y="301671"/>
                  <a:pt x="22033" y="301671"/>
                </a:cubicBezTo>
                <a:cubicBezTo>
                  <a:pt x="22033" y="301671"/>
                  <a:pt x="22033" y="301671"/>
                  <a:pt x="22033" y="34958"/>
                </a:cubicBezTo>
                <a:cubicBezTo>
                  <a:pt x="22033" y="31073"/>
                  <a:pt x="24625" y="28484"/>
                  <a:pt x="28513" y="28484"/>
                </a:cubicBezTo>
                <a:cubicBezTo>
                  <a:pt x="28513" y="28484"/>
                  <a:pt x="28513" y="28484"/>
                  <a:pt x="93315" y="28484"/>
                </a:cubicBezTo>
                <a:cubicBezTo>
                  <a:pt x="93315" y="28484"/>
                  <a:pt x="93315" y="28484"/>
                  <a:pt x="93315" y="14242"/>
                </a:cubicBezTo>
                <a:cubicBezTo>
                  <a:pt x="93315" y="14242"/>
                  <a:pt x="93315" y="14242"/>
                  <a:pt x="64802" y="14242"/>
                </a:cubicBezTo>
                <a:cubicBezTo>
                  <a:pt x="60914" y="14242"/>
                  <a:pt x="58322" y="10358"/>
                  <a:pt x="58322" y="6474"/>
                </a:cubicBezTo>
                <a:cubicBezTo>
                  <a:pt x="58322" y="2589"/>
                  <a:pt x="60914" y="0"/>
                  <a:pt x="648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6" name="任意多边形: 形状 45"/>
          <p:cNvSpPr/>
          <p:nvPr/>
        </p:nvSpPr>
        <p:spPr bwMode="auto">
          <a:xfrm>
            <a:off x="4491942" y="4013579"/>
            <a:ext cx="1212325" cy="1215341"/>
          </a:xfrm>
          <a:custGeom>
            <a:avLst/>
            <a:gdLst>
              <a:gd name="T0" fmla="*/ 1726 w 3453"/>
              <a:gd name="T1" fmla="*/ 0 h 3453"/>
              <a:gd name="T2" fmla="*/ 1726 w 3453"/>
              <a:gd name="T3" fmla="*/ 0 h 3453"/>
              <a:gd name="T4" fmla="*/ 0 w 3453"/>
              <a:gd name="T5" fmla="*/ 1726 h 3453"/>
              <a:gd name="T6" fmla="*/ 1726 w 3453"/>
              <a:gd name="T7" fmla="*/ 3453 h 3453"/>
              <a:gd name="T8" fmla="*/ 3453 w 3453"/>
              <a:gd name="T9" fmla="*/ 1726 h 3453"/>
              <a:gd name="T10" fmla="*/ 1726 w 3453"/>
              <a:gd name="T11" fmla="*/ 0 h 3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3" h="3453">
                <a:moveTo>
                  <a:pt x="1726" y="0"/>
                </a:moveTo>
                <a:lnTo>
                  <a:pt x="1726" y="0"/>
                </a:lnTo>
                <a:cubicBezTo>
                  <a:pt x="773" y="0"/>
                  <a:pt x="0" y="772"/>
                  <a:pt x="0" y="1726"/>
                </a:cubicBezTo>
                <a:cubicBezTo>
                  <a:pt x="0" y="2679"/>
                  <a:pt x="773" y="3453"/>
                  <a:pt x="1726" y="3453"/>
                </a:cubicBezTo>
                <a:cubicBezTo>
                  <a:pt x="2680" y="3453"/>
                  <a:pt x="3453" y="2679"/>
                  <a:pt x="3453" y="1726"/>
                </a:cubicBezTo>
                <a:cubicBezTo>
                  <a:pt x="3453" y="772"/>
                  <a:pt x="2680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  <a:prstDash val="solid"/>
            <a:round/>
          </a:ln>
        </p:spPr>
        <p:txBody>
          <a:bodyPr anchor="ctr"/>
          <a:lstStyle/>
          <a:p>
            <a:pPr algn="ctr"/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7" name="任意多边形: 形状 46"/>
          <p:cNvSpPr/>
          <p:nvPr/>
        </p:nvSpPr>
        <p:spPr bwMode="auto">
          <a:xfrm>
            <a:off x="4829224" y="4355707"/>
            <a:ext cx="534755" cy="533762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2" name="文本框 61"/>
          <p:cNvSpPr txBox="1"/>
          <p:nvPr/>
        </p:nvSpPr>
        <p:spPr>
          <a:xfrm>
            <a:off x="8152811" y="3034135"/>
            <a:ext cx="2706657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b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</a:b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8152811" y="2711368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0" name="文本框 59"/>
          <p:cNvSpPr txBox="1"/>
          <p:nvPr/>
        </p:nvSpPr>
        <p:spPr>
          <a:xfrm>
            <a:off x="8152811" y="4358043"/>
            <a:ext cx="2706657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b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</a:b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152811" y="403527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8454261" y="373918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53"/>
          <p:cNvSpPr txBox="1"/>
          <p:nvPr/>
        </p:nvSpPr>
        <p:spPr>
          <a:xfrm>
            <a:off x="1392007" y="3034135"/>
            <a:ext cx="2706657" cy="507831"/>
          </a:xfrm>
          <a:prstGeom prst="rect">
            <a:avLst/>
          </a:prstGeom>
          <a:noFill/>
        </p:spPr>
        <p:txBody>
          <a:bodyPr wrap="square" lIns="0" tIns="0" rIns="0" bIns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b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</a:b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392007" y="2711368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2" name="文本框 51"/>
          <p:cNvSpPr txBox="1"/>
          <p:nvPr/>
        </p:nvSpPr>
        <p:spPr>
          <a:xfrm>
            <a:off x="1392007" y="4358043"/>
            <a:ext cx="2706657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b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</a:b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392007" y="403527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1289465" y="373918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5"/>
          <p:cNvSpPr/>
          <p:nvPr/>
        </p:nvSpPr>
        <p:spPr bwMode="auto">
          <a:xfrm>
            <a:off x="3935760" y="1766933"/>
            <a:ext cx="2353956" cy="2354808"/>
          </a:xfrm>
          <a:custGeom>
            <a:avLst/>
            <a:gdLst>
              <a:gd name="T0" fmla="*/ 913 w 1141"/>
              <a:gd name="T1" fmla="*/ 847 h 1141"/>
              <a:gd name="T2" fmla="*/ 1093 w 1141"/>
              <a:gd name="T3" fmla="*/ 414 h 1141"/>
              <a:gd name="T4" fmla="*/ 1141 w 1141"/>
              <a:gd name="T5" fmla="*/ 371 h 1141"/>
              <a:gd name="T6" fmla="*/ 1010 w 1141"/>
              <a:gd name="T7" fmla="*/ 174 h 1141"/>
              <a:gd name="T8" fmla="*/ 592 w 1141"/>
              <a:gd name="T9" fmla="*/ 0 h 1141"/>
              <a:gd name="T10" fmla="*/ 173 w 1141"/>
              <a:gd name="T11" fmla="*/ 174 h 1141"/>
              <a:gd name="T12" fmla="*/ 0 w 1141"/>
              <a:gd name="T13" fmla="*/ 592 h 1141"/>
              <a:gd name="T14" fmla="*/ 173 w 1141"/>
              <a:gd name="T15" fmla="*/ 1011 h 1141"/>
              <a:gd name="T16" fmla="*/ 370 w 1141"/>
              <a:gd name="T17" fmla="*/ 1141 h 1141"/>
              <a:gd name="T18" fmla="*/ 414 w 1141"/>
              <a:gd name="T19" fmla="*/ 1093 h 1141"/>
              <a:gd name="T20" fmla="*/ 846 w 1141"/>
              <a:gd name="T21" fmla="*/ 914 h 1141"/>
              <a:gd name="T22" fmla="*/ 917 w 1141"/>
              <a:gd name="T23" fmla="*/ 918 h 1141"/>
              <a:gd name="T24" fmla="*/ 913 w 1141"/>
              <a:gd name="T25" fmla="*/ 847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1" h="1141">
                <a:moveTo>
                  <a:pt x="913" y="847"/>
                </a:moveTo>
                <a:cubicBezTo>
                  <a:pt x="913" y="683"/>
                  <a:pt x="977" y="530"/>
                  <a:pt x="1093" y="414"/>
                </a:cubicBezTo>
                <a:cubicBezTo>
                  <a:pt x="1108" y="399"/>
                  <a:pt x="1124" y="384"/>
                  <a:pt x="1141" y="371"/>
                </a:cubicBezTo>
                <a:cubicBezTo>
                  <a:pt x="1112" y="299"/>
                  <a:pt x="1068" y="232"/>
                  <a:pt x="1010" y="174"/>
                </a:cubicBezTo>
                <a:cubicBezTo>
                  <a:pt x="899" y="62"/>
                  <a:pt x="750" y="0"/>
                  <a:pt x="592" y="0"/>
                </a:cubicBezTo>
                <a:cubicBezTo>
                  <a:pt x="434" y="0"/>
                  <a:pt x="285" y="62"/>
                  <a:pt x="173" y="174"/>
                </a:cubicBezTo>
                <a:cubicBezTo>
                  <a:pt x="62" y="285"/>
                  <a:pt x="0" y="434"/>
                  <a:pt x="0" y="592"/>
                </a:cubicBezTo>
                <a:cubicBezTo>
                  <a:pt x="0" y="750"/>
                  <a:pt x="62" y="899"/>
                  <a:pt x="173" y="1011"/>
                </a:cubicBezTo>
                <a:cubicBezTo>
                  <a:pt x="231" y="1068"/>
                  <a:pt x="297" y="1112"/>
                  <a:pt x="370" y="1141"/>
                </a:cubicBezTo>
                <a:cubicBezTo>
                  <a:pt x="384" y="1125"/>
                  <a:pt x="398" y="1108"/>
                  <a:pt x="414" y="1093"/>
                </a:cubicBezTo>
                <a:cubicBezTo>
                  <a:pt x="529" y="977"/>
                  <a:pt x="683" y="914"/>
                  <a:pt x="846" y="914"/>
                </a:cubicBezTo>
                <a:cubicBezTo>
                  <a:pt x="870" y="914"/>
                  <a:pt x="894" y="915"/>
                  <a:pt x="917" y="918"/>
                </a:cubicBezTo>
                <a:cubicBezTo>
                  <a:pt x="915" y="894"/>
                  <a:pt x="913" y="871"/>
                  <a:pt x="913" y="8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7" name="Freeform 6"/>
          <p:cNvSpPr/>
          <p:nvPr/>
        </p:nvSpPr>
        <p:spPr bwMode="auto">
          <a:xfrm>
            <a:off x="4359568" y="3835925"/>
            <a:ext cx="2595225" cy="2442140"/>
          </a:xfrm>
          <a:custGeom>
            <a:avLst/>
            <a:gdLst>
              <a:gd name="T0" fmla="*/ 896 w 1258"/>
              <a:gd name="T1" fmla="*/ 345 h 1183"/>
              <a:gd name="T2" fmla="*/ 723 w 1258"/>
              <a:gd name="T3" fmla="*/ 4 h 1183"/>
              <a:gd name="T4" fmla="*/ 649 w 1258"/>
              <a:gd name="T5" fmla="*/ 0 h 1183"/>
              <a:gd name="T6" fmla="*/ 231 w 1258"/>
              <a:gd name="T7" fmla="*/ 173 h 1183"/>
              <a:gd name="T8" fmla="*/ 231 w 1258"/>
              <a:gd name="T9" fmla="*/ 1010 h 1183"/>
              <a:gd name="T10" fmla="*/ 649 w 1258"/>
              <a:gd name="T11" fmla="*/ 1183 h 1183"/>
              <a:gd name="T12" fmla="*/ 1068 w 1258"/>
              <a:gd name="T13" fmla="*/ 1010 h 1183"/>
              <a:gd name="T14" fmla="*/ 1236 w 1258"/>
              <a:gd name="T15" fmla="*/ 518 h 1183"/>
              <a:gd name="T16" fmla="*/ 896 w 1258"/>
              <a:gd name="T17" fmla="*/ 345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8" h="1183">
                <a:moveTo>
                  <a:pt x="896" y="345"/>
                </a:moveTo>
                <a:cubicBezTo>
                  <a:pt x="802" y="252"/>
                  <a:pt x="742" y="133"/>
                  <a:pt x="723" y="4"/>
                </a:cubicBezTo>
                <a:cubicBezTo>
                  <a:pt x="699" y="1"/>
                  <a:pt x="674" y="0"/>
                  <a:pt x="649" y="0"/>
                </a:cubicBezTo>
                <a:cubicBezTo>
                  <a:pt x="491" y="0"/>
                  <a:pt x="343" y="61"/>
                  <a:pt x="231" y="173"/>
                </a:cubicBezTo>
                <a:cubicBezTo>
                  <a:pt x="0" y="404"/>
                  <a:pt x="0" y="779"/>
                  <a:pt x="231" y="1010"/>
                </a:cubicBezTo>
                <a:cubicBezTo>
                  <a:pt x="343" y="1122"/>
                  <a:pt x="491" y="1183"/>
                  <a:pt x="649" y="1183"/>
                </a:cubicBezTo>
                <a:cubicBezTo>
                  <a:pt x="808" y="1183"/>
                  <a:pt x="956" y="1122"/>
                  <a:pt x="1068" y="1010"/>
                </a:cubicBezTo>
                <a:cubicBezTo>
                  <a:pt x="1202" y="876"/>
                  <a:pt x="1258" y="693"/>
                  <a:pt x="1236" y="518"/>
                </a:cubicBezTo>
                <a:cubicBezTo>
                  <a:pt x="1108" y="499"/>
                  <a:pt x="989" y="439"/>
                  <a:pt x="896" y="3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8" name="Freeform 7"/>
          <p:cNvSpPr/>
          <p:nvPr/>
        </p:nvSpPr>
        <p:spPr bwMode="auto">
          <a:xfrm>
            <a:off x="5959559" y="2359208"/>
            <a:ext cx="2563480" cy="2445317"/>
          </a:xfrm>
          <a:custGeom>
            <a:avLst/>
            <a:gdLst>
              <a:gd name="T0" fmla="*/ 592 w 1242"/>
              <a:gd name="T1" fmla="*/ 0 h 1184"/>
              <a:gd name="T2" fmla="*/ 174 w 1242"/>
              <a:gd name="T3" fmla="*/ 173 h 1184"/>
              <a:gd name="T4" fmla="*/ 0 w 1242"/>
              <a:gd name="T5" fmla="*/ 592 h 1184"/>
              <a:gd name="T6" fmla="*/ 174 w 1242"/>
              <a:gd name="T7" fmla="*/ 1010 h 1184"/>
              <a:gd name="T8" fmla="*/ 592 w 1242"/>
              <a:gd name="T9" fmla="*/ 1184 h 1184"/>
              <a:gd name="T10" fmla="*/ 1011 w 1242"/>
              <a:gd name="T11" fmla="*/ 1010 h 1184"/>
              <a:gd name="T12" fmla="*/ 1011 w 1242"/>
              <a:gd name="T13" fmla="*/ 173 h 1184"/>
              <a:gd name="T14" fmla="*/ 592 w 1242"/>
              <a:gd name="T15" fmla="*/ 0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2" h="1184">
                <a:moveTo>
                  <a:pt x="592" y="0"/>
                </a:moveTo>
                <a:cubicBezTo>
                  <a:pt x="434" y="0"/>
                  <a:pt x="286" y="61"/>
                  <a:pt x="174" y="173"/>
                </a:cubicBezTo>
                <a:cubicBezTo>
                  <a:pt x="62" y="285"/>
                  <a:pt x="0" y="434"/>
                  <a:pt x="0" y="592"/>
                </a:cubicBezTo>
                <a:cubicBezTo>
                  <a:pt x="0" y="750"/>
                  <a:pt x="62" y="898"/>
                  <a:pt x="174" y="1010"/>
                </a:cubicBezTo>
                <a:cubicBezTo>
                  <a:pt x="286" y="1122"/>
                  <a:pt x="434" y="1184"/>
                  <a:pt x="592" y="1184"/>
                </a:cubicBezTo>
                <a:cubicBezTo>
                  <a:pt x="750" y="1184"/>
                  <a:pt x="899" y="1122"/>
                  <a:pt x="1011" y="1010"/>
                </a:cubicBezTo>
                <a:cubicBezTo>
                  <a:pt x="1242" y="779"/>
                  <a:pt x="1242" y="404"/>
                  <a:pt x="1011" y="173"/>
                </a:cubicBezTo>
                <a:cubicBezTo>
                  <a:pt x="899" y="61"/>
                  <a:pt x="750" y="0"/>
                  <a:pt x="5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0" name="TextBox 57"/>
          <p:cNvSpPr>
            <a:spLocks noChangeArrowheads="1"/>
          </p:cNvSpPr>
          <p:nvPr/>
        </p:nvSpPr>
        <p:spPr bwMode="auto">
          <a:xfrm>
            <a:off x="623393" y="2442636"/>
            <a:ext cx="3125445" cy="47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865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1" name="TextBox 58"/>
          <p:cNvSpPr>
            <a:spLocks noChangeArrowheads="1"/>
          </p:cNvSpPr>
          <p:nvPr/>
        </p:nvSpPr>
        <p:spPr bwMode="auto">
          <a:xfrm>
            <a:off x="1201321" y="1988135"/>
            <a:ext cx="2027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1099508" y="2337142"/>
            <a:ext cx="221728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57"/>
          <p:cNvSpPr>
            <a:spLocks noChangeArrowheads="1"/>
          </p:cNvSpPr>
          <p:nvPr/>
        </p:nvSpPr>
        <p:spPr bwMode="auto">
          <a:xfrm>
            <a:off x="1065191" y="4841763"/>
            <a:ext cx="3125445" cy="47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865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5" name="TextBox 58"/>
          <p:cNvSpPr>
            <a:spLocks noChangeArrowheads="1"/>
          </p:cNvSpPr>
          <p:nvPr/>
        </p:nvSpPr>
        <p:spPr bwMode="auto">
          <a:xfrm>
            <a:off x="1643119" y="4370329"/>
            <a:ext cx="2027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1541306" y="4719336"/>
            <a:ext cx="221728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57"/>
          <p:cNvSpPr>
            <a:spLocks noChangeArrowheads="1"/>
          </p:cNvSpPr>
          <p:nvPr/>
        </p:nvSpPr>
        <p:spPr bwMode="auto">
          <a:xfrm>
            <a:off x="8523040" y="3089400"/>
            <a:ext cx="3125445" cy="47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865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9" name="TextBox 58"/>
          <p:cNvSpPr>
            <a:spLocks noChangeArrowheads="1"/>
          </p:cNvSpPr>
          <p:nvPr/>
        </p:nvSpPr>
        <p:spPr bwMode="auto">
          <a:xfrm>
            <a:off x="9100968" y="2617966"/>
            <a:ext cx="2027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100" name="直接连接符 99"/>
          <p:cNvCxnSpPr/>
          <p:nvPr/>
        </p:nvCxnSpPr>
        <p:spPr>
          <a:xfrm>
            <a:off x="8999155" y="2966973"/>
            <a:ext cx="221728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219"/>
          <p:cNvSpPr txBox="1"/>
          <p:nvPr/>
        </p:nvSpPr>
        <p:spPr>
          <a:xfrm>
            <a:off x="4592543" y="1935970"/>
            <a:ext cx="1188781" cy="86177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dirty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68</a:t>
            </a:r>
            <a:r>
              <a:rPr lang="en-US" altLang="zh-CN" sz="2000" dirty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%</a:t>
            </a:r>
            <a:endParaRPr lang="zh-CN" altLang="en-US" sz="480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103" name="TextBox 58"/>
          <p:cNvSpPr>
            <a:spLocks noChangeArrowheads="1"/>
          </p:cNvSpPr>
          <p:nvPr/>
        </p:nvSpPr>
        <p:spPr bwMode="auto">
          <a:xfrm>
            <a:off x="4288450" y="2852135"/>
            <a:ext cx="1591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5" name="文本框 221"/>
          <p:cNvSpPr txBox="1"/>
          <p:nvPr/>
        </p:nvSpPr>
        <p:spPr>
          <a:xfrm>
            <a:off x="5189365" y="4336826"/>
            <a:ext cx="1188781" cy="86177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dirty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54</a:t>
            </a:r>
            <a:r>
              <a:rPr lang="en-US" altLang="zh-CN" sz="2000" dirty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%</a:t>
            </a:r>
            <a:endParaRPr lang="zh-CN" altLang="en-US" sz="480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106" name="TextBox 58"/>
          <p:cNvSpPr>
            <a:spLocks noChangeArrowheads="1"/>
          </p:cNvSpPr>
          <p:nvPr/>
        </p:nvSpPr>
        <p:spPr bwMode="auto">
          <a:xfrm>
            <a:off x="4861416" y="5312143"/>
            <a:ext cx="1591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8" name="文本框 220"/>
          <p:cNvSpPr txBox="1"/>
          <p:nvPr/>
        </p:nvSpPr>
        <p:spPr>
          <a:xfrm>
            <a:off x="6675072" y="2698147"/>
            <a:ext cx="1188781" cy="86177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dirty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29</a:t>
            </a:r>
            <a:r>
              <a:rPr lang="en-US" altLang="zh-CN" sz="2000" dirty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Medium" panose="020B0600000000000000" pitchFamily="34" charset="-122"/>
              </a:rPr>
              <a:t>%</a:t>
            </a:r>
            <a:endParaRPr lang="zh-CN" altLang="en-US" sz="480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109" name="TextBox 58"/>
          <p:cNvSpPr>
            <a:spLocks noChangeArrowheads="1"/>
          </p:cNvSpPr>
          <p:nvPr/>
        </p:nvSpPr>
        <p:spPr bwMode="auto">
          <a:xfrm>
            <a:off x="6445536" y="3576994"/>
            <a:ext cx="1591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Add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dur="1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dur="1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dur="1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4160026" y="1812474"/>
            <a:ext cx="51077" cy="1588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7" name="TextBox 18"/>
          <p:cNvSpPr txBox="1"/>
          <p:nvPr/>
        </p:nvSpPr>
        <p:spPr>
          <a:xfrm flipH="1">
            <a:off x="4630484" y="2079274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lack" charset="0"/>
                <a:sym typeface="思源黑体 CN Medium" panose="020B0600000000000000" pitchFamily="34" charset="-122"/>
              </a:rPr>
              <a:t>Add title text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charset="0"/>
              <a:sym typeface="思源黑体 CN Medium" panose="020B06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33030" y="2582625"/>
            <a:ext cx="6450862" cy="81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</a:p>
          <a:p>
            <a:pPr>
              <a:lnSpc>
                <a:spcPct val="114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60026" y="4220050"/>
            <a:ext cx="51077" cy="1588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1" name="TextBox 18"/>
          <p:cNvSpPr txBox="1"/>
          <p:nvPr/>
        </p:nvSpPr>
        <p:spPr>
          <a:xfrm flipH="1">
            <a:off x="4630484" y="4503178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lack" charset="0"/>
                <a:sym typeface="思源黑体 CN Medium" panose="020B0600000000000000" pitchFamily="34" charset="-122"/>
              </a:rPr>
              <a:t>Add title text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charset="0"/>
              <a:sym typeface="思源黑体 CN Medium" panose="020B06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33030" y="4990200"/>
            <a:ext cx="6450862" cy="56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6945" y="1204687"/>
            <a:ext cx="5196113" cy="5196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任意多边形: 形状 13"/>
          <p:cNvSpPr/>
          <p:nvPr/>
        </p:nvSpPr>
        <p:spPr>
          <a:xfrm rot="10800000">
            <a:off x="992520" y="1441732"/>
            <a:ext cx="10344303" cy="4815562"/>
          </a:xfrm>
          <a:custGeom>
            <a:avLst/>
            <a:gdLst>
              <a:gd name="connsiteX0" fmla="*/ 10344303 w 10344303"/>
              <a:gd name="connsiteY0" fmla="*/ 4815562 h 4815562"/>
              <a:gd name="connsiteX1" fmla="*/ 0 w 10344303"/>
              <a:gd name="connsiteY1" fmla="*/ 4815562 h 4815562"/>
              <a:gd name="connsiteX2" fmla="*/ 0 w 10344303"/>
              <a:gd name="connsiteY2" fmla="*/ 510265 h 4815562"/>
              <a:gd name="connsiteX3" fmla="*/ 1218052 w 10344303"/>
              <a:gd name="connsiteY3" fmla="*/ 510265 h 4815562"/>
              <a:gd name="connsiteX4" fmla="*/ 1546455 w 10344303"/>
              <a:gd name="connsiteY4" fmla="*/ 0 h 4815562"/>
              <a:gd name="connsiteX5" fmla="*/ 1874858 w 10344303"/>
              <a:gd name="connsiteY5" fmla="*/ 510265 h 4815562"/>
              <a:gd name="connsiteX6" fmla="*/ 10344303 w 10344303"/>
              <a:gd name="connsiteY6" fmla="*/ 510265 h 481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4303" h="4815562">
                <a:moveTo>
                  <a:pt x="10344303" y="4815562"/>
                </a:moveTo>
                <a:lnTo>
                  <a:pt x="0" y="4815562"/>
                </a:lnTo>
                <a:lnTo>
                  <a:pt x="0" y="510265"/>
                </a:lnTo>
                <a:lnTo>
                  <a:pt x="1218052" y="510265"/>
                </a:lnTo>
                <a:lnTo>
                  <a:pt x="1546455" y="0"/>
                </a:lnTo>
                <a:lnTo>
                  <a:pt x="1874858" y="510265"/>
                </a:lnTo>
                <a:lnTo>
                  <a:pt x="10344303" y="510265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" name="îSḻîḓé"/>
          <p:cNvSpPr txBox="1"/>
          <p:nvPr/>
        </p:nvSpPr>
        <p:spPr>
          <a:xfrm>
            <a:off x="929741" y="2070523"/>
            <a:ext cx="4632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dirty="0">
                <a:ln w="19050">
                  <a:noFill/>
                </a:ln>
                <a:solidFill>
                  <a:srgbClr val="73CA78">
                    <a:alpha val="3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PART TWO</a:t>
            </a:r>
            <a:endParaRPr lang="zh-CN" altLang="en-US" sz="6600" b="1" i="1" dirty="0">
              <a:ln w="19050">
                <a:noFill/>
              </a:ln>
              <a:solidFill>
                <a:srgbClr val="73CA78">
                  <a:alpha val="3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02872" y="2326092"/>
            <a:ext cx="1843715" cy="516456"/>
            <a:chOff x="5779890" y="2579232"/>
            <a:chExt cx="1708826" cy="411455"/>
          </a:xfrm>
        </p:grpSpPr>
        <p:sp>
          <p:nvSpPr>
            <p:cNvPr id="6" name="矩形: 圆角 5"/>
            <p:cNvSpPr/>
            <p:nvPr/>
          </p:nvSpPr>
          <p:spPr>
            <a:xfrm>
              <a:off x="5817376" y="2633662"/>
              <a:ext cx="1671340" cy="357025"/>
            </a:xfrm>
            <a:prstGeom prst="roundRect">
              <a:avLst/>
            </a:prstGeom>
            <a:solidFill>
              <a:srgbClr val="DBF0B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79890" y="2579232"/>
              <a:ext cx="1671340" cy="357025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rgbClr val="101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Part Two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054583" y="3000679"/>
            <a:ext cx="4632859" cy="92333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atinLnBrk="1"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阿里巴巴普惠体 B" panose="00020600040101010101" pitchFamily="18" charset="-122"/>
              </a:defRPr>
            </a:lvl1pPr>
          </a:lstStyle>
          <a:p>
            <a:r>
              <a:rPr lang="en-US" altLang="zh-CN" dirty="0"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ym typeface="思源黑体 CN Medium" panose="020B06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3113" y="3971931"/>
            <a:ext cx="42812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just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6202871" y="4794452"/>
            <a:ext cx="917729" cy="1384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3" b="87737"/>
          <a:stretch>
            <a:fillRect/>
          </a:stretch>
        </p:blipFill>
        <p:spPr>
          <a:xfrm>
            <a:off x="10235548" y="841025"/>
            <a:ext cx="1454814" cy="17550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2" y="1159718"/>
            <a:ext cx="5379587" cy="53795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9"/>
          <p:cNvSpPr txBox="1"/>
          <p:nvPr/>
        </p:nvSpPr>
        <p:spPr>
          <a:xfrm>
            <a:off x="3071447" y="2442612"/>
            <a:ext cx="4024101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52" name="TextBox 19"/>
          <p:cNvSpPr txBox="1"/>
          <p:nvPr/>
        </p:nvSpPr>
        <p:spPr>
          <a:xfrm>
            <a:off x="3081152" y="3546347"/>
            <a:ext cx="4024101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53" name="TextBox 19"/>
          <p:cNvSpPr txBox="1"/>
          <p:nvPr/>
        </p:nvSpPr>
        <p:spPr>
          <a:xfrm>
            <a:off x="3036458" y="4766465"/>
            <a:ext cx="4024101" cy="70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1450724" y="2091441"/>
            <a:ext cx="887737" cy="3526161"/>
            <a:chOff x="1450724" y="2016491"/>
            <a:chExt cx="887737" cy="3526161"/>
          </a:xfrm>
        </p:grpSpPr>
        <p:sp>
          <p:nvSpPr>
            <p:cNvPr id="56" name="矩形: 圆角 10"/>
            <p:cNvSpPr/>
            <p:nvPr/>
          </p:nvSpPr>
          <p:spPr>
            <a:xfrm rot="5400000">
              <a:off x="131512" y="3335703"/>
              <a:ext cx="3526161" cy="887737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0" dist="190500" dir="5400000" sx="101000" sy="101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53248" y="2455905"/>
              <a:ext cx="677108" cy="264732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Medium" panose="020B0600000000000000" pitchFamily="34" charset="-122"/>
                </a:rPr>
                <a:t>Add title text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48" y="1458678"/>
            <a:ext cx="4506239" cy="4506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7791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7791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7791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31151616"/>
  <p:tag name="MH_LIBRARY" val="GRAPHIC"/>
  <p:tag name="MH_ORDER" val="4"/>
  <p:tag name="MH_TYPE" val="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31151616"/>
  <p:tag name="MH_LIBRARY" val="GRAPHIC"/>
  <p:tag name="MH_ORDER" val="2"/>
  <p:tag name="MH_TYPE" val="Sub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31151616"/>
  <p:tag name="MH_LIBRARY" val="GRAPHIC"/>
  <p:tag name="MH_ORDER" val="3"/>
  <p:tag name="MH_TYPE" val="Sub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31151616"/>
  <p:tag name="MH_LIBRARY" val="GRAPHIC"/>
  <p:tag name="MH_ORDER" val="1"/>
  <p:tag name="MH_TYPE" val="Sub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31151616"/>
  <p:tag name="MH_LIBRARY" val="GRAPHIC"/>
  <p:tag name="MH_ORDER" val="1"/>
  <p:tag name="MH_TYPE" val="Oth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31151616"/>
  <p:tag name="MH_LIBRARY" val="GRAPHIC"/>
  <p:tag name="MH_ORDER" val="2"/>
  <p:tag name="MH_TYPE" val="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31151616"/>
  <p:tag name="MH_LIBRARY" val="GRAPHIC"/>
  <p:tag name="MH_ORDER" val="3"/>
  <p:tag name="MH_TYPE" val="Oth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31151616"/>
  <p:tag name="MH_LIBRARY" val="GRAPHIC"/>
  <p:tag name="MH_ORDER" val="1"/>
  <p:tag name="MH_TYPE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31151616"/>
  <p:tag name="MH_LIBRARY" val="GRAPHIC"/>
  <p:tag name="MH_ORDER" val="1"/>
  <p:tag name="MH_TYPE" val="Des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7791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7791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freeppt7.com">
  <a:themeElements>
    <a:clrScheme name="自定义 19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52E"/>
      </a:accent1>
      <a:accent2>
        <a:srgbClr val="B0DE4C"/>
      </a:accent2>
      <a:accent3>
        <a:srgbClr val="FFD52E"/>
      </a:accent3>
      <a:accent4>
        <a:srgbClr val="B0DE4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253</TotalTime>
  <Words>1340</Words>
  <Application>Microsoft Office PowerPoint</Application>
  <PresentationFormat>宽屏</PresentationFormat>
  <Paragraphs>203</Paragraphs>
  <Slides>27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等线</vt:lpstr>
      <vt:lpstr>思源黑体 CN Medium</vt:lpstr>
      <vt:lpstr>微软雅黑</vt:lpstr>
      <vt:lpstr>印品粗朗体</vt:lpstr>
      <vt:lpstr>Arial</vt:lpstr>
      <vt:lpstr>Calibri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营销活动</dc:title>
  <dc:creator>www.freeppt7.com</dc:creator>
  <cp:keywords>www.freeppt7.com</cp:keywords>
  <dc:description>www.freeppt7.com</dc:description>
  <cp:lastModifiedBy>Kaiweiliu9209@outlook.com</cp:lastModifiedBy>
  <cp:revision>11</cp:revision>
  <dcterms:created xsi:type="dcterms:W3CDTF">2023-07-07T14:27:00Z</dcterms:created>
  <dcterms:modified xsi:type="dcterms:W3CDTF">2025-02-06T13:46:29Z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57511F8C32B6441AAF95601324D325DE_12</vt:lpwstr>
  </property>
  <property fmtid="{D5CDD505-2E9C-101B-9397-08002B2CF9AE}" pid="3" name="KSOProductBuildVer">
    <vt:lpwstr>2052-12.1.0.18608</vt:lpwstr>
  </property>
</Properties>
</file>