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1" r:id="rId5"/>
    <p:sldId id="412" r:id="rId6"/>
    <p:sldId id="447" r:id="rId7"/>
    <p:sldId id="414" r:id="rId8"/>
    <p:sldId id="415" r:id="rId9"/>
    <p:sldId id="413" r:id="rId10"/>
    <p:sldId id="416" r:id="rId11"/>
    <p:sldId id="417" r:id="rId12"/>
    <p:sldId id="420" r:id="rId13"/>
    <p:sldId id="434" r:id="rId14"/>
    <p:sldId id="418" r:id="rId15"/>
    <p:sldId id="446" r:id="rId16"/>
    <p:sldId id="419" r:id="rId17"/>
    <p:sldId id="424" r:id="rId18"/>
    <p:sldId id="421" r:id="rId19"/>
    <p:sldId id="423" r:id="rId20"/>
    <p:sldId id="422" r:id="rId21"/>
    <p:sldId id="427" r:id="rId22"/>
    <p:sldId id="448" r:id="rId23"/>
    <p:sldId id="426" r:id="rId24"/>
    <p:sldId id="430" r:id="rId25"/>
    <p:sldId id="429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794" userDrawn="1">
          <p15:clr>
            <a:srgbClr val="A4A3A4"/>
          </p15:clr>
        </p15:guide>
        <p15:guide id="3" pos="3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1AD"/>
    <a:srgbClr val="CEA192"/>
    <a:srgbClr val="FFFFFF"/>
    <a:srgbClr val="AF6751"/>
    <a:srgbClr val="788464"/>
    <a:srgbClr val="F4EBE1"/>
    <a:srgbClr val="EDB95D"/>
    <a:srgbClr val="EDE4C4"/>
    <a:srgbClr val="F5D8A5"/>
    <a:srgbClr val="C48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989" autoAdjust="0"/>
  </p:normalViewPr>
  <p:slideViewPr>
    <p:cSldViewPr snapToGrid="0" showGuides="1">
      <p:cViewPr varScale="1">
        <p:scale>
          <a:sx n="89" d="100"/>
          <a:sy n="89" d="100"/>
        </p:scale>
        <p:origin x="267" y="78"/>
      </p:cViewPr>
      <p:guideLst>
        <p:guide orient="horz" pos="2182"/>
        <p:guide pos="3794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5D8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9-45A1-86ED-625220D7A03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9-45A1-86ED-625220D7A03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9-45A1-86ED-625220D7A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5D8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FD-4B17-8E51-971B5D97A20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FD-4B17-8E51-971B5D97A20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FD-4B17-8E51-971B5D97A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2025/3/2</a:t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‹#›</a:t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58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1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9783446" y="4279265"/>
            <a:ext cx="3487420" cy="3487420"/>
          </a:xfrm>
          <a:prstGeom prst="ellipse">
            <a:avLst/>
          </a:prstGeom>
          <a:solidFill>
            <a:srgbClr val="C48F7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30" name="Freeform 27_1"/>
          <p:cNvSpPr/>
          <p:nvPr userDrawn="1"/>
        </p:nvSpPr>
        <p:spPr>
          <a:xfrm rot="6840000">
            <a:off x="-764540" y="5396867"/>
            <a:ext cx="1995170" cy="2308225"/>
          </a:xfrm>
          <a:custGeom>
            <a:avLst/>
            <a:gdLst>
              <a:gd name="connsiteX0" fmla="*/ 229841 w 6208462"/>
              <a:gd name="connsiteY0" fmla="*/ 254816 h 5902426"/>
              <a:gd name="connsiteX1" fmla="*/ 1017241 w 6208462"/>
              <a:gd name="connsiteY1" fmla="*/ 1753416 h 5902426"/>
              <a:gd name="connsiteX2" fmla="*/ 648941 w 6208462"/>
              <a:gd name="connsiteY2" fmla="*/ 3328216 h 5902426"/>
              <a:gd name="connsiteX3" fmla="*/ 2223741 w 6208462"/>
              <a:gd name="connsiteY3" fmla="*/ 5614216 h 5902426"/>
              <a:gd name="connsiteX4" fmla="*/ 4954241 w 6208462"/>
              <a:gd name="connsiteY4" fmla="*/ 5512616 h 5902426"/>
              <a:gd name="connsiteX5" fmla="*/ 5741641 w 6208462"/>
              <a:gd name="connsiteY5" fmla="*/ 2375716 h 5902426"/>
              <a:gd name="connsiteX6" fmla="*/ 5779741 w 6208462"/>
              <a:gd name="connsiteY6" fmla="*/ 216716 h 5902426"/>
              <a:gd name="connsiteX7" fmla="*/ 229841 w 6208462"/>
              <a:gd name="connsiteY7" fmla="*/ 254816 h 5902426"/>
              <a:gd name="connsiteX0-1" fmla="*/ 576956 w 5539097"/>
              <a:gd name="connsiteY0-2" fmla="*/ 93074 h 6272549"/>
              <a:gd name="connsiteX1-3" fmla="*/ 416972 w 5539097"/>
              <a:gd name="connsiteY1-4" fmla="*/ 2123539 h 6272549"/>
              <a:gd name="connsiteX2-5" fmla="*/ 48672 w 5539097"/>
              <a:gd name="connsiteY2-6" fmla="*/ 3698339 h 6272549"/>
              <a:gd name="connsiteX3-7" fmla="*/ 1623472 w 5539097"/>
              <a:gd name="connsiteY3-8" fmla="*/ 5984339 h 6272549"/>
              <a:gd name="connsiteX4-9" fmla="*/ 4353972 w 5539097"/>
              <a:gd name="connsiteY4-10" fmla="*/ 5882739 h 6272549"/>
              <a:gd name="connsiteX5-11" fmla="*/ 5141372 w 5539097"/>
              <a:gd name="connsiteY5-12" fmla="*/ 2745839 h 6272549"/>
              <a:gd name="connsiteX6-13" fmla="*/ 5179472 w 5539097"/>
              <a:gd name="connsiteY6-14" fmla="*/ 586839 h 6272549"/>
              <a:gd name="connsiteX7-15" fmla="*/ 576956 w 5539097"/>
              <a:gd name="connsiteY7-16" fmla="*/ 93074 h 6272549"/>
              <a:gd name="connsiteX0-17" fmla="*/ 798034 w 5525722"/>
              <a:gd name="connsiteY0-18" fmla="*/ 83598 h 6341045"/>
              <a:gd name="connsiteX1-19" fmla="*/ 419727 w 5525722"/>
              <a:gd name="connsiteY1-20" fmla="*/ 2192035 h 6341045"/>
              <a:gd name="connsiteX2-21" fmla="*/ 51427 w 5525722"/>
              <a:gd name="connsiteY2-22" fmla="*/ 3766835 h 6341045"/>
              <a:gd name="connsiteX3-23" fmla="*/ 1626227 w 5525722"/>
              <a:gd name="connsiteY3-24" fmla="*/ 6052835 h 6341045"/>
              <a:gd name="connsiteX4-25" fmla="*/ 4356727 w 5525722"/>
              <a:gd name="connsiteY4-26" fmla="*/ 5951235 h 6341045"/>
              <a:gd name="connsiteX5-27" fmla="*/ 5144127 w 5525722"/>
              <a:gd name="connsiteY5-28" fmla="*/ 2814335 h 6341045"/>
              <a:gd name="connsiteX6-29" fmla="*/ 5182227 w 5525722"/>
              <a:gd name="connsiteY6-30" fmla="*/ 655335 h 6341045"/>
              <a:gd name="connsiteX7-31" fmla="*/ 798034 w 5525722"/>
              <a:gd name="connsiteY7-32" fmla="*/ 83598 h 6341045"/>
              <a:gd name="connsiteX0-33" fmla="*/ 900361 w 5628049"/>
              <a:gd name="connsiteY0-34" fmla="*/ 83598 h 6341045"/>
              <a:gd name="connsiteX1-35" fmla="*/ 522054 w 5628049"/>
              <a:gd name="connsiteY1-36" fmla="*/ 2192035 h 6341045"/>
              <a:gd name="connsiteX2-37" fmla="*/ 44593 w 5628049"/>
              <a:gd name="connsiteY2-38" fmla="*/ 3766835 h 6341045"/>
              <a:gd name="connsiteX3-39" fmla="*/ 1728554 w 5628049"/>
              <a:gd name="connsiteY3-40" fmla="*/ 6052835 h 6341045"/>
              <a:gd name="connsiteX4-41" fmla="*/ 4459054 w 5628049"/>
              <a:gd name="connsiteY4-42" fmla="*/ 5951235 h 6341045"/>
              <a:gd name="connsiteX5-43" fmla="*/ 5246454 w 5628049"/>
              <a:gd name="connsiteY5-44" fmla="*/ 2814335 h 6341045"/>
              <a:gd name="connsiteX6-45" fmla="*/ 5284554 w 5628049"/>
              <a:gd name="connsiteY6-46" fmla="*/ 655335 h 6341045"/>
              <a:gd name="connsiteX7-47" fmla="*/ 900361 w 5628049"/>
              <a:gd name="connsiteY7-48" fmla="*/ 83598 h 6341045"/>
              <a:gd name="connsiteX0-49" fmla="*/ 896099 w 5623787"/>
              <a:gd name="connsiteY0-50" fmla="*/ 83598 h 6378131"/>
              <a:gd name="connsiteX1-51" fmla="*/ 517792 w 5623787"/>
              <a:gd name="connsiteY1-52" fmla="*/ 2192035 h 6378131"/>
              <a:gd name="connsiteX2-53" fmla="*/ 40331 w 5623787"/>
              <a:gd name="connsiteY2-54" fmla="*/ 3766835 h 6378131"/>
              <a:gd name="connsiteX3-55" fmla="*/ 1646319 w 5623787"/>
              <a:gd name="connsiteY3-56" fmla="*/ 6115212 h 6378131"/>
              <a:gd name="connsiteX4-57" fmla="*/ 4454792 w 5623787"/>
              <a:gd name="connsiteY4-58" fmla="*/ 5951235 h 6378131"/>
              <a:gd name="connsiteX5-59" fmla="*/ 5242192 w 5623787"/>
              <a:gd name="connsiteY5-60" fmla="*/ 2814335 h 6378131"/>
              <a:gd name="connsiteX6-61" fmla="*/ 5280292 w 5623787"/>
              <a:gd name="connsiteY6-62" fmla="*/ 655335 h 6378131"/>
              <a:gd name="connsiteX7-63" fmla="*/ 896099 w 5623787"/>
              <a:gd name="connsiteY7-64" fmla="*/ 83598 h 6378131"/>
              <a:gd name="connsiteX0-65" fmla="*/ 896099 w 5623787"/>
              <a:gd name="connsiteY0-66" fmla="*/ 83598 h 6505278"/>
              <a:gd name="connsiteX1-67" fmla="*/ 517792 w 5623787"/>
              <a:gd name="connsiteY1-68" fmla="*/ 2192035 h 6505278"/>
              <a:gd name="connsiteX2-69" fmla="*/ 40331 w 5623787"/>
              <a:gd name="connsiteY2-70" fmla="*/ 3766835 h 6505278"/>
              <a:gd name="connsiteX3-71" fmla="*/ 1646319 w 5623787"/>
              <a:gd name="connsiteY3-72" fmla="*/ 6115212 h 6505278"/>
              <a:gd name="connsiteX4-73" fmla="*/ 4641926 w 5623787"/>
              <a:gd name="connsiteY4-74" fmla="*/ 6169557 h 6505278"/>
              <a:gd name="connsiteX5-75" fmla="*/ 5242192 w 5623787"/>
              <a:gd name="connsiteY5-76" fmla="*/ 2814335 h 6505278"/>
              <a:gd name="connsiteX6-77" fmla="*/ 5280292 w 5623787"/>
              <a:gd name="connsiteY6-78" fmla="*/ 655335 h 6505278"/>
              <a:gd name="connsiteX7-79" fmla="*/ 896099 w 5623787"/>
              <a:gd name="connsiteY7-80" fmla="*/ 83598 h 65052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623787" h="6505278">
                <a:moveTo>
                  <a:pt x="896099" y="83598"/>
                </a:moveTo>
                <a:cubicBezTo>
                  <a:pt x="102349" y="339715"/>
                  <a:pt x="660420" y="1578162"/>
                  <a:pt x="517792" y="2192035"/>
                </a:cubicBezTo>
                <a:cubicBezTo>
                  <a:pt x="375164" y="2805908"/>
                  <a:pt x="-147757" y="3112972"/>
                  <a:pt x="40331" y="3766835"/>
                </a:cubicBezTo>
                <a:cubicBezTo>
                  <a:pt x="228419" y="4420698"/>
                  <a:pt x="879387" y="5714758"/>
                  <a:pt x="1646319" y="6115212"/>
                </a:cubicBezTo>
                <a:cubicBezTo>
                  <a:pt x="2413252" y="6515666"/>
                  <a:pt x="4042614" y="6719703"/>
                  <a:pt x="4641926" y="6169557"/>
                </a:cubicBezTo>
                <a:cubicBezTo>
                  <a:pt x="5241238" y="5619411"/>
                  <a:pt x="5104609" y="3696985"/>
                  <a:pt x="5242192" y="2814335"/>
                </a:cubicBezTo>
                <a:cubicBezTo>
                  <a:pt x="5379775" y="1931685"/>
                  <a:pt x="6004641" y="1110458"/>
                  <a:pt x="5280292" y="655335"/>
                </a:cubicBezTo>
                <a:cubicBezTo>
                  <a:pt x="4555943" y="200212"/>
                  <a:pt x="1689849" y="-172519"/>
                  <a:pt x="896099" y="83598"/>
                </a:cubicBezTo>
                <a:close/>
              </a:path>
            </a:pathLst>
          </a:custGeom>
          <a:solidFill>
            <a:srgbClr val="F5D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46" name="图形"/>
          <p:cNvSpPr>
            <a:spLocks noEditPoints="1"/>
          </p:cNvSpPr>
          <p:nvPr userDrawn="1"/>
        </p:nvSpPr>
        <p:spPr bwMode="auto">
          <a:xfrm>
            <a:off x="-1535429" y="-1080135"/>
            <a:ext cx="4250055" cy="4371340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B9C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阿里巴巴普惠体" panose="00020600040101010101" charset="-122"/>
            </a:endParaRPr>
          </a:p>
        </p:txBody>
      </p:sp>
      <p:sp>
        <p:nvSpPr>
          <p:cNvPr id="50" name="图形"/>
          <p:cNvSpPr/>
          <p:nvPr userDrawn="1"/>
        </p:nvSpPr>
        <p:spPr>
          <a:xfrm rot="18660000" flipH="1">
            <a:off x="9729472" y="-2114550"/>
            <a:ext cx="3410585" cy="5588635"/>
          </a:xfrm>
          <a:custGeom>
            <a:avLst/>
            <a:gdLst>
              <a:gd name="connsiteX0" fmla="*/ 0 w 2675"/>
              <a:gd name="connsiteY0" fmla="*/ 2084 h 4234"/>
              <a:gd name="connsiteX1" fmla="*/ 2162 w 2675"/>
              <a:gd name="connsiteY1" fmla="*/ 100 h 4234"/>
              <a:gd name="connsiteX2" fmla="*/ 2130 w 2675"/>
              <a:gd name="connsiteY2" fmla="*/ 2179 h 4234"/>
              <a:gd name="connsiteX3" fmla="*/ 2162 w 2675"/>
              <a:gd name="connsiteY3" fmla="*/ 4066 h 4234"/>
              <a:gd name="connsiteX4" fmla="*/ 0 w 2675"/>
              <a:gd name="connsiteY4" fmla="*/ 2084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" h="4234">
                <a:moveTo>
                  <a:pt x="0" y="2084"/>
                </a:moveTo>
                <a:cubicBezTo>
                  <a:pt x="0" y="988"/>
                  <a:pt x="1069" y="-383"/>
                  <a:pt x="2162" y="100"/>
                </a:cubicBezTo>
                <a:cubicBezTo>
                  <a:pt x="3172" y="547"/>
                  <a:pt x="2434" y="1279"/>
                  <a:pt x="2130" y="2179"/>
                </a:cubicBezTo>
                <a:cubicBezTo>
                  <a:pt x="1962" y="2677"/>
                  <a:pt x="3208" y="3326"/>
                  <a:pt x="2162" y="4066"/>
                </a:cubicBezTo>
                <a:cubicBezTo>
                  <a:pt x="1187" y="4755"/>
                  <a:pt x="0" y="3178"/>
                  <a:pt x="0" y="2084"/>
                </a:cubicBezTo>
                <a:close/>
              </a:path>
            </a:pathLst>
          </a:custGeom>
          <a:solidFill>
            <a:srgbClr val="F5D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257811" y="218123"/>
            <a:ext cx="11676380" cy="6420485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759951" y="11093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2319905998"/>
      </p:ext>
    </p:extLst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0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3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9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1.jpe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image" Target="../media/image15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7.xml"/><Relationship Id="rId9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形"/>
          <p:cNvSpPr>
            <a:spLocks noEditPoints="1"/>
          </p:cNvSpPr>
          <p:nvPr/>
        </p:nvSpPr>
        <p:spPr bwMode="auto">
          <a:xfrm rot="20460000">
            <a:off x="4688206" y="2091692"/>
            <a:ext cx="1823085" cy="438785"/>
          </a:xfrm>
          <a:custGeom>
            <a:avLst/>
            <a:gdLst>
              <a:gd name="T0" fmla="*/ 515 w 515"/>
              <a:gd name="T1" fmla="*/ 105 h 124"/>
              <a:gd name="T2" fmla="*/ 494 w 515"/>
              <a:gd name="T3" fmla="*/ 98 h 124"/>
              <a:gd name="T4" fmla="*/ 449 w 515"/>
              <a:gd name="T5" fmla="*/ 93 h 124"/>
              <a:gd name="T6" fmla="*/ 497 w 515"/>
              <a:gd name="T7" fmla="*/ 88 h 124"/>
              <a:gd name="T8" fmla="*/ 502 w 515"/>
              <a:gd name="T9" fmla="*/ 82 h 124"/>
              <a:gd name="T10" fmla="*/ 509 w 515"/>
              <a:gd name="T11" fmla="*/ 75 h 124"/>
              <a:gd name="T12" fmla="*/ 505 w 515"/>
              <a:gd name="T13" fmla="*/ 70 h 124"/>
              <a:gd name="T14" fmla="*/ 432 w 515"/>
              <a:gd name="T15" fmla="*/ 59 h 124"/>
              <a:gd name="T16" fmla="*/ 365 w 515"/>
              <a:gd name="T17" fmla="*/ 46 h 124"/>
              <a:gd name="T18" fmla="*/ 433 w 515"/>
              <a:gd name="T19" fmla="*/ 50 h 124"/>
              <a:gd name="T20" fmla="*/ 411 w 515"/>
              <a:gd name="T21" fmla="*/ 44 h 124"/>
              <a:gd name="T22" fmla="*/ 361 w 515"/>
              <a:gd name="T23" fmla="*/ 33 h 124"/>
              <a:gd name="T24" fmla="*/ 379 w 515"/>
              <a:gd name="T25" fmla="*/ 33 h 124"/>
              <a:gd name="T26" fmla="*/ 470 w 515"/>
              <a:gd name="T27" fmla="*/ 35 h 124"/>
              <a:gd name="T28" fmla="*/ 441 w 515"/>
              <a:gd name="T29" fmla="*/ 30 h 124"/>
              <a:gd name="T30" fmla="*/ 440 w 515"/>
              <a:gd name="T31" fmla="*/ 31 h 124"/>
              <a:gd name="T32" fmla="*/ 240 w 515"/>
              <a:gd name="T33" fmla="*/ 10 h 124"/>
              <a:gd name="T34" fmla="*/ 265 w 515"/>
              <a:gd name="T35" fmla="*/ 6 h 124"/>
              <a:gd name="T36" fmla="*/ 98 w 515"/>
              <a:gd name="T37" fmla="*/ 2 h 124"/>
              <a:gd name="T38" fmla="*/ 59 w 515"/>
              <a:gd name="T39" fmla="*/ 6 h 124"/>
              <a:gd name="T40" fmla="*/ 17 w 515"/>
              <a:gd name="T41" fmla="*/ 16 h 124"/>
              <a:gd name="T42" fmla="*/ 30 w 515"/>
              <a:gd name="T43" fmla="*/ 26 h 124"/>
              <a:gd name="T44" fmla="*/ 35 w 515"/>
              <a:gd name="T45" fmla="*/ 35 h 124"/>
              <a:gd name="T46" fmla="*/ 21 w 515"/>
              <a:gd name="T47" fmla="*/ 42 h 124"/>
              <a:gd name="T48" fmla="*/ 16 w 515"/>
              <a:gd name="T49" fmla="*/ 48 h 124"/>
              <a:gd name="T50" fmla="*/ 25 w 515"/>
              <a:gd name="T51" fmla="*/ 52 h 124"/>
              <a:gd name="T52" fmla="*/ 9 w 515"/>
              <a:gd name="T53" fmla="*/ 57 h 124"/>
              <a:gd name="T54" fmla="*/ 4 w 515"/>
              <a:gd name="T55" fmla="*/ 65 h 124"/>
              <a:gd name="T56" fmla="*/ 1 w 515"/>
              <a:gd name="T57" fmla="*/ 69 h 124"/>
              <a:gd name="T58" fmla="*/ 9 w 515"/>
              <a:gd name="T59" fmla="*/ 74 h 124"/>
              <a:gd name="T60" fmla="*/ 21 w 515"/>
              <a:gd name="T61" fmla="*/ 86 h 124"/>
              <a:gd name="T62" fmla="*/ 25 w 515"/>
              <a:gd name="T63" fmla="*/ 94 h 124"/>
              <a:gd name="T64" fmla="*/ 23 w 515"/>
              <a:gd name="T65" fmla="*/ 105 h 124"/>
              <a:gd name="T66" fmla="*/ 205 w 515"/>
              <a:gd name="T67" fmla="*/ 120 h 124"/>
              <a:gd name="T68" fmla="*/ 190 w 515"/>
              <a:gd name="T69" fmla="*/ 117 h 124"/>
              <a:gd name="T70" fmla="*/ 49 w 515"/>
              <a:gd name="T71" fmla="*/ 108 h 124"/>
              <a:gd name="T72" fmla="*/ 303 w 515"/>
              <a:gd name="T73" fmla="*/ 117 h 124"/>
              <a:gd name="T74" fmla="*/ 436 w 515"/>
              <a:gd name="T75" fmla="*/ 123 h 124"/>
              <a:gd name="T76" fmla="*/ 440 w 515"/>
              <a:gd name="T77" fmla="*/ 119 h 124"/>
              <a:gd name="T78" fmla="*/ 464 w 515"/>
              <a:gd name="T79" fmla="*/ 112 h 124"/>
              <a:gd name="T80" fmla="*/ 451 w 515"/>
              <a:gd name="T81" fmla="*/ 107 h 124"/>
              <a:gd name="T82" fmla="*/ 477 w 515"/>
              <a:gd name="T83" fmla="*/ 107 h 124"/>
              <a:gd name="T84" fmla="*/ 434 w 515"/>
              <a:gd name="T85" fmla="*/ 28 h 124"/>
              <a:gd name="T86" fmla="*/ 429 w 515"/>
              <a:gd name="T87" fmla="*/ 29 h 124"/>
              <a:gd name="T88" fmla="*/ 424 w 515"/>
              <a:gd name="T89" fmla="*/ 26 h 124"/>
              <a:gd name="T90" fmla="*/ 384 w 515"/>
              <a:gd name="T91" fmla="*/ 108 h 124"/>
              <a:gd name="T92" fmla="*/ 456 w 515"/>
              <a:gd name="T93" fmla="*/ 113 h 124"/>
              <a:gd name="T94" fmla="*/ 456 w 515"/>
              <a:gd name="T95" fmla="*/ 113 h 124"/>
              <a:gd name="T96" fmla="*/ 426 w 515"/>
              <a:gd name="T97" fmla="*/ 10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5" h="124">
                <a:moveTo>
                  <a:pt x="477" y="107"/>
                </a:moveTo>
                <a:cubicBezTo>
                  <a:pt x="477" y="106"/>
                  <a:pt x="477" y="106"/>
                  <a:pt x="477" y="106"/>
                </a:cubicBezTo>
                <a:cubicBezTo>
                  <a:pt x="489" y="106"/>
                  <a:pt x="502" y="106"/>
                  <a:pt x="514" y="106"/>
                </a:cubicBezTo>
                <a:cubicBezTo>
                  <a:pt x="515" y="105"/>
                  <a:pt x="515" y="105"/>
                  <a:pt x="515" y="105"/>
                </a:cubicBezTo>
                <a:cubicBezTo>
                  <a:pt x="492" y="105"/>
                  <a:pt x="472" y="104"/>
                  <a:pt x="450" y="101"/>
                </a:cubicBezTo>
                <a:cubicBezTo>
                  <a:pt x="445" y="100"/>
                  <a:pt x="445" y="100"/>
                  <a:pt x="445" y="100"/>
                </a:cubicBezTo>
                <a:cubicBezTo>
                  <a:pt x="446" y="99"/>
                  <a:pt x="446" y="99"/>
                  <a:pt x="446" y="99"/>
                </a:cubicBezTo>
                <a:cubicBezTo>
                  <a:pt x="463" y="99"/>
                  <a:pt x="478" y="97"/>
                  <a:pt x="494" y="98"/>
                </a:cubicBezTo>
                <a:cubicBezTo>
                  <a:pt x="491" y="97"/>
                  <a:pt x="491" y="97"/>
                  <a:pt x="491" y="97"/>
                </a:cubicBezTo>
                <a:cubicBezTo>
                  <a:pt x="493" y="95"/>
                  <a:pt x="493" y="95"/>
                  <a:pt x="493" y="95"/>
                </a:cubicBezTo>
                <a:cubicBezTo>
                  <a:pt x="478" y="95"/>
                  <a:pt x="463" y="96"/>
                  <a:pt x="449" y="94"/>
                </a:cubicBezTo>
                <a:cubicBezTo>
                  <a:pt x="449" y="93"/>
                  <a:pt x="449" y="93"/>
                  <a:pt x="449" y="93"/>
                </a:cubicBezTo>
                <a:cubicBezTo>
                  <a:pt x="467" y="93"/>
                  <a:pt x="485" y="94"/>
                  <a:pt x="503" y="93"/>
                </a:cubicBezTo>
                <a:cubicBezTo>
                  <a:pt x="505" y="92"/>
                  <a:pt x="506" y="90"/>
                  <a:pt x="508" y="91"/>
                </a:cubicBezTo>
                <a:cubicBezTo>
                  <a:pt x="509" y="91"/>
                  <a:pt x="509" y="90"/>
                  <a:pt x="510" y="89"/>
                </a:cubicBezTo>
                <a:cubicBezTo>
                  <a:pt x="497" y="88"/>
                  <a:pt x="497" y="88"/>
                  <a:pt x="497" y="88"/>
                </a:cubicBezTo>
                <a:cubicBezTo>
                  <a:pt x="492" y="86"/>
                  <a:pt x="486" y="89"/>
                  <a:pt x="482" y="85"/>
                </a:cubicBezTo>
                <a:cubicBezTo>
                  <a:pt x="465" y="85"/>
                  <a:pt x="448" y="83"/>
                  <a:pt x="432" y="82"/>
                </a:cubicBezTo>
                <a:cubicBezTo>
                  <a:pt x="432" y="81"/>
                  <a:pt x="432" y="81"/>
                  <a:pt x="432" y="81"/>
                </a:cubicBezTo>
                <a:cubicBezTo>
                  <a:pt x="455" y="82"/>
                  <a:pt x="479" y="81"/>
                  <a:pt x="502" y="82"/>
                </a:cubicBezTo>
                <a:cubicBezTo>
                  <a:pt x="475" y="79"/>
                  <a:pt x="475" y="79"/>
                  <a:pt x="475" y="79"/>
                </a:cubicBezTo>
                <a:cubicBezTo>
                  <a:pt x="482" y="78"/>
                  <a:pt x="489" y="76"/>
                  <a:pt x="497" y="78"/>
                </a:cubicBezTo>
                <a:cubicBezTo>
                  <a:pt x="500" y="77"/>
                  <a:pt x="503" y="77"/>
                  <a:pt x="506" y="77"/>
                </a:cubicBezTo>
                <a:cubicBezTo>
                  <a:pt x="507" y="77"/>
                  <a:pt x="507" y="75"/>
                  <a:pt x="509" y="75"/>
                </a:cubicBezTo>
                <a:cubicBezTo>
                  <a:pt x="509" y="74"/>
                  <a:pt x="509" y="74"/>
                  <a:pt x="509" y="74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2"/>
                  <a:pt x="491" y="72"/>
                  <a:pt x="491" y="72"/>
                </a:cubicBezTo>
                <a:cubicBezTo>
                  <a:pt x="495" y="71"/>
                  <a:pt x="501" y="72"/>
                  <a:pt x="505" y="70"/>
                </a:cubicBezTo>
                <a:cubicBezTo>
                  <a:pt x="500" y="70"/>
                  <a:pt x="494" y="69"/>
                  <a:pt x="490" y="70"/>
                </a:cubicBezTo>
                <a:cubicBezTo>
                  <a:pt x="486" y="68"/>
                  <a:pt x="478" y="70"/>
                  <a:pt x="476" y="66"/>
                </a:cubicBezTo>
                <a:cubicBezTo>
                  <a:pt x="462" y="64"/>
                  <a:pt x="446" y="64"/>
                  <a:pt x="431" y="62"/>
                </a:cubicBezTo>
                <a:cubicBezTo>
                  <a:pt x="432" y="61"/>
                  <a:pt x="429" y="59"/>
                  <a:pt x="432" y="59"/>
                </a:cubicBezTo>
                <a:cubicBezTo>
                  <a:pt x="450" y="61"/>
                  <a:pt x="450" y="61"/>
                  <a:pt x="450" y="61"/>
                </a:cubicBezTo>
                <a:cubicBezTo>
                  <a:pt x="465" y="61"/>
                  <a:pt x="482" y="63"/>
                  <a:pt x="495" y="60"/>
                </a:cubicBezTo>
                <a:cubicBezTo>
                  <a:pt x="462" y="60"/>
                  <a:pt x="432" y="51"/>
                  <a:pt x="400" y="50"/>
                </a:cubicBezTo>
                <a:cubicBezTo>
                  <a:pt x="389" y="47"/>
                  <a:pt x="376" y="48"/>
                  <a:pt x="365" y="46"/>
                </a:cubicBezTo>
                <a:cubicBezTo>
                  <a:pt x="390" y="46"/>
                  <a:pt x="415" y="50"/>
                  <a:pt x="440" y="51"/>
                </a:cubicBezTo>
                <a:cubicBezTo>
                  <a:pt x="438" y="51"/>
                  <a:pt x="438" y="51"/>
                  <a:pt x="438" y="51"/>
                </a:cubicBezTo>
                <a:cubicBezTo>
                  <a:pt x="437" y="48"/>
                  <a:pt x="442" y="51"/>
                  <a:pt x="444" y="49"/>
                </a:cubicBezTo>
                <a:cubicBezTo>
                  <a:pt x="440" y="47"/>
                  <a:pt x="437" y="51"/>
                  <a:pt x="433" y="50"/>
                </a:cubicBezTo>
                <a:cubicBezTo>
                  <a:pt x="432" y="49"/>
                  <a:pt x="429" y="50"/>
                  <a:pt x="430" y="48"/>
                </a:cubicBezTo>
                <a:cubicBezTo>
                  <a:pt x="429" y="48"/>
                  <a:pt x="428" y="48"/>
                  <a:pt x="428" y="47"/>
                </a:cubicBezTo>
                <a:cubicBezTo>
                  <a:pt x="431" y="45"/>
                  <a:pt x="435" y="50"/>
                  <a:pt x="435" y="47"/>
                </a:cubicBezTo>
                <a:cubicBezTo>
                  <a:pt x="428" y="46"/>
                  <a:pt x="418" y="44"/>
                  <a:pt x="411" y="44"/>
                </a:cubicBezTo>
                <a:cubicBezTo>
                  <a:pt x="411" y="42"/>
                  <a:pt x="413" y="43"/>
                  <a:pt x="414" y="42"/>
                </a:cubicBezTo>
                <a:cubicBezTo>
                  <a:pt x="406" y="41"/>
                  <a:pt x="397" y="41"/>
                  <a:pt x="388" y="39"/>
                </a:cubicBezTo>
                <a:cubicBezTo>
                  <a:pt x="396" y="37"/>
                  <a:pt x="407" y="41"/>
                  <a:pt x="415" y="40"/>
                </a:cubicBezTo>
                <a:cubicBezTo>
                  <a:pt x="397" y="37"/>
                  <a:pt x="378" y="37"/>
                  <a:pt x="361" y="33"/>
                </a:cubicBezTo>
                <a:cubicBezTo>
                  <a:pt x="360" y="32"/>
                  <a:pt x="360" y="32"/>
                  <a:pt x="360" y="32"/>
                </a:cubicBezTo>
                <a:cubicBezTo>
                  <a:pt x="366" y="33"/>
                  <a:pt x="373" y="31"/>
                  <a:pt x="379" y="33"/>
                </a:cubicBezTo>
                <a:cubicBezTo>
                  <a:pt x="378" y="34"/>
                  <a:pt x="378" y="34"/>
                  <a:pt x="378" y="34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98" y="33"/>
                  <a:pt x="423" y="36"/>
                  <a:pt x="444" y="37"/>
                </a:cubicBezTo>
                <a:cubicBezTo>
                  <a:pt x="434" y="33"/>
                  <a:pt x="422" y="34"/>
                  <a:pt x="411" y="31"/>
                </a:cubicBezTo>
                <a:cubicBezTo>
                  <a:pt x="414" y="29"/>
                  <a:pt x="419" y="30"/>
                  <a:pt x="423" y="31"/>
                </a:cubicBezTo>
                <a:cubicBezTo>
                  <a:pt x="437" y="32"/>
                  <a:pt x="455" y="35"/>
                  <a:pt x="470" y="35"/>
                </a:cubicBezTo>
                <a:cubicBezTo>
                  <a:pt x="467" y="34"/>
                  <a:pt x="459" y="32"/>
                  <a:pt x="454" y="31"/>
                </a:cubicBezTo>
                <a:cubicBezTo>
                  <a:pt x="451" y="32"/>
                  <a:pt x="449" y="29"/>
                  <a:pt x="446" y="31"/>
                </a:cubicBezTo>
                <a:cubicBezTo>
                  <a:pt x="446" y="31"/>
                  <a:pt x="446" y="31"/>
                  <a:pt x="446" y="30"/>
                </a:cubicBezTo>
                <a:cubicBezTo>
                  <a:pt x="445" y="32"/>
                  <a:pt x="443" y="31"/>
                  <a:pt x="441" y="30"/>
                </a:cubicBezTo>
                <a:cubicBezTo>
                  <a:pt x="441" y="30"/>
                  <a:pt x="441" y="30"/>
                  <a:pt x="442" y="29"/>
                </a:cubicBezTo>
                <a:cubicBezTo>
                  <a:pt x="441" y="30"/>
                  <a:pt x="440" y="29"/>
                  <a:pt x="439" y="29"/>
                </a:cubicBezTo>
                <a:cubicBezTo>
                  <a:pt x="441" y="30"/>
                  <a:pt x="441" y="30"/>
                  <a:pt x="441" y="30"/>
                </a:cubicBezTo>
                <a:cubicBezTo>
                  <a:pt x="440" y="31"/>
                  <a:pt x="440" y="31"/>
                  <a:pt x="440" y="31"/>
                </a:cubicBezTo>
                <a:cubicBezTo>
                  <a:pt x="438" y="30"/>
                  <a:pt x="436" y="31"/>
                  <a:pt x="435" y="29"/>
                </a:cubicBezTo>
                <a:cubicBezTo>
                  <a:pt x="437" y="26"/>
                  <a:pt x="444" y="30"/>
                  <a:pt x="447" y="29"/>
                </a:cubicBezTo>
                <a:cubicBezTo>
                  <a:pt x="418" y="23"/>
                  <a:pt x="387" y="20"/>
                  <a:pt x="357" y="17"/>
                </a:cubicBezTo>
                <a:cubicBezTo>
                  <a:pt x="240" y="10"/>
                  <a:pt x="240" y="10"/>
                  <a:pt x="240" y="10"/>
                </a:cubicBezTo>
                <a:cubicBezTo>
                  <a:pt x="206" y="7"/>
                  <a:pt x="206" y="7"/>
                  <a:pt x="206" y="7"/>
                </a:cubicBezTo>
                <a:cubicBezTo>
                  <a:pt x="209" y="7"/>
                  <a:pt x="209" y="7"/>
                  <a:pt x="209" y="7"/>
                </a:cubicBezTo>
                <a:cubicBezTo>
                  <a:pt x="250" y="8"/>
                  <a:pt x="292" y="10"/>
                  <a:pt x="331" y="12"/>
                </a:cubicBezTo>
                <a:cubicBezTo>
                  <a:pt x="308" y="9"/>
                  <a:pt x="287" y="8"/>
                  <a:pt x="265" y="6"/>
                </a:cubicBezTo>
                <a:cubicBezTo>
                  <a:pt x="222" y="4"/>
                  <a:pt x="178" y="2"/>
                  <a:pt x="136" y="3"/>
                </a:cubicBezTo>
                <a:cubicBezTo>
                  <a:pt x="133" y="2"/>
                  <a:pt x="129" y="0"/>
                  <a:pt x="126" y="2"/>
                </a:cubicBezTo>
                <a:cubicBezTo>
                  <a:pt x="120" y="1"/>
                  <a:pt x="113" y="2"/>
                  <a:pt x="108" y="1"/>
                </a:cubicBezTo>
                <a:cubicBezTo>
                  <a:pt x="106" y="4"/>
                  <a:pt x="101" y="2"/>
                  <a:pt x="98" y="2"/>
                </a:cubicBezTo>
                <a:cubicBezTo>
                  <a:pt x="84" y="2"/>
                  <a:pt x="69" y="1"/>
                  <a:pt x="55" y="3"/>
                </a:cubicBezTo>
                <a:cubicBezTo>
                  <a:pt x="53" y="4"/>
                  <a:pt x="48" y="2"/>
                  <a:pt x="47" y="3"/>
                </a:cubicBezTo>
                <a:cubicBezTo>
                  <a:pt x="50" y="5"/>
                  <a:pt x="55" y="4"/>
                  <a:pt x="59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55" y="5"/>
                  <a:pt x="51" y="7"/>
                  <a:pt x="48" y="5"/>
                </a:cubicBezTo>
                <a:cubicBezTo>
                  <a:pt x="43" y="6"/>
                  <a:pt x="37" y="3"/>
                  <a:pt x="34" y="7"/>
                </a:cubicBezTo>
                <a:cubicBezTo>
                  <a:pt x="28" y="9"/>
                  <a:pt x="21" y="9"/>
                  <a:pt x="16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23" y="21"/>
                  <a:pt x="28" y="16"/>
                  <a:pt x="34" y="20"/>
                </a:cubicBezTo>
                <a:cubicBezTo>
                  <a:pt x="29" y="21"/>
                  <a:pt x="23" y="20"/>
                  <a:pt x="18" y="20"/>
                </a:cubicBezTo>
                <a:cubicBezTo>
                  <a:pt x="15" y="21"/>
                  <a:pt x="11" y="20"/>
                  <a:pt x="10" y="22"/>
                </a:cubicBezTo>
                <a:cubicBezTo>
                  <a:pt x="17" y="22"/>
                  <a:pt x="24" y="24"/>
                  <a:pt x="30" y="26"/>
                </a:cubicBezTo>
                <a:cubicBezTo>
                  <a:pt x="29" y="27"/>
                  <a:pt x="29" y="28"/>
                  <a:pt x="30" y="30"/>
                </a:cubicBezTo>
                <a:cubicBezTo>
                  <a:pt x="27" y="30"/>
                  <a:pt x="22" y="27"/>
                  <a:pt x="19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6" y="35"/>
                  <a:pt x="35" y="35"/>
                </a:cubicBezTo>
                <a:cubicBezTo>
                  <a:pt x="29" y="33"/>
                  <a:pt x="25" y="39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2"/>
                  <a:pt x="17" y="40"/>
                  <a:pt x="15" y="41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3"/>
                  <a:pt x="16" y="45"/>
                  <a:pt x="13" y="44"/>
                </a:cubicBezTo>
                <a:cubicBezTo>
                  <a:pt x="14" y="45"/>
                  <a:pt x="15" y="44"/>
                  <a:pt x="15" y="45"/>
                </a:cubicBezTo>
                <a:cubicBezTo>
                  <a:pt x="14" y="46"/>
                  <a:pt x="14" y="46"/>
                  <a:pt x="14" y="46"/>
                </a:cubicBezTo>
                <a:cubicBezTo>
                  <a:pt x="15" y="46"/>
                  <a:pt x="17" y="47"/>
                  <a:pt x="16" y="48"/>
                </a:cubicBezTo>
                <a:cubicBezTo>
                  <a:pt x="19" y="49"/>
                  <a:pt x="21" y="49"/>
                  <a:pt x="23" y="50"/>
                </a:cubicBezTo>
                <a:cubicBezTo>
                  <a:pt x="27" y="50"/>
                  <a:pt x="31" y="51"/>
                  <a:pt x="33" y="54"/>
                </a:cubicBezTo>
                <a:cubicBezTo>
                  <a:pt x="28" y="55"/>
                  <a:pt x="24" y="53"/>
                  <a:pt x="19" y="53"/>
                </a:cubicBezTo>
                <a:cubicBezTo>
                  <a:pt x="21" y="51"/>
                  <a:pt x="23" y="53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2" y="52"/>
                  <a:pt x="17" y="50"/>
                  <a:pt x="16" y="53"/>
                </a:cubicBezTo>
                <a:cubicBezTo>
                  <a:pt x="13" y="53"/>
                  <a:pt x="7" y="52"/>
                  <a:pt x="5" y="56"/>
                </a:cubicBezTo>
                <a:cubicBezTo>
                  <a:pt x="6" y="58"/>
                  <a:pt x="7" y="57"/>
                  <a:pt x="9" y="57"/>
                </a:cubicBezTo>
                <a:cubicBezTo>
                  <a:pt x="11" y="61"/>
                  <a:pt x="17" y="58"/>
                  <a:pt x="2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4"/>
                  <a:pt x="18" y="66"/>
                  <a:pt x="17" y="67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3" y="68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9"/>
                  <a:pt x="3" y="70"/>
                  <a:pt x="4" y="70"/>
                </a:cubicBezTo>
                <a:cubicBezTo>
                  <a:pt x="4" y="71"/>
                  <a:pt x="4" y="71"/>
                  <a:pt x="3" y="71"/>
                </a:cubicBezTo>
                <a:cubicBezTo>
                  <a:pt x="4" y="74"/>
                  <a:pt x="9" y="71"/>
                  <a:pt x="9" y="74"/>
                </a:cubicBezTo>
                <a:cubicBezTo>
                  <a:pt x="14" y="75"/>
                  <a:pt x="19" y="75"/>
                  <a:pt x="22" y="77"/>
                </a:cubicBezTo>
                <a:cubicBezTo>
                  <a:pt x="21" y="78"/>
                  <a:pt x="19" y="77"/>
                  <a:pt x="17" y="78"/>
                </a:cubicBezTo>
                <a:cubicBezTo>
                  <a:pt x="18" y="82"/>
                  <a:pt x="27" y="80"/>
                  <a:pt x="27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6"/>
                  <a:pt x="19" y="88"/>
                  <a:pt x="21" y="89"/>
                </a:cubicBezTo>
                <a:cubicBezTo>
                  <a:pt x="21" y="89"/>
                  <a:pt x="21" y="89"/>
                  <a:pt x="20" y="90"/>
                </a:cubicBezTo>
                <a:cubicBezTo>
                  <a:pt x="24" y="91"/>
                  <a:pt x="27" y="92"/>
                  <a:pt x="31" y="93"/>
                </a:cubicBezTo>
                <a:cubicBezTo>
                  <a:pt x="29" y="95"/>
                  <a:pt x="26" y="92"/>
                  <a:pt x="25" y="94"/>
                </a:cubicBezTo>
                <a:cubicBezTo>
                  <a:pt x="19" y="92"/>
                  <a:pt x="11" y="92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10" y="98"/>
                  <a:pt x="13" y="101"/>
                  <a:pt x="17" y="101"/>
                </a:cubicBezTo>
                <a:cubicBezTo>
                  <a:pt x="22" y="100"/>
                  <a:pt x="20" y="105"/>
                  <a:pt x="23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42" y="115"/>
                  <a:pt x="69" y="116"/>
                  <a:pt x="93" y="118"/>
                </a:cubicBezTo>
                <a:cubicBezTo>
                  <a:pt x="102" y="118"/>
                  <a:pt x="111" y="118"/>
                  <a:pt x="120" y="118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77" y="124"/>
                  <a:pt x="277" y="124"/>
                  <a:pt x="277" y="124"/>
                </a:cubicBezTo>
                <a:cubicBezTo>
                  <a:pt x="236" y="120"/>
                  <a:pt x="188" y="118"/>
                  <a:pt x="142" y="118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57" y="116"/>
                  <a:pt x="173" y="117"/>
                  <a:pt x="190" y="117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79" y="120"/>
                  <a:pt x="259" y="120"/>
                  <a:pt x="241" y="119"/>
                </a:cubicBezTo>
                <a:cubicBezTo>
                  <a:pt x="175" y="113"/>
                  <a:pt x="113" y="119"/>
                  <a:pt x="48" y="109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147" y="110"/>
                  <a:pt x="213" y="111"/>
                  <a:pt x="276" y="116"/>
                </a:cubicBezTo>
                <a:cubicBezTo>
                  <a:pt x="279" y="114"/>
                  <a:pt x="285" y="114"/>
                  <a:pt x="288" y="116"/>
                </a:cubicBezTo>
                <a:cubicBezTo>
                  <a:pt x="291" y="114"/>
                  <a:pt x="300" y="115"/>
                  <a:pt x="303" y="117"/>
                </a:cubicBezTo>
                <a:cubicBezTo>
                  <a:pt x="303" y="116"/>
                  <a:pt x="303" y="116"/>
                  <a:pt x="303" y="116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428" y="124"/>
                  <a:pt x="428" y="124"/>
                  <a:pt x="428" y="124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40" y="123"/>
                  <a:pt x="444" y="123"/>
                  <a:pt x="447" y="122"/>
                </a:cubicBezTo>
                <a:cubicBezTo>
                  <a:pt x="439" y="120"/>
                  <a:pt x="429" y="120"/>
                  <a:pt x="420" y="120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26" y="117"/>
                  <a:pt x="434" y="120"/>
                  <a:pt x="440" y="119"/>
                </a:cubicBezTo>
                <a:cubicBezTo>
                  <a:pt x="455" y="119"/>
                  <a:pt x="472" y="121"/>
                  <a:pt x="483" y="115"/>
                </a:cubicBezTo>
                <a:cubicBezTo>
                  <a:pt x="470" y="116"/>
                  <a:pt x="470" y="116"/>
                  <a:pt x="470" y="116"/>
                </a:cubicBezTo>
                <a:cubicBezTo>
                  <a:pt x="467" y="116"/>
                  <a:pt x="463" y="116"/>
                  <a:pt x="461" y="115"/>
                </a:cubicBezTo>
                <a:cubicBezTo>
                  <a:pt x="459" y="112"/>
                  <a:pt x="463" y="113"/>
                  <a:pt x="464" y="112"/>
                </a:cubicBezTo>
                <a:cubicBezTo>
                  <a:pt x="452" y="111"/>
                  <a:pt x="452" y="111"/>
                  <a:pt x="452" y="111"/>
                </a:cubicBezTo>
                <a:cubicBezTo>
                  <a:pt x="446" y="111"/>
                  <a:pt x="436" y="112"/>
                  <a:pt x="432" y="107"/>
                </a:cubicBezTo>
                <a:cubicBezTo>
                  <a:pt x="433" y="107"/>
                  <a:pt x="436" y="108"/>
                  <a:pt x="437" y="108"/>
                </a:cubicBezTo>
                <a:cubicBezTo>
                  <a:pt x="442" y="105"/>
                  <a:pt x="447" y="108"/>
                  <a:pt x="451" y="107"/>
                </a:cubicBezTo>
                <a:cubicBezTo>
                  <a:pt x="441" y="106"/>
                  <a:pt x="432" y="104"/>
                  <a:pt x="422" y="102"/>
                </a:cubicBezTo>
                <a:cubicBezTo>
                  <a:pt x="438" y="103"/>
                  <a:pt x="456" y="104"/>
                  <a:pt x="472" y="106"/>
                </a:cubicBezTo>
                <a:cubicBezTo>
                  <a:pt x="471" y="107"/>
                  <a:pt x="471" y="107"/>
                  <a:pt x="471" y="107"/>
                </a:cubicBezTo>
                <a:lnTo>
                  <a:pt x="477" y="107"/>
                </a:lnTo>
                <a:close/>
                <a:moveTo>
                  <a:pt x="432" y="27"/>
                </a:moveTo>
                <a:cubicBezTo>
                  <a:pt x="433" y="27"/>
                  <a:pt x="433" y="28"/>
                  <a:pt x="434" y="28"/>
                </a:cubicBezTo>
                <a:cubicBezTo>
                  <a:pt x="434" y="28"/>
                  <a:pt x="434" y="27"/>
                  <a:pt x="434" y="27"/>
                </a:cubicBezTo>
                <a:cubicBezTo>
                  <a:pt x="434" y="27"/>
                  <a:pt x="434" y="28"/>
                  <a:pt x="434" y="28"/>
                </a:cubicBezTo>
                <a:cubicBezTo>
                  <a:pt x="434" y="28"/>
                  <a:pt x="433" y="27"/>
                  <a:pt x="432" y="27"/>
                </a:cubicBezTo>
                <a:cubicBezTo>
                  <a:pt x="431" y="27"/>
                  <a:pt x="431" y="27"/>
                  <a:pt x="430" y="28"/>
                </a:cubicBezTo>
                <a:cubicBezTo>
                  <a:pt x="431" y="29"/>
                  <a:pt x="431" y="29"/>
                  <a:pt x="431" y="29"/>
                </a:cubicBezTo>
                <a:cubicBezTo>
                  <a:pt x="429" y="29"/>
                  <a:pt x="429" y="29"/>
                  <a:pt x="429" y="29"/>
                </a:cubicBezTo>
                <a:cubicBezTo>
                  <a:pt x="429" y="27"/>
                  <a:pt x="431" y="27"/>
                  <a:pt x="432" y="27"/>
                </a:cubicBezTo>
                <a:close/>
                <a:moveTo>
                  <a:pt x="424" y="26"/>
                </a:moveTo>
                <a:cubicBezTo>
                  <a:pt x="425" y="29"/>
                  <a:pt x="421" y="27"/>
                  <a:pt x="420" y="26"/>
                </a:cubicBezTo>
                <a:lnTo>
                  <a:pt x="424" y="26"/>
                </a:lnTo>
                <a:close/>
                <a:moveTo>
                  <a:pt x="6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6" y="73"/>
                  <a:pt x="6" y="71"/>
                </a:cubicBezTo>
                <a:close/>
                <a:moveTo>
                  <a:pt x="384" y="108"/>
                </a:moveTo>
                <a:cubicBezTo>
                  <a:pt x="385" y="108"/>
                  <a:pt x="385" y="108"/>
                  <a:pt x="385" y="108"/>
                </a:cubicBezTo>
                <a:cubicBezTo>
                  <a:pt x="418" y="111"/>
                  <a:pt x="418" y="111"/>
                  <a:pt x="418" y="111"/>
                </a:cubicBezTo>
                <a:lnTo>
                  <a:pt x="384" y="108"/>
                </a:lnTo>
                <a:close/>
                <a:moveTo>
                  <a:pt x="456" y="113"/>
                </a:moveTo>
                <a:cubicBezTo>
                  <a:pt x="456" y="112"/>
                  <a:pt x="457" y="112"/>
                  <a:pt x="458" y="112"/>
                </a:cubicBezTo>
                <a:cubicBezTo>
                  <a:pt x="458" y="113"/>
                  <a:pt x="457" y="113"/>
                  <a:pt x="456" y="113"/>
                </a:cubicBezTo>
                <a:cubicBezTo>
                  <a:pt x="456" y="113"/>
                  <a:pt x="455" y="113"/>
                  <a:pt x="455" y="113"/>
                </a:cubicBezTo>
                <a:cubicBezTo>
                  <a:pt x="455" y="113"/>
                  <a:pt x="456" y="113"/>
                  <a:pt x="456" y="113"/>
                </a:cubicBezTo>
                <a:close/>
                <a:moveTo>
                  <a:pt x="426" y="108"/>
                </a:moveTo>
                <a:cubicBezTo>
                  <a:pt x="430" y="109"/>
                  <a:pt x="430" y="109"/>
                  <a:pt x="430" y="109"/>
                </a:cubicBezTo>
                <a:cubicBezTo>
                  <a:pt x="425" y="109"/>
                  <a:pt x="425" y="109"/>
                  <a:pt x="425" y="109"/>
                </a:cubicBezTo>
                <a:lnTo>
                  <a:pt x="426" y="108"/>
                </a:lnTo>
                <a:close/>
              </a:path>
            </a:pathLst>
          </a:custGeom>
          <a:solidFill>
            <a:srgbClr val="B9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阿里巴巴普惠体" panose="00020600040101010101" charset="-122"/>
            </a:endParaRPr>
          </a:p>
        </p:txBody>
      </p:sp>
      <p:sp>
        <p:nvSpPr>
          <p:cNvPr id="20" name="图形"/>
          <p:cNvSpPr txBox="1"/>
          <p:nvPr/>
        </p:nvSpPr>
        <p:spPr>
          <a:xfrm>
            <a:off x="790651" y="1694922"/>
            <a:ext cx="6093048" cy="1016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0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Morandi Style</a:t>
            </a:r>
            <a:endParaRPr lang="zh-CN" altLang="en-US" sz="6000" dirty="0">
              <a:solidFill>
                <a:srgbClr val="788464"/>
              </a:solidFill>
              <a:latin typeface="阿里巴巴普惠体 Medium" panose="00020600040101010101" charset="-122"/>
              <a:ea typeface="阿里巴巴普惠体 Medium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21" name="图形"/>
          <p:cNvSpPr txBox="1"/>
          <p:nvPr/>
        </p:nvSpPr>
        <p:spPr>
          <a:xfrm>
            <a:off x="790651" y="2927247"/>
            <a:ext cx="6239435" cy="9615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6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WORK REPORT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791844" y="3949066"/>
            <a:ext cx="59804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grpSp>
        <p:nvGrpSpPr>
          <p:cNvPr id="24" name="图形"/>
          <p:cNvGrpSpPr/>
          <p:nvPr/>
        </p:nvGrpSpPr>
        <p:grpSpPr>
          <a:xfrm>
            <a:off x="663576" y="4987292"/>
            <a:ext cx="4584701" cy="404495"/>
            <a:chOff x="1045" y="8800"/>
            <a:chExt cx="7220" cy="637"/>
          </a:xfrm>
        </p:grpSpPr>
        <p:sp>
          <p:nvSpPr>
            <p:cNvPr id="25" name="图形"/>
            <p:cNvSpPr/>
            <p:nvPr/>
          </p:nvSpPr>
          <p:spPr>
            <a:xfrm>
              <a:off x="1045" y="8800"/>
              <a:ext cx="3639" cy="637"/>
            </a:xfrm>
            <a:prstGeom prst="roundRect">
              <a:avLst>
                <a:gd name="adj" fmla="val 50000"/>
              </a:avLst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Report </a:t>
              </a:r>
              <a:r>
                <a:rPr lang="zh-CN" altLang="en-US" sz="1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：</a:t>
              </a:r>
              <a:r>
                <a:rPr lang="en-US" altLang="zh-CN" sz="1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freeppt7.com</a:t>
              </a:r>
              <a:endParaRPr lang="zh-CN" altLang="en-US" sz="1400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5061" y="8800"/>
              <a:ext cx="3204" cy="637"/>
            </a:xfrm>
            <a:prstGeom prst="roundRect">
              <a:avLst>
                <a:gd name="adj" fmla="val 50000"/>
              </a:avLst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Time </a:t>
              </a:r>
              <a:r>
                <a:rPr lang="zh-CN" altLang="en-US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：</a:t>
              </a:r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202X</a:t>
              </a:r>
            </a:p>
          </p:txBody>
        </p:sp>
      </p:grpSp>
      <p:grpSp>
        <p:nvGrpSpPr>
          <p:cNvPr id="32" name="图形"/>
          <p:cNvGrpSpPr/>
          <p:nvPr/>
        </p:nvGrpSpPr>
        <p:grpSpPr>
          <a:xfrm>
            <a:off x="-920748" y="-546100"/>
            <a:ext cx="15241905" cy="8312785"/>
            <a:chOff x="-1450" y="-860"/>
            <a:chExt cx="24003" cy="13091"/>
          </a:xfrm>
        </p:grpSpPr>
        <p:sp>
          <p:nvSpPr>
            <p:cNvPr id="8" name="图形"/>
            <p:cNvSpPr/>
            <p:nvPr/>
          </p:nvSpPr>
          <p:spPr>
            <a:xfrm>
              <a:off x="15407" y="6739"/>
              <a:ext cx="5492" cy="5492"/>
            </a:xfrm>
            <a:prstGeom prst="ellipse">
              <a:avLst/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14" name="图形" descr="ai5_783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77" y="1538"/>
              <a:ext cx="7723" cy="7723"/>
            </a:xfrm>
            <a:prstGeom prst="ellipse">
              <a:avLst/>
            </a:prstGeom>
            <a:effectLst>
              <a:outerShdw blurRad="254000" dir="10800000" sx="102000" sy="102000" algn="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</p:pic>
        <p:sp>
          <p:nvSpPr>
            <p:cNvPr id="16" name="图形"/>
            <p:cNvSpPr/>
            <p:nvPr/>
          </p:nvSpPr>
          <p:spPr>
            <a:xfrm rot="18660000" flipH="1">
              <a:off x="15468" y="-2575"/>
              <a:ext cx="5371" cy="8801"/>
            </a:xfrm>
            <a:custGeom>
              <a:avLst/>
              <a:gdLst>
                <a:gd name="connsiteX0" fmla="*/ 0 w 2675"/>
                <a:gd name="connsiteY0" fmla="*/ 2084 h 4234"/>
                <a:gd name="connsiteX1" fmla="*/ 2162 w 2675"/>
                <a:gd name="connsiteY1" fmla="*/ 100 h 4234"/>
                <a:gd name="connsiteX2" fmla="*/ 2130 w 2675"/>
                <a:gd name="connsiteY2" fmla="*/ 2179 h 4234"/>
                <a:gd name="connsiteX3" fmla="*/ 2162 w 2675"/>
                <a:gd name="connsiteY3" fmla="*/ 4066 h 4234"/>
                <a:gd name="connsiteX4" fmla="*/ 0 w 2675"/>
                <a:gd name="connsiteY4" fmla="*/ 2084 h 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" h="4234">
                  <a:moveTo>
                    <a:pt x="0" y="2084"/>
                  </a:moveTo>
                  <a:cubicBezTo>
                    <a:pt x="0" y="988"/>
                    <a:pt x="1069" y="-383"/>
                    <a:pt x="2162" y="100"/>
                  </a:cubicBezTo>
                  <a:cubicBezTo>
                    <a:pt x="3172" y="547"/>
                    <a:pt x="2434" y="1279"/>
                    <a:pt x="2130" y="2179"/>
                  </a:cubicBezTo>
                  <a:cubicBezTo>
                    <a:pt x="1962" y="2677"/>
                    <a:pt x="3208" y="3326"/>
                    <a:pt x="2162" y="4066"/>
                  </a:cubicBezTo>
                  <a:cubicBezTo>
                    <a:pt x="1187" y="4755"/>
                    <a:pt x="0" y="3178"/>
                    <a:pt x="0" y="2084"/>
                  </a:cubicBezTo>
                  <a:close/>
                </a:path>
              </a:pathLst>
            </a:custGeom>
            <a:solidFill>
              <a:srgbClr val="C48F7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52" name="图形"/>
            <p:cNvSpPr>
              <a:spLocks noEditPoints="1"/>
            </p:cNvSpPr>
            <p:nvPr/>
          </p:nvSpPr>
          <p:spPr bwMode="auto">
            <a:xfrm flipH="1">
              <a:off x="8406" y="8142"/>
              <a:ext cx="8518" cy="2051"/>
            </a:xfrm>
            <a:custGeom>
              <a:avLst/>
              <a:gdLst>
                <a:gd name="T0" fmla="*/ 515 w 515"/>
                <a:gd name="T1" fmla="*/ 105 h 124"/>
                <a:gd name="T2" fmla="*/ 494 w 515"/>
                <a:gd name="T3" fmla="*/ 98 h 124"/>
                <a:gd name="T4" fmla="*/ 449 w 515"/>
                <a:gd name="T5" fmla="*/ 93 h 124"/>
                <a:gd name="T6" fmla="*/ 497 w 515"/>
                <a:gd name="T7" fmla="*/ 88 h 124"/>
                <a:gd name="T8" fmla="*/ 502 w 515"/>
                <a:gd name="T9" fmla="*/ 82 h 124"/>
                <a:gd name="T10" fmla="*/ 509 w 515"/>
                <a:gd name="T11" fmla="*/ 75 h 124"/>
                <a:gd name="T12" fmla="*/ 505 w 515"/>
                <a:gd name="T13" fmla="*/ 70 h 124"/>
                <a:gd name="T14" fmla="*/ 432 w 515"/>
                <a:gd name="T15" fmla="*/ 59 h 124"/>
                <a:gd name="T16" fmla="*/ 365 w 515"/>
                <a:gd name="T17" fmla="*/ 46 h 124"/>
                <a:gd name="T18" fmla="*/ 433 w 515"/>
                <a:gd name="T19" fmla="*/ 50 h 124"/>
                <a:gd name="T20" fmla="*/ 411 w 515"/>
                <a:gd name="T21" fmla="*/ 44 h 124"/>
                <a:gd name="T22" fmla="*/ 361 w 515"/>
                <a:gd name="T23" fmla="*/ 33 h 124"/>
                <a:gd name="T24" fmla="*/ 379 w 515"/>
                <a:gd name="T25" fmla="*/ 33 h 124"/>
                <a:gd name="T26" fmla="*/ 470 w 515"/>
                <a:gd name="T27" fmla="*/ 35 h 124"/>
                <a:gd name="T28" fmla="*/ 441 w 515"/>
                <a:gd name="T29" fmla="*/ 30 h 124"/>
                <a:gd name="T30" fmla="*/ 440 w 515"/>
                <a:gd name="T31" fmla="*/ 31 h 124"/>
                <a:gd name="T32" fmla="*/ 240 w 515"/>
                <a:gd name="T33" fmla="*/ 10 h 124"/>
                <a:gd name="T34" fmla="*/ 265 w 515"/>
                <a:gd name="T35" fmla="*/ 6 h 124"/>
                <a:gd name="T36" fmla="*/ 98 w 515"/>
                <a:gd name="T37" fmla="*/ 2 h 124"/>
                <a:gd name="T38" fmla="*/ 59 w 515"/>
                <a:gd name="T39" fmla="*/ 6 h 124"/>
                <a:gd name="T40" fmla="*/ 17 w 515"/>
                <a:gd name="T41" fmla="*/ 16 h 124"/>
                <a:gd name="T42" fmla="*/ 30 w 515"/>
                <a:gd name="T43" fmla="*/ 26 h 124"/>
                <a:gd name="T44" fmla="*/ 35 w 515"/>
                <a:gd name="T45" fmla="*/ 35 h 124"/>
                <a:gd name="T46" fmla="*/ 21 w 515"/>
                <a:gd name="T47" fmla="*/ 42 h 124"/>
                <a:gd name="T48" fmla="*/ 16 w 515"/>
                <a:gd name="T49" fmla="*/ 48 h 124"/>
                <a:gd name="T50" fmla="*/ 25 w 515"/>
                <a:gd name="T51" fmla="*/ 52 h 124"/>
                <a:gd name="T52" fmla="*/ 9 w 515"/>
                <a:gd name="T53" fmla="*/ 57 h 124"/>
                <a:gd name="T54" fmla="*/ 4 w 515"/>
                <a:gd name="T55" fmla="*/ 65 h 124"/>
                <a:gd name="T56" fmla="*/ 1 w 515"/>
                <a:gd name="T57" fmla="*/ 69 h 124"/>
                <a:gd name="T58" fmla="*/ 9 w 515"/>
                <a:gd name="T59" fmla="*/ 74 h 124"/>
                <a:gd name="T60" fmla="*/ 21 w 515"/>
                <a:gd name="T61" fmla="*/ 86 h 124"/>
                <a:gd name="T62" fmla="*/ 25 w 515"/>
                <a:gd name="T63" fmla="*/ 94 h 124"/>
                <a:gd name="T64" fmla="*/ 23 w 515"/>
                <a:gd name="T65" fmla="*/ 105 h 124"/>
                <a:gd name="T66" fmla="*/ 205 w 515"/>
                <a:gd name="T67" fmla="*/ 120 h 124"/>
                <a:gd name="T68" fmla="*/ 190 w 515"/>
                <a:gd name="T69" fmla="*/ 117 h 124"/>
                <a:gd name="T70" fmla="*/ 49 w 515"/>
                <a:gd name="T71" fmla="*/ 108 h 124"/>
                <a:gd name="T72" fmla="*/ 303 w 515"/>
                <a:gd name="T73" fmla="*/ 117 h 124"/>
                <a:gd name="T74" fmla="*/ 436 w 515"/>
                <a:gd name="T75" fmla="*/ 123 h 124"/>
                <a:gd name="T76" fmla="*/ 440 w 515"/>
                <a:gd name="T77" fmla="*/ 119 h 124"/>
                <a:gd name="T78" fmla="*/ 464 w 515"/>
                <a:gd name="T79" fmla="*/ 112 h 124"/>
                <a:gd name="T80" fmla="*/ 451 w 515"/>
                <a:gd name="T81" fmla="*/ 107 h 124"/>
                <a:gd name="T82" fmla="*/ 477 w 515"/>
                <a:gd name="T83" fmla="*/ 107 h 124"/>
                <a:gd name="T84" fmla="*/ 434 w 515"/>
                <a:gd name="T85" fmla="*/ 28 h 124"/>
                <a:gd name="T86" fmla="*/ 429 w 515"/>
                <a:gd name="T87" fmla="*/ 29 h 124"/>
                <a:gd name="T88" fmla="*/ 424 w 515"/>
                <a:gd name="T89" fmla="*/ 26 h 124"/>
                <a:gd name="T90" fmla="*/ 384 w 515"/>
                <a:gd name="T91" fmla="*/ 108 h 124"/>
                <a:gd name="T92" fmla="*/ 456 w 515"/>
                <a:gd name="T93" fmla="*/ 113 h 124"/>
                <a:gd name="T94" fmla="*/ 456 w 515"/>
                <a:gd name="T95" fmla="*/ 113 h 124"/>
                <a:gd name="T96" fmla="*/ 426 w 515"/>
                <a:gd name="T97" fmla="*/ 10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5" h="124">
                  <a:moveTo>
                    <a:pt x="477" y="107"/>
                  </a:moveTo>
                  <a:cubicBezTo>
                    <a:pt x="477" y="106"/>
                    <a:pt x="477" y="106"/>
                    <a:pt x="477" y="106"/>
                  </a:cubicBezTo>
                  <a:cubicBezTo>
                    <a:pt x="489" y="106"/>
                    <a:pt x="502" y="106"/>
                    <a:pt x="514" y="106"/>
                  </a:cubicBezTo>
                  <a:cubicBezTo>
                    <a:pt x="515" y="105"/>
                    <a:pt x="515" y="105"/>
                    <a:pt x="515" y="105"/>
                  </a:cubicBezTo>
                  <a:cubicBezTo>
                    <a:pt x="492" y="105"/>
                    <a:pt x="472" y="104"/>
                    <a:pt x="450" y="101"/>
                  </a:cubicBezTo>
                  <a:cubicBezTo>
                    <a:pt x="445" y="100"/>
                    <a:pt x="445" y="100"/>
                    <a:pt x="445" y="100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63" y="99"/>
                    <a:pt x="478" y="97"/>
                    <a:pt x="494" y="98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3" y="95"/>
                    <a:pt x="493" y="95"/>
                    <a:pt x="493" y="95"/>
                  </a:cubicBezTo>
                  <a:cubicBezTo>
                    <a:pt x="478" y="95"/>
                    <a:pt x="463" y="96"/>
                    <a:pt x="449" y="94"/>
                  </a:cubicBezTo>
                  <a:cubicBezTo>
                    <a:pt x="449" y="93"/>
                    <a:pt x="449" y="93"/>
                    <a:pt x="449" y="93"/>
                  </a:cubicBezTo>
                  <a:cubicBezTo>
                    <a:pt x="467" y="93"/>
                    <a:pt x="485" y="94"/>
                    <a:pt x="503" y="93"/>
                  </a:cubicBezTo>
                  <a:cubicBezTo>
                    <a:pt x="505" y="92"/>
                    <a:pt x="506" y="90"/>
                    <a:pt x="508" y="91"/>
                  </a:cubicBezTo>
                  <a:cubicBezTo>
                    <a:pt x="509" y="91"/>
                    <a:pt x="509" y="90"/>
                    <a:pt x="510" y="89"/>
                  </a:cubicBezTo>
                  <a:cubicBezTo>
                    <a:pt x="497" y="88"/>
                    <a:pt x="497" y="88"/>
                    <a:pt x="497" y="88"/>
                  </a:cubicBezTo>
                  <a:cubicBezTo>
                    <a:pt x="492" y="86"/>
                    <a:pt x="486" y="89"/>
                    <a:pt x="482" y="85"/>
                  </a:cubicBezTo>
                  <a:cubicBezTo>
                    <a:pt x="465" y="85"/>
                    <a:pt x="448" y="83"/>
                    <a:pt x="432" y="82"/>
                  </a:cubicBezTo>
                  <a:cubicBezTo>
                    <a:pt x="432" y="81"/>
                    <a:pt x="432" y="81"/>
                    <a:pt x="432" y="81"/>
                  </a:cubicBezTo>
                  <a:cubicBezTo>
                    <a:pt x="455" y="82"/>
                    <a:pt x="479" y="81"/>
                    <a:pt x="502" y="82"/>
                  </a:cubicBezTo>
                  <a:cubicBezTo>
                    <a:pt x="475" y="79"/>
                    <a:pt x="475" y="79"/>
                    <a:pt x="475" y="79"/>
                  </a:cubicBezTo>
                  <a:cubicBezTo>
                    <a:pt x="482" y="78"/>
                    <a:pt x="489" y="76"/>
                    <a:pt x="497" y="78"/>
                  </a:cubicBezTo>
                  <a:cubicBezTo>
                    <a:pt x="500" y="77"/>
                    <a:pt x="503" y="77"/>
                    <a:pt x="506" y="77"/>
                  </a:cubicBezTo>
                  <a:cubicBezTo>
                    <a:pt x="507" y="77"/>
                    <a:pt x="507" y="75"/>
                    <a:pt x="509" y="75"/>
                  </a:cubicBezTo>
                  <a:cubicBezTo>
                    <a:pt x="509" y="74"/>
                    <a:pt x="509" y="74"/>
                    <a:pt x="509" y="74"/>
                  </a:cubicBezTo>
                  <a:cubicBezTo>
                    <a:pt x="492" y="73"/>
                    <a:pt x="492" y="73"/>
                    <a:pt x="492" y="73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5" y="71"/>
                    <a:pt x="501" y="72"/>
                    <a:pt x="505" y="70"/>
                  </a:cubicBezTo>
                  <a:cubicBezTo>
                    <a:pt x="500" y="70"/>
                    <a:pt x="494" y="69"/>
                    <a:pt x="490" y="70"/>
                  </a:cubicBezTo>
                  <a:cubicBezTo>
                    <a:pt x="486" y="68"/>
                    <a:pt x="478" y="70"/>
                    <a:pt x="476" y="66"/>
                  </a:cubicBezTo>
                  <a:cubicBezTo>
                    <a:pt x="462" y="64"/>
                    <a:pt x="446" y="64"/>
                    <a:pt x="431" y="62"/>
                  </a:cubicBezTo>
                  <a:cubicBezTo>
                    <a:pt x="432" y="61"/>
                    <a:pt x="429" y="59"/>
                    <a:pt x="432" y="59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65" y="61"/>
                    <a:pt x="482" y="63"/>
                    <a:pt x="495" y="60"/>
                  </a:cubicBezTo>
                  <a:cubicBezTo>
                    <a:pt x="462" y="60"/>
                    <a:pt x="432" y="51"/>
                    <a:pt x="400" y="50"/>
                  </a:cubicBezTo>
                  <a:cubicBezTo>
                    <a:pt x="389" y="47"/>
                    <a:pt x="376" y="48"/>
                    <a:pt x="365" y="46"/>
                  </a:cubicBezTo>
                  <a:cubicBezTo>
                    <a:pt x="390" y="46"/>
                    <a:pt x="415" y="50"/>
                    <a:pt x="440" y="51"/>
                  </a:cubicBezTo>
                  <a:cubicBezTo>
                    <a:pt x="438" y="51"/>
                    <a:pt x="438" y="51"/>
                    <a:pt x="438" y="51"/>
                  </a:cubicBezTo>
                  <a:cubicBezTo>
                    <a:pt x="437" y="48"/>
                    <a:pt x="442" y="51"/>
                    <a:pt x="444" y="49"/>
                  </a:cubicBezTo>
                  <a:cubicBezTo>
                    <a:pt x="440" y="47"/>
                    <a:pt x="437" y="51"/>
                    <a:pt x="433" y="50"/>
                  </a:cubicBezTo>
                  <a:cubicBezTo>
                    <a:pt x="432" y="49"/>
                    <a:pt x="429" y="50"/>
                    <a:pt x="430" y="48"/>
                  </a:cubicBezTo>
                  <a:cubicBezTo>
                    <a:pt x="429" y="48"/>
                    <a:pt x="428" y="48"/>
                    <a:pt x="428" y="47"/>
                  </a:cubicBezTo>
                  <a:cubicBezTo>
                    <a:pt x="431" y="45"/>
                    <a:pt x="435" y="50"/>
                    <a:pt x="435" y="47"/>
                  </a:cubicBezTo>
                  <a:cubicBezTo>
                    <a:pt x="428" y="46"/>
                    <a:pt x="418" y="44"/>
                    <a:pt x="411" y="44"/>
                  </a:cubicBezTo>
                  <a:cubicBezTo>
                    <a:pt x="411" y="42"/>
                    <a:pt x="413" y="43"/>
                    <a:pt x="414" y="42"/>
                  </a:cubicBezTo>
                  <a:cubicBezTo>
                    <a:pt x="406" y="41"/>
                    <a:pt x="397" y="41"/>
                    <a:pt x="388" y="39"/>
                  </a:cubicBezTo>
                  <a:cubicBezTo>
                    <a:pt x="396" y="37"/>
                    <a:pt x="407" y="41"/>
                    <a:pt x="415" y="40"/>
                  </a:cubicBezTo>
                  <a:cubicBezTo>
                    <a:pt x="397" y="37"/>
                    <a:pt x="378" y="37"/>
                    <a:pt x="361" y="33"/>
                  </a:cubicBezTo>
                  <a:cubicBezTo>
                    <a:pt x="360" y="32"/>
                    <a:pt x="360" y="32"/>
                    <a:pt x="360" y="32"/>
                  </a:cubicBezTo>
                  <a:cubicBezTo>
                    <a:pt x="366" y="33"/>
                    <a:pt x="373" y="31"/>
                    <a:pt x="379" y="33"/>
                  </a:cubicBezTo>
                  <a:cubicBezTo>
                    <a:pt x="378" y="34"/>
                    <a:pt x="378" y="34"/>
                    <a:pt x="378" y="34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98" y="33"/>
                    <a:pt x="423" y="36"/>
                    <a:pt x="444" y="37"/>
                  </a:cubicBezTo>
                  <a:cubicBezTo>
                    <a:pt x="434" y="33"/>
                    <a:pt x="422" y="34"/>
                    <a:pt x="411" y="31"/>
                  </a:cubicBezTo>
                  <a:cubicBezTo>
                    <a:pt x="414" y="29"/>
                    <a:pt x="419" y="30"/>
                    <a:pt x="423" y="31"/>
                  </a:cubicBezTo>
                  <a:cubicBezTo>
                    <a:pt x="437" y="32"/>
                    <a:pt x="455" y="35"/>
                    <a:pt x="470" y="35"/>
                  </a:cubicBezTo>
                  <a:cubicBezTo>
                    <a:pt x="467" y="34"/>
                    <a:pt x="459" y="32"/>
                    <a:pt x="454" y="31"/>
                  </a:cubicBezTo>
                  <a:cubicBezTo>
                    <a:pt x="451" y="32"/>
                    <a:pt x="449" y="29"/>
                    <a:pt x="446" y="31"/>
                  </a:cubicBezTo>
                  <a:cubicBezTo>
                    <a:pt x="446" y="31"/>
                    <a:pt x="446" y="31"/>
                    <a:pt x="446" y="30"/>
                  </a:cubicBezTo>
                  <a:cubicBezTo>
                    <a:pt x="445" y="32"/>
                    <a:pt x="443" y="31"/>
                    <a:pt x="441" y="30"/>
                  </a:cubicBezTo>
                  <a:cubicBezTo>
                    <a:pt x="441" y="30"/>
                    <a:pt x="441" y="30"/>
                    <a:pt x="442" y="29"/>
                  </a:cubicBezTo>
                  <a:cubicBezTo>
                    <a:pt x="441" y="30"/>
                    <a:pt x="440" y="29"/>
                    <a:pt x="439" y="29"/>
                  </a:cubicBezTo>
                  <a:cubicBezTo>
                    <a:pt x="441" y="30"/>
                    <a:pt x="441" y="30"/>
                    <a:pt x="441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8" y="30"/>
                    <a:pt x="436" y="31"/>
                    <a:pt x="435" y="29"/>
                  </a:cubicBezTo>
                  <a:cubicBezTo>
                    <a:pt x="437" y="26"/>
                    <a:pt x="444" y="30"/>
                    <a:pt x="447" y="29"/>
                  </a:cubicBezTo>
                  <a:cubicBezTo>
                    <a:pt x="418" y="23"/>
                    <a:pt x="387" y="20"/>
                    <a:pt x="357" y="17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50" y="8"/>
                    <a:pt x="292" y="10"/>
                    <a:pt x="331" y="12"/>
                  </a:cubicBezTo>
                  <a:cubicBezTo>
                    <a:pt x="308" y="9"/>
                    <a:pt x="287" y="8"/>
                    <a:pt x="265" y="6"/>
                  </a:cubicBezTo>
                  <a:cubicBezTo>
                    <a:pt x="222" y="4"/>
                    <a:pt x="178" y="2"/>
                    <a:pt x="136" y="3"/>
                  </a:cubicBezTo>
                  <a:cubicBezTo>
                    <a:pt x="133" y="2"/>
                    <a:pt x="129" y="0"/>
                    <a:pt x="126" y="2"/>
                  </a:cubicBezTo>
                  <a:cubicBezTo>
                    <a:pt x="120" y="1"/>
                    <a:pt x="113" y="2"/>
                    <a:pt x="108" y="1"/>
                  </a:cubicBezTo>
                  <a:cubicBezTo>
                    <a:pt x="106" y="4"/>
                    <a:pt x="101" y="2"/>
                    <a:pt x="98" y="2"/>
                  </a:cubicBezTo>
                  <a:cubicBezTo>
                    <a:pt x="84" y="2"/>
                    <a:pt x="69" y="1"/>
                    <a:pt x="55" y="3"/>
                  </a:cubicBezTo>
                  <a:cubicBezTo>
                    <a:pt x="53" y="4"/>
                    <a:pt x="48" y="2"/>
                    <a:pt x="47" y="3"/>
                  </a:cubicBezTo>
                  <a:cubicBezTo>
                    <a:pt x="50" y="5"/>
                    <a:pt x="55" y="4"/>
                    <a:pt x="59" y="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5" y="5"/>
                    <a:pt x="51" y="7"/>
                    <a:pt x="48" y="5"/>
                  </a:cubicBezTo>
                  <a:cubicBezTo>
                    <a:pt x="43" y="6"/>
                    <a:pt x="37" y="3"/>
                    <a:pt x="34" y="7"/>
                  </a:cubicBezTo>
                  <a:cubicBezTo>
                    <a:pt x="28" y="9"/>
                    <a:pt x="21" y="9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3" y="21"/>
                    <a:pt x="28" y="16"/>
                    <a:pt x="34" y="20"/>
                  </a:cubicBezTo>
                  <a:cubicBezTo>
                    <a:pt x="29" y="21"/>
                    <a:pt x="23" y="20"/>
                    <a:pt x="18" y="20"/>
                  </a:cubicBezTo>
                  <a:cubicBezTo>
                    <a:pt x="15" y="21"/>
                    <a:pt x="11" y="20"/>
                    <a:pt x="10" y="22"/>
                  </a:cubicBezTo>
                  <a:cubicBezTo>
                    <a:pt x="17" y="22"/>
                    <a:pt x="24" y="24"/>
                    <a:pt x="30" y="26"/>
                  </a:cubicBezTo>
                  <a:cubicBezTo>
                    <a:pt x="29" y="27"/>
                    <a:pt x="29" y="28"/>
                    <a:pt x="30" y="30"/>
                  </a:cubicBezTo>
                  <a:cubicBezTo>
                    <a:pt x="27" y="30"/>
                    <a:pt x="22" y="27"/>
                    <a:pt x="19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6" y="35"/>
                    <a:pt x="35" y="35"/>
                  </a:cubicBezTo>
                  <a:cubicBezTo>
                    <a:pt x="29" y="33"/>
                    <a:pt x="25" y="39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2"/>
                    <a:pt x="17" y="40"/>
                    <a:pt x="15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8" y="43"/>
                    <a:pt x="16" y="45"/>
                    <a:pt x="13" y="44"/>
                  </a:cubicBezTo>
                  <a:cubicBezTo>
                    <a:pt x="14" y="45"/>
                    <a:pt x="15" y="44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7" y="47"/>
                    <a:pt x="16" y="48"/>
                  </a:cubicBezTo>
                  <a:cubicBezTo>
                    <a:pt x="19" y="49"/>
                    <a:pt x="21" y="49"/>
                    <a:pt x="23" y="50"/>
                  </a:cubicBezTo>
                  <a:cubicBezTo>
                    <a:pt x="27" y="50"/>
                    <a:pt x="31" y="51"/>
                    <a:pt x="33" y="54"/>
                  </a:cubicBezTo>
                  <a:cubicBezTo>
                    <a:pt x="28" y="55"/>
                    <a:pt x="24" y="53"/>
                    <a:pt x="19" y="53"/>
                  </a:cubicBezTo>
                  <a:cubicBezTo>
                    <a:pt x="21" y="51"/>
                    <a:pt x="23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2" y="52"/>
                    <a:pt x="17" y="50"/>
                    <a:pt x="16" y="53"/>
                  </a:cubicBezTo>
                  <a:cubicBezTo>
                    <a:pt x="13" y="53"/>
                    <a:pt x="7" y="52"/>
                    <a:pt x="5" y="56"/>
                  </a:cubicBezTo>
                  <a:cubicBezTo>
                    <a:pt x="6" y="58"/>
                    <a:pt x="7" y="57"/>
                    <a:pt x="9" y="57"/>
                  </a:cubicBezTo>
                  <a:cubicBezTo>
                    <a:pt x="11" y="61"/>
                    <a:pt x="17" y="58"/>
                    <a:pt x="20" y="61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4"/>
                    <a:pt x="18" y="66"/>
                    <a:pt x="17" y="67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3" y="68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70"/>
                    <a:pt x="4" y="70"/>
                  </a:cubicBezTo>
                  <a:cubicBezTo>
                    <a:pt x="4" y="71"/>
                    <a:pt x="4" y="71"/>
                    <a:pt x="3" y="71"/>
                  </a:cubicBezTo>
                  <a:cubicBezTo>
                    <a:pt x="4" y="74"/>
                    <a:pt x="9" y="71"/>
                    <a:pt x="9" y="74"/>
                  </a:cubicBezTo>
                  <a:cubicBezTo>
                    <a:pt x="14" y="75"/>
                    <a:pt x="19" y="75"/>
                    <a:pt x="22" y="77"/>
                  </a:cubicBezTo>
                  <a:cubicBezTo>
                    <a:pt x="21" y="78"/>
                    <a:pt x="19" y="77"/>
                    <a:pt x="17" y="78"/>
                  </a:cubicBezTo>
                  <a:cubicBezTo>
                    <a:pt x="18" y="82"/>
                    <a:pt x="27" y="80"/>
                    <a:pt x="27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86"/>
                    <a:pt x="19" y="88"/>
                    <a:pt x="21" y="89"/>
                  </a:cubicBezTo>
                  <a:cubicBezTo>
                    <a:pt x="21" y="89"/>
                    <a:pt x="21" y="89"/>
                    <a:pt x="20" y="90"/>
                  </a:cubicBezTo>
                  <a:cubicBezTo>
                    <a:pt x="24" y="91"/>
                    <a:pt x="27" y="92"/>
                    <a:pt x="31" y="93"/>
                  </a:cubicBezTo>
                  <a:cubicBezTo>
                    <a:pt x="29" y="95"/>
                    <a:pt x="26" y="92"/>
                    <a:pt x="25" y="94"/>
                  </a:cubicBezTo>
                  <a:cubicBezTo>
                    <a:pt x="19" y="92"/>
                    <a:pt x="11" y="92"/>
                    <a:pt x="6" y="9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10" y="98"/>
                    <a:pt x="13" y="101"/>
                    <a:pt x="17" y="101"/>
                  </a:cubicBezTo>
                  <a:cubicBezTo>
                    <a:pt x="22" y="100"/>
                    <a:pt x="20" y="105"/>
                    <a:pt x="23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42" y="115"/>
                    <a:pt x="69" y="116"/>
                    <a:pt x="93" y="118"/>
                  </a:cubicBezTo>
                  <a:cubicBezTo>
                    <a:pt x="102" y="118"/>
                    <a:pt x="111" y="118"/>
                    <a:pt x="120" y="118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36" y="120"/>
                    <a:pt x="188" y="118"/>
                    <a:pt x="142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7" y="116"/>
                    <a:pt x="173" y="117"/>
                    <a:pt x="190" y="117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79" y="120"/>
                    <a:pt x="259" y="120"/>
                    <a:pt x="241" y="119"/>
                  </a:cubicBezTo>
                  <a:cubicBezTo>
                    <a:pt x="175" y="113"/>
                    <a:pt x="113" y="119"/>
                    <a:pt x="48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147" y="110"/>
                    <a:pt x="213" y="111"/>
                    <a:pt x="276" y="116"/>
                  </a:cubicBezTo>
                  <a:cubicBezTo>
                    <a:pt x="279" y="114"/>
                    <a:pt x="285" y="114"/>
                    <a:pt x="288" y="116"/>
                  </a:cubicBezTo>
                  <a:cubicBezTo>
                    <a:pt x="291" y="114"/>
                    <a:pt x="300" y="115"/>
                    <a:pt x="303" y="117"/>
                  </a:cubicBezTo>
                  <a:cubicBezTo>
                    <a:pt x="303" y="116"/>
                    <a:pt x="303" y="116"/>
                    <a:pt x="303" y="116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428" y="124"/>
                    <a:pt x="428" y="124"/>
                    <a:pt x="428" y="124"/>
                  </a:cubicBezTo>
                  <a:cubicBezTo>
                    <a:pt x="436" y="123"/>
                    <a:pt x="436" y="123"/>
                    <a:pt x="436" y="123"/>
                  </a:cubicBezTo>
                  <a:cubicBezTo>
                    <a:pt x="440" y="123"/>
                    <a:pt x="444" y="123"/>
                    <a:pt x="447" y="122"/>
                  </a:cubicBezTo>
                  <a:cubicBezTo>
                    <a:pt x="439" y="120"/>
                    <a:pt x="429" y="120"/>
                    <a:pt x="420" y="120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26" y="117"/>
                    <a:pt x="434" y="120"/>
                    <a:pt x="440" y="119"/>
                  </a:cubicBezTo>
                  <a:cubicBezTo>
                    <a:pt x="455" y="119"/>
                    <a:pt x="472" y="121"/>
                    <a:pt x="483" y="115"/>
                  </a:cubicBezTo>
                  <a:cubicBezTo>
                    <a:pt x="470" y="116"/>
                    <a:pt x="470" y="116"/>
                    <a:pt x="470" y="116"/>
                  </a:cubicBezTo>
                  <a:cubicBezTo>
                    <a:pt x="467" y="116"/>
                    <a:pt x="463" y="116"/>
                    <a:pt x="461" y="115"/>
                  </a:cubicBezTo>
                  <a:cubicBezTo>
                    <a:pt x="459" y="112"/>
                    <a:pt x="463" y="113"/>
                    <a:pt x="464" y="112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46" y="111"/>
                    <a:pt x="436" y="112"/>
                    <a:pt x="432" y="107"/>
                  </a:cubicBezTo>
                  <a:cubicBezTo>
                    <a:pt x="433" y="107"/>
                    <a:pt x="436" y="108"/>
                    <a:pt x="437" y="108"/>
                  </a:cubicBezTo>
                  <a:cubicBezTo>
                    <a:pt x="442" y="105"/>
                    <a:pt x="447" y="108"/>
                    <a:pt x="451" y="107"/>
                  </a:cubicBezTo>
                  <a:cubicBezTo>
                    <a:pt x="441" y="106"/>
                    <a:pt x="432" y="104"/>
                    <a:pt x="422" y="102"/>
                  </a:cubicBezTo>
                  <a:cubicBezTo>
                    <a:pt x="438" y="103"/>
                    <a:pt x="456" y="104"/>
                    <a:pt x="472" y="106"/>
                  </a:cubicBezTo>
                  <a:cubicBezTo>
                    <a:pt x="471" y="107"/>
                    <a:pt x="471" y="107"/>
                    <a:pt x="471" y="107"/>
                  </a:cubicBezTo>
                  <a:lnTo>
                    <a:pt x="477" y="107"/>
                  </a:lnTo>
                  <a:close/>
                  <a:moveTo>
                    <a:pt x="432" y="27"/>
                  </a:moveTo>
                  <a:cubicBezTo>
                    <a:pt x="433" y="27"/>
                    <a:pt x="433" y="28"/>
                    <a:pt x="434" y="28"/>
                  </a:cubicBezTo>
                  <a:cubicBezTo>
                    <a:pt x="434" y="28"/>
                    <a:pt x="434" y="27"/>
                    <a:pt x="434" y="27"/>
                  </a:cubicBezTo>
                  <a:cubicBezTo>
                    <a:pt x="434" y="27"/>
                    <a:pt x="434" y="28"/>
                    <a:pt x="434" y="28"/>
                  </a:cubicBezTo>
                  <a:cubicBezTo>
                    <a:pt x="434" y="28"/>
                    <a:pt x="433" y="27"/>
                    <a:pt x="432" y="27"/>
                  </a:cubicBezTo>
                  <a:cubicBezTo>
                    <a:pt x="431" y="27"/>
                    <a:pt x="431" y="27"/>
                    <a:pt x="430" y="28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7"/>
                    <a:pt x="431" y="27"/>
                    <a:pt x="432" y="27"/>
                  </a:cubicBezTo>
                  <a:close/>
                  <a:moveTo>
                    <a:pt x="424" y="26"/>
                  </a:moveTo>
                  <a:cubicBezTo>
                    <a:pt x="425" y="29"/>
                    <a:pt x="421" y="27"/>
                    <a:pt x="420" y="26"/>
                  </a:cubicBezTo>
                  <a:lnTo>
                    <a:pt x="424" y="26"/>
                  </a:lnTo>
                  <a:close/>
                  <a:moveTo>
                    <a:pt x="6" y="71"/>
                  </a:move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6" y="73"/>
                    <a:pt x="6" y="71"/>
                  </a:cubicBezTo>
                  <a:close/>
                  <a:moveTo>
                    <a:pt x="384" y="108"/>
                  </a:moveTo>
                  <a:cubicBezTo>
                    <a:pt x="385" y="108"/>
                    <a:pt x="385" y="108"/>
                    <a:pt x="385" y="108"/>
                  </a:cubicBezTo>
                  <a:cubicBezTo>
                    <a:pt x="418" y="111"/>
                    <a:pt x="418" y="111"/>
                    <a:pt x="418" y="111"/>
                  </a:cubicBezTo>
                  <a:lnTo>
                    <a:pt x="384" y="108"/>
                  </a:lnTo>
                  <a:close/>
                  <a:moveTo>
                    <a:pt x="456" y="113"/>
                  </a:moveTo>
                  <a:cubicBezTo>
                    <a:pt x="456" y="112"/>
                    <a:pt x="457" y="112"/>
                    <a:pt x="458" y="112"/>
                  </a:cubicBezTo>
                  <a:cubicBezTo>
                    <a:pt x="458" y="113"/>
                    <a:pt x="457" y="113"/>
                    <a:pt x="456" y="113"/>
                  </a:cubicBezTo>
                  <a:cubicBezTo>
                    <a:pt x="456" y="113"/>
                    <a:pt x="455" y="113"/>
                    <a:pt x="455" y="113"/>
                  </a:cubicBezTo>
                  <a:cubicBezTo>
                    <a:pt x="455" y="113"/>
                    <a:pt x="456" y="113"/>
                    <a:pt x="456" y="113"/>
                  </a:cubicBezTo>
                  <a:close/>
                  <a:moveTo>
                    <a:pt x="426" y="108"/>
                  </a:moveTo>
                  <a:cubicBezTo>
                    <a:pt x="430" y="109"/>
                    <a:pt x="430" y="109"/>
                    <a:pt x="430" y="109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26" y="108"/>
                  </a:lnTo>
                  <a:close/>
                </a:path>
              </a:pathLst>
            </a:custGeom>
            <a:solidFill>
              <a:srgbClr val="F5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30" name="图形"/>
            <p:cNvSpPr/>
            <p:nvPr/>
          </p:nvSpPr>
          <p:spPr>
            <a:xfrm rot="6840000">
              <a:off x="-1204" y="8499"/>
              <a:ext cx="3142" cy="3635"/>
            </a:xfrm>
            <a:custGeom>
              <a:avLst/>
              <a:gdLst>
                <a:gd name="connsiteX0" fmla="*/ 229841 w 6208462"/>
                <a:gd name="connsiteY0" fmla="*/ 254816 h 5902426"/>
                <a:gd name="connsiteX1" fmla="*/ 1017241 w 6208462"/>
                <a:gd name="connsiteY1" fmla="*/ 1753416 h 5902426"/>
                <a:gd name="connsiteX2" fmla="*/ 648941 w 6208462"/>
                <a:gd name="connsiteY2" fmla="*/ 3328216 h 5902426"/>
                <a:gd name="connsiteX3" fmla="*/ 2223741 w 6208462"/>
                <a:gd name="connsiteY3" fmla="*/ 5614216 h 5902426"/>
                <a:gd name="connsiteX4" fmla="*/ 4954241 w 6208462"/>
                <a:gd name="connsiteY4" fmla="*/ 5512616 h 5902426"/>
                <a:gd name="connsiteX5" fmla="*/ 5741641 w 6208462"/>
                <a:gd name="connsiteY5" fmla="*/ 2375716 h 5902426"/>
                <a:gd name="connsiteX6" fmla="*/ 5779741 w 6208462"/>
                <a:gd name="connsiteY6" fmla="*/ 216716 h 5902426"/>
                <a:gd name="connsiteX7" fmla="*/ 229841 w 6208462"/>
                <a:gd name="connsiteY7" fmla="*/ 254816 h 5902426"/>
                <a:gd name="connsiteX0-1" fmla="*/ 576956 w 5539097"/>
                <a:gd name="connsiteY0-2" fmla="*/ 93074 h 6272549"/>
                <a:gd name="connsiteX1-3" fmla="*/ 416972 w 5539097"/>
                <a:gd name="connsiteY1-4" fmla="*/ 2123539 h 6272549"/>
                <a:gd name="connsiteX2-5" fmla="*/ 48672 w 5539097"/>
                <a:gd name="connsiteY2-6" fmla="*/ 3698339 h 6272549"/>
                <a:gd name="connsiteX3-7" fmla="*/ 1623472 w 5539097"/>
                <a:gd name="connsiteY3-8" fmla="*/ 5984339 h 6272549"/>
                <a:gd name="connsiteX4-9" fmla="*/ 4353972 w 5539097"/>
                <a:gd name="connsiteY4-10" fmla="*/ 5882739 h 6272549"/>
                <a:gd name="connsiteX5-11" fmla="*/ 5141372 w 5539097"/>
                <a:gd name="connsiteY5-12" fmla="*/ 2745839 h 6272549"/>
                <a:gd name="connsiteX6-13" fmla="*/ 5179472 w 5539097"/>
                <a:gd name="connsiteY6-14" fmla="*/ 586839 h 6272549"/>
                <a:gd name="connsiteX7-15" fmla="*/ 576956 w 5539097"/>
                <a:gd name="connsiteY7-16" fmla="*/ 93074 h 6272549"/>
                <a:gd name="connsiteX0-17" fmla="*/ 798034 w 5525722"/>
                <a:gd name="connsiteY0-18" fmla="*/ 83598 h 6341045"/>
                <a:gd name="connsiteX1-19" fmla="*/ 419727 w 5525722"/>
                <a:gd name="connsiteY1-20" fmla="*/ 2192035 h 6341045"/>
                <a:gd name="connsiteX2-21" fmla="*/ 51427 w 5525722"/>
                <a:gd name="connsiteY2-22" fmla="*/ 3766835 h 6341045"/>
                <a:gd name="connsiteX3-23" fmla="*/ 1626227 w 5525722"/>
                <a:gd name="connsiteY3-24" fmla="*/ 6052835 h 6341045"/>
                <a:gd name="connsiteX4-25" fmla="*/ 4356727 w 5525722"/>
                <a:gd name="connsiteY4-26" fmla="*/ 5951235 h 6341045"/>
                <a:gd name="connsiteX5-27" fmla="*/ 5144127 w 5525722"/>
                <a:gd name="connsiteY5-28" fmla="*/ 2814335 h 6341045"/>
                <a:gd name="connsiteX6-29" fmla="*/ 5182227 w 5525722"/>
                <a:gd name="connsiteY6-30" fmla="*/ 655335 h 6341045"/>
                <a:gd name="connsiteX7-31" fmla="*/ 798034 w 5525722"/>
                <a:gd name="connsiteY7-32" fmla="*/ 83598 h 6341045"/>
                <a:gd name="connsiteX0-33" fmla="*/ 900361 w 5628049"/>
                <a:gd name="connsiteY0-34" fmla="*/ 83598 h 6341045"/>
                <a:gd name="connsiteX1-35" fmla="*/ 522054 w 5628049"/>
                <a:gd name="connsiteY1-36" fmla="*/ 2192035 h 6341045"/>
                <a:gd name="connsiteX2-37" fmla="*/ 44593 w 5628049"/>
                <a:gd name="connsiteY2-38" fmla="*/ 3766835 h 6341045"/>
                <a:gd name="connsiteX3-39" fmla="*/ 1728554 w 5628049"/>
                <a:gd name="connsiteY3-40" fmla="*/ 6052835 h 6341045"/>
                <a:gd name="connsiteX4-41" fmla="*/ 4459054 w 5628049"/>
                <a:gd name="connsiteY4-42" fmla="*/ 5951235 h 6341045"/>
                <a:gd name="connsiteX5-43" fmla="*/ 5246454 w 5628049"/>
                <a:gd name="connsiteY5-44" fmla="*/ 2814335 h 6341045"/>
                <a:gd name="connsiteX6-45" fmla="*/ 5284554 w 5628049"/>
                <a:gd name="connsiteY6-46" fmla="*/ 655335 h 6341045"/>
                <a:gd name="connsiteX7-47" fmla="*/ 900361 w 5628049"/>
                <a:gd name="connsiteY7-48" fmla="*/ 83598 h 6341045"/>
                <a:gd name="connsiteX0-49" fmla="*/ 896099 w 5623787"/>
                <a:gd name="connsiteY0-50" fmla="*/ 83598 h 6378131"/>
                <a:gd name="connsiteX1-51" fmla="*/ 517792 w 5623787"/>
                <a:gd name="connsiteY1-52" fmla="*/ 2192035 h 6378131"/>
                <a:gd name="connsiteX2-53" fmla="*/ 40331 w 5623787"/>
                <a:gd name="connsiteY2-54" fmla="*/ 3766835 h 6378131"/>
                <a:gd name="connsiteX3-55" fmla="*/ 1646319 w 5623787"/>
                <a:gd name="connsiteY3-56" fmla="*/ 6115212 h 6378131"/>
                <a:gd name="connsiteX4-57" fmla="*/ 4454792 w 5623787"/>
                <a:gd name="connsiteY4-58" fmla="*/ 5951235 h 6378131"/>
                <a:gd name="connsiteX5-59" fmla="*/ 5242192 w 5623787"/>
                <a:gd name="connsiteY5-60" fmla="*/ 2814335 h 6378131"/>
                <a:gd name="connsiteX6-61" fmla="*/ 5280292 w 5623787"/>
                <a:gd name="connsiteY6-62" fmla="*/ 655335 h 6378131"/>
                <a:gd name="connsiteX7-63" fmla="*/ 896099 w 5623787"/>
                <a:gd name="connsiteY7-64" fmla="*/ 83598 h 6378131"/>
                <a:gd name="connsiteX0-65" fmla="*/ 896099 w 5623787"/>
                <a:gd name="connsiteY0-66" fmla="*/ 83598 h 6505278"/>
                <a:gd name="connsiteX1-67" fmla="*/ 517792 w 5623787"/>
                <a:gd name="connsiteY1-68" fmla="*/ 2192035 h 6505278"/>
                <a:gd name="connsiteX2-69" fmla="*/ 40331 w 5623787"/>
                <a:gd name="connsiteY2-70" fmla="*/ 3766835 h 6505278"/>
                <a:gd name="connsiteX3-71" fmla="*/ 1646319 w 5623787"/>
                <a:gd name="connsiteY3-72" fmla="*/ 6115212 h 6505278"/>
                <a:gd name="connsiteX4-73" fmla="*/ 4641926 w 5623787"/>
                <a:gd name="connsiteY4-74" fmla="*/ 6169557 h 6505278"/>
                <a:gd name="connsiteX5-75" fmla="*/ 5242192 w 5623787"/>
                <a:gd name="connsiteY5-76" fmla="*/ 2814335 h 6505278"/>
                <a:gd name="connsiteX6-77" fmla="*/ 5280292 w 5623787"/>
                <a:gd name="connsiteY6-78" fmla="*/ 655335 h 6505278"/>
                <a:gd name="connsiteX7-79" fmla="*/ 896099 w 5623787"/>
                <a:gd name="connsiteY7-80" fmla="*/ 83598 h 65052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623787" h="6505278">
                  <a:moveTo>
                    <a:pt x="896099" y="83598"/>
                  </a:moveTo>
                  <a:cubicBezTo>
                    <a:pt x="102349" y="339715"/>
                    <a:pt x="660420" y="1578162"/>
                    <a:pt x="517792" y="2192035"/>
                  </a:cubicBezTo>
                  <a:cubicBezTo>
                    <a:pt x="375164" y="2805908"/>
                    <a:pt x="-147757" y="3112972"/>
                    <a:pt x="40331" y="3766835"/>
                  </a:cubicBezTo>
                  <a:cubicBezTo>
                    <a:pt x="228419" y="4420698"/>
                    <a:pt x="879387" y="5714758"/>
                    <a:pt x="1646319" y="6115212"/>
                  </a:cubicBezTo>
                  <a:cubicBezTo>
                    <a:pt x="2413252" y="6515666"/>
                    <a:pt x="4042614" y="6719703"/>
                    <a:pt x="4641926" y="6169557"/>
                  </a:cubicBezTo>
                  <a:cubicBezTo>
                    <a:pt x="5241238" y="5619411"/>
                    <a:pt x="5104609" y="3696985"/>
                    <a:pt x="5242192" y="2814335"/>
                  </a:cubicBezTo>
                  <a:cubicBezTo>
                    <a:pt x="5379775" y="1931685"/>
                    <a:pt x="6004641" y="1110458"/>
                    <a:pt x="5280292" y="655335"/>
                  </a:cubicBezTo>
                  <a:cubicBezTo>
                    <a:pt x="4555943" y="200212"/>
                    <a:pt x="1689849" y="-172519"/>
                    <a:pt x="896099" y="83598"/>
                  </a:cubicBezTo>
                  <a:close/>
                </a:path>
              </a:pathLst>
            </a:custGeom>
            <a:solidFill>
              <a:srgbClr val="F5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2B1B7604-15C4-0B2D-6C10-8D80801DB544}"/>
              </a:ext>
            </a:extLst>
          </p:cNvPr>
          <p:cNvSpPr/>
          <p:nvPr/>
        </p:nvSpPr>
        <p:spPr>
          <a:xfrm>
            <a:off x="663576" y="41356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CEA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B9C1AD"/>
                </a:solidFill>
              </a:rPr>
              <a:t>LOGO</a:t>
            </a:r>
            <a:endParaRPr lang="ko-KR" altLang="en-US" sz="2700" dirty="0">
              <a:solidFill>
                <a:srgbClr val="B9C1A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080000" cy="608965"/>
            <a:chOff x="397" y="606"/>
            <a:chExt cx="8000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02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541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Job completion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5524" y="1510031"/>
            <a:ext cx="10095231" cy="4481195"/>
            <a:chOff x="1615" y="2378"/>
            <a:chExt cx="15898" cy="7057"/>
          </a:xfrm>
        </p:grpSpPr>
        <p:sp>
          <p:nvSpPr>
            <p:cNvPr id="57" name="图形"/>
            <p:cNvSpPr/>
            <p:nvPr/>
          </p:nvSpPr>
          <p:spPr bwMode="auto">
            <a:xfrm>
              <a:off x="2355" y="2378"/>
              <a:ext cx="693" cy="719"/>
            </a:xfrm>
            <a:custGeom>
              <a:avLst/>
              <a:gdLst>
                <a:gd name="T0" fmla="*/ 16 w 51"/>
                <a:gd name="T1" fmla="*/ 0 h 53"/>
                <a:gd name="T2" fmla="*/ 0 w 51"/>
                <a:gd name="T3" fmla="*/ 17 h 53"/>
                <a:gd name="T4" fmla="*/ 0 w 51"/>
                <a:gd name="T5" fmla="*/ 37 h 53"/>
                <a:gd name="T6" fmla="*/ 16 w 51"/>
                <a:gd name="T7" fmla="*/ 53 h 53"/>
                <a:gd name="T8" fmla="*/ 35 w 51"/>
                <a:gd name="T9" fmla="*/ 53 h 53"/>
                <a:gd name="T10" fmla="*/ 51 w 51"/>
                <a:gd name="T11" fmla="*/ 37 h 53"/>
                <a:gd name="T12" fmla="*/ 51 w 51"/>
                <a:gd name="T13" fmla="*/ 17 h 53"/>
                <a:gd name="T14" fmla="*/ 35 w 51"/>
                <a:gd name="T15" fmla="*/ 0 h 53"/>
                <a:gd name="T16" fmla="*/ 16 w 5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3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7" y="53"/>
                    <a:pt x="16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4" y="53"/>
                    <a:pt x="51" y="46"/>
                    <a:pt x="51" y="3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8"/>
                    <a:pt x="44" y="0"/>
                    <a:pt x="35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5D8A5"/>
            </a:solidFill>
            <a:ln>
              <a:noFill/>
            </a:ln>
          </p:spPr>
          <p:txBody>
            <a:bodyPr vert="horz" wrap="square" lIns="121835" tIns="60917" rIns="121835" bIns="60917" numCol="1" anchor="t" anchorCtr="0" compatLnSpc="1"/>
            <a:lstStyle/>
            <a:p>
              <a:endParaRPr lang="en-US" sz="2395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8" name="图形"/>
            <p:cNvSpPr/>
            <p:nvPr/>
          </p:nvSpPr>
          <p:spPr bwMode="auto">
            <a:xfrm>
              <a:off x="2362" y="8612"/>
              <a:ext cx="693" cy="800"/>
            </a:xfrm>
            <a:custGeom>
              <a:avLst/>
              <a:gdLst>
                <a:gd name="T0" fmla="*/ 0 w 291"/>
                <a:gd name="T1" fmla="*/ 0 h 336"/>
                <a:gd name="T2" fmla="*/ 291 w 291"/>
                <a:gd name="T3" fmla="*/ 0 h 336"/>
                <a:gd name="T4" fmla="*/ 143 w 291"/>
                <a:gd name="T5" fmla="*/ 336 h 336"/>
                <a:gd name="T6" fmla="*/ 0 w 291"/>
                <a:gd name="T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336">
                  <a:moveTo>
                    <a:pt x="0" y="0"/>
                  </a:moveTo>
                  <a:lnTo>
                    <a:pt x="291" y="0"/>
                  </a:lnTo>
                  <a:lnTo>
                    <a:pt x="143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121835" tIns="60917" rIns="121835" bIns="60917" numCol="1" anchor="t" anchorCtr="0" compatLnSpc="1"/>
            <a:lstStyle/>
            <a:p>
              <a:endParaRPr lang="en-US" sz="2395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9" name="图形"/>
            <p:cNvSpPr/>
            <p:nvPr/>
          </p:nvSpPr>
          <p:spPr bwMode="auto">
            <a:xfrm>
              <a:off x="2620" y="9244"/>
              <a:ext cx="162" cy="191"/>
            </a:xfrm>
            <a:custGeom>
              <a:avLst/>
              <a:gdLst>
                <a:gd name="T0" fmla="*/ 6 w 12"/>
                <a:gd name="T1" fmla="*/ 1 h 14"/>
                <a:gd name="T2" fmla="*/ 0 w 12"/>
                <a:gd name="T3" fmla="*/ 0 h 14"/>
                <a:gd name="T4" fmla="*/ 6 w 12"/>
                <a:gd name="T5" fmla="*/ 14 h 14"/>
                <a:gd name="T6" fmla="*/ 12 w 12"/>
                <a:gd name="T7" fmla="*/ 0 h 14"/>
                <a:gd name="T8" fmla="*/ 6 w 12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6" y="1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48F7E"/>
            </a:solidFill>
            <a:ln>
              <a:noFill/>
            </a:ln>
          </p:spPr>
          <p:txBody>
            <a:bodyPr vert="horz" wrap="square" lIns="121835" tIns="60917" rIns="121835" bIns="60917" numCol="1" anchor="t" anchorCtr="0" compatLnSpc="1"/>
            <a:lstStyle/>
            <a:p>
              <a:endParaRPr lang="en-US" sz="2395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60" name="图形"/>
            <p:cNvSpPr/>
            <p:nvPr/>
          </p:nvSpPr>
          <p:spPr bwMode="auto">
            <a:xfrm>
              <a:off x="2850" y="2907"/>
              <a:ext cx="205" cy="5841"/>
            </a:xfrm>
            <a:custGeom>
              <a:avLst/>
              <a:gdLst>
                <a:gd name="T0" fmla="*/ 7 w 15"/>
                <a:gd name="T1" fmla="*/ 0 h 430"/>
                <a:gd name="T2" fmla="*/ 0 w 15"/>
                <a:gd name="T3" fmla="*/ 8 h 430"/>
                <a:gd name="T4" fmla="*/ 0 w 15"/>
                <a:gd name="T5" fmla="*/ 423 h 430"/>
                <a:gd name="T6" fmla="*/ 7 w 15"/>
                <a:gd name="T7" fmla="*/ 430 h 430"/>
                <a:gd name="T8" fmla="*/ 7 w 15"/>
                <a:gd name="T9" fmla="*/ 430 h 430"/>
                <a:gd name="T10" fmla="*/ 15 w 15"/>
                <a:gd name="T11" fmla="*/ 423 h 430"/>
                <a:gd name="T12" fmla="*/ 15 w 15"/>
                <a:gd name="T13" fmla="*/ 8 h 430"/>
                <a:gd name="T14" fmla="*/ 7 w 15"/>
                <a:gd name="T1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30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27"/>
                    <a:pt x="3" y="430"/>
                    <a:pt x="7" y="430"/>
                  </a:cubicBezTo>
                  <a:cubicBezTo>
                    <a:pt x="7" y="430"/>
                    <a:pt x="7" y="430"/>
                    <a:pt x="7" y="430"/>
                  </a:cubicBezTo>
                  <a:cubicBezTo>
                    <a:pt x="11" y="430"/>
                    <a:pt x="15" y="427"/>
                    <a:pt x="15" y="42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121835" tIns="60917" rIns="121835" bIns="60917" numCol="1" anchor="t" anchorCtr="0" compatLnSpc="1"/>
            <a:lstStyle/>
            <a:p>
              <a:endParaRPr lang="en-US" sz="2395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61" name="图形"/>
            <p:cNvSpPr/>
            <p:nvPr/>
          </p:nvSpPr>
          <p:spPr bwMode="auto">
            <a:xfrm>
              <a:off x="2362" y="2907"/>
              <a:ext cx="205" cy="5853"/>
            </a:xfrm>
            <a:custGeom>
              <a:avLst/>
              <a:gdLst>
                <a:gd name="T0" fmla="*/ 7 w 15"/>
                <a:gd name="T1" fmla="*/ 0 h 431"/>
                <a:gd name="T2" fmla="*/ 0 w 15"/>
                <a:gd name="T3" fmla="*/ 8 h 431"/>
                <a:gd name="T4" fmla="*/ 0 w 15"/>
                <a:gd name="T5" fmla="*/ 423 h 431"/>
                <a:gd name="T6" fmla="*/ 7 w 15"/>
                <a:gd name="T7" fmla="*/ 431 h 431"/>
                <a:gd name="T8" fmla="*/ 7 w 15"/>
                <a:gd name="T9" fmla="*/ 431 h 431"/>
                <a:gd name="T10" fmla="*/ 15 w 15"/>
                <a:gd name="T11" fmla="*/ 423 h 431"/>
                <a:gd name="T12" fmla="*/ 15 w 15"/>
                <a:gd name="T13" fmla="*/ 8 h 431"/>
                <a:gd name="T14" fmla="*/ 7 w 15"/>
                <a:gd name="T1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31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27"/>
                    <a:pt x="3" y="430"/>
                    <a:pt x="7" y="431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12" y="430"/>
                    <a:pt x="15" y="427"/>
                    <a:pt x="15" y="42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121835" tIns="60917" rIns="121835" bIns="60917" numCol="1" anchor="t" anchorCtr="0" compatLnSpc="1"/>
            <a:lstStyle/>
            <a:p>
              <a:endParaRPr lang="en-US" sz="2395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62" name="图形"/>
            <p:cNvSpPr/>
            <p:nvPr/>
          </p:nvSpPr>
          <p:spPr bwMode="auto">
            <a:xfrm>
              <a:off x="2552" y="2907"/>
              <a:ext cx="298" cy="5841"/>
            </a:xfrm>
            <a:custGeom>
              <a:avLst/>
              <a:gdLst>
                <a:gd name="T0" fmla="*/ 11 w 22"/>
                <a:gd name="T1" fmla="*/ 0 h 430"/>
                <a:gd name="T2" fmla="*/ 0 w 22"/>
                <a:gd name="T3" fmla="*/ 8 h 430"/>
                <a:gd name="T4" fmla="*/ 0 w 22"/>
                <a:gd name="T5" fmla="*/ 423 h 430"/>
                <a:gd name="T6" fmla="*/ 11 w 22"/>
                <a:gd name="T7" fmla="*/ 430 h 430"/>
                <a:gd name="T8" fmla="*/ 11 w 22"/>
                <a:gd name="T9" fmla="*/ 430 h 430"/>
                <a:gd name="T10" fmla="*/ 22 w 22"/>
                <a:gd name="T11" fmla="*/ 423 h 430"/>
                <a:gd name="T12" fmla="*/ 22 w 22"/>
                <a:gd name="T13" fmla="*/ 8 h 430"/>
                <a:gd name="T14" fmla="*/ 11 w 22"/>
                <a:gd name="T1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30">
                  <a:moveTo>
                    <a:pt x="11" y="0"/>
                  </a:moveTo>
                  <a:cubicBezTo>
                    <a:pt x="5" y="0"/>
                    <a:pt x="0" y="4"/>
                    <a:pt x="0" y="8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27"/>
                    <a:pt x="5" y="430"/>
                    <a:pt x="11" y="430"/>
                  </a:cubicBezTo>
                  <a:cubicBezTo>
                    <a:pt x="11" y="430"/>
                    <a:pt x="11" y="430"/>
                    <a:pt x="11" y="430"/>
                  </a:cubicBezTo>
                  <a:cubicBezTo>
                    <a:pt x="17" y="430"/>
                    <a:pt x="22" y="427"/>
                    <a:pt x="22" y="42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121835" tIns="60917" rIns="121835" bIns="60917" numCol="1" anchor="t" anchorCtr="0" compatLnSpc="1"/>
            <a:lstStyle/>
            <a:p>
              <a:endParaRPr lang="en-US" sz="2395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grpSp>
          <p:nvGrpSpPr>
            <p:cNvPr id="63" name="图形"/>
            <p:cNvGrpSpPr/>
            <p:nvPr/>
          </p:nvGrpSpPr>
          <p:grpSpPr>
            <a:xfrm>
              <a:off x="3344" y="4060"/>
              <a:ext cx="5413" cy="1236"/>
              <a:chOff x="1738313" y="2143839"/>
              <a:chExt cx="2579688" cy="588963"/>
            </a:xfrm>
          </p:grpSpPr>
          <p:sp>
            <p:nvSpPr>
              <p:cNvPr id="64" name="图形"/>
              <p:cNvSpPr/>
              <p:nvPr/>
            </p:nvSpPr>
            <p:spPr bwMode="auto">
              <a:xfrm>
                <a:off x="4154488" y="2234327"/>
                <a:ext cx="163513" cy="498475"/>
              </a:xfrm>
              <a:custGeom>
                <a:avLst/>
                <a:gdLst>
                  <a:gd name="T0" fmla="*/ 0 w 103"/>
                  <a:gd name="T1" fmla="*/ 314 h 314"/>
                  <a:gd name="T2" fmla="*/ 103 w 103"/>
                  <a:gd name="T3" fmla="*/ 223 h 314"/>
                  <a:gd name="T4" fmla="*/ 103 w 103"/>
                  <a:gd name="T5" fmla="*/ 0 h 314"/>
                  <a:gd name="T6" fmla="*/ 0 w 103"/>
                  <a:gd name="T7" fmla="*/ 0 h 314"/>
                  <a:gd name="T8" fmla="*/ 0 w 103"/>
                  <a:gd name="T9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14">
                    <a:moveTo>
                      <a:pt x="0" y="314"/>
                    </a:moveTo>
                    <a:lnTo>
                      <a:pt x="103" y="223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AF6751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65" name="图形"/>
              <p:cNvSpPr>
                <a:spLocks noChangeArrowheads="1"/>
              </p:cNvSpPr>
              <p:nvPr/>
            </p:nvSpPr>
            <p:spPr bwMode="auto">
              <a:xfrm>
                <a:off x="1738313" y="2143839"/>
                <a:ext cx="2579688" cy="4445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66" name="图形"/>
            <p:cNvGrpSpPr/>
            <p:nvPr/>
          </p:nvGrpSpPr>
          <p:grpSpPr>
            <a:xfrm>
              <a:off x="1615" y="3434"/>
              <a:ext cx="2222" cy="1559"/>
              <a:chOff x="914400" y="1845389"/>
              <a:chExt cx="1058863" cy="742950"/>
            </a:xfrm>
          </p:grpSpPr>
          <p:sp>
            <p:nvSpPr>
              <p:cNvPr id="67" name="图形"/>
              <p:cNvSpPr/>
              <p:nvPr/>
            </p:nvSpPr>
            <p:spPr bwMode="auto">
              <a:xfrm>
                <a:off x="914400" y="1845389"/>
                <a:ext cx="163513" cy="742950"/>
              </a:xfrm>
              <a:custGeom>
                <a:avLst/>
                <a:gdLst>
                  <a:gd name="T0" fmla="*/ 103 w 103"/>
                  <a:gd name="T1" fmla="*/ 468 h 468"/>
                  <a:gd name="T2" fmla="*/ 0 w 103"/>
                  <a:gd name="T3" fmla="*/ 285 h 468"/>
                  <a:gd name="T4" fmla="*/ 0 w 103"/>
                  <a:gd name="T5" fmla="*/ 0 h 468"/>
                  <a:gd name="T6" fmla="*/ 103 w 103"/>
                  <a:gd name="T7" fmla="*/ 0 h 468"/>
                  <a:gd name="T8" fmla="*/ 103 w 103"/>
                  <a:gd name="T9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68">
                    <a:moveTo>
                      <a:pt x="103" y="468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468"/>
                    </a:lnTo>
                    <a:close/>
                  </a:path>
                </a:pathLst>
              </a:custGeom>
              <a:solidFill>
                <a:srgbClr val="EDE4C4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68" name="图形"/>
              <p:cNvSpPr/>
              <p:nvPr/>
            </p:nvSpPr>
            <p:spPr bwMode="auto">
              <a:xfrm>
                <a:off x="1738313" y="1845389"/>
                <a:ext cx="234950" cy="742950"/>
              </a:xfrm>
              <a:custGeom>
                <a:avLst/>
                <a:gdLst>
                  <a:gd name="T0" fmla="*/ 0 w 148"/>
                  <a:gd name="T1" fmla="*/ 468 h 468"/>
                  <a:gd name="T2" fmla="*/ 148 w 148"/>
                  <a:gd name="T3" fmla="*/ 285 h 468"/>
                  <a:gd name="T4" fmla="*/ 148 w 148"/>
                  <a:gd name="T5" fmla="*/ 0 h 468"/>
                  <a:gd name="T6" fmla="*/ 0 w 148"/>
                  <a:gd name="T7" fmla="*/ 0 h 468"/>
                  <a:gd name="T8" fmla="*/ 0 w 148"/>
                  <a:gd name="T9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468">
                    <a:moveTo>
                      <a:pt x="0" y="468"/>
                    </a:moveTo>
                    <a:lnTo>
                      <a:pt x="148" y="285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69" name="图形"/>
              <p:cNvSpPr>
                <a:spLocks noChangeArrowheads="1"/>
              </p:cNvSpPr>
              <p:nvPr/>
            </p:nvSpPr>
            <p:spPr bwMode="auto">
              <a:xfrm>
                <a:off x="914400" y="1845389"/>
                <a:ext cx="1058863" cy="452438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70" name="图形"/>
            <p:cNvGrpSpPr/>
            <p:nvPr/>
          </p:nvGrpSpPr>
          <p:grpSpPr>
            <a:xfrm>
              <a:off x="3344" y="5846"/>
              <a:ext cx="5413" cy="1252"/>
              <a:chOff x="1738313" y="2994739"/>
              <a:chExt cx="2579688" cy="596901"/>
            </a:xfrm>
          </p:grpSpPr>
          <p:sp>
            <p:nvSpPr>
              <p:cNvPr id="71" name="图形"/>
              <p:cNvSpPr/>
              <p:nvPr/>
            </p:nvSpPr>
            <p:spPr bwMode="auto">
              <a:xfrm>
                <a:off x="4154488" y="3085227"/>
                <a:ext cx="163513" cy="506413"/>
              </a:xfrm>
              <a:custGeom>
                <a:avLst/>
                <a:gdLst>
                  <a:gd name="T0" fmla="*/ 0 w 103"/>
                  <a:gd name="T1" fmla="*/ 319 h 319"/>
                  <a:gd name="T2" fmla="*/ 103 w 103"/>
                  <a:gd name="T3" fmla="*/ 228 h 319"/>
                  <a:gd name="T4" fmla="*/ 103 w 103"/>
                  <a:gd name="T5" fmla="*/ 0 h 319"/>
                  <a:gd name="T6" fmla="*/ 0 w 103"/>
                  <a:gd name="T7" fmla="*/ 0 h 319"/>
                  <a:gd name="T8" fmla="*/ 0 w 103"/>
                  <a:gd name="T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19">
                    <a:moveTo>
                      <a:pt x="0" y="319"/>
                    </a:moveTo>
                    <a:lnTo>
                      <a:pt x="103" y="228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788464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72" name="图形"/>
              <p:cNvSpPr>
                <a:spLocks noChangeArrowheads="1"/>
              </p:cNvSpPr>
              <p:nvPr/>
            </p:nvSpPr>
            <p:spPr bwMode="auto">
              <a:xfrm>
                <a:off x="1738313" y="2994739"/>
                <a:ext cx="2579688" cy="452438"/>
              </a:xfrm>
              <a:prstGeom prst="rect">
                <a:avLst/>
              </a:prstGeom>
              <a:solidFill>
                <a:srgbClr val="B9C1AD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73" name="图形"/>
            <p:cNvGrpSpPr/>
            <p:nvPr/>
          </p:nvGrpSpPr>
          <p:grpSpPr>
            <a:xfrm>
              <a:off x="1615" y="5220"/>
              <a:ext cx="2222" cy="1576"/>
              <a:chOff x="914400" y="2696289"/>
              <a:chExt cx="1058863" cy="750888"/>
            </a:xfrm>
          </p:grpSpPr>
          <p:sp>
            <p:nvSpPr>
              <p:cNvPr id="74" name="图形"/>
              <p:cNvSpPr/>
              <p:nvPr/>
            </p:nvSpPr>
            <p:spPr bwMode="auto">
              <a:xfrm>
                <a:off x="914400" y="2696289"/>
                <a:ext cx="163513" cy="750888"/>
              </a:xfrm>
              <a:custGeom>
                <a:avLst/>
                <a:gdLst>
                  <a:gd name="T0" fmla="*/ 103 w 103"/>
                  <a:gd name="T1" fmla="*/ 473 h 473"/>
                  <a:gd name="T2" fmla="*/ 0 w 103"/>
                  <a:gd name="T3" fmla="*/ 285 h 473"/>
                  <a:gd name="T4" fmla="*/ 0 w 103"/>
                  <a:gd name="T5" fmla="*/ 0 h 473"/>
                  <a:gd name="T6" fmla="*/ 103 w 103"/>
                  <a:gd name="T7" fmla="*/ 0 h 473"/>
                  <a:gd name="T8" fmla="*/ 103 w 103"/>
                  <a:gd name="T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73">
                    <a:moveTo>
                      <a:pt x="103" y="473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473"/>
                    </a:lnTo>
                    <a:close/>
                  </a:path>
                </a:pathLst>
              </a:custGeom>
              <a:solidFill>
                <a:srgbClr val="EDE4C4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75" name="图形"/>
              <p:cNvSpPr/>
              <p:nvPr/>
            </p:nvSpPr>
            <p:spPr bwMode="auto">
              <a:xfrm>
                <a:off x="1738313" y="2696289"/>
                <a:ext cx="234950" cy="750888"/>
              </a:xfrm>
              <a:custGeom>
                <a:avLst/>
                <a:gdLst>
                  <a:gd name="T0" fmla="*/ 0 w 148"/>
                  <a:gd name="T1" fmla="*/ 473 h 473"/>
                  <a:gd name="T2" fmla="*/ 148 w 148"/>
                  <a:gd name="T3" fmla="*/ 285 h 473"/>
                  <a:gd name="T4" fmla="*/ 148 w 148"/>
                  <a:gd name="T5" fmla="*/ 0 h 473"/>
                  <a:gd name="T6" fmla="*/ 0 w 148"/>
                  <a:gd name="T7" fmla="*/ 0 h 473"/>
                  <a:gd name="T8" fmla="*/ 0 w 148"/>
                  <a:gd name="T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473">
                    <a:moveTo>
                      <a:pt x="0" y="473"/>
                    </a:moveTo>
                    <a:lnTo>
                      <a:pt x="148" y="285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473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76" name="图形"/>
              <p:cNvSpPr>
                <a:spLocks noChangeArrowheads="1"/>
              </p:cNvSpPr>
              <p:nvPr/>
            </p:nvSpPr>
            <p:spPr bwMode="auto">
              <a:xfrm>
                <a:off x="914400" y="2696289"/>
                <a:ext cx="1058863" cy="452438"/>
              </a:xfrm>
              <a:prstGeom prst="rect">
                <a:avLst/>
              </a:prstGeom>
              <a:solidFill>
                <a:srgbClr val="B9C1AD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77" name="图形"/>
            <p:cNvGrpSpPr/>
            <p:nvPr/>
          </p:nvGrpSpPr>
          <p:grpSpPr>
            <a:xfrm>
              <a:off x="3344" y="7538"/>
              <a:ext cx="5413" cy="1252"/>
              <a:chOff x="1738313" y="3801189"/>
              <a:chExt cx="2579688" cy="596900"/>
            </a:xfrm>
          </p:grpSpPr>
          <p:sp>
            <p:nvSpPr>
              <p:cNvPr id="78" name="图形"/>
              <p:cNvSpPr/>
              <p:nvPr/>
            </p:nvSpPr>
            <p:spPr bwMode="auto">
              <a:xfrm>
                <a:off x="4154488" y="3899614"/>
                <a:ext cx="163513" cy="498475"/>
              </a:xfrm>
              <a:custGeom>
                <a:avLst/>
                <a:gdLst>
                  <a:gd name="T0" fmla="*/ 0 w 103"/>
                  <a:gd name="T1" fmla="*/ 314 h 314"/>
                  <a:gd name="T2" fmla="*/ 103 w 103"/>
                  <a:gd name="T3" fmla="*/ 223 h 314"/>
                  <a:gd name="T4" fmla="*/ 103 w 103"/>
                  <a:gd name="T5" fmla="*/ 0 h 314"/>
                  <a:gd name="T6" fmla="*/ 0 w 103"/>
                  <a:gd name="T7" fmla="*/ 0 h 314"/>
                  <a:gd name="T8" fmla="*/ 0 w 103"/>
                  <a:gd name="T9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14">
                    <a:moveTo>
                      <a:pt x="0" y="314"/>
                    </a:moveTo>
                    <a:lnTo>
                      <a:pt x="103" y="223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AF6751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79" name="图形"/>
              <p:cNvSpPr>
                <a:spLocks noChangeArrowheads="1"/>
              </p:cNvSpPr>
              <p:nvPr/>
            </p:nvSpPr>
            <p:spPr bwMode="auto">
              <a:xfrm>
                <a:off x="1738313" y="3801189"/>
                <a:ext cx="2579688" cy="452438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80" name="图形"/>
            <p:cNvGrpSpPr/>
            <p:nvPr/>
          </p:nvGrpSpPr>
          <p:grpSpPr>
            <a:xfrm>
              <a:off x="1615" y="6928"/>
              <a:ext cx="2222" cy="1559"/>
              <a:chOff x="914400" y="3510677"/>
              <a:chExt cx="1058863" cy="742950"/>
            </a:xfrm>
          </p:grpSpPr>
          <p:sp>
            <p:nvSpPr>
              <p:cNvPr id="81" name="图形"/>
              <p:cNvSpPr/>
              <p:nvPr/>
            </p:nvSpPr>
            <p:spPr bwMode="auto">
              <a:xfrm>
                <a:off x="914400" y="3510677"/>
                <a:ext cx="163513" cy="742950"/>
              </a:xfrm>
              <a:custGeom>
                <a:avLst/>
                <a:gdLst>
                  <a:gd name="T0" fmla="*/ 103 w 103"/>
                  <a:gd name="T1" fmla="*/ 468 h 468"/>
                  <a:gd name="T2" fmla="*/ 0 w 103"/>
                  <a:gd name="T3" fmla="*/ 285 h 468"/>
                  <a:gd name="T4" fmla="*/ 0 w 103"/>
                  <a:gd name="T5" fmla="*/ 0 h 468"/>
                  <a:gd name="T6" fmla="*/ 103 w 103"/>
                  <a:gd name="T7" fmla="*/ 0 h 468"/>
                  <a:gd name="T8" fmla="*/ 103 w 103"/>
                  <a:gd name="T9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68">
                    <a:moveTo>
                      <a:pt x="103" y="468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468"/>
                    </a:lnTo>
                    <a:close/>
                  </a:path>
                </a:pathLst>
              </a:custGeom>
              <a:solidFill>
                <a:srgbClr val="EDE4C4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82" name="图形"/>
              <p:cNvSpPr/>
              <p:nvPr/>
            </p:nvSpPr>
            <p:spPr bwMode="auto">
              <a:xfrm>
                <a:off x="1738313" y="3510677"/>
                <a:ext cx="234950" cy="742950"/>
              </a:xfrm>
              <a:custGeom>
                <a:avLst/>
                <a:gdLst>
                  <a:gd name="T0" fmla="*/ 0 w 148"/>
                  <a:gd name="T1" fmla="*/ 468 h 468"/>
                  <a:gd name="T2" fmla="*/ 148 w 148"/>
                  <a:gd name="T3" fmla="*/ 285 h 468"/>
                  <a:gd name="T4" fmla="*/ 148 w 148"/>
                  <a:gd name="T5" fmla="*/ 0 h 468"/>
                  <a:gd name="T6" fmla="*/ 0 w 148"/>
                  <a:gd name="T7" fmla="*/ 0 h 468"/>
                  <a:gd name="T8" fmla="*/ 0 w 148"/>
                  <a:gd name="T9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468">
                    <a:moveTo>
                      <a:pt x="0" y="468"/>
                    </a:moveTo>
                    <a:lnTo>
                      <a:pt x="148" y="285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83" name="图形"/>
              <p:cNvSpPr>
                <a:spLocks noChangeArrowheads="1"/>
              </p:cNvSpPr>
              <p:nvPr/>
            </p:nvSpPr>
            <p:spPr bwMode="auto">
              <a:xfrm>
                <a:off x="914400" y="3510677"/>
                <a:ext cx="1058863" cy="452438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</p:spPr>
            <p:txBody>
              <a:bodyPr vert="horz" wrap="square" lIns="121835" tIns="60917" rIns="121835" bIns="60917" numCol="1" anchor="t" anchorCtr="0" compatLnSpc="1"/>
              <a:lstStyle/>
              <a:p>
                <a:endParaRPr lang="en-US" sz="2395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sp>
          <p:nvSpPr>
            <p:cNvPr id="84" name="图形"/>
            <p:cNvSpPr txBox="1"/>
            <p:nvPr/>
          </p:nvSpPr>
          <p:spPr>
            <a:xfrm>
              <a:off x="1812" y="3559"/>
              <a:ext cx="1757" cy="6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rPr>
                <a:t>keyword</a:t>
              </a:r>
              <a:endParaRPr lang="zh-CN" altLang="en-US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85" name="图形"/>
            <p:cNvSpPr txBox="1"/>
            <p:nvPr/>
          </p:nvSpPr>
          <p:spPr>
            <a:xfrm>
              <a:off x="1812" y="5343"/>
              <a:ext cx="1757" cy="6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rPr>
                <a:t>keyword</a:t>
              </a:r>
              <a:endParaRPr lang="zh-CN" altLang="en-US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13" name="图形"/>
            <p:cNvSpPr txBox="1"/>
            <p:nvPr/>
          </p:nvSpPr>
          <p:spPr>
            <a:xfrm>
              <a:off x="1812" y="7070"/>
              <a:ext cx="1757" cy="6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rPr>
                <a:t>keyword</a:t>
              </a:r>
              <a:endParaRPr lang="zh-CN" altLang="en-US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23" name="图形"/>
            <p:cNvGrpSpPr/>
            <p:nvPr/>
          </p:nvGrpSpPr>
          <p:grpSpPr>
            <a:xfrm>
              <a:off x="4249" y="4196"/>
              <a:ext cx="661" cy="654"/>
              <a:chOff x="674688" y="4314825"/>
              <a:chExt cx="541338" cy="534988"/>
            </a:xfrm>
            <a:solidFill>
              <a:schemeClr val="bg1"/>
            </a:solidFill>
          </p:grpSpPr>
          <p:sp>
            <p:nvSpPr>
              <p:cNvPr id="124" name="图形"/>
              <p:cNvSpPr/>
              <p:nvPr/>
            </p:nvSpPr>
            <p:spPr bwMode="auto">
              <a:xfrm>
                <a:off x="982663" y="4579938"/>
                <a:ext cx="233363" cy="269875"/>
              </a:xfrm>
              <a:custGeom>
                <a:avLst/>
                <a:gdLst>
                  <a:gd name="T0" fmla="*/ 25 w 86"/>
                  <a:gd name="T1" fmla="*/ 99 h 99"/>
                  <a:gd name="T2" fmla="*/ 25 w 86"/>
                  <a:gd name="T3" fmla="*/ 99 h 99"/>
                  <a:gd name="T4" fmla="*/ 19 w 86"/>
                  <a:gd name="T5" fmla="*/ 95 h 99"/>
                  <a:gd name="T6" fmla="*/ 0 w 86"/>
                  <a:gd name="T7" fmla="*/ 31 h 99"/>
                  <a:gd name="T8" fmla="*/ 12 w 86"/>
                  <a:gd name="T9" fmla="*/ 28 h 99"/>
                  <a:gd name="T10" fmla="*/ 26 w 86"/>
                  <a:gd name="T11" fmla="*/ 75 h 99"/>
                  <a:gd name="T12" fmla="*/ 36 w 86"/>
                  <a:gd name="T13" fmla="*/ 49 h 99"/>
                  <a:gd name="T14" fmla="*/ 43 w 86"/>
                  <a:gd name="T15" fmla="*/ 46 h 99"/>
                  <a:gd name="T16" fmla="*/ 66 w 86"/>
                  <a:gd name="T17" fmla="*/ 50 h 99"/>
                  <a:gd name="T18" fmla="*/ 34 w 86"/>
                  <a:gd name="T19" fmla="*/ 7 h 99"/>
                  <a:gd name="T20" fmla="*/ 44 w 86"/>
                  <a:gd name="T21" fmla="*/ 0 h 99"/>
                  <a:gd name="T22" fmla="*/ 85 w 86"/>
                  <a:gd name="T23" fmla="*/ 55 h 99"/>
                  <a:gd name="T24" fmla="*/ 85 w 86"/>
                  <a:gd name="T25" fmla="*/ 61 h 99"/>
                  <a:gd name="T26" fmla="*/ 79 w 86"/>
                  <a:gd name="T27" fmla="*/ 64 h 99"/>
                  <a:gd name="T28" fmla="*/ 45 w 86"/>
                  <a:gd name="T29" fmla="*/ 58 h 99"/>
                  <a:gd name="T30" fmla="*/ 30 w 86"/>
                  <a:gd name="T31" fmla="*/ 95 h 99"/>
                  <a:gd name="T32" fmla="*/ 25 w 86"/>
                  <a:gd name="T3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99">
                    <a:moveTo>
                      <a:pt x="25" y="99"/>
                    </a:moveTo>
                    <a:cubicBezTo>
                      <a:pt x="25" y="99"/>
                      <a:pt x="25" y="99"/>
                      <a:pt x="25" y="99"/>
                    </a:cubicBezTo>
                    <a:cubicBezTo>
                      <a:pt x="22" y="99"/>
                      <a:pt x="20" y="97"/>
                      <a:pt x="19" y="9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7"/>
                      <a:pt x="40" y="45"/>
                      <a:pt x="43" y="46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6" y="57"/>
                      <a:pt x="86" y="59"/>
                      <a:pt x="85" y="61"/>
                    </a:cubicBezTo>
                    <a:cubicBezTo>
                      <a:pt x="84" y="64"/>
                      <a:pt x="81" y="65"/>
                      <a:pt x="79" y="6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8"/>
                      <a:pt x="27" y="99"/>
                      <a:pt x="25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25" name="图形"/>
              <p:cNvSpPr/>
              <p:nvPr/>
            </p:nvSpPr>
            <p:spPr bwMode="auto">
              <a:xfrm>
                <a:off x="674688" y="4576763"/>
                <a:ext cx="247650" cy="254000"/>
              </a:xfrm>
              <a:custGeom>
                <a:avLst/>
                <a:gdLst>
                  <a:gd name="T0" fmla="*/ 57 w 91"/>
                  <a:gd name="T1" fmla="*/ 93 h 93"/>
                  <a:gd name="T2" fmla="*/ 56 w 91"/>
                  <a:gd name="T3" fmla="*/ 93 h 93"/>
                  <a:gd name="T4" fmla="*/ 51 w 91"/>
                  <a:gd name="T5" fmla="*/ 88 h 93"/>
                  <a:gd name="T6" fmla="*/ 44 w 91"/>
                  <a:gd name="T7" fmla="*/ 53 h 93"/>
                  <a:gd name="T8" fmla="*/ 7 w 91"/>
                  <a:gd name="T9" fmla="*/ 52 h 93"/>
                  <a:gd name="T10" fmla="*/ 1 w 91"/>
                  <a:gd name="T11" fmla="*/ 48 h 93"/>
                  <a:gd name="T12" fmla="*/ 3 w 91"/>
                  <a:gd name="T13" fmla="*/ 41 h 93"/>
                  <a:gd name="T14" fmla="*/ 49 w 91"/>
                  <a:gd name="T15" fmla="*/ 0 h 93"/>
                  <a:gd name="T16" fmla="*/ 57 w 91"/>
                  <a:gd name="T17" fmla="*/ 9 h 93"/>
                  <a:gd name="T18" fmla="*/ 22 w 91"/>
                  <a:gd name="T19" fmla="*/ 40 h 93"/>
                  <a:gd name="T20" fmla="*/ 49 w 91"/>
                  <a:gd name="T21" fmla="*/ 41 h 93"/>
                  <a:gd name="T22" fmla="*/ 54 w 91"/>
                  <a:gd name="T23" fmla="*/ 46 h 93"/>
                  <a:gd name="T24" fmla="*/ 60 w 91"/>
                  <a:gd name="T25" fmla="*/ 70 h 93"/>
                  <a:gd name="T26" fmla="*/ 81 w 91"/>
                  <a:gd name="T27" fmla="*/ 29 h 93"/>
                  <a:gd name="T28" fmla="*/ 91 w 91"/>
                  <a:gd name="T29" fmla="*/ 35 h 93"/>
                  <a:gd name="T30" fmla="*/ 63 w 91"/>
                  <a:gd name="T31" fmla="*/ 90 h 93"/>
                  <a:gd name="T32" fmla="*/ 57 w 91"/>
                  <a:gd name="T3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57" y="93"/>
                    </a:moveTo>
                    <a:cubicBezTo>
                      <a:pt x="57" y="93"/>
                      <a:pt x="57" y="93"/>
                      <a:pt x="56" y="93"/>
                    </a:cubicBezTo>
                    <a:cubicBezTo>
                      <a:pt x="54" y="93"/>
                      <a:pt x="52" y="91"/>
                      <a:pt x="51" y="88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4" y="52"/>
                      <a:pt x="2" y="50"/>
                      <a:pt x="1" y="48"/>
                    </a:cubicBezTo>
                    <a:cubicBezTo>
                      <a:pt x="0" y="45"/>
                      <a:pt x="1" y="43"/>
                      <a:pt x="3" y="4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41"/>
                      <a:pt x="54" y="43"/>
                      <a:pt x="54" y="46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2" y="92"/>
                      <a:pt x="59" y="93"/>
                      <a:pt x="57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26" name="图形"/>
              <p:cNvSpPr>
                <a:spLocks noChangeArrowheads="1"/>
              </p:cNvSpPr>
              <p:nvPr/>
            </p:nvSpPr>
            <p:spPr bwMode="auto">
              <a:xfrm>
                <a:off x="881063" y="4421188"/>
                <a:ext cx="147638" cy="144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27" name="图形"/>
              <p:cNvSpPr>
                <a:spLocks noEditPoints="1"/>
              </p:cNvSpPr>
              <p:nvPr/>
            </p:nvSpPr>
            <p:spPr bwMode="auto">
              <a:xfrm>
                <a:off x="771526" y="4314825"/>
                <a:ext cx="365125" cy="357188"/>
              </a:xfrm>
              <a:custGeom>
                <a:avLst/>
                <a:gdLst>
                  <a:gd name="T0" fmla="*/ 131 w 134"/>
                  <a:gd name="T1" fmla="*/ 69 h 131"/>
                  <a:gd name="T2" fmla="*/ 134 w 134"/>
                  <a:gd name="T3" fmla="*/ 58 h 131"/>
                  <a:gd name="T4" fmla="*/ 129 w 134"/>
                  <a:gd name="T5" fmla="*/ 48 h 131"/>
                  <a:gd name="T6" fmla="*/ 126 w 134"/>
                  <a:gd name="T7" fmla="*/ 44 h 131"/>
                  <a:gd name="T8" fmla="*/ 125 w 134"/>
                  <a:gd name="T9" fmla="*/ 39 h 131"/>
                  <a:gd name="T10" fmla="*/ 122 w 134"/>
                  <a:gd name="T11" fmla="*/ 29 h 131"/>
                  <a:gd name="T12" fmla="*/ 113 w 134"/>
                  <a:gd name="T13" fmla="*/ 22 h 131"/>
                  <a:gd name="T14" fmla="*/ 109 w 134"/>
                  <a:gd name="T15" fmla="*/ 19 h 131"/>
                  <a:gd name="T16" fmla="*/ 106 w 134"/>
                  <a:gd name="T17" fmla="*/ 15 h 131"/>
                  <a:gd name="T18" fmla="*/ 98 w 134"/>
                  <a:gd name="T19" fmla="*/ 8 h 131"/>
                  <a:gd name="T20" fmla="*/ 87 w 134"/>
                  <a:gd name="T21" fmla="*/ 6 h 131"/>
                  <a:gd name="T22" fmla="*/ 82 w 134"/>
                  <a:gd name="T23" fmla="*/ 6 h 131"/>
                  <a:gd name="T24" fmla="*/ 77 w 134"/>
                  <a:gd name="T25" fmla="*/ 4 h 131"/>
                  <a:gd name="T26" fmla="*/ 67 w 134"/>
                  <a:gd name="T27" fmla="*/ 0 h 131"/>
                  <a:gd name="T28" fmla="*/ 57 w 134"/>
                  <a:gd name="T29" fmla="*/ 3 h 131"/>
                  <a:gd name="T30" fmla="*/ 52 w 134"/>
                  <a:gd name="T31" fmla="*/ 6 h 131"/>
                  <a:gd name="T32" fmla="*/ 47 w 134"/>
                  <a:gd name="T33" fmla="*/ 6 h 131"/>
                  <a:gd name="T34" fmla="*/ 36 w 134"/>
                  <a:gd name="T35" fmla="*/ 8 h 131"/>
                  <a:gd name="T36" fmla="*/ 28 w 134"/>
                  <a:gd name="T37" fmla="*/ 16 h 131"/>
                  <a:gd name="T38" fmla="*/ 25 w 134"/>
                  <a:gd name="T39" fmla="*/ 20 h 131"/>
                  <a:gd name="T40" fmla="*/ 20 w 134"/>
                  <a:gd name="T41" fmla="*/ 22 h 131"/>
                  <a:gd name="T42" fmla="*/ 11 w 134"/>
                  <a:gd name="T43" fmla="*/ 29 h 131"/>
                  <a:gd name="T44" fmla="*/ 8 w 134"/>
                  <a:gd name="T45" fmla="*/ 39 h 131"/>
                  <a:gd name="T46" fmla="*/ 7 w 134"/>
                  <a:gd name="T47" fmla="*/ 44 h 131"/>
                  <a:gd name="T48" fmla="*/ 5 w 134"/>
                  <a:gd name="T49" fmla="*/ 48 h 131"/>
                  <a:gd name="T50" fmla="*/ 0 w 134"/>
                  <a:gd name="T51" fmla="*/ 58 h 131"/>
                  <a:gd name="T52" fmla="*/ 2 w 134"/>
                  <a:gd name="T53" fmla="*/ 69 h 131"/>
                  <a:gd name="T54" fmla="*/ 4 w 134"/>
                  <a:gd name="T55" fmla="*/ 74 h 131"/>
                  <a:gd name="T56" fmla="*/ 4 w 134"/>
                  <a:gd name="T57" fmla="*/ 79 h 131"/>
                  <a:gd name="T58" fmla="*/ 4 w 134"/>
                  <a:gd name="T59" fmla="*/ 90 h 131"/>
                  <a:gd name="T60" fmla="*/ 11 w 134"/>
                  <a:gd name="T61" fmla="*/ 98 h 131"/>
                  <a:gd name="T62" fmla="*/ 15 w 134"/>
                  <a:gd name="T63" fmla="*/ 102 h 131"/>
                  <a:gd name="T64" fmla="*/ 17 w 134"/>
                  <a:gd name="T65" fmla="*/ 106 h 131"/>
                  <a:gd name="T66" fmla="*/ 22 w 134"/>
                  <a:gd name="T67" fmla="*/ 116 h 131"/>
                  <a:gd name="T68" fmla="*/ 32 w 134"/>
                  <a:gd name="T69" fmla="*/ 120 h 131"/>
                  <a:gd name="T70" fmla="*/ 37 w 134"/>
                  <a:gd name="T71" fmla="*/ 121 h 131"/>
                  <a:gd name="T72" fmla="*/ 42 w 134"/>
                  <a:gd name="T73" fmla="*/ 124 h 131"/>
                  <a:gd name="T74" fmla="*/ 51 w 134"/>
                  <a:gd name="T75" fmla="*/ 130 h 131"/>
                  <a:gd name="T76" fmla="*/ 62 w 134"/>
                  <a:gd name="T77" fmla="*/ 129 h 131"/>
                  <a:gd name="T78" fmla="*/ 67 w 134"/>
                  <a:gd name="T79" fmla="*/ 128 h 131"/>
                  <a:gd name="T80" fmla="*/ 72 w 134"/>
                  <a:gd name="T81" fmla="*/ 129 h 131"/>
                  <a:gd name="T82" fmla="*/ 80 w 134"/>
                  <a:gd name="T83" fmla="*/ 130 h 131"/>
                  <a:gd name="T84" fmla="*/ 83 w 134"/>
                  <a:gd name="T85" fmla="*/ 130 h 131"/>
                  <a:gd name="T86" fmla="*/ 92 w 134"/>
                  <a:gd name="T87" fmla="*/ 124 h 131"/>
                  <a:gd name="T88" fmla="*/ 96 w 134"/>
                  <a:gd name="T89" fmla="*/ 121 h 131"/>
                  <a:gd name="T90" fmla="*/ 101 w 134"/>
                  <a:gd name="T91" fmla="*/ 120 h 131"/>
                  <a:gd name="T92" fmla="*/ 111 w 134"/>
                  <a:gd name="T93" fmla="*/ 116 h 131"/>
                  <a:gd name="T94" fmla="*/ 117 w 134"/>
                  <a:gd name="T95" fmla="*/ 106 h 131"/>
                  <a:gd name="T96" fmla="*/ 119 w 134"/>
                  <a:gd name="T97" fmla="*/ 102 h 131"/>
                  <a:gd name="T98" fmla="*/ 123 w 134"/>
                  <a:gd name="T99" fmla="*/ 98 h 131"/>
                  <a:gd name="T100" fmla="*/ 130 w 134"/>
                  <a:gd name="T101" fmla="*/ 90 h 131"/>
                  <a:gd name="T102" fmla="*/ 130 w 134"/>
                  <a:gd name="T103" fmla="*/ 79 h 131"/>
                  <a:gd name="T104" fmla="*/ 130 w 134"/>
                  <a:gd name="T105" fmla="*/ 74 h 131"/>
                  <a:gd name="T106" fmla="*/ 131 w 134"/>
                  <a:gd name="T107" fmla="*/ 69 h 131"/>
                  <a:gd name="T108" fmla="*/ 67 w 134"/>
                  <a:gd name="T109" fmla="*/ 104 h 131"/>
                  <a:gd name="T110" fmla="*/ 28 w 134"/>
                  <a:gd name="T111" fmla="*/ 65 h 131"/>
                  <a:gd name="T112" fmla="*/ 67 w 134"/>
                  <a:gd name="T113" fmla="*/ 27 h 131"/>
                  <a:gd name="T114" fmla="*/ 106 w 134"/>
                  <a:gd name="T115" fmla="*/ 65 h 131"/>
                  <a:gd name="T116" fmla="*/ 67 w 134"/>
                  <a:gd name="T117" fmla="*/ 10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31">
                    <a:moveTo>
                      <a:pt x="131" y="69"/>
                    </a:moveTo>
                    <a:cubicBezTo>
                      <a:pt x="133" y="65"/>
                      <a:pt x="134" y="61"/>
                      <a:pt x="134" y="58"/>
                    </a:cubicBezTo>
                    <a:cubicBezTo>
                      <a:pt x="133" y="55"/>
                      <a:pt x="131" y="52"/>
                      <a:pt x="129" y="48"/>
                    </a:cubicBezTo>
                    <a:cubicBezTo>
                      <a:pt x="128" y="47"/>
                      <a:pt x="127" y="45"/>
                      <a:pt x="126" y="44"/>
                    </a:cubicBezTo>
                    <a:cubicBezTo>
                      <a:pt x="126" y="43"/>
                      <a:pt x="125" y="41"/>
                      <a:pt x="125" y="39"/>
                    </a:cubicBezTo>
                    <a:cubicBezTo>
                      <a:pt x="125" y="35"/>
                      <a:pt x="124" y="31"/>
                      <a:pt x="122" y="29"/>
                    </a:cubicBezTo>
                    <a:cubicBezTo>
                      <a:pt x="120" y="26"/>
                      <a:pt x="117" y="24"/>
                      <a:pt x="113" y="22"/>
                    </a:cubicBezTo>
                    <a:cubicBezTo>
                      <a:pt x="112" y="21"/>
                      <a:pt x="110" y="20"/>
                      <a:pt x="109" y="19"/>
                    </a:cubicBezTo>
                    <a:cubicBezTo>
                      <a:pt x="108" y="19"/>
                      <a:pt x="107" y="17"/>
                      <a:pt x="106" y="15"/>
                    </a:cubicBezTo>
                    <a:cubicBezTo>
                      <a:pt x="103" y="12"/>
                      <a:pt x="101" y="9"/>
                      <a:pt x="98" y="8"/>
                    </a:cubicBezTo>
                    <a:cubicBezTo>
                      <a:pt x="95" y="6"/>
                      <a:pt x="91" y="6"/>
                      <a:pt x="87" y="6"/>
                    </a:cubicBezTo>
                    <a:cubicBezTo>
                      <a:pt x="85" y="6"/>
                      <a:pt x="83" y="6"/>
                      <a:pt x="82" y="6"/>
                    </a:cubicBezTo>
                    <a:cubicBezTo>
                      <a:pt x="81" y="5"/>
                      <a:pt x="79" y="4"/>
                      <a:pt x="77" y="4"/>
                    </a:cubicBezTo>
                    <a:cubicBezTo>
                      <a:pt x="74" y="2"/>
                      <a:pt x="70" y="0"/>
                      <a:pt x="67" y="0"/>
                    </a:cubicBezTo>
                    <a:cubicBezTo>
                      <a:pt x="64" y="0"/>
                      <a:pt x="60" y="2"/>
                      <a:pt x="57" y="3"/>
                    </a:cubicBezTo>
                    <a:cubicBezTo>
                      <a:pt x="55" y="4"/>
                      <a:pt x="53" y="5"/>
                      <a:pt x="52" y="6"/>
                    </a:cubicBezTo>
                    <a:cubicBezTo>
                      <a:pt x="51" y="6"/>
                      <a:pt x="49" y="6"/>
                      <a:pt x="47" y="6"/>
                    </a:cubicBezTo>
                    <a:cubicBezTo>
                      <a:pt x="43" y="6"/>
                      <a:pt x="39" y="6"/>
                      <a:pt x="36" y="8"/>
                    </a:cubicBezTo>
                    <a:cubicBezTo>
                      <a:pt x="33" y="9"/>
                      <a:pt x="30" y="13"/>
                      <a:pt x="28" y="16"/>
                    </a:cubicBezTo>
                    <a:cubicBezTo>
                      <a:pt x="26" y="17"/>
                      <a:pt x="25" y="19"/>
                      <a:pt x="25" y="20"/>
                    </a:cubicBezTo>
                    <a:cubicBezTo>
                      <a:pt x="24" y="20"/>
                      <a:pt x="22" y="21"/>
                      <a:pt x="20" y="22"/>
                    </a:cubicBezTo>
                    <a:cubicBezTo>
                      <a:pt x="17" y="24"/>
                      <a:pt x="13" y="26"/>
                      <a:pt x="11" y="29"/>
                    </a:cubicBezTo>
                    <a:cubicBezTo>
                      <a:pt x="10" y="31"/>
                      <a:pt x="9" y="35"/>
                      <a:pt x="8" y="39"/>
                    </a:cubicBezTo>
                    <a:cubicBezTo>
                      <a:pt x="8" y="41"/>
                      <a:pt x="8" y="43"/>
                      <a:pt x="7" y="44"/>
                    </a:cubicBezTo>
                    <a:cubicBezTo>
                      <a:pt x="7" y="45"/>
                      <a:pt x="6" y="47"/>
                      <a:pt x="5" y="48"/>
                    </a:cubicBezTo>
                    <a:cubicBezTo>
                      <a:pt x="3" y="52"/>
                      <a:pt x="0" y="55"/>
                      <a:pt x="0" y="58"/>
                    </a:cubicBezTo>
                    <a:cubicBezTo>
                      <a:pt x="0" y="61"/>
                      <a:pt x="1" y="65"/>
                      <a:pt x="2" y="69"/>
                    </a:cubicBezTo>
                    <a:cubicBezTo>
                      <a:pt x="3" y="70"/>
                      <a:pt x="4" y="73"/>
                      <a:pt x="4" y="74"/>
                    </a:cubicBezTo>
                    <a:cubicBezTo>
                      <a:pt x="4" y="75"/>
                      <a:pt x="4" y="77"/>
                      <a:pt x="4" y="79"/>
                    </a:cubicBezTo>
                    <a:cubicBezTo>
                      <a:pt x="3" y="83"/>
                      <a:pt x="3" y="87"/>
                      <a:pt x="4" y="90"/>
                    </a:cubicBezTo>
                    <a:cubicBezTo>
                      <a:pt x="5" y="92"/>
                      <a:pt x="8" y="95"/>
                      <a:pt x="11" y="98"/>
                    </a:cubicBezTo>
                    <a:cubicBezTo>
                      <a:pt x="12" y="99"/>
                      <a:pt x="14" y="101"/>
                      <a:pt x="15" y="102"/>
                    </a:cubicBezTo>
                    <a:cubicBezTo>
                      <a:pt x="15" y="102"/>
                      <a:pt x="16" y="104"/>
                      <a:pt x="17" y="106"/>
                    </a:cubicBezTo>
                    <a:cubicBezTo>
                      <a:pt x="18" y="110"/>
                      <a:pt x="20" y="113"/>
                      <a:pt x="22" y="116"/>
                    </a:cubicBezTo>
                    <a:cubicBezTo>
                      <a:pt x="25" y="118"/>
                      <a:pt x="29" y="119"/>
                      <a:pt x="32" y="120"/>
                    </a:cubicBezTo>
                    <a:cubicBezTo>
                      <a:pt x="34" y="120"/>
                      <a:pt x="36" y="121"/>
                      <a:pt x="37" y="121"/>
                    </a:cubicBezTo>
                    <a:cubicBezTo>
                      <a:pt x="38" y="122"/>
                      <a:pt x="40" y="123"/>
                      <a:pt x="42" y="124"/>
                    </a:cubicBezTo>
                    <a:cubicBezTo>
                      <a:pt x="45" y="127"/>
                      <a:pt x="48" y="129"/>
                      <a:pt x="51" y="130"/>
                    </a:cubicBezTo>
                    <a:cubicBezTo>
                      <a:pt x="54" y="131"/>
                      <a:pt x="58" y="130"/>
                      <a:pt x="62" y="129"/>
                    </a:cubicBezTo>
                    <a:cubicBezTo>
                      <a:pt x="64" y="129"/>
                      <a:pt x="66" y="128"/>
                      <a:pt x="67" y="128"/>
                    </a:cubicBezTo>
                    <a:cubicBezTo>
                      <a:pt x="68" y="128"/>
                      <a:pt x="70" y="129"/>
                      <a:pt x="72" y="129"/>
                    </a:cubicBezTo>
                    <a:cubicBezTo>
                      <a:pt x="75" y="130"/>
                      <a:pt x="78" y="130"/>
                      <a:pt x="80" y="130"/>
                    </a:cubicBezTo>
                    <a:cubicBezTo>
                      <a:pt x="81" y="130"/>
                      <a:pt x="82" y="130"/>
                      <a:pt x="83" y="130"/>
                    </a:cubicBezTo>
                    <a:cubicBezTo>
                      <a:pt x="86" y="129"/>
                      <a:pt x="89" y="127"/>
                      <a:pt x="92" y="124"/>
                    </a:cubicBezTo>
                    <a:cubicBezTo>
                      <a:pt x="94" y="123"/>
                      <a:pt x="95" y="122"/>
                      <a:pt x="96" y="121"/>
                    </a:cubicBezTo>
                    <a:cubicBezTo>
                      <a:pt x="97" y="121"/>
                      <a:pt x="99" y="120"/>
                      <a:pt x="101" y="120"/>
                    </a:cubicBezTo>
                    <a:cubicBezTo>
                      <a:pt x="105" y="119"/>
                      <a:pt x="109" y="118"/>
                      <a:pt x="111" y="116"/>
                    </a:cubicBezTo>
                    <a:cubicBezTo>
                      <a:pt x="114" y="113"/>
                      <a:pt x="115" y="110"/>
                      <a:pt x="117" y="106"/>
                    </a:cubicBezTo>
                    <a:cubicBezTo>
                      <a:pt x="118" y="104"/>
                      <a:pt x="118" y="102"/>
                      <a:pt x="119" y="102"/>
                    </a:cubicBezTo>
                    <a:cubicBezTo>
                      <a:pt x="120" y="101"/>
                      <a:pt x="121" y="99"/>
                      <a:pt x="123" y="98"/>
                    </a:cubicBezTo>
                    <a:cubicBezTo>
                      <a:pt x="126" y="95"/>
                      <a:pt x="129" y="92"/>
                      <a:pt x="130" y="90"/>
                    </a:cubicBezTo>
                    <a:cubicBezTo>
                      <a:pt x="131" y="87"/>
                      <a:pt x="130" y="83"/>
                      <a:pt x="130" y="79"/>
                    </a:cubicBezTo>
                    <a:cubicBezTo>
                      <a:pt x="130" y="77"/>
                      <a:pt x="130" y="75"/>
                      <a:pt x="130" y="74"/>
                    </a:cubicBezTo>
                    <a:cubicBezTo>
                      <a:pt x="130" y="73"/>
                      <a:pt x="131" y="71"/>
                      <a:pt x="131" y="69"/>
                    </a:cubicBezTo>
                    <a:close/>
                    <a:moveTo>
                      <a:pt x="67" y="104"/>
                    </a:moveTo>
                    <a:cubicBezTo>
                      <a:pt x="45" y="104"/>
                      <a:pt x="28" y="86"/>
                      <a:pt x="28" y="65"/>
                    </a:cubicBezTo>
                    <a:cubicBezTo>
                      <a:pt x="28" y="44"/>
                      <a:pt x="45" y="27"/>
                      <a:pt x="67" y="27"/>
                    </a:cubicBezTo>
                    <a:cubicBezTo>
                      <a:pt x="88" y="27"/>
                      <a:pt x="106" y="44"/>
                      <a:pt x="106" y="65"/>
                    </a:cubicBezTo>
                    <a:cubicBezTo>
                      <a:pt x="106" y="86"/>
                      <a:pt x="88" y="104"/>
                      <a:pt x="6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128" name="图形"/>
            <p:cNvGrpSpPr/>
            <p:nvPr/>
          </p:nvGrpSpPr>
          <p:grpSpPr>
            <a:xfrm>
              <a:off x="4303" y="6036"/>
              <a:ext cx="632" cy="473"/>
              <a:chOff x="4113213" y="3232150"/>
              <a:chExt cx="517526" cy="387350"/>
            </a:xfrm>
            <a:solidFill>
              <a:schemeClr val="bg1"/>
            </a:solidFill>
          </p:grpSpPr>
          <p:sp>
            <p:nvSpPr>
              <p:cNvPr id="129" name="图形"/>
              <p:cNvSpPr/>
              <p:nvPr/>
            </p:nvSpPr>
            <p:spPr bwMode="auto">
              <a:xfrm>
                <a:off x="4292601" y="3394075"/>
                <a:ext cx="338138" cy="225425"/>
              </a:xfrm>
              <a:custGeom>
                <a:avLst/>
                <a:gdLst>
                  <a:gd name="T0" fmla="*/ 40 w 124"/>
                  <a:gd name="T1" fmla="*/ 83 h 83"/>
                  <a:gd name="T2" fmla="*/ 40 w 124"/>
                  <a:gd name="T3" fmla="*/ 78 h 83"/>
                  <a:gd name="T4" fmla="*/ 41 w 124"/>
                  <a:gd name="T5" fmla="*/ 71 h 83"/>
                  <a:gd name="T6" fmla="*/ 32 w 124"/>
                  <a:gd name="T7" fmla="*/ 75 h 83"/>
                  <a:gd name="T8" fmla="*/ 29 w 124"/>
                  <a:gd name="T9" fmla="*/ 75 h 83"/>
                  <a:gd name="T10" fmla="*/ 23 w 124"/>
                  <a:gd name="T11" fmla="*/ 72 h 83"/>
                  <a:gd name="T12" fmla="*/ 3 w 124"/>
                  <a:gd name="T13" fmla="*/ 41 h 83"/>
                  <a:gd name="T14" fmla="*/ 5 w 124"/>
                  <a:gd name="T15" fmla="*/ 31 h 83"/>
                  <a:gd name="T16" fmla="*/ 9 w 124"/>
                  <a:gd name="T17" fmla="*/ 30 h 83"/>
                  <a:gd name="T18" fmla="*/ 15 w 124"/>
                  <a:gd name="T19" fmla="*/ 33 h 83"/>
                  <a:gd name="T20" fmla="*/ 32 w 124"/>
                  <a:gd name="T21" fmla="*/ 59 h 83"/>
                  <a:gd name="T22" fmla="*/ 55 w 124"/>
                  <a:gd name="T23" fmla="*/ 50 h 83"/>
                  <a:gd name="T24" fmla="*/ 56 w 124"/>
                  <a:gd name="T25" fmla="*/ 50 h 83"/>
                  <a:gd name="T26" fmla="*/ 64 w 124"/>
                  <a:gd name="T27" fmla="*/ 45 h 83"/>
                  <a:gd name="T28" fmla="*/ 69 w 124"/>
                  <a:gd name="T29" fmla="*/ 43 h 83"/>
                  <a:gd name="T30" fmla="*/ 65 w 124"/>
                  <a:gd name="T31" fmla="*/ 39 h 83"/>
                  <a:gd name="T32" fmla="*/ 59 w 124"/>
                  <a:gd name="T33" fmla="*/ 23 h 83"/>
                  <a:gd name="T34" fmla="*/ 82 w 124"/>
                  <a:gd name="T35" fmla="*/ 0 h 83"/>
                  <a:gd name="T36" fmla="*/ 88 w 124"/>
                  <a:gd name="T37" fmla="*/ 1 h 83"/>
                  <a:gd name="T38" fmla="*/ 105 w 124"/>
                  <a:gd name="T39" fmla="*/ 23 h 83"/>
                  <a:gd name="T40" fmla="*/ 99 w 124"/>
                  <a:gd name="T41" fmla="*/ 39 h 83"/>
                  <a:gd name="T42" fmla="*/ 95 w 124"/>
                  <a:gd name="T43" fmla="*/ 43 h 83"/>
                  <a:gd name="T44" fmla="*/ 100 w 124"/>
                  <a:gd name="T45" fmla="*/ 45 h 83"/>
                  <a:gd name="T46" fmla="*/ 124 w 124"/>
                  <a:gd name="T47" fmla="*/ 83 h 83"/>
                  <a:gd name="T48" fmla="*/ 40 w 124"/>
                  <a:gd name="T4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4" h="83">
                    <a:moveTo>
                      <a:pt x="40" y="83"/>
                    </a:moveTo>
                    <a:cubicBezTo>
                      <a:pt x="40" y="81"/>
                      <a:pt x="40" y="80"/>
                      <a:pt x="40" y="78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1" y="75"/>
                      <a:pt x="30" y="75"/>
                      <a:pt x="29" y="75"/>
                    </a:cubicBezTo>
                    <a:cubicBezTo>
                      <a:pt x="27" y="75"/>
                      <a:pt x="24" y="74"/>
                      <a:pt x="23" y="72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37"/>
                      <a:pt x="1" y="33"/>
                      <a:pt x="5" y="31"/>
                    </a:cubicBezTo>
                    <a:cubicBezTo>
                      <a:pt x="6" y="30"/>
                      <a:pt x="7" y="30"/>
                      <a:pt x="9" y="30"/>
                    </a:cubicBezTo>
                    <a:cubicBezTo>
                      <a:pt x="11" y="30"/>
                      <a:pt x="13" y="31"/>
                      <a:pt x="15" y="33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8" y="48"/>
                      <a:pt x="61" y="47"/>
                      <a:pt x="64" y="45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1" y="35"/>
                      <a:pt x="59" y="29"/>
                      <a:pt x="59" y="23"/>
                    </a:cubicBezTo>
                    <a:cubicBezTo>
                      <a:pt x="59" y="11"/>
                      <a:pt x="69" y="0"/>
                      <a:pt x="82" y="0"/>
                    </a:cubicBezTo>
                    <a:cubicBezTo>
                      <a:pt x="84" y="0"/>
                      <a:pt x="86" y="1"/>
                      <a:pt x="88" y="1"/>
                    </a:cubicBezTo>
                    <a:cubicBezTo>
                      <a:pt x="98" y="4"/>
                      <a:pt x="105" y="13"/>
                      <a:pt x="105" y="23"/>
                    </a:cubicBezTo>
                    <a:cubicBezTo>
                      <a:pt x="105" y="29"/>
                      <a:pt x="102" y="35"/>
                      <a:pt x="99" y="3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5" y="52"/>
                      <a:pt x="124" y="67"/>
                      <a:pt x="124" y="83"/>
                    </a:cubicBezTo>
                    <a:lnTo>
                      <a:pt x="4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30" name="图形"/>
              <p:cNvSpPr>
                <a:spLocks noEditPoints="1"/>
              </p:cNvSpPr>
              <p:nvPr/>
            </p:nvSpPr>
            <p:spPr bwMode="auto">
              <a:xfrm>
                <a:off x="4140201" y="3232150"/>
                <a:ext cx="395288" cy="314325"/>
              </a:xfrm>
              <a:custGeom>
                <a:avLst/>
                <a:gdLst>
                  <a:gd name="T0" fmla="*/ 141 w 145"/>
                  <a:gd name="T1" fmla="*/ 0 h 115"/>
                  <a:gd name="T2" fmla="*/ 4 w 145"/>
                  <a:gd name="T3" fmla="*/ 0 h 115"/>
                  <a:gd name="T4" fmla="*/ 0 w 145"/>
                  <a:gd name="T5" fmla="*/ 4 h 115"/>
                  <a:gd name="T6" fmla="*/ 0 w 145"/>
                  <a:gd name="T7" fmla="*/ 111 h 115"/>
                  <a:gd name="T8" fmla="*/ 4 w 145"/>
                  <a:gd name="T9" fmla="*/ 115 h 115"/>
                  <a:gd name="T10" fmla="*/ 64 w 145"/>
                  <a:gd name="T11" fmla="*/ 115 h 115"/>
                  <a:gd name="T12" fmla="*/ 55 w 145"/>
                  <a:gd name="T13" fmla="*/ 102 h 115"/>
                  <a:gd name="T14" fmla="*/ 54 w 145"/>
                  <a:gd name="T15" fmla="*/ 91 h 115"/>
                  <a:gd name="T16" fmla="*/ 54 w 145"/>
                  <a:gd name="T17" fmla="*/ 91 h 115"/>
                  <a:gd name="T18" fmla="*/ 30 w 145"/>
                  <a:gd name="T19" fmla="*/ 55 h 115"/>
                  <a:gd name="T20" fmla="*/ 31 w 145"/>
                  <a:gd name="T21" fmla="*/ 49 h 115"/>
                  <a:gd name="T22" fmla="*/ 37 w 145"/>
                  <a:gd name="T23" fmla="*/ 50 h 115"/>
                  <a:gd name="T24" fmla="*/ 60 w 145"/>
                  <a:gd name="T25" fmla="*/ 86 h 115"/>
                  <a:gd name="T26" fmla="*/ 74 w 145"/>
                  <a:gd name="T27" fmla="*/ 90 h 115"/>
                  <a:gd name="T28" fmla="*/ 90 w 145"/>
                  <a:gd name="T29" fmla="*/ 113 h 115"/>
                  <a:gd name="T30" fmla="*/ 109 w 145"/>
                  <a:gd name="T31" fmla="*/ 106 h 115"/>
                  <a:gd name="T32" fmla="*/ 118 w 145"/>
                  <a:gd name="T33" fmla="*/ 100 h 115"/>
                  <a:gd name="T34" fmla="*/ 111 w 145"/>
                  <a:gd name="T35" fmla="*/ 82 h 115"/>
                  <a:gd name="T36" fmla="*/ 138 w 145"/>
                  <a:gd name="T37" fmla="*/ 55 h 115"/>
                  <a:gd name="T38" fmla="*/ 145 w 145"/>
                  <a:gd name="T39" fmla="*/ 57 h 115"/>
                  <a:gd name="T40" fmla="*/ 145 w 145"/>
                  <a:gd name="T41" fmla="*/ 4 h 115"/>
                  <a:gd name="T42" fmla="*/ 141 w 145"/>
                  <a:gd name="T43" fmla="*/ 0 h 115"/>
                  <a:gd name="T44" fmla="*/ 103 w 145"/>
                  <a:gd name="T45" fmla="*/ 67 h 115"/>
                  <a:gd name="T46" fmla="*/ 60 w 145"/>
                  <a:gd name="T47" fmla="*/ 67 h 115"/>
                  <a:gd name="T48" fmla="*/ 56 w 145"/>
                  <a:gd name="T49" fmla="*/ 63 h 115"/>
                  <a:gd name="T50" fmla="*/ 60 w 145"/>
                  <a:gd name="T51" fmla="*/ 59 h 115"/>
                  <a:gd name="T52" fmla="*/ 103 w 145"/>
                  <a:gd name="T53" fmla="*/ 59 h 115"/>
                  <a:gd name="T54" fmla="*/ 107 w 145"/>
                  <a:gd name="T55" fmla="*/ 63 h 115"/>
                  <a:gd name="T56" fmla="*/ 103 w 145"/>
                  <a:gd name="T57" fmla="*/ 67 h 115"/>
                  <a:gd name="T58" fmla="*/ 115 w 145"/>
                  <a:gd name="T59" fmla="*/ 48 h 115"/>
                  <a:gd name="T60" fmla="*/ 60 w 145"/>
                  <a:gd name="T61" fmla="*/ 48 h 115"/>
                  <a:gd name="T62" fmla="*/ 56 w 145"/>
                  <a:gd name="T63" fmla="*/ 44 h 115"/>
                  <a:gd name="T64" fmla="*/ 60 w 145"/>
                  <a:gd name="T65" fmla="*/ 40 h 115"/>
                  <a:gd name="T66" fmla="*/ 115 w 145"/>
                  <a:gd name="T67" fmla="*/ 40 h 115"/>
                  <a:gd name="T68" fmla="*/ 119 w 145"/>
                  <a:gd name="T69" fmla="*/ 44 h 115"/>
                  <a:gd name="T70" fmla="*/ 115 w 145"/>
                  <a:gd name="T71" fmla="*/ 48 h 115"/>
                  <a:gd name="T72" fmla="*/ 115 w 145"/>
                  <a:gd name="T73" fmla="*/ 28 h 115"/>
                  <a:gd name="T74" fmla="*/ 60 w 145"/>
                  <a:gd name="T75" fmla="*/ 28 h 115"/>
                  <a:gd name="T76" fmla="*/ 56 w 145"/>
                  <a:gd name="T77" fmla="*/ 24 h 115"/>
                  <a:gd name="T78" fmla="*/ 60 w 145"/>
                  <a:gd name="T79" fmla="*/ 20 h 115"/>
                  <a:gd name="T80" fmla="*/ 115 w 145"/>
                  <a:gd name="T81" fmla="*/ 20 h 115"/>
                  <a:gd name="T82" fmla="*/ 119 w 145"/>
                  <a:gd name="T83" fmla="*/ 24 h 115"/>
                  <a:gd name="T84" fmla="*/ 115 w 145"/>
                  <a:gd name="T85" fmla="*/ 2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5" h="115">
                    <a:moveTo>
                      <a:pt x="1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3"/>
                      <a:pt x="1" y="115"/>
                      <a:pt x="4" y="115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3" y="99"/>
                      <a:pt x="53" y="95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3"/>
                      <a:pt x="29" y="50"/>
                      <a:pt x="31" y="49"/>
                    </a:cubicBezTo>
                    <a:cubicBezTo>
                      <a:pt x="33" y="48"/>
                      <a:pt x="36" y="48"/>
                      <a:pt x="37" y="5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5" y="83"/>
                      <a:pt x="71" y="85"/>
                      <a:pt x="74" y="90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109" y="106"/>
                      <a:pt x="109" y="106"/>
                      <a:pt x="109" y="106"/>
                    </a:cubicBezTo>
                    <a:cubicBezTo>
                      <a:pt x="112" y="104"/>
                      <a:pt x="115" y="102"/>
                      <a:pt x="118" y="100"/>
                    </a:cubicBezTo>
                    <a:cubicBezTo>
                      <a:pt x="114" y="96"/>
                      <a:pt x="111" y="89"/>
                      <a:pt x="111" y="82"/>
                    </a:cubicBezTo>
                    <a:cubicBezTo>
                      <a:pt x="111" y="68"/>
                      <a:pt x="123" y="55"/>
                      <a:pt x="138" y="55"/>
                    </a:cubicBezTo>
                    <a:cubicBezTo>
                      <a:pt x="140" y="55"/>
                      <a:pt x="143" y="56"/>
                      <a:pt x="145" y="57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2"/>
                      <a:pt x="143" y="0"/>
                      <a:pt x="141" y="0"/>
                    </a:cubicBezTo>
                    <a:close/>
                    <a:moveTo>
                      <a:pt x="103" y="67"/>
                    </a:moveTo>
                    <a:cubicBezTo>
                      <a:pt x="60" y="67"/>
                      <a:pt x="60" y="67"/>
                      <a:pt x="60" y="67"/>
                    </a:cubicBezTo>
                    <a:cubicBezTo>
                      <a:pt x="58" y="67"/>
                      <a:pt x="56" y="65"/>
                      <a:pt x="56" y="63"/>
                    </a:cubicBezTo>
                    <a:cubicBezTo>
                      <a:pt x="56" y="61"/>
                      <a:pt x="58" y="59"/>
                      <a:pt x="60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6" y="59"/>
                      <a:pt x="107" y="61"/>
                      <a:pt x="107" y="63"/>
                    </a:cubicBezTo>
                    <a:cubicBezTo>
                      <a:pt x="107" y="65"/>
                      <a:pt x="106" y="67"/>
                      <a:pt x="103" y="67"/>
                    </a:cubicBezTo>
                    <a:close/>
                    <a:moveTo>
                      <a:pt x="115" y="48"/>
                    </a:moveTo>
                    <a:cubicBezTo>
                      <a:pt x="60" y="48"/>
                      <a:pt x="60" y="48"/>
                      <a:pt x="60" y="48"/>
                    </a:cubicBezTo>
                    <a:cubicBezTo>
                      <a:pt x="58" y="48"/>
                      <a:pt x="56" y="46"/>
                      <a:pt x="56" y="44"/>
                    </a:cubicBezTo>
                    <a:cubicBezTo>
                      <a:pt x="56" y="41"/>
                      <a:pt x="58" y="40"/>
                      <a:pt x="60" y="40"/>
                    </a:cubicBezTo>
                    <a:cubicBezTo>
                      <a:pt x="115" y="40"/>
                      <a:pt x="115" y="40"/>
                      <a:pt x="115" y="40"/>
                    </a:cubicBezTo>
                    <a:cubicBezTo>
                      <a:pt x="117" y="40"/>
                      <a:pt x="119" y="41"/>
                      <a:pt x="119" y="44"/>
                    </a:cubicBezTo>
                    <a:cubicBezTo>
                      <a:pt x="119" y="46"/>
                      <a:pt x="117" y="48"/>
                      <a:pt x="115" y="48"/>
                    </a:cubicBezTo>
                    <a:close/>
                    <a:moveTo>
                      <a:pt x="115" y="28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58" y="28"/>
                      <a:pt x="56" y="27"/>
                      <a:pt x="56" y="24"/>
                    </a:cubicBezTo>
                    <a:cubicBezTo>
                      <a:pt x="56" y="22"/>
                      <a:pt x="58" y="20"/>
                      <a:pt x="60" y="20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7" y="20"/>
                      <a:pt x="119" y="22"/>
                      <a:pt x="119" y="24"/>
                    </a:cubicBezTo>
                    <a:cubicBezTo>
                      <a:pt x="119" y="27"/>
                      <a:pt x="117" y="28"/>
                      <a:pt x="1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31" name="图形"/>
              <p:cNvSpPr/>
              <p:nvPr/>
            </p:nvSpPr>
            <p:spPr bwMode="auto">
              <a:xfrm>
                <a:off x="4113213" y="3578225"/>
                <a:ext cx="220663" cy="22225"/>
              </a:xfrm>
              <a:custGeom>
                <a:avLst/>
                <a:gdLst>
                  <a:gd name="T0" fmla="*/ 77 w 81"/>
                  <a:gd name="T1" fmla="*/ 8 h 8"/>
                  <a:gd name="T2" fmla="*/ 3 w 81"/>
                  <a:gd name="T3" fmla="*/ 8 h 8"/>
                  <a:gd name="T4" fmla="*/ 0 w 81"/>
                  <a:gd name="T5" fmla="*/ 4 h 8"/>
                  <a:gd name="T6" fmla="*/ 3 w 81"/>
                  <a:gd name="T7" fmla="*/ 0 h 8"/>
                  <a:gd name="T8" fmla="*/ 77 w 81"/>
                  <a:gd name="T9" fmla="*/ 0 h 8"/>
                  <a:gd name="T10" fmla="*/ 81 w 81"/>
                  <a:gd name="T11" fmla="*/ 4 h 8"/>
                  <a:gd name="T12" fmla="*/ 77 w 8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">
                    <a:moveTo>
                      <a:pt x="77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9" y="0"/>
                      <a:pt x="81" y="1"/>
                      <a:pt x="81" y="4"/>
                    </a:cubicBezTo>
                    <a:cubicBezTo>
                      <a:pt x="81" y="6"/>
                      <a:pt x="79" y="8"/>
                      <a:pt x="7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132" name="图形"/>
            <p:cNvGrpSpPr/>
            <p:nvPr/>
          </p:nvGrpSpPr>
          <p:grpSpPr>
            <a:xfrm>
              <a:off x="4307" y="7691"/>
              <a:ext cx="655" cy="644"/>
              <a:chOff x="8678863" y="5465763"/>
              <a:chExt cx="536576" cy="527050"/>
            </a:xfrm>
            <a:solidFill>
              <a:schemeClr val="bg1"/>
            </a:solidFill>
          </p:grpSpPr>
          <p:sp>
            <p:nvSpPr>
              <p:cNvPr id="133" name="图形"/>
              <p:cNvSpPr/>
              <p:nvPr/>
            </p:nvSpPr>
            <p:spPr bwMode="auto">
              <a:xfrm>
                <a:off x="8678863" y="5465763"/>
                <a:ext cx="498475" cy="479425"/>
              </a:xfrm>
              <a:custGeom>
                <a:avLst/>
                <a:gdLst>
                  <a:gd name="T0" fmla="*/ 174 w 183"/>
                  <a:gd name="T1" fmla="*/ 102 h 176"/>
                  <a:gd name="T2" fmla="*/ 179 w 183"/>
                  <a:gd name="T3" fmla="*/ 98 h 176"/>
                  <a:gd name="T4" fmla="*/ 130 w 183"/>
                  <a:gd name="T5" fmla="*/ 9 h 176"/>
                  <a:gd name="T6" fmla="*/ 91 w 183"/>
                  <a:gd name="T7" fmla="*/ 0 h 176"/>
                  <a:gd name="T8" fmla="*/ 12 w 183"/>
                  <a:gd name="T9" fmla="*/ 49 h 176"/>
                  <a:gd name="T10" fmla="*/ 7 w 183"/>
                  <a:gd name="T11" fmla="*/ 116 h 176"/>
                  <a:gd name="T12" fmla="*/ 52 w 183"/>
                  <a:gd name="T13" fmla="*/ 167 h 176"/>
                  <a:gd name="T14" fmla="*/ 91 w 183"/>
                  <a:gd name="T15" fmla="*/ 176 h 176"/>
                  <a:gd name="T16" fmla="*/ 103 w 183"/>
                  <a:gd name="T17" fmla="*/ 175 h 176"/>
                  <a:gd name="T18" fmla="*/ 107 w 183"/>
                  <a:gd name="T19" fmla="*/ 171 h 176"/>
                  <a:gd name="T20" fmla="*/ 99 w 183"/>
                  <a:gd name="T21" fmla="*/ 94 h 176"/>
                  <a:gd name="T22" fmla="*/ 174 w 183"/>
                  <a:gd name="T23" fmla="*/ 10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176">
                    <a:moveTo>
                      <a:pt x="174" y="102"/>
                    </a:moveTo>
                    <a:cubicBezTo>
                      <a:pt x="177" y="102"/>
                      <a:pt x="178" y="100"/>
                      <a:pt x="179" y="98"/>
                    </a:cubicBezTo>
                    <a:cubicBezTo>
                      <a:pt x="183" y="62"/>
                      <a:pt x="163" y="26"/>
                      <a:pt x="130" y="9"/>
                    </a:cubicBezTo>
                    <a:cubicBezTo>
                      <a:pt x="118" y="3"/>
                      <a:pt x="105" y="0"/>
                      <a:pt x="91" y="0"/>
                    </a:cubicBezTo>
                    <a:cubicBezTo>
                      <a:pt x="57" y="0"/>
                      <a:pt x="27" y="19"/>
                      <a:pt x="12" y="49"/>
                    </a:cubicBezTo>
                    <a:cubicBezTo>
                      <a:pt x="2" y="70"/>
                      <a:pt x="0" y="94"/>
                      <a:pt x="7" y="116"/>
                    </a:cubicBezTo>
                    <a:cubicBezTo>
                      <a:pt x="15" y="138"/>
                      <a:pt x="31" y="156"/>
                      <a:pt x="52" y="167"/>
                    </a:cubicBezTo>
                    <a:cubicBezTo>
                      <a:pt x="64" y="173"/>
                      <a:pt x="77" y="176"/>
                      <a:pt x="91" y="176"/>
                    </a:cubicBezTo>
                    <a:cubicBezTo>
                      <a:pt x="95" y="176"/>
                      <a:pt x="99" y="176"/>
                      <a:pt x="103" y="175"/>
                    </a:cubicBezTo>
                    <a:cubicBezTo>
                      <a:pt x="105" y="175"/>
                      <a:pt x="107" y="173"/>
                      <a:pt x="107" y="171"/>
                    </a:cubicBezTo>
                    <a:cubicBezTo>
                      <a:pt x="99" y="94"/>
                      <a:pt x="99" y="94"/>
                      <a:pt x="99" y="94"/>
                    </a:cubicBezTo>
                    <a:lnTo>
                      <a:pt x="174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134" name="图形"/>
              <p:cNvSpPr/>
              <p:nvPr/>
            </p:nvSpPr>
            <p:spPr bwMode="auto">
              <a:xfrm>
                <a:off x="8975726" y="5746750"/>
                <a:ext cx="239713" cy="246063"/>
              </a:xfrm>
              <a:custGeom>
                <a:avLst/>
                <a:gdLst>
                  <a:gd name="T0" fmla="*/ 87 w 88"/>
                  <a:gd name="T1" fmla="*/ 9 h 90"/>
                  <a:gd name="T2" fmla="*/ 84 w 88"/>
                  <a:gd name="T3" fmla="*/ 8 h 90"/>
                  <a:gd name="T4" fmla="*/ 4 w 88"/>
                  <a:gd name="T5" fmla="*/ 0 h 90"/>
                  <a:gd name="T6" fmla="*/ 1 w 88"/>
                  <a:gd name="T7" fmla="*/ 1 h 90"/>
                  <a:gd name="T8" fmla="*/ 0 w 88"/>
                  <a:gd name="T9" fmla="*/ 4 h 90"/>
                  <a:gd name="T10" fmla="*/ 8 w 88"/>
                  <a:gd name="T11" fmla="*/ 86 h 90"/>
                  <a:gd name="T12" fmla="*/ 10 w 88"/>
                  <a:gd name="T13" fmla="*/ 89 h 90"/>
                  <a:gd name="T14" fmla="*/ 12 w 88"/>
                  <a:gd name="T15" fmla="*/ 90 h 90"/>
                  <a:gd name="T16" fmla="*/ 13 w 88"/>
                  <a:gd name="T17" fmla="*/ 90 h 90"/>
                  <a:gd name="T18" fmla="*/ 79 w 88"/>
                  <a:gd name="T19" fmla="*/ 42 h 90"/>
                  <a:gd name="T20" fmla="*/ 88 w 88"/>
                  <a:gd name="T21" fmla="*/ 12 h 90"/>
                  <a:gd name="T22" fmla="*/ 87 w 88"/>
                  <a:gd name="T23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90">
                    <a:moveTo>
                      <a:pt x="87" y="9"/>
                    </a:moveTo>
                    <a:cubicBezTo>
                      <a:pt x="86" y="9"/>
                      <a:pt x="85" y="8"/>
                      <a:pt x="84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87"/>
                      <a:pt x="9" y="88"/>
                      <a:pt x="10" y="89"/>
                    </a:cubicBezTo>
                    <a:cubicBezTo>
                      <a:pt x="10" y="89"/>
                      <a:pt x="11" y="90"/>
                      <a:pt x="12" y="90"/>
                    </a:cubicBezTo>
                    <a:cubicBezTo>
                      <a:pt x="12" y="90"/>
                      <a:pt x="12" y="90"/>
                      <a:pt x="13" y="90"/>
                    </a:cubicBezTo>
                    <a:cubicBezTo>
                      <a:pt x="41" y="85"/>
                      <a:pt x="66" y="68"/>
                      <a:pt x="79" y="42"/>
                    </a:cubicBezTo>
                    <a:cubicBezTo>
                      <a:pt x="84" y="32"/>
                      <a:pt x="87" y="23"/>
                      <a:pt x="88" y="12"/>
                    </a:cubicBezTo>
                    <a:cubicBezTo>
                      <a:pt x="88" y="11"/>
                      <a:pt x="88" y="10"/>
                      <a:pt x="8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2" name="图形"/>
            <p:cNvSpPr txBox="1"/>
            <p:nvPr/>
          </p:nvSpPr>
          <p:spPr>
            <a:xfrm>
              <a:off x="5279" y="4185"/>
              <a:ext cx="331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3" name="图形"/>
            <p:cNvSpPr txBox="1"/>
            <p:nvPr/>
          </p:nvSpPr>
          <p:spPr>
            <a:xfrm>
              <a:off x="5279" y="5916"/>
              <a:ext cx="331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5279" y="7647"/>
              <a:ext cx="331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 txBox="1"/>
            <p:nvPr/>
          </p:nvSpPr>
          <p:spPr>
            <a:xfrm>
              <a:off x="9075" y="3976"/>
              <a:ext cx="8438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9075" y="5713"/>
              <a:ext cx="8438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9075" y="7450"/>
              <a:ext cx="8438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4846955" cy="608965"/>
            <a:chOff x="397" y="606"/>
            <a:chExt cx="7633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02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174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Job completion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77620" y="1659891"/>
            <a:ext cx="9641840" cy="4113530"/>
            <a:chOff x="2012" y="2614"/>
            <a:chExt cx="15184" cy="6478"/>
          </a:xfrm>
        </p:grpSpPr>
        <p:grpSp>
          <p:nvGrpSpPr>
            <p:cNvPr id="10" name="图形"/>
            <p:cNvGrpSpPr/>
            <p:nvPr/>
          </p:nvGrpSpPr>
          <p:grpSpPr bwMode="auto">
            <a:xfrm>
              <a:off x="6838" y="2614"/>
              <a:ext cx="2198" cy="3655"/>
              <a:chOff x="0" y="0"/>
              <a:chExt cx="1081794" cy="1800000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图形"/>
              <p:cNvSpPr>
                <a:spLocks noChangeArrowheads="1"/>
              </p:cNvSpPr>
              <p:nvPr/>
            </p:nvSpPr>
            <p:spPr bwMode="auto"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50" name="图形"/>
              <p:cNvSpPr>
                <a:spLocks noChangeArrowheads="1"/>
              </p:cNvSpPr>
              <p:nvPr/>
            </p:nvSpPr>
            <p:spPr bwMode="auto"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51" name="图形"/>
              <p:cNvSpPr>
                <a:spLocks noChangeArrowheads="1"/>
              </p:cNvSpPr>
              <p:nvPr/>
            </p:nvSpPr>
            <p:spPr bwMode="auto"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图形"/>
            <p:cNvGrpSpPr/>
            <p:nvPr/>
          </p:nvGrpSpPr>
          <p:grpSpPr bwMode="auto">
            <a:xfrm flipH="1">
              <a:off x="10128" y="2614"/>
              <a:ext cx="2198" cy="3655"/>
              <a:chOff x="0" y="0"/>
              <a:chExt cx="1081794" cy="1800000"/>
            </a:xfrm>
            <a:solidFill>
              <a:schemeClr val="bg1">
                <a:lumMod val="75000"/>
              </a:schemeClr>
            </a:solidFill>
          </p:grpSpPr>
          <p:sp>
            <p:nvSpPr>
              <p:cNvPr id="46" name="图形"/>
              <p:cNvSpPr>
                <a:spLocks noChangeArrowheads="1"/>
              </p:cNvSpPr>
              <p:nvPr/>
            </p:nvSpPr>
            <p:spPr bwMode="auto"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47" name="图形"/>
              <p:cNvSpPr>
                <a:spLocks noChangeArrowheads="1"/>
              </p:cNvSpPr>
              <p:nvPr/>
            </p:nvSpPr>
            <p:spPr bwMode="auto"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48" name="图形"/>
              <p:cNvSpPr>
                <a:spLocks noChangeArrowheads="1"/>
              </p:cNvSpPr>
              <p:nvPr/>
            </p:nvSpPr>
            <p:spPr bwMode="auto"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</p:grpSp>
        <p:sp>
          <p:nvSpPr>
            <p:cNvPr id="44" name="图形"/>
            <p:cNvSpPr>
              <a:spLocks noChangeArrowheads="1"/>
            </p:cNvSpPr>
            <p:nvPr/>
          </p:nvSpPr>
          <p:spPr bwMode="auto">
            <a:xfrm>
              <a:off x="5776" y="3129"/>
              <a:ext cx="731" cy="731"/>
            </a:xfrm>
            <a:prstGeom prst="rect">
              <a:avLst/>
            </a:prstGeom>
            <a:solidFill>
              <a:srgbClr val="F5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13" name="图形"/>
            <p:cNvGrpSpPr/>
            <p:nvPr/>
          </p:nvGrpSpPr>
          <p:grpSpPr bwMode="auto">
            <a:xfrm flipV="1">
              <a:off x="6851" y="5437"/>
              <a:ext cx="2198" cy="3655"/>
              <a:chOff x="0" y="0"/>
              <a:chExt cx="1081794" cy="1800000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图形"/>
              <p:cNvSpPr>
                <a:spLocks noChangeArrowheads="1"/>
              </p:cNvSpPr>
              <p:nvPr/>
            </p:nvSpPr>
            <p:spPr bwMode="auto"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40" name="图形"/>
              <p:cNvSpPr>
                <a:spLocks noChangeArrowheads="1"/>
              </p:cNvSpPr>
              <p:nvPr/>
            </p:nvSpPr>
            <p:spPr bwMode="auto"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41" name="图形"/>
              <p:cNvSpPr>
                <a:spLocks noChangeArrowheads="1"/>
              </p:cNvSpPr>
              <p:nvPr/>
            </p:nvSpPr>
            <p:spPr bwMode="auto"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图形"/>
            <p:cNvGrpSpPr/>
            <p:nvPr/>
          </p:nvGrpSpPr>
          <p:grpSpPr bwMode="auto">
            <a:xfrm flipH="1" flipV="1">
              <a:off x="10141" y="5437"/>
              <a:ext cx="2198" cy="3655"/>
              <a:chOff x="0" y="0"/>
              <a:chExt cx="1081794" cy="1800000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图形"/>
              <p:cNvSpPr>
                <a:spLocks noChangeArrowheads="1"/>
              </p:cNvSpPr>
              <p:nvPr/>
            </p:nvSpPr>
            <p:spPr bwMode="auto"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37" name="图形"/>
              <p:cNvSpPr>
                <a:spLocks noChangeArrowheads="1"/>
              </p:cNvSpPr>
              <p:nvPr/>
            </p:nvSpPr>
            <p:spPr bwMode="auto"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38" name="图形"/>
              <p:cNvSpPr>
                <a:spLocks noChangeArrowheads="1"/>
              </p:cNvSpPr>
              <p:nvPr/>
            </p:nvSpPr>
            <p:spPr bwMode="auto"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图形"/>
            <p:cNvGrpSpPr/>
            <p:nvPr/>
          </p:nvGrpSpPr>
          <p:grpSpPr bwMode="auto">
            <a:xfrm>
              <a:off x="7750" y="4041"/>
              <a:ext cx="3655" cy="3655"/>
              <a:chOff x="0" y="0"/>
              <a:chExt cx="1800000" cy="1800000"/>
            </a:xfrm>
            <a:solidFill>
              <a:srgbClr val="3CBDDA"/>
            </a:solidFill>
          </p:grpSpPr>
          <p:sp>
            <p:nvSpPr>
              <p:cNvPr id="34" name="图形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000" cy="1800000"/>
              </a:xfrm>
              <a:prstGeom prst="ellipse">
                <a:avLst/>
              </a:prstGeom>
              <a:solidFill>
                <a:srgbClr val="B9C1A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000">
                  <a:cs typeface="+mn-ea"/>
                  <a:sym typeface="+mn-lt"/>
                </a:endParaRPr>
              </a:p>
            </p:txBody>
          </p:sp>
          <p:sp>
            <p:nvSpPr>
              <p:cNvPr id="35" name="图形"/>
              <p:cNvSpPr>
                <a:spLocks noChangeArrowheads="1"/>
              </p:cNvSpPr>
              <p:nvPr/>
            </p:nvSpPr>
            <p:spPr bwMode="auto">
              <a:xfrm>
                <a:off x="388267" y="583811"/>
                <a:ext cx="1023465" cy="73920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+mn-ea"/>
                    <a:sym typeface="+mn-lt"/>
                  </a:rPr>
                  <a:t>Add</a:t>
                </a:r>
              </a:p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+mn-ea"/>
                    <a:sym typeface="+mn-lt"/>
                  </a:rPr>
                  <a:t>title</a:t>
                </a:r>
                <a:endParaRPr lang="zh-CN" altLang="en-US" sz="28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2" name="图形"/>
            <p:cNvSpPr>
              <a:spLocks noChangeArrowheads="1"/>
            </p:cNvSpPr>
            <p:nvPr/>
          </p:nvSpPr>
          <p:spPr bwMode="auto">
            <a:xfrm>
              <a:off x="5797" y="6402"/>
              <a:ext cx="731" cy="731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8" name="图形"/>
            <p:cNvSpPr>
              <a:spLocks noChangeArrowheads="1"/>
            </p:cNvSpPr>
            <p:nvPr/>
          </p:nvSpPr>
          <p:spPr bwMode="auto">
            <a:xfrm>
              <a:off x="12666" y="3161"/>
              <a:ext cx="729" cy="731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4" name="图形"/>
            <p:cNvSpPr>
              <a:spLocks noChangeArrowheads="1"/>
            </p:cNvSpPr>
            <p:nvPr/>
          </p:nvSpPr>
          <p:spPr bwMode="auto">
            <a:xfrm>
              <a:off x="12687" y="6397"/>
              <a:ext cx="729" cy="731"/>
            </a:xfrm>
            <a:prstGeom prst="rect">
              <a:avLst/>
            </a:prstGeom>
            <a:solidFill>
              <a:srgbClr val="F5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" name="图形"/>
            <p:cNvSpPr txBox="1"/>
            <p:nvPr/>
          </p:nvSpPr>
          <p:spPr>
            <a:xfrm>
              <a:off x="12699" y="3953"/>
              <a:ext cx="4497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12699" y="7312"/>
              <a:ext cx="4497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012" y="3953"/>
              <a:ext cx="4497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2012" y="7312"/>
              <a:ext cx="4497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245100" cy="608965"/>
            <a:chOff x="397" y="606"/>
            <a:chExt cx="8260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02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801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Job completion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4" name="图形"/>
          <p:cNvGrpSpPr/>
          <p:nvPr/>
        </p:nvGrpSpPr>
        <p:grpSpPr>
          <a:xfrm>
            <a:off x="1029970" y="1508760"/>
            <a:ext cx="10093325" cy="4603750"/>
            <a:chOff x="1622" y="2376"/>
            <a:chExt cx="15895" cy="7250"/>
          </a:xfrm>
        </p:grpSpPr>
        <p:sp>
          <p:nvSpPr>
            <p:cNvPr id="2" name="图形"/>
            <p:cNvSpPr/>
            <p:nvPr/>
          </p:nvSpPr>
          <p:spPr>
            <a:xfrm>
              <a:off x="3303" y="3176"/>
              <a:ext cx="12971" cy="2450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rgbClr val="B9C1AD"/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defTabSz="48895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 rot="17117050" flipH="1">
              <a:off x="3891" y="3544"/>
              <a:ext cx="1744" cy="3000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rgbClr val="EDE4C4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8" name="图形"/>
            <p:cNvSpPr/>
            <p:nvPr/>
          </p:nvSpPr>
          <p:spPr>
            <a:xfrm>
              <a:off x="1622" y="2376"/>
              <a:ext cx="5021" cy="222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8846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4862" y="6887"/>
              <a:ext cx="12655" cy="2450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rgbClr val="C48F7E"/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defTabSz="48895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1" name="图形"/>
            <p:cNvSpPr/>
            <p:nvPr/>
          </p:nvSpPr>
          <p:spPr>
            <a:xfrm rot="17117050" flipH="1">
              <a:off x="5450" y="7254"/>
              <a:ext cx="1744" cy="3000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rgbClr val="F5D8A5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3182" y="6086"/>
              <a:ext cx="5021" cy="222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AF675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8" name="图形"/>
            <p:cNvSpPr txBox="1">
              <a:spLocks noChangeArrowheads="1"/>
            </p:cNvSpPr>
            <p:nvPr/>
          </p:nvSpPr>
          <p:spPr bwMode="auto">
            <a:xfrm>
              <a:off x="2172" y="3178"/>
              <a:ext cx="335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>
              <a:spLocks noChangeArrowheads="1"/>
            </p:cNvSpPr>
            <p:nvPr/>
          </p:nvSpPr>
          <p:spPr bwMode="auto">
            <a:xfrm>
              <a:off x="7177" y="3566"/>
              <a:ext cx="881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etc.Click</a:t>
              </a: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1" name="图形"/>
            <p:cNvSpPr txBox="1">
              <a:spLocks noChangeArrowheads="1"/>
            </p:cNvSpPr>
            <p:nvPr/>
          </p:nvSpPr>
          <p:spPr bwMode="auto">
            <a:xfrm>
              <a:off x="3823" y="6791"/>
              <a:ext cx="335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3" name="图形"/>
            <p:cNvSpPr txBox="1">
              <a:spLocks noChangeArrowheads="1"/>
            </p:cNvSpPr>
            <p:nvPr/>
          </p:nvSpPr>
          <p:spPr bwMode="auto">
            <a:xfrm>
              <a:off x="8444" y="7288"/>
              <a:ext cx="881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etc.Click</a:t>
              </a: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图形"/>
          <p:cNvGrpSpPr/>
          <p:nvPr/>
        </p:nvGrpSpPr>
        <p:grpSpPr>
          <a:xfrm>
            <a:off x="-1020445" y="-907415"/>
            <a:ext cx="14124305" cy="7583170"/>
            <a:chOff x="-1607" y="-1429"/>
            <a:chExt cx="22243" cy="11942"/>
          </a:xfrm>
        </p:grpSpPr>
        <p:sp>
          <p:nvSpPr>
            <p:cNvPr id="32" name="图形"/>
            <p:cNvSpPr/>
            <p:nvPr/>
          </p:nvSpPr>
          <p:spPr>
            <a:xfrm rot="13080000" flipH="1">
              <a:off x="14090" y="-1429"/>
              <a:ext cx="6546" cy="3689"/>
            </a:xfrm>
            <a:custGeom>
              <a:avLst/>
              <a:gdLst>
                <a:gd name="connsiteX0" fmla="*/ 0 w 5366"/>
                <a:gd name="connsiteY0" fmla="*/ 1514 h 3473"/>
                <a:gd name="connsiteX1" fmla="*/ 592 w 5366"/>
                <a:gd name="connsiteY1" fmla="*/ 44 h 3473"/>
                <a:gd name="connsiteX2" fmla="*/ 1597 w 5366"/>
                <a:gd name="connsiteY2" fmla="*/ 548 h 3473"/>
                <a:gd name="connsiteX3" fmla="*/ 2559 w 5366"/>
                <a:gd name="connsiteY3" fmla="*/ 0 h 3473"/>
                <a:gd name="connsiteX4" fmla="*/ 3751 w 5366"/>
                <a:gd name="connsiteY4" fmla="*/ 656 h 3473"/>
                <a:gd name="connsiteX5" fmla="*/ 4637 w 5366"/>
                <a:gd name="connsiteY5" fmla="*/ 109 h 3473"/>
                <a:gd name="connsiteX6" fmla="*/ 5366 w 5366"/>
                <a:gd name="connsiteY6" fmla="*/ 1581 h 3473"/>
                <a:gd name="connsiteX7" fmla="*/ 5022 w 5366"/>
                <a:gd name="connsiteY7" fmla="*/ 2678 h 3473"/>
                <a:gd name="connsiteX8" fmla="*/ 2683 w 5366"/>
                <a:gd name="connsiteY8" fmla="*/ 3469 h 3473"/>
                <a:gd name="connsiteX9" fmla="*/ 0 w 5366"/>
                <a:gd name="connsiteY9" fmla="*/ 1514 h 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6" h="3473">
                  <a:moveTo>
                    <a:pt x="0" y="1514"/>
                  </a:moveTo>
                  <a:cubicBezTo>
                    <a:pt x="0" y="803"/>
                    <a:pt x="146" y="44"/>
                    <a:pt x="592" y="44"/>
                  </a:cubicBezTo>
                  <a:cubicBezTo>
                    <a:pt x="1073" y="44"/>
                    <a:pt x="1300" y="525"/>
                    <a:pt x="1597" y="548"/>
                  </a:cubicBezTo>
                  <a:cubicBezTo>
                    <a:pt x="1938" y="456"/>
                    <a:pt x="2037" y="65"/>
                    <a:pt x="2559" y="0"/>
                  </a:cubicBezTo>
                  <a:cubicBezTo>
                    <a:pt x="3110" y="176"/>
                    <a:pt x="3350" y="597"/>
                    <a:pt x="3751" y="656"/>
                  </a:cubicBezTo>
                  <a:cubicBezTo>
                    <a:pt x="4145" y="620"/>
                    <a:pt x="4348" y="175"/>
                    <a:pt x="4637" y="109"/>
                  </a:cubicBezTo>
                  <a:cubicBezTo>
                    <a:pt x="5082" y="109"/>
                    <a:pt x="5366" y="870"/>
                    <a:pt x="5366" y="1581"/>
                  </a:cubicBezTo>
                  <a:cubicBezTo>
                    <a:pt x="5339" y="2195"/>
                    <a:pt x="5311" y="2305"/>
                    <a:pt x="5022" y="2678"/>
                  </a:cubicBezTo>
                  <a:cubicBezTo>
                    <a:pt x="4761" y="3051"/>
                    <a:pt x="3129" y="3469"/>
                    <a:pt x="2683" y="3469"/>
                  </a:cubicBezTo>
                  <a:cubicBezTo>
                    <a:pt x="1527" y="3534"/>
                    <a:pt x="192" y="2832"/>
                    <a:pt x="0" y="1514"/>
                  </a:cubicBezTo>
                  <a:close/>
                </a:path>
              </a:pathLst>
            </a:custGeom>
            <a:solidFill>
              <a:srgbClr val="EDE4C4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-1607" y="-1041"/>
              <a:ext cx="8670" cy="11554"/>
              <a:chOff x="-1607" y="-1041"/>
              <a:chExt cx="8670" cy="11554"/>
            </a:xfrm>
          </p:grpSpPr>
          <p:sp>
            <p:nvSpPr>
              <p:cNvPr id="36" name="图形"/>
              <p:cNvSpPr>
                <a:spLocks noEditPoints="1"/>
              </p:cNvSpPr>
              <p:nvPr/>
            </p:nvSpPr>
            <p:spPr bwMode="auto">
              <a:xfrm rot="1380000">
                <a:off x="-1455" y="7813"/>
                <a:ext cx="8518" cy="2700"/>
              </a:xfrm>
              <a:custGeom>
                <a:avLst/>
                <a:gdLst>
                  <a:gd name="T0" fmla="*/ 515 w 515"/>
                  <a:gd name="T1" fmla="*/ 105 h 124"/>
                  <a:gd name="T2" fmla="*/ 494 w 515"/>
                  <a:gd name="T3" fmla="*/ 98 h 124"/>
                  <a:gd name="T4" fmla="*/ 449 w 515"/>
                  <a:gd name="T5" fmla="*/ 93 h 124"/>
                  <a:gd name="T6" fmla="*/ 497 w 515"/>
                  <a:gd name="T7" fmla="*/ 88 h 124"/>
                  <a:gd name="T8" fmla="*/ 502 w 515"/>
                  <a:gd name="T9" fmla="*/ 82 h 124"/>
                  <a:gd name="T10" fmla="*/ 509 w 515"/>
                  <a:gd name="T11" fmla="*/ 75 h 124"/>
                  <a:gd name="T12" fmla="*/ 505 w 515"/>
                  <a:gd name="T13" fmla="*/ 70 h 124"/>
                  <a:gd name="T14" fmla="*/ 432 w 515"/>
                  <a:gd name="T15" fmla="*/ 59 h 124"/>
                  <a:gd name="T16" fmla="*/ 365 w 515"/>
                  <a:gd name="T17" fmla="*/ 46 h 124"/>
                  <a:gd name="T18" fmla="*/ 433 w 515"/>
                  <a:gd name="T19" fmla="*/ 50 h 124"/>
                  <a:gd name="T20" fmla="*/ 411 w 515"/>
                  <a:gd name="T21" fmla="*/ 44 h 124"/>
                  <a:gd name="T22" fmla="*/ 361 w 515"/>
                  <a:gd name="T23" fmla="*/ 33 h 124"/>
                  <a:gd name="T24" fmla="*/ 379 w 515"/>
                  <a:gd name="T25" fmla="*/ 33 h 124"/>
                  <a:gd name="T26" fmla="*/ 470 w 515"/>
                  <a:gd name="T27" fmla="*/ 35 h 124"/>
                  <a:gd name="T28" fmla="*/ 441 w 515"/>
                  <a:gd name="T29" fmla="*/ 30 h 124"/>
                  <a:gd name="T30" fmla="*/ 440 w 515"/>
                  <a:gd name="T31" fmla="*/ 31 h 124"/>
                  <a:gd name="T32" fmla="*/ 240 w 515"/>
                  <a:gd name="T33" fmla="*/ 10 h 124"/>
                  <a:gd name="T34" fmla="*/ 265 w 515"/>
                  <a:gd name="T35" fmla="*/ 6 h 124"/>
                  <a:gd name="T36" fmla="*/ 98 w 515"/>
                  <a:gd name="T37" fmla="*/ 2 h 124"/>
                  <a:gd name="T38" fmla="*/ 59 w 515"/>
                  <a:gd name="T39" fmla="*/ 6 h 124"/>
                  <a:gd name="T40" fmla="*/ 17 w 515"/>
                  <a:gd name="T41" fmla="*/ 16 h 124"/>
                  <a:gd name="T42" fmla="*/ 30 w 515"/>
                  <a:gd name="T43" fmla="*/ 26 h 124"/>
                  <a:gd name="T44" fmla="*/ 35 w 515"/>
                  <a:gd name="T45" fmla="*/ 35 h 124"/>
                  <a:gd name="T46" fmla="*/ 21 w 515"/>
                  <a:gd name="T47" fmla="*/ 42 h 124"/>
                  <a:gd name="T48" fmla="*/ 16 w 515"/>
                  <a:gd name="T49" fmla="*/ 48 h 124"/>
                  <a:gd name="T50" fmla="*/ 25 w 515"/>
                  <a:gd name="T51" fmla="*/ 52 h 124"/>
                  <a:gd name="T52" fmla="*/ 9 w 515"/>
                  <a:gd name="T53" fmla="*/ 57 h 124"/>
                  <a:gd name="T54" fmla="*/ 4 w 515"/>
                  <a:gd name="T55" fmla="*/ 65 h 124"/>
                  <a:gd name="T56" fmla="*/ 1 w 515"/>
                  <a:gd name="T57" fmla="*/ 69 h 124"/>
                  <a:gd name="T58" fmla="*/ 9 w 515"/>
                  <a:gd name="T59" fmla="*/ 74 h 124"/>
                  <a:gd name="T60" fmla="*/ 21 w 515"/>
                  <a:gd name="T61" fmla="*/ 86 h 124"/>
                  <a:gd name="T62" fmla="*/ 25 w 515"/>
                  <a:gd name="T63" fmla="*/ 94 h 124"/>
                  <a:gd name="T64" fmla="*/ 23 w 515"/>
                  <a:gd name="T65" fmla="*/ 105 h 124"/>
                  <a:gd name="T66" fmla="*/ 205 w 515"/>
                  <a:gd name="T67" fmla="*/ 120 h 124"/>
                  <a:gd name="T68" fmla="*/ 190 w 515"/>
                  <a:gd name="T69" fmla="*/ 117 h 124"/>
                  <a:gd name="T70" fmla="*/ 49 w 515"/>
                  <a:gd name="T71" fmla="*/ 108 h 124"/>
                  <a:gd name="T72" fmla="*/ 303 w 515"/>
                  <a:gd name="T73" fmla="*/ 117 h 124"/>
                  <a:gd name="T74" fmla="*/ 436 w 515"/>
                  <a:gd name="T75" fmla="*/ 123 h 124"/>
                  <a:gd name="T76" fmla="*/ 440 w 515"/>
                  <a:gd name="T77" fmla="*/ 119 h 124"/>
                  <a:gd name="T78" fmla="*/ 464 w 515"/>
                  <a:gd name="T79" fmla="*/ 112 h 124"/>
                  <a:gd name="T80" fmla="*/ 451 w 515"/>
                  <a:gd name="T81" fmla="*/ 107 h 124"/>
                  <a:gd name="T82" fmla="*/ 477 w 515"/>
                  <a:gd name="T83" fmla="*/ 107 h 124"/>
                  <a:gd name="T84" fmla="*/ 434 w 515"/>
                  <a:gd name="T85" fmla="*/ 28 h 124"/>
                  <a:gd name="T86" fmla="*/ 429 w 515"/>
                  <a:gd name="T87" fmla="*/ 29 h 124"/>
                  <a:gd name="T88" fmla="*/ 424 w 515"/>
                  <a:gd name="T89" fmla="*/ 26 h 124"/>
                  <a:gd name="T90" fmla="*/ 384 w 515"/>
                  <a:gd name="T91" fmla="*/ 108 h 124"/>
                  <a:gd name="T92" fmla="*/ 456 w 515"/>
                  <a:gd name="T93" fmla="*/ 113 h 124"/>
                  <a:gd name="T94" fmla="*/ 456 w 515"/>
                  <a:gd name="T95" fmla="*/ 113 h 124"/>
                  <a:gd name="T96" fmla="*/ 426 w 515"/>
                  <a:gd name="T97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5" h="124">
                    <a:moveTo>
                      <a:pt x="477" y="107"/>
                    </a:moveTo>
                    <a:cubicBezTo>
                      <a:pt x="477" y="106"/>
                      <a:pt x="477" y="106"/>
                      <a:pt x="477" y="106"/>
                    </a:cubicBezTo>
                    <a:cubicBezTo>
                      <a:pt x="489" y="106"/>
                      <a:pt x="502" y="106"/>
                      <a:pt x="514" y="106"/>
                    </a:cubicBezTo>
                    <a:cubicBezTo>
                      <a:pt x="515" y="105"/>
                      <a:pt x="515" y="105"/>
                      <a:pt x="515" y="105"/>
                    </a:cubicBezTo>
                    <a:cubicBezTo>
                      <a:pt x="492" y="105"/>
                      <a:pt x="472" y="104"/>
                      <a:pt x="450" y="101"/>
                    </a:cubicBezTo>
                    <a:cubicBezTo>
                      <a:pt x="445" y="100"/>
                      <a:pt x="445" y="100"/>
                      <a:pt x="445" y="100"/>
                    </a:cubicBezTo>
                    <a:cubicBezTo>
                      <a:pt x="446" y="99"/>
                      <a:pt x="446" y="99"/>
                      <a:pt x="446" y="99"/>
                    </a:cubicBezTo>
                    <a:cubicBezTo>
                      <a:pt x="463" y="99"/>
                      <a:pt x="478" y="97"/>
                      <a:pt x="494" y="98"/>
                    </a:cubicBezTo>
                    <a:cubicBezTo>
                      <a:pt x="491" y="97"/>
                      <a:pt x="491" y="97"/>
                      <a:pt x="491" y="97"/>
                    </a:cubicBezTo>
                    <a:cubicBezTo>
                      <a:pt x="493" y="95"/>
                      <a:pt x="493" y="95"/>
                      <a:pt x="493" y="95"/>
                    </a:cubicBezTo>
                    <a:cubicBezTo>
                      <a:pt x="478" y="95"/>
                      <a:pt x="463" y="96"/>
                      <a:pt x="449" y="94"/>
                    </a:cubicBezTo>
                    <a:cubicBezTo>
                      <a:pt x="449" y="93"/>
                      <a:pt x="449" y="93"/>
                      <a:pt x="449" y="93"/>
                    </a:cubicBezTo>
                    <a:cubicBezTo>
                      <a:pt x="467" y="93"/>
                      <a:pt x="485" y="94"/>
                      <a:pt x="503" y="93"/>
                    </a:cubicBezTo>
                    <a:cubicBezTo>
                      <a:pt x="505" y="92"/>
                      <a:pt x="506" y="90"/>
                      <a:pt x="508" y="91"/>
                    </a:cubicBezTo>
                    <a:cubicBezTo>
                      <a:pt x="509" y="91"/>
                      <a:pt x="509" y="90"/>
                      <a:pt x="510" y="89"/>
                    </a:cubicBezTo>
                    <a:cubicBezTo>
                      <a:pt x="497" y="88"/>
                      <a:pt x="497" y="88"/>
                      <a:pt x="497" y="88"/>
                    </a:cubicBezTo>
                    <a:cubicBezTo>
                      <a:pt x="492" y="86"/>
                      <a:pt x="486" y="89"/>
                      <a:pt x="482" y="85"/>
                    </a:cubicBezTo>
                    <a:cubicBezTo>
                      <a:pt x="465" y="85"/>
                      <a:pt x="448" y="83"/>
                      <a:pt x="432" y="82"/>
                    </a:cubicBezTo>
                    <a:cubicBezTo>
                      <a:pt x="432" y="81"/>
                      <a:pt x="432" y="81"/>
                      <a:pt x="432" y="81"/>
                    </a:cubicBezTo>
                    <a:cubicBezTo>
                      <a:pt x="455" y="82"/>
                      <a:pt x="479" y="81"/>
                      <a:pt x="502" y="82"/>
                    </a:cubicBezTo>
                    <a:cubicBezTo>
                      <a:pt x="475" y="79"/>
                      <a:pt x="475" y="79"/>
                      <a:pt x="475" y="79"/>
                    </a:cubicBezTo>
                    <a:cubicBezTo>
                      <a:pt x="482" y="78"/>
                      <a:pt x="489" y="76"/>
                      <a:pt x="497" y="78"/>
                    </a:cubicBezTo>
                    <a:cubicBezTo>
                      <a:pt x="500" y="77"/>
                      <a:pt x="503" y="77"/>
                      <a:pt x="506" y="77"/>
                    </a:cubicBezTo>
                    <a:cubicBezTo>
                      <a:pt x="507" y="77"/>
                      <a:pt x="507" y="75"/>
                      <a:pt x="509" y="75"/>
                    </a:cubicBezTo>
                    <a:cubicBezTo>
                      <a:pt x="509" y="74"/>
                      <a:pt x="509" y="74"/>
                      <a:pt x="509" y="74"/>
                    </a:cubicBezTo>
                    <a:cubicBezTo>
                      <a:pt x="492" y="73"/>
                      <a:pt x="492" y="73"/>
                      <a:pt x="492" y="73"/>
                    </a:cubicBezTo>
                    <a:cubicBezTo>
                      <a:pt x="491" y="72"/>
                      <a:pt x="491" y="72"/>
                      <a:pt x="491" y="72"/>
                    </a:cubicBezTo>
                    <a:cubicBezTo>
                      <a:pt x="495" y="71"/>
                      <a:pt x="501" y="72"/>
                      <a:pt x="505" y="70"/>
                    </a:cubicBezTo>
                    <a:cubicBezTo>
                      <a:pt x="500" y="70"/>
                      <a:pt x="494" y="69"/>
                      <a:pt x="490" y="70"/>
                    </a:cubicBezTo>
                    <a:cubicBezTo>
                      <a:pt x="486" y="68"/>
                      <a:pt x="478" y="70"/>
                      <a:pt x="476" y="66"/>
                    </a:cubicBezTo>
                    <a:cubicBezTo>
                      <a:pt x="462" y="64"/>
                      <a:pt x="446" y="64"/>
                      <a:pt x="431" y="62"/>
                    </a:cubicBezTo>
                    <a:cubicBezTo>
                      <a:pt x="432" y="61"/>
                      <a:pt x="429" y="59"/>
                      <a:pt x="432" y="59"/>
                    </a:cubicBezTo>
                    <a:cubicBezTo>
                      <a:pt x="450" y="61"/>
                      <a:pt x="450" y="61"/>
                      <a:pt x="450" y="61"/>
                    </a:cubicBezTo>
                    <a:cubicBezTo>
                      <a:pt x="465" y="61"/>
                      <a:pt x="482" y="63"/>
                      <a:pt x="495" y="60"/>
                    </a:cubicBezTo>
                    <a:cubicBezTo>
                      <a:pt x="462" y="60"/>
                      <a:pt x="432" y="51"/>
                      <a:pt x="400" y="50"/>
                    </a:cubicBezTo>
                    <a:cubicBezTo>
                      <a:pt x="389" y="47"/>
                      <a:pt x="376" y="48"/>
                      <a:pt x="365" y="46"/>
                    </a:cubicBezTo>
                    <a:cubicBezTo>
                      <a:pt x="390" y="46"/>
                      <a:pt x="415" y="50"/>
                      <a:pt x="440" y="51"/>
                    </a:cubicBezTo>
                    <a:cubicBezTo>
                      <a:pt x="438" y="51"/>
                      <a:pt x="438" y="51"/>
                      <a:pt x="438" y="51"/>
                    </a:cubicBezTo>
                    <a:cubicBezTo>
                      <a:pt x="437" y="48"/>
                      <a:pt x="442" y="51"/>
                      <a:pt x="444" y="49"/>
                    </a:cubicBezTo>
                    <a:cubicBezTo>
                      <a:pt x="440" y="47"/>
                      <a:pt x="437" y="51"/>
                      <a:pt x="433" y="50"/>
                    </a:cubicBezTo>
                    <a:cubicBezTo>
                      <a:pt x="432" y="49"/>
                      <a:pt x="429" y="50"/>
                      <a:pt x="430" y="48"/>
                    </a:cubicBezTo>
                    <a:cubicBezTo>
                      <a:pt x="429" y="48"/>
                      <a:pt x="428" y="48"/>
                      <a:pt x="428" y="47"/>
                    </a:cubicBezTo>
                    <a:cubicBezTo>
                      <a:pt x="431" y="45"/>
                      <a:pt x="435" y="50"/>
                      <a:pt x="435" y="47"/>
                    </a:cubicBezTo>
                    <a:cubicBezTo>
                      <a:pt x="428" y="46"/>
                      <a:pt x="418" y="44"/>
                      <a:pt x="411" y="44"/>
                    </a:cubicBezTo>
                    <a:cubicBezTo>
                      <a:pt x="411" y="42"/>
                      <a:pt x="413" y="43"/>
                      <a:pt x="414" y="42"/>
                    </a:cubicBezTo>
                    <a:cubicBezTo>
                      <a:pt x="406" y="41"/>
                      <a:pt x="397" y="41"/>
                      <a:pt x="388" y="39"/>
                    </a:cubicBezTo>
                    <a:cubicBezTo>
                      <a:pt x="396" y="37"/>
                      <a:pt x="407" y="41"/>
                      <a:pt x="415" y="40"/>
                    </a:cubicBezTo>
                    <a:cubicBezTo>
                      <a:pt x="397" y="37"/>
                      <a:pt x="378" y="37"/>
                      <a:pt x="361" y="33"/>
                    </a:cubicBezTo>
                    <a:cubicBezTo>
                      <a:pt x="360" y="32"/>
                      <a:pt x="360" y="32"/>
                      <a:pt x="360" y="32"/>
                    </a:cubicBezTo>
                    <a:cubicBezTo>
                      <a:pt x="366" y="33"/>
                      <a:pt x="373" y="31"/>
                      <a:pt x="379" y="33"/>
                    </a:cubicBezTo>
                    <a:cubicBezTo>
                      <a:pt x="378" y="34"/>
                      <a:pt x="378" y="34"/>
                      <a:pt x="378" y="34"/>
                    </a:cubicBezTo>
                    <a:cubicBezTo>
                      <a:pt x="379" y="33"/>
                      <a:pt x="379" y="33"/>
                      <a:pt x="379" y="33"/>
                    </a:cubicBezTo>
                    <a:cubicBezTo>
                      <a:pt x="398" y="33"/>
                      <a:pt x="423" y="36"/>
                      <a:pt x="444" y="37"/>
                    </a:cubicBezTo>
                    <a:cubicBezTo>
                      <a:pt x="434" y="33"/>
                      <a:pt x="422" y="34"/>
                      <a:pt x="411" y="31"/>
                    </a:cubicBezTo>
                    <a:cubicBezTo>
                      <a:pt x="414" y="29"/>
                      <a:pt x="419" y="30"/>
                      <a:pt x="423" y="31"/>
                    </a:cubicBezTo>
                    <a:cubicBezTo>
                      <a:pt x="437" y="32"/>
                      <a:pt x="455" y="35"/>
                      <a:pt x="470" y="35"/>
                    </a:cubicBezTo>
                    <a:cubicBezTo>
                      <a:pt x="467" y="34"/>
                      <a:pt x="459" y="32"/>
                      <a:pt x="454" y="31"/>
                    </a:cubicBezTo>
                    <a:cubicBezTo>
                      <a:pt x="451" y="32"/>
                      <a:pt x="449" y="29"/>
                      <a:pt x="446" y="31"/>
                    </a:cubicBezTo>
                    <a:cubicBezTo>
                      <a:pt x="446" y="31"/>
                      <a:pt x="446" y="31"/>
                      <a:pt x="446" y="30"/>
                    </a:cubicBezTo>
                    <a:cubicBezTo>
                      <a:pt x="445" y="32"/>
                      <a:pt x="443" y="31"/>
                      <a:pt x="441" y="30"/>
                    </a:cubicBezTo>
                    <a:cubicBezTo>
                      <a:pt x="441" y="30"/>
                      <a:pt x="441" y="30"/>
                      <a:pt x="442" y="29"/>
                    </a:cubicBezTo>
                    <a:cubicBezTo>
                      <a:pt x="441" y="30"/>
                      <a:pt x="440" y="29"/>
                      <a:pt x="439" y="29"/>
                    </a:cubicBezTo>
                    <a:cubicBezTo>
                      <a:pt x="441" y="30"/>
                      <a:pt x="441" y="30"/>
                      <a:pt x="441" y="30"/>
                    </a:cubicBezTo>
                    <a:cubicBezTo>
                      <a:pt x="440" y="31"/>
                      <a:pt x="440" y="31"/>
                      <a:pt x="440" y="31"/>
                    </a:cubicBezTo>
                    <a:cubicBezTo>
                      <a:pt x="438" y="30"/>
                      <a:pt x="436" y="31"/>
                      <a:pt x="435" y="29"/>
                    </a:cubicBezTo>
                    <a:cubicBezTo>
                      <a:pt x="437" y="26"/>
                      <a:pt x="444" y="30"/>
                      <a:pt x="447" y="29"/>
                    </a:cubicBezTo>
                    <a:cubicBezTo>
                      <a:pt x="418" y="23"/>
                      <a:pt x="387" y="20"/>
                      <a:pt x="357" y="17"/>
                    </a:cubicBezTo>
                    <a:cubicBezTo>
                      <a:pt x="240" y="10"/>
                      <a:pt x="240" y="10"/>
                      <a:pt x="240" y="10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50" y="8"/>
                      <a:pt x="292" y="10"/>
                      <a:pt x="331" y="12"/>
                    </a:cubicBezTo>
                    <a:cubicBezTo>
                      <a:pt x="308" y="9"/>
                      <a:pt x="287" y="8"/>
                      <a:pt x="265" y="6"/>
                    </a:cubicBezTo>
                    <a:cubicBezTo>
                      <a:pt x="222" y="4"/>
                      <a:pt x="178" y="2"/>
                      <a:pt x="136" y="3"/>
                    </a:cubicBezTo>
                    <a:cubicBezTo>
                      <a:pt x="133" y="2"/>
                      <a:pt x="129" y="0"/>
                      <a:pt x="126" y="2"/>
                    </a:cubicBezTo>
                    <a:cubicBezTo>
                      <a:pt x="120" y="1"/>
                      <a:pt x="113" y="2"/>
                      <a:pt x="108" y="1"/>
                    </a:cubicBezTo>
                    <a:cubicBezTo>
                      <a:pt x="106" y="4"/>
                      <a:pt x="101" y="2"/>
                      <a:pt x="98" y="2"/>
                    </a:cubicBezTo>
                    <a:cubicBezTo>
                      <a:pt x="84" y="2"/>
                      <a:pt x="69" y="1"/>
                      <a:pt x="55" y="3"/>
                    </a:cubicBezTo>
                    <a:cubicBezTo>
                      <a:pt x="53" y="4"/>
                      <a:pt x="48" y="2"/>
                      <a:pt x="47" y="3"/>
                    </a:cubicBezTo>
                    <a:cubicBezTo>
                      <a:pt x="50" y="5"/>
                      <a:pt x="55" y="4"/>
                      <a:pt x="59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5" y="5"/>
                      <a:pt x="51" y="7"/>
                      <a:pt x="48" y="5"/>
                    </a:cubicBezTo>
                    <a:cubicBezTo>
                      <a:pt x="43" y="6"/>
                      <a:pt x="37" y="3"/>
                      <a:pt x="34" y="7"/>
                    </a:cubicBezTo>
                    <a:cubicBezTo>
                      <a:pt x="28" y="9"/>
                      <a:pt x="21" y="9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3" y="21"/>
                      <a:pt x="28" y="16"/>
                      <a:pt x="34" y="20"/>
                    </a:cubicBezTo>
                    <a:cubicBezTo>
                      <a:pt x="29" y="21"/>
                      <a:pt x="23" y="20"/>
                      <a:pt x="18" y="20"/>
                    </a:cubicBezTo>
                    <a:cubicBezTo>
                      <a:pt x="15" y="21"/>
                      <a:pt x="11" y="20"/>
                      <a:pt x="10" y="22"/>
                    </a:cubicBezTo>
                    <a:cubicBezTo>
                      <a:pt x="17" y="22"/>
                      <a:pt x="24" y="24"/>
                      <a:pt x="30" y="26"/>
                    </a:cubicBezTo>
                    <a:cubicBezTo>
                      <a:pt x="29" y="27"/>
                      <a:pt x="29" y="28"/>
                      <a:pt x="30" y="30"/>
                    </a:cubicBezTo>
                    <a:cubicBezTo>
                      <a:pt x="27" y="30"/>
                      <a:pt x="22" y="27"/>
                      <a:pt x="19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6" y="35"/>
                      <a:pt x="35" y="35"/>
                    </a:cubicBezTo>
                    <a:cubicBezTo>
                      <a:pt x="29" y="33"/>
                      <a:pt x="25" y="39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2"/>
                      <a:pt x="17" y="40"/>
                      <a:pt x="15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3"/>
                      <a:pt x="16" y="45"/>
                      <a:pt x="13" y="44"/>
                    </a:cubicBezTo>
                    <a:cubicBezTo>
                      <a:pt x="14" y="45"/>
                      <a:pt x="15" y="44"/>
                      <a:pt x="15" y="45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6"/>
                      <a:pt x="17" y="47"/>
                      <a:pt x="16" y="48"/>
                    </a:cubicBezTo>
                    <a:cubicBezTo>
                      <a:pt x="19" y="49"/>
                      <a:pt x="21" y="49"/>
                      <a:pt x="23" y="50"/>
                    </a:cubicBezTo>
                    <a:cubicBezTo>
                      <a:pt x="27" y="50"/>
                      <a:pt x="31" y="51"/>
                      <a:pt x="33" y="54"/>
                    </a:cubicBezTo>
                    <a:cubicBezTo>
                      <a:pt x="28" y="55"/>
                      <a:pt x="24" y="53"/>
                      <a:pt x="19" y="53"/>
                    </a:cubicBezTo>
                    <a:cubicBezTo>
                      <a:pt x="21" y="51"/>
                      <a:pt x="23" y="53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2" y="52"/>
                      <a:pt x="17" y="50"/>
                      <a:pt x="16" y="53"/>
                    </a:cubicBezTo>
                    <a:cubicBezTo>
                      <a:pt x="13" y="53"/>
                      <a:pt x="7" y="52"/>
                      <a:pt x="5" y="56"/>
                    </a:cubicBezTo>
                    <a:cubicBezTo>
                      <a:pt x="6" y="58"/>
                      <a:pt x="7" y="57"/>
                      <a:pt x="9" y="57"/>
                    </a:cubicBezTo>
                    <a:cubicBezTo>
                      <a:pt x="11" y="61"/>
                      <a:pt x="17" y="58"/>
                      <a:pt x="20" y="61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4"/>
                      <a:pt x="18" y="66"/>
                      <a:pt x="17" y="67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3" y="68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9"/>
                      <a:pt x="3" y="70"/>
                      <a:pt x="4" y="70"/>
                    </a:cubicBezTo>
                    <a:cubicBezTo>
                      <a:pt x="4" y="71"/>
                      <a:pt x="4" y="71"/>
                      <a:pt x="3" y="71"/>
                    </a:cubicBezTo>
                    <a:cubicBezTo>
                      <a:pt x="4" y="74"/>
                      <a:pt x="9" y="71"/>
                      <a:pt x="9" y="74"/>
                    </a:cubicBezTo>
                    <a:cubicBezTo>
                      <a:pt x="14" y="75"/>
                      <a:pt x="19" y="75"/>
                      <a:pt x="22" y="77"/>
                    </a:cubicBezTo>
                    <a:cubicBezTo>
                      <a:pt x="21" y="78"/>
                      <a:pt x="19" y="77"/>
                      <a:pt x="17" y="78"/>
                    </a:cubicBezTo>
                    <a:cubicBezTo>
                      <a:pt x="18" y="82"/>
                      <a:pt x="27" y="80"/>
                      <a:pt x="27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86"/>
                      <a:pt x="19" y="88"/>
                      <a:pt x="21" y="89"/>
                    </a:cubicBezTo>
                    <a:cubicBezTo>
                      <a:pt x="21" y="89"/>
                      <a:pt x="21" y="89"/>
                      <a:pt x="20" y="90"/>
                    </a:cubicBezTo>
                    <a:cubicBezTo>
                      <a:pt x="24" y="91"/>
                      <a:pt x="27" y="92"/>
                      <a:pt x="31" y="93"/>
                    </a:cubicBezTo>
                    <a:cubicBezTo>
                      <a:pt x="29" y="95"/>
                      <a:pt x="26" y="92"/>
                      <a:pt x="25" y="94"/>
                    </a:cubicBezTo>
                    <a:cubicBezTo>
                      <a:pt x="19" y="92"/>
                      <a:pt x="11" y="92"/>
                      <a:pt x="6" y="90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10" y="98"/>
                      <a:pt x="13" y="101"/>
                      <a:pt x="17" y="101"/>
                    </a:cubicBezTo>
                    <a:cubicBezTo>
                      <a:pt x="22" y="100"/>
                      <a:pt x="20" y="105"/>
                      <a:pt x="23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42" y="115"/>
                      <a:pt x="69" y="116"/>
                      <a:pt x="93" y="118"/>
                    </a:cubicBezTo>
                    <a:cubicBezTo>
                      <a:pt x="102" y="118"/>
                      <a:pt x="111" y="118"/>
                      <a:pt x="120" y="118"/>
                    </a:cubicBez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36" y="120"/>
                      <a:pt x="188" y="118"/>
                      <a:pt x="142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57" y="116"/>
                      <a:pt x="173" y="117"/>
                      <a:pt x="190" y="117"/>
                    </a:cubicBezTo>
                    <a:cubicBezTo>
                      <a:pt x="297" y="123"/>
                      <a:pt x="297" y="123"/>
                      <a:pt x="297" y="123"/>
                    </a:cubicBezTo>
                    <a:cubicBezTo>
                      <a:pt x="279" y="120"/>
                      <a:pt x="259" y="120"/>
                      <a:pt x="241" y="119"/>
                    </a:cubicBezTo>
                    <a:cubicBezTo>
                      <a:pt x="175" y="113"/>
                      <a:pt x="113" y="119"/>
                      <a:pt x="48" y="109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147" y="110"/>
                      <a:pt x="213" y="111"/>
                      <a:pt x="276" y="116"/>
                    </a:cubicBezTo>
                    <a:cubicBezTo>
                      <a:pt x="279" y="114"/>
                      <a:pt x="285" y="114"/>
                      <a:pt x="288" y="116"/>
                    </a:cubicBezTo>
                    <a:cubicBezTo>
                      <a:pt x="291" y="114"/>
                      <a:pt x="300" y="115"/>
                      <a:pt x="303" y="117"/>
                    </a:cubicBezTo>
                    <a:cubicBezTo>
                      <a:pt x="303" y="116"/>
                      <a:pt x="303" y="116"/>
                      <a:pt x="303" y="116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428" y="124"/>
                      <a:pt x="428" y="124"/>
                      <a:pt x="428" y="124"/>
                    </a:cubicBezTo>
                    <a:cubicBezTo>
                      <a:pt x="436" y="123"/>
                      <a:pt x="436" y="123"/>
                      <a:pt x="436" y="123"/>
                    </a:cubicBezTo>
                    <a:cubicBezTo>
                      <a:pt x="440" y="123"/>
                      <a:pt x="444" y="123"/>
                      <a:pt x="447" y="122"/>
                    </a:cubicBezTo>
                    <a:cubicBezTo>
                      <a:pt x="439" y="120"/>
                      <a:pt x="429" y="120"/>
                      <a:pt x="420" y="120"/>
                    </a:cubicBezTo>
                    <a:cubicBezTo>
                      <a:pt x="419" y="119"/>
                      <a:pt x="419" y="119"/>
                      <a:pt x="419" y="119"/>
                    </a:cubicBezTo>
                    <a:cubicBezTo>
                      <a:pt x="426" y="117"/>
                      <a:pt x="434" y="120"/>
                      <a:pt x="440" y="119"/>
                    </a:cubicBezTo>
                    <a:cubicBezTo>
                      <a:pt x="455" y="119"/>
                      <a:pt x="472" y="121"/>
                      <a:pt x="483" y="115"/>
                    </a:cubicBezTo>
                    <a:cubicBezTo>
                      <a:pt x="470" y="116"/>
                      <a:pt x="470" y="116"/>
                      <a:pt x="470" y="116"/>
                    </a:cubicBezTo>
                    <a:cubicBezTo>
                      <a:pt x="467" y="116"/>
                      <a:pt x="463" y="116"/>
                      <a:pt x="461" y="115"/>
                    </a:cubicBezTo>
                    <a:cubicBezTo>
                      <a:pt x="459" y="112"/>
                      <a:pt x="463" y="113"/>
                      <a:pt x="464" y="112"/>
                    </a:cubicBezTo>
                    <a:cubicBezTo>
                      <a:pt x="452" y="111"/>
                      <a:pt x="452" y="111"/>
                      <a:pt x="452" y="111"/>
                    </a:cubicBezTo>
                    <a:cubicBezTo>
                      <a:pt x="446" y="111"/>
                      <a:pt x="436" y="112"/>
                      <a:pt x="432" y="107"/>
                    </a:cubicBezTo>
                    <a:cubicBezTo>
                      <a:pt x="433" y="107"/>
                      <a:pt x="436" y="108"/>
                      <a:pt x="437" y="108"/>
                    </a:cubicBezTo>
                    <a:cubicBezTo>
                      <a:pt x="442" y="105"/>
                      <a:pt x="447" y="108"/>
                      <a:pt x="451" y="107"/>
                    </a:cubicBezTo>
                    <a:cubicBezTo>
                      <a:pt x="441" y="106"/>
                      <a:pt x="432" y="104"/>
                      <a:pt x="422" y="102"/>
                    </a:cubicBezTo>
                    <a:cubicBezTo>
                      <a:pt x="438" y="103"/>
                      <a:pt x="456" y="104"/>
                      <a:pt x="472" y="106"/>
                    </a:cubicBezTo>
                    <a:cubicBezTo>
                      <a:pt x="471" y="107"/>
                      <a:pt x="471" y="107"/>
                      <a:pt x="471" y="107"/>
                    </a:cubicBezTo>
                    <a:lnTo>
                      <a:pt x="477" y="107"/>
                    </a:lnTo>
                    <a:close/>
                    <a:moveTo>
                      <a:pt x="432" y="27"/>
                    </a:moveTo>
                    <a:cubicBezTo>
                      <a:pt x="433" y="27"/>
                      <a:pt x="433" y="28"/>
                      <a:pt x="434" y="28"/>
                    </a:cubicBezTo>
                    <a:cubicBezTo>
                      <a:pt x="434" y="28"/>
                      <a:pt x="434" y="27"/>
                      <a:pt x="434" y="27"/>
                    </a:cubicBezTo>
                    <a:cubicBezTo>
                      <a:pt x="434" y="27"/>
                      <a:pt x="434" y="28"/>
                      <a:pt x="434" y="28"/>
                    </a:cubicBezTo>
                    <a:cubicBezTo>
                      <a:pt x="434" y="28"/>
                      <a:pt x="433" y="27"/>
                      <a:pt x="432" y="27"/>
                    </a:cubicBezTo>
                    <a:cubicBezTo>
                      <a:pt x="431" y="27"/>
                      <a:pt x="431" y="27"/>
                      <a:pt x="430" y="28"/>
                    </a:cubicBezTo>
                    <a:cubicBezTo>
                      <a:pt x="431" y="29"/>
                      <a:pt x="431" y="29"/>
                      <a:pt x="431" y="29"/>
                    </a:cubicBezTo>
                    <a:cubicBezTo>
                      <a:pt x="429" y="29"/>
                      <a:pt x="429" y="29"/>
                      <a:pt x="429" y="29"/>
                    </a:cubicBezTo>
                    <a:cubicBezTo>
                      <a:pt x="429" y="27"/>
                      <a:pt x="431" y="27"/>
                      <a:pt x="432" y="27"/>
                    </a:cubicBezTo>
                    <a:close/>
                    <a:moveTo>
                      <a:pt x="424" y="26"/>
                    </a:moveTo>
                    <a:cubicBezTo>
                      <a:pt x="425" y="29"/>
                      <a:pt x="421" y="27"/>
                      <a:pt x="420" y="26"/>
                    </a:cubicBezTo>
                    <a:lnTo>
                      <a:pt x="424" y="26"/>
                    </a:lnTo>
                    <a:close/>
                    <a:moveTo>
                      <a:pt x="6" y="71"/>
                    </a:move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6" y="73"/>
                      <a:pt x="6" y="71"/>
                    </a:cubicBezTo>
                    <a:close/>
                    <a:moveTo>
                      <a:pt x="384" y="108"/>
                    </a:moveTo>
                    <a:cubicBezTo>
                      <a:pt x="385" y="108"/>
                      <a:pt x="385" y="108"/>
                      <a:pt x="385" y="108"/>
                    </a:cubicBezTo>
                    <a:cubicBezTo>
                      <a:pt x="418" y="111"/>
                      <a:pt x="418" y="111"/>
                      <a:pt x="418" y="111"/>
                    </a:cubicBezTo>
                    <a:lnTo>
                      <a:pt x="384" y="108"/>
                    </a:lnTo>
                    <a:close/>
                    <a:moveTo>
                      <a:pt x="456" y="113"/>
                    </a:moveTo>
                    <a:cubicBezTo>
                      <a:pt x="456" y="112"/>
                      <a:pt x="457" y="112"/>
                      <a:pt x="458" y="112"/>
                    </a:cubicBezTo>
                    <a:cubicBezTo>
                      <a:pt x="458" y="113"/>
                      <a:pt x="457" y="113"/>
                      <a:pt x="456" y="113"/>
                    </a:cubicBezTo>
                    <a:cubicBezTo>
                      <a:pt x="456" y="113"/>
                      <a:pt x="455" y="113"/>
                      <a:pt x="455" y="113"/>
                    </a:cubicBezTo>
                    <a:cubicBezTo>
                      <a:pt x="455" y="113"/>
                      <a:pt x="456" y="113"/>
                      <a:pt x="456" y="113"/>
                    </a:cubicBezTo>
                    <a:close/>
                    <a:moveTo>
                      <a:pt x="426" y="108"/>
                    </a:move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25" y="109"/>
                      <a:pt x="425" y="109"/>
                      <a:pt x="425" y="109"/>
                    </a:cubicBezTo>
                    <a:lnTo>
                      <a:pt x="426" y="108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阿里巴巴普惠体" panose="00020600040101010101" charset="-122"/>
                </a:endParaRPr>
              </a:p>
            </p:txBody>
          </p:sp>
          <p:pic>
            <p:nvPicPr>
              <p:cNvPr id="37" name="图形" descr="ai5_4847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108" y="1493"/>
                <a:ext cx="7824" cy="7824"/>
              </a:xfrm>
              <a:prstGeom prst="ellipse">
                <a:avLst/>
              </a:prstGeom>
            </p:spPr>
          </p:pic>
          <p:sp>
            <p:nvSpPr>
              <p:cNvPr id="38" name="图形"/>
              <p:cNvSpPr/>
              <p:nvPr/>
            </p:nvSpPr>
            <p:spPr>
              <a:xfrm rot="14820000" flipH="1" flipV="1">
                <a:off x="-306" y="-2342"/>
                <a:ext cx="4074" cy="6676"/>
              </a:xfrm>
              <a:custGeom>
                <a:avLst/>
                <a:gdLst>
                  <a:gd name="connsiteX0" fmla="*/ 0 w 2675"/>
                  <a:gd name="connsiteY0" fmla="*/ 2084 h 4234"/>
                  <a:gd name="connsiteX1" fmla="*/ 2162 w 2675"/>
                  <a:gd name="connsiteY1" fmla="*/ 100 h 4234"/>
                  <a:gd name="connsiteX2" fmla="*/ 2130 w 2675"/>
                  <a:gd name="connsiteY2" fmla="*/ 2179 h 4234"/>
                  <a:gd name="connsiteX3" fmla="*/ 2162 w 2675"/>
                  <a:gd name="connsiteY3" fmla="*/ 4066 h 4234"/>
                  <a:gd name="connsiteX4" fmla="*/ 0 w 2675"/>
                  <a:gd name="connsiteY4" fmla="*/ 2084 h 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" h="4234">
                    <a:moveTo>
                      <a:pt x="0" y="2084"/>
                    </a:moveTo>
                    <a:cubicBezTo>
                      <a:pt x="0" y="988"/>
                      <a:pt x="1069" y="-383"/>
                      <a:pt x="2162" y="100"/>
                    </a:cubicBezTo>
                    <a:cubicBezTo>
                      <a:pt x="3172" y="547"/>
                      <a:pt x="2434" y="1279"/>
                      <a:pt x="2130" y="2179"/>
                    </a:cubicBezTo>
                    <a:cubicBezTo>
                      <a:pt x="1962" y="2677"/>
                      <a:pt x="3208" y="3326"/>
                      <a:pt x="2162" y="4066"/>
                    </a:cubicBezTo>
                    <a:cubicBezTo>
                      <a:pt x="1187" y="4755"/>
                      <a:pt x="0" y="3178"/>
                      <a:pt x="0" y="2084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  <p:sp>
        <p:nvSpPr>
          <p:cNvPr id="12" name="图形"/>
          <p:cNvSpPr txBox="1"/>
          <p:nvPr/>
        </p:nvSpPr>
        <p:spPr>
          <a:xfrm>
            <a:off x="4962525" y="1781810"/>
            <a:ext cx="3703955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Part</a:t>
            </a:r>
            <a:r>
              <a:rPr lang="en-US" altLang="zh-CN" sz="6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 </a:t>
            </a:r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03</a:t>
            </a:r>
          </a:p>
        </p:txBody>
      </p:sp>
      <p:sp>
        <p:nvSpPr>
          <p:cNvPr id="14" name="图形"/>
          <p:cNvSpPr txBox="1"/>
          <p:nvPr/>
        </p:nvSpPr>
        <p:spPr>
          <a:xfrm>
            <a:off x="4962526" y="3239770"/>
            <a:ext cx="6924674" cy="1203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66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rPr>
              <a:t>Insufficient work</a:t>
            </a:r>
          </a:p>
        </p:txBody>
      </p:sp>
      <p:sp>
        <p:nvSpPr>
          <p:cNvPr id="17" name="图形"/>
          <p:cNvSpPr txBox="1"/>
          <p:nvPr/>
        </p:nvSpPr>
        <p:spPr>
          <a:xfrm>
            <a:off x="4962526" y="4379597"/>
            <a:ext cx="654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cxnSp>
        <p:nvCxnSpPr>
          <p:cNvPr id="18" name="图形"/>
          <p:cNvCxnSpPr/>
          <p:nvPr/>
        </p:nvCxnSpPr>
        <p:spPr>
          <a:xfrm>
            <a:off x="5102226" y="3006725"/>
            <a:ext cx="1653540" cy="0"/>
          </a:xfrm>
          <a:prstGeom prst="line">
            <a:avLst/>
          </a:prstGeom>
          <a:ln w="38100">
            <a:solidFill>
              <a:srgbClr val="C48F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flipH="1">
            <a:off x="10056496" y="399415"/>
            <a:ext cx="1673860" cy="307340"/>
            <a:chOff x="489" y="629"/>
            <a:chExt cx="2636" cy="484"/>
          </a:xfrm>
        </p:grpSpPr>
        <p:sp>
          <p:nvSpPr>
            <p:cNvPr id="27" name="图形"/>
            <p:cNvSpPr/>
            <p:nvPr/>
          </p:nvSpPr>
          <p:spPr>
            <a:xfrm>
              <a:off x="489" y="629"/>
              <a:ext cx="2636" cy="48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48F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28" name="图形" descr="放大镜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5" y="697"/>
              <a:ext cx="350" cy="350"/>
            </a:xfrm>
            <a:prstGeom prst="rect">
              <a:avLst/>
            </a:prstGeom>
          </p:spPr>
        </p:pic>
      </p:grpSp>
      <p:grpSp>
        <p:nvGrpSpPr>
          <p:cNvPr id="30" name="图形"/>
          <p:cNvGrpSpPr/>
          <p:nvPr/>
        </p:nvGrpSpPr>
        <p:grpSpPr>
          <a:xfrm>
            <a:off x="8162291" y="5806440"/>
            <a:ext cx="3340735" cy="615950"/>
            <a:chOff x="12854" y="9144"/>
            <a:chExt cx="5261" cy="970"/>
          </a:xfrm>
        </p:grpSpPr>
        <p:sp>
          <p:nvSpPr>
            <p:cNvPr id="21" name="图形"/>
            <p:cNvSpPr>
              <a:spLocks noEditPoints="1"/>
            </p:cNvSpPr>
            <p:nvPr/>
          </p:nvSpPr>
          <p:spPr bwMode="auto">
            <a:xfrm>
              <a:off x="12854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3" name="图形"/>
            <p:cNvSpPr>
              <a:spLocks noEditPoints="1"/>
            </p:cNvSpPr>
            <p:nvPr/>
          </p:nvSpPr>
          <p:spPr bwMode="auto">
            <a:xfrm>
              <a:off x="14293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4" name="图形"/>
            <p:cNvSpPr>
              <a:spLocks noEditPoints="1"/>
            </p:cNvSpPr>
            <p:nvPr/>
          </p:nvSpPr>
          <p:spPr bwMode="auto">
            <a:xfrm>
              <a:off x="15732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>
              <a:spLocks noEditPoints="1"/>
            </p:cNvSpPr>
            <p:nvPr/>
          </p:nvSpPr>
          <p:spPr bwMode="auto">
            <a:xfrm>
              <a:off x="17171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226050" cy="608965"/>
            <a:chOff x="397" y="606"/>
            <a:chExt cx="8230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03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771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Insufficient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3" name="图形"/>
          <p:cNvGrpSpPr/>
          <p:nvPr/>
        </p:nvGrpSpPr>
        <p:grpSpPr>
          <a:xfrm>
            <a:off x="1125857" y="1977390"/>
            <a:ext cx="9973945" cy="3679190"/>
            <a:chOff x="1773" y="3114"/>
            <a:chExt cx="15707" cy="5794"/>
          </a:xfrm>
        </p:grpSpPr>
        <p:grpSp>
          <p:nvGrpSpPr>
            <p:cNvPr id="8" name="组合 7"/>
            <p:cNvGrpSpPr/>
            <p:nvPr/>
          </p:nvGrpSpPr>
          <p:grpSpPr>
            <a:xfrm>
              <a:off x="1773" y="3114"/>
              <a:ext cx="7220" cy="2609"/>
              <a:chOff x="158730" y="1300785"/>
              <a:chExt cx="4738640" cy="1712343"/>
            </a:xfrm>
          </p:grpSpPr>
          <p:sp>
            <p:nvSpPr>
              <p:cNvPr id="21" name="图形"/>
              <p:cNvSpPr/>
              <p:nvPr/>
            </p:nvSpPr>
            <p:spPr>
              <a:xfrm>
                <a:off x="453418" y="1300785"/>
                <a:ext cx="4443952" cy="1712343"/>
              </a:xfrm>
              <a:prstGeom prst="roundRect">
                <a:avLst>
                  <a:gd name="adj" fmla="val 10985"/>
                </a:avLst>
              </a:prstGeom>
              <a:solidFill>
                <a:srgbClr val="B9C1AD"/>
              </a:solidFill>
              <a:ln>
                <a:noFill/>
              </a:ln>
              <a:effectLst>
                <a:outerShdw blurRad="254000" dist="127000" dir="5400000" sx="96000" sy="96000" algn="t" rotWithShape="0">
                  <a:srgbClr val="788464">
                    <a:alpha val="1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graphicFrame>
            <p:nvGraphicFramePr>
              <p:cNvPr id="24" name="图形"/>
              <p:cNvGraphicFramePr/>
              <p:nvPr/>
            </p:nvGraphicFramePr>
            <p:xfrm>
              <a:off x="158730" y="1346860"/>
              <a:ext cx="2402693" cy="160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12" name="图形"/>
            <p:cNvSpPr/>
            <p:nvPr/>
          </p:nvSpPr>
          <p:spPr>
            <a:xfrm>
              <a:off x="2883" y="6299"/>
              <a:ext cx="6861" cy="2609"/>
            </a:xfrm>
            <a:prstGeom prst="roundRect">
              <a:avLst>
                <a:gd name="adj" fmla="val 10985"/>
              </a:avLst>
            </a:prstGeom>
            <a:solidFill>
              <a:srgbClr val="C48F7E"/>
            </a:solidFill>
            <a:ln>
              <a:noFill/>
            </a:ln>
            <a:effectLst>
              <a:outerShdw blurRad="254000" dist="127000" dir="5400000" sx="96000" sy="96000" algn="t" rotWithShape="0">
                <a:srgbClr val="788464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aphicFrame>
          <p:nvGraphicFramePr>
            <p:cNvPr id="16" name="图形"/>
            <p:cNvGraphicFramePr/>
            <p:nvPr/>
          </p:nvGraphicFramePr>
          <p:xfrm>
            <a:off x="2434" y="6370"/>
            <a:ext cx="3661" cy="24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2" name="图形" descr="60e2a0400473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81" y="3122"/>
              <a:ext cx="8099" cy="2943"/>
            </a:xfrm>
            <a:prstGeom prst="roundRect">
              <a:avLst/>
            </a:prstGeom>
          </p:spPr>
        </p:pic>
        <p:sp>
          <p:nvSpPr>
            <p:cNvPr id="23" name="图形"/>
            <p:cNvSpPr txBox="1"/>
            <p:nvPr/>
          </p:nvSpPr>
          <p:spPr>
            <a:xfrm>
              <a:off x="3041" y="4144"/>
              <a:ext cx="1254" cy="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阿里巴巴普惠体" panose="00020600040101010101" charset="-122"/>
                </a:rPr>
                <a:t>60%</a:t>
              </a:r>
            </a:p>
          </p:txBody>
        </p:sp>
        <p:sp>
          <p:nvSpPr>
            <p:cNvPr id="28" name="图形"/>
            <p:cNvSpPr txBox="1"/>
            <p:nvPr/>
          </p:nvSpPr>
          <p:spPr>
            <a:xfrm>
              <a:off x="3710" y="7320"/>
              <a:ext cx="1220" cy="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阿里巴巴普惠体 Heavy" panose="00020600040101010101" charset="-122"/>
                  <a:ea typeface="阿里巴巴普惠体 Heavy" panose="00020600040101010101" charset="-122"/>
                  <a:cs typeface="阿里巴巴普惠体" panose="00020600040101010101" charset="-122"/>
                </a:rPr>
                <a:t>85%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039" y="3502"/>
              <a:ext cx="3436" cy="1782"/>
              <a:chOff x="2604" y="3165"/>
              <a:chExt cx="3436" cy="1782"/>
            </a:xfrm>
          </p:grpSpPr>
          <p:sp>
            <p:nvSpPr>
              <p:cNvPr id="32" name="图形"/>
              <p:cNvSpPr txBox="1"/>
              <p:nvPr/>
            </p:nvSpPr>
            <p:spPr>
              <a:xfrm>
                <a:off x="2604" y="3165"/>
                <a:ext cx="1789" cy="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0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3" name="图形"/>
              <p:cNvSpPr txBox="1"/>
              <p:nvPr/>
            </p:nvSpPr>
            <p:spPr>
              <a:xfrm>
                <a:off x="2604" y="3690"/>
                <a:ext cx="3436" cy="1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751" y="6674"/>
              <a:ext cx="3436" cy="1782"/>
              <a:chOff x="2604" y="3165"/>
              <a:chExt cx="3436" cy="1782"/>
            </a:xfrm>
          </p:grpSpPr>
          <p:sp>
            <p:nvSpPr>
              <p:cNvPr id="35" name="图形"/>
              <p:cNvSpPr txBox="1"/>
              <p:nvPr/>
            </p:nvSpPr>
            <p:spPr>
              <a:xfrm>
                <a:off x="2604" y="3165"/>
                <a:ext cx="1789" cy="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0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6" name="图形"/>
              <p:cNvSpPr txBox="1"/>
              <p:nvPr/>
            </p:nvSpPr>
            <p:spPr>
              <a:xfrm>
                <a:off x="2604" y="3690"/>
                <a:ext cx="3436" cy="1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0346" y="6551"/>
              <a:ext cx="7134" cy="1537"/>
              <a:chOff x="2604" y="3165"/>
              <a:chExt cx="7134" cy="1537"/>
            </a:xfrm>
          </p:grpSpPr>
          <p:sp>
            <p:nvSpPr>
              <p:cNvPr id="38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9" name="图形"/>
              <p:cNvSpPr txBox="1"/>
              <p:nvPr/>
            </p:nvSpPr>
            <p:spPr>
              <a:xfrm>
                <a:off x="2604" y="3744"/>
                <a:ext cx="7134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293360" cy="608965"/>
            <a:chOff x="397" y="606"/>
            <a:chExt cx="8336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03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877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Insufficient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1030604" y="2007235"/>
            <a:ext cx="10092691" cy="3698240"/>
            <a:chOff x="1623" y="2820"/>
            <a:chExt cx="15894" cy="5824"/>
          </a:xfrm>
        </p:grpSpPr>
        <p:pic>
          <p:nvPicPr>
            <p:cNvPr id="21" name="图形" descr="5c90e8f47945c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983" y="2820"/>
              <a:ext cx="7534" cy="5824"/>
            </a:xfrm>
            <a:prstGeom prst="roundRect">
              <a:avLst>
                <a:gd name="adj" fmla="val 6936"/>
              </a:avLst>
            </a:prstGeom>
            <a:ln w="38100">
              <a:solidFill>
                <a:srgbClr val="EDE4C4"/>
              </a:solidFill>
            </a:ln>
          </p:spPr>
        </p:pic>
        <p:sp>
          <p:nvSpPr>
            <p:cNvPr id="22" name="图形"/>
            <p:cNvSpPr/>
            <p:nvPr/>
          </p:nvSpPr>
          <p:spPr>
            <a:xfrm>
              <a:off x="1623" y="3144"/>
              <a:ext cx="7554" cy="2433"/>
            </a:xfrm>
            <a:prstGeom prst="roundRect">
              <a:avLst/>
            </a:prstGeom>
            <a:noFill/>
            <a:ln w="25400">
              <a:solidFill>
                <a:srgbClr val="F5D8A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3" name="图形"/>
            <p:cNvSpPr/>
            <p:nvPr/>
          </p:nvSpPr>
          <p:spPr>
            <a:xfrm>
              <a:off x="1649" y="6211"/>
              <a:ext cx="7554" cy="2433"/>
            </a:xfrm>
            <a:prstGeom prst="roundRect">
              <a:avLst/>
            </a:prstGeom>
            <a:noFill/>
            <a:ln w="25400">
              <a:solidFill>
                <a:srgbClr val="F5D8A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图形"/>
            <p:cNvSpPr/>
            <p:nvPr/>
          </p:nvSpPr>
          <p:spPr>
            <a:xfrm>
              <a:off x="3470" y="2820"/>
              <a:ext cx="3860" cy="671"/>
            </a:xfrm>
            <a:prstGeom prst="roundRect">
              <a:avLst/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5" name="图形"/>
            <p:cNvSpPr/>
            <p:nvPr/>
          </p:nvSpPr>
          <p:spPr>
            <a:xfrm>
              <a:off x="3470" y="5875"/>
              <a:ext cx="3860" cy="671"/>
            </a:xfrm>
            <a:prstGeom prst="round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9" name="图形"/>
            <p:cNvSpPr txBox="1"/>
            <p:nvPr/>
          </p:nvSpPr>
          <p:spPr>
            <a:xfrm>
              <a:off x="1833" y="3724"/>
              <a:ext cx="7134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6" name="图形"/>
            <p:cNvSpPr txBox="1"/>
            <p:nvPr/>
          </p:nvSpPr>
          <p:spPr>
            <a:xfrm>
              <a:off x="1833" y="6808"/>
              <a:ext cx="7134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116195" cy="608965"/>
            <a:chOff x="397" y="606"/>
            <a:chExt cx="8057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03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598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Insufficient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1179831" y="1957071"/>
            <a:ext cx="9845675" cy="3314700"/>
            <a:chOff x="1858" y="3082"/>
            <a:chExt cx="15505" cy="5220"/>
          </a:xfrm>
        </p:grpSpPr>
        <p:cxnSp>
          <p:nvCxnSpPr>
            <p:cNvPr id="26" name="图形"/>
            <p:cNvCxnSpPr/>
            <p:nvPr/>
          </p:nvCxnSpPr>
          <p:spPr>
            <a:xfrm>
              <a:off x="4393" y="4186"/>
              <a:ext cx="11338" cy="0"/>
            </a:xfrm>
            <a:prstGeom prst="line">
              <a:avLst/>
            </a:prstGeom>
            <a:ln w="25400">
              <a:solidFill>
                <a:srgbClr val="F4EB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图形"/>
            <p:cNvSpPr/>
            <p:nvPr/>
          </p:nvSpPr>
          <p:spPr>
            <a:xfrm>
              <a:off x="5386" y="4077"/>
              <a:ext cx="225" cy="225"/>
            </a:xfrm>
            <a:prstGeom prst="ellipse">
              <a:avLst/>
            </a:prstGeom>
            <a:solidFill>
              <a:srgbClr val="F5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0" name="图形"/>
            <p:cNvSpPr/>
            <p:nvPr/>
          </p:nvSpPr>
          <p:spPr>
            <a:xfrm>
              <a:off x="9436" y="4077"/>
              <a:ext cx="225" cy="225"/>
            </a:xfrm>
            <a:prstGeom prst="ellipse">
              <a:avLst/>
            </a:prstGeom>
            <a:solidFill>
              <a:srgbClr val="EDE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51" name="图形"/>
            <p:cNvSpPr/>
            <p:nvPr/>
          </p:nvSpPr>
          <p:spPr>
            <a:xfrm>
              <a:off x="13546" y="4077"/>
              <a:ext cx="225" cy="225"/>
            </a:xfrm>
            <a:prstGeom prst="ellipse">
              <a:avLst/>
            </a:prstGeom>
            <a:solidFill>
              <a:srgbClr val="F5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464" y="3082"/>
              <a:ext cx="2208" cy="2208"/>
              <a:chOff x="2353" y="3280"/>
              <a:chExt cx="2208" cy="2208"/>
            </a:xfrm>
          </p:grpSpPr>
          <p:sp>
            <p:nvSpPr>
              <p:cNvPr id="17" name="图形"/>
              <p:cNvSpPr/>
              <p:nvPr/>
            </p:nvSpPr>
            <p:spPr>
              <a:xfrm>
                <a:off x="2353" y="3280"/>
                <a:ext cx="2209" cy="2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9C1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22" name="图形"/>
              <p:cNvSpPr/>
              <p:nvPr/>
            </p:nvSpPr>
            <p:spPr>
              <a:xfrm>
                <a:off x="2523" y="3450"/>
                <a:ext cx="1870" cy="1870"/>
              </a:xfrm>
              <a:prstGeom prst="ellipse">
                <a:avLst/>
              </a:pr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37" name="图形"/>
              <p:cNvSpPr/>
              <p:nvPr/>
            </p:nvSpPr>
            <p:spPr>
              <a:xfrm>
                <a:off x="3930" y="3459"/>
                <a:ext cx="153" cy="153"/>
              </a:xfrm>
              <a:prstGeom prst="ellipse">
                <a:avLst/>
              </a:prstGeom>
              <a:solidFill>
                <a:srgbClr val="F5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38" name="图形"/>
              <p:cNvSpPr/>
              <p:nvPr/>
            </p:nvSpPr>
            <p:spPr>
              <a:xfrm>
                <a:off x="2370" y="4122"/>
                <a:ext cx="153" cy="153"/>
              </a:xfrm>
              <a:prstGeom prst="ellipse">
                <a:avLst/>
              </a:prstGeom>
              <a:solidFill>
                <a:srgbClr val="F5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39" name="图形"/>
              <p:cNvSpPr/>
              <p:nvPr/>
            </p:nvSpPr>
            <p:spPr>
              <a:xfrm>
                <a:off x="3912" y="5167"/>
                <a:ext cx="153" cy="153"/>
              </a:xfrm>
              <a:prstGeom prst="ellipse">
                <a:avLst/>
              </a:prstGeom>
              <a:solidFill>
                <a:srgbClr val="F5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60" name="图形"/>
              <p:cNvSpPr/>
              <p:nvPr/>
            </p:nvSpPr>
            <p:spPr>
              <a:xfrm>
                <a:off x="3217" y="4065"/>
                <a:ext cx="480" cy="645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497" y="3082"/>
              <a:ext cx="2208" cy="2208"/>
              <a:chOff x="6435" y="3280"/>
              <a:chExt cx="2208" cy="2208"/>
            </a:xfrm>
          </p:grpSpPr>
          <p:sp>
            <p:nvSpPr>
              <p:cNvPr id="18" name="图形"/>
              <p:cNvSpPr/>
              <p:nvPr/>
            </p:nvSpPr>
            <p:spPr>
              <a:xfrm>
                <a:off x="6435" y="3280"/>
                <a:ext cx="2209" cy="2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48F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23" name="图形"/>
              <p:cNvSpPr/>
              <p:nvPr/>
            </p:nvSpPr>
            <p:spPr>
              <a:xfrm>
                <a:off x="6605" y="3450"/>
                <a:ext cx="1870" cy="1870"/>
              </a:xfrm>
              <a:prstGeom prst="ellipse">
                <a:avLst/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0" name="图形"/>
              <p:cNvSpPr/>
              <p:nvPr/>
            </p:nvSpPr>
            <p:spPr>
              <a:xfrm>
                <a:off x="7998" y="3459"/>
                <a:ext cx="153" cy="153"/>
              </a:xfrm>
              <a:prstGeom prst="ellipse">
                <a:avLst/>
              </a:prstGeom>
              <a:solidFill>
                <a:srgbClr val="EDE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1" name="图形"/>
              <p:cNvSpPr/>
              <p:nvPr/>
            </p:nvSpPr>
            <p:spPr>
              <a:xfrm>
                <a:off x="6456" y="4209"/>
                <a:ext cx="153" cy="153"/>
              </a:xfrm>
              <a:prstGeom prst="ellipse">
                <a:avLst/>
              </a:prstGeom>
              <a:solidFill>
                <a:srgbClr val="EDE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2" name="图形"/>
              <p:cNvSpPr/>
              <p:nvPr/>
            </p:nvSpPr>
            <p:spPr>
              <a:xfrm>
                <a:off x="7922" y="5216"/>
                <a:ext cx="153" cy="153"/>
              </a:xfrm>
              <a:prstGeom prst="ellipse">
                <a:avLst/>
              </a:prstGeom>
              <a:solidFill>
                <a:srgbClr val="EDE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61" name="图形"/>
              <p:cNvSpPr/>
              <p:nvPr/>
            </p:nvSpPr>
            <p:spPr>
              <a:xfrm>
                <a:off x="7095" y="3932"/>
                <a:ext cx="903" cy="903"/>
              </a:xfrm>
              <a:prstGeom prst="su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0530" y="3082"/>
              <a:ext cx="2208" cy="2208"/>
              <a:chOff x="10519" y="3280"/>
              <a:chExt cx="2208" cy="2208"/>
            </a:xfrm>
          </p:grpSpPr>
          <p:sp>
            <p:nvSpPr>
              <p:cNvPr id="19" name="图形"/>
              <p:cNvSpPr/>
              <p:nvPr/>
            </p:nvSpPr>
            <p:spPr>
              <a:xfrm>
                <a:off x="10519" y="3280"/>
                <a:ext cx="2209" cy="2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9C1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24" name="图形"/>
              <p:cNvSpPr/>
              <p:nvPr/>
            </p:nvSpPr>
            <p:spPr>
              <a:xfrm>
                <a:off x="10689" y="3450"/>
                <a:ext cx="1870" cy="1870"/>
              </a:xfrm>
              <a:prstGeom prst="ellipse">
                <a:avLst/>
              </a:pr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3" name="图形"/>
              <p:cNvSpPr/>
              <p:nvPr/>
            </p:nvSpPr>
            <p:spPr>
              <a:xfrm>
                <a:off x="12078" y="3450"/>
                <a:ext cx="153" cy="153"/>
              </a:xfrm>
              <a:prstGeom prst="ellipse">
                <a:avLst/>
              </a:prstGeom>
              <a:solidFill>
                <a:srgbClr val="F5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4" name="图形"/>
              <p:cNvSpPr/>
              <p:nvPr/>
            </p:nvSpPr>
            <p:spPr>
              <a:xfrm>
                <a:off x="10536" y="4200"/>
                <a:ext cx="153" cy="153"/>
              </a:xfrm>
              <a:prstGeom prst="ellipse">
                <a:avLst/>
              </a:prstGeom>
              <a:solidFill>
                <a:srgbClr val="F5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5" name="图形"/>
              <p:cNvSpPr/>
              <p:nvPr/>
            </p:nvSpPr>
            <p:spPr>
              <a:xfrm>
                <a:off x="12002" y="5207"/>
                <a:ext cx="153" cy="153"/>
              </a:xfrm>
              <a:prstGeom prst="ellipse">
                <a:avLst/>
              </a:prstGeom>
              <a:solidFill>
                <a:srgbClr val="F5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63" name="图形"/>
              <p:cNvSpPr/>
              <p:nvPr/>
            </p:nvSpPr>
            <p:spPr>
              <a:xfrm>
                <a:off x="11260" y="4002"/>
                <a:ext cx="763" cy="763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4563" y="3082"/>
              <a:ext cx="2218" cy="2208"/>
              <a:chOff x="14592" y="3280"/>
              <a:chExt cx="2218" cy="2208"/>
            </a:xfrm>
          </p:grpSpPr>
          <p:sp>
            <p:nvSpPr>
              <p:cNvPr id="20" name="图形"/>
              <p:cNvSpPr/>
              <p:nvPr/>
            </p:nvSpPr>
            <p:spPr>
              <a:xfrm>
                <a:off x="14602" y="3280"/>
                <a:ext cx="2209" cy="2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48F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25" name="图形"/>
              <p:cNvSpPr/>
              <p:nvPr/>
            </p:nvSpPr>
            <p:spPr>
              <a:xfrm>
                <a:off x="14772" y="3450"/>
                <a:ext cx="1870" cy="1870"/>
              </a:xfrm>
              <a:prstGeom prst="ellipse">
                <a:avLst/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6" name="图形"/>
              <p:cNvSpPr/>
              <p:nvPr/>
            </p:nvSpPr>
            <p:spPr>
              <a:xfrm>
                <a:off x="16161" y="3432"/>
                <a:ext cx="153" cy="153"/>
              </a:xfrm>
              <a:prstGeom prst="ellipse">
                <a:avLst/>
              </a:prstGeom>
              <a:solidFill>
                <a:srgbClr val="EDE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7" name="图形"/>
              <p:cNvSpPr/>
              <p:nvPr/>
            </p:nvSpPr>
            <p:spPr>
              <a:xfrm>
                <a:off x="14592" y="4209"/>
                <a:ext cx="153" cy="153"/>
              </a:xfrm>
              <a:prstGeom prst="ellipse">
                <a:avLst/>
              </a:prstGeom>
              <a:solidFill>
                <a:srgbClr val="EDE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8" name="图形"/>
              <p:cNvSpPr/>
              <p:nvPr/>
            </p:nvSpPr>
            <p:spPr>
              <a:xfrm>
                <a:off x="16058" y="5216"/>
                <a:ext cx="153" cy="153"/>
              </a:xfrm>
              <a:prstGeom prst="ellipse">
                <a:avLst/>
              </a:prstGeom>
              <a:solidFill>
                <a:srgbClr val="EDE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65" name="图形"/>
              <p:cNvSpPr/>
              <p:nvPr/>
            </p:nvSpPr>
            <p:spPr>
              <a:xfrm>
                <a:off x="15489" y="4065"/>
                <a:ext cx="672" cy="584"/>
              </a:xfrm>
              <a:prstGeom prst="striped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858" y="5747"/>
              <a:ext cx="3217" cy="2555"/>
              <a:chOff x="2687" y="3165"/>
              <a:chExt cx="3217" cy="2555"/>
            </a:xfrm>
          </p:grpSpPr>
          <p:sp>
            <p:nvSpPr>
              <p:cNvPr id="8" name="图形"/>
              <p:cNvSpPr txBox="1"/>
              <p:nvPr/>
            </p:nvSpPr>
            <p:spPr>
              <a:xfrm>
                <a:off x="2771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" name="图形"/>
              <p:cNvSpPr txBox="1"/>
              <p:nvPr/>
            </p:nvSpPr>
            <p:spPr>
              <a:xfrm>
                <a:off x="2687" y="3744"/>
                <a:ext cx="3217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977" y="5747"/>
              <a:ext cx="3384" cy="2555"/>
              <a:chOff x="2604" y="3165"/>
              <a:chExt cx="3384" cy="2555"/>
            </a:xfrm>
          </p:grpSpPr>
          <p:sp>
            <p:nvSpPr>
              <p:cNvPr id="12" name="图形"/>
              <p:cNvSpPr txBox="1"/>
              <p:nvPr/>
            </p:nvSpPr>
            <p:spPr>
              <a:xfrm>
                <a:off x="2771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3" name="图形"/>
              <p:cNvSpPr txBox="1"/>
              <p:nvPr/>
            </p:nvSpPr>
            <p:spPr>
              <a:xfrm>
                <a:off x="2604" y="3744"/>
                <a:ext cx="338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978" y="5747"/>
              <a:ext cx="3384" cy="2555"/>
              <a:chOff x="2604" y="3165"/>
              <a:chExt cx="3384" cy="2555"/>
            </a:xfrm>
          </p:grpSpPr>
          <p:sp>
            <p:nvSpPr>
              <p:cNvPr id="15" name="图形"/>
              <p:cNvSpPr txBox="1"/>
              <p:nvPr/>
            </p:nvSpPr>
            <p:spPr>
              <a:xfrm>
                <a:off x="2771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6" name="图形"/>
              <p:cNvSpPr txBox="1"/>
              <p:nvPr/>
            </p:nvSpPr>
            <p:spPr>
              <a:xfrm>
                <a:off x="2604" y="3744"/>
                <a:ext cx="338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3979" y="5747"/>
              <a:ext cx="3384" cy="2555"/>
              <a:chOff x="2604" y="3165"/>
              <a:chExt cx="3384" cy="2555"/>
            </a:xfrm>
          </p:grpSpPr>
          <p:sp>
            <p:nvSpPr>
              <p:cNvPr id="27" name="图形"/>
              <p:cNvSpPr txBox="1"/>
              <p:nvPr/>
            </p:nvSpPr>
            <p:spPr>
              <a:xfrm>
                <a:off x="2771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8" name="图形"/>
              <p:cNvSpPr txBox="1"/>
              <p:nvPr/>
            </p:nvSpPr>
            <p:spPr>
              <a:xfrm>
                <a:off x="2604" y="3744"/>
                <a:ext cx="338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144135" cy="608965"/>
            <a:chOff x="397" y="606"/>
            <a:chExt cx="8101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03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642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Insufficient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27126" y="1389380"/>
            <a:ext cx="9902189" cy="4462145"/>
            <a:chOff x="1775" y="2188"/>
            <a:chExt cx="15594" cy="7027"/>
          </a:xfrm>
        </p:grpSpPr>
        <p:sp>
          <p:nvSpPr>
            <p:cNvPr id="35" name="图形"/>
            <p:cNvSpPr/>
            <p:nvPr/>
          </p:nvSpPr>
          <p:spPr bwMode="auto">
            <a:xfrm flipH="1">
              <a:off x="7696" y="6693"/>
              <a:ext cx="2719" cy="2069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6" name="图形"/>
            <p:cNvSpPr/>
            <p:nvPr/>
          </p:nvSpPr>
          <p:spPr>
            <a:xfrm flipH="1">
              <a:off x="8198" y="7168"/>
              <a:ext cx="980" cy="980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7" name="图形"/>
            <p:cNvSpPr/>
            <p:nvPr/>
          </p:nvSpPr>
          <p:spPr>
            <a:xfrm>
              <a:off x="8369" y="7444"/>
              <a:ext cx="586" cy="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31" name="图形"/>
            <p:cNvGrpSpPr/>
            <p:nvPr/>
          </p:nvGrpSpPr>
          <p:grpSpPr>
            <a:xfrm flipH="1">
              <a:off x="10107" y="6099"/>
              <a:ext cx="2488" cy="2366"/>
              <a:chOff x="3023802" y="3203565"/>
              <a:chExt cx="1399760" cy="1331188"/>
            </a:xfrm>
          </p:grpSpPr>
          <p:sp>
            <p:nvSpPr>
              <p:cNvPr id="33" name="图形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图形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图形"/>
            <p:cNvSpPr/>
            <p:nvPr/>
          </p:nvSpPr>
          <p:spPr>
            <a:xfrm>
              <a:off x="10908" y="7282"/>
              <a:ext cx="361" cy="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7" name="图形"/>
            <p:cNvGrpSpPr/>
            <p:nvPr/>
          </p:nvGrpSpPr>
          <p:grpSpPr>
            <a:xfrm flipH="1">
              <a:off x="7044" y="4342"/>
              <a:ext cx="1995" cy="2780"/>
              <a:chOff x="5024310" y="2215236"/>
              <a:chExt cx="1122491" cy="1563736"/>
            </a:xfrm>
          </p:grpSpPr>
          <p:sp>
            <p:nvSpPr>
              <p:cNvPr id="29" name="图形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图形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图形"/>
            <p:cNvSpPr/>
            <p:nvPr/>
          </p:nvSpPr>
          <p:spPr bwMode="auto">
            <a:xfrm>
              <a:off x="7776" y="5124"/>
              <a:ext cx="500" cy="499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图形"/>
            <p:cNvGrpSpPr/>
            <p:nvPr/>
          </p:nvGrpSpPr>
          <p:grpSpPr>
            <a:xfrm flipH="1">
              <a:off x="7998" y="3057"/>
              <a:ext cx="2711" cy="1913"/>
              <a:chOff x="4085174" y="1492251"/>
              <a:chExt cx="1524978" cy="1076279"/>
            </a:xfrm>
          </p:grpSpPr>
          <p:sp>
            <p:nvSpPr>
              <p:cNvPr id="25" name="图形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rgbClr val="B9C1AD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图形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图形"/>
            <p:cNvSpPr/>
            <p:nvPr/>
          </p:nvSpPr>
          <p:spPr>
            <a:xfrm>
              <a:off x="9484" y="3727"/>
              <a:ext cx="469" cy="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图形"/>
            <p:cNvGrpSpPr/>
            <p:nvPr/>
          </p:nvGrpSpPr>
          <p:grpSpPr>
            <a:xfrm flipH="1">
              <a:off x="10513" y="3884"/>
              <a:ext cx="2093" cy="2613"/>
              <a:chOff x="3017839" y="1957347"/>
              <a:chExt cx="1177646" cy="1469822"/>
            </a:xfrm>
          </p:grpSpPr>
          <p:sp>
            <p:nvSpPr>
              <p:cNvPr id="21" name="图形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图形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图形"/>
            <p:cNvSpPr/>
            <p:nvPr/>
          </p:nvSpPr>
          <p:spPr>
            <a:xfrm>
              <a:off x="11520" y="5191"/>
              <a:ext cx="322" cy="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 Medium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486" y="7169"/>
              <a:ext cx="4539" cy="2046"/>
              <a:chOff x="2604" y="3165"/>
              <a:chExt cx="4539" cy="2046"/>
            </a:xfrm>
          </p:grpSpPr>
          <p:sp>
            <p:nvSpPr>
              <p:cNvPr id="3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2830" y="4212"/>
              <a:ext cx="4539" cy="2046"/>
              <a:chOff x="2604" y="3165"/>
              <a:chExt cx="4539" cy="2046"/>
            </a:xfrm>
          </p:grpSpPr>
          <p:sp>
            <p:nvSpPr>
              <p:cNvPr id="12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3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441" y="6863"/>
              <a:ext cx="4539" cy="2046"/>
              <a:chOff x="2604" y="3165"/>
              <a:chExt cx="4539" cy="2046"/>
            </a:xfrm>
          </p:grpSpPr>
          <p:sp>
            <p:nvSpPr>
              <p:cNvPr id="54" name="图形"/>
              <p:cNvSpPr txBox="1"/>
              <p:nvPr/>
            </p:nvSpPr>
            <p:spPr>
              <a:xfrm>
                <a:off x="4093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5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775" y="4245"/>
              <a:ext cx="4539" cy="2046"/>
              <a:chOff x="2604" y="3165"/>
              <a:chExt cx="4539" cy="2046"/>
            </a:xfrm>
          </p:grpSpPr>
          <p:sp>
            <p:nvSpPr>
              <p:cNvPr id="57" name="图形"/>
              <p:cNvSpPr txBox="1"/>
              <p:nvPr/>
            </p:nvSpPr>
            <p:spPr>
              <a:xfrm>
                <a:off x="4093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8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10866" y="2188"/>
              <a:ext cx="6502" cy="1537"/>
              <a:chOff x="879" y="3165"/>
              <a:chExt cx="6502" cy="1537"/>
            </a:xfrm>
          </p:grpSpPr>
          <p:sp>
            <p:nvSpPr>
              <p:cNvPr id="63" name="图形"/>
              <p:cNvSpPr txBox="1"/>
              <p:nvPr/>
            </p:nvSpPr>
            <p:spPr>
              <a:xfrm>
                <a:off x="879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4" name="图形"/>
              <p:cNvSpPr txBox="1"/>
              <p:nvPr/>
            </p:nvSpPr>
            <p:spPr>
              <a:xfrm>
                <a:off x="879" y="3744"/>
                <a:ext cx="6502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317490" cy="608965"/>
            <a:chOff x="397" y="606"/>
            <a:chExt cx="8374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03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915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Insufficient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35051" y="1710056"/>
            <a:ext cx="10063480" cy="4143375"/>
            <a:chOff x="1630" y="2693"/>
            <a:chExt cx="15848" cy="6525"/>
          </a:xfrm>
        </p:grpSpPr>
        <p:grpSp>
          <p:nvGrpSpPr>
            <p:cNvPr id="16" name="图形"/>
            <p:cNvGrpSpPr/>
            <p:nvPr/>
          </p:nvGrpSpPr>
          <p:grpSpPr>
            <a:xfrm>
              <a:off x="1630" y="3039"/>
              <a:ext cx="57" cy="3722"/>
              <a:chOff x="1331651" y="1597980"/>
              <a:chExt cx="36000" cy="2364481"/>
            </a:xfrm>
            <a:solidFill>
              <a:srgbClr val="B9C1AD"/>
            </a:solidFill>
          </p:grpSpPr>
          <p:cxnSp>
            <p:nvCxnSpPr>
              <p:cNvPr id="17" name="图形"/>
              <p:cNvCxnSpPr/>
              <p:nvPr/>
            </p:nvCxnSpPr>
            <p:spPr>
              <a:xfrm>
                <a:off x="1331651" y="1597980"/>
                <a:ext cx="0" cy="2364481"/>
              </a:xfrm>
              <a:prstGeom prst="line">
                <a:avLst/>
              </a:prstGeom>
              <a:grpFill/>
              <a:ln>
                <a:solidFill>
                  <a:srgbClr val="B9C1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图形"/>
              <p:cNvSpPr/>
              <p:nvPr/>
            </p:nvSpPr>
            <p:spPr>
              <a:xfrm>
                <a:off x="1331651" y="1597980"/>
                <a:ext cx="36000" cy="1080000"/>
              </a:xfrm>
              <a:prstGeom prst="rect">
                <a:avLst/>
              </a:prstGeom>
              <a:grpFill/>
              <a:ln>
                <a:solidFill>
                  <a:srgbClr val="B9C1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1865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图形"/>
            <p:cNvGrpSpPr/>
            <p:nvPr/>
          </p:nvGrpSpPr>
          <p:grpSpPr>
            <a:xfrm flipV="1">
              <a:off x="5425" y="5175"/>
              <a:ext cx="57" cy="3763"/>
              <a:chOff x="1331651" y="1572132"/>
              <a:chExt cx="36000" cy="2390327"/>
            </a:xfrm>
            <a:solidFill>
              <a:srgbClr val="C48F7E"/>
            </a:solidFill>
          </p:grpSpPr>
          <p:cxnSp>
            <p:nvCxnSpPr>
              <p:cNvPr id="20" name="图形"/>
              <p:cNvCxnSpPr/>
              <p:nvPr/>
            </p:nvCxnSpPr>
            <p:spPr>
              <a:xfrm>
                <a:off x="1331651" y="1576008"/>
                <a:ext cx="0" cy="2386451"/>
              </a:xfrm>
              <a:prstGeom prst="line">
                <a:avLst/>
              </a:prstGeom>
              <a:grpFill/>
              <a:ln>
                <a:solidFill>
                  <a:srgbClr val="C48F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图形"/>
              <p:cNvSpPr/>
              <p:nvPr/>
            </p:nvSpPr>
            <p:spPr>
              <a:xfrm>
                <a:off x="1331651" y="1572132"/>
                <a:ext cx="36000" cy="1080000"/>
              </a:xfrm>
              <a:prstGeom prst="rect">
                <a:avLst/>
              </a:prstGeom>
              <a:solidFill>
                <a:srgbClr val="C48F7E"/>
              </a:solidFill>
              <a:ln>
                <a:solidFill>
                  <a:srgbClr val="C48F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1865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图形"/>
            <p:cNvGrpSpPr/>
            <p:nvPr/>
          </p:nvGrpSpPr>
          <p:grpSpPr>
            <a:xfrm>
              <a:off x="9219" y="3039"/>
              <a:ext cx="57" cy="3722"/>
              <a:chOff x="1331651" y="1597980"/>
              <a:chExt cx="36000" cy="2364481"/>
            </a:xfrm>
            <a:solidFill>
              <a:srgbClr val="B9C1AD"/>
            </a:solidFill>
          </p:grpSpPr>
          <p:cxnSp>
            <p:nvCxnSpPr>
              <p:cNvPr id="23" name="图形"/>
              <p:cNvCxnSpPr/>
              <p:nvPr/>
            </p:nvCxnSpPr>
            <p:spPr>
              <a:xfrm>
                <a:off x="1331651" y="1597980"/>
                <a:ext cx="0" cy="2364481"/>
              </a:xfrm>
              <a:prstGeom prst="line">
                <a:avLst/>
              </a:prstGeom>
              <a:grpFill/>
              <a:ln>
                <a:solidFill>
                  <a:srgbClr val="B9C1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图形"/>
              <p:cNvSpPr/>
              <p:nvPr/>
            </p:nvSpPr>
            <p:spPr>
              <a:xfrm>
                <a:off x="1331651" y="1597980"/>
                <a:ext cx="36000" cy="1080000"/>
              </a:xfrm>
              <a:prstGeom prst="rect">
                <a:avLst/>
              </a:prstGeom>
              <a:solidFill>
                <a:srgbClr val="B9C1AD"/>
              </a:solidFill>
              <a:ln>
                <a:solidFill>
                  <a:srgbClr val="B9C1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1865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图形"/>
            <p:cNvGrpSpPr/>
            <p:nvPr/>
          </p:nvGrpSpPr>
          <p:grpSpPr>
            <a:xfrm flipV="1">
              <a:off x="13014" y="5175"/>
              <a:ext cx="57" cy="3763"/>
              <a:chOff x="1331651" y="1572132"/>
              <a:chExt cx="36000" cy="2390328"/>
            </a:xfrm>
            <a:solidFill>
              <a:srgbClr val="C48F7E"/>
            </a:solidFill>
          </p:grpSpPr>
          <p:cxnSp>
            <p:nvCxnSpPr>
              <p:cNvPr id="26" name="图形"/>
              <p:cNvCxnSpPr/>
              <p:nvPr/>
            </p:nvCxnSpPr>
            <p:spPr>
              <a:xfrm>
                <a:off x="1331651" y="1576008"/>
                <a:ext cx="0" cy="2386452"/>
              </a:xfrm>
              <a:prstGeom prst="line">
                <a:avLst/>
              </a:prstGeom>
              <a:grpFill/>
              <a:ln>
                <a:solidFill>
                  <a:srgbClr val="C48F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图形"/>
              <p:cNvSpPr/>
              <p:nvPr/>
            </p:nvSpPr>
            <p:spPr>
              <a:xfrm>
                <a:off x="1331651" y="1572132"/>
                <a:ext cx="36000" cy="1080000"/>
              </a:xfrm>
              <a:prstGeom prst="rect">
                <a:avLst/>
              </a:prstGeom>
              <a:grpFill/>
              <a:ln>
                <a:solidFill>
                  <a:srgbClr val="C48F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1865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图形"/>
            <p:cNvSpPr/>
            <p:nvPr/>
          </p:nvSpPr>
          <p:spPr>
            <a:xfrm>
              <a:off x="1630" y="5175"/>
              <a:ext cx="3305" cy="1602"/>
            </a:xfrm>
            <a:prstGeom prst="rect">
              <a:avLst/>
            </a:prstGeom>
            <a:solidFill>
              <a:srgbClr val="B9C1A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476" tIns="64238" rIns="128476" bIns="6423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65" kern="0" dirty="0">
                <a:solidFill>
                  <a:sysClr val="window" lastClr="FFFFFF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9" name="图形"/>
            <p:cNvSpPr/>
            <p:nvPr/>
          </p:nvSpPr>
          <p:spPr>
            <a:xfrm flipV="1">
              <a:off x="5425" y="5175"/>
              <a:ext cx="3305" cy="1602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0" name="图形"/>
            <p:cNvSpPr/>
            <p:nvPr/>
          </p:nvSpPr>
          <p:spPr>
            <a:xfrm>
              <a:off x="9219" y="5175"/>
              <a:ext cx="3305" cy="1602"/>
            </a:xfrm>
            <a:prstGeom prst="rect">
              <a:avLst/>
            </a:prstGeom>
            <a:solidFill>
              <a:srgbClr val="B9C1A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476" tIns="64238" rIns="128476" bIns="6423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65" kern="0" dirty="0">
                <a:solidFill>
                  <a:sysClr val="window" lastClr="FFFFFF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图形"/>
            <p:cNvSpPr/>
            <p:nvPr/>
          </p:nvSpPr>
          <p:spPr>
            <a:xfrm flipV="1">
              <a:off x="13014" y="5175"/>
              <a:ext cx="3305" cy="1602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0" name="图形"/>
            <p:cNvSpPr>
              <a:spLocks noEditPoints="1" noChangeArrowheads="1"/>
            </p:cNvSpPr>
            <p:nvPr/>
          </p:nvSpPr>
          <p:spPr bwMode="auto">
            <a:xfrm>
              <a:off x="10468" y="5467"/>
              <a:ext cx="891" cy="943"/>
            </a:xfrm>
            <a:custGeom>
              <a:avLst/>
              <a:gdLst>
                <a:gd name="T0" fmla="*/ 2147483647 w 91"/>
                <a:gd name="T1" fmla="*/ 2147483647 h 93"/>
                <a:gd name="T2" fmla="*/ 2147483647 w 91"/>
                <a:gd name="T3" fmla="*/ 2147483647 h 93"/>
                <a:gd name="T4" fmla="*/ 2147483647 w 91"/>
                <a:gd name="T5" fmla="*/ 2147483647 h 93"/>
                <a:gd name="T6" fmla="*/ 2147483647 w 91"/>
                <a:gd name="T7" fmla="*/ 2147483647 h 93"/>
                <a:gd name="T8" fmla="*/ 2147483647 w 91"/>
                <a:gd name="T9" fmla="*/ 2147483647 h 93"/>
                <a:gd name="T10" fmla="*/ 2147483647 w 91"/>
                <a:gd name="T11" fmla="*/ 2147483647 h 93"/>
                <a:gd name="T12" fmla="*/ 2147483647 w 91"/>
                <a:gd name="T13" fmla="*/ 2147483647 h 93"/>
                <a:gd name="T14" fmla="*/ 2147483647 w 91"/>
                <a:gd name="T15" fmla="*/ 2147483647 h 93"/>
                <a:gd name="T16" fmla="*/ 2147483647 w 91"/>
                <a:gd name="T17" fmla="*/ 2147483647 h 93"/>
                <a:gd name="T18" fmla="*/ 2147483647 w 91"/>
                <a:gd name="T19" fmla="*/ 2147483647 h 93"/>
                <a:gd name="T20" fmla="*/ 2147483647 w 91"/>
                <a:gd name="T21" fmla="*/ 2147483647 h 93"/>
                <a:gd name="T22" fmla="*/ 2147483647 w 91"/>
                <a:gd name="T23" fmla="*/ 2147483647 h 93"/>
                <a:gd name="T24" fmla="*/ 2147483647 w 91"/>
                <a:gd name="T25" fmla="*/ 2147483647 h 93"/>
                <a:gd name="T26" fmla="*/ 2147483647 w 91"/>
                <a:gd name="T27" fmla="*/ 2147483647 h 93"/>
                <a:gd name="T28" fmla="*/ 2147483647 w 91"/>
                <a:gd name="T29" fmla="*/ 2147483647 h 93"/>
                <a:gd name="T30" fmla="*/ 2147483647 w 91"/>
                <a:gd name="T31" fmla="*/ 2147483647 h 93"/>
                <a:gd name="T32" fmla="*/ 2147483647 w 91"/>
                <a:gd name="T33" fmla="*/ 2147483647 h 93"/>
                <a:gd name="T34" fmla="*/ 2147483647 w 91"/>
                <a:gd name="T35" fmla="*/ 2147483647 h 93"/>
                <a:gd name="T36" fmla="*/ 2147483647 w 91"/>
                <a:gd name="T37" fmla="*/ 2147483647 h 93"/>
                <a:gd name="T38" fmla="*/ 2147483647 w 91"/>
                <a:gd name="T39" fmla="*/ 2147483647 h 93"/>
                <a:gd name="T40" fmla="*/ 0 w 91"/>
                <a:gd name="T41" fmla="*/ 2147483647 h 93"/>
                <a:gd name="T42" fmla="*/ 2147483647 w 91"/>
                <a:gd name="T43" fmla="*/ 2147483647 h 93"/>
                <a:gd name="T44" fmla="*/ 2147483647 w 91"/>
                <a:gd name="T45" fmla="*/ 2147483647 h 93"/>
                <a:gd name="T46" fmla="*/ 2147483647 w 91"/>
                <a:gd name="T47" fmla="*/ 2147483647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93"/>
                <a:gd name="T74" fmla="*/ 91 w 91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93">
                  <a:moveTo>
                    <a:pt x="81" y="44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1" y="33"/>
                    <a:pt x="91" y="27"/>
                    <a:pt x="8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1" y="44"/>
                    <a:pt x="81" y="44"/>
                    <a:pt x="81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5" y="72"/>
                  </a:cubicBezTo>
                  <a:cubicBezTo>
                    <a:pt x="26" y="71"/>
                    <a:pt x="20" y="68"/>
                    <a:pt x="19" y="58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7"/>
                    <a:pt x="9" y="54"/>
                    <a:pt x="10" y="48"/>
                  </a:cubicBezTo>
                  <a:cubicBezTo>
                    <a:pt x="21" y="37"/>
                    <a:pt x="33" y="25"/>
                    <a:pt x="44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8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25" y="89"/>
                    <a:pt x="25" y="89"/>
                    <a:pt x="25" y="89"/>
                  </a:cubicBezTo>
                  <a:lnTo>
                    <a:pt x="4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1" name="图形"/>
            <p:cNvSpPr>
              <a:spLocks noEditPoints="1" noChangeArrowheads="1"/>
            </p:cNvSpPr>
            <p:nvPr/>
          </p:nvSpPr>
          <p:spPr bwMode="auto">
            <a:xfrm>
              <a:off x="14292" y="5415"/>
              <a:ext cx="940" cy="995"/>
            </a:xfrm>
            <a:custGeom>
              <a:avLst/>
              <a:gdLst>
                <a:gd name="T0" fmla="*/ 2147483647 w 96"/>
                <a:gd name="T1" fmla="*/ 2147483647 h 98"/>
                <a:gd name="T2" fmla="*/ 2147483647 w 96"/>
                <a:gd name="T3" fmla="*/ 2147483647 h 98"/>
                <a:gd name="T4" fmla="*/ 2147483647 w 96"/>
                <a:gd name="T5" fmla="*/ 2147483647 h 98"/>
                <a:gd name="T6" fmla="*/ 2147483647 w 96"/>
                <a:gd name="T7" fmla="*/ 2147483647 h 98"/>
                <a:gd name="T8" fmla="*/ 2147483647 w 96"/>
                <a:gd name="T9" fmla="*/ 2147483647 h 98"/>
                <a:gd name="T10" fmla="*/ 2147483647 w 96"/>
                <a:gd name="T11" fmla="*/ 2147483647 h 98"/>
                <a:gd name="T12" fmla="*/ 2147483647 w 96"/>
                <a:gd name="T13" fmla="*/ 2147483647 h 98"/>
                <a:gd name="T14" fmla="*/ 2147483647 w 96"/>
                <a:gd name="T15" fmla="*/ 2147483647 h 98"/>
                <a:gd name="T16" fmla="*/ 2147483647 w 96"/>
                <a:gd name="T17" fmla="*/ 2147483647 h 98"/>
                <a:gd name="T18" fmla="*/ 2147483647 w 96"/>
                <a:gd name="T19" fmla="*/ 2147483647 h 98"/>
                <a:gd name="T20" fmla="*/ 2147483647 w 96"/>
                <a:gd name="T21" fmla="*/ 2147483647 h 98"/>
                <a:gd name="T22" fmla="*/ 2147483647 w 96"/>
                <a:gd name="T23" fmla="*/ 2147483647 h 98"/>
                <a:gd name="T24" fmla="*/ 2147483647 w 96"/>
                <a:gd name="T25" fmla="*/ 2147483647 h 98"/>
                <a:gd name="T26" fmla="*/ 2147483647 w 96"/>
                <a:gd name="T27" fmla="*/ 2147483647 h 98"/>
                <a:gd name="T28" fmla="*/ 0 w 96"/>
                <a:gd name="T29" fmla="*/ 2147483647 h 98"/>
                <a:gd name="T30" fmla="*/ 2147483647 w 96"/>
                <a:gd name="T31" fmla="*/ 2147483647 h 98"/>
                <a:gd name="T32" fmla="*/ 2147483647 w 96"/>
                <a:gd name="T33" fmla="*/ 2147483647 h 98"/>
                <a:gd name="T34" fmla="*/ 2147483647 w 96"/>
                <a:gd name="T35" fmla="*/ 2147483647 h 98"/>
                <a:gd name="T36" fmla="*/ 2147483647 w 96"/>
                <a:gd name="T37" fmla="*/ 2147483647 h 98"/>
                <a:gd name="T38" fmla="*/ 2147483647 w 96"/>
                <a:gd name="T39" fmla="*/ 2147483647 h 98"/>
                <a:gd name="T40" fmla="*/ 2147483647 w 96"/>
                <a:gd name="T41" fmla="*/ 2147483647 h 98"/>
                <a:gd name="T42" fmla="*/ 2147483647 w 96"/>
                <a:gd name="T43" fmla="*/ 2147483647 h 98"/>
                <a:gd name="T44" fmla="*/ 2147483647 w 96"/>
                <a:gd name="T45" fmla="*/ 0 h 98"/>
                <a:gd name="T46" fmla="*/ 2147483647 w 96"/>
                <a:gd name="T47" fmla="*/ 2147483647 h 98"/>
                <a:gd name="T48" fmla="*/ 2147483647 w 96"/>
                <a:gd name="T49" fmla="*/ 2147483647 h 98"/>
                <a:gd name="T50" fmla="*/ 2147483647 w 96"/>
                <a:gd name="T51" fmla="*/ 2147483647 h 98"/>
                <a:gd name="T52" fmla="*/ 2147483647 w 96"/>
                <a:gd name="T53" fmla="*/ 2147483647 h 98"/>
                <a:gd name="T54" fmla="*/ 2147483647 w 96"/>
                <a:gd name="T55" fmla="*/ 2147483647 h 98"/>
                <a:gd name="T56" fmla="*/ 2147483647 w 96"/>
                <a:gd name="T57" fmla="*/ 2147483647 h 98"/>
                <a:gd name="T58" fmla="*/ 2147483647 w 96"/>
                <a:gd name="T59" fmla="*/ 2147483647 h 98"/>
                <a:gd name="T60" fmla="*/ 2147483647 w 96"/>
                <a:gd name="T61" fmla="*/ 2147483647 h 98"/>
                <a:gd name="T62" fmla="*/ 2147483647 w 96"/>
                <a:gd name="T63" fmla="*/ 2147483647 h 98"/>
                <a:gd name="T64" fmla="*/ 2147483647 w 96"/>
                <a:gd name="T65" fmla="*/ 2147483647 h 98"/>
                <a:gd name="T66" fmla="*/ 2147483647 w 96"/>
                <a:gd name="T67" fmla="*/ 2147483647 h 98"/>
                <a:gd name="T68" fmla="*/ 2147483647 w 96"/>
                <a:gd name="T69" fmla="*/ 2147483647 h 98"/>
                <a:gd name="T70" fmla="*/ 2147483647 w 96"/>
                <a:gd name="T71" fmla="*/ 2147483647 h 98"/>
                <a:gd name="T72" fmla="*/ 2147483647 w 96"/>
                <a:gd name="T73" fmla="*/ 2147483647 h 98"/>
                <a:gd name="T74" fmla="*/ 2147483647 w 96"/>
                <a:gd name="T75" fmla="*/ 2147483647 h 98"/>
                <a:gd name="T76" fmla="*/ 2147483647 w 96"/>
                <a:gd name="T77" fmla="*/ 2147483647 h 98"/>
                <a:gd name="T78" fmla="*/ 2147483647 w 96"/>
                <a:gd name="T79" fmla="*/ 2147483647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98"/>
                <a:gd name="T122" fmla="*/ 96 w 96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98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2" name="图形"/>
            <p:cNvSpPr>
              <a:spLocks noEditPoints="1" noChangeArrowheads="1"/>
            </p:cNvSpPr>
            <p:nvPr/>
          </p:nvSpPr>
          <p:spPr bwMode="auto">
            <a:xfrm>
              <a:off x="6549" y="5597"/>
              <a:ext cx="841" cy="753"/>
            </a:xfrm>
            <a:custGeom>
              <a:avLst/>
              <a:gdLst>
                <a:gd name="T0" fmla="*/ 0 w 86"/>
                <a:gd name="T1" fmla="*/ 2147483647 h 74"/>
                <a:gd name="T2" fmla="*/ 2147483647 w 86"/>
                <a:gd name="T3" fmla="*/ 2147483647 h 74"/>
                <a:gd name="T4" fmla="*/ 2147483647 w 86"/>
                <a:gd name="T5" fmla="*/ 2147483647 h 74"/>
                <a:gd name="T6" fmla="*/ 2147483647 w 86"/>
                <a:gd name="T7" fmla="*/ 2147483647 h 74"/>
                <a:gd name="T8" fmla="*/ 2147483647 w 86"/>
                <a:gd name="T9" fmla="*/ 2147483647 h 74"/>
                <a:gd name="T10" fmla="*/ 2147483647 w 86"/>
                <a:gd name="T11" fmla="*/ 2147483647 h 74"/>
                <a:gd name="T12" fmla="*/ 2147483647 w 86"/>
                <a:gd name="T13" fmla="*/ 0 h 74"/>
                <a:gd name="T14" fmla="*/ 2147483647 w 86"/>
                <a:gd name="T15" fmla="*/ 0 h 74"/>
                <a:gd name="T16" fmla="*/ 2147483647 w 86"/>
                <a:gd name="T17" fmla="*/ 2147483647 h 74"/>
                <a:gd name="T18" fmla="*/ 2147483647 w 86"/>
                <a:gd name="T19" fmla="*/ 2147483647 h 74"/>
                <a:gd name="T20" fmla="*/ 2147483647 w 86"/>
                <a:gd name="T21" fmla="*/ 2147483647 h 74"/>
                <a:gd name="T22" fmla="*/ 2147483647 w 86"/>
                <a:gd name="T23" fmla="*/ 2147483647 h 74"/>
                <a:gd name="T24" fmla="*/ 2147483647 w 86"/>
                <a:gd name="T25" fmla="*/ 2147483647 h 74"/>
                <a:gd name="T26" fmla="*/ 0 w 86"/>
                <a:gd name="T27" fmla="*/ 2147483647 h 74"/>
                <a:gd name="T28" fmla="*/ 0 w 86"/>
                <a:gd name="T29" fmla="*/ 2147483647 h 74"/>
                <a:gd name="T30" fmla="*/ 2147483647 w 86"/>
                <a:gd name="T31" fmla="*/ 2147483647 h 74"/>
                <a:gd name="T32" fmla="*/ 2147483647 w 86"/>
                <a:gd name="T33" fmla="*/ 2147483647 h 74"/>
                <a:gd name="T34" fmla="*/ 2147483647 w 86"/>
                <a:gd name="T35" fmla="*/ 2147483647 h 74"/>
                <a:gd name="T36" fmla="*/ 2147483647 w 86"/>
                <a:gd name="T37" fmla="*/ 2147483647 h 74"/>
                <a:gd name="T38" fmla="*/ 2147483647 w 86"/>
                <a:gd name="T39" fmla="*/ 2147483647 h 74"/>
                <a:gd name="T40" fmla="*/ 2147483647 w 86"/>
                <a:gd name="T41" fmla="*/ 2147483647 h 74"/>
                <a:gd name="T42" fmla="*/ 2147483647 w 86"/>
                <a:gd name="T43" fmla="*/ 2147483647 h 74"/>
                <a:gd name="T44" fmla="*/ 2147483647 w 86"/>
                <a:gd name="T45" fmla="*/ 2147483647 h 74"/>
                <a:gd name="T46" fmla="*/ 2147483647 w 86"/>
                <a:gd name="T47" fmla="*/ 2147483647 h 74"/>
                <a:gd name="T48" fmla="*/ 2147483647 w 86"/>
                <a:gd name="T49" fmla="*/ 2147483647 h 74"/>
                <a:gd name="T50" fmla="*/ 2147483647 w 86"/>
                <a:gd name="T51" fmla="*/ 2147483647 h 74"/>
                <a:gd name="T52" fmla="*/ 2147483647 w 86"/>
                <a:gd name="T53" fmla="*/ 2147483647 h 74"/>
                <a:gd name="T54" fmla="*/ 2147483647 w 86"/>
                <a:gd name="T55" fmla="*/ 2147483647 h 74"/>
                <a:gd name="T56" fmla="*/ 2147483647 w 86"/>
                <a:gd name="T57" fmla="*/ 2147483647 h 74"/>
                <a:gd name="T58" fmla="*/ 2147483647 w 86"/>
                <a:gd name="T59" fmla="*/ 2147483647 h 74"/>
                <a:gd name="T60" fmla="*/ 2147483647 w 86"/>
                <a:gd name="T61" fmla="*/ 2147483647 h 74"/>
                <a:gd name="T62" fmla="*/ 2147483647 w 86"/>
                <a:gd name="T63" fmla="*/ 2147483647 h 74"/>
                <a:gd name="T64" fmla="*/ 2147483647 w 86"/>
                <a:gd name="T65" fmla="*/ 2147483647 h 74"/>
                <a:gd name="T66" fmla="*/ 2147483647 w 86"/>
                <a:gd name="T67" fmla="*/ 2147483647 h 74"/>
                <a:gd name="T68" fmla="*/ 2147483647 w 86"/>
                <a:gd name="T69" fmla="*/ 2147483647 h 74"/>
                <a:gd name="T70" fmla="*/ 2147483647 w 86"/>
                <a:gd name="T71" fmla="*/ 2147483647 h 74"/>
                <a:gd name="T72" fmla="*/ 2147483647 w 86"/>
                <a:gd name="T73" fmla="*/ 2147483647 h 74"/>
                <a:gd name="T74" fmla="*/ 2147483647 w 86"/>
                <a:gd name="T75" fmla="*/ 2147483647 h 74"/>
                <a:gd name="T76" fmla="*/ 2147483647 w 86"/>
                <a:gd name="T77" fmla="*/ 2147483647 h 74"/>
                <a:gd name="T78" fmla="*/ 2147483647 w 86"/>
                <a:gd name="T79" fmla="*/ 2147483647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74"/>
                <a:gd name="T122" fmla="*/ 86 w 86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74">
                  <a:moveTo>
                    <a:pt x="0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9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1"/>
                    <a:pt x="31" y="0"/>
                    <a:pt x="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1"/>
                    <a:pt x="60" y="4"/>
                  </a:cubicBezTo>
                  <a:cubicBezTo>
                    <a:pt x="62" y="6"/>
                    <a:pt x="64" y="9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15" y="31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15" y="31"/>
                    <a:pt x="15" y="31"/>
                    <a:pt x="15" y="31"/>
                  </a:cubicBezTo>
                  <a:close/>
                  <a:moveTo>
                    <a:pt x="15" y="57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15" y="43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  <a:moveTo>
                    <a:pt x="30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9"/>
                    <a:pt x="55" y="9"/>
                  </a:cubicBezTo>
                  <a:cubicBezTo>
                    <a:pt x="54" y="8"/>
                    <a:pt x="53" y="7"/>
                    <a:pt x="5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11"/>
                    <a:pt x="30" y="12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图形"/>
            <p:cNvSpPr>
              <a:spLocks noEditPoints="1" noChangeArrowheads="1"/>
            </p:cNvSpPr>
            <p:nvPr/>
          </p:nvSpPr>
          <p:spPr bwMode="auto">
            <a:xfrm>
              <a:off x="2642" y="5556"/>
              <a:ext cx="949" cy="765"/>
            </a:xfrm>
            <a:custGeom>
              <a:avLst/>
              <a:gdLst>
                <a:gd name="T0" fmla="*/ 2147483647 w 97"/>
                <a:gd name="T1" fmla="*/ 2147483647 h 75"/>
                <a:gd name="T2" fmla="*/ 2147483647 w 97"/>
                <a:gd name="T3" fmla="*/ 2147483647 h 75"/>
                <a:gd name="T4" fmla="*/ 2147483647 w 97"/>
                <a:gd name="T5" fmla="*/ 2147483647 h 75"/>
                <a:gd name="T6" fmla="*/ 2147483647 w 97"/>
                <a:gd name="T7" fmla="*/ 2147483647 h 75"/>
                <a:gd name="T8" fmla="*/ 2147483647 w 97"/>
                <a:gd name="T9" fmla="*/ 2147483647 h 75"/>
                <a:gd name="T10" fmla="*/ 2147483647 w 97"/>
                <a:gd name="T11" fmla="*/ 2147483647 h 75"/>
                <a:gd name="T12" fmla="*/ 2147483647 w 97"/>
                <a:gd name="T13" fmla="*/ 2147483647 h 75"/>
                <a:gd name="T14" fmla="*/ 2147483647 w 97"/>
                <a:gd name="T15" fmla="*/ 2147483647 h 75"/>
                <a:gd name="T16" fmla="*/ 0 w 97"/>
                <a:gd name="T17" fmla="*/ 2147483647 h 75"/>
                <a:gd name="T18" fmla="*/ 2147483647 w 97"/>
                <a:gd name="T19" fmla="*/ 2147483647 h 75"/>
                <a:gd name="T20" fmla="*/ 2147483647 w 97"/>
                <a:gd name="T21" fmla="*/ 2147483647 h 75"/>
                <a:gd name="T22" fmla="*/ 2147483647 w 97"/>
                <a:gd name="T23" fmla="*/ 2147483647 h 75"/>
                <a:gd name="T24" fmla="*/ 2147483647 w 97"/>
                <a:gd name="T25" fmla="*/ 2147483647 h 75"/>
                <a:gd name="T26" fmla="*/ 2147483647 w 97"/>
                <a:gd name="T27" fmla="*/ 2147483647 h 75"/>
                <a:gd name="T28" fmla="*/ 2147483647 w 97"/>
                <a:gd name="T29" fmla="*/ 2147483647 h 75"/>
                <a:gd name="T30" fmla="*/ 2147483647 w 97"/>
                <a:gd name="T31" fmla="*/ 2147483647 h 75"/>
                <a:gd name="T32" fmla="*/ 2147483647 w 97"/>
                <a:gd name="T33" fmla="*/ 0 h 75"/>
                <a:gd name="T34" fmla="*/ 2147483647 w 97"/>
                <a:gd name="T35" fmla="*/ 2147483647 h 75"/>
                <a:gd name="T36" fmla="*/ 2147483647 w 97"/>
                <a:gd name="T37" fmla="*/ 2147483647 h 75"/>
                <a:gd name="T38" fmla="*/ 2147483647 w 97"/>
                <a:gd name="T39" fmla="*/ 2147483647 h 75"/>
                <a:gd name="T40" fmla="*/ 2147483647 w 97"/>
                <a:gd name="T41" fmla="*/ 2147483647 h 75"/>
                <a:gd name="T42" fmla="*/ 2147483647 w 97"/>
                <a:gd name="T43" fmla="*/ 2147483647 h 75"/>
                <a:gd name="T44" fmla="*/ 2147483647 w 97"/>
                <a:gd name="T45" fmla="*/ 2147483647 h 75"/>
                <a:gd name="T46" fmla="*/ 2147483647 w 97"/>
                <a:gd name="T47" fmla="*/ 2147483647 h 75"/>
                <a:gd name="T48" fmla="*/ 2147483647 w 97"/>
                <a:gd name="T49" fmla="*/ 2147483647 h 75"/>
                <a:gd name="T50" fmla="*/ 0 w 97"/>
                <a:gd name="T51" fmla="*/ 2147483647 h 75"/>
                <a:gd name="T52" fmla="*/ 2147483647 w 97"/>
                <a:gd name="T53" fmla="*/ 2147483647 h 75"/>
                <a:gd name="T54" fmla="*/ 2147483647 w 97"/>
                <a:gd name="T55" fmla="*/ 2147483647 h 75"/>
                <a:gd name="T56" fmla="*/ 2147483647 w 97"/>
                <a:gd name="T57" fmla="*/ 2147483647 h 75"/>
                <a:gd name="T58" fmla="*/ 2147483647 w 97"/>
                <a:gd name="T59" fmla="*/ 2147483647 h 75"/>
                <a:gd name="T60" fmla="*/ 2147483647 w 97"/>
                <a:gd name="T61" fmla="*/ 2147483647 h 75"/>
                <a:gd name="T62" fmla="*/ 2147483647 w 97"/>
                <a:gd name="T63" fmla="*/ 2147483647 h 75"/>
                <a:gd name="T64" fmla="*/ 2147483647 w 97"/>
                <a:gd name="T65" fmla="*/ 2147483647 h 75"/>
                <a:gd name="T66" fmla="*/ 2147483647 w 97"/>
                <a:gd name="T67" fmla="*/ 2147483647 h 75"/>
                <a:gd name="T68" fmla="*/ 2147483647 w 97"/>
                <a:gd name="T69" fmla="*/ 2147483647 h 75"/>
                <a:gd name="T70" fmla="*/ 2147483647 w 97"/>
                <a:gd name="T71" fmla="*/ 2147483647 h 75"/>
                <a:gd name="T72" fmla="*/ 2147483647 w 97"/>
                <a:gd name="T73" fmla="*/ 2147483647 h 75"/>
                <a:gd name="T74" fmla="*/ 2147483647 w 97"/>
                <a:gd name="T75" fmla="*/ 2147483647 h 75"/>
                <a:gd name="T76" fmla="*/ 2147483647 w 97"/>
                <a:gd name="T77" fmla="*/ 2147483647 h 75"/>
                <a:gd name="T78" fmla="*/ 2147483647 w 97"/>
                <a:gd name="T79" fmla="*/ 2147483647 h 75"/>
                <a:gd name="T80" fmla="*/ 2147483647 w 97"/>
                <a:gd name="T81" fmla="*/ 2147483647 h 75"/>
                <a:gd name="T82" fmla="*/ 2147483647 w 97"/>
                <a:gd name="T83" fmla="*/ 2147483647 h 75"/>
                <a:gd name="T84" fmla="*/ 2147483647 w 97"/>
                <a:gd name="T85" fmla="*/ 2147483647 h 75"/>
                <a:gd name="T86" fmla="*/ 2147483647 w 97"/>
                <a:gd name="T87" fmla="*/ 2147483647 h 75"/>
                <a:gd name="T88" fmla="*/ 2147483647 w 97"/>
                <a:gd name="T89" fmla="*/ 2147483647 h 75"/>
                <a:gd name="T90" fmla="*/ 2147483647 w 97"/>
                <a:gd name="T91" fmla="*/ 2147483647 h 75"/>
                <a:gd name="T92" fmla="*/ 2147483647 w 97"/>
                <a:gd name="T93" fmla="*/ 2147483647 h 75"/>
                <a:gd name="T94" fmla="*/ 2147483647 w 97"/>
                <a:gd name="T95" fmla="*/ 2147483647 h 75"/>
                <a:gd name="T96" fmla="*/ 2147483647 w 97"/>
                <a:gd name="T97" fmla="*/ 2147483647 h 75"/>
                <a:gd name="T98" fmla="*/ 2147483647 w 97"/>
                <a:gd name="T99" fmla="*/ 2147483647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5"/>
                <a:gd name="T152" fmla="*/ 97 w 97"/>
                <a:gd name="T153" fmla="*/ 75 h 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010" y="2693"/>
              <a:ext cx="4539" cy="2046"/>
              <a:chOff x="2604" y="3165"/>
              <a:chExt cx="4539" cy="2046"/>
            </a:xfrm>
          </p:grpSpPr>
          <p:sp>
            <p:nvSpPr>
              <p:cNvPr id="3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708" y="2693"/>
              <a:ext cx="4539" cy="2046"/>
              <a:chOff x="2604" y="3165"/>
              <a:chExt cx="4539" cy="2046"/>
            </a:xfrm>
          </p:grpSpPr>
          <p:sp>
            <p:nvSpPr>
              <p:cNvPr id="11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738" y="7172"/>
              <a:ext cx="4539" cy="2046"/>
              <a:chOff x="2604" y="3165"/>
              <a:chExt cx="4539" cy="2046"/>
            </a:xfrm>
          </p:grpSpPr>
          <p:sp>
            <p:nvSpPr>
              <p:cNvPr id="14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5" name="图形"/>
              <p:cNvSpPr txBox="1"/>
              <p:nvPr/>
            </p:nvSpPr>
            <p:spPr>
              <a:xfrm>
                <a:off x="2604" y="3744"/>
                <a:ext cx="453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305" y="7172"/>
              <a:ext cx="4173" cy="2046"/>
              <a:chOff x="2604" y="3165"/>
              <a:chExt cx="4173" cy="2046"/>
            </a:xfrm>
          </p:grpSpPr>
          <p:sp>
            <p:nvSpPr>
              <p:cNvPr id="45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6" name="图形"/>
              <p:cNvSpPr txBox="1"/>
              <p:nvPr/>
            </p:nvSpPr>
            <p:spPr>
              <a:xfrm>
                <a:off x="2604" y="3744"/>
                <a:ext cx="4173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图形"/>
          <p:cNvGrpSpPr/>
          <p:nvPr/>
        </p:nvGrpSpPr>
        <p:grpSpPr>
          <a:xfrm>
            <a:off x="-1020445" y="-907415"/>
            <a:ext cx="14124305" cy="7583170"/>
            <a:chOff x="-1607" y="-1429"/>
            <a:chExt cx="22243" cy="11942"/>
          </a:xfrm>
        </p:grpSpPr>
        <p:sp>
          <p:nvSpPr>
            <p:cNvPr id="32" name="图形"/>
            <p:cNvSpPr/>
            <p:nvPr/>
          </p:nvSpPr>
          <p:spPr>
            <a:xfrm rot="13080000" flipH="1">
              <a:off x="14090" y="-1429"/>
              <a:ext cx="6546" cy="3689"/>
            </a:xfrm>
            <a:custGeom>
              <a:avLst/>
              <a:gdLst>
                <a:gd name="connsiteX0" fmla="*/ 0 w 5366"/>
                <a:gd name="connsiteY0" fmla="*/ 1514 h 3473"/>
                <a:gd name="connsiteX1" fmla="*/ 592 w 5366"/>
                <a:gd name="connsiteY1" fmla="*/ 44 h 3473"/>
                <a:gd name="connsiteX2" fmla="*/ 1597 w 5366"/>
                <a:gd name="connsiteY2" fmla="*/ 548 h 3473"/>
                <a:gd name="connsiteX3" fmla="*/ 2559 w 5366"/>
                <a:gd name="connsiteY3" fmla="*/ 0 h 3473"/>
                <a:gd name="connsiteX4" fmla="*/ 3751 w 5366"/>
                <a:gd name="connsiteY4" fmla="*/ 656 h 3473"/>
                <a:gd name="connsiteX5" fmla="*/ 4637 w 5366"/>
                <a:gd name="connsiteY5" fmla="*/ 109 h 3473"/>
                <a:gd name="connsiteX6" fmla="*/ 5366 w 5366"/>
                <a:gd name="connsiteY6" fmla="*/ 1581 h 3473"/>
                <a:gd name="connsiteX7" fmla="*/ 5022 w 5366"/>
                <a:gd name="connsiteY7" fmla="*/ 2678 h 3473"/>
                <a:gd name="connsiteX8" fmla="*/ 2683 w 5366"/>
                <a:gd name="connsiteY8" fmla="*/ 3469 h 3473"/>
                <a:gd name="connsiteX9" fmla="*/ 0 w 5366"/>
                <a:gd name="connsiteY9" fmla="*/ 1514 h 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6" h="3473">
                  <a:moveTo>
                    <a:pt x="0" y="1514"/>
                  </a:moveTo>
                  <a:cubicBezTo>
                    <a:pt x="0" y="803"/>
                    <a:pt x="146" y="44"/>
                    <a:pt x="592" y="44"/>
                  </a:cubicBezTo>
                  <a:cubicBezTo>
                    <a:pt x="1073" y="44"/>
                    <a:pt x="1300" y="525"/>
                    <a:pt x="1597" y="548"/>
                  </a:cubicBezTo>
                  <a:cubicBezTo>
                    <a:pt x="1938" y="456"/>
                    <a:pt x="2037" y="65"/>
                    <a:pt x="2559" y="0"/>
                  </a:cubicBezTo>
                  <a:cubicBezTo>
                    <a:pt x="3110" y="176"/>
                    <a:pt x="3350" y="597"/>
                    <a:pt x="3751" y="656"/>
                  </a:cubicBezTo>
                  <a:cubicBezTo>
                    <a:pt x="4145" y="620"/>
                    <a:pt x="4348" y="175"/>
                    <a:pt x="4637" y="109"/>
                  </a:cubicBezTo>
                  <a:cubicBezTo>
                    <a:pt x="5082" y="109"/>
                    <a:pt x="5366" y="870"/>
                    <a:pt x="5366" y="1581"/>
                  </a:cubicBezTo>
                  <a:cubicBezTo>
                    <a:pt x="5339" y="2195"/>
                    <a:pt x="5311" y="2305"/>
                    <a:pt x="5022" y="2678"/>
                  </a:cubicBezTo>
                  <a:cubicBezTo>
                    <a:pt x="4761" y="3051"/>
                    <a:pt x="3129" y="3469"/>
                    <a:pt x="2683" y="3469"/>
                  </a:cubicBezTo>
                  <a:cubicBezTo>
                    <a:pt x="1527" y="3534"/>
                    <a:pt x="192" y="2832"/>
                    <a:pt x="0" y="1514"/>
                  </a:cubicBezTo>
                  <a:close/>
                </a:path>
              </a:pathLst>
            </a:custGeom>
            <a:solidFill>
              <a:srgbClr val="EDE4C4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-1607" y="-1041"/>
              <a:ext cx="8670" cy="11554"/>
              <a:chOff x="-1607" y="-1041"/>
              <a:chExt cx="8670" cy="11554"/>
            </a:xfrm>
          </p:grpSpPr>
          <p:sp>
            <p:nvSpPr>
              <p:cNvPr id="36" name="图形"/>
              <p:cNvSpPr>
                <a:spLocks noEditPoints="1"/>
              </p:cNvSpPr>
              <p:nvPr/>
            </p:nvSpPr>
            <p:spPr bwMode="auto">
              <a:xfrm rot="1380000">
                <a:off x="-1455" y="7813"/>
                <a:ext cx="8518" cy="2700"/>
              </a:xfrm>
              <a:custGeom>
                <a:avLst/>
                <a:gdLst>
                  <a:gd name="T0" fmla="*/ 515 w 515"/>
                  <a:gd name="T1" fmla="*/ 105 h 124"/>
                  <a:gd name="T2" fmla="*/ 494 w 515"/>
                  <a:gd name="T3" fmla="*/ 98 h 124"/>
                  <a:gd name="T4" fmla="*/ 449 w 515"/>
                  <a:gd name="T5" fmla="*/ 93 h 124"/>
                  <a:gd name="T6" fmla="*/ 497 w 515"/>
                  <a:gd name="T7" fmla="*/ 88 h 124"/>
                  <a:gd name="T8" fmla="*/ 502 w 515"/>
                  <a:gd name="T9" fmla="*/ 82 h 124"/>
                  <a:gd name="T10" fmla="*/ 509 w 515"/>
                  <a:gd name="T11" fmla="*/ 75 h 124"/>
                  <a:gd name="T12" fmla="*/ 505 w 515"/>
                  <a:gd name="T13" fmla="*/ 70 h 124"/>
                  <a:gd name="T14" fmla="*/ 432 w 515"/>
                  <a:gd name="T15" fmla="*/ 59 h 124"/>
                  <a:gd name="T16" fmla="*/ 365 w 515"/>
                  <a:gd name="T17" fmla="*/ 46 h 124"/>
                  <a:gd name="T18" fmla="*/ 433 w 515"/>
                  <a:gd name="T19" fmla="*/ 50 h 124"/>
                  <a:gd name="T20" fmla="*/ 411 w 515"/>
                  <a:gd name="T21" fmla="*/ 44 h 124"/>
                  <a:gd name="T22" fmla="*/ 361 w 515"/>
                  <a:gd name="T23" fmla="*/ 33 h 124"/>
                  <a:gd name="T24" fmla="*/ 379 w 515"/>
                  <a:gd name="T25" fmla="*/ 33 h 124"/>
                  <a:gd name="T26" fmla="*/ 470 w 515"/>
                  <a:gd name="T27" fmla="*/ 35 h 124"/>
                  <a:gd name="T28" fmla="*/ 441 w 515"/>
                  <a:gd name="T29" fmla="*/ 30 h 124"/>
                  <a:gd name="T30" fmla="*/ 440 w 515"/>
                  <a:gd name="T31" fmla="*/ 31 h 124"/>
                  <a:gd name="T32" fmla="*/ 240 w 515"/>
                  <a:gd name="T33" fmla="*/ 10 h 124"/>
                  <a:gd name="T34" fmla="*/ 265 w 515"/>
                  <a:gd name="T35" fmla="*/ 6 h 124"/>
                  <a:gd name="T36" fmla="*/ 98 w 515"/>
                  <a:gd name="T37" fmla="*/ 2 h 124"/>
                  <a:gd name="T38" fmla="*/ 59 w 515"/>
                  <a:gd name="T39" fmla="*/ 6 h 124"/>
                  <a:gd name="T40" fmla="*/ 17 w 515"/>
                  <a:gd name="T41" fmla="*/ 16 h 124"/>
                  <a:gd name="T42" fmla="*/ 30 w 515"/>
                  <a:gd name="T43" fmla="*/ 26 h 124"/>
                  <a:gd name="T44" fmla="*/ 35 w 515"/>
                  <a:gd name="T45" fmla="*/ 35 h 124"/>
                  <a:gd name="T46" fmla="*/ 21 w 515"/>
                  <a:gd name="T47" fmla="*/ 42 h 124"/>
                  <a:gd name="T48" fmla="*/ 16 w 515"/>
                  <a:gd name="T49" fmla="*/ 48 h 124"/>
                  <a:gd name="T50" fmla="*/ 25 w 515"/>
                  <a:gd name="T51" fmla="*/ 52 h 124"/>
                  <a:gd name="T52" fmla="*/ 9 w 515"/>
                  <a:gd name="T53" fmla="*/ 57 h 124"/>
                  <a:gd name="T54" fmla="*/ 4 w 515"/>
                  <a:gd name="T55" fmla="*/ 65 h 124"/>
                  <a:gd name="T56" fmla="*/ 1 w 515"/>
                  <a:gd name="T57" fmla="*/ 69 h 124"/>
                  <a:gd name="T58" fmla="*/ 9 w 515"/>
                  <a:gd name="T59" fmla="*/ 74 h 124"/>
                  <a:gd name="T60" fmla="*/ 21 w 515"/>
                  <a:gd name="T61" fmla="*/ 86 h 124"/>
                  <a:gd name="T62" fmla="*/ 25 w 515"/>
                  <a:gd name="T63" fmla="*/ 94 h 124"/>
                  <a:gd name="T64" fmla="*/ 23 w 515"/>
                  <a:gd name="T65" fmla="*/ 105 h 124"/>
                  <a:gd name="T66" fmla="*/ 205 w 515"/>
                  <a:gd name="T67" fmla="*/ 120 h 124"/>
                  <a:gd name="T68" fmla="*/ 190 w 515"/>
                  <a:gd name="T69" fmla="*/ 117 h 124"/>
                  <a:gd name="T70" fmla="*/ 49 w 515"/>
                  <a:gd name="T71" fmla="*/ 108 h 124"/>
                  <a:gd name="T72" fmla="*/ 303 w 515"/>
                  <a:gd name="T73" fmla="*/ 117 h 124"/>
                  <a:gd name="T74" fmla="*/ 436 w 515"/>
                  <a:gd name="T75" fmla="*/ 123 h 124"/>
                  <a:gd name="T76" fmla="*/ 440 w 515"/>
                  <a:gd name="T77" fmla="*/ 119 h 124"/>
                  <a:gd name="T78" fmla="*/ 464 w 515"/>
                  <a:gd name="T79" fmla="*/ 112 h 124"/>
                  <a:gd name="T80" fmla="*/ 451 w 515"/>
                  <a:gd name="T81" fmla="*/ 107 h 124"/>
                  <a:gd name="T82" fmla="*/ 477 w 515"/>
                  <a:gd name="T83" fmla="*/ 107 h 124"/>
                  <a:gd name="T84" fmla="*/ 434 w 515"/>
                  <a:gd name="T85" fmla="*/ 28 h 124"/>
                  <a:gd name="T86" fmla="*/ 429 w 515"/>
                  <a:gd name="T87" fmla="*/ 29 h 124"/>
                  <a:gd name="T88" fmla="*/ 424 w 515"/>
                  <a:gd name="T89" fmla="*/ 26 h 124"/>
                  <a:gd name="T90" fmla="*/ 384 w 515"/>
                  <a:gd name="T91" fmla="*/ 108 h 124"/>
                  <a:gd name="T92" fmla="*/ 456 w 515"/>
                  <a:gd name="T93" fmla="*/ 113 h 124"/>
                  <a:gd name="T94" fmla="*/ 456 w 515"/>
                  <a:gd name="T95" fmla="*/ 113 h 124"/>
                  <a:gd name="T96" fmla="*/ 426 w 515"/>
                  <a:gd name="T97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5" h="124">
                    <a:moveTo>
                      <a:pt x="477" y="107"/>
                    </a:moveTo>
                    <a:cubicBezTo>
                      <a:pt x="477" y="106"/>
                      <a:pt x="477" y="106"/>
                      <a:pt x="477" y="106"/>
                    </a:cubicBezTo>
                    <a:cubicBezTo>
                      <a:pt x="489" y="106"/>
                      <a:pt x="502" y="106"/>
                      <a:pt x="514" y="106"/>
                    </a:cubicBezTo>
                    <a:cubicBezTo>
                      <a:pt x="515" y="105"/>
                      <a:pt x="515" y="105"/>
                      <a:pt x="515" y="105"/>
                    </a:cubicBezTo>
                    <a:cubicBezTo>
                      <a:pt x="492" y="105"/>
                      <a:pt x="472" y="104"/>
                      <a:pt x="450" y="101"/>
                    </a:cubicBezTo>
                    <a:cubicBezTo>
                      <a:pt x="445" y="100"/>
                      <a:pt x="445" y="100"/>
                      <a:pt x="445" y="100"/>
                    </a:cubicBezTo>
                    <a:cubicBezTo>
                      <a:pt x="446" y="99"/>
                      <a:pt x="446" y="99"/>
                      <a:pt x="446" y="99"/>
                    </a:cubicBezTo>
                    <a:cubicBezTo>
                      <a:pt x="463" y="99"/>
                      <a:pt x="478" y="97"/>
                      <a:pt x="494" y="98"/>
                    </a:cubicBezTo>
                    <a:cubicBezTo>
                      <a:pt x="491" y="97"/>
                      <a:pt x="491" y="97"/>
                      <a:pt x="491" y="97"/>
                    </a:cubicBezTo>
                    <a:cubicBezTo>
                      <a:pt x="493" y="95"/>
                      <a:pt x="493" y="95"/>
                      <a:pt x="493" y="95"/>
                    </a:cubicBezTo>
                    <a:cubicBezTo>
                      <a:pt x="478" y="95"/>
                      <a:pt x="463" y="96"/>
                      <a:pt x="449" y="94"/>
                    </a:cubicBezTo>
                    <a:cubicBezTo>
                      <a:pt x="449" y="93"/>
                      <a:pt x="449" y="93"/>
                      <a:pt x="449" y="93"/>
                    </a:cubicBezTo>
                    <a:cubicBezTo>
                      <a:pt x="467" y="93"/>
                      <a:pt x="485" y="94"/>
                      <a:pt x="503" y="93"/>
                    </a:cubicBezTo>
                    <a:cubicBezTo>
                      <a:pt x="505" y="92"/>
                      <a:pt x="506" y="90"/>
                      <a:pt x="508" y="91"/>
                    </a:cubicBezTo>
                    <a:cubicBezTo>
                      <a:pt x="509" y="91"/>
                      <a:pt x="509" y="90"/>
                      <a:pt x="510" y="89"/>
                    </a:cubicBezTo>
                    <a:cubicBezTo>
                      <a:pt x="497" y="88"/>
                      <a:pt x="497" y="88"/>
                      <a:pt x="497" y="88"/>
                    </a:cubicBezTo>
                    <a:cubicBezTo>
                      <a:pt x="492" y="86"/>
                      <a:pt x="486" y="89"/>
                      <a:pt x="482" y="85"/>
                    </a:cubicBezTo>
                    <a:cubicBezTo>
                      <a:pt x="465" y="85"/>
                      <a:pt x="448" y="83"/>
                      <a:pt x="432" y="82"/>
                    </a:cubicBezTo>
                    <a:cubicBezTo>
                      <a:pt x="432" y="81"/>
                      <a:pt x="432" y="81"/>
                      <a:pt x="432" y="81"/>
                    </a:cubicBezTo>
                    <a:cubicBezTo>
                      <a:pt x="455" y="82"/>
                      <a:pt x="479" y="81"/>
                      <a:pt x="502" y="82"/>
                    </a:cubicBezTo>
                    <a:cubicBezTo>
                      <a:pt x="475" y="79"/>
                      <a:pt x="475" y="79"/>
                      <a:pt x="475" y="79"/>
                    </a:cubicBezTo>
                    <a:cubicBezTo>
                      <a:pt x="482" y="78"/>
                      <a:pt x="489" y="76"/>
                      <a:pt x="497" y="78"/>
                    </a:cubicBezTo>
                    <a:cubicBezTo>
                      <a:pt x="500" y="77"/>
                      <a:pt x="503" y="77"/>
                      <a:pt x="506" y="77"/>
                    </a:cubicBezTo>
                    <a:cubicBezTo>
                      <a:pt x="507" y="77"/>
                      <a:pt x="507" y="75"/>
                      <a:pt x="509" y="75"/>
                    </a:cubicBezTo>
                    <a:cubicBezTo>
                      <a:pt x="509" y="74"/>
                      <a:pt x="509" y="74"/>
                      <a:pt x="509" y="74"/>
                    </a:cubicBezTo>
                    <a:cubicBezTo>
                      <a:pt x="492" y="73"/>
                      <a:pt x="492" y="73"/>
                      <a:pt x="492" y="73"/>
                    </a:cubicBezTo>
                    <a:cubicBezTo>
                      <a:pt x="491" y="72"/>
                      <a:pt x="491" y="72"/>
                      <a:pt x="491" y="72"/>
                    </a:cubicBezTo>
                    <a:cubicBezTo>
                      <a:pt x="495" y="71"/>
                      <a:pt x="501" y="72"/>
                      <a:pt x="505" y="70"/>
                    </a:cubicBezTo>
                    <a:cubicBezTo>
                      <a:pt x="500" y="70"/>
                      <a:pt x="494" y="69"/>
                      <a:pt x="490" y="70"/>
                    </a:cubicBezTo>
                    <a:cubicBezTo>
                      <a:pt x="486" y="68"/>
                      <a:pt x="478" y="70"/>
                      <a:pt x="476" y="66"/>
                    </a:cubicBezTo>
                    <a:cubicBezTo>
                      <a:pt x="462" y="64"/>
                      <a:pt x="446" y="64"/>
                      <a:pt x="431" y="62"/>
                    </a:cubicBezTo>
                    <a:cubicBezTo>
                      <a:pt x="432" y="61"/>
                      <a:pt x="429" y="59"/>
                      <a:pt x="432" y="59"/>
                    </a:cubicBezTo>
                    <a:cubicBezTo>
                      <a:pt x="450" y="61"/>
                      <a:pt x="450" y="61"/>
                      <a:pt x="450" y="61"/>
                    </a:cubicBezTo>
                    <a:cubicBezTo>
                      <a:pt x="465" y="61"/>
                      <a:pt x="482" y="63"/>
                      <a:pt x="495" y="60"/>
                    </a:cubicBezTo>
                    <a:cubicBezTo>
                      <a:pt x="462" y="60"/>
                      <a:pt x="432" y="51"/>
                      <a:pt x="400" y="50"/>
                    </a:cubicBezTo>
                    <a:cubicBezTo>
                      <a:pt x="389" y="47"/>
                      <a:pt x="376" y="48"/>
                      <a:pt x="365" y="46"/>
                    </a:cubicBezTo>
                    <a:cubicBezTo>
                      <a:pt x="390" y="46"/>
                      <a:pt x="415" y="50"/>
                      <a:pt x="440" y="51"/>
                    </a:cubicBezTo>
                    <a:cubicBezTo>
                      <a:pt x="438" y="51"/>
                      <a:pt x="438" y="51"/>
                      <a:pt x="438" y="51"/>
                    </a:cubicBezTo>
                    <a:cubicBezTo>
                      <a:pt x="437" y="48"/>
                      <a:pt x="442" y="51"/>
                      <a:pt x="444" y="49"/>
                    </a:cubicBezTo>
                    <a:cubicBezTo>
                      <a:pt x="440" y="47"/>
                      <a:pt x="437" y="51"/>
                      <a:pt x="433" y="50"/>
                    </a:cubicBezTo>
                    <a:cubicBezTo>
                      <a:pt x="432" y="49"/>
                      <a:pt x="429" y="50"/>
                      <a:pt x="430" y="48"/>
                    </a:cubicBezTo>
                    <a:cubicBezTo>
                      <a:pt x="429" y="48"/>
                      <a:pt x="428" y="48"/>
                      <a:pt x="428" y="47"/>
                    </a:cubicBezTo>
                    <a:cubicBezTo>
                      <a:pt x="431" y="45"/>
                      <a:pt x="435" y="50"/>
                      <a:pt x="435" y="47"/>
                    </a:cubicBezTo>
                    <a:cubicBezTo>
                      <a:pt x="428" y="46"/>
                      <a:pt x="418" y="44"/>
                      <a:pt x="411" y="44"/>
                    </a:cubicBezTo>
                    <a:cubicBezTo>
                      <a:pt x="411" y="42"/>
                      <a:pt x="413" y="43"/>
                      <a:pt x="414" y="42"/>
                    </a:cubicBezTo>
                    <a:cubicBezTo>
                      <a:pt x="406" y="41"/>
                      <a:pt x="397" y="41"/>
                      <a:pt x="388" y="39"/>
                    </a:cubicBezTo>
                    <a:cubicBezTo>
                      <a:pt x="396" y="37"/>
                      <a:pt x="407" y="41"/>
                      <a:pt x="415" y="40"/>
                    </a:cubicBezTo>
                    <a:cubicBezTo>
                      <a:pt x="397" y="37"/>
                      <a:pt x="378" y="37"/>
                      <a:pt x="361" y="33"/>
                    </a:cubicBezTo>
                    <a:cubicBezTo>
                      <a:pt x="360" y="32"/>
                      <a:pt x="360" y="32"/>
                      <a:pt x="360" y="32"/>
                    </a:cubicBezTo>
                    <a:cubicBezTo>
                      <a:pt x="366" y="33"/>
                      <a:pt x="373" y="31"/>
                      <a:pt x="379" y="33"/>
                    </a:cubicBezTo>
                    <a:cubicBezTo>
                      <a:pt x="378" y="34"/>
                      <a:pt x="378" y="34"/>
                      <a:pt x="378" y="34"/>
                    </a:cubicBezTo>
                    <a:cubicBezTo>
                      <a:pt x="379" y="33"/>
                      <a:pt x="379" y="33"/>
                      <a:pt x="379" y="33"/>
                    </a:cubicBezTo>
                    <a:cubicBezTo>
                      <a:pt x="398" y="33"/>
                      <a:pt x="423" y="36"/>
                      <a:pt x="444" y="37"/>
                    </a:cubicBezTo>
                    <a:cubicBezTo>
                      <a:pt x="434" y="33"/>
                      <a:pt x="422" y="34"/>
                      <a:pt x="411" y="31"/>
                    </a:cubicBezTo>
                    <a:cubicBezTo>
                      <a:pt x="414" y="29"/>
                      <a:pt x="419" y="30"/>
                      <a:pt x="423" y="31"/>
                    </a:cubicBezTo>
                    <a:cubicBezTo>
                      <a:pt x="437" y="32"/>
                      <a:pt x="455" y="35"/>
                      <a:pt x="470" y="35"/>
                    </a:cubicBezTo>
                    <a:cubicBezTo>
                      <a:pt x="467" y="34"/>
                      <a:pt x="459" y="32"/>
                      <a:pt x="454" y="31"/>
                    </a:cubicBezTo>
                    <a:cubicBezTo>
                      <a:pt x="451" y="32"/>
                      <a:pt x="449" y="29"/>
                      <a:pt x="446" y="31"/>
                    </a:cubicBezTo>
                    <a:cubicBezTo>
                      <a:pt x="446" y="31"/>
                      <a:pt x="446" y="31"/>
                      <a:pt x="446" y="30"/>
                    </a:cubicBezTo>
                    <a:cubicBezTo>
                      <a:pt x="445" y="32"/>
                      <a:pt x="443" y="31"/>
                      <a:pt x="441" y="30"/>
                    </a:cubicBezTo>
                    <a:cubicBezTo>
                      <a:pt x="441" y="30"/>
                      <a:pt x="441" y="30"/>
                      <a:pt x="442" y="29"/>
                    </a:cubicBezTo>
                    <a:cubicBezTo>
                      <a:pt x="441" y="30"/>
                      <a:pt x="440" y="29"/>
                      <a:pt x="439" y="29"/>
                    </a:cubicBezTo>
                    <a:cubicBezTo>
                      <a:pt x="441" y="30"/>
                      <a:pt x="441" y="30"/>
                      <a:pt x="441" y="30"/>
                    </a:cubicBezTo>
                    <a:cubicBezTo>
                      <a:pt x="440" y="31"/>
                      <a:pt x="440" y="31"/>
                      <a:pt x="440" y="31"/>
                    </a:cubicBezTo>
                    <a:cubicBezTo>
                      <a:pt x="438" y="30"/>
                      <a:pt x="436" y="31"/>
                      <a:pt x="435" y="29"/>
                    </a:cubicBezTo>
                    <a:cubicBezTo>
                      <a:pt x="437" y="26"/>
                      <a:pt x="444" y="30"/>
                      <a:pt x="447" y="29"/>
                    </a:cubicBezTo>
                    <a:cubicBezTo>
                      <a:pt x="418" y="23"/>
                      <a:pt x="387" y="20"/>
                      <a:pt x="357" y="17"/>
                    </a:cubicBezTo>
                    <a:cubicBezTo>
                      <a:pt x="240" y="10"/>
                      <a:pt x="240" y="10"/>
                      <a:pt x="240" y="10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50" y="8"/>
                      <a:pt x="292" y="10"/>
                      <a:pt x="331" y="12"/>
                    </a:cubicBezTo>
                    <a:cubicBezTo>
                      <a:pt x="308" y="9"/>
                      <a:pt x="287" y="8"/>
                      <a:pt x="265" y="6"/>
                    </a:cubicBezTo>
                    <a:cubicBezTo>
                      <a:pt x="222" y="4"/>
                      <a:pt x="178" y="2"/>
                      <a:pt x="136" y="3"/>
                    </a:cubicBezTo>
                    <a:cubicBezTo>
                      <a:pt x="133" y="2"/>
                      <a:pt x="129" y="0"/>
                      <a:pt x="126" y="2"/>
                    </a:cubicBezTo>
                    <a:cubicBezTo>
                      <a:pt x="120" y="1"/>
                      <a:pt x="113" y="2"/>
                      <a:pt x="108" y="1"/>
                    </a:cubicBezTo>
                    <a:cubicBezTo>
                      <a:pt x="106" y="4"/>
                      <a:pt x="101" y="2"/>
                      <a:pt x="98" y="2"/>
                    </a:cubicBezTo>
                    <a:cubicBezTo>
                      <a:pt x="84" y="2"/>
                      <a:pt x="69" y="1"/>
                      <a:pt x="55" y="3"/>
                    </a:cubicBezTo>
                    <a:cubicBezTo>
                      <a:pt x="53" y="4"/>
                      <a:pt x="48" y="2"/>
                      <a:pt x="47" y="3"/>
                    </a:cubicBezTo>
                    <a:cubicBezTo>
                      <a:pt x="50" y="5"/>
                      <a:pt x="55" y="4"/>
                      <a:pt x="59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5" y="5"/>
                      <a:pt x="51" y="7"/>
                      <a:pt x="48" y="5"/>
                    </a:cubicBezTo>
                    <a:cubicBezTo>
                      <a:pt x="43" y="6"/>
                      <a:pt x="37" y="3"/>
                      <a:pt x="34" y="7"/>
                    </a:cubicBezTo>
                    <a:cubicBezTo>
                      <a:pt x="28" y="9"/>
                      <a:pt x="21" y="9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3" y="21"/>
                      <a:pt x="28" y="16"/>
                      <a:pt x="34" y="20"/>
                    </a:cubicBezTo>
                    <a:cubicBezTo>
                      <a:pt x="29" y="21"/>
                      <a:pt x="23" y="20"/>
                      <a:pt x="18" y="20"/>
                    </a:cubicBezTo>
                    <a:cubicBezTo>
                      <a:pt x="15" y="21"/>
                      <a:pt x="11" y="20"/>
                      <a:pt x="10" y="22"/>
                    </a:cubicBezTo>
                    <a:cubicBezTo>
                      <a:pt x="17" y="22"/>
                      <a:pt x="24" y="24"/>
                      <a:pt x="30" y="26"/>
                    </a:cubicBezTo>
                    <a:cubicBezTo>
                      <a:pt x="29" y="27"/>
                      <a:pt x="29" y="28"/>
                      <a:pt x="30" y="30"/>
                    </a:cubicBezTo>
                    <a:cubicBezTo>
                      <a:pt x="27" y="30"/>
                      <a:pt x="22" y="27"/>
                      <a:pt x="19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6" y="35"/>
                      <a:pt x="35" y="35"/>
                    </a:cubicBezTo>
                    <a:cubicBezTo>
                      <a:pt x="29" y="33"/>
                      <a:pt x="25" y="39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2"/>
                      <a:pt x="17" y="40"/>
                      <a:pt x="15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3"/>
                      <a:pt x="16" y="45"/>
                      <a:pt x="13" y="44"/>
                    </a:cubicBezTo>
                    <a:cubicBezTo>
                      <a:pt x="14" y="45"/>
                      <a:pt x="15" y="44"/>
                      <a:pt x="15" y="45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6"/>
                      <a:pt x="17" y="47"/>
                      <a:pt x="16" y="48"/>
                    </a:cubicBezTo>
                    <a:cubicBezTo>
                      <a:pt x="19" y="49"/>
                      <a:pt x="21" y="49"/>
                      <a:pt x="23" y="50"/>
                    </a:cubicBezTo>
                    <a:cubicBezTo>
                      <a:pt x="27" y="50"/>
                      <a:pt x="31" y="51"/>
                      <a:pt x="33" y="54"/>
                    </a:cubicBezTo>
                    <a:cubicBezTo>
                      <a:pt x="28" y="55"/>
                      <a:pt x="24" y="53"/>
                      <a:pt x="19" y="53"/>
                    </a:cubicBezTo>
                    <a:cubicBezTo>
                      <a:pt x="21" y="51"/>
                      <a:pt x="23" y="53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2" y="52"/>
                      <a:pt x="17" y="50"/>
                      <a:pt x="16" y="53"/>
                    </a:cubicBezTo>
                    <a:cubicBezTo>
                      <a:pt x="13" y="53"/>
                      <a:pt x="7" y="52"/>
                      <a:pt x="5" y="56"/>
                    </a:cubicBezTo>
                    <a:cubicBezTo>
                      <a:pt x="6" y="58"/>
                      <a:pt x="7" y="57"/>
                      <a:pt x="9" y="57"/>
                    </a:cubicBezTo>
                    <a:cubicBezTo>
                      <a:pt x="11" y="61"/>
                      <a:pt x="17" y="58"/>
                      <a:pt x="20" y="61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4"/>
                      <a:pt x="18" y="66"/>
                      <a:pt x="17" y="67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3" y="68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9"/>
                      <a:pt x="3" y="70"/>
                      <a:pt x="4" y="70"/>
                    </a:cubicBezTo>
                    <a:cubicBezTo>
                      <a:pt x="4" y="71"/>
                      <a:pt x="4" y="71"/>
                      <a:pt x="3" y="71"/>
                    </a:cubicBezTo>
                    <a:cubicBezTo>
                      <a:pt x="4" y="74"/>
                      <a:pt x="9" y="71"/>
                      <a:pt x="9" y="74"/>
                    </a:cubicBezTo>
                    <a:cubicBezTo>
                      <a:pt x="14" y="75"/>
                      <a:pt x="19" y="75"/>
                      <a:pt x="22" y="77"/>
                    </a:cubicBezTo>
                    <a:cubicBezTo>
                      <a:pt x="21" y="78"/>
                      <a:pt x="19" y="77"/>
                      <a:pt x="17" y="78"/>
                    </a:cubicBezTo>
                    <a:cubicBezTo>
                      <a:pt x="18" y="82"/>
                      <a:pt x="27" y="80"/>
                      <a:pt x="27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86"/>
                      <a:pt x="19" y="88"/>
                      <a:pt x="21" y="89"/>
                    </a:cubicBezTo>
                    <a:cubicBezTo>
                      <a:pt x="21" y="89"/>
                      <a:pt x="21" y="89"/>
                      <a:pt x="20" y="90"/>
                    </a:cubicBezTo>
                    <a:cubicBezTo>
                      <a:pt x="24" y="91"/>
                      <a:pt x="27" y="92"/>
                      <a:pt x="31" y="93"/>
                    </a:cubicBezTo>
                    <a:cubicBezTo>
                      <a:pt x="29" y="95"/>
                      <a:pt x="26" y="92"/>
                      <a:pt x="25" y="94"/>
                    </a:cubicBezTo>
                    <a:cubicBezTo>
                      <a:pt x="19" y="92"/>
                      <a:pt x="11" y="92"/>
                      <a:pt x="6" y="90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10" y="98"/>
                      <a:pt x="13" y="101"/>
                      <a:pt x="17" y="101"/>
                    </a:cubicBezTo>
                    <a:cubicBezTo>
                      <a:pt x="22" y="100"/>
                      <a:pt x="20" y="105"/>
                      <a:pt x="23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42" y="115"/>
                      <a:pt x="69" y="116"/>
                      <a:pt x="93" y="118"/>
                    </a:cubicBezTo>
                    <a:cubicBezTo>
                      <a:pt x="102" y="118"/>
                      <a:pt x="111" y="118"/>
                      <a:pt x="120" y="118"/>
                    </a:cubicBez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36" y="120"/>
                      <a:pt x="188" y="118"/>
                      <a:pt x="142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57" y="116"/>
                      <a:pt x="173" y="117"/>
                      <a:pt x="190" y="117"/>
                    </a:cubicBezTo>
                    <a:cubicBezTo>
                      <a:pt x="297" y="123"/>
                      <a:pt x="297" y="123"/>
                      <a:pt x="297" y="123"/>
                    </a:cubicBezTo>
                    <a:cubicBezTo>
                      <a:pt x="279" y="120"/>
                      <a:pt x="259" y="120"/>
                      <a:pt x="241" y="119"/>
                    </a:cubicBezTo>
                    <a:cubicBezTo>
                      <a:pt x="175" y="113"/>
                      <a:pt x="113" y="119"/>
                      <a:pt x="48" y="109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147" y="110"/>
                      <a:pt x="213" y="111"/>
                      <a:pt x="276" y="116"/>
                    </a:cubicBezTo>
                    <a:cubicBezTo>
                      <a:pt x="279" y="114"/>
                      <a:pt x="285" y="114"/>
                      <a:pt x="288" y="116"/>
                    </a:cubicBezTo>
                    <a:cubicBezTo>
                      <a:pt x="291" y="114"/>
                      <a:pt x="300" y="115"/>
                      <a:pt x="303" y="117"/>
                    </a:cubicBezTo>
                    <a:cubicBezTo>
                      <a:pt x="303" y="116"/>
                      <a:pt x="303" y="116"/>
                      <a:pt x="303" y="116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428" y="124"/>
                      <a:pt x="428" y="124"/>
                      <a:pt x="428" y="124"/>
                    </a:cubicBezTo>
                    <a:cubicBezTo>
                      <a:pt x="436" y="123"/>
                      <a:pt x="436" y="123"/>
                      <a:pt x="436" y="123"/>
                    </a:cubicBezTo>
                    <a:cubicBezTo>
                      <a:pt x="440" y="123"/>
                      <a:pt x="444" y="123"/>
                      <a:pt x="447" y="122"/>
                    </a:cubicBezTo>
                    <a:cubicBezTo>
                      <a:pt x="439" y="120"/>
                      <a:pt x="429" y="120"/>
                      <a:pt x="420" y="120"/>
                    </a:cubicBezTo>
                    <a:cubicBezTo>
                      <a:pt x="419" y="119"/>
                      <a:pt x="419" y="119"/>
                      <a:pt x="419" y="119"/>
                    </a:cubicBezTo>
                    <a:cubicBezTo>
                      <a:pt x="426" y="117"/>
                      <a:pt x="434" y="120"/>
                      <a:pt x="440" y="119"/>
                    </a:cubicBezTo>
                    <a:cubicBezTo>
                      <a:pt x="455" y="119"/>
                      <a:pt x="472" y="121"/>
                      <a:pt x="483" y="115"/>
                    </a:cubicBezTo>
                    <a:cubicBezTo>
                      <a:pt x="470" y="116"/>
                      <a:pt x="470" y="116"/>
                      <a:pt x="470" y="116"/>
                    </a:cubicBezTo>
                    <a:cubicBezTo>
                      <a:pt x="467" y="116"/>
                      <a:pt x="463" y="116"/>
                      <a:pt x="461" y="115"/>
                    </a:cubicBezTo>
                    <a:cubicBezTo>
                      <a:pt x="459" y="112"/>
                      <a:pt x="463" y="113"/>
                      <a:pt x="464" y="112"/>
                    </a:cubicBezTo>
                    <a:cubicBezTo>
                      <a:pt x="452" y="111"/>
                      <a:pt x="452" y="111"/>
                      <a:pt x="452" y="111"/>
                    </a:cubicBezTo>
                    <a:cubicBezTo>
                      <a:pt x="446" y="111"/>
                      <a:pt x="436" y="112"/>
                      <a:pt x="432" y="107"/>
                    </a:cubicBezTo>
                    <a:cubicBezTo>
                      <a:pt x="433" y="107"/>
                      <a:pt x="436" y="108"/>
                      <a:pt x="437" y="108"/>
                    </a:cubicBezTo>
                    <a:cubicBezTo>
                      <a:pt x="442" y="105"/>
                      <a:pt x="447" y="108"/>
                      <a:pt x="451" y="107"/>
                    </a:cubicBezTo>
                    <a:cubicBezTo>
                      <a:pt x="441" y="106"/>
                      <a:pt x="432" y="104"/>
                      <a:pt x="422" y="102"/>
                    </a:cubicBezTo>
                    <a:cubicBezTo>
                      <a:pt x="438" y="103"/>
                      <a:pt x="456" y="104"/>
                      <a:pt x="472" y="106"/>
                    </a:cubicBezTo>
                    <a:cubicBezTo>
                      <a:pt x="471" y="107"/>
                      <a:pt x="471" y="107"/>
                      <a:pt x="471" y="107"/>
                    </a:cubicBezTo>
                    <a:lnTo>
                      <a:pt x="477" y="107"/>
                    </a:lnTo>
                    <a:close/>
                    <a:moveTo>
                      <a:pt x="432" y="27"/>
                    </a:moveTo>
                    <a:cubicBezTo>
                      <a:pt x="433" y="27"/>
                      <a:pt x="433" y="28"/>
                      <a:pt x="434" y="28"/>
                    </a:cubicBezTo>
                    <a:cubicBezTo>
                      <a:pt x="434" y="28"/>
                      <a:pt x="434" y="27"/>
                      <a:pt x="434" y="27"/>
                    </a:cubicBezTo>
                    <a:cubicBezTo>
                      <a:pt x="434" y="27"/>
                      <a:pt x="434" y="28"/>
                      <a:pt x="434" y="28"/>
                    </a:cubicBezTo>
                    <a:cubicBezTo>
                      <a:pt x="434" y="28"/>
                      <a:pt x="433" y="27"/>
                      <a:pt x="432" y="27"/>
                    </a:cubicBezTo>
                    <a:cubicBezTo>
                      <a:pt x="431" y="27"/>
                      <a:pt x="431" y="27"/>
                      <a:pt x="430" y="28"/>
                    </a:cubicBezTo>
                    <a:cubicBezTo>
                      <a:pt x="431" y="29"/>
                      <a:pt x="431" y="29"/>
                      <a:pt x="431" y="29"/>
                    </a:cubicBezTo>
                    <a:cubicBezTo>
                      <a:pt x="429" y="29"/>
                      <a:pt x="429" y="29"/>
                      <a:pt x="429" y="29"/>
                    </a:cubicBezTo>
                    <a:cubicBezTo>
                      <a:pt x="429" y="27"/>
                      <a:pt x="431" y="27"/>
                      <a:pt x="432" y="27"/>
                    </a:cubicBezTo>
                    <a:close/>
                    <a:moveTo>
                      <a:pt x="424" y="26"/>
                    </a:moveTo>
                    <a:cubicBezTo>
                      <a:pt x="425" y="29"/>
                      <a:pt x="421" y="27"/>
                      <a:pt x="420" y="26"/>
                    </a:cubicBezTo>
                    <a:lnTo>
                      <a:pt x="424" y="26"/>
                    </a:lnTo>
                    <a:close/>
                    <a:moveTo>
                      <a:pt x="6" y="71"/>
                    </a:move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6" y="73"/>
                      <a:pt x="6" y="71"/>
                    </a:cubicBezTo>
                    <a:close/>
                    <a:moveTo>
                      <a:pt x="384" y="108"/>
                    </a:moveTo>
                    <a:cubicBezTo>
                      <a:pt x="385" y="108"/>
                      <a:pt x="385" y="108"/>
                      <a:pt x="385" y="108"/>
                    </a:cubicBezTo>
                    <a:cubicBezTo>
                      <a:pt x="418" y="111"/>
                      <a:pt x="418" y="111"/>
                      <a:pt x="418" y="111"/>
                    </a:cubicBezTo>
                    <a:lnTo>
                      <a:pt x="384" y="108"/>
                    </a:lnTo>
                    <a:close/>
                    <a:moveTo>
                      <a:pt x="456" y="113"/>
                    </a:moveTo>
                    <a:cubicBezTo>
                      <a:pt x="456" y="112"/>
                      <a:pt x="457" y="112"/>
                      <a:pt x="458" y="112"/>
                    </a:cubicBezTo>
                    <a:cubicBezTo>
                      <a:pt x="458" y="113"/>
                      <a:pt x="457" y="113"/>
                      <a:pt x="456" y="113"/>
                    </a:cubicBezTo>
                    <a:cubicBezTo>
                      <a:pt x="456" y="113"/>
                      <a:pt x="455" y="113"/>
                      <a:pt x="455" y="113"/>
                    </a:cubicBezTo>
                    <a:cubicBezTo>
                      <a:pt x="455" y="113"/>
                      <a:pt x="456" y="113"/>
                      <a:pt x="456" y="113"/>
                    </a:cubicBezTo>
                    <a:close/>
                    <a:moveTo>
                      <a:pt x="426" y="108"/>
                    </a:move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25" y="109"/>
                      <a:pt x="425" y="109"/>
                      <a:pt x="425" y="109"/>
                    </a:cubicBezTo>
                    <a:lnTo>
                      <a:pt x="426" y="108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阿里巴巴普惠体" panose="00020600040101010101" charset="-122"/>
                </a:endParaRPr>
              </a:p>
            </p:txBody>
          </p:sp>
          <p:pic>
            <p:nvPicPr>
              <p:cNvPr id="37" name="图形" descr="ai5_4847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108" y="1493"/>
                <a:ext cx="7824" cy="7824"/>
              </a:xfrm>
              <a:prstGeom prst="ellipse">
                <a:avLst/>
              </a:prstGeom>
            </p:spPr>
          </p:pic>
          <p:sp>
            <p:nvSpPr>
              <p:cNvPr id="38" name="图形"/>
              <p:cNvSpPr/>
              <p:nvPr/>
            </p:nvSpPr>
            <p:spPr>
              <a:xfrm rot="14820000" flipH="1" flipV="1">
                <a:off x="-306" y="-2342"/>
                <a:ext cx="4074" cy="6676"/>
              </a:xfrm>
              <a:custGeom>
                <a:avLst/>
                <a:gdLst>
                  <a:gd name="connsiteX0" fmla="*/ 0 w 2675"/>
                  <a:gd name="connsiteY0" fmla="*/ 2084 h 4234"/>
                  <a:gd name="connsiteX1" fmla="*/ 2162 w 2675"/>
                  <a:gd name="connsiteY1" fmla="*/ 100 h 4234"/>
                  <a:gd name="connsiteX2" fmla="*/ 2130 w 2675"/>
                  <a:gd name="connsiteY2" fmla="*/ 2179 h 4234"/>
                  <a:gd name="connsiteX3" fmla="*/ 2162 w 2675"/>
                  <a:gd name="connsiteY3" fmla="*/ 4066 h 4234"/>
                  <a:gd name="connsiteX4" fmla="*/ 0 w 2675"/>
                  <a:gd name="connsiteY4" fmla="*/ 2084 h 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" h="4234">
                    <a:moveTo>
                      <a:pt x="0" y="2084"/>
                    </a:moveTo>
                    <a:cubicBezTo>
                      <a:pt x="0" y="988"/>
                      <a:pt x="1069" y="-383"/>
                      <a:pt x="2162" y="100"/>
                    </a:cubicBezTo>
                    <a:cubicBezTo>
                      <a:pt x="3172" y="547"/>
                      <a:pt x="2434" y="1279"/>
                      <a:pt x="2130" y="2179"/>
                    </a:cubicBezTo>
                    <a:cubicBezTo>
                      <a:pt x="1962" y="2677"/>
                      <a:pt x="3208" y="3326"/>
                      <a:pt x="2162" y="4066"/>
                    </a:cubicBezTo>
                    <a:cubicBezTo>
                      <a:pt x="1187" y="4755"/>
                      <a:pt x="0" y="3178"/>
                      <a:pt x="0" y="2084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  <p:sp>
        <p:nvSpPr>
          <p:cNvPr id="12" name="图形"/>
          <p:cNvSpPr txBox="1"/>
          <p:nvPr/>
        </p:nvSpPr>
        <p:spPr>
          <a:xfrm>
            <a:off x="4962525" y="1781810"/>
            <a:ext cx="3703955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Part</a:t>
            </a:r>
            <a:r>
              <a:rPr lang="en-US" altLang="zh-CN" sz="6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 </a:t>
            </a:r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04</a:t>
            </a:r>
          </a:p>
        </p:txBody>
      </p:sp>
      <p:sp>
        <p:nvSpPr>
          <p:cNvPr id="14" name="图形"/>
          <p:cNvSpPr txBox="1"/>
          <p:nvPr/>
        </p:nvSpPr>
        <p:spPr>
          <a:xfrm>
            <a:off x="4962526" y="3239770"/>
            <a:ext cx="7043008" cy="1203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66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rPr>
              <a:t>Future work plan</a:t>
            </a:r>
            <a:endParaRPr lang="en-US" altLang="zh-CN" sz="8000" dirty="0">
              <a:solidFill>
                <a:srgbClr val="788464"/>
              </a:solidFill>
              <a:latin typeface="阿里巴巴普惠体 Medium" panose="00020600040101010101" charset="-122"/>
              <a:ea typeface="阿里巴巴普惠体 Medium" panose="00020600040101010101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7" name="图形"/>
          <p:cNvSpPr txBox="1"/>
          <p:nvPr/>
        </p:nvSpPr>
        <p:spPr>
          <a:xfrm>
            <a:off x="4962526" y="4379597"/>
            <a:ext cx="654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cxnSp>
        <p:nvCxnSpPr>
          <p:cNvPr id="18" name="图形"/>
          <p:cNvCxnSpPr/>
          <p:nvPr/>
        </p:nvCxnSpPr>
        <p:spPr>
          <a:xfrm>
            <a:off x="5102226" y="3006725"/>
            <a:ext cx="1653540" cy="0"/>
          </a:xfrm>
          <a:prstGeom prst="line">
            <a:avLst/>
          </a:prstGeom>
          <a:ln w="38100">
            <a:solidFill>
              <a:srgbClr val="C48F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flipH="1">
            <a:off x="10056496" y="399415"/>
            <a:ext cx="1673860" cy="307340"/>
            <a:chOff x="489" y="629"/>
            <a:chExt cx="2636" cy="484"/>
          </a:xfrm>
        </p:grpSpPr>
        <p:sp>
          <p:nvSpPr>
            <p:cNvPr id="27" name="图形"/>
            <p:cNvSpPr/>
            <p:nvPr/>
          </p:nvSpPr>
          <p:spPr>
            <a:xfrm>
              <a:off x="489" y="629"/>
              <a:ext cx="2636" cy="48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48F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28" name="图形" descr="放大镜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5" y="697"/>
              <a:ext cx="350" cy="350"/>
            </a:xfrm>
            <a:prstGeom prst="rect">
              <a:avLst/>
            </a:prstGeom>
          </p:spPr>
        </p:pic>
      </p:grpSp>
      <p:grpSp>
        <p:nvGrpSpPr>
          <p:cNvPr id="30" name="图形"/>
          <p:cNvGrpSpPr/>
          <p:nvPr/>
        </p:nvGrpSpPr>
        <p:grpSpPr>
          <a:xfrm>
            <a:off x="8162291" y="5806440"/>
            <a:ext cx="3340735" cy="615950"/>
            <a:chOff x="12854" y="9144"/>
            <a:chExt cx="5261" cy="970"/>
          </a:xfrm>
        </p:grpSpPr>
        <p:sp>
          <p:nvSpPr>
            <p:cNvPr id="21" name="图形"/>
            <p:cNvSpPr>
              <a:spLocks noEditPoints="1"/>
            </p:cNvSpPr>
            <p:nvPr/>
          </p:nvSpPr>
          <p:spPr bwMode="auto">
            <a:xfrm>
              <a:off x="12854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3" name="图形"/>
            <p:cNvSpPr>
              <a:spLocks noEditPoints="1"/>
            </p:cNvSpPr>
            <p:nvPr/>
          </p:nvSpPr>
          <p:spPr bwMode="auto">
            <a:xfrm>
              <a:off x="14293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4" name="图形"/>
            <p:cNvSpPr>
              <a:spLocks noEditPoints="1"/>
            </p:cNvSpPr>
            <p:nvPr/>
          </p:nvSpPr>
          <p:spPr bwMode="auto">
            <a:xfrm>
              <a:off x="15732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>
              <a:spLocks noEditPoints="1"/>
            </p:cNvSpPr>
            <p:nvPr/>
          </p:nvSpPr>
          <p:spPr bwMode="auto">
            <a:xfrm>
              <a:off x="17171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形"/>
          <p:cNvSpPr txBox="1"/>
          <p:nvPr/>
        </p:nvSpPr>
        <p:spPr>
          <a:xfrm>
            <a:off x="2987394" y="1101091"/>
            <a:ext cx="5219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88464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C</a:t>
            </a:r>
            <a:r>
              <a:rPr lang="en-US" altLang="zh-CN" sz="5400" dirty="0">
                <a:solidFill>
                  <a:srgbClr val="788464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ONTENTS</a:t>
            </a:r>
          </a:p>
        </p:txBody>
      </p:sp>
      <p:grpSp>
        <p:nvGrpSpPr>
          <p:cNvPr id="40" name="图形"/>
          <p:cNvGrpSpPr/>
          <p:nvPr/>
        </p:nvGrpSpPr>
        <p:grpSpPr>
          <a:xfrm>
            <a:off x="1301751" y="3409315"/>
            <a:ext cx="5045075" cy="793750"/>
            <a:chOff x="9967" y="3507"/>
            <a:chExt cx="7945" cy="1250"/>
          </a:xfrm>
        </p:grpSpPr>
        <p:sp>
          <p:nvSpPr>
            <p:cNvPr id="11571" name="图形"/>
            <p:cNvSpPr/>
            <p:nvPr/>
          </p:nvSpPr>
          <p:spPr bwMode="auto">
            <a:xfrm>
              <a:off x="9967" y="3507"/>
              <a:ext cx="1217" cy="1250"/>
            </a:xfrm>
            <a:custGeom>
              <a:avLst/>
              <a:gdLst>
                <a:gd name="T0" fmla="*/ 2 w 3"/>
                <a:gd name="T1" fmla="*/ 1 h 7"/>
                <a:gd name="T2" fmla="*/ 1 w 3"/>
                <a:gd name="T3" fmla="*/ 7 h 7"/>
                <a:gd name="T4" fmla="*/ 2 w 3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6" h="2522">
                  <a:moveTo>
                    <a:pt x="1116" y="2502"/>
                  </a:moveTo>
                  <a:cubicBezTo>
                    <a:pt x="1143" y="2502"/>
                    <a:pt x="1170" y="2516"/>
                    <a:pt x="1170" y="2516"/>
                  </a:cubicBezTo>
                  <a:cubicBezTo>
                    <a:pt x="1157" y="2530"/>
                    <a:pt x="1116" y="2516"/>
                    <a:pt x="1076" y="2516"/>
                  </a:cubicBezTo>
                  <a:cubicBezTo>
                    <a:pt x="1062" y="2502"/>
                    <a:pt x="1089" y="2502"/>
                    <a:pt x="1116" y="2502"/>
                  </a:cubicBezTo>
                  <a:close/>
                  <a:moveTo>
                    <a:pt x="957" y="2489"/>
                  </a:moveTo>
                  <a:lnTo>
                    <a:pt x="958" y="2489"/>
                  </a:lnTo>
                  <a:cubicBezTo>
                    <a:pt x="973" y="2489"/>
                    <a:pt x="995" y="2491"/>
                    <a:pt x="1007" y="2503"/>
                  </a:cubicBezTo>
                  <a:cubicBezTo>
                    <a:pt x="999" y="2503"/>
                    <a:pt x="979" y="2498"/>
                    <a:pt x="960" y="2490"/>
                  </a:cubicBezTo>
                  <a:lnTo>
                    <a:pt x="957" y="2489"/>
                  </a:lnTo>
                  <a:close/>
                  <a:moveTo>
                    <a:pt x="949" y="2486"/>
                  </a:moveTo>
                  <a:lnTo>
                    <a:pt x="957" y="2489"/>
                  </a:lnTo>
                  <a:lnTo>
                    <a:pt x="953" y="2489"/>
                  </a:lnTo>
                  <a:lnTo>
                    <a:pt x="949" y="2486"/>
                  </a:lnTo>
                  <a:close/>
                  <a:moveTo>
                    <a:pt x="929" y="2477"/>
                  </a:moveTo>
                  <a:lnTo>
                    <a:pt x="935" y="2478"/>
                  </a:lnTo>
                  <a:cubicBezTo>
                    <a:pt x="939" y="2480"/>
                    <a:pt x="943" y="2482"/>
                    <a:pt x="947" y="2484"/>
                  </a:cubicBezTo>
                  <a:lnTo>
                    <a:pt x="949" y="2486"/>
                  </a:lnTo>
                  <a:lnTo>
                    <a:pt x="948" y="2485"/>
                  </a:lnTo>
                  <a:cubicBezTo>
                    <a:pt x="944" y="2484"/>
                    <a:pt x="940" y="2482"/>
                    <a:pt x="936" y="2480"/>
                  </a:cubicBezTo>
                  <a:lnTo>
                    <a:pt x="929" y="2477"/>
                  </a:lnTo>
                  <a:close/>
                  <a:moveTo>
                    <a:pt x="926" y="2475"/>
                  </a:moveTo>
                  <a:lnTo>
                    <a:pt x="929" y="2477"/>
                  </a:lnTo>
                  <a:lnTo>
                    <a:pt x="929" y="2477"/>
                  </a:lnTo>
                  <a:cubicBezTo>
                    <a:pt x="922" y="2475"/>
                    <a:pt x="919" y="2475"/>
                    <a:pt x="926" y="2475"/>
                  </a:cubicBezTo>
                  <a:close/>
                  <a:moveTo>
                    <a:pt x="1634" y="2435"/>
                  </a:moveTo>
                  <a:cubicBezTo>
                    <a:pt x="1641" y="2435"/>
                    <a:pt x="1646" y="2436"/>
                    <a:pt x="1650" y="2437"/>
                  </a:cubicBezTo>
                  <a:lnTo>
                    <a:pt x="1651" y="2437"/>
                  </a:lnTo>
                  <a:lnTo>
                    <a:pt x="1649" y="2437"/>
                  </a:lnTo>
                  <a:cubicBezTo>
                    <a:pt x="1636" y="2441"/>
                    <a:pt x="1623" y="2446"/>
                    <a:pt x="1634" y="2435"/>
                  </a:cubicBezTo>
                  <a:close/>
                  <a:moveTo>
                    <a:pt x="1810" y="2380"/>
                  </a:moveTo>
                  <a:cubicBezTo>
                    <a:pt x="1796" y="2394"/>
                    <a:pt x="1783" y="2394"/>
                    <a:pt x="1769" y="2408"/>
                  </a:cubicBezTo>
                  <a:cubicBezTo>
                    <a:pt x="1796" y="2408"/>
                    <a:pt x="1783" y="2408"/>
                    <a:pt x="1756" y="2435"/>
                  </a:cubicBezTo>
                  <a:cubicBezTo>
                    <a:pt x="1715" y="2449"/>
                    <a:pt x="1674" y="2463"/>
                    <a:pt x="1661" y="2463"/>
                  </a:cubicBezTo>
                  <a:cubicBezTo>
                    <a:pt x="1661" y="2463"/>
                    <a:pt x="1661" y="2463"/>
                    <a:pt x="1674" y="2449"/>
                  </a:cubicBezTo>
                  <a:cubicBezTo>
                    <a:pt x="1688" y="2449"/>
                    <a:pt x="1701" y="2435"/>
                    <a:pt x="1715" y="2435"/>
                  </a:cubicBezTo>
                  <a:cubicBezTo>
                    <a:pt x="1701" y="2435"/>
                    <a:pt x="1661" y="2449"/>
                    <a:pt x="1647" y="2449"/>
                  </a:cubicBezTo>
                  <a:cubicBezTo>
                    <a:pt x="1647" y="2449"/>
                    <a:pt x="1662" y="2441"/>
                    <a:pt x="1653" y="2437"/>
                  </a:cubicBezTo>
                  <a:lnTo>
                    <a:pt x="1651" y="2437"/>
                  </a:lnTo>
                  <a:lnTo>
                    <a:pt x="1655" y="2436"/>
                  </a:lnTo>
                  <a:cubicBezTo>
                    <a:pt x="1657" y="2436"/>
                    <a:pt x="1659" y="2435"/>
                    <a:pt x="1661" y="2435"/>
                  </a:cubicBezTo>
                  <a:cubicBezTo>
                    <a:pt x="1661" y="2435"/>
                    <a:pt x="1674" y="2435"/>
                    <a:pt x="1688" y="2422"/>
                  </a:cubicBezTo>
                  <a:cubicBezTo>
                    <a:pt x="1729" y="2408"/>
                    <a:pt x="1769" y="2394"/>
                    <a:pt x="1810" y="2380"/>
                  </a:cubicBezTo>
                  <a:close/>
                  <a:moveTo>
                    <a:pt x="1633" y="2380"/>
                  </a:moveTo>
                  <a:cubicBezTo>
                    <a:pt x="1633" y="2380"/>
                    <a:pt x="1619" y="2394"/>
                    <a:pt x="1606" y="2394"/>
                  </a:cubicBezTo>
                  <a:cubicBezTo>
                    <a:pt x="1592" y="2408"/>
                    <a:pt x="1565" y="2408"/>
                    <a:pt x="1565" y="2394"/>
                  </a:cubicBezTo>
                  <a:cubicBezTo>
                    <a:pt x="1579" y="2394"/>
                    <a:pt x="1619" y="2380"/>
                    <a:pt x="1633" y="2380"/>
                  </a:cubicBezTo>
                  <a:close/>
                  <a:moveTo>
                    <a:pt x="666" y="2352"/>
                  </a:moveTo>
                  <a:lnTo>
                    <a:pt x="672" y="2353"/>
                  </a:lnTo>
                  <a:lnTo>
                    <a:pt x="680" y="2354"/>
                  </a:lnTo>
                  <a:lnTo>
                    <a:pt x="681" y="2354"/>
                  </a:lnTo>
                  <a:cubicBezTo>
                    <a:pt x="681" y="2354"/>
                    <a:pt x="681" y="2354"/>
                    <a:pt x="681" y="2354"/>
                  </a:cubicBezTo>
                  <a:cubicBezTo>
                    <a:pt x="678" y="2354"/>
                    <a:pt x="674" y="2354"/>
                    <a:pt x="671" y="2354"/>
                  </a:cubicBezTo>
                  <a:lnTo>
                    <a:pt x="667" y="2353"/>
                  </a:lnTo>
                  <a:lnTo>
                    <a:pt x="666" y="2352"/>
                  </a:lnTo>
                  <a:close/>
                  <a:moveTo>
                    <a:pt x="735" y="2352"/>
                  </a:moveTo>
                  <a:cubicBezTo>
                    <a:pt x="762" y="2366"/>
                    <a:pt x="790" y="2380"/>
                    <a:pt x="817" y="2394"/>
                  </a:cubicBezTo>
                  <a:cubicBezTo>
                    <a:pt x="844" y="2408"/>
                    <a:pt x="858" y="2408"/>
                    <a:pt x="858" y="2408"/>
                  </a:cubicBezTo>
                  <a:cubicBezTo>
                    <a:pt x="858" y="2422"/>
                    <a:pt x="858" y="2422"/>
                    <a:pt x="858" y="2422"/>
                  </a:cubicBezTo>
                  <a:cubicBezTo>
                    <a:pt x="844" y="2422"/>
                    <a:pt x="803" y="2408"/>
                    <a:pt x="762" y="2394"/>
                  </a:cubicBezTo>
                  <a:cubicBezTo>
                    <a:pt x="749" y="2380"/>
                    <a:pt x="735" y="2366"/>
                    <a:pt x="735" y="2352"/>
                  </a:cubicBezTo>
                  <a:close/>
                  <a:moveTo>
                    <a:pt x="669" y="2347"/>
                  </a:moveTo>
                  <a:lnTo>
                    <a:pt x="669" y="2347"/>
                  </a:lnTo>
                  <a:cubicBezTo>
                    <a:pt x="671" y="2347"/>
                    <a:pt x="674" y="2347"/>
                    <a:pt x="681" y="2354"/>
                  </a:cubicBezTo>
                  <a:lnTo>
                    <a:pt x="680" y="2354"/>
                  </a:lnTo>
                  <a:lnTo>
                    <a:pt x="679" y="2354"/>
                  </a:lnTo>
                  <a:cubicBezTo>
                    <a:pt x="676" y="2353"/>
                    <a:pt x="672" y="2352"/>
                    <a:pt x="670" y="2348"/>
                  </a:cubicBezTo>
                  <a:lnTo>
                    <a:pt x="669" y="2347"/>
                  </a:lnTo>
                  <a:close/>
                  <a:moveTo>
                    <a:pt x="667" y="2340"/>
                  </a:moveTo>
                  <a:cubicBezTo>
                    <a:pt x="667" y="2342"/>
                    <a:pt x="668" y="2343"/>
                    <a:pt x="668" y="2345"/>
                  </a:cubicBezTo>
                  <a:lnTo>
                    <a:pt x="669" y="2347"/>
                  </a:lnTo>
                  <a:lnTo>
                    <a:pt x="668" y="2347"/>
                  </a:lnTo>
                  <a:cubicBezTo>
                    <a:pt x="667" y="2346"/>
                    <a:pt x="667" y="2345"/>
                    <a:pt x="667" y="2340"/>
                  </a:cubicBezTo>
                  <a:close/>
                  <a:moveTo>
                    <a:pt x="654" y="2340"/>
                  </a:moveTo>
                  <a:cubicBezTo>
                    <a:pt x="666" y="2346"/>
                    <a:pt x="665" y="2347"/>
                    <a:pt x="661" y="2346"/>
                  </a:cubicBezTo>
                  <a:lnTo>
                    <a:pt x="659" y="2345"/>
                  </a:lnTo>
                  <a:lnTo>
                    <a:pt x="658" y="2344"/>
                  </a:lnTo>
                  <a:cubicBezTo>
                    <a:pt x="656" y="2342"/>
                    <a:pt x="654" y="2340"/>
                    <a:pt x="654" y="2340"/>
                  </a:cubicBezTo>
                  <a:close/>
                  <a:moveTo>
                    <a:pt x="640" y="2340"/>
                  </a:moveTo>
                  <a:cubicBezTo>
                    <a:pt x="640" y="2340"/>
                    <a:pt x="640" y="2340"/>
                    <a:pt x="641" y="2341"/>
                  </a:cubicBezTo>
                  <a:lnTo>
                    <a:pt x="641" y="2341"/>
                  </a:lnTo>
                  <a:lnTo>
                    <a:pt x="645" y="2345"/>
                  </a:lnTo>
                  <a:cubicBezTo>
                    <a:pt x="652" y="2350"/>
                    <a:pt x="659" y="2352"/>
                    <a:pt x="666" y="2353"/>
                  </a:cubicBezTo>
                  <a:lnTo>
                    <a:pt x="667" y="2353"/>
                  </a:lnTo>
                  <a:lnTo>
                    <a:pt x="667" y="2353"/>
                  </a:lnTo>
                  <a:cubicBezTo>
                    <a:pt x="667" y="2354"/>
                    <a:pt x="667" y="2354"/>
                    <a:pt x="667" y="2354"/>
                  </a:cubicBezTo>
                  <a:cubicBezTo>
                    <a:pt x="695" y="2368"/>
                    <a:pt x="708" y="2368"/>
                    <a:pt x="722" y="2381"/>
                  </a:cubicBezTo>
                  <a:cubicBezTo>
                    <a:pt x="722" y="2395"/>
                    <a:pt x="708" y="2381"/>
                    <a:pt x="681" y="2368"/>
                  </a:cubicBezTo>
                  <a:cubicBezTo>
                    <a:pt x="654" y="2354"/>
                    <a:pt x="640" y="2354"/>
                    <a:pt x="640" y="2340"/>
                  </a:cubicBezTo>
                  <a:close/>
                  <a:moveTo>
                    <a:pt x="1838" y="2327"/>
                  </a:moveTo>
                  <a:cubicBezTo>
                    <a:pt x="1838" y="2327"/>
                    <a:pt x="1838" y="2341"/>
                    <a:pt x="1838" y="2341"/>
                  </a:cubicBezTo>
                  <a:cubicBezTo>
                    <a:pt x="1824" y="2354"/>
                    <a:pt x="1811" y="2354"/>
                    <a:pt x="1783" y="2368"/>
                  </a:cubicBezTo>
                  <a:cubicBezTo>
                    <a:pt x="1770" y="2368"/>
                    <a:pt x="1783" y="2368"/>
                    <a:pt x="1783" y="2354"/>
                  </a:cubicBezTo>
                  <a:cubicBezTo>
                    <a:pt x="1783" y="2354"/>
                    <a:pt x="1770" y="2368"/>
                    <a:pt x="1770" y="2368"/>
                  </a:cubicBezTo>
                  <a:cubicBezTo>
                    <a:pt x="1756" y="2368"/>
                    <a:pt x="1742" y="2382"/>
                    <a:pt x="1729" y="2382"/>
                  </a:cubicBezTo>
                  <a:cubicBezTo>
                    <a:pt x="1715" y="2395"/>
                    <a:pt x="1715" y="2395"/>
                    <a:pt x="1688" y="2395"/>
                  </a:cubicBezTo>
                  <a:cubicBezTo>
                    <a:pt x="1688" y="2409"/>
                    <a:pt x="1661" y="2423"/>
                    <a:pt x="1647" y="2423"/>
                  </a:cubicBezTo>
                  <a:cubicBezTo>
                    <a:pt x="1633" y="2436"/>
                    <a:pt x="1606" y="2436"/>
                    <a:pt x="1606" y="2450"/>
                  </a:cubicBezTo>
                  <a:cubicBezTo>
                    <a:pt x="1592" y="2450"/>
                    <a:pt x="1565" y="2450"/>
                    <a:pt x="1565" y="2450"/>
                  </a:cubicBezTo>
                  <a:cubicBezTo>
                    <a:pt x="1579" y="2450"/>
                    <a:pt x="1606" y="2436"/>
                    <a:pt x="1620" y="2423"/>
                  </a:cubicBezTo>
                  <a:cubicBezTo>
                    <a:pt x="1661" y="2409"/>
                    <a:pt x="1674" y="2395"/>
                    <a:pt x="1688" y="2382"/>
                  </a:cubicBezTo>
                  <a:cubicBezTo>
                    <a:pt x="1702" y="2382"/>
                    <a:pt x="1715" y="2368"/>
                    <a:pt x="1770" y="2354"/>
                  </a:cubicBezTo>
                  <a:cubicBezTo>
                    <a:pt x="1797" y="2341"/>
                    <a:pt x="1824" y="2327"/>
                    <a:pt x="1838" y="2327"/>
                  </a:cubicBezTo>
                  <a:close/>
                  <a:moveTo>
                    <a:pt x="599" y="2285"/>
                  </a:moveTo>
                  <a:cubicBezTo>
                    <a:pt x="627" y="2313"/>
                    <a:pt x="654" y="2340"/>
                    <a:pt x="667" y="2340"/>
                  </a:cubicBezTo>
                  <a:cubicBezTo>
                    <a:pt x="667" y="2340"/>
                    <a:pt x="667" y="2340"/>
                    <a:pt x="654" y="2340"/>
                  </a:cubicBezTo>
                  <a:cubicBezTo>
                    <a:pt x="647" y="2340"/>
                    <a:pt x="654" y="2343"/>
                    <a:pt x="659" y="2345"/>
                  </a:cubicBezTo>
                  <a:lnTo>
                    <a:pt x="661" y="2347"/>
                  </a:lnTo>
                  <a:cubicBezTo>
                    <a:pt x="662" y="2349"/>
                    <a:pt x="664" y="2350"/>
                    <a:pt x="665" y="2352"/>
                  </a:cubicBezTo>
                  <a:lnTo>
                    <a:pt x="666" y="2352"/>
                  </a:lnTo>
                  <a:lnTo>
                    <a:pt x="663" y="2352"/>
                  </a:lnTo>
                  <a:cubicBezTo>
                    <a:pt x="653" y="2349"/>
                    <a:pt x="646" y="2345"/>
                    <a:pt x="643" y="2342"/>
                  </a:cubicBezTo>
                  <a:lnTo>
                    <a:pt x="641" y="2341"/>
                  </a:lnTo>
                  <a:lnTo>
                    <a:pt x="640" y="2340"/>
                  </a:lnTo>
                  <a:cubicBezTo>
                    <a:pt x="627" y="2326"/>
                    <a:pt x="599" y="2313"/>
                    <a:pt x="586" y="2299"/>
                  </a:cubicBezTo>
                  <a:cubicBezTo>
                    <a:pt x="572" y="2285"/>
                    <a:pt x="572" y="2285"/>
                    <a:pt x="599" y="2285"/>
                  </a:cubicBezTo>
                  <a:close/>
                  <a:moveTo>
                    <a:pt x="545" y="2245"/>
                  </a:moveTo>
                  <a:cubicBezTo>
                    <a:pt x="559" y="2258"/>
                    <a:pt x="586" y="2272"/>
                    <a:pt x="613" y="2285"/>
                  </a:cubicBezTo>
                  <a:cubicBezTo>
                    <a:pt x="610" y="2285"/>
                    <a:pt x="606" y="2285"/>
                    <a:pt x="603" y="2285"/>
                  </a:cubicBezTo>
                  <a:lnTo>
                    <a:pt x="599" y="2285"/>
                  </a:lnTo>
                  <a:lnTo>
                    <a:pt x="598" y="2285"/>
                  </a:lnTo>
                  <a:cubicBezTo>
                    <a:pt x="591" y="2285"/>
                    <a:pt x="586" y="2285"/>
                    <a:pt x="586" y="2285"/>
                  </a:cubicBezTo>
                  <a:cubicBezTo>
                    <a:pt x="572" y="2272"/>
                    <a:pt x="572" y="2272"/>
                    <a:pt x="559" y="2258"/>
                  </a:cubicBezTo>
                  <a:cubicBezTo>
                    <a:pt x="559" y="2258"/>
                    <a:pt x="559" y="2258"/>
                    <a:pt x="545" y="2245"/>
                  </a:cubicBezTo>
                  <a:close/>
                  <a:moveTo>
                    <a:pt x="408" y="2172"/>
                  </a:moveTo>
                  <a:cubicBezTo>
                    <a:pt x="412" y="2171"/>
                    <a:pt x="421" y="2189"/>
                    <a:pt x="421" y="2189"/>
                  </a:cubicBezTo>
                  <a:cubicBezTo>
                    <a:pt x="421" y="2189"/>
                    <a:pt x="434" y="2203"/>
                    <a:pt x="434" y="2189"/>
                  </a:cubicBezTo>
                  <a:cubicBezTo>
                    <a:pt x="448" y="2203"/>
                    <a:pt x="475" y="2230"/>
                    <a:pt x="517" y="2257"/>
                  </a:cubicBezTo>
                  <a:cubicBezTo>
                    <a:pt x="544" y="2285"/>
                    <a:pt x="571" y="2298"/>
                    <a:pt x="585" y="2312"/>
                  </a:cubicBezTo>
                  <a:cubicBezTo>
                    <a:pt x="585" y="2312"/>
                    <a:pt x="571" y="2312"/>
                    <a:pt x="558" y="2312"/>
                  </a:cubicBezTo>
                  <a:cubicBezTo>
                    <a:pt x="544" y="2285"/>
                    <a:pt x="503" y="2257"/>
                    <a:pt x="475" y="2244"/>
                  </a:cubicBezTo>
                  <a:cubicBezTo>
                    <a:pt x="448" y="2217"/>
                    <a:pt x="421" y="2189"/>
                    <a:pt x="407" y="2176"/>
                  </a:cubicBezTo>
                  <a:cubicBezTo>
                    <a:pt x="407" y="2173"/>
                    <a:pt x="407" y="2172"/>
                    <a:pt x="408" y="2172"/>
                  </a:cubicBezTo>
                  <a:close/>
                  <a:moveTo>
                    <a:pt x="2055" y="2095"/>
                  </a:moveTo>
                  <a:cubicBezTo>
                    <a:pt x="2055" y="2095"/>
                    <a:pt x="2041" y="2109"/>
                    <a:pt x="2055" y="2109"/>
                  </a:cubicBezTo>
                  <a:cubicBezTo>
                    <a:pt x="2027" y="2123"/>
                    <a:pt x="2041" y="2109"/>
                    <a:pt x="2027" y="2123"/>
                  </a:cubicBezTo>
                  <a:cubicBezTo>
                    <a:pt x="2041" y="2109"/>
                    <a:pt x="2041" y="2109"/>
                    <a:pt x="2055" y="2095"/>
                  </a:cubicBezTo>
                  <a:close/>
                  <a:moveTo>
                    <a:pt x="2136" y="2094"/>
                  </a:moveTo>
                  <a:cubicBezTo>
                    <a:pt x="2123" y="2108"/>
                    <a:pt x="2109" y="2135"/>
                    <a:pt x="2095" y="2135"/>
                  </a:cubicBezTo>
                  <a:cubicBezTo>
                    <a:pt x="2095" y="2121"/>
                    <a:pt x="2109" y="2108"/>
                    <a:pt x="2136" y="2094"/>
                  </a:cubicBezTo>
                  <a:close/>
                  <a:moveTo>
                    <a:pt x="2071" y="2094"/>
                  </a:moveTo>
                  <a:lnTo>
                    <a:pt x="2070" y="2095"/>
                  </a:lnTo>
                  <a:cubicBezTo>
                    <a:pt x="2070" y="2095"/>
                    <a:pt x="2070" y="2095"/>
                    <a:pt x="2071" y="2094"/>
                  </a:cubicBezTo>
                  <a:lnTo>
                    <a:pt x="2071" y="2094"/>
                  </a:lnTo>
                  <a:close/>
                  <a:moveTo>
                    <a:pt x="2074" y="2091"/>
                  </a:moveTo>
                  <a:lnTo>
                    <a:pt x="2072" y="2093"/>
                  </a:lnTo>
                  <a:lnTo>
                    <a:pt x="2071" y="2094"/>
                  </a:lnTo>
                  <a:lnTo>
                    <a:pt x="2072" y="2093"/>
                  </a:lnTo>
                  <a:cubicBezTo>
                    <a:pt x="2072" y="2093"/>
                    <a:pt x="2073" y="2092"/>
                    <a:pt x="2073" y="2091"/>
                  </a:cubicBezTo>
                  <a:lnTo>
                    <a:pt x="2074" y="2091"/>
                  </a:lnTo>
                  <a:close/>
                  <a:moveTo>
                    <a:pt x="2076" y="2089"/>
                  </a:moveTo>
                  <a:lnTo>
                    <a:pt x="2075" y="2090"/>
                  </a:lnTo>
                  <a:lnTo>
                    <a:pt x="2074" y="2091"/>
                  </a:lnTo>
                  <a:lnTo>
                    <a:pt x="2074" y="2091"/>
                  </a:lnTo>
                  <a:cubicBezTo>
                    <a:pt x="2075" y="2090"/>
                    <a:pt x="2075" y="2090"/>
                    <a:pt x="2076" y="2089"/>
                  </a:cubicBezTo>
                  <a:lnTo>
                    <a:pt x="2076" y="2089"/>
                  </a:lnTo>
                  <a:close/>
                  <a:moveTo>
                    <a:pt x="2076" y="2089"/>
                  </a:moveTo>
                  <a:lnTo>
                    <a:pt x="2076" y="2089"/>
                  </a:lnTo>
                  <a:lnTo>
                    <a:pt x="2076" y="2089"/>
                  </a:lnTo>
                  <a:cubicBezTo>
                    <a:pt x="2076" y="2089"/>
                    <a:pt x="2076" y="2089"/>
                    <a:pt x="2076" y="2089"/>
                  </a:cubicBezTo>
                  <a:close/>
                  <a:moveTo>
                    <a:pt x="2146" y="2079"/>
                  </a:moveTo>
                  <a:cubicBezTo>
                    <a:pt x="2147" y="2079"/>
                    <a:pt x="2144" y="2087"/>
                    <a:pt x="2136" y="2094"/>
                  </a:cubicBezTo>
                  <a:cubicBezTo>
                    <a:pt x="2142" y="2082"/>
                    <a:pt x="2146" y="2078"/>
                    <a:pt x="2146" y="2079"/>
                  </a:cubicBezTo>
                  <a:close/>
                  <a:moveTo>
                    <a:pt x="2121" y="2035"/>
                  </a:moveTo>
                  <a:lnTo>
                    <a:pt x="2120" y="2036"/>
                  </a:lnTo>
                  <a:cubicBezTo>
                    <a:pt x="2113" y="2051"/>
                    <a:pt x="2092" y="2073"/>
                    <a:pt x="2070" y="2095"/>
                  </a:cubicBezTo>
                  <a:cubicBezTo>
                    <a:pt x="2083" y="2081"/>
                    <a:pt x="2097" y="2068"/>
                    <a:pt x="2110" y="2041"/>
                  </a:cubicBezTo>
                  <a:cubicBezTo>
                    <a:pt x="2110" y="2041"/>
                    <a:pt x="2115" y="2041"/>
                    <a:pt x="2119" y="2037"/>
                  </a:cubicBezTo>
                  <a:lnTo>
                    <a:pt x="2121" y="2035"/>
                  </a:lnTo>
                  <a:close/>
                  <a:moveTo>
                    <a:pt x="2123" y="2030"/>
                  </a:moveTo>
                  <a:lnTo>
                    <a:pt x="2122" y="2031"/>
                  </a:lnTo>
                  <a:cubicBezTo>
                    <a:pt x="2122" y="2033"/>
                    <a:pt x="2122" y="2034"/>
                    <a:pt x="2121" y="2035"/>
                  </a:cubicBezTo>
                  <a:lnTo>
                    <a:pt x="2121" y="2035"/>
                  </a:lnTo>
                  <a:lnTo>
                    <a:pt x="2122" y="2033"/>
                  </a:lnTo>
                  <a:lnTo>
                    <a:pt x="2123" y="2030"/>
                  </a:lnTo>
                  <a:close/>
                  <a:moveTo>
                    <a:pt x="2123" y="2027"/>
                  </a:moveTo>
                  <a:cubicBezTo>
                    <a:pt x="2123" y="2028"/>
                    <a:pt x="2123" y="2029"/>
                    <a:pt x="2123" y="2030"/>
                  </a:cubicBezTo>
                  <a:lnTo>
                    <a:pt x="2123" y="2030"/>
                  </a:lnTo>
                  <a:lnTo>
                    <a:pt x="2123" y="2027"/>
                  </a:lnTo>
                  <a:close/>
                  <a:moveTo>
                    <a:pt x="2287" y="1999"/>
                  </a:moveTo>
                  <a:lnTo>
                    <a:pt x="2286" y="2004"/>
                  </a:lnTo>
                  <a:cubicBezTo>
                    <a:pt x="2283" y="2016"/>
                    <a:pt x="2272" y="2028"/>
                    <a:pt x="2260" y="2040"/>
                  </a:cubicBezTo>
                  <a:cubicBezTo>
                    <a:pt x="2270" y="2020"/>
                    <a:pt x="2273" y="2015"/>
                    <a:pt x="2284" y="2002"/>
                  </a:cubicBezTo>
                  <a:lnTo>
                    <a:pt x="2287" y="1999"/>
                  </a:lnTo>
                  <a:close/>
                  <a:moveTo>
                    <a:pt x="2300" y="1980"/>
                  </a:moveTo>
                  <a:cubicBezTo>
                    <a:pt x="2300" y="1980"/>
                    <a:pt x="2300" y="1981"/>
                    <a:pt x="2300" y="1986"/>
                  </a:cubicBezTo>
                  <a:cubicBezTo>
                    <a:pt x="2295" y="1991"/>
                    <a:pt x="2291" y="1995"/>
                    <a:pt x="2288" y="1998"/>
                  </a:cubicBezTo>
                  <a:lnTo>
                    <a:pt x="2287" y="1999"/>
                  </a:lnTo>
                  <a:lnTo>
                    <a:pt x="2287" y="1999"/>
                  </a:lnTo>
                  <a:cubicBezTo>
                    <a:pt x="2296" y="1990"/>
                    <a:pt x="2299" y="1981"/>
                    <a:pt x="2300" y="1980"/>
                  </a:cubicBezTo>
                  <a:close/>
                  <a:moveTo>
                    <a:pt x="1318" y="1973"/>
                  </a:moveTo>
                  <a:lnTo>
                    <a:pt x="1318" y="1973"/>
                  </a:lnTo>
                  <a:lnTo>
                    <a:pt x="1317" y="1973"/>
                  </a:lnTo>
                  <a:lnTo>
                    <a:pt x="1315" y="1973"/>
                  </a:lnTo>
                  <a:lnTo>
                    <a:pt x="1314" y="1973"/>
                  </a:lnTo>
                  <a:lnTo>
                    <a:pt x="1312" y="1973"/>
                  </a:lnTo>
                  <a:lnTo>
                    <a:pt x="1311" y="1973"/>
                  </a:lnTo>
                  <a:lnTo>
                    <a:pt x="1309" y="1973"/>
                  </a:lnTo>
                  <a:lnTo>
                    <a:pt x="1308" y="1973"/>
                  </a:lnTo>
                  <a:lnTo>
                    <a:pt x="1307" y="1973"/>
                  </a:lnTo>
                  <a:lnTo>
                    <a:pt x="1318" y="1973"/>
                  </a:lnTo>
                  <a:close/>
                  <a:moveTo>
                    <a:pt x="1319" y="1973"/>
                  </a:moveTo>
                  <a:lnTo>
                    <a:pt x="1319" y="1973"/>
                  </a:lnTo>
                  <a:lnTo>
                    <a:pt x="1319" y="1973"/>
                  </a:lnTo>
                  <a:lnTo>
                    <a:pt x="1318" y="1973"/>
                  </a:lnTo>
                  <a:lnTo>
                    <a:pt x="1317" y="1973"/>
                  </a:lnTo>
                  <a:lnTo>
                    <a:pt x="1316" y="1973"/>
                  </a:lnTo>
                  <a:lnTo>
                    <a:pt x="1314" y="1973"/>
                  </a:lnTo>
                  <a:lnTo>
                    <a:pt x="1313" y="1973"/>
                  </a:lnTo>
                  <a:lnTo>
                    <a:pt x="1310" y="1973"/>
                  </a:lnTo>
                  <a:lnTo>
                    <a:pt x="1310" y="1973"/>
                  </a:lnTo>
                  <a:lnTo>
                    <a:pt x="1306" y="1973"/>
                  </a:lnTo>
                  <a:lnTo>
                    <a:pt x="1319" y="1973"/>
                  </a:lnTo>
                  <a:close/>
                  <a:moveTo>
                    <a:pt x="1230" y="1973"/>
                  </a:moveTo>
                  <a:lnTo>
                    <a:pt x="1230" y="1973"/>
                  </a:lnTo>
                  <a:lnTo>
                    <a:pt x="1230" y="1973"/>
                  </a:lnTo>
                  <a:lnTo>
                    <a:pt x="1229" y="1973"/>
                  </a:lnTo>
                  <a:lnTo>
                    <a:pt x="1229" y="1973"/>
                  </a:lnTo>
                  <a:lnTo>
                    <a:pt x="1228" y="1973"/>
                  </a:lnTo>
                  <a:lnTo>
                    <a:pt x="1228" y="1973"/>
                  </a:lnTo>
                  <a:lnTo>
                    <a:pt x="1226" y="1973"/>
                  </a:lnTo>
                  <a:lnTo>
                    <a:pt x="1226" y="1973"/>
                  </a:lnTo>
                  <a:lnTo>
                    <a:pt x="1225" y="1973"/>
                  </a:lnTo>
                  <a:lnTo>
                    <a:pt x="1224" y="1973"/>
                  </a:lnTo>
                  <a:lnTo>
                    <a:pt x="1230" y="1973"/>
                  </a:lnTo>
                  <a:close/>
                  <a:moveTo>
                    <a:pt x="2363" y="1953"/>
                  </a:moveTo>
                  <a:lnTo>
                    <a:pt x="2363" y="1953"/>
                  </a:lnTo>
                  <a:cubicBezTo>
                    <a:pt x="2361" y="1960"/>
                    <a:pt x="2358" y="1966"/>
                    <a:pt x="2355" y="1973"/>
                  </a:cubicBezTo>
                  <a:cubicBezTo>
                    <a:pt x="2356" y="1968"/>
                    <a:pt x="2358" y="1963"/>
                    <a:pt x="2360" y="1958"/>
                  </a:cubicBezTo>
                  <a:lnTo>
                    <a:pt x="2363" y="1953"/>
                  </a:lnTo>
                  <a:close/>
                  <a:moveTo>
                    <a:pt x="1850" y="1945"/>
                  </a:moveTo>
                  <a:cubicBezTo>
                    <a:pt x="1850" y="1959"/>
                    <a:pt x="1824" y="1988"/>
                    <a:pt x="1797" y="1988"/>
                  </a:cubicBezTo>
                  <a:cubicBezTo>
                    <a:pt x="1810" y="1988"/>
                    <a:pt x="1810" y="1974"/>
                    <a:pt x="1810" y="1974"/>
                  </a:cubicBezTo>
                  <a:cubicBezTo>
                    <a:pt x="1837" y="1959"/>
                    <a:pt x="1824" y="1959"/>
                    <a:pt x="1837" y="1959"/>
                  </a:cubicBezTo>
                  <a:cubicBezTo>
                    <a:pt x="1832" y="1959"/>
                    <a:pt x="1832" y="1959"/>
                    <a:pt x="1835" y="1959"/>
                  </a:cubicBezTo>
                  <a:lnTo>
                    <a:pt x="1837" y="1958"/>
                  </a:lnTo>
                  <a:lnTo>
                    <a:pt x="1838" y="1958"/>
                  </a:lnTo>
                  <a:cubicBezTo>
                    <a:pt x="1843" y="1956"/>
                    <a:pt x="1850" y="1952"/>
                    <a:pt x="1850" y="1945"/>
                  </a:cubicBezTo>
                  <a:close/>
                  <a:moveTo>
                    <a:pt x="1837" y="1958"/>
                  </a:moveTo>
                  <a:lnTo>
                    <a:pt x="1837" y="1958"/>
                  </a:lnTo>
                  <a:lnTo>
                    <a:pt x="1837" y="1957"/>
                  </a:lnTo>
                  <a:lnTo>
                    <a:pt x="1837" y="1956"/>
                  </a:lnTo>
                  <a:lnTo>
                    <a:pt x="1837" y="1955"/>
                  </a:lnTo>
                  <a:lnTo>
                    <a:pt x="1837" y="1953"/>
                  </a:lnTo>
                  <a:lnTo>
                    <a:pt x="1837" y="1952"/>
                  </a:lnTo>
                  <a:lnTo>
                    <a:pt x="1837" y="1950"/>
                  </a:lnTo>
                  <a:lnTo>
                    <a:pt x="1837" y="1950"/>
                  </a:lnTo>
                  <a:lnTo>
                    <a:pt x="1837" y="1947"/>
                  </a:lnTo>
                  <a:lnTo>
                    <a:pt x="1837" y="1946"/>
                  </a:lnTo>
                  <a:lnTo>
                    <a:pt x="1837" y="1945"/>
                  </a:lnTo>
                  <a:lnTo>
                    <a:pt x="1837" y="1958"/>
                  </a:lnTo>
                  <a:close/>
                  <a:moveTo>
                    <a:pt x="1524" y="1945"/>
                  </a:moveTo>
                  <a:cubicBezTo>
                    <a:pt x="1524" y="1945"/>
                    <a:pt x="1532" y="1945"/>
                    <a:pt x="1536" y="1945"/>
                  </a:cubicBezTo>
                  <a:lnTo>
                    <a:pt x="1537" y="1945"/>
                  </a:lnTo>
                  <a:lnTo>
                    <a:pt x="1537" y="1945"/>
                  </a:lnTo>
                  <a:cubicBezTo>
                    <a:pt x="1538" y="1945"/>
                    <a:pt x="1538" y="1945"/>
                    <a:pt x="1538" y="1945"/>
                  </a:cubicBezTo>
                  <a:cubicBezTo>
                    <a:pt x="1538" y="1960"/>
                    <a:pt x="1524" y="1960"/>
                    <a:pt x="1524" y="1960"/>
                  </a:cubicBezTo>
                  <a:cubicBezTo>
                    <a:pt x="1510" y="1960"/>
                    <a:pt x="1524" y="1960"/>
                    <a:pt x="1524" y="1945"/>
                  </a:cubicBezTo>
                  <a:close/>
                  <a:moveTo>
                    <a:pt x="1265" y="1945"/>
                  </a:moveTo>
                  <a:cubicBezTo>
                    <a:pt x="1279" y="1945"/>
                    <a:pt x="1279" y="1945"/>
                    <a:pt x="1294" y="1945"/>
                  </a:cubicBezTo>
                  <a:cubicBezTo>
                    <a:pt x="1294" y="1945"/>
                    <a:pt x="1294" y="1945"/>
                    <a:pt x="1308" y="1945"/>
                  </a:cubicBezTo>
                  <a:cubicBezTo>
                    <a:pt x="1294" y="1960"/>
                    <a:pt x="1308" y="1960"/>
                    <a:pt x="1294" y="1960"/>
                  </a:cubicBezTo>
                  <a:cubicBezTo>
                    <a:pt x="1279" y="1960"/>
                    <a:pt x="1265" y="1960"/>
                    <a:pt x="1265" y="1960"/>
                  </a:cubicBezTo>
                  <a:cubicBezTo>
                    <a:pt x="1265" y="1960"/>
                    <a:pt x="1265" y="1960"/>
                    <a:pt x="1265" y="1945"/>
                  </a:cubicBezTo>
                  <a:close/>
                  <a:moveTo>
                    <a:pt x="1632" y="1932"/>
                  </a:moveTo>
                  <a:cubicBezTo>
                    <a:pt x="1632" y="1932"/>
                    <a:pt x="1646" y="1932"/>
                    <a:pt x="1660" y="1932"/>
                  </a:cubicBezTo>
                  <a:cubicBezTo>
                    <a:pt x="1660" y="1932"/>
                    <a:pt x="1646" y="1932"/>
                    <a:pt x="1646" y="1946"/>
                  </a:cubicBezTo>
                  <a:cubicBezTo>
                    <a:pt x="1660" y="1946"/>
                    <a:pt x="1673" y="1932"/>
                    <a:pt x="1673" y="1932"/>
                  </a:cubicBezTo>
                  <a:cubicBezTo>
                    <a:pt x="1687" y="1932"/>
                    <a:pt x="1673" y="1946"/>
                    <a:pt x="1673" y="1946"/>
                  </a:cubicBezTo>
                  <a:cubicBezTo>
                    <a:pt x="1646" y="1959"/>
                    <a:pt x="1632" y="1973"/>
                    <a:pt x="1605" y="1973"/>
                  </a:cubicBezTo>
                  <a:cubicBezTo>
                    <a:pt x="1592" y="1986"/>
                    <a:pt x="1564" y="1986"/>
                    <a:pt x="1551" y="2000"/>
                  </a:cubicBezTo>
                  <a:cubicBezTo>
                    <a:pt x="1537" y="2000"/>
                    <a:pt x="1537" y="1986"/>
                    <a:pt x="1537" y="1986"/>
                  </a:cubicBezTo>
                  <a:cubicBezTo>
                    <a:pt x="1551" y="1973"/>
                    <a:pt x="1564" y="1959"/>
                    <a:pt x="1578" y="1959"/>
                  </a:cubicBezTo>
                  <a:cubicBezTo>
                    <a:pt x="1592" y="1946"/>
                    <a:pt x="1605" y="1946"/>
                    <a:pt x="1632" y="1932"/>
                  </a:cubicBezTo>
                  <a:close/>
                  <a:moveTo>
                    <a:pt x="1470" y="1932"/>
                  </a:moveTo>
                  <a:cubicBezTo>
                    <a:pt x="1470" y="1945"/>
                    <a:pt x="1457" y="1945"/>
                    <a:pt x="1457" y="1945"/>
                  </a:cubicBezTo>
                  <a:cubicBezTo>
                    <a:pt x="1457" y="1945"/>
                    <a:pt x="1457" y="1945"/>
                    <a:pt x="1470" y="1932"/>
                  </a:cubicBezTo>
                  <a:close/>
                  <a:moveTo>
                    <a:pt x="1384" y="1926"/>
                  </a:moveTo>
                  <a:lnTo>
                    <a:pt x="1384" y="1926"/>
                  </a:lnTo>
                  <a:cubicBezTo>
                    <a:pt x="1368" y="1932"/>
                    <a:pt x="1358" y="1932"/>
                    <a:pt x="1348" y="1932"/>
                  </a:cubicBezTo>
                  <a:lnTo>
                    <a:pt x="1348" y="1930"/>
                  </a:lnTo>
                  <a:lnTo>
                    <a:pt x="1351" y="1930"/>
                  </a:lnTo>
                  <a:cubicBezTo>
                    <a:pt x="1363" y="1928"/>
                    <a:pt x="1374" y="1927"/>
                    <a:pt x="1382" y="1926"/>
                  </a:cubicBezTo>
                  <a:lnTo>
                    <a:pt x="1384" y="1926"/>
                  </a:lnTo>
                  <a:close/>
                  <a:moveTo>
                    <a:pt x="1546" y="1922"/>
                  </a:moveTo>
                  <a:lnTo>
                    <a:pt x="1544" y="1925"/>
                  </a:lnTo>
                  <a:lnTo>
                    <a:pt x="1543" y="1925"/>
                  </a:lnTo>
                  <a:lnTo>
                    <a:pt x="1546" y="1922"/>
                  </a:lnTo>
                  <a:close/>
                  <a:moveTo>
                    <a:pt x="1402" y="1917"/>
                  </a:moveTo>
                  <a:cubicBezTo>
                    <a:pt x="1402" y="1932"/>
                    <a:pt x="1429" y="1917"/>
                    <a:pt x="1443" y="1917"/>
                  </a:cubicBezTo>
                  <a:cubicBezTo>
                    <a:pt x="1443" y="1932"/>
                    <a:pt x="1416" y="1932"/>
                    <a:pt x="1402" y="1932"/>
                  </a:cubicBezTo>
                  <a:cubicBezTo>
                    <a:pt x="1402" y="1926"/>
                    <a:pt x="1397" y="1925"/>
                    <a:pt x="1387" y="1925"/>
                  </a:cubicBezTo>
                  <a:lnTo>
                    <a:pt x="1384" y="1926"/>
                  </a:lnTo>
                  <a:lnTo>
                    <a:pt x="1393" y="1922"/>
                  </a:lnTo>
                  <a:cubicBezTo>
                    <a:pt x="1396" y="1921"/>
                    <a:pt x="1399" y="1919"/>
                    <a:pt x="1402" y="1917"/>
                  </a:cubicBezTo>
                  <a:close/>
                  <a:moveTo>
                    <a:pt x="1280" y="1917"/>
                  </a:moveTo>
                  <a:cubicBezTo>
                    <a:pt x="1280" y="1917"/>
                    <a:pt x="1294" y="1917"/>
                    <a:pt x="1294" y="1917"/>
                  </a:cubicBezTo>
                  <a:cubicBezTo>
                    <a:pt x="1319" y="1917"/>
                    <a:pt x="1345" y="1917"/>
                    <a:pt x="1348" y="1929"/>
                  </a:cubicBezTo>
                  <a:lnTo>
                    <a:pt x="1348" y="1930"/>
                  </a:lnTo>
                  <a:lnTo>
                    <a:pt x="1336" y="1931"/>
                  </a:lnTo>
                  <a:cubicBezTo>
                    <a:pt x="1331" y="1932"/>
                    <a:pt x="1326" y="1932"/>
                    <a:pt x="1321" y="1932"/>
                  </a:cubicBezTo>
                  <a:cubicBezTo>
                    <a:pt x="1321" y="1917"/>
                    <a:pt x="1294" y="1917"/>
                    <a:pt x="1280" y="1917"/>
                  </a:cubicBezTo>
                  <a:close/>
                  <a:moveTo>
                    <a:pt x="2260" y="1905"/>
                  </a:moveTo>
                  <a:cubicBezTo>
                    <a:pt x="2260" y="1918"/>
                    <a:pt x="2231" y="1932"/>
                    <a:pt x="2217" y="1945"/>
                  </a:cubicBezTo>
                  <a:cubicBezTo>
                    <a:pt x="2231" y="1918"/>
                    <a:pt x="2246" y="1918"/>
                    <a:pt x="2260" y="1905"/>
                  </a:cubicBezTo>
                  <a:close/>
                  <a:moveTo>
                    <a:pt x="1040" y="1904"/>
                  </a:moveTo>
                  <a:lnTo>
                    <a:pt x="1042" y="1904"/>
                  </a:lnTo>
                  <a:cubicBezTo>
                    <a:pt x="1044" y="1905"/>
                    <a:pt x="1045" y="1905"/>
                    <a:pt x="1047" y="1905"/>
                  </a:cubicBezTo>
                  <a:cubicBezTo>
                    <a:pt x="1042" y="1905"/>
                    <a:pt x="1041" y="1905"/>
                    <a:pt x="1040" y="1904"/>
                  </a:cubicBezTo>
                  <a:lnTo>
                    <a:pt x="1040" y="1904"/>
                  </a:lnTo>
                  <a:close/>
                  <a:moveTo>
                    <a:pt x="1117" y="1892"/>
                  </a:moveTo>
                  <a:cubicBezTo>
                    <a:pt x="1117" y="1892"/>
                    <a:pt x="1117" y="1892"/>
                    <a:pt x="1131" y="1892"/>
                  </a:cubicBezTo>
                  <a:cubicBezTo>
                    <a:pt x="1144" y="1892"/>
                    <a:pt x="1144" y="1892"/>
                    <a:pt x="1158" y="1892"/>
                  </a:cubicBezTo>
                  <a:cubicBezTo>
                    <a:pt x="1185" y="1905"/>
                    <a:pt x="1225" y="1905"/>
                    <a:pt x="1252" y="1919"/>
                  </a:cubicBezTo>
                  <a:cubicBezTo>
                    <a:pt x="1252" y="1919"/>
                    <a:pt x="1252" y="1932"/>
                    <a:pt x="1252" y="1932"/>
                  </a:cubicBezTo>
                  <a:cubicBezTo>
                    <a:pt x="1239" y="1932"/>
                    <a:pt x="1212" y="1932"/>
                    <a:pt x="1198" y="1932"/>
                  </a:cubicBezTo>
                  <a:cubicBezTo>
                    <a:pt x="1185" y="1919"/>
                    <a:pt x="1171" y="1919"/>
                    <a:pt x="1144" y="1919"/>
                  </a:cubicBezTo>
                  <a:cubicBezTo>
                    <a:pt x="1144" y="1905"/>
                    <a:pt x="1131" y="1905"/>
                    <a:pt x="1117" y="1892"/>
                  </a:cubicBezTo>
                  <a:close/>
                  <a:moveTo>
                    <a:pt x="966" y="1878"/>
                  </a:moveTo>
                  <a:cubicBezTo>
                    <a:pt x="966" y="1878"/>
                    <a:pt x="979" y="1891"/>
                    <a:pt x="979" y="1891"/>
                  </a:cubicBezTo>
                  <a:cubicBezTo>
                    <a:pt x="966" y="1891"/>
                    <a:pt x="966" y="1891"/>
                    <a:pt x="966" y="1878"/>
                  </a:cubicBezTo>
                  <a:close/>
                  <a:moveTo>
                    <a:pt x="966" y="1878"/>
                  </a:moveTo>
                  <a:lnTo>
                    <a:pt x="965" y="1878"/>
                  </a:lnTo>
                  <a:lnTo>
                    <a:pt x="964" y="1878"/>
                  </a:lnTo>
                  <a:lnTo>
                    <a:pt x="963" y="1878"/>
                  </a:lnTo>
                  <a:lnTo>
                    <a:pt x="962" y="1878"/>
                  </a:lnTo>
                  <a:lnTo>
                    <a:pt x="962" y="1878"/>
                  </a:lnTo>
                  <a:lnTo>
                    <a:pt x="961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6" y="1878"/>
                  </a:lnTo>
                  <a:close/>
                  <a:moveTo>
                    <a:pt x="1973" y="1877"/>
                  </a:moveTo>
                  <a:cubicBezTo>
                    <a:pt x="1973" y="1892"/>
                    <a:pt x="1960" y="1892"/>
                    <a:pt x="1960" y="1892"/>
                  </a:cubicBezTo>
                  <a:cubicBezTo>
                    <a:pt x="1973" y="1877"/>
                    <a:pt x="1973" y="1877"/>
                    <a:pt x="1973" y="1877"/>
                  </a:cubicBezTo>
                  <a:close/>
                  <a:moveTo>
                    <a:pt x="1511" y="1877"/>
                  </a:moveTo>
                  <a:cubicBezTo>
                    <a:pt x="1538" y="1877"/>
                    <a:pt x="1524" y="1891"/>
                    <a:pt x="1551" y="1877"/>
                  </a:cubicBezTo>
                  <a:cubicBezTo>
                    <a:pt x="1565" y="1877"/>
                    <a:pt x="1565" y="1877"/>
                    <a:pt x="1565" y="1891"/>
                  </a:cubicBezTo>
                  <a:cubicBezTo>
                    <a:pt x="1565" y="1905"/>
                    <a:pt x="1538" y="1905"/>
                    <a:pt x="1524" y="1918"/>
                  </a:cubicBezTo>
                  <a:cubicBezTo>
                    <a:pt x="1511" y="1918"/>
                    <a:pt x="1511" y="1918"/>
                    <a:pt x="1497" y="1932"/>
                  </a:cubicBezTo>
                  <a:cubicBezTo>
                    <a:pt x="1484" y="1932"/>
                    <a:pt x="1484" y="1932"/>
                    <a:pt x="1470" y="1932"/>
                  </a:cubicBezTo>
                  <a:cubicBezTo>
                    <a:pt x="1470" y="1932"/>
                    <a:pt x="1470" y="1918"/>
                    <a:pt x="1484" y="1918"/>
                  </a:cubicBezTo>
                  <a:cubicBezTo>
                    <a:pt x="1497" y="1905"/>
                    <a:pt x="1511" y="1905"/>
                    <a:pt x="1497" y="1905"/>
                  </a:cubicBezTo>
                  <a:cubicBezTo>
                    <a:pt x="1511" y="1891"/>
                    <a:pt x="1497" y="1891"/>
                    <a:pt x="1497" y="1891"/>
                  </a:cubicBezTo>
                  <a:cubicBezTo>
                    <a:pt x="1511" y="1891"/>
                    <a:pt x="1511" y="1891"/>
                    <a:pt x="1511" y="1877"/>
                  </a:cubicBezTo>
                  <a:close/>
                  <a:moveTo>
                    <a:pt x="1020" y="1877"/>
                  </a:moveTo>
                  <a:cubicBezTo>
                    <a:pt x="1034" y="1877"/>
                    <a:pt x="1020" y="1877"/>
                    <a:pt x="1034" y="1877"/>
                  </a:cubicBezTo>
                  <a:cubicBezTo>
                    <a:pt x="1034" y="1877"/>
                    <a:pt x="1048" y="1877"/>
                    <a:pt x="1061" y="1877"/>
                  </a:cubicBezTo>
                  <a:cubicBezTo>
                    <a:pt x="1061" y="1891"/>
                    <a:pt x="1075" y="1891"/>
                    <a:pt x="1089" y="1891"/>
                  </a:cubicBezTo>
                  <a:cubicBezTo>
                    <a:pt x="1075" y="1891"/>
                    <a:pt x="1075" y="1891"/>
                    <a:pt x="1075" y="1905"/>
                  </a:cubicBezTo>
                  <a:cubicBezTo>
                    <a:pt x="1089" y="1905"/>
                    <a:pt x="1103" y="1918"/>
                    <a:pt x="1116" y="1918"/>
                  </a:cubicBezTo>
                  <a:cubicBezTo>
                    <a:pt x="1130" y="1932"/>
                    <a:pt x="1130" y="1932"/>
                    <a:pt x="1116" y="1932"/>
                  </a:cubicBezTo>
                  <a:cubicBezTo>
                    <a:pt x="1103" y="1932"/>
                    <a:pt x="1089" y="1918"/>
                    <a:pt x="1061" y="1918"/>
                  </a:cubicBezTo>
                  <a:cubicBezTo>
                    <a:pt x="1061" y="1905"/>
                    <a:pt x="1048" y="1905"/>
                    <a:pt x="1061" y="1905"/>
                  </a:cubicBezTo>
                  <a:cubicBezTo>
                    <a:pt x="1048" y="1891"/>
                    <a:pt x="1034" y="1891"/>
                    <a:pt x="1020" y="1877"/>
                  </a:cubicBezTo>
                  <a:close/>
                  <a:moveTo>
                    <a:pt x="1746" y="1875"/>
                  </a:moveTo>
                  <a:cubicBezTo>
                    <a:pt x="1750" y="1875"/>
                    <a:pt x="1737" y="1894"/>
                    <a:pt x="1715" y="1905"/>
                  </a:cubicBezTo>
                  <a:cubicBezTo>
                    <a:pt x="1702" y="1905"/>
                    <a:pt x="1715" y="1905"/>
                    <a:pt x="1715" y="1892"/>
                  </a:cubicBezTo>
                  <a:cubicBezTo>
                    <a:pt x="1715" y="1892"/>
                    <a:pt x="1715" y="1892"/>
                    <a:pt x="1742" y="1878"/>
                  </a:cubicBezTo>
                  <a:cubicBezTo>
                    <a:pt x="1744" y="1876"/>
                    <a:pt x="1746" y="1875"/>
                    <a:pt x="1746" y="1875"/>
                  </a:cubicBezTo>
                  <a:close/>
                  <a:moveTo>
                    <a:pt x="2423" y="1865"/>
                  </a:moveTo>
                  <a:cubicBezTo>
                    <a:pt x="2403" y="1885"/>
                    <a:pt x="2382" y="1913"/>
                    <a:pt x="2367" y="1943"/>
                  </a:cubicBezTo>
                  <a:lnTo>
                    <a:pt x="2363" y="1953"/>
                  </a:lnTo>
                  <a:lnTo>
                    <a:pt x="2365" y="1945"/>
                  </a:lnTo>
                  <a:cubicBezTo>
                    <a:pt x="2366" y="1941"/>
                    <a:pt x="2367" y="1937"/>
                    <a:pt x="2367" y="1935"/>
                  </a:cubicBezTo>
                  <a:lnTo>
                    <a:pt x="2367" y="1933"/>
                  </a:lnTo>
                  <a:lnTo>
                    <a:pt x="2368" y="1933"/>
                  </a:lnTo>
                  <a:cubicBezTo>
                    <a:pt x="2368" y="1927"/>
                    <a:pt x="2368" y="1928"/>
                    <a:pt x="2368" y="1932"/>
                  </a:cubicBezTo>
                  <a:lnTo>
                    <a:pt x="2367" y="1933"/>
                  </a:lnTo>
                  <a:lnTo>
                    <a:pt x="2359" y="1943"/>
                  </a:lnTo>
                  <a:cubicBezTo>
                    <a:pt x="2337" y="1966"/>
                    <a:pt x="2324" y="1988"/>
                    <a:pt x="2300" y="2000"/>
                  </a:cubicBezTo>
                  <a:cubicBezTo>
                    <a:pt x="2341" y="1960"/>
                    <a:pt x="2382" y="1906"/>
                    <a:pt x="2423" y="1865"/>
                  </a:cubicBezTo>
                  <a:close/>
                  <a:moveTo>
                    <a:pt x="1947" y="1865"/>
                  </a:moveTo>
                  <a:cubicBezTo>
                    <a:pt x="1947" y="1878"/>
                    <a:pt x="1947" y="1878"/>
                    <a:pt x="1947" y="1878"/>
                  </a:cubicBezTo>
                  <a:cubicBezTo>
                    <a:pt x="1947" y="1878"/>
                    <a:pt x="1947" y="1878"/>
                    <a:pt x="1932" y="1878"/>
                  </a:cubicBezTo>
                  <a:cubicBezTo>
                    <a:pt x="1932" y="1878"/>
                    <a:pt x="1947" y="1878"/>
                    <a:pt x="1947" y="1865"/>
                  </a:cubicBezTo>
                  <a:close/>
                  <a:moveTo>
                    <a:pt x="1730" y="1830"/>
                  </a:moveTo>
                  <a:cubicBezTo>
                    <a:pt x="1733" y="1830"/>
                    <a:pt x="1738" y="1831"/>
                    <a:pt x="1742" y="1836"/>
                  </a:cubicBezTo>
                  <a:cubicBezTo>
                    <a:pt x="1728" y="1836"/>
                    <a:pt x="1715" y="1863"/>
                    <a:pt x="1701" y="1877"/>
                  </a:cubicBezTo>
                  <a:cubicBezTo>
                    <a:pt x="1687" y="1863"/>
                    <a:pt x="1660" y="1877"/>
                    <a:pt x="1633" y="1890"/>
                  </a:cubicBezTo>
                  <a:cubicBezTo>
                    <a:pt x="1619" y="1904"/>
                    <a:pt x="1619" y="1918"/>
                    <a:pt x="1578" y="1931"/>
                  </a:cubicBezTo>
                  <a:cubicBezTo>
                    <a:pt x="1578" y="1931"/>
                    <a:pt x="1564" y="1931"/>
                    <a:pt x="1551" y="1931"/>
                  </a:cubicBezTo>
                  <a:cubicBezTo>
                    <a:pt x="1551" y="1931"/>
                    <a:pt x="1551" y="1931"/>
                    <a:pt x="1537" y="1945"/>
                  </a:cubicBezTo>
                  <a:lnTo>
                    <a:pt x="1537" y="1944"/>
                  </a:lnTo>
                  <a:lnTo>
                    <a:pt x="1537" y="1944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0"/>
                  </a:lnTo>
                  <a:lnTo>
                    <a:pt x="1537" y="1940"/>
                  </a:lnTo>
                  <a:lnTo>
                    <a:pt x="1537" y="1939"/>
                  </a:lnTo>
                  <a:lnTo>
                    <a:pt x="1537" y="1939"/>
                  </a:lnTo>
                  <a:cubicBezTo>
                    <a:pt x="1537" y="1939"/>
                    <a:pt x="1537" y="1939"/>
                    <a:pt x="1537" y="1939"/>
                  </a:cubicBezTo>
                  <a:lnTo>
                    <a:pt x="1537" y="1938"/>
                  </a:lnTo>
                  <a:cubicBezTo>
                    <a:pt x="1537" y="1935"/>
                    <a:pt x="1537" y="1931"/>
                    <a:pt x="1537" y="1931"/>
                  </a:cubicBezTo>
                  <a:cubicBezTo>
                    <a:pt x="1537" y="1918"/>
                    <a:pt x="1537" y="1918"/>
                    <a:pt x="1537" y="1918"/>
                  </a:cubicBezTo>
                  <a:cubicBezTo>
                    <a:pt x="1551" y="1918"/>
                    <a:pt x="1551" y="1918"/>
                    <a:pt x="1578" y="1904"/>
                  </a:cubicBezTo>
                  <a:cubicBezTo>
                    <a:pt x="1578" y="1904"/>
                    <a:pt x="1564" y="1918"/>
                    <a:pt x="1578" y="1918"/>
                  </a:cubicBezTo>
                  <a:cubicBezTo>
                    <a:pt x="1578" y="1918"/>
                    <a:pt x="1605" y="1904"/>
                    <a:pt x="1619" y="1890"/>
                  </a:cubicBezTo>
                  <a:cubicBezTo>
                    <a:pt x="1633" y="1890"/>
                    <a:pt x="1633" y="1877"/>
                    <a:pt x="1646" y="1877"/>
                  </a:cubicBezTo>
                  <a:cubicBezTo>
                    <a:pt x="1660" y="1877"/>
                    <a:pt x="1660" y="1863"/>
                    <a:pt x="1687" y="1849"/>
                  </a:cubicBezTo>
                  <a:cubicBezTo>
                    <a:pt x="1701" y="1849"/>
                    <a:pt x="1701" y="1849"/>
                    <a:pt x="1715" y="1836"/>
                  </a:cubicBezTo>
                  <a:cubicBezTo>
                    <a:pt x="1715" y="1836"/>
                    <a:pt x="1721" y="1829"/>
                    <a:pt x="1730" y="1830"/>
                  </a:cubicBezTo>
                  <a:close/>
                  <a:moveTo>
                    <a:pt x="2413" y="1824"/>
                  </a:moveTo>
                  <a:lnTo>
                    <a:pt x="2413" y="1824"/>
                  </a:lnTo>
                  <a:cubicBezTo>
                    <a:pt x="2411" y="1828"/>
                    <a:pt x="2410" y="1829"/>
                    <a:pt x="2410" y="1824"/>
                  </a:cubicBezTo>
                  <a:lnTo>
                    <a:pt x="2413" y="1824"/>
                  </a:lnTo>
                  <a:close/>
                  <a:moveTo>
                    <a:pt x="1851" y="1782"/>
                  </a:moveTo>
                  <a:cubicBezTo>
                    <a:pt x="1865" y="1796"/>
                    <a:pt x="1838" y="1823"/>
                    <a:pt x="1811" y="1836"/>
                  </a:cubicBezTo>
                  <a:cubicBezTo>
                    <a:pt x="1811" y="1850"/>
                    <a:pt x="1797" y="1836"/>
                    <a:pt x="1797" y="1836"/>
                  </a:cubicBezTo>
                  <a:cubicBezTo>
                    <a:pt x="1811" y="1823"/>
                    <a:pt x="1838" y="1796"/>
                    <a:pt x="1851" y="1782"/>
                  </a:cubicBezTo>
                  <a:close/>
                  <a:moveTo>
                    <a:pt x="2438" y="1770"/>
                  </a:moveTo>
                  <a:cubicBezTo>
                    <a:pt x="2438" y="1770"/>
                    <a:pt x="2438" y="1784"/>
                    <a:pt x="2438" y="1797"/>
                  </a:cubicBezTo>
                  <a:cubicBezTo>
                    <a:pt x="2426" y="1809"/>
                    <a:pt x="2424" y="1821"/>
                    <a:pt x="2415" y="1824"/>
                  </a:cubicBezTo>
                  <a:lnTo>
                    <a:pt x="2413" y="1824"/>
                  </a:lnTo>
                  <a:lnTo>
                    <a:pt x="2414" y="1822"/>
                  </a:lnTo>
                  <a:cubicBezTo>
                    <a:pt x="2419" y="1813"/>
                    <a:pt x="2424" y="1797"/>
                    <a:pt x="2424" y="1797"/>
                  </a:cubicBezTo>
                  <a:cubicBezTo>
                    <a:pt x="2438" y="1784"/>
                    <a:pt x="2438" y="1784"/>
                    <a:pt x="2438" y="1770"/>
                  </a:cubicBezTo>
                  <a:close/>
                  <a:moveTo>
                    <a:pt x="912" y="1770"/>
                  </a:moveTo>
                  <a:cubicBezTo>
                    <a:pt x="926" y="1770"/>
                    <a:pt x="926" y="1770"/>
                    <a:pt x="940" y="1783"/>
                  </a:cubicBezTo>
                  <a:cubicBezTo>
                    <a:pt x="940" y="1783"/>
                    <a:pt x="926" y="1770"/>
                    <a:pt x="912" y="1770"/>
                  </a:cubicBezTo>
                  <a:close/>
                  <a:moveTo>
                    <a:pt x="2450" y="1762"/>
                  </a:moveTo>
                  <a:lnTo>
                    <a:pt x="2450" y="1762"/>
                  </a:lnTo>
                  <a:lnTo>
                    <a:pt x="2450" y="1762"/>
                  </a:lnTo>
                  <a:lnTo>
                    <a:pt x="2450" y="1761"/>
                  </a:lnTo>
                  <a:lnTo>
                    <a:pt x="2450" y="1761"/>
                  </a:lnTo>
                  <a:lnTo>
                    <a:pt x="2450" y="1760"/>
                  </a:lnTo>
                  <a:lnTo>
                    <a:pt x="2450" y="1760"/>
                  </a:lnTo>
                  <a:lnTo>
                    <a:pt x="2450" y="1759"/>
                  </a:lnTo>
                  <a:lnTo>
                    <a:pt x="2450" y="1758"/>
                  </a:lnTo>
                  <a:lnTo>
                    <a:pt x="2450" y="1757"/>
                  </a:lnTo>
                  <a:lnTo>
                    <a:pt x="2450" y="1756"/>
                  </a:lnTo>
                  <a:lnTo>
                    <a:pt x="2450" y="1762"/>
                  </a:lnTo>
                  <a:close/>
                  <a:moveTo>
                    <a:pt x="2454" y="1726"/>
                  </a:moveTo>
                  <a:cubicBezTo>
                    <a:pt x="2460" y="1725"/>
                    <a:pt x="2450" y="1756"/>
                    <a:pt x="2450" y="1756"/>
                  </a:cubicBezTo>
                  <a:cubicBezTo>
                    <a:pt x="2450" y="1743"/>
                    <a:pt x="2450" y="1743"/>
                    <a:pt x="2450" y="1743"/>
                  </a:cubicBezTo>
                  <a:cubicBezTo>
                    <a:pt x="2450" y="1743"/>
                    <a:pt x="2450" y="1729"/>
                    <a:pt x="2450" y="1729"/>
                  </a:cubicBezTo>
                  <a:cubicBezTo>
                    <a:pt x="2452" y="1727"/>
                    <a:pt x="2453" y="1726"/>
                    <a:pt x="2454" y="1726"/>
                  </a:cubicBezTo>
                  <a:close/>
                  <a:moveTo>
                    <a:pt x="1878" y="1715"/>
                  </a:moveTo>
                  <a:cubicBezTo>
                    <a:pt x="1878" y="1729"/>
                    <a:pt x="1878" y="1729"/>
                    <a:pt x="1865" y="1743"/>
                  </a:cubicBezTo>
                  <a:cubicBezTo>
                    <a:pt x="1865" y="1743"/>
                    <a:pt x="1878" y="1729"/>
                    <a:pt x="1865" y="1729"/>
                  </a:cubicBezTo>
                  <a:cubicBezTo>
                    <a:pt x="1878" y="1729"/>
                    <a:pt x="1878" y="1729"/>
                    <a:pt x="1878" y="1715"/>
                  </a:cubicBezTo>
                  <a:close/>
                  <a:moveTo>
                    <a:pt x="789" y="1720"/>
                  </a:moveTo>
                  <a:lnTo>
                    <a:pt x="789" y="1720"/>
                  </a:lnTo>
                  <a:lnTo>
                    <a:pt x="789" y="1720"/>
                  </a:lnTo>
                  <a:lnTo>
                    <a:pt x="789" y="1719"/>
                  </a:lnTo>
                  <a:lnTo>
                    <a:pt x="789" y="1719"/>
                  </a:lnTo>
                  <a:lnTo>
                    <a:pt x="789" y="1718"/>
                  </a:lnTo>
                  <a:lnTo>
                    <a:pt x="789" y="1718"/>
                  </a:lnTo>
                  <a:lnTo>
                    <a:pt x="789" y="1717"/>
                  </a:lnTo>
                  <a:lnTo>
                    <a:pt x="789" y="1716"/>
                  </a:lnTo>
                  <a:lnTo>
                    <a:pt x="789" y="1715"/>
                  </a:lnTo>
                  <a:lnTo>
                    <a:pt x="789" y="1714"/>
                  </a:lnTo>
                  <a:lnTo>
                    <a:pt x="789" y="1720"/>
                  </a:lnTo>
                  <a:close/>
                  <a:moveTo>
                    <a:pt x="2368" y="1700"/>
                  </a:moveTo>
                  <a:cubicBezTo>
                    <a:pt x="2368" y="1714"/>
                    <a:pt x="2368" y="1714"/>
                    <a:pt x="2368" y="1714"/>
                  </a:cubicBezTo>
                  <a:cubicBezTo>
                    <a:pt x="2354" y="1728"/>
                    <a:pt x="2354" y="1741"/>
                    <a:pt x="2341" y="1755"/>
                  </a:cubicBezTo>
                  <a:cubicBezTo>
                    <a:pt x="2341" y="1769"/>
                    <a:pt x="2327" y="1783"/>
                    <a:pt x="2314" y="1797"/>
                  </a:cubicBezTo>
                  <a:cubicBezTo>
                    <a:pt x="2327" y="1783"/>
                    <a:pt x="2300" y="1824"/>
                    <a:pt x="2300" y="1838"/>
                  </a:cubicBezTo>
                  <a:cubicBezTo>
                    <a:pt x="2300" y="1824"/>
                    <a:pt x="2300" y="1824"/>
                    <a:pt x="2314" y="1783"/>
                  </a:cubicBezTo>
                  <a:cubicBezTo>
                    <a:pt x="2327" y="1783"/>
                    <a:pt x="2341" y="1755"/>
                    <a:pt x="2341" y="1741"/>
                  </a:cubicBezTo>
                  <a:cubicBezTo>
                    <a:pt x="2354" y="1728"/>
                    <a:pt x="2368" y="1700"/>
                    <a:pt x="2368" y="1700"/>
                  </a:cubicBezTo>
                  <a:close/>
                  <a:moveTo>
                    <a:pt x="857" y="1700"/>
                  </a:moveTo>
                  <a:cubicBezTo>
                    <a:pt x="870" y="1714"/>
                    <a:pt x="884" y="1729"/>
                    <a:pt x="884" y="1729"/>
                  </a:cubicBezTo>
                  <a:cubicBezTo>
                    <a:pt x="897" y="1743"/>
                    <a:pt x="870" y="1729"/>
                    <a:pt x="857" y="1714"/>
                  </a:cubicBezTo>
                  <a:cubicBezTo>
                    <a:pt x="857" y="1714"/>
                    <a:pt x="857" y="1714"/>
                    <a:pt x="857" y="1700"/>
                  </a:cubicBezTo>
                  <a:close/>
                  <a:moveTo>
                    <a:pt x="1957" y="1690"/>
                  </a:moveTo>
                  <a:lnTo>
                    <a:pt x="1956" y="1692"/>
                  </a:lnTo>
                  <a:cubicBezTo>
                    <a:pt x="1951" y="1698"/>
                    <a:pt x="1946" y="1706"/>
                    <a:pt x="1946" y="1715"/>
                  </a:cubicBezTo>
                  <a:cubicBezTo>
                    <a:pt x="1946" y="1715"/>
                    <a:pt x="1946" y="1715"/>
                    <a:pt x="1932" y="1715"/>
                  </a:cubicBezTo>
                  <a:cubicBezTo>
                    <a:pt x="1944" y="1715"/>
                    <a:pt x="1946" y="1704"/>
                    <a:pt x="1955" y="1692"/>
                  </a:cubicBezTo>
                  <a:lnTo>
                    <a:pt x="1957" y="1690"/>
                  </a:lnTo>
                  <a:close/>
                  <a:moveTo>
                    <a:pt x="1960" y="1687"/>
                  </a:moveTo>
                  <a:lnTo>
                    <a:pt x="1957" y="1690"/>
                  </a:lnTo>
                  <a:lnTo>
                    <a:pt x="1958" y="1689"/>
                  </a:lnTo>
                  <a:cubicBezTo>
                    <a:pt x="1959" y="1688"/>
                    <a:pt x="1960" y="1687"/>
                    <a:pt x="1960" y="1687"/>
                  </a:cubicBezTo>
                  <a:close/>
                  <a:moveTo>
                    <a:pt x="779" y="1654"/>
                  </a:moveTo>
                  <a:cubicBezTo>
                    <a:pt x="784" y="1655"/>
                    <a:pt x="793" y="1663"/>
                    <a:pt x="803" y="1672"/>
                  </a:cubicBezTo>
                  <a:cubicBezTo>
                    <a:pt x="803" y="1672"/>
                    <a:pt x="789" y="1660"/>
                    <a:pt x="775" y="1660"/>
                  </a:cubicBezTo>
                  <a:cubicBezTo>
                    <a:pt x="775" y="1656"/>
                    <a:pt x="776" y="1654"/>
                    <a:pt x="779" y="1654"/>
                  </a:cubicBezTo>
                  <a:close/>
                  <a:moveTo>
                    <a:pt x="750" y="1647"/>
                  </a:moveTo>
                  <a:cubicBezTo>
                    <a:pt x="750" y="1647"/>
                    <a:pt x="750" y="1647"/>
                    <a:pt x="750" y="1647"/>
                  </a:cubicBezTo>
                  <a:lnTo>
                    <a:pt x="749" y="1647"/>
                  </a:lnTo>
                  <a:lnTo>
                    <a:pt x="749" y="1647"/>
                  </a:lnTo>
                  <a:lnTo>
                    <a:pt x="748" y="1647"/>
                  </a:lnTo>
                  <a:lnTo>
                    <a:pt x="748" y="1647"/>
                  </a:lnTo>
                  <a:lnTo>
                    <a:pt x="746" y="1647"/>
                  </a:lnTo>
                  <a:lnTo>
                    <a:pt x="745" y="1647"/>
                  </a:lnTo>
                  <a:lnTo>
                    <a:pt x="744" y="1647"/>
                  </a:lnTo>
                  <a:lnTo>
                    <a:pt x="743" y="1647"/>
                  </a:lnTo>
                  <a:lnTo>
                    <a:pt x="740" y="1647"/>
                  </a:lnTo>
                  <a:lnTo>
                    <a:pt x="740" y="1647"/>
                  </a:lnTo>
                  <a:lnTo>
                    <a:pt x="737" y="1647"/>
                  </a:lnTo>
                  <a:lnTo>
                    <a:pt x="736" y="1647"/>
                  </a:lnTo>
                  <a:lnTo>
                    <a:pt x="735" y="1647"/>
                  </a:lnTo>
                  <a:lnTo>
                    <a:pt x="750" y="1647"/>
                  </a:lnTo>
                  <a:close/>
                  <a:moveTo>
                    <a:pt x="740" y="1640"/>
                  </a:moveTo>
                  <a:lnTo>
                    <a:pt x="741" y="1641"/>
                  </a:lnTo>
                  <a:lnTo>
                    <a:pt x="742" y="1642"/>
                  </a:lnTo>
                  <a:cubicBezTo>
                    <a:pt x="742" y="1645"/>
                    <a:pt x="741" y="1647"/>
                    <a:pt x="735" y="1647"/>
                  </a:cubicBezTo>
                  <a:cubicBezTo>
                    <a:pt x="735" y="1647"/>
                    <a:pt x="735" y="1640"/>
                    <a:pt x="740" y="1640"/>
                  </a:cubicBezTo>
                  <a:close/>
                  <a:moveTo>
                    <a:pt x="735" y="1632"/>
                  </a:moveTo>
                  <a:cubicBezTo>
                    <a:pt x="750" y="1647"/>
                    <a:pt x="750" y="1647"/>
                    <a:pt x="750" y="1647"/>
                  </a:cubicBezTo>
                  <a:cubicBezTo>
                    <a:pt x="746" y="1643"/>
                    <a:pt x="743" y="1641"/>
                    <a:pt x="741" y="1641"/>
                  </a:cubicBezTo>
                  <a:lnTo>
                    <a:pt x="741" y="1641"/>
                  </a:lnTo>
                  <a:lnTo>
                    <a:pt x="741" y="1640"/>
                  </a:lnTo>
                  <a:cubicBezTo>
                    <a:pt x="739" y="1636"/>
                    <a:pt x="735" y="1632"/>
                    <a:pt x="735" y="1632"/>
                  </a:cubicBezTo>
                  <a:close/>
                  <a:moveTo>
                    <a:pt x="2204" y="1632"/>
                  </a:moveTo>
                  <a:lnTo>
                    <a:pt x="2199" y="1643"/>
                  </a:lnTo>
                  <a:lnTo>
                    <a:pt x="2198" y="1642"/>
                  </a:lnTo>
                  <a:cubicBezTo>
                    <a:pt x="2198" y="1638"/>
                    <a:pt x="2204" y="1632"/>
                    <a:pt x="2204" y="1632"/>
                  </a:cubicBezTo>
                  <a:close/>
                  <a:moveTo>
                    <a:pt x="2395" y="1606"/>
                  </a:moveTo>
                  <a:lnTo>
                    <a:pt x="2395" y="1608"/>
                  </a:lnTo>
                  <a:cubicBezTo>
                    <a:pt x="2395" y="1620"/>
                    <a:pt x="2395" y="1623"/>
                    <a:pt x="2395" y="1633"/>
                  </a:cubicBezTo>
                  <a:cubicBezTo>
                    <a:pt x="2395" y="1646"/>
                    <a:pt x="2395" y="1660"/>
                    <a:pt x="2381" y="1687"/>
                  </a:cubicBezTo>
                  <a:cubicBezTo>
                    <a:pt x="2367" y="1687"/>
                    <a:pt x="2381" y="1673"/>
                    <a:pt x="2381" y="1660"/>
                  </a:cubicBezTo>
                  <a:cubicBezTo>
                    <a:pt x="2381" y="1646"/>
                    <a:pt x="2395" y="1619"/>
                    <a:pt x="2395" y="1606"/>
                  </a:cubicBezTo>
                  <a:close/>
                  <a:moveTo>
                    <a:pt x="2395" y="1606"/>
                  </a:moveTo>
                  <a:lnTo>
                    <a:pt x="2395" y="1605"/>
                  </a:lnTo>
                  <a:lnTo>
                    <a:pt x="2395" y="1603"/>
                  </a:lnTo>
                  <a:lnTo>
                    <a:pt x="2395" y="1602"/>
                  </a:lnTo>
                  <a:lnTo>
                    <a:pt x="2395" y="1601"/>
                  </a:lnTo>
                  <a:lnTo>
                    <a:pt x="2395" y="1600"/>
                  </a:lnTo>
                  <a:lnTo>
                    <a:pt x="2395" y="1600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8"/>
                  </a:lnTo>
                  <a:lnTo>
                    <a:pt x="2395" y="1597"/>
                  </a:lnTo>
                  <a:lnTo>
                    <a:pt x="2395" y="1597"/>
                  </a:lnTo>
                  <a:lnTo>
                    <a:pt x="2395" y="1596"/>
                  </a:lnTo>
                  <a:lnTo>
                    <a:pt x="2395" y="1594"/>
                  </a:lnTo>
                  <a:lnTo>
                    <a:pt x="2395" y="1592"/>
                  </a:lnTo>
                  <a:lnTo>
                    <a:pt x="2395" y="1606"/>
                  </a:lnTo>
                  <a:close/>
                  <a:moveTo>
                    <a:pt x="2231" y="1577"/>
                  </a:moveTo>
                  <a:cubicBezTo>
                    <a:pt x="2245" y="1591"/>
                    <a:pt x="2245" y="1604"/>
                    <a:pt x="2245" y="1618"/>
                  </a:cubicBezTo>
                  <a:cubicBezTo>
                    <a:pt x="2231" y="1645"/>
                    <a:pt x="2231" y="1673"/>
                    <a:pt x="2218" y="1673"/>
                  </a:cubicBezTo>
                  <a:cubicBezTo>
                    <a:pt x="2218" y="1686"/>
                    <a:pt x="2231" y="1673"/>
                    <a:pt x="2231" y="1686"/>
                  </a:cubicBezTo>
                  <a:cubicBezTo>
                    <a:pt x="2218" y="1727"/>
                    <a:pt x="2204" y="1782"/>
                    <a:pt x="2164" y="1837"/>
                  </a:cubicBezTo>
                  <a:cubicBezTo>
                    <a:pt x="2164" y="1837"/>
                    <a:pt x="2150" y="1837"/>
                    <a:pt x="2150" y="1837"/>
                  </a:cubicBezTo>
                  <a:cubicBezTo>
                    <a:pt x="2164" y="1809"/>
                    <a:pt x="2177" y="1796"/>
                    <a:pt x="2177" y="1782"/>
                  </a:cubicBezTo>
                  <a:cubicBezTo>
                    <a:pt x="2164" y="1782"/>
                    <a:pt x="2150" y="1809"/>
                    <a:pt x="2137" y="1823"/>
                  </a:cubicBezTo>
                  <a:cubicBezTo>
                    <a:pt x="2123" y="1850"/>
                    <a:pt x="2096" y="1864"/>
                    <a:pt x="2083" y="1878"/>
                  </a:cubicBezTo>
                  <a:cubicBezTo>
                    <a:pt x="2083" y="1878"/>
                    <a:pt x="2096" y="1850"/>
                    <a:pt x="2083" y="1864"/>
                  </a:cubicBezTo>
                  <a:lnTo>
                    <a:pt x="2069" y="1891"/>
                  </a:lnTo>
                  <a:cubicBezTo>
                    <a:pt x="2069" y="1891"/>
                    <a:pt x="2056" y="1905"/>
                    <a:pt x="2056" y="1905"/>
                  </a:cubicBezTo>
                  <a:cubicBezTo>
                    <a:pt x="2056" y="1905"/>
                    <a:pt x="2042" y="1905"/>
                    <a:pt x="2056" y="1891"/>
                  </a:cubicBezTo>
                  <a:cubicBezTo>
                    <a:pt x="2056" y="1891"/>
                    <a:pt x="2069" y="1864"/>
                    <a:pt x="2083" y="1837"/>
                  </a:cubicBezTo>
                  <a:cubicBezTo>
                    <a:pt x="2096" y="1823"/>
                    <a:pt x="2110" y="1809"/>
                    <a:pt x="2123" y="1809"/>
                  </a:cubicBezTo>
                  <a:cubicBezTo>
                    <a:pt x="2123" y="1796"/>
                    <a:pt x="2123" y="1796"/>
                    <a:pt x="2137" y="1782"/>
                  </a:cubicBezTo>
                  <a:cubicBezTo>
                    <a:pt x="2150" y="1755"/>
                    <a:pt x="2164" y="1727"/>
                    <a:pt x="2164" y="1700"/>
                  </a:cubicBezTo>
                  <a:cubicBezTo>
                    <a:pt x="2174" y="1690"/>
                    <a:pt x="2184" y="1672"/>
                    <a:pt x="2194" y="1652"/>
                  </a:cubicBezTo>
                  <a:lnTo>
                    <a:pt x="2199" y="1643"/>
                  </a:lnTo>
                  <a:lnTo>
                    <a:pt x="2199" y="1643"/>
                  </a:lnTo>
                  <a:cubicBezTo>
                    <a:pt x="2199" y="1644"/>
                    <a:pt x="2201" y="1645"/>
                    <a:pt x="2204" y="1645"/>
                  </a:cubicBezTo>
                  <a:cubicBezTo>
                    <a:pt x="2177" y="1700"/>
                    <a:pt x="2164" y="1755"/>
                    <a:pt x="2177" y="1768"/>
                  </a:cubicBezTo>
                  <a:cubicBezTo>
                    <a:pt x="2177" y="1755"/>
                    <a:pt x="2191" y="1741"/>
                    <a:pt x="2191" y="1727"/>
                  </a:cubicBezTo>
                  <a:cubicBezTo>
                    <a:pt x="2204" y="1714"/>
                    <a:pt x="2204" y="1700"/>
                    <a:pt x="2218" y="1686"/>
                  </a:cubicBezTo>
                  <a:cubicBezTo>
                    <a:pt x="2218" y="1686"/>
                    <a:pt x="2204" y="1700"/>
                    <a:pt x="2204" y="1700"/>
                  </a:cubicBezTo>
                  <a:cubicBezTo>
                    <a:pt x="2204" y="1673"/>
                    <a:pt x="2218" y="1645"/>
                    <a:pt x="2231" y="1591"/>
                  </a:cubicBezTo>
                  <a:cubicBezTo>
                    <a:pt x="2231" y="1591"/>
                    <a:pt x="2231" y="1577"/>
                    <a:pt x="2231" y="1577"/>
                  </a:cubicBezTo>
                  <a:close/>
                  <a:moveTo>
                    <a:pt x="706" y="1574"/>
                  </a:moveTo>
                  <a:lnTo>
                    <a:pt x="707" y="1574"/>
                  </a:lnTo>
                  <a:cubicBezTo>
                    <a:pt x="707" y="1575"/>
                    <a:pt x="707" y="1577"/>
                    <a:pt x="707" y="1578"/>
                  </a:cubicBezTo>
                  <a:lnTo>
                    <a:pt x="706" y="1577"/>
                  </a:lnTo>
                  <a:lnTo>
                    <a:pt x="706" y="1576"/>
                  </a:lnTo>
                  <a:lnTo>
                    <a:pt x="706" y="1574"/>
                  </a:lnTo>
                  <a:close/>
                  <a:moveTo>
                    <a:pt x="871" y="1552"/>
                  </a:moveTo>
                  <a:cubicBezTo>
                    <a:pt x="885" y="1566"/>
                    <a:pt x="885" y="1579"/>
                    <a:pt x="898" y="1593"/>
                  </a:cubicBezTo>
                  <a:cubicBezTo>
                    <a:pt x="898" y="1593"/>
                    <a:pt x="898" y="1606"/>
                    <a:pt x="912" y="1620"/>
                  </a:cubicBezTo>
                  <a:cubicBezTo>
                    <a:pt x="912" y="1634"/>
                    <a:pt x="912" y="1634"/>
                    <a:pt x="912" y="1634"/>
                  </a:cubicBezTo>
                  <a:cubicBezTo>
                    <a:pt x="926" y="1647"/>
                    <a:pt x="926" y="1647"/>
                    <a:pt x="926" y="1647"/>
                  </a:cubicBezTo>
                  <a:cubicBezTo>
                    <a:pt x="912" y="1647"/>
                    <a:pt x="926" y="1661"/>
                    <a:pt x="926" y="1674"/>
                  </a:cubicBezTo>
                  <a:cubicBezTo>
                    <a:pt x="939" y="1674"/>
                    <a:pt x="953" y="1688"/>
                    <a:pt x="953" y="1688"/>
                  </a:cubicBezTo>
                  <a:cubicBezTo>
                    <a:pt x="953" y="1701"/>
                    <a:pt x="953" y="1701"/>
                    <a:pt x="953" y="1701"/>
                  </a:cubicBezTo>
                  <a:cubicBezTo>
                    <a:pt x="953" y="1701"/>
                    <a:pt x="953" y="1715"/>
                    <a:pt x="953" y="1715"/>
                  </a:cubicBezTo>
                  <a:cubicBezTo>
                    <a:pt x="953" y="1715"/>
                    <a:pt x="939" y="1701"/>
                    <a:pt x="926" y="1701"/>
                  </a:cubicBezTo>
                  <a:cubicBezTo>
                    <a:pt x="926" y="1701"/>
                    <a:pt x="926" y="1715"/>
                    <a:pt x="912" y="1715"/>
                  </a:cubicBezTo>
                  <a:cubicBezTo>
                    <a:pt x="898" y="1688"/>
                    <a:pt x="885" y="1688"/>
                    <a:pt x="857" y="1688"/>
                  </a:cubicBezTo>
                  <a:cubicBezTo>
                    <a:pt x="843" y="1674"/>
                    <a:pt x="830" y="1661"/>
                    <a:pt x="816" y="1661"/>
                  </a:cubicBezTo>
                  <a:cubicBezTo>
                    <a:pt x="816" y="1674"/>
                    <a:pt x="830" y="1674"/>
                    <a:pt x="843" y="1688"/>
                  </a:cubicBezTo>
                  <a:cubicBezTo>
                    <a:pt x="830" y="1688"/>
                    <a:pt x="830" y="1688"/>
                    <a:pt x="816" y="1674"/>
                  </a:cubicBezTo>
                  <a:cubicBezTo>
                    <a:pt x="802" y="1674"/>
                    <a:pt x="802" y="1661"/>
                    <a:pt x="789" y="1647"/>
                  </a:cubicBezTo>
                  <a:cubicBezTo>
                    <a:pt x="789" y="1647"/>
                    <a:pt x="789" y="1634"/>
                    <a:pt x="775" y="1620"/>
                  </a:cubicBezTo>
                  <a:cubicBezTo>
                    <a:pt x="789" y="1620"/>
                    <a:pt x="802" y="1634"/>
                    <a:pt x="816" y="1634"/>
                  </a:cubicBezTo>
                  <a:cubicBezTo>
                    <a:pt x="830" y="1647"/>
                    <a:pt x="843" y="1647"/>
                    <a:pt x="830" y="1634"/>
                  </a:cubicBezTo>
                  <a:cubicBezTo>
                    <a:pt x="843" y="1634"/>
                    <a:pt x="843" y="1634"/>
                    <a:pt x="843" y="1634"/>
                  </a:cubicBezTo>
                  <a:cubicBezTo>
                    <a:pt x="843" y="1634"/>
                    <a:pt x="843" y="1634"/>
                    <a:pt x="857" y="1634"/>
                  </a:cubicBezTo>
                  <a:cubicBezTo>
                    <a:pt x="843" y="1620"/>
                    <a:pt x="830" y="1606"/>
                    <a:pt x="830" y="1593"/>
                  </a:cubicBezTo>
                  <a:cubicBezTo>
                    <a:pt x="816" y="1579"/>
                    <a:pt x="816" y="1566"/>
                    <a:pt x="816" y="1566"/>
                  </a:cubicBezTo>
                  <a:cubicBezTo>
                    <a:pt x="830" y="1566"/>
                    <a:pt x="843" y="1579"/>
                    <a:pt x="843" y="1579"/>
                  </a:cubicBezTo>
                  <a:cubicBezTo>
                    <a:pt x="857" y="1579"/>
                    <a:pt x="871" y="1593"/>
                    <a:pt x="871" y="1579"/>
                  </a:cubicBezTo>
                  <a:cubicBezTo>
                    <a:pt x="871" y="1593"/>
                    <a:pt x="871" y="1579"/>
                    <a:pt x="885" y="1593"/>
                  </a:cubicBezTo>
                  <a:cubicBezTo>
                    <a:pt x="885" y="1593"/>
                    <a:pt x="885" y="1579"/>
                    <a:pt x="871" y="1579"/>
                  </a:cubicBezTo>
                  <a:cubicBezTo>
                    <a:pt x="871" y="1579"/>
                    <a:pt x="857" y="1552"/>
                    <a:pt x="871" y="1552"/>
                  </a:cubicBezTo>
                  <a:close/>
                  <a:moveTo>
                    <a:pt x="680" y="1551"/>
                  </a:moveTo>
                  <a:cubicBezTo>
                    <a:pt x="680" y="1551"/>
                    <a:pt x="694" y="1551"/>
                    <a:pt x="694" y="1551"/>
                  </a:cubicBezTo>
                  <a:cubicBezTo>
                    <a:pt x="694" y="1551"/>
                    <a:pt x="694" y="1557"/>
                    <a:pt x="697" y="1564"/>
                  </a:cubicBezTo>
                  <a:lnTo>
                    <a:pt x="697" y="1564"/>
                  </a:lnTo>
                  <a:lnTo>
                    <a:pt x="696" y="1565"/>
                  </a:lnTo>
                  <a:cubicBezTo>
                    <a:pt x="695" y="1565"/>
                    <a:pt x="694" y="1565"/>
                    <a:pt x="694" y="1565"/>
                  </a:cubicBezTo>
                  <a:cubicBezTo>
                    <a:pt x="694" y="1565"/>
                    <a:pt x="694" y="1565"/>
                    <a:pt x="696" y="1565"/>
                  </a:cubicBezTo>
                  <a:lnTo>
                    <a:pt x="698" y="1566"/>
                  </a:lnTo>
                  <a:lnTo>
                    <a:pt x="699" y="1568"/>
                  </a:lnTo>
                  <a:cubicBezTo>
                    <a:pt x="700" y="1570"/>
                    <a:pt x="701" y="1572"/>
                    <a:pt x="703" y="1573"/>
                  </a:cubicBezTo>
                  <a:lnTo>
                    <a:pt x="706" y="1577"/>
                  </a:lnTo>
                  <a:lnTo>
                    <a:pt x="705" y="1578"/>
                  </a:lnTo>
                  <a:cubicBezTo>
                    <a:pt x="701" y="1586"/>
                    <a:pt x="694" y="1578"/>
                    <a:pt x="694" y="1578"/>
                  </a:cubicBezTo>
                  <a:cubicBezTo>
                    <a:pt x="694" y="1578"/>
                    <a:pt x="680" y="1551"/>
                    <a:pt x="680" y="1551"/>
                  </a:cubicBezTo>
                  <a:close/>
                  <a:moveTo>
                    <a:pt x="2191" y="1533"/>
                  </a:moveTo>
                  <a:lnTo>
                    <a:pt x="2191" y="1538"/>
                  </a:lnTo>
                  <a:cubicBezTo>
                    <a:pt x="2191" y="1551"/>
                    <a:pt x="2177" y="1565"/>
                    <a:pt x="2177" y="1565"/>
                  </a:cubicBezTo>
                  <a:cubicBezTo>
                    <a:pt x="2177" y="1556"/>
                    <a:pt x="2182" y="1548"/>
                    <a:pt x="2190" y="1536"/>
                  </a:cubicBezTo>
                  <a:lnTo>
                    <a:pt x="2191" y="1533"/>
                  </a:lnTo>
                  <a:close/>
                  <a:moveTo>
                    <a:pt x="723" y="1524"/>
                  </a:moveTo>
                  <a:lnTo>
                    <a:pt x="723" y="1524"/>
                  </a:lnTo>
                  <a:cubicBezTo>
                    <a:pt x="726" y="1525"/>
                    <a:pt x="732" y="1527"/>
                    <a:pt x="734" y="1533"/>
                  </a:cubicBezTo>
                  <a:lnTo>
                    <a:pt x="734" y="1535"/>
                  </a:lnTo>
                  <a:lnTo>
                    <a:pt x="733" y="1534"/>
                  </a:lnTo>
                  <a:cubicBezTo>
                    <a:pt x="730" y="1529"/>
                    <a:pt x="727" y="1526"/>
                    <a:pt x="723" y="1525"/>
                  </a:cubicBezTo>
                  <a:lnTo>
                    <a:pt x="723" y="1524"/>
                  </a:lnTo>
                  <a:lnTo>
                    <a:pt x="723" y="1524"/>
                  </a:lnTo>
                  <a:close/>
                  <a:moveTo>
                    <a:pt x="2205" y="1510"/>
                  </a:moveTo>
                  <a:cubicBezTo>
                    <a:pt x="2202" y="1517"/>
                    <a:pt x="2198" y="1523"/>
                    <a:pt x="2195" y="1528"/>
                  </a:cubicBezTo>
                  <a:lnTo>
                    <a:pt x="2191" y="1533"/>
                  </a:lnTo>
                  <a:lnTo>
                    <a:pt x="2192" y="1532"/>
                  </a:lnTo>
                  <a:cubicBezTo>
                    <a:pt x="2194" y="1521"/>
                    <a:pt x="2205" y="1510"/>
                    <a:pt x="2205" y="1510"/>
                  </a:cubicBezTo>
                  <a:close/>
                  <a:moveTo>
                    <a:pt x="2083" y="1497"/>
                  </a:moveTo>
                  <a:cubicBezTo>
                    <a:pt x="2070" y="1511"/>
                    <a:pt x="2070" y="1525"/>
                    <a:pt x="2070" y="1525"/>
                  </a:cubicBezTo>
                  <a:cubicBezTo>
                    <a:pt x="2070" y="1511"/>
                    <a:pt x="2070" y="1497"/>
                    <a:pt x="2083" y="1497"/>
                  </a:cubicBezTo>
                  <a:close/>
                  <a:moveTo>
                    <a:pt x="81" y="1421"/>
                  </a:moveTo>
                  <a:lnTo>
                    <a:pt x="81" y="1421"/>
                  </a:lnTo>
                  <a:lnTo>
                    <a:pt x="81" y="1421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81" y="1419"/>
                  </a:lnTo>
                  <a:lnTo>
                    <a:pt x="81" y="1419"/>
                  </a:lnTo>
                  <a:lnTo>
                    <a:pt x="81" y="1418"/>
                  </a:lnTo>
                  <a:lnTo>
                    <a:pt x="81" y="1416"/>
                  </a:lnTo>
                  <a:lnTo>
                    <a:pt x="81" y="1415"/>
                  </a:lnTo>
                  <a:lnTo>
                    <a:pt x="81" y="1421"/>
                  </a:lnTo>
                  <a:close/>
                  <a:moveTo>
                    <a:pt x="2110" y="1402"/>
                  </a:moveTo>
                  <a:cubicBezTo>
                    <a:pt x="2110" y="1402"/>
                    <a:pt x="2110" y="1430"/>
                    <a:pt x="2095" y="1430"/>
                  </a:cubicBezTo>
                  <a:cubicBezTo>
                    <a:pt x="2095" y="1416"/>
                    <a:pt x="2110" y="1416"/>
                    <a:pt x="2110" y="1402"/>
                  </a:cubicBezTo>
                  <a:close/>
                  <a:moveTo>
                    <a:pt x="81" y="1402"/>
                  </a:moveTo>
                  <a:lnTo>
                    <a:pt x="81" y="1402"/>
                  </a:lnTo>
                  <a:cubicBezTo>
                    <a:pt x="81" y="1405"/>
                    <a:pt x="81" y="1408"/>
                    <a:pt x="81" y="1411"/>
                  </a:cubicBezTo>
                  <a:lnTo>
                    <a:pt x="81" y="1415"/>
                  </a:lnTo>
                  <a:cubicBezTo>
                    <a:pt x="81" y="1410"/>
                    <a:pt x="81" y="1406"/>
                    <a:pt x="81" y="1402"/>
                  </a:cubicBezTo>
                  <a:lnTo>
                    <a:pt x="81" y="1402"/>
                  </a:lnTo>
                  <a:close/>
                  <a:moveTo>
                    <a:pt x="830" y="1388"/>
                  </a:moveTo>
                  <a:lnTo>
                    <a:pt x="830" y="1387"/>
                  </a:lnTo>
                  <a:lnTo>
                    <a:pt x="830" y="1386"/>
                  </a:lnTo>
                  <a:lnTo>
                    <a:pt x="830" y="1384"/>
                  </a:lnTo>
                  <a:lnTo>
                    <a:pt x="830" y="1384"/>
                  </a:lnTo>
                  <a:lnTo>
                    <a:pt x="830" y="1382"/>
                  </a:lnTo>
                  <a:lnTo>
                    <a:pt x="830" y="1380"/>
                  </a:lnTo>
                  <a:lnTo>
                    <a:pt x="830" y="1379"/>
                  </a:lnTo>
                  <a:lnTo>
                    <a:pt x="830" y="1378"/>
                  </a:lnTo>
                  <a:lnTo>
                    <a:pt x="830" y="1377"/>
                  </a:lnTo>
                  <a:lnTo>
                    <a:pt x="830" y="1377"/>
                  </a:lnTo>
                  <a:lnTo>
                    <a:pt x="830" y="1376"/>
                  </a:lnTo>
                  <a:lnTo>
                    <a:pt x="830" y="1376"/>
                  </a:lnTo>
                  <a:lnTo>
                    <a:pt x="830" y="1375"/>
                  </a:lnTo>
                  <a:lnTo>
                    <a:pt x="830" y="1375"/>
                  </a:lnTo>
                  <a:lnTo>
                    <a:pt x="830" y="1388"/>
                  </a:lnTo>
                  <a:close/>
                  <a:moveTo>
                    <a:pt x="694" y="1388"/>
                  </a:moveTo>
                  <a:lnTo>
                    <a:pt x="694" y="1387"/>
                  </a:lnTo>
                  <a:lnTo>
                    <a:pt x="694" y="1384"/>
                  </a:lnTo>
                  <a:lnTo>
                    <a:pt x="694" y="1383"/>
                  </a:lnTo>
                  <a:lnTo>
                    <a:pt x="694" y="1380"/>
                  </a:lnTo>
                  <a:lnTo>
                    <a:pt x="694" y="1379"/>
                  </a:lnTo>
                  <a:lnTo>
                    <a:pt x="694" y="1378"/>
                  </a:lnTo>
                  <a:lnTo>
                    <a:pt x="694" y="1376"/>
                  </a:lnTo>
                  <a:lnTo>
                    <a:pt x="694" y="1375"/>
                  </a:lnTo>
                  <a:lnTo>
                    <a:pt x="694" y="1375"/>
                  </a:lnTo>
                  <a:lnTo>
                    <a:pt x="694" y="1374"/>
                  </a:lnTo>
                  <a:lnTo>
                    <a:pt x="694" y="1388"/>
                  </a:lnTo>
                  <a:close/>
                  <a:moveTo>
                    <a:pt x="775" y="1333"/>
                  </a:moveTo>
                  <a:lnTo>
                    <a:pt x="775" y="1333"/>
                  </a:lnTo>
                  <a:lnTo>
                    <a:pt x="775" y="1332"/>
                  </a:lnTo>
                  <a:lnTo>
                    <a:pt x="775" y="1331"/>
                  </a:lnTo>
                  <a:lnTo>
                    <a:pt x="775" y="1330"/>
                  </a:lnTo>
                  <a:lnTo>
                    <a:pt x="775" y="1329"/>
                  </a:lnTo>
                  <a:lnTo>
                    <a:pt x="775" y="1328"/>
                  </a:lnTo>
                  <a:lnTo>
                    <a:pt x="775" y="1325"/>
                  </a:lnTo>
                  <a:lnTo>
                    <a:pt x="775" y="1324"/>
                  </a:lnTo>
                  <a:lnTo>
                    <a:pt x="775" y="1323"/>
                  </a:lnTo>
                  <a:lnTo>
                    <a:pt x="775" y="1322"/>
                  </a:lnTo>
                  <a:lnTo>
                    <a:pt x="775" y="1321"/>
                  </a:lnTo>
                  <a:lnTo>
                    <a:pt x="775" y="1320"/>
                  </a:lnTo>
                  <a:lnTo>
                    <a:pt x="775" y="1320"/>
                  </a:lnTo>
                  <a:lnTo>
                    <a:pt x="775" y="1333"/>
                  </a:lnTo>
                  <a:close/>
                  <a:moveTo>
                    <a:pt x="0" y="1307"/>
                  </a:moveTo>
                  <a:cubicBezTo>
                    <a:pt x="0" y="1320"/>
                    <a:pt x="15" y="1320"/>
                    <a:pt x="15" y="1347"/>
                  </a:cubicBezTo>
                  <a:cubicBezTo>
                    <a:pt x="15" y="1347"/>
                    <a:pt x="0" y="1320"/>
                    <a:pt x="0" y="1307"/>
                  </a:cubicBezTo>
                  <a:close/>
                  <a:moveTo>
                    <a:pt x="707" y="1303"/>
                  </a:moveTo>
                  <a:lnTo>
                    <a:pt x="707" y="1303"/>
                  </a:lnTo>
                  <a:lnTo>
                    <a:pt x="707" y="1300"/>
                  </a:lnTo>
                  <a:lnTo>
                    <a:pt x="707" y="1297"/>
                  </a:lnTo>
                  <a:lnTo>
                    <a:pt x="707" y="1292"/>
                  </a:lnTo>
                  <a:lnTo>
                    <a:pt x="707" y="1303"/>
                  </a:lnTo>
                  <a:close/>
                  <a:moveTo>
                    <a:pt x="2123" y="1280"/>
                  </a:moveTo>
                  <a:cubicBezTo>
                    <a:pt x="2123" y="1294"/>
                    <a:pt x="2123" y="1334"/>
                    <a:pt x="2110" y="1375"/>
                  </a:cubicBezTo>
                  <a:cubicBezTo>
                    <a:pt x="2110" y="1348"/>
                    <a:pt x="2110" y="1307"/>
                    <a:pt x="2123" y="1280"/>
                  </a:cubicBezTo>
                  <a:close/>
                  <a:moveTo>
                    <a:pt x="2382" y="1280"/>
                  </a:moveTo>
                  <a:cubicBezTo>
                    <a:pt x="2382" y="1278"/>
                    <a:pt x="2382" y="1277"/>
                    <a:pt x="2382" y="1275"/>
                  </a:cubicBezTo>
                  <a:lnTo>
                    <a:pt x="2382" y="1272"/>
                  </a:lnTo>
                  <a:lnTo>
                    <a:pt x="2382" y="1270"/>
                  </a:lnTo>
                  <a:lnTo>
                    <a:pt x="2382" y="1269"/>
                  </a:lnTo>
                  <a:lnTo>
                    <a:pt x="2382" y="1266"/>
                  </a:lnTo>
                  <a:lnTo>
                    <a:pt x="2382" y="1265"/>
                  </a:lnTo>
                  <a:lnTo>
                    <a:pt x="2382" y="1263"/>
                  </a:lnTo>
                  <a:lnTo>
                    <a:pt x="2382" y="1261"/>
                  </a:lnTo>
                  <a:lnTo>
                    <a:pt x="2382" y="1260"/>
                  </a:lnTo>
                  <a:lnTo>
                    <a:pt x="2382" y="1257"/>
                  </a:lnTo>
                  <a:lnTo>
                    <a:pt x="2382" y="1257"/>
                  </a:lnTo>
                  <a:lnTo>
                    <a:pt x="2382" y="1254"/>
                  </a:lnTo>
                  <a:lnTo>
                    <a:pt x="2382" y="1253"/>
                  </a:lnTo>
                  <a:lnTo>
                    <a:pt x="2382" y="1252"/>
                  </a:lnTo>
                  <a:lnTo>
                    <a:pt x="2382" y="1280"/>
                  </a:lnTo>
                  <a:close/>
                  <a:moveTo>
                    <a:pt x="721" y="1211"/>
                  </a:moveTo>
                  <a:cubicBezTo>
                    <a:pt x="721" y="1211"/>
                    <a:pt x="734" y="1225"/>
                    <a:pt x="734" y="1225"/>
                  </a:cubicBezTo>
                  <a:cubicBezTo>
                    <a:pt x="734" y="1211"/>
                    <a:pt x="734" y="1239"/>
                    <a:pt x="748" y="1252"/>
                  </a:cubicBezTo>
                  <a:cubicBezTo>
                    <a:pt x="748" y="1252"/>
                    <a:pt x="748" y="1266"/>
                    <a:pt x="748" y="1279"/>
                  </a:cubicBezTo>
                  <a:cubicBezTo>
                    <a:pt x="748" y="1279"/>
                    <a:pt x="734" y="1293"/>
                    <a:pt x="734" y="1293"/>
                  </a:cubicBezTo>
                  <a:cubicBezTo>
                    <a:pt x="734" y="1307"/>
                    <a:pt x="748" y="1307"/>
                    <a:pt x="748" y="1320"/>
                  </a:cubicBezTo>
                  <a:cubicBezTo>
                    <a:pt x="748" y="1320"/>
                    <a:pt x="748" y="1307"/>
                    <a:pt x="748" y="1293"/>
                  </a:cubicBezTo>
                  <a:cubicBezTo>
                    <a:pt x="748" y="1293"/>
                    <a:pt x="762" y="1293"/>
                    <a:pt x="762" y="1307"/>
                  </a:cubicBezTo>
                  <a:cubicBezTo>
                    <a:pt x="762" y="1307"/>
                    <a:pt x="762" y="1320"/>
                    <a:pt x="762" y="1334"/>
                  </a:cubicBezTo>
                  <a:cubicBezTo>
                    <a:pt x="762" y="1347"/>
                    <a:pt x="762" y="1361"/>
                    <a:pt x="762" y="1361"/>
                  </a:cubicBezTo>
                  <a:cubicBezTo>
                    <a:pt x="775" y="1402"/>
                    <a:pt x="775" y="1429"/>
                    <a:pt x="802" y="1456"/>
                  </a:cubicBezTo>
                  <a:cubicBezTo>
                    <a:pt x="802" y="1456"/>
                    <a:pt x="802" y="1442"/>
                    <a:pt x="802" y="1442"/>
                  </a:cubicBezTo>
                  <a:cubicBezTo>
                    <a:pt x="802" y="1470"/>
                    <a:pt x="802" y="1442"/>
                    <a:pt x="816" y="1442"/>
                  </a:cubicBezTo>
                  <a:cubicBezTo>
                    <a:pt x="816" y="1456"/>
                    <a:pt x="816" y="1456"/>
                    <a:pt x="830" y="1483"/>
                  </a:cubicBezTo>
                  <a:cubicBezTo>
                    <a:pt x="830" y="1483"/>
                    <a:pt x="816" y="1470"/>
                    <a:pt x="816" y="1483"/>
                  </a:cubicBezTo>
                  <a:cubicBezTo>
                    <a:pt x="816" y="1483"/>
                    <a:pt x="816" y="1470"/>
                    <a:pt x="802" y="1470"/>
                  </a:cubicBezTo>
                  <a:cubicBezTo>
                    <a:pt x="802" y="1483"/>
                    <a:pt x="816" y="1497"/>
                    <a:pt x="816" y="1497"/>
                  </a:cubicBezTo>
                  <a:cubicBezTo>
                    <a:pt x="830" y="1497"/>
                    <a:pt x="830" y="1510"/>
                    <a:pt x="830" y="1510"/>
                  </a:cubicBezTo>
                  <a:cubicBezTo>
                    <a:pt x="816" y="1524"/>
                    <a:pt x="802" y="1497"/>
                    <a:pt x="802" y="1497"/>
                  </a:cubicBezTo>
                  <a:cubicBezTo>
                    <a:pt x="789" y="1497"/>
                    <a:pt x="789" y="1497"/>
                    <a:pt x="789" y="1483"/>
                  </a:cubicBezTo>
                  <a:cubicBezTo>
                    <a:pt x="789" y="1497"/>
                    <a:pt x="789" y="1497"/>
                    <a:pt x="789" y="1510"/>
                  </a:cubicBezTo>
                  <a:cubicBezTo>
                    <a:pt x="775" y="1510"/>
                    <a:pt x="775" y="1497"/>
                    <a:pt x="762" y="1497"/>
                  </a:cubicBezTo>
                  <a:cubicBezTo>
                    <a:pt x="762" y="1483"/>
                    <a:pt x="762" y="1470"/>
                    <a:pt x="762" y="1456"/>
                  </a:cubicBezTo>
                  <a:cubicBezTo>
                    <a:pt x="762" y="1456"/>
                    <a:pt x="748" y="1442"/>
                    <a:pt x="748" y="1429"/>
                  </a:cubicBezTo>
                  <a:cubicBezTo>
                    <a:pt x="762" y="1429"/>
                    <a:pt x="762" y="1415"/>
                    <a:pt x="762" y="1402"/>
                  </a:cubicBezTo>
                  <a:cubicBezTo>
                    <a:pt x="748" y="1388"/>
                    <a:pt x="748" y="1374"/>
                    <a:pt x="734" y="1374"/>
                  </a:cubicBezTo>
                  <a:cubicBezTo>
                    <a:pt x="734" y="1374"/>
                    <a:pt x="734" y="1388"/>
                    <a:pt x="734" y="1402"/>
                  </a:cubicBezTo>
                  <a:cubicBezTo>
                    <a:pt x="721" y="1402"/>
                    <a:pt x="721" y="1388"/>
                    <a:pt x="721" y="1402"/>
                  </a:cubicBezTo>
                  <a:cubicBezTo>
                    <a:pt x="721" y="1415"/>
                    <a:pt x="734" y="1415"/>
                    <a:pt x="734" y="1429"/>
                  </a:cubicBezTo>
                  <a:cubicBezTo>
                    <a:pt x="734" y="1442"/>
                    <a:pt x="734" y="1456"/>
                    <a:pt x="748" y="1470"/>
                  </a:cubicBezTo>
                  <a:cubicBezTo>
                    <a:pt x="748" y="1470"/>
                    <a:pt x="748" y="1470"/>
                    <a:pt x="748" y="1483"/>
                  </a:cubicBezTo>
                  <a:cubicBezTo>
                    <a:pt x="748" y="1483"/>
                    <a:pt x="762" y="1483"/>
                    <a:pt x="762" y="1497"/>
                  </a:cubicBezTo>
                  <a:cubicBezTo>
                    <a:pt x="775" y="1538"/>
                    <a:pt x="802" y="1565"/>
                    <a:pt x="802" y="1578"/>
                  </a:cubicBezTo>
                  <a:cubicBezTo>
                    <a:pt x="802" y="1565"/>
                    <a:pt x="775" y="1565"/>
                    <a:pt x="775" y="1551"/>
                  </a:cubicBezTo>
                  <a:cubicBezTo>
                    <a:pt x="762" y="1538"/>
                    <a:pt x="762" y="1524"/>
                    <a:pt x="748" y="1510"/>
                  </a:cubicBezTo>
                  <a:cubicBezTo>
                    <a:pt x="748" y="1497"/>
                    <a:pt x="748" y="1483"/>
                    <a:pt x="734" y="1470"/>
                  </a:cubicBezTo>
                  <a:cubicBezTo>
                    <a:pt x="734" y="1456"/>
                    <a:pt x="721" y="1456"/>
                    <a:pt x="721" y="1470"/>
                  </a:cubicBezTo>
                  <a:cubicBezTo>
                    <a:pt x="721" y="1483"/>
                    <a:pt x="721" y="1497"/>
                    <a:pt x="707" y="1497"/>
                  </a:cubicBezTo>
                  <a:cubicBezTo>
                    <a:pt x="721" y="1510"/>
                    <a:pt x="721" y="1524"/>
                    <a:pt x="721" y="1510"/>
                  </a:cubicBezTo>
                  <a:cubicBezTo>
                    <a:pt x="721" y="1517"/>
                    <a:pt x="721" y="1521"/>
                    <a:pt x="722" y="1524"/>
                  </a:cubicBezTo>
                  <a:lnTo>
                    <a:pt x="723" y="1524"/>
                  </a:lnTo>
                  <a:lnTo>
                    <a:pt x="721" y="1524"/>
                  </a:lnTo>
                  <a:cubicBezTo>
                    <a:pt x="721" y="1524"/>
                    <a:pt x="721" y="1524"/>
                    <a:pt x="721" y="1524"/>
                  </a:cubicBezTo>
                  <a:lnTo>
                    <a:pt x="723" y="1524"/>
                  </a:lnTo>
                  <a:lnTo>
                    <a:pt x="724" y="1527"/>
                  </a:lnTo>
                  <a:cubicBezTo>
                    <a:pt x="726" y="1529"/>
                    <a:pt x="729" y="1533"/>
                    <a:pt x="734" y="1538"/>
                  </a:cubicBezTo>
                  <a:lnTo>
                    <a:pt x="734" y="1535"/>
                  </a:lnTo>
                  <a:lnTo>
                    <a:pt x="736" y="1538"/>
                  </a:lnTo>
                  <a:cubicBezTo>
                    <a:pt x="745" y="1551"/>
                    <a:pt x="753" y="1570"/>
                    <a:pt x="762" y="1578"/>
                  </a:cubicBezTo>
                  <a:cubicBezTo>
                    <a:pt x="748" y="1578"/>
                    <a:pt x="748" y="1592"/>
                    <a:pt x="734" y="1592"/>
                  </a:cubicBezTo>
                  <a:cubicBezTo>
                    <a:pt x="721" y="1592"/>
                    <a:pt x="721" y="1578"/>
                    <a:pt x="707" y="1565"/>
                  </a:cubicBezTo>
                  <a:cubicBezTo>
                    <a:pt x="707" y="1568"/>
                    <a:pt x="707" y="1571"/>
                    <a:pt x="707" y="1573"/>
                  </a:cubicBezTo>
                  <a:lnTo>
                    <a:pt x="706" y="1574"/>
                  </a:lnTo>
                  <a:lnTo>
                    <a:pt x="705" y="1571"/>
                  </a:lnTo>
                  <a:cubicBezTo>
                    <a:pt x="703" y="1568"/>
                    <a:pt x="700" y="1566"/>
                    <a:pt x="698" y="1566"/>
                  </a:cubicBezTo>
                  <a:lnTo>
                    <a:pt x="698" y="1566"/>
                  </a:lnTo>
                  <a:lnTo>
                    <a:pt x="697" y="1564"/>
                  </a:lnTo>
                  <a:lnTo>
                    <a:pt x="697" y="1564"/>
                  </a:lnTo>
                  <a:cubicBezTo>
                    <a:pt x="704" y="1561"/>
                    <a:pt x="694" y="1550"/>
                    <a:pt x="694" y="1538"/>
                  </a:cubicBezTo>
                  <a:cubicBezTo>
                    <a:pt x="694" y="1510"/>
                    <a:pt x="680" y="1483"/>
                    <a:pt x="680" y="1470"/>
                  </a:cubicBezTo>
                  <a:cubicBezTo>
                    <a:pt x="666" y="1470"/>
                    <a:pt x="666" y="1456"/>
                    <a:pt x="666" y="1456"/>
                  </a:cubicBezTo>
                  <a:cubicBezTo>
                    <a:pt x="666" y="1442"/>
                    <a:pt x="666" y="1429"/>
                    <a:pt x="666" y="1429"/>
                  </a:cubicBezTo>
                  <a:cubicBezTo>
                    <a:pt x="653" y="1402"/>
                    <a:pt x="653" y="1374"/>
                    <a:pt x="653" y="1347"/>
                  </a:cubicBezTo>
                  <a:cubicBezTo>
                    <a:pt x="666" y="1347"/>
                    <a:pt x="666" y="1361"/>
                    <a:pt x="666" y="1361"/>
                  </a:cubicBezTo>
                  <a:cubicBezTo>
                    <a:pt x="666" y="1361"/>
                    <a:pt x="666" y="1374"/>
                    <a:pt x="666" y="1374"/>
                  </a:cubicBezTo>
                  <a:cubicBezTo>
                    <a:pt x="680" y="1388"/>
                    <a:pt x="680" y="1388"/>
                    <a:pt x="694" y="1415"/>
                  </a:cubicBezTo>
                  <a:cubicBezTo>
                    <a:pt x="694" y="1405"/>
                    <a:pt x="694" y="1403"/>
                    <a:pt x="694" y="1390"/>
                  </a:cubicBezTo>
                  <a:lnTo>
                    <a:pt x="694" y="1388"/>
                  </a:lnTo>
                  <a:cubicBezTo>
                    <a:pt x="694" y="1374"/>
                    <a:pt x="707" y="1374"/>
                    <a:pt x="707" y="1374"/>
                  </a:cubicBezTo>
                  <a:cubicBezTo>
                    <a:pt x="707" y="1374"/>
                    <a:pt x="707" y="1374"/>
                    <a:pt x="721" y="1361"/>
                  </a:cubicBezTo>
                  <a:cubicBezTo>
                    <a:pt x="721" y="1347"/>
                    <a:pt x="721" y="1334"/>
                    <a:pt x="721" y="1320"/>
                  </a:cubicBezTo>
                  <a:cubicBezTo>
                    <a:pt x="721" y="1307"/>
                    <a:pt x="721" y="1307"/>
                    <a:pt x="721" y="1293"/>
                  </a:cubicBezTo>
                  <a:cubicBezTo>
                    <a:pt x="721" y="1293"/>
                    <a:pt x="721" y="1279"/>
                    <a:pt x="721" y="1279"/>
                  </a:cubicBezTo>
                  <a:cubicBezTo>
                    <a:pt x="734" y="1279"/>
                    <a:pt x="734" y="1266"/>
                    <a:pt x="734" y="1252"/>
                  </a:cubicBezTo>
                  <a:cubicBezTo>
                    <a:pt x="734" y="1239"/>
                    <a:pt x="721" y="1225"/>
                    <a:pt x="721" y="1211"/>
                  </a:cubicBezTo>
                  <a:close/>
                  <a:moveTo>
                    <a:pt x="598" y="1214"/>
                  </a:moveTo>
                  <a:lnTo>
                    <a:pt x="598" y="1214"/>
                  </a:lnTo>
                  <a:lnTo>
                    <a:pt x="598" y="1213"/>
                  </a:lnTo>
                  <a:lnTo>
                    <a:pt x="598" y="1213"/>
                  </a:lnTo>
                  <a:lnTo>
                    <a:pt x="598" y="1211"/>
                  </a:lnTo>
                  <a:lnTo>
                    <a:pt x="598" y="1214"/>
                  </a:lnTo>
                  <a:close/>
                  <a:moveTo>
                    <a:pt x="617" y="1205"/>
                  </a:moveTo>
                  <a:cubicBezTo>
                    <a:pt x="619" y="1205"/>
                    <a:pt x="622" y="1207"/>
                    <a:pt x="627" y="1211"/>
                  </a:cubicBezTo>
                  <a:cubicBezTo>
                    <a:pt x="627" y="1211"/>
                    <a:pt x="627" y="1211"/>
                    <a:pt x="627" y="1225"/>
                  </a:cubicBezTo>
                  <a:cubicBezTo>
                    <a:pt x="612" y="1225"/>
                    <a:pt x="612" y="1225"/>
                    <a:pt x="612" y="1225"/>
                  </a:cubicBezTo>
                  <a:cubicBezTo>
                    <a:pt x="612" y="1211"/>
                    <a:pt x="612" y="1211"/>
                    <a:pt x="612" y="1211"/>
                  </a:cubicBezTo>
                  <a:cubicBezTo>
                    <a:pt x="612" y="1211"/>
                    <a:pt x="612" y="1204"/>
                    <a:pt x="617" y="1205"/>
                  </a:cubicBezTo>
                  <a:close/>
                  <a:moveTo>
                    <a:pt x="640" y="1170"/>
                  </a:moveTo>
                  <a:cubicBezTo>
                    <a:pt x="640" y="1184"/>
                    <a:pt x="653" y="1184"/>
                    <a:pt x="653" y="1199"/>
                  </a:cubicBezTo>
                  <a:cubicBezTo>
                    <a:pt x="640" y="1213"/>
                    <a:pt x="640" y="1199"/>
                    <a:pt x="640" y="1170"/>
                  </a:cubicBezTo>
                  <a:close/>
                  <a:moveTo>
                    <a:pt x="687" y="1154"/>
                  </a:moveTo>
                  <a:cubicBezTo>
                    <a:pt x="691" y="1154"/>
                    <a:pt x="695" y="1162"/>
                    <a:pt x="695" y="1170"/>
                  </a:cubicBezTo>
                  <a:cubicBezTo>
                    <a:pt x="681" y="1198"/>
                    <a:pt x="681" y="1212"/>
                    <a:pt x="667" y="1198"/>
                  </a:cubicBezTo>
                  <a:cubicBezTo>
                    <a:pt x="667" y="1198"/>
                    <a:pt x="667" y="1184"/>
                    <a:pt x="681" y="1170"/>
                  </a:cubicBezTo>
                  <a:cubicBezTo>
                    <a:pt x="681" y="1158"/>
                    <a:pt x="684" y="1154"/>
                    <a:pt x="687" y="1154"/>
                  </a:cubicBezTo>
                  <a:close/>
                  <a:moveTo>
                    <a:pt x="845" y="1115"/>
                  </a:moveTo>
                  <a:cubicBezTo>
                    <a:pt x="845" y="1129"/>
                    <a:pt x="845" y="1129"/>
                    <a:pt x="845" y="1129"/>
                  </a:cubicBezTo>
                  <a:cubicBezTo>
                    <a:pt x="845" y="1129"/>
                    <a:pt x="830" y="1143"/>
                    <a:pt x="830" y="1143"/>
                  </a:cubicBezTo>
                  <a:lnTo>
                    <a:pt x="830" y="1144"/>
                  </a:lnTo>
                  <a:cubicBezTo>
                    <a:pt x="817" y="1158"/>
                    <a:pt x="817" y="1130"/>
                    <a:pt x="830" y="1130"/>
                  </a:cubicBezTo>
                  <a:lnTo>
                    <a:pt x="830" y="1130"/>
                  </a:lnTo>
                  <a:cubicBezTo>
                    <a:pt x="830" y="1129"/>
                    <a:pt x="830" y="1129"/>
                    <a:pt x="830" y="1129"/>
                  </a:cubicBezTo>
                  <a:cubicBezTo>
                    <a:pt x="830" y="1129"/>
                    <a:pt x="845" y="1115"/>
                    <a:pt x="845" y="1115"/>
                  </a:cubicBezTo>
                  <a:close/>
                  <a:moveTo>
                    <a:pt x="627" y="1115"/>
                  </a:moveTo>
                  <a:cubicBezTo>
                    <a:pt x="627" y="1129"/>
                    <a:pt x="627" y="1143"/>
                    <a:pt x="627" y="1156"/>
                  </a:cubicBezTo>
                  <a:cubicBezTo>
                    <a:pt x="612" y="1170"/>
                    <a:pt x="612" y="1156"/>
                    <a:pt x="612" y="1143"/>
                  </a:cubicBezTo>
                  <a:cubicBezTo>
                    <a:pt x="612" y="1129"/>
                    <a:pt x="627" y="1115"/>
                    <a:pt x="627" y="1115"/>
                  </a:cubicBezTo>
                  <a:close/>
                  <a:moveTo>
                    <a:pt x="612" y="1109"/>
                  </a:moveTo>
                  <a:lnTo>
                    <a:pt x="612" y="1109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6"/>
                  </a:lnTo>
                  <a:lnTo>
                    <a:pt x="612" y="1106"/>
                  </a:lnTo>
                  <a:lnTo>
                    <a:pt x="612" y="1105"/>
                  </a:lnTo>
                  <a:lnTo>
                    <a:pt x="612" y="1104"/>
                  </a:lnTo>
                  <a:lnTo>
                    <a:pt x="612" y="1103"/>
                  </a:lnTo>
                  <a:lnTo>
                    <a:pt x="612" y="1103"/>
                  </a:lnTo>
                  <a:lnTo>
                    <a:pt x="612" y="1109"/>
                  </a:lnTo>
                  <a:close/>
                  <a:moveTo>
                    <a:pt x="626" y="1100"/>
                  </a:moveTo>
                  <a:lnTo>
                    <a:pt x="626" y="1103"/>
                  </a:lnTo>
                  <a:cubicBezTo>
                    <a:pt x="626" y="1103"/>
                    <a:pt x="626" y="1102"/>
                    <a:pt x="626" y="1100"/>
                  </a:cubicBezTo>
                  <a:lnTo>
                    <a:pt x="626" y="1100"/>
                  </a:lnTo>
                  <a:close/>
                  <a:moveTo>
                    <a:pt x="627" y="1096"/>
                  </a:moveTo>
                  <a:lnTo>
                    <a:pt x="626" y="1098"/>
                  </a:lnTo>
                  <a:lnTo>
                    <a:pt x="626" y="1100"/>
                  </a:lnTo>
                  <a:lnTo>
                    <a:pt x="626" y="1098"/>
                  </a:lnTo>
                  <a:lnTo>
                    <a:pt x="627" y="1096"/>
                  </a:lnTo>
                  <a:close/>
                  <a:moveTo>
                    <a:pt x="627" y="1096"/>
                  </a:moveTo>
                  <a:lnTo>
                    <a:pt x="627" y="1096"/>
                  </a:lnTo>
                  <a:lnTo>
                    <a:pt x="627" y="1096"/>
                  </a:lnTo>
                  <a:lnTo>
                    <a:pt x="627" y="1096"/>
                  </a:lnTo>
                  <a:close/>
                  <a:moveTo>
                    <a:pt x="628" y="1094"/>
                  </a:moveTo>
                  <a:lnTo>
                    <a:pt x="627" y="1096"/>
                  </a:lnTo>
                  <a:lnTo>
                    <a:pt x="628" y="1094"/>
                  </a:lnTo>
                  <a:lnTo>
                    <a:pt x="628" y="1094"/>
                  </a:lnTo>
                  <a:close/>
                  <a:moveTo>
                    <a:pt x="630" y="1093"/>
                  </a:moveTo>
                  <a:lnTo>
                    <a:pt x="628" y="1094"/>
                  </a:lnTo>
                  <a:lnTo>
                    <a:pt x="629" y="1093"/>
                  </a:lnTo>
                  <a:lnTo>
                    <a:pt x="630" y="1093"/>
                  </a:lnTo>
                  <a:close/>
                  <a:moveTo>
                    <a:pt x="639" y="1086"/>
                  </a:moveTo>
                  <a:lnTo>
                    <a:pt x="639" y="1089"/>
                  </a:lnTo>
                  <a:cubicBezTo>
                    <a:pt x="636" y="1089"/>
                    <a:pt x="633" y="1090"/>
                    <a:pt x="631" y="1091"/>
                  </a:cubicBezTo>
                  <a:lnTo>
                    <a:pt x="630" y="1093"/>
                  </a:lnTo>
                  <a:lnTo>
                    <a:pt x="631" y="1092"/>
                  </a:lnTo>
                  <a:cubicBezTo>
                    <a:pt x="633" y="1090"/>
                    <a:pt x="635" y="1088"/>
                    <a:pt x="638" y="1086"/>
                  </a:cubicBezTo>
                  <a:lnTo>
                    <a:pt x="639" y="1086"/>
                  </a:lnTo>
                  <a:close/>
                  <a:moveTo>
                    <a:pt x="27" y="1116"/>
                  </a:moveTo>
                  <a:lnTo>
                    <a:pt x="27" y="1115"/>
                  </a:lnTo>
                  <a:lnTo>
                    <a:pt x="27" y="1114"/>
                  </a:lnTo>
                  <a:lnTo>
                    <a:pt x="27" y="1111"/>
                  </a:lnTo>
                  <a:lnTo>
                    <a:pt x="27" y="1111"/>
                  </a:lnTo>
                  <a:lnTo>
                    <a:pt x="27" y="1109"/>
                  </a:lnTo>
                  <a:lnTo>
                    <a:pt x="27" y="1108"/>
                  </a:lnTo>
                  <a:lnTo>
                    <a:pt x="27" y="1106"/>
                  </a:lnTo>
                  <a:lnTo>
                    <a:pt x="27" y="1106"/>
                  </a:lnTo>
                  <a:lnTo>
                    <a:pt x="27" y="1105"/>
                  </a:lnTo>
                  <a:lnTo>
                    <a:pt x="27" y="1104"/>
                  </a:lnTo>
                  <a:lnTo>
                    <a:pt x="27" y="1103"/>
                  </a:lnTo>
                  <a:lnTo>
                    <a:pt x="27" y="1103"/>
                  </a:lnTo>
                  <a:lnTo>
                    <a:pt x="27" y="1102"/>
                  </a:lnTo>
                  <a:lnTo>
                    <a:pt x="27" y="1102"/>
                  </a:lnTo>
                  <a:lnTo>
                    <a:pt x="27" y="1101"/>
                  </a:lnTo>
                  <a:lnTo>
                    <a:pt x="27" y="1100"/>
                  </a:lnTo>
                  <a:lnTo>
                    <a:pt x="27" y="1099"/>
                  </a:lnTo>
                  <a:lnTo>
                    <a:pt x="27" y="1096"/>
                  </a:lnTo>
                  <a:lnTo>
                    <a:pt x="27" y="1093"/>
                  </a:lnTo>
                  <a:lnTo>
                    <a:pt x="27" y="1089"/>
                  </a:lnTo>
                  <a:lnTo>
                    <a:pt x="27" y="1088"/>
                  </a:lnTo>
                  <a:lnTo>
                    <a:pt x="27" y="1087"/>
                  </a:lnTo>
                  <a:lnTo>
                    <a:pt x="27" y="1086"/>
                  </a:lnTo>
                  <a:lnTo>
                    <a:pt x="27" y="1085"/>
                  </a:lnTo>
                  <a:lnTo>
                    <a:pt x="27" y="1085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2"/>
                  </a:lnTo>
                  <a:lnTo>
                    <a:pt x="27" y="1116"/>
                  </a:lnTo>
                  <a:close/>
                  <a:moveTo>
                    <a:pt x="1798" y="1066"/>
                  </a:moveTo>
                  <a:lnTo>
                    <a:pt x="1798" y="1067"/>
                  </a:lnTo>
                  <a:cubicBezTo>
                    <a:pt x="1801" y="1071"/>
                    <a:pt x="1810" y="1064"/>
                    <a:pt x="1810" y="1075"/>
                  </a:cubicBezTo>
                  <a:cubicBezTo>
                    <a:pt x="1802" y="1075"/>
                    <a:pt x="1799" y="1070"/>
                    <a:pt x="1798" y="1066"/>
                  </a:cubicBezTo>
                  <a:lnTo>
                    <a:pt x="1798" y="1066"/>
                  </a:lnTo>
                  <a:close/>
                  <a:moveTo>
                    <a:pt x="1797" y="1063"/>
                  </a:moveTo>
                  <a:lnTo>
                    <a:pt x="1797" y="1064"/>
                  </a:lnTo>
                  <a:lnTo>
                    <a:pt x="1798" y="1066"/>
                  </a:lnTo>
                  <a:lnTo>
                    <a:pt x="1798" y="1066"/>
                  </a:lnTo>
                  <a:cubicBezTo>
                    <a:pt x="1797" y="1065"/>
                    <a:pt x="1797" y="1065"/>
                    <a:pt x="1797" y="1064"/>
                  </a:cubicBezTo>
                  <a:lnTo>
                    <a:pt x="1797" y="1063"/>
                  </a:lnTo>
                  <a:close/>
                  <a:moveTo>
                    <a:pt x="1797" y="1062"/>
                  </a:moveTo>
                  <a:lnTo>
                    <a:pt x="1797" y="1063"/>
                  </a:lnTo>
                  <a:lnTo>
                    <a:pt x="1797" y="1063"/>
                  </a:lnTo>
                  <a:cubicBezTo>
                    <a:pt x="1797" y="1062"/>
                    <a:pt x="1797" y="1062"/>
                    <a:pt x="1797" y="1062"/>
                  </a:cubicBezTo>
                  <a:close/>
                  <a:moveTo>
                    <a:pt x="53" y="1048"/>
                  </a:moveTo>
                  <a:lnTo>
                    <a:pt x="53" y="1049"/>
                  </a:lnTo>
                  <a:cubicBezTo>
                    <a:pt x="49" y="1069"/>
                    <a:pt x="41" y="1102"/>
                    <a:pt x="41" y="1143"/>
                  </a:cubicBezTo>
                  <a:cubicBezTo>
                    <a:pt x="41" y="1129"/>
                    <a:pt x="27" y="1143"/>
                    <a:pt x="27" y="1170"/>
                  </a:cubicBezTo>
                  <a:cubicBezTo>
                    <a:pt x="27" y="1160"/>
                    <a:pt x="27" y="1142"/>
                    <a:pt x="27" y="1117"/>
                  </a:cubicBezTo>
                  <a:lnTo>
                    <a:pt x="27" y="1116"/>
                  </a:lnTo>
                  <a:cubicBezTo>
                    <a:pt x="27" y="1089"/>
                    <a:pt x="41" y="1089"/>
                    <a:pt x="41" y="1061"/>
                  </a:cubicBezTo>
                  <a:cubicBezTo>
                    <a:pt x="41" y="1051"/>
                    <a:pt x="49" y="1049"/>
                    <a:pt x="53" y="1048"/>
                  </a:cubicBezTo>
                  <a:lnTo>
                    <a:pt x="53" y="1048"/>
                  </a:lnTo>
                  <a:close/>
                  <a:moveTo>
                    <a:pt x="858" y="1035"/>
                  </a:moveTo>
                  <a:cubicBezTo>
                    <a:pt x="858" y="1035"/>
                    <a:pt x="858" y="1049"/>
                    <a:pt x="858" y="1062"/>
                  </a:cubicBezTo>
                  <a:cubicBezTo>
                    <a:pt x="858" y="1062"/>
                    <a:pt x="871" y="1062"/>
                    <a:pt x="871" y="1062"/>
                  </a:cubicBezTo>
                  <a:cubicBezTo>
                    <a:pt x="871" y="1062"/>
                    <a:pt x="885" y="1049"/>
                    <a:pt x="885" y="1049"/>
                  </a:cubicBezTo>
                  <a:cubicBezTo>
                    <a:pt x="885" y="1062"/>
                    <a:pt x="885" y="1062"/>
                    <a:pt x="885" y="1076"/>
                  </a:cubicBezTo>
                  <a:cubicBezTo>
                    <a:pt x="871" y="1103"/>
                    <a:pt x="871" y="1089"/>
                    <a:pt x="858" y="1103"/>
                  </a:cubicBezTo>
                  <a:cubicBezTo>
                    <a:pt x="858" y="1089"/>
                    <a:pt x="858" y="1089"/>
                    <a:pt x="858" y="1076"/>
                  </a:cubicBezTo>
                  <a:cubicBezTo>
                    <a:pt x="858" y="1076"/>
                    <a:pt x="844" y="1076"/>
                    <a:pt x="830" y="1076"/>
                  </a:cubicBezTo>
                  <a:cubicBezTo>
                    <a:pt x="830" y="1076"/>
                    <a:pt x="844" y="1062"/>
                    <a:pt x="844" y="1049"/>
                  </a:cubicBezTo>
                  <a:cubicBezTo>
                    <a:pt x="844" y="1049"/>
                    <a:pt x="858" y="1035"/>
                    <a:pt x="858" y="1035"/>
                  </a:cubicBezTo>
                  <a:close/>
                  <a:moveTo>
                    <a:pt x="55" y="1034"/>
                  </a:moveTo>
                  <a:lnTo>
                    <a:pt x="55" y="1048"/>
                  </a:lnTo>
                  <a:cubicBezTo>
                    <a:pt x="55" y="1048"/>
                    <a:pt x="55" y="1048"/>
                    <a:pt x="54" y="1048"/>
                  </a:cubicBezTo>
                  <a:lnTo>
                    <a:pt x="53" y="1048"/>
                  </a:lnTo>
                  <a:lnTo>
                    <a:pt x="54" y="1045"/>
                  </a:lnTo>
                  <a:cubicBezTo>
                    <a:pt x="55" y="1040"/>
                    <a:pt x="55" y="1037"/>
                    <a:pt x="55" y="1034"/>
                  </a:cubicBezTo>
                  <a:close/>
                  <a:moveTo>
                    <a:pt x="55" y="1034"/>
                  </a:moveTo>
                  <a:lnTo>
                    <a:pt x="55" y="1024"/>
                  </a:lnTo>
                  <a:lnTo>
                    <a:pt x="55" y="1020"/>
                  </a:lnTo>
                  <a:lnTo>
                    <a:pt x="55" y="1015"/>
                  </a:lnTo>
                  <a:lnTo>
                    <a:pt x="55" y="1012"/>
                  </a:lnTo>
                  <a:lnTo>
                    <a:pt x="55" y="1009"/>
                  </a:lnTo>
                  <a:lnTo>
                    <a:pt x="55" y="1008"/>
                  </a:lnTo>
                  <a:lnTo>
                    <a:pt x="55" y="1007"/>
                  </a:lnTo>
                  <a:lnTo>
                    <a:pt x="55" y="1034"/>
                  </a:lnTo>
                  <a:close/>
                  <a:moveTo>
                    <a:pt x="803" y="995"/>
                  </a:moveTo>
                  <a:cubicBezTo>
                    <a:pt x="817" y="1009"/>
                    <a:pt x="830" y="995"/>
                    <a:pt x="817" y="1009"/>
                  </a:cubicBezTo>
                  <a:cubicBezTo>
                    <a:pt x="817" y="1009"/>
                    <a:pt x="817" y="1022"/>
                    <a:pt x="803" y="1022"/>
                  </a:cubicBezTo>
                  <a:cubicBezTo>
                    <a:pt x="803" y="1036"/>
                    <a:pt x="790" y="1049"/>
                    <a:pt x="790" y="1049"/>
                  </a:cubicBezTo>
                  <a:cubicBezTo>
                    <a:pt x="777" y="1063"/>
                    <a:pt x="777" y="1076"/>
                    <a:pt x="763" y="1090"/>
                  </a:cubicBezTo>
                  <a:cubicBezTo>
                    <a:pt x="750" y="1090"/>
                    <a:pt x="750" y="1076"/>
                    <a:pt x="750" y="1063"/>
                  </a:cubicBezTo>
                  <a:cubicBezTo>
                    <a:pt x="763" y="1049"/>
                    <a:pt x="763" y="1049"/>
                    <a:pt x="763" y="1036"/>
                  </a:cubicBezTo>
                  <a:cubicBezTo>
                    <a:pt x="777" y="1022"/>
                    <a:pt x="777" y="1022"/>
                    <a:pt x="777" y="1022"/>
                  </a:cubicBezTo>
                  <a:cubicBezTo>
                    <a:pt x="790" y="1022"/>
                    <a:pt x="790" y="1009"/>
                    <a:pt x="803" y="995"/>
                  </a:cubicBezTo>
                  <a:close/>
                  <a:moveTo>
                    <a:pt x="55" y="987"/>
                  </a:moveTo>
                  <a:lnTo>
                    <a:pt x="55" y="987"/>
                  </a:lnTo>
                  <a:lnTo>
                    <a:pt x="55" y="987"/>
                  </a:lnTo>
                  <a:lnTo>
                    <a:pt x="55" y="986"/>
                  </a:lnTo>
                  <a:lnTo>
                    <a:pt x="55" y="986"/>
                  </a:lnTo>
                  <a:lnTo>
                    <a:pt x="55" y="985"/>
                  </a:lnTo>
                  <a:lnTo>
                    <a:pt x="55" y="985"/>
                  </a:lnTo>
                  <a:lnTo>
                    <a:pt x="55" y="984"/>
                  </a:lnTo>
                  <a:lnTo>
                    <a:pt x="55" y="983"/>
                  </a:lnTo>
                  <a:lnTo>
                    <a:pt x="55" y="982"/>
                  </a:lnTo>
                  <a:lnTo>
                    <a:pt x="55" y="981"/>
                  </a:lnTo>
                  <a:lnTo>
                    <a:pt x="55" y="987"/>
                  </a:lnTo>
                  <a:close/>
                  <a:moveTo>
                    <a:pt x="871" y="967"/>
                  </a:moveTo>
                  <a:cubicBezTo>
                    <a:pt x="871" y="967"/>
                    <a:pt x="885" y="967"/>
                    <a:pt x="885" y="967"/>
                  </a:cubicBezTo>
                  <a:cubicBezTo>
                    <a:pt x="885" y="981"/>
                    <a:pt x="871" y="981"/>
                    <a:pt x="871" y="995"/>
                  </a:cubicBezTo>
                  <a:cubicBezTo>
                    <a:pt x="857" y="995"/>
                    <a:pt x="857" y="995"/>
                    <a:pt x="857" y="995"/>
                  </a:cubicBezTo>
                  <a:cubicBezTo>
                    <a:pt x="857" y="995"/>
                    <a:pt x="857" y="981"/>
                    <a:pt x="871" y="967"/>
                  </a:cubicBezTo>
                  <a:close/>
                  <a:moveTo>
                    <a:pt x="68" y="954"/>
                  </a:moveTo>
                  <a:cubicBezTo>
                    <a:pt x="68" y="968"/>
                    <a:pt x="55" y="981"/>
                    <a:pt x="55" y="981"/>
                  </a:cubicBezTo>
                  <a:cubicBezTo>
                    <a:pt x="55" y="968"/>
                    <a:pt x="68" y="968"/>
                    <a:pt x="55" y="968"/>
                  </a:cubicBezTo>
                  <a:cubicBezTo>
                    <a:pt x="55" y="954"/>
                    <a:pt x="68" y="954"/>
                    <a:pt x="68" y="954"/>
                  </a:cubicBezTo>
                  <a:close/>
                  <a:moveTo>
                    <a:pt x="823" y="944"/>
                  </a:moveTo>
                  <a:cubicBezTo>
                    <a:pt x="827" y="944"/>
                    <a:pt x="830" y="947"/>
                    <a:pt x="830" y="954"/>
                  </a:cubicBezTo>
                  <a:cubicBezTo>
                    <a:pt x="816" y="954"/>
                    <a:pt x="816" y="968"/>
                    <a:pt x="802" y="968"/>
                  </a:cubicBezTo>
                  <a:cubicBezTo>
                    <a:pt x="802" y="968"/>
                    <a:pt x="802" y="954"/>
                    <a:pt x="816" y="954"/>
                  </a:cubicBezTo>
                  <a:cubicBezTo>
                    <a:pt x="816" y="947"/>
                    <a:pt x="820" y="944"/>
                    <a:pt x="823" y="944"/>
                  </a:cubicBezTo>
                  <a:close/>
                  <a:moveTo>
                    <a:pt x="870" y="940"/>
                  </a:moveTo>
                  <a:cubicBezTo>
                    <a:pt x="884" y="940"/>
                    <a:pt x="884" y="940"/>
                    <a:pt x="897" y="940"/>
                  </a:cubicBezTo>
                  <a:cubicBezTo>
                    <a:pt x="884" y="954"/>
                    <a:pt x="857" y="968"/>
                    <a:pt x="870" y="940"/>
                  </a:cubicBezTo>
                  <a:close/>
                  <a:moveTo>
                    <a:pt x="953" y="925"/>
                  </a:moveTo>
                  <a:cubicBezTo>
                    <a:pt x="967" y="925"/>
                    <a:pt x="953" y="939"/>
                    <a:pt x="953" y="939"/>
                  </a:cubicBezTo>
                  <a:cubicBezTo>
                    <a:pt x="940" y="954"/>
                    <a:pt x="926" y="968"/>
                    <a:pt x="926" y="968"/>
                  </a:cubicBezTo>
                  <a:cubicBezTo>
                    <a:pt x="926" y="968"/>
                    <a:pt x="912" y="968"/>
                    <a:pt x="912" y="968"/>
                  </a:cubicBezTo>
                  <a:cubicBezTo>
                    <a:pt x="926" y="968"/>
                    <a:pt x="926" y="954"/>
                    <a:pt x="926" y="939"/>
                  </a:cubicBezTo>
                  <a:cubicBezTo>
                    <a:pt x="940" y="925"/>
                    <a:pt x="953" y="925"/>
                    <a:pt x="953" y="925"/>
                  </a:cubicBezTo>
                  <a:close/>
                  <a:moveTo>
                    <a:pt x="68" y="927"/>
                  </a:moveTo>
                  <a:lnTo>
                    <a:pt x="68" y="926"/>
                  </a:lnTo>
                  <a:lnTo>
                    <a:pt x="68" y="925"/>
                  </a:lnTo>
                  <a:lnTo>
                    <a:pt x="68" y="924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7"/>
                  </a:lnTo>
                  <a:close/>
                  <a:moveTo>
                    <a:pt x="775" y="912"/>
                  </a:moveTo>
                  <a:lnTo>
                    <a:pt x="775" y="912"/>
                  </a:lnTo>
                  <a:lnTo>
                    <a:pt x="775" y="910"/>
                  </a:lnTo>
                  <a:lnTo>
                    <a:pt x="775" y="910"/>
                  </a:lnTo>
                  <a:lnTo>
                    <a:pt x="775" y="909"/>
                  </a:lnTo>
                  <a:lnTo>
                    <a:pt x="775" y="908"/>
                  </a:lnTo>
                  <a:lnTo>
                    <a:pt x="775" y="907"/>
                  </a:lnTo>
                  <a:lnTo>
                    <a:pt x="775" y="907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12"/>
                  </a:lnTo>
                  <a:close/>
                  <a:moveTo>
                    <a:pt x="1632" y="897"/>
                  </a:moveTo>
                  <a:cubicBezTo>
                    <a:pt x="1646" y="911"/>
                    <a:pt x="1646" y="911"/>
                    <a:pt x="1660" y="911"/>
                  </a:cubicBezTo>
                  <a:cubicBezTo>
                    <a:pt x="1660" y="925"/>
                    <a:pt x="1660" y="925"/>
                    <a:pt x="1660" y="925"/>
                  </a:cubicBezTo>
                  <a:cubicBezTo>
                    <a:pt x="1646" y="911"/>
                    <a:pt x="1646" y="911"/>
                    <a:pt x="1632" y="897"/>
                  </a:cubicBezTo>
                  <a:close/>
                  <a:moveTo>
                    <a:pt x="1062" y="885"/>
                  </a:moveTo>
                  <a:lnTo>
                    <a:pt x="1061" y="885"/>
                  </a:lnTo>
                  <a:lnTo>
                    <a:pt x="1061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58" y="885"/>
                  </a:lnTo>
                  <a:lnTo>
                    <a:pt x="1058" y="885"/>
                  </a:lnTo>
                  <a:lnTo>
                    <a:pt x="1057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2" y="885"/>
                  </a:lnTo>
                  <a:lnTo>
                    <a:pt x="1049" y="885"/>
                  </a:lnTo>
                  <a:lnTo>
                    <a:pt x="1048" y="885"/>
                  </a:lnTo>
                  <a:lnTo>
                    <a:pt x="1047" y="885"/>
                  </a:lnTo>
                  <a:lnTo>
                    <a:pt x="1062" y="885"/>
                  </a:lnTo>
                  <a:close/>
                  <a:moveTo>
                    <a:pt x="898" y="872"/>
                  </a:moveTo>
                  <a:cubicBezTo>
                    <a:pt x="898" y="872"/>
                    <a:pt x="898" y="885"/>
                    <a:pt x="885" y="885"/>
                  </a:cubicBezTo>
                  <a:cubicBezTo>
                    <a:pt x="898" y="872"/>
                    <a:pt x="898" y="872"/>
                    <a:pt x="898" y="872"/>
                  </a:cubicBezTo>
                  <a:close/>
                  <a:moveTo>
                    <a:pt x="912" y="872"/>
                  </a:moveTo>
                  <a:cubicBezTo>
                    <a:pt x="912" y="872"/>
                    <a:pt x="912" y="872"/>
                    <a:pt x="912" y="872"/>
                  </a:cubicBezTo>
                  <a:cubicBezTo>
                    <a:pt x="912" y="872"/>
                    <a:pt x="911" y="872"/>
                    <a:pt x="911" y="872"/>
                  </a:cubicBezTo>
                  <a:cubicBezTo>
                    <a:pt x="911" y="872"/>
                    <a:pt x="911" y="872"/>
                    <a:pt x="910" y="872"/>
                  </a:cubicBezTo>
                  <a:cubicBezTo>
                    <a:pt x="910" y="872"/>
                    <a:pt x="909" y="872"/>
                    <a:pt x="908" y="872"/>
                  </a:cubicBezTo>
                  <a:cubicBezTo>
                    <a:pt x="908" y="872"/>
                    <a:pt x="907" y="872"/>
                    <a:pt x="906" y="872"/>
                  </a:cubicBezTo>
                  <a:cubicBezTo>
                    <a:pt x="905" y="872"/>
                    <a:pt x="903" y="872"/>
                    <a:pt x="902" y="872"/>
                  </a:cubicBezTo>
                  <a:lnTo>
                    <a:pt x="898" y="872"/>
                  </a:lnTo>
                  <a:lnTo>
                    <a:pt x="897" y="872"/>
                  </a:lnTo>
                  <a:lnTo>
                    <a:pt x="912" y="872"/>
                  </a:lnTo>
                  <a:close/>
                  <a:moveTo>
                    <a:pt x="95" y="872"/>
                  </a:moveTo>
                  <a:cubicBezTo>
                    <a:pt x="82" y="899"/>
                    <a:pt x="82" y="913"/>
                    <a:pt x="82" y="940"/>
                  </a:cubicBezTo>
                  <a:cubicBezTo>
                    <a:pt x="68" y="954"/>
                    <a:pt x="68" y="968"/>
                    <a:pt x="68" y="954"/>
                  </a:cubicBezTo>
                  <a:cubicBezTo>
                    <a:pt x="68" y="946"/>
                    <a:pt x="68" y="934"/>
                    <a:pt x="68" y="928"/>
                  </a:cubicBezTo>
                  <a:lnTo>
                    <a:pt x="68" y="927"/>
                  </a:lnTo>
                  <a:cubicBezTo>
                    <a:pt x="68" y="913"/>
                    <a:pt x="82" y="872"/>
                    <a:pt x="95" y="872"/>
                  </a:cubicBezTo>
                  <a:close/>
                  <a:moveTo>
                    <a:pt x="1102" y="845"/>
                  </a:moveTo>
                  <a:cubicBezTo>
                    <a:pt x="1102" y="845"/>
                    <a:pt x="1102" y="845"/>
                    <a:pt x="1117" y="845"/>
                  </a:cubicBezTo>
                  <a:cubicBezTo>
                    <a:pt x="1102" y="845"/>
                    <a:pt x="1102" y="858"/>
                    <a:pt x="1102" y="845"/>
                  </a:cubicBezTo>
                  <a:close/>
                  <a:moveTo>
                    <a:pt x="993" y="845"/>
                  </a:moveTo>
                  <a:cubicBezTo>
                    <a:pt x="993" y="858"/>
                    <a:pt x="1006" y="858"/>
                    <a:pt x="1020" y="858"/>
                  </a:cubicBezTo>
                  <a:cubicBezTo>
                    <a:pt x="1020" y="858"/>
                    <a:pt x="1020" y="858"/>
                    <a:pt x="1006" y="872"/>
                  </a:cubicBezTo>
                  <a:cubicBezTo>
                    <a:pt x="979" y="885"/>
                    <a:pt x="966" y="885"/>
                    <a:pt x="952" y="898"/>
                  </a:cubicBezTo>
                  <a:cubicBezTo>
                    <a:pt x="952" y="885"/>
                    <a:pt x="952" y="885"/>
                    <a:pt x="952" y="872"/>
                  </a:cubicBezTo>
                  <a:cubicBezTo>
                    <a:pt x="966" y="872"/>
                    <a:pt x="979" y="858"/>
                    <a:pt x="993" y="845"/>
                  </a:cubicBezTo>
                  <a:close/>
                  <a:moveTo>
                    <a:pt x="748" y="844"/>
                  </a:moveTo>
                  <a:cubicBezTo>
                    <a:pt x="734" y="858"/>
                    <a:pt x="734" y="871"/>
                    <a:pt x="734" y="858"/>
                  </a:cubicBezTo>
                  <a:cubicBezTo>
                    <a:pt x="734" y="858"/>
                    <a:pt x="734" y="858"/>
                    <a:pt x="748" y="844"/>
                  </a:cubicBezTo>
                  <a:close/>
                  <a:moveTo>
                    <a:pt x="898" y="831"/>
                  </a:moveTo>
                  <a:cubicBezTo>
                    <a:pt x="884" y="831"/>
                    <a:pt x="870" y="844"/>
                    <a:pt x="870" y="858"/>
                  </a:cubicBezTo>
                  <a:cubicBezTo>
                    <a:pt x="857" y="885"/>
                    <a:pt x="843" y="899"/>
                    <a:pt x="830" y="912"/>
                  </a:cubicBezTo>
                  <a:cubicBezTo>
                    <a:pt x="816" y="926"/>
                    <a:pt x="802" y="939"/>
                    <a:pt x="789" y="953"/>
                  </a:cubicBezTo>
                  <a:cubicBezTo>
                    <a:pt x="789" y="953"/>
                    <a:pt x="789" y="939"/>
                    <a:pt x="775" y="939"/>
                  </a:cubicBezTo>
                  <a:cubicBezTo>
                    <a:pt x="789" y="926"/>
                    <a:pt x="802" y="912"/>
                    <a:pt x="816" y="899"/>
                  </a:cubicBezTo>
                  <a:cubicBezTo>
                    <a:pt x="830" y="885"/>
                    <a:pt x="843" y="871"/>
                    <a:pt x="843" y="858"/>
                  </a:cubicBezTo>
                  <a:cubicBezTo>
                    <a:pt x="843" y="858"/>
                    <a:pt x="857" y="858"/>
                    <a:pt x="857" y="844"/>
                  </a:cubicBezTo>
                  <a:cubicBezTo>
                    <a:pt x="870" y="844"/>
                    <a:pt x="884" y="831"/>
                    <a:pt x="898" y="831"/>
                  </a:cubicBezTo>
                  <a:close/>
                  <a:moveTo>
                    <a:pt x="1062" y="830"/>
                  </a:moveTo>
                  <a:cubicBezTo>
                    <a:pt x="1076" y="830"/>
                    <a:pt x="1090" y="830"/>
                    <a:pt x="1090" y="830"/>
                  </a:cubicBezTo>
                  <a:cubicBezTo>
                    <a:pt x="1076" y="830"/>
                    <a:pt x="1062" y="845"/>
                    <a:pt x="1062" y="830"/>
                  </a:cubicBezTo>
                  <a:close/>
                  <a:moveTo>
                    <a:pt x="1184" y="803"/>
                  </a:moveTo>
                  <a:lnTo>
                    <a:pt x="1183" y="803"/>
                  </a:lnTo>
                  <a:lnTo>
                    <a:pt x="1182" y="803"/>
                  </a:lnTo>
                  <a:lnTo>
                    <a:pt x="1181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4" y="803"/>
                  </a:lnTo>
                  <a:close/>
                  <a:moveTo>
                    <a:pt x="1510" y="802"/>
                  </a:moveTo>
                  <a:cubicBezTo>
                    <a:pt x="1510" y="802"/>
                    <a:pt x="1524" y="802"/>
                    <a:pt x="1538" y="817"/>
                  </a:cubicBezTo>
                  <a:cubicBezTo>
                    <a:pt x="1524" y="817"/>
                    <a:pt x="1510" y="802"/>
                    <a:pt x="1510" y="802"/>
                  </a:cubicBezTo>
                  <a:close/>
                  <a:moveTo>
                    <a:pt x="1442" y="790"/>
                  </a:moveTo>
                  <a:cubicBezTo>
                    <a:pt x="1457" y="803"/>
                    <a:pt x="1457" y="790"/>
                    <a:pt x="1457" y="790"/>
                  </a:cubicBezTo>
                  <a:cubicBezTo>
                    <a:pt x="1457" y="790"/>
                    <a:pt x="1457" y="803"/>
                    <a:pt x="1457" y="803"/>
                  </a:cubicBezTo>
                  <a:cubicBezTo>
                    <a:pt x="1442" y="803"/>
                    <a:pt x="1442" y="803"/>
                    <a:pt x="1442" y="790"/>
                  </a:cubicBezTo>
                  <a:close/>
                  <a:moveTo>
                    <a:pt x="1225" y="790"/>
                  </a:moveTo>
                  <a:cubicBezTo>
                    <a:pt x="1225" y="790"/>
                    <a:pt x="1211" y="803"/>
                    <a:pt x="1211" y="803"/>
                  </a:cubicBezTo>
                  <a:cubicBezTo>
                    <a:pt x="1204" y="803"/>
                    <a:pt x="1191" y="803"/>
                    <a:pt x="1185" y="803"/>
                  </a:cubicBezTo>
                  <a:lnTo>
                    <a:pt x="1184" y="803"/>
                  </a:lnTo>
                  <a:cubicBezTo>
                    <a:pt x="1184" y="790"/>
                    <a:pt x="1211" y="790"/>
                    <a:pt x="1225" y="790"/>
                  </a:cubicBezTo>
                  <a:close/>
                  <a:moveTo>
                    <a:pt x="1149" y="783"/>
                  </a:moveTo>
                  <a:cubicBezTo>
                    <a:pt x="1151" y="783"/>
                    <a:pt x="1147" y="790"/>
                    <a:pt x="1157" y="790"/>
                  </a:cubicBezTo>
                  <a:cubicBezTo>
                    <a:pt x="1155" y="790"/>
                    <a:pt x="1153" y="790"/>
                    <a:pt x="1152" y="790"/>
                  </a:cubicBezTo>
                  <a:lnTo>
                    <a:pt x="1149" y="790"/>
                  </a:lnTo>
                  <a:lnTo>
                    <a:pt x="1149" y="790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48" y="790"/>
                  </a:lnTo>
                  <a:cubicBezTo>
                    <a:pt x="1147" y="790"/>
                    <a:pt x="1147" y="790"/>
                    <a:pt x="1146" y="790"/>
                  </a:cubicBezTo>
                  <a:lnTo>
                    <a:pt x="1146" y="790"/>
                  </a:lnTo>
                  <a:lnTo>
                    <a:pt x="1146" y="790"/>
                  </a:lnTo>
                  <a:lnTo>
                    <a:pt x="1144" y="790"/>
                  </a:lnTo>
                  <a:lnTo>
                    <a:pt x="1144" y="790"/>
                  </a:lnTo>
                  <a:lnTo>
                    <a:pt x="1144" y="790"/>
                  </a:lnTo>
                  <a:cubicBezTo>
                    <a:pt x="1143" y="790"/>
                    <a:pt x="1143" y="790"/>
                    <a:pt x="1143" y="790"/>
                  </a:cubicBezTo>
                  <a:lnTo>
                    <a:pt x="1143" y="790"/>
                  </a:lnTo>
                  <a:lnTo>
                    <a:pt x="1142" y="790"/>
                  </a:lnTo>
                  <a:cubicBezTo>
                    <a:pt x="1142" y="790"/>
                    <a:pt x="1142" y="790"/>
                    <a:pt x="1142" y="790"/>
                  </a:cubicBezTo>
                  <a:cubicBezTo>
                    <a:pt x="1147" y="785"/>
                    <a:pt x="1148" y="784"/>
                    <a:pt x="1149" y="783"/>
                  </a:cubicBezTo>
                  <a:close/>
                  <a:moveTo>
                    <a:pt x="980" y="775"/>
                  </a:moveTo>
                  <a:cubicBezTo>
                    <a:pt x="980" y="775"/>
                    <a:pt x="966" y="789"/>
                    <a:pt x="953" y="803"/>
                  </a:cubicBezTo>
                  <a:cubicBezTo>
                    <a:pt x="926" y="816"/>
                    <a:pt x="912" y="830"/>
                    <a:pt x="912" y="816"/>
                  </a:cubicBezTo>
                  <a:cubicBezTo>
                    <a:pt x="912" y="816"/>
                    <a:pt x="912" y="816"/>
                    <a:pt x="926" y="803"/>
                  </a:cubicBezTo>
                  <a:cubicBezTo>
                    <a:pt x="926" y="803"/>
                    <a:pt x="939" y="789"/>
                    <a:pt x="939" y="789"/>
                  </a:cubicBezTo>
                  <a:cubicBezTo>
                    <a:pt x="939" y="789"/>
                    <a:pt x="953" y="789"/>
                    <a:pt x="953" y="789"/>
                  </a:cubicBezTo>
                  <a:cubicBezTo>
                    <a:pt x="953" y="775"/>
                    <a:pt x="953" y="789"/>
                    <a:pt x="939" y="789"/>
                  </a:cubicBezTo>
                  <a:cubicBezTo>
                    <a:pt x="966" y="775"/>
                    <a:pt x="966" y="775"/>
                    <a:pt x="980" y="775"/>
                  </a:cubicBezTo>
                  <a:close/>
                  <a:moveTo>
                    <a:pt x="2315" y="762"/>
                  </a:moveTo>
                  <a:cubicBezTo>
                    <a:pt x="2328" y="790"/>
                    <a:pt x="2342" y="804"/>
                    <a:pt x="2355" y="831"/>
                  </a:cubicBezTo>
                  <a:cubicBezTo>
                    <a:pt x="2355" y="845"/>
                    <a:pt x="2355" y="845"/>
                    <a:pt x="2355" y="845"/>
                  </a:cubicBezTo>
                  <a:cubicBezTo>
                    <a:pt x="2342" y="817"/>
                    <a:pt x="2328" y="804"/>
                    <a:pt x="2315" y="776"/>
                  </a:cubicBezTo>
                  <a:cubicBezTo>
                    <a:pt x="2315" y="762"/>
                    <a:pt x="2315" y="762"/>
                    <a:pt x="2315" y="762"/>
                  </a:cubicBezTo>
                  <a:close/>
                  <a:moveTo>
                    <a:pt x="1239" y="762"/>
                  </a:moveTo>
                  <a:cubicBezTo>
                    <a:pt x="1252" y="762"/>
                    <a:pt x="1252" y="762"/>
                    <a:pt x="1252" y="762"/>
                  </a:cubicBezTo>
                  <a:cubicBezTo>
                    <a:pt x="1239" y="762"/>
                    <a:pt x="1239" y="775"/>
                    <a:pt x="1225" y="775"/>
                  </a:cubicBezTo>
                  <a:cubicBezTo>
                    <a:pt x="1212" y="762"/>
                    <a:pt x="1239" y="762"/>
                    <a:pt x="1239" y="762"/>
                  </a:cubicBezTo>
                  <a:close/>
                  <a:moveTo>
                    <a:pt x="1171" y="762"/>
                  </a:moveTo>
                  <a:cubicBezTo>
                    <a:pt x="1171" y="762"/>
                    <a:pt x="1171" y="762"/>
                    <a:pt x="1185" y="762"/>
                  </a:cubicBezTo>
                  <a:cubicBezTo>
                    <a:pt x="1185" y="762"/>
                    <a:pt x="1156" y="775"/>
                    <a:pt x="1156" y="775"/>
                  </a:cubicBezTo>
                  <a:cubicBezTo>
                    <a:pt x="1142" y="775"/>
                    <a:pt x="1142" y="775"/>
                    <a:pt x="1142" y="775"/>
                  </a:cubicBezTo>
                  <a:cubicBezTo>
                    <a:pt x="1156" y="762"/>
                    <a:pt x="1156" y="762"/>
                    <a:pt x="1171" y="762"/>
                  </a:cubicBezTo>
                  <a:close/>
                  <a:moveTo>
                    <a:pt x="1020" y="762"/>
                  </a:moveTo>
                  <a:cubicBezTo>
                    <a:pt x="1006" y="776"/>
                    <a:pt x="1033" y="776"/>
                    <a:pt x="1047" y="776"/>
                  </a:cubicBezTo>
                  <a:cubicBezTo>
                    <a:pt x="1047" y="776"/>
                    <a:pt x="1047" y="776"/>
                    <a:pt x="1033" y="790"/>
                  </a:cubicBezTo>
                  <a:cubicBezTo>
                    <a:pt x="1033" y="790"/>
                    <a:pt x="1020" y="803"/>
                    <a:pt x="1006" y="803"/>
                  </a:cubicBezTo>
                  <a:cubicBezTo>
                    <a:pt x="1006" y="803"/>
                    <a:pt x="1006" y="803"/>
                    <a:pt x="993" y="790"/>
                  </a:cubicBezTo>
                  <a:cubicBezTo>
                    <a:pt x="993" y="803"/>
                    <a:pt x="979" y="817"/>
                    <a:pt x="966" y="817"/>
                  </a:cubicBezTo>
                  <a:cubicBezTo>
                    <a:pt x="952" y="817"/>
                    <a:pt x="952" y="817"/>
                    <a:pt x="966" y="803"/>
                  </a:cubicBezTo>
                  <a:cubicBezTo>
                    <a:pt x="979" y="790"/>
                    <a:pt x="993" y="790"/>
                    <a:pt x="993" y="776"/>
                  </a:cubicBezTo>
                  <a:cubicBezTo>
                    <a:pt x="1006" y="762"/>
                    <a:pt x="1006" y="762"/>
                    <a:pt x="1020" y="762"/>
                  </a:cubicBezTo>
                  <a:close/>
                  <a:moveTo>
                    <a:pt x="1144" y="736"/>
                  </a:moveTo>
                  <a:cubicBezTo>
                    <a:pt x="1158" y="750"/>
                    <a:pt x="1144" y="750"/>
                    <a:pt x="1144" y="750"/>
                  </a:cubicBezTo>
                  <a:cubicBezTo>
                    <a:pt x="1130" y="750"/>
                    <a:pt x="1130" y="750"/>
                    <a:pt x="1144" y="736"/>
                  </a:cubicBezTo>
                  <a:close/>
                  <a:moveTo>
                    <a:pt x="1158" y="722"/>
                  </a:moveTo>
                  <a:cubicBezTo>
                    <a:pt x="1158" y="723"/>
                    <a:pt x="1158" y="724"/>
                    <a:pt x="1158" y="724"/>
                  </a:cubicBezTo>
                  <a:lnTo>
                    <a:pt x="1158" y="725"/>
                  </a:lnTo>
                  <a:lnTo>
                    <a:pt x="1158" y="722"/>
                  </a:lnTo>
                  <a:close/>
                  <a:moveTo>
                    <a:pt x="1144" y="722"/>
                  </a:moveTo>
                  <a:cubicBezTo>
                    <a:pt x="1144" y="722"/>
                    <a:pt x="1155" y="733"/>
                    <a:pt x="1157" y="726"/>
                  </a:cubicBezTo>
                  <a:lnTo>
                    <a:pt x="1158" y="725"/>
                  </a:lnTo>
                  <a:lnTo>
                    <a:pt x="1157" y="727"/>
                  </a:lnTo>
                  <a:cubicBezTo>
                    <a:pt x="1155" y="736"/>
                    <a:pt x="1144" y="736"/>
                    <a:pt x="1144" y="736"/>
                  </a:cubicBezTo>
                  <a:cubicBezTo>
                    <a:pt x="1130" y="736"/>
                    <a:pt x="1130" y="736"/>
                    <a:pt x="1130" y="736"/>
                  </a:cubicBezTo>
                  <a:cubicBezTo>
                    <a:pt x="1144" y="736"/>
                    <a:pt x="1144" y="722"/>
                    <a:pt x="1144" y="722"/>
                  </a:cubicBezTo>
                  <a:close/>
                  <a:moveTo>
                    <a:pt x="1675" y="683"/>
                  </a:moveTo>
                  <a:lnTo>
                    <a:pt x="1676" y="685"/>
                  </a:lnTo>
                  <a:cubicBezTo>
                    <a:pt x="1682" y="694"/>
                    <a:pt x="1703" y="696"/>
                    <a:pt x="1703" y="708"/>
                  </a:cubicBezTo>
                  <a:cubicBezTo>
                    <a:pt x="1691" y="696"/>
                    <a:pt x="1679" y="694"/>
                    <a:pt x="1676" y="685"/>
                  </a:cubicBezTo>
                  <a:lnTo>
                    <a:pt x="1675" y="683"/>
                  </a:lnTo>
                  <a:close/>
                  <a:moveTo>
                    <a:pt x="1675" y="680"/>
                  </a:moveTo>
                  <a:lnTo>
                    <a:pt x="1675" y="683"/>
                  </a:lnTo>
                  <a:lnTo>
                    <a:pt x="1675" y="682"/>
                  </a:lnTo>
                  <a:cubicBezTo>
                    <a:pt x="1675" y="682"/>
                    <a:pt x="1675" y="681"/>
                    <a:pt x="1675" y="680"/>
                  </a:cubicBezTo>
                  <a:close/>
                  <a:moveTo>
                    <a:pt x="1632" y="680"/>
                  </a:moveTo>
                  <a:cubicBezTo>
                    <a:pt x="1660" y="694"/>
                    <a:pt x="1674" y="722"/>
                    <a:pt x="1701" y="722"/>
                  </a:cubicBezTo>
                  <a:cubicBezTo>
                    <a:pt x="1701" y="736"/>
                    <a:pt x="1715" y="736"/>
                    <a:pt x="1715" y="750"/>
                  </a:cubicBezTo>
                  <a:cubicBezTo>
                    <a:pt x="1701" y="736"/>
                    <a:pt x="1687" y="722"/>
                    <a:pt x="1674" y="722"/>
                  </a:cubicBezTo>
                  <a:cubicBezTo>
                    <a:pt x="1660" y="708"/>
                    <a:pt x="1632" y="694"/>
                    <a:pt x="1632" y="680"/>
                  </a:cubicBezTo>
                  <a:close/>
                  <a:moveTo>
                    <a:pt x="1442" y="680"/>
                  </a:moveTo>
                  <a:cubicBezTo>
                    <a:pt x="1456" y="680"/>
                    <a:pt x="1456" y="680"/>
                    <a:pt x="1470" y="680"/>
                  </a:cubicBezTo>
                  <a:cubicBezTo>
                    <a:pt x="1470" y="693"/>
                    <a:pt x="1494" y="706"/>
                    <a:pt x="1474" y="708"/>
                  </a:cubicBezTo>
                  <a:lnTo>
                    <a:pt x="1470" y="708"/>
                  </a:lnTo>
                  <a:lnTo>
                    <a:pt x="1469" y="712"/>
                  </a:lnTo>
                  <a:cubicBezTo>
                    <a:pt x="1467" y="722"/>
                    <a:pt x="1454" y="720"/>
                    <a:pt x="1442" y="707"/>
                  </a:cubicBezTo>
                  <a:cubicBezTo>
                    <a:pt x="1442" y="707"/>
                    <a:pt x="1450" y="707"/>
                    <a:pt x="1460" y="707"/>
                  </a:cubicBezTo>
                  <a:lnTo>
                    <a:pt x="1469" y="707"/>
                  </a:lnTo>
                  <a:lnTo>
                    <a:pt x="1465" y="703"/>
                  </a:lnTo>
                  <a:cubicBezTo>
                    <a:pt x="1456" y="694"/>
                    <a:pt x="1454" y="692"/>
                    <a:pt x="1442" y="680"/>
                  </a:cubicBezTo>
                  <a:close/>
                  <a:moveTo>
                    <a:pt x="1596" y="674"/>
                  </a:moveTo>
                  <a:cubicBezTo>
                    <a:pt x="1601" y="674"/>
                    <a:pt x="1610" y="680"/>
                    <a:pt x="1620" y="680"/>
                  </a:cubicBezTo>
                  <a:cubicBezTo>
                    <a:pt x="1620" y="680"/>
                    <a:pt x="1606" y="680"/>
                    <a:pt x="1592" y="680"/>
                  </a:cubicBezTo>
                  <a:cubicBezTo>
                    <a:pt x="1592" y="676"/>
                    <a:pt x="1593" y="674"/>
                    <a:pt x="1596" y="674"/>
                  </a:cubicBezTo>
                  <a:close/>
                  <a:moveTo>
                    <a:pt x="1395" y="655"/>
                  </a:moveTo>
                  <a:lnTo>
                    <a:pt x="1395" y="655"/>
                  </a:lnTo>
                  <a:lnTo>
                    <a:pt x="1395" y="655"/>
                  </a:lnTo>
                  <a:lnTo>
                    <a:pt x="1394" y="655"/>
                  </a:lnTo>
                  <a:lnTo>
                    <a:pt x="1394" y="655"/>
                  </a:lnTo>
                  <a:lnTo>
                    <a:pt x="1393" y="655"/>
                  </a:lnTo>
                  <a:lnTo>
                    <a:pt x="1393" y="655"/>
                  </a:lnTo>
                  <a:lnTo>
                    <a:pt x="1391" y="655"/>
                  </a:lnTo>
                  <a:lnTo>
                    <a:pt x="1391" y="655"/>
                  </a:lnTo>
                  <a:lnTo>
                    <a:pt x="1390" y="655"/>
                  </a:lnTo>
                  <a:lnTo>
                    <a:pt x="1389" y="655"/>
                  </a:lnTo>
                  <a:lnTo>
                    <a:pt x="1395" y="655"/>
                  </a:lnTo>
                  <a:close/>
                  <a:moveTo>
                    <a:pt x="1606" y="654"/>
                  </a:moveTo>
                  <a:lnTo>
                    <a:pt x="1611" y="655"/>
                  </a:lnTo>
                  <a:cubicBezTo>
                    <a:pt x="1620" y="657"/>
                    <a:pt x="1620" y="668"/>
                    <a:pt x="1620" y="668"/>
                  </a:cubicBezTo>
                  <a:lnTo>
                    <a:pt x="1606" y="654"/>
                  </a:lnTo>
                  <a:close/>
                  <a:moveTo>
                    <a:pt x="1606" y="654"/>
                  </a:moveTo>
                  <a:lnTo>
                    <a:pt x="1606" y="654"/>
                  </a:lnTo>
                  <a:lnTo>
                    <a:pt x="1606" y="654"/>
                  </a:lnTo>
                  <a:lnTo>
                    <a:pt x="1606" y="654"/>
                  </a:lnTo>
                  <a:close/>
                  <a:moveTo>
                    <a:pt x="85" y="652"/>
                  </a:moveTo>
                  <a:cubicBezTo>
                    <a:pt x="92" y="653"/>
                    <a:pt x="80" y="699"/>
                    <a:pt x="68" y="735"/>
                  </a:cubicBezTo>
                  <a:cubicBezTo>
                    <a:pt x="55" y="721"/>
                    <a:pt x="68" y="694"/>
                    <a:pt x="82" y="654"/>
                  </a:cubicBezTo>
                  <a:cubicBezTo>
                    <a:pt x="83" y="652"/>
                    <a:pt x="85" y="651"/>
                    <a:pt x="85" y="652"/>
                  </a:cubicBezTo>
                  <a:close/>
                  <a:moveTo>
                    <a:pt x="1380" y="648"/>
                  </a:moveTo>
                  <a:cubicBezTo>
                    <a:pt x="1382" y="649"/>
                    <a:pt x="1385" y="650"/>
                    <a:pt x="1389" y="655"/>
                  </a:cubicBezTo>
                  <a:cubicBezTo>
                    <a:pt x="1375" y="655"/>
                    <a:pt x="1375" y="655"/>
                    <a:pt x="1375" y="655"/>
                  </a:cubicBezTo>
                  <a:cubicBezTo>
                    <a:pt x="1375" y="655"/>
                    <a:pt x="1375" y="648"/>
                    <a:pt x="1380" y="648"/>
                  </a:cubicBezTo>
                  <a:close/>
                  <a:moveTo>
                    <a:pt x="1157" y="647"/>
                  </a:moveTo>
                  <a:cubicBezTo>
                    <a:pt x="1162" y="648"/>
                    <a:pt x="1166" y="649"/>
                    <a:pt x="1170" y="653"/>
                  </a:cubicBezTo>
                  <a:cubicBezTo>
                    <a:pt x="1156" y="667"/>
                    <a:pt x="1116" y="680"/>
                    <a:pt x="1102" y="680"/>
                  </a:cubicBezTo>
                  <a:cubicBezTo>
                    <a:pt x="1102" y="667"/>
                    <a:pt x="1116" y="653"/>
                    <a:pt x="1129" y="653"/>
                  </a:cubicBezTo>
                  <a:cubicBezTo>
                    <a:pt x="1139" y="653"/>
                    <a:pt x="1148" y="647"/>
                    <a:pt x="1157" y="647"/>
                  </a:cubicBezTo>
                  <a:close/>
                  <a:moveTo>
                    <a:pt x="2110" y="627"/>
                  </a:moveTo>
                  <a:cubicBezTo>
                    <a:pt x="2124" y="627"/>
                    <a:pt x="2138" y="641"/>
                    <a:pt x="2138" y="655"/>
                  </a:cubicBezTo>
                  <a:cubicBezTo>
                    <a:pt x="2138" y="655"/>
                    <a:pt x="2124" y="641"/>
                    <a:pt x="2124" y="641"/>
                  </a:cubicBezTo>
                  <a:cubicBezTo>
                    <a:pt x="2124" y="641"/>
                    <a:pt x="2124" y="627"/>
                    <a:pt x="2110" y="627"/>
                  </a:cubicBezTo>
                  <a:close/>
                  <a:moveTo>
                    <a:pt x="1129" y="613"/>
                  </a:moveTo>
                  <a:cubicBezTo>
                    <a:pt x="1129" y="613"/>
                    <a:pt x="1115" y="627"/>
                    <a:pt x="1115" y="627"/>
                  </a:cubicBezTo>
                  <a:cubicBezTo>
                    <a:pt x="1115" y="625"/>
                    <a:pt x="1115" y="623"/>
                    <a:pt x="1116" y="622"/>
                  </a:cubicBezTo>
                  <a:lnTo>
                    <a:pt x="1117" y="619"/>
                  </a:lnTo>
                  <a:lnTo>
                    <a:pt x="1119" y="618"/>
                  </a:lnTo>
                  <a:cubicBezTo>
                    <a:pt x="1122" y="616"/>
                    <a:pt x="1125" y="615"/>
                    <a:pt x="1129" y="613"/>
                  </a:cubicBezTo>
                  <a:close/>
                  <a:moveTo>
                    <a:pt x="1644" y="608"/>
                  </a:moveTo>
                  <a:lnTo>
                    <a:pt x="1646" y="608"/>
                  </a:lnTo>
                  <a:cubicBezTo>
                    <a:pt x="1650" y="609"/>
                    <a:pt x="1655" y="611"/>
                    <a:pt x="1660" y="613"/>
                  </a:cubicBezTo>
                  <a:cubicBezTo>
                    <a:pt x="1660" y="613"/>
                    <a:pt x="1660" y="613"/>
                    <a:pt x="1646" y="613"/>
                  </a:cubicBezTo>
                  <a:cubicBezTo>
                    <a:pt x="1646" y="611"/>
                    <a:pt x="1646" y="610"/>
                    <a:pt x="1645" y="609"/>
                  </a:cubicBezTo>
                  <a:lnTo>
                    <a:pt x="1644" y="608"/>
                  </a:lnTo>
                  <a:close/>
                  <a:moveTo>
                    <a:pt x="1702" y="600"/>
                  </a:moveTo>
                  <a:cubicBezTo>
                    <a:pt x="1702" y="600"/>
                    <a:pt x="1715" y="614"/>
                    <a:pt x="1727" y="614"/>
                  </a:cubicBezTo>
                  <a:cubicBezTo>
                    <a:pt x="1727" y="628"/>
                    <a:pt x="1715" y="614"/>
                    <a:pt x="1715" y="614"/>
                  </a:cubicBezTo>
                  <a:cubicBezTo>
                    <a:pt x="1702" y="614"/>
                    <a:pt x="1702" y="600"/>
                    <a:pt x="1702" y="600"/>
                  </a:cubicBezTo>
                  <a:close/>
                  <a:moveTo>
                    <a:pt x="1619" y="600"/>
                  </a:moveTo>
                  <a:cubicBezTo>
                    <a:pt x="1619" y="600"/>
                    <a:pt x="1637" y="600"/>
                    <a:pt x="1644" y="607"/>
                  </a:cubicBezTo>
                  <a:lnTo>
                    <a:pt x="1644" y="608"/>
                  </a:lnTo>
                  <a:lnTo>
                    <a:pt x="1642" y="608"/>
                  </a:lnTo>
                  <a:cubicBezTo>
                    <a:pt x="1627" y="606"/>
                    <a:pt x="1622" y="613"/>
                    <a:pt x="1633" y="613"/>
                  </a:cubicBezTo>
                  <a:cubicBezTo>
                    <a:pt x="1619" y="613"/>
                    <a:pt x="1619" y="613"/>
                    <a:pt x="1619" y="613"/>
                  </a:cubicBezTo>
                  <a:cubicBezTo>
                    <a:pt x="1605" y="600"/>
                    <a:pt x="1605" y="600"/>
                    <a:pt x="1619" y="600"/>
                  </a:cubicBezTo>
                  <a:close/>
                  <a:moveTo>
                    <a:pt x="1183" y="599"/>
                  </a:moveTo>
                  <a:lnTo>
                    <a:pt x="1181" y="599"/>
                  </a:lnTo>
                  <a:lnTo>
                    <a:pt x="1179" y="599"/>
                  </a:lnTo>
                  <a:lnTo>
                    <a:pt x="1179" y="599"/>
                  </a:lnTo>
                  <a:lnTo>
                    <a:pt x="1178" y="599"/>
                  </a:lnTo>
                  <a:lnTo>
                    <a:pt x="1177" y="599"/>
                  </a:lnTo>
                  <a:lnTo>
                    <a:pt x="1177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5" y="599"/>
                  </a:lnTo>
                  <a:lnTo>
                    <a:pt x="1175" y="599"/>
                  </a:lnTo>
                  <a:lnTo>
                    <a:pt x="1174" y="599"/>
                  </a:lnTo>
                  <a:lnTo>
                    <a:pt x="1173" y="599"/>
                  </a:lnTo>
                  <a:lnTo>
                    <a:pt x="1172" y="599"/>
                  </a:lnTo>
                  <a:lnTo>
                    <a:pt x="1171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83" y="599"/>
                  </a:lnTo>
                  <a:close/>
                  <a:moveTo>
                    <a:pt x="1162" y="599"/>
                  </a:moveTo>
                  <a:lnTo>
                    <a:pt x="1162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0" y="599"/>
                  </a:lnTo>
                  <a:lnTo>
                    <a:pt x="1159" y="599"/>
                  </a:lnTo>
                  <a:lnTo>
                    <a:pt x="1158" y="599"/>
                  </a:lnTo>
                  <a:lnTo>
                    <a:pt x="1156" y="599"/>
                  </a:lnTo>
                  <a:lnTo>
                    <a:pt x="1156" y="599"/>
                  </a:lnTo>
                  <a:lnTo>
                    <a:pt x="1162" y="599"/>
                  </a:lnTo>
                  <a:close/>
                  <a:moveTo>
                    <a:pt x="1498" y="599"/>
                  </a:moveTo>
                  <a:lnTo>
                    <a:pt x="1497" y="599"/>
                  </a:lnTo>
                  <a:lnTo>
                    <a:pt x="1496" y="599"/>
                  </a:lnTo>
                  <a:lnTo>
                    <a:pt x="1496" y="599"/>
                  </a:lnTo>
                  <a:lnTo>
                    <a:pt x="1494" y="599"/>
                  </a:lnTo>
                  <a:lnTo>
                    <a:pt x="1494" y="599"/>
                  </a:lnTo>
                  <a:lnTo>
                    <a:pt x="1493" y="599"/>
                  </a:lnTo>
                  <a:lnTo>
                    <a:pt x="1493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8" y="599"/>
                  </a:lnTo>
                  <a:close/>
                  <a:moveTo>
                    <a:pt x="353" y="599"/>
                  </a:moveTo>
                  <a:lnTo>
                    <a:pt x="353" y="599"/>
                  </a:lnTo>
                  <a:lnTo>
                    <a:pt x="353" y="598"/>
                  </a:lnTo>
                  <a:lnTo>
                    <a:pt x="353" y="597"/>
                  </a:lnTo>
                  <a:lnTo>
                    <a:pt x="353" y="596"/>
                  </a:lnTo>
                  <a:lnTo>
                    <a:pt x="353" y="596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3"/>
                  </a:lnTo>
                  <a:lnTo>
                    <a:pt x="353" y="599"/>
                  </a:lnTo>
                  <a:close/>
                  <a:moveTo>
                    <a:pt x="1457" y="585"/>
                  </a:moveTo>
                  <a:cubicBezTo>
                    <a:pt x="1471" y="585"/>
                    <a:pt x="1498" y="585"/>
                    <a:pt x="1511" y="585"/>
                  </a:cubicBezTo>
                  <a:cubicBezTo>
                    <a:pt x="1511" y="599"/>
                    <a:pt x="1525" y="599"/>
                    <a:pt x="1525" y="599"/>
                  </a:cubicBezTo>
                  <a:cubicBezTo>
                    <a:pt x="1539" y="599"/>
                    <a:pt x="1552" y="613"/>
                    <a:pt x="1566" y="613"/>
                  </a:cubicBezTo>
                  <a:cubicBezTo>
                    <a:pt x="1579" y="627"/>
                    <a:pt x="1593" y="627"/>
                    <a:pt x="1593" y="640"/>
                  </a:cubicBezTo>
                  <a:cubicBezTo>
                    <a:pt x="1605" y="640"/>
                    <a:pt x="1606" y="640"/>
                    <a:pt x="1606" y="650"/>
                  </a:cubicBezTo>
                  <a:lnTo>
                    <a:pt x="1606" y="654"/>
                  </a:lnTo>
                  <a:lnTo>
                    <a:pt x="1579" y="627"/>
                  </a:lnTo>
                  <a:cubicBezTo>
                    <a:pt x="1552" y="627"/>
                    <a:pt x="1511" y="613"/>
                    <a:pt x="1498" y="599"/>
                  </a:cubicBezTo>
                  <a:cubicBezTo>
                    <a:pt x="1484" y="585"/>
                    <a:pt x="1484" y="585"/>
                    <a:pt x="1457" y="585"/>
                  </a:cubicBezTo>
                  <a:close/>
                  <a:moveTo>
                    <a:pt x="1335" y="585"/>
                  </a:moveTo>
                  <a:cubicBezTo>
                    <a:pt x="1348" y="585"/>
                    <a:pt x="1362" y="585"/>
                    <a:pt x="1375" y="585"/>
                  </a:cubicBezTo>
                  <a:cubicBezTo>
                    <a:pt x="1375" y="585"/>
                    <a:pt x="1388" y="600"/>
                    <a:pt x="1375" y="600"/>
                  </a:cubicBezTo>
                  <a:cubicBezTo>
                    <a:pt x="1375" y="600"/>
                    <a:pt x="1375" y="600"/>
                    <a:pt x="1362" y="600"/>
                  </a:cubicBezTo>
                  <a:cubicBezTo>
                    <a:pt x="1362" y="585"/>
                    <a:pt x="1335" y="585"/>
                    <a:pt x="1335" y="585"/>
                  </a:cubicBezTo>
                  <a:close/>
                  <a:moveTo>
                    <a:pt x="1620" y="545"/>
                  </a:moveTo>
                  <a:cubicBezTo>
                    <a:pt x="1633" y="545"/>
                    <a:pt x="1633" y="545"/>
                    <a:pt x="1660" y="559"/>
                  </a:cubicBezTo>
                  <a:cubicBezTo>
                    <a:pt x="1660" y="559"/>
                    <a:pt x="1660" y="559"/>
                    <a:pt x="1660" y="573"/>
                  </a:cubicBezTo>
                  <a:cubicBezTo>
                    <a:pt x="1647" y="559"/>
                    <a:pt x="1633" y="559"/>
                    <a:pt x="1620" y="545"/>
                  </a:cubicBezTo>
                  <a:close/>
                  <a:moveTo>
                    <a:pt x="1470" y="545"/>
                  </a:moveTo>
                  <a:cubicBezTo>
                    <a:pt x="1484" y="558"/>
                    <a:pt x="1484" y="558"/>
                    <a:pt x="1498" y="558"/>
                  </a:cubicBezTo>
                  <a:cubicBezTo>
                    <a:pt x="1498" y="558"/>
                    <a:pt x="1484" y="558"/>
                    <a:pt x="1484" y="558"/>
                  </a:cubicBezTo>
                  <a:cubicBezTo>
                    <a:pt x="1484" y="558"/>
                    <a:pt x="1484" y="558"/>
                    <a:pt x="1470" y="558"/>
                  </a:cubicBezTo>
                  <a:cubicBezTo>
                    <a:pt x="1470" y="558"/>
                    <a:pt x="1470" y="558"/>
                    <a:pt x="1470" y="545"/>
                  </a:cubicBezTo>
                  <a:close/>
                  <a:moveTo>
                    <a:pt x="1585" y="532"/>
                  </a:moveTo>
                  <a:lnTo>
                    <a:pt x="1585" y="532"/>
                  </a:lnTo>
                  <a:lnTo>
                    <a:pt x="1585" y="532"/>
                  </a:lnTo>
                  <a:lnTo>
                    <a:pt x="1584" y="532"/>
                  </a:lnTo>
                  <a:lnTo>
                    <a:pt x="1584" y="532"/>
                  </a:lnTo>
                  <a:lnTo>
                    <a:pt x="1583" y="532"/>
                  </a:lnTo>
                  <a:lnTo>
                    <a:pt x="1583" y="532"/>
                  </a:lnTo>
                  <a:lnTo>
                    <a:pt x="1582" y="532"/>
                  </a:lnTo>
                  <a:lnTo>
                    <a:pt x="1580" y="532"/>
                  </a:lnTo>
                  <a:lnTo>
                    <a:pt x="1579" y="532"/>
                  </a:lnTo>
                  <a:lnTo>
                    <a:pt x="1585" y="532"/>
                  </a:lnTo>
                  <a:close/>
                  <a:moveTo>
                    <a:pt x="1541" y="517"/>
                  </a:moveTo>
                  <a:lnTo>
                    <a:pt x="1544" y="518"/>
                  </a:lnTo>
                  <a:cubicBezTo>
                    <a:pt x="1556" y="521"/>
                    <a:pt x="1568" y="532"/>
                    <a:pt x="1579" y="532"/>
                  </a:cubicBezTo>
                  <a:lnTo>
                    <a:pt x="1576" y="532"/>
                  </a:lnTo>
                  <a:cubicBezTo>
                    <a:pt x="1573" y="532"/>
                    <a:pt x="1569" y="532"/>
                    <a:pt x="1566" y="532"/>
                  </a:cubicBezTo>
                  <a:cubicBezTo>
                    <a:pt x="1559" y="532"/>
                    <a:pt x="1556" y="532"/>
                    <a:pt x="1552" y="532"/>
                  </a:cubicBezTo>
                  <a:cubicBezTo>
                    <a:pt x="1552" y="523"/>
                    <a:pt x="1547" y="519"/>
                    <a:pt x="1543" y="518"/>
                  </a:cubicBezTo>
                  <a:lnTo>
                    <a:pt x="1541" y="517"/>
                  </a:lnTo>
                  <a:close/>
                  <a:moveTo>
                    <a:pt x="2246" y="517"/>
                  </a:moveTo>
                  <a:cubicBezTo>
                    <a:pt x="2246" y="517"/>
                    <a:pt x="2246" y="532"/>
                    <a:pt x="2260" y="532"/>
                  </a:cubicBezTo>
                  <a:cubicBezTo>
                    <a:pt x="2260" y="532"/>
                    <a:pt x="2246" y="532"/>
                    <a:pt x="2246" y="532"/>
                  </a:cubicBezTo>
                  <a:cubicBezTo>
                    <a:pt x="2246" y="532"/>
                    <a:pt x="2232" y="517"/>
                    <a:pt x="2246" y="517"/>
                  </a:cubicBezTo>
                  <a:close/>
                  <a:moveTo>
                    <a:pt x="1539" y="517"/>
                  </a:moveTo>
                  <a:cubicBezTo>
                    <a:pt x="1539" y="517"/>
                    <a:pt x="1539" y="517"/>
                    <a:pt x="1541" y="517"/>
                  </a:cubicBezTo>
                  <a:lnTo>
                    <a:pt x="1541" y="517"/>
                  </a:lnTo>
                  <a:lnTo>
                    <a:pt x="1539" y="517"/>
                  </a:lnTo>
                  <a:close/>
                  <a:moveTo>
                    <a:pt x="1525" y="517"/>
                  </a:moveTo>
                  <a:cubicBezTo>
                    <a:pt x="1525" y="517"/>
                    <a:pt x="1539" y="517"/>
                    <a:pt x="1552" y="532"/>
                  </a:cubicBezTo>
                  <a:lnTo>
                    <a:pt x="1550" y="532"/>
                  </a:lnTo>
                  <a:cubicBezTo>
                    <a:pt x="1547" y="532"/>
                    <a:pt x="1544" y="532"/>
                    <a:pt x="1539" y="532"/>
                  </a:cubicBezTo>
                  <a:cubicBezTo>
                    <a:pt x="1525" y="532"/>
                    <a:pt x="1525" y="532"/>
                    <a:pt x="1525" y="517"/>
                  </a:cubicBezTo>
                  <a:close/>
                  <a:moveTo>
                    <a:pt x="1482" y="517"/>
                  </a:moveTo>
                  <a:cubicBezTo>
                    <a:pt x="1482" y="517"/>
                    <a:pt x="1482" y="517"/>
                    <a:pt x="1510" y="517"/>
                  </a:cubicBezTo>
                  <a:cubicBezTo>
                    <a:pt x="1510" y="531"/>
                    <a:pt x="1523" y="531"/>
                    <a:pt x="1537" y="545"/>
                  </a:cubicBezTo>
                  <a:cubicBezTo>
                    <a:pt x="1537" y="545"/>
                    <a:pt x="1510" y="531"/>
                    <a:pt x="1496" y="531"/>
                  </a:cubicBezTo>
                  <a:cubicBezTo>
                    <a:pt x="1482" y="531"/>
                    <a:pt x="1482" y="517"/>
                    <a:pt x="1482" y="517"/>
                  </a:cubicBezTo>
                  <a:close/>
                  <a:moveTo>
                    <a:pt x="1963" y="490"/>
                  </a:moveTo>
                  <a:cubicBezTo>
                    <a:pt x="1963" y="490"/>
                    <a:pt x="1964" y="490"/>
                    <a:pt x="1964" y="490"/>
                  </a:cubicBezTo>
                  <a:cubicBezTo>
                    <a:pt x="1964" y="490"/>
                    <a:pt x="1965" y="490"/>
                    <a:pt x="1966" y="490"/>
                  </a:cubicBezTo>
                  <a:cubicBezTo>
                    <a:pt x="1967" y="490"/>
                    <a:pt x="1968" y="490"/>
                    <a:pt x="1969" y="490"/>
                  </a:cubicBezTo>
                  <a:cubicBezTo>
                    <a:pt x="1970" y="490"/>
                    <a:pt x="1972" y="490"/>
                    <a:pt x="1973" y="490"/>
                  </a:cubicBezTo>
                  <a:cubicBezTo>
                    <a:pt x="1977" y="494"/>
                    <a:pt x="1980" y="497"/>
                    <a:pt x="1983" y="500"/>
                  </a:cubicBezTo>
                  <a:cubicBezTo>
                    <a:pt x="1985" y="502"/>
                    <a:pt x="1986" y="504"/>
                    <a:pt x="1988" y="505"/>
                  </a:cubicBezTo>
                  <a:cubicBezTo>
                    <a:pt x="1989" y="507"/>
                    <a:pt x="1990" y="508"/>
                    <a:pt x="1992" y="509"/>
                  </a:cubicBezTo>
                  <a:cubicBezTo>
                    <a:pt x="1993" y="511"/>
                    <a:pt x="1994" y="512"/>
                    <a:pt x="1995" y="513"/>
                  </a:cubicBezTo>
                  <a:cubicBezTo>
                    <a:pt x="1996" y="514"/>
                    <a:pt x="1997" y="515"/>
                    <a:pt x="1998" y="516"/>
                  </a:cubicBezTo>
                  <a:cubicBezTo>
                    <a:pt x="1998" y="516"/>
                    <a:pt x="1999" y="517"/>
                    <a:pt x="1999" y="517"/>
                  </a:cubicBezTo>
                  <a:cubicBezTo>
                    <a:pt x="2000" y="518"/>
                    <a:pt x="2000" y="518"/>
                    <a:pt x="2000" y="518"/>
                  </a:cubicBezTo>
                  <a:lnTo>
                    <a:pt x="1963" y="490"/>
                  </a:lnTo>
                  <a:close/>
                  <a:moveTo>
                    <a:pt x="1565" y="490"/>
                  </a:moveTo>
                  <a:cubicBezTo>
                    <a:pt x="1593" y="490"/>
                    <a:pt x="1607" y="504"/>
                    <a:pt x="1620" y="504"/>
                  </a:cubicBezTo>
                  <a:cubicBezTo>
                    <a:pt x="1634" y="517"/>
                    <a:pt x="1620" y="517"/>
                    <a:pt x="1620" y="517"/>
                  </a:cubicBezTo>
                  <a:cubicBezTo>
                    <a:pt x="1620" y="531"/>
                    <a:pt x="1648" y="545"/>
                    <a:pt x="1634" y="545"/>
                  </a:cubicBezTo>
                  <a:cubicBezTo>
                    <a:pt x="1620" y="531"/>
                    <a:pt x="1620" y="531"/>
                    <a:pt x="1607" y="517"/>
                  </a:cubicBezTo>
                  <a:cubicBezTo>
                    <a:pt x="1593" y="517"/>
                    <a:pt x="1565" y="504"/>
                    <a:pt x="1551" y="504"/>
                  </a:cubicBezTo>
                  <a:cubicBezTo>
                    <a:pt x="1565" y="490"/>
                    <a:pt x="1565" y="490"/>
                    <a:pt x="1565" y="490"/>
                  </a:cubicBezTo>
                  <a:close/>
                  <a:moveTo>
                    <a:pt x="2042" y="477"/>
                  </a:moveTo>
                  <a:cubicBezTo>
                    <a:pt x="2056" y="477"/>
                    <a:pt x="2070" y="491"/>
                    <a:pt x="2070" y="505"/>
                  </a:cubicBezTo>
                  <a:cubicBezTo>
                    <a:pt x="2070" y="505"/>
                    <a:pt x="2056" y="491"/>
                    <a:pt x="2042" y="477"/>
                  </a:cubicBezTo>
                  <a:close/>
                  <a:moveTo>
                    <a:pt x="1512" y="462"/>
                  </a:moveTo>
                  <a:lnTo>
                    <a:pt x="1515" y="463"/>
                  </a:lnTo>
                  <a:cubicBezTo>
                    <a:pt x="1527" y="465"/>
                    <a:pt x="1541" y="476"/>
                    <a:pt x="1565" y="476"/>
                  </a:cubicBezTo>
                  <a:cubicBezTo>
                    <a:pt x="1565" y="490"/>
                    <a:pt x="1565" y="490"/>
                    <a:pt x="1565" y="490"/>
                  </a:cubicBezTo>
                  <a:cubicBezTo>
                    <a:pt x="1551" y="476"/>
                    <a:pt x="1538" y="476"/>
                    <a:pt x="1524" y="476"/>
                  </a:cubicBezTo>
                  <a:cubicBezTo>
                    <a:pt x="1524" y="467"/>
                    <a:pt x="1518" y="464"/>
                    <a:pt x="1514" y="463"/>
                  </a:cubicBezTo>
                  <a:lnTo>
                    <a:pt x="1512" y="462"/>
                  </a:lnTo>
                  <a:close/>
                  <a:moveTo>
                    <a:pt x="1510" y="462"/>
                  </a:moveTo>
                  <a:cubicBezTo>
                    <a:pt x="1510" y="462"/>
                    <a:pt x="1511" y="462"/>
                    <a:pt x="1512" y="462"/>
                  </a:cubicBezTo>
                  <a:lnTo>
                    <a:pt x="1512" y="462"/>
                  </a:lnTo>
                  <a:lnTo>
                    <a:pt x="1510" y="462"/>
                  </a:lnTo>
                  <a:close/>
                  <a:moveTo>
                    <a:pt x="1755" y="435"/>
                  </a:moveTo>
                  <a:cubicBezTo>
                    <a:pt x="1755" y="435"/>
                    <a:pt x="1770" y="435"/>
                    <a:pt x="1770" y="435"/>
                  </a:cubicBezTo>
                  <a:cubicBezTo>
                    <a:pt x="1770" y="450"/>
                    <a:pt x="1770" y="435"/>
                    <a:pt x="1755" y="435"/>
                  </a:cubicBezTo>
                  <a:close/>
                  <a:moveTo>
                    <a:pt x="1428" y="423"/>
                  </a:moveTo>
                  <a:cubicBezTo>
                    <a:pt x="1437" y="427"/>
                    <a:pt x="1438" y="430"/>
                    <a:pt x="1436" y="432"/>
                  </a:cubicBezTo>
                  <a:lnTo>
                    <a:pt x="1435" y="433"/>
                  </a:lnTo>
                  <a:lnTo>
                    <a:pt x="1435" y="433"/>
                  </a:lnTo>
                  <a:cubicBezTo>
                    <a:pt x="1434" y="431"/>
                    <a:pt x="1433" y="428"/>
                    <a:pt x="1428" y="423"/>
                  </a:cubicBezTo>
                  <a:close/>
                  <a:moveTo>
                    <a:pt x="1632" y="422"/>
                  </a:moveTo>
                  <a:cubicBezTo>
                    <a:pt x="1646" y="422"/>
                    <a:pt x="1675" y="436"/>
                    <a:pt x="1661" y="450"/>
                  </a:cubicBezTo>
                  <a:cubicBezTo>
                    <a:pt x="1646" y="436"/>
                    <a:pt x="1632" y="422"/>
                    <a:pt x="1632" y="422"/>
                  </a:cubicBezTo>
                  <a:close/>
                  <a:moveTo>
                    <a:pt x="1565" y="422"/>
                  </a:moveTo>
                  <a:cubicBezTo>
                    <a:pt x="1579" y="422"/>
                    <a:pt x="1607" y="422"/>
                    <a:pt x="1620" y="436"/>
                  </a:cubicBezTo>
                  <a:cubicBezTo>
                    <a:pt x="1620" y="436"/>
                    <a:pt x="1620" y="436"/>
                    <a:pt x="1620" y="422"/>
                  </a:cubicBezTo>
                  <a:cubicBezTo>
                    <a:pt x="1634" y="436"/>
                    <a:pt x="1634" y="436"/>
                    <a:pt x="1648" y="450"/>
                  </a:cubicBezTo>
                  <a:cubicBezTo>
                    <a:pt x="1634" y="450"/>
                    <a:pt x="1607" y="436"/>
                    <a:pt x="1593" y="436"/>
                  </a:cubicBezTo>
                  <a:cubicBezTo>
                    <a:pt x="1579" y="436"/>
                    <a:pt x="1565" y="422"/>
                    <a:pt x="1565" y="422"/>
                  </a:cubicBezTo>
                  <a:close/>
                  <a:moveTo>
                    <a:pt x="1950" y="426"/>
                  </a:moveTo>
                  <a:lnTo>
                    <a:pt x="1950" y="426"/>
                  </a:lnTo>
                  <a:lnTo>
                    <a:pt x="1949" y="426"/>
                  </a:lnTo>
                  <a:lnTo>
                    <a:pt x="1949" y="425"/>
                  </a:lnTo>
                  <a:lnTo>
                    <a:pt x="1948" y="424"/>
                  </a:lnTo>
                  <a:lnTo>
                    <a:pt x="1948" y="424"/>
                  </a:lnTo>
                  <a:lnTo>
                    <a:pt x="1946" y="423"/>
                  </a:lnTo>
                  <a:lnTo>
                    <a:pt x="1944" y="421"/>
                  </a:lnTo>
                  <a:lnTo>
                    <a:pt x="1941" y="418"/>
                  </a:lnTo>
                  <a:lnTo>
                    <a:pt x="1940" y="417"/>
                  </a:lnTo>
                  <a:lnTo>
                    <a:pt x="1938" y="415"/>
                  </a:lnTo>
                  <a:lnTo>
                    <a:pt x="1936" y="414"/>
                  </a:lnTo>
                  <a:lnTo>
                    <a:pt x="1935" y="413"/>
                  </a:lnTo>
                  <a:lnTo>
                    <a:pt x="1934" y="412"/>
                  </a:lnTo>
                  <a:lnTo>
                    <a:pt x="1934" y="412"/>
                  </a:lnTo>
                  <a:lnTo>
                    <a:pt x="1933" y="411"/>
                  </a:lnTo>
                  <a:lnTo>
                    <a:pt x="1933" y="411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50" y="426"/>
                  </a:lnTo>
                  <a:close/>
                  <a:moveTo>
                    <a:pt x="1735" y="403"/>
                  </a:moveTo>
                  <a:cubicBezTo>
                    <a:pt x="1738" y="406"/>
                    <a:pt x="1742" y="410"/>
                    <a:pt x="1742" y="410"/>
                  </a:cubicBezTo>
                  <a:cubicBezTo>
                    <a:pt x="1735" y="410"/>
                    <a:pt x="1735" y="406"/>
                    <a:pt x="1735" y="403"/>
                  </a:cubicBezTo>
                  <a:close/>
                  <a:moveTo>
                    <a:pt x="1282" y="396"/>
                  </a:moveTo>
                  <a:lnTo>
                    <a:pt x="1282" y="396"/>
                  </a:lnTo>
                  <a:lnTo>
                    <a:pt x="1282" y="396"/>
                  </a:lnTo>
                  <a:lnTo>
                    <a:pt x="1281" y="396"/>
                  </a:lnTo>
                  <a:lnTo>
                    <a:pt x="1281" y="396"/>
                  </a:lnTo>
                  <a:lnTo>
                    <a:pt x="1280" y="396"/>
                  </a:lnTo>
                  <a:lnTo>
                    <a:pt x="1278" y="396"/>
                  </a:lnTo>
                  <a:lnTo>
                    <a:pt x="1282" y="396"/>
                  </a:lnTo>
                  <a:close/>
                  <a:moveTo>
                    <a:pt x="1727" y="395"/>
                  </a:moveTo>
                  <a:cubicBezTo>
                    <a:pt x="1735" y="395"/>
                    <a:pt x="1735" y="399"/>
                    <a:pt x="1735" y="403"/>
                  </a:cubicBezTo>
                  <a:cubicBezTo>
                    <a:pt x="1731" y="399"/>
                    <a:pt x="1727" y="395"/>
                    <a:pt x="1727" y="395"/>
                  </a:cubicBezTo>
                  <a:close/>
                  <a:moveTo>
                    <a:pt x="517" y="367"/>
                  </a:moveTo>
                  <a:cubicBezTo>
                    <a:pt x="517" y="381"/>
                    <a:pt x="490" y="409"/>
                    <a:pt x="463" y="422"/>
                  </a:cubicBezTo>
                  <a:cubicBezTo>
                    <a:pt x="436" y="450"/>
                    <a:pt x="422" y="450"/>
                    <a:pt x="422" y="450"/>
                  </a:cubicBezTo>
                  <a:cubicBezTo>
                    <a:pt x="449" y="422"/>
                    <a:pt x="463" y="409"/>
                    <a:pt x="476" y="395"/>
                  </a:cubicBezTo>
                  <a:cubicBezTo>
                    <a:pt x="490" y="381"/>
                    <a:pt x="503" y="381"/>
                    <a:pt x="517" y="367"/>
                  </a:cubicBezTo>
                  <a:close/>
                  <a:moveTo>
                    <a:pt x="866" y="346"/>
                  </a:move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866" y="346"/>
                  </a:move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1238" y="344"/>
                  </a:moveTo>
                  <a:cubicBezTo>
                    <a:pt x="1249" y="344"/>
                    <a:pt x="1266" y="348"/>
                    <a:pt x="1280" y="355"/>
                  </a:cubicBezTo>
                  <a:cubicBezTo>
                    <a:pt x="1266" y="355"/>
                    <a:pt x="1239" y="355"/>
                    <a:pt x="1226" y="355"/>
                  </a:cubicBezTo>
                  <a:cubicBezTo>
                    <a:pt x="1219" y="348"/>
                    <a:pt x="1226" y="344"/>
                    <a:pt x="1238" y="344"/>
                  </a:cubicBezTo>
                  <a:close/>
                  <a:moveTo>
                    <a:pt x="868" y="343"/>
                  </a:moveTo>
                  <a:lnTo>
                    <a:pt x="866" y="345"/>
                  </a:lnTo>
                  <a:lnTo>
                    <a:pt x="866" y="346"/>
                  </a:lnTo>
                  <a:lnTo>
                    <a:pt x="868" y="343"/>
                  </a:lnTo>
                  <a:close/>
                  <a:moveTo>
                    <a:pt x="870" y="341"/>
                  </a:moveTo>
                  <a:cubicBezTo>
                    <a:pt x="870" y="342"/>
                    <a:pt x="869" y="343"/>
                    <a:pt x="868" y="343"/>
                  </a:cubicBezTo>
                  <a:lnTo>
                    <a:pt x="868" y="343"/>
                  </a:lnTo>
                  <a:lnTo>
                    <a:pt x="870" y="341"/>
                  </a:lnTo>
                  <a:close/>
                  <a:moveTo>
                    <a:pt x="1837" y="340"/>
                  </a:moveTo>
                  <a:cubicBezTo>
                    <a:pt x="1851" y="354"/>
                    <a:pt x="1865" y="354"/>
                    <a:pt x="1878" y="369"/>
                  </a:cubicBezTo>
                  <a:cubicBezTo>
                    <a:pt x="1878" y="369"/>
                    <a:pt x="1878" y="383"/>
                    <a:pt x="1892" y="383"/>
                  </a:cubicBezTo>
                  <a:cubicBezTo>
                    <a:pt x="1878" y="383"/>
                    <a:pt x="1865" y="369"/>
                    <a:pt x="1837" y="354"/>
                  </a:cubicBezTo>
                  <a:cubicBezTo>
                    <a:pt x="1837" y="354"/>
                    <a:pt x="1837" y="354"/>
                    <a:pt x="1837" y="340"/>
                  </a:cubicBezTo>
                  <a:close/>
                  <a:moveTo>
                    <a:pt x="1199" y="340"/>
                  </a:moveTo>
                  <a:lnTo>
                    <a:pt x="1199" y="340"/>
                  </a:lnTo>
                  <a:lnTo>
                    <a:pt x="1197" y="340"/>
                  </a:lnTo>
                  <a:lnTo>
                    <a:pt x="1196" y="340"/>
                  </a:lnTo>
                  <a:lnTo>
                    <a:pt x="1195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3" y="340"/>
                  </a:lnTo>
                  <a:lnTo>
                    <a:pt x="1193" y="340"/>
                  </a:lnTo>
                  <a:lnTo>
                    <a:pt x="1199" y="340"/>
                  </a:lnTo>
                  <a:close/>
                  <a:moveTo>
                    <a:pt x="1208" y="334"/>
                  </a:moveTo>
                  <a:cubicBezTo>
                    <a:pt x="1213" y="334"/>
                    <a:pt x="1213" y="340"/>
                    <a:pt x="1213" y="340"/>
                  </a:cubicBezTo>
                  <a:cubicBezTo>
                    <a:pt x="1210" y="340"/>
                    <a:pt x="1206" y="340"/>
                    <a:pt x="1203" y="340"/>
                  </a:cubicBezTo>
                  <a:lnTo>
                    <a:pt x="1199" y="340"/>
                  </a:lnTo>
                  <a:cubicBezTo>
                    <a:pt x="1203" y="336"/>
                    <a:pt x="1206" y="334"/>
                    <a:pt x="1208" y="334"/>
                  </a:cubicBezTo>
                  <a:close/>
                  <a:moveTo>
                    <a:pt x="2015" y="315"/>
                  </a:moveTo>
                  <a:cubicBezTo>
                    <a:pt x="2042" y="329"/>
                    <a:pt x="2070" y="342"/>
                    <a:pt x="2110" y="383"/>
                  </a:cubicBezTo>
                  <a:cubicBezTo>
                    <a:pt x="2124" y="396"/>
                    <a:pt x="2124" y="410"/>
                    <a:pt x="2138" y="410"/>
                  </a:cubicBezTo>
                  <a:cubicBezTo>
                    <a:pt x="2138" y="423"/>
                    <a:pt x="2151" y="437"/>
                    <a:pt x="2165" y="450"/>
                  </a:cubicBezTo>
                  <a:cubicBezTo>
                    <a:pt x="2165" y="450"/>
                    <a:pt x="2165" y="450"/>
                    <a:pt x="2151" y="450"/>
                  </a:cubicBezTo>
                  <a:cubicBezTo>
                    <a:pt x="2138" y="423"/>
                    <a:pt x="2083" y="383"/>
                    <a:pt x="2042" y="342"/>
                  </a:cubicBezTo>
                  <a:cubicBezTo>
                    <a:pt x="2056" y="342"/>
                    <a:pt x="2029" y="329"/>
                    <a:pt x="2015" y="315"/>
                  </a:cubicBezTo>
                  <a:close/>
                  <a:moveTo>
                    <a:pt x="666" y="314"/>
                  </a:moveTo>
                  <a:lnTo>
                    <a:pt x="666" y="314"/>
                  </a:lnTo>
                  <a:lnTo>
                    <a:pt x="664" y="314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2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0" y="314"/>
                  </a:lnTo>
                  <a:lnTo>
                    <a:pt x="660" y="314"/>
                  </a:lnTo>
                  <a:lnTo>
                    <a:pt x="666" y="314"/>
                  </a:lnTo>
                  <a:close/>
                  <a:moveTo>
                    <a:pt x="1592" y="300"/>
                  </a:moveTo>
                  <a:cubicBezTo>
                    <a:pt x="1606" y="300"/>
                    <a:pt x="1619" y="300"/>
                    <a:pt x="1646" y="314"/>
                  </a:cubicBezTo>
                  <a:cubicBezTo>
                    <a:pt x="1660" y="328"/>
                    <a:pt x="1619" y="314"/>
                    <a:pt x="1592" y="300"/>
                  </a:cubicBezTo>
                  <a:close/>
                  <a:moveTo>
                    <a:pt x="1743" y="300"/>
                  </a:moveTo>
                  <a:cubicBezTo>
                    <a:pt x="1743" y="300"/>
                    <a:pt x="1770" y="313"/>
                    <a:pt x="1783" y="313"/>
                  </a:cubicBezTo>
                  <a:cubicBezTo>
                    <a:pt x="1770" y="313"/>
                    <a:pt x="1770" y="313"/>
                    <a:pt x="1743" y="300"/>
                  </a:cubicBezTo>
                  <a:close/>
                  <a:moveTo>
                    <a:pt x="1525" y="287"/>
                  </a:moveTo>
                  <a:cubicBezTo>
                    <a:pt x="1525" y="287"/>
                    <a:pt x="1539" y="287"/>
                    <a:pt x="1553" y="287"/>
                  </a:cubicBezTo>
                  <a:cubicBezTo>
                    <a:pt x="1553" y="300"/>
                    <a:pt x="1553" y="287"/>
                    <a:pt x="1553" y="300"/>
                  </a:cubicBezTo>
                  <a:cubicBezTo>
                    <a:pt x="1539" y="287"/>
                    <a:pt x="1539" y="287"/>
                    <a:pt x="1525" y="287"/>
                  </a:cubicBezTo>
                  <a:close/>
                  <a:moveTo>
                    <a:pt x="1074" y="287"/>
                  </a:moveTo>
                  <a:cubicBezTo>
                    <a:pt x="1047" y="300"/>
                    <a:pt x="1034" y="300"/>
                    <a:pt x="1006" y="300"/>
                  </a:cubicBezTo>
                  <a:cubicBezTo>
                    <a:pt x="993" y="300"/>
                    <a:pt x="979" y="300"/>
                    <a:pt x="952" y="300"/>
                  </a:cubicBezTo>
                  <a:cubicBezTo>
                    <a:pt x="938" y="314"/>
                    <a:pt x="911" y="328"/>
                    <a:pt x="884" y="328"/>
                  </a:cubicBezTo>
                  <a:cubicBezTo>
                    <a:pt x="877" y="334"/>
                    <a:pt x="870" y="341"/>
                    <a:pt x="867" y="345"/>
                  </a:cubicBez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5" y="346"/>
                  </a:lnTo>
                  <a:lnTo>
                    <a:pt x="865" y="347"/>
                  </a:lnTo>
                  <a:lnTo>
                    <a:pt x="865" y="346"/>
                  </a:lnTo>
                  <a:lnTo>
                    <a:pt x="863" y="349"/>
                  </a:lnTo>
                  <a:cubicBezTo>
                    <a:pt x="857" y="355"/>
                    <a:pt x="857" y="355"/>
                    <a:pt x="857" y="355"/>
                  </a:cubicBezTo>
                  <a:cubicBezTo>
                    <a:pt x="870" y="355"/>
                    <a:pt x="870" y="355"/>
                    <a:pt x="884" y="341"/>
                  </a:cubicBezTo>
                  <a:cubicBezTo>
                    <a:pt x="911" y="328"/>
                    <a:pt x="966" y="314"/>
                    <a:pt x="952" y="328"/>
                  </a:cubicBezTo>
                  <a:cubicBezTo>
                    <a:pt x="966" y="328"/>
                    <a:pt x="993" y="314"/>
                    <a:pt x="1020" y="314"/>
                  </a:cubicBezTo>
                  <a:cubicBezTo>
                    <a:pt x="1047" y="314"/>
                    <a:pt x="1074" y="300"/>
                    <a:pt x="1088" y="300"/>
                  </a:cubicBezTo>
                  <a:cubicBezTo>
                    <a:pt x="1115" y="300"/>
                    <a:pt x="1129" y="287"/>
                    <a:pt x="1142" y="287"/>
                  </a:cubicBezTo>
                  <a:lnTo>
                    <a:pt x="1080" y="287"/>
                  </a:lnTo>
                  <a:cubicBezTo>
                    <a:pt x="1080" y="287"/>
                    <a:pt x="1080" y="287"/>
                    <a:pt x="1080" y="287"/>
                  </a:cubicBezTo>
                  <a:lnTo>
                    <a:pt x="1080" y="287"/>
                  </a:lnTo>
                  <a:lnTo>
                    <a:pt x="1079" y="287"/>
                  </a:lnTo>
                  <a:lnTo>
                    <a:pt x="1079" y="287"/>
                  </a:lnTo>
                  <a:cubicBezTo>
                    <a:pt x="1079" y="287"/>
                    <a:pt x="1079" y="287"/>
                    <a:pt x="1078" y="287"/>
                  </a:cubicBezTo>
                  <a:lnTo>
                    <a:pt x="1078" y="287"/>
                  </a:lnTo>
                  <a:lnTo>
                    <a:pt x="1077" y="287"/>
                  </a:lnTo>
                  <a:lnTo>
                    <a:pt x="1076" y="287"/>
                  </a:lnTo>
                  <a:cubicBezTo>
                    <a:pt x="1075" y="287"/>
                    <a:pt x="1074" y="287"/>
                    <a:pt x="1074" y="287"/>
                  </a:cubicBezTo>
                  <a:close/>
                  <a:moveTo>
                    <a:pt x="1808" y="253"/>
                  </a:moveTo>
                  <a:cubicBezTo>
                    <a:pt x="1810" y="253"/>
                    <a:pt x="1844" y="263"/>
                    <a:pt x="1863" y="274"/>
                  </a:cubicBezTo>
                  <a:cubicBezTo>
                    <a:pt x="1863" y="288"/>
                    <a:pt x="1877" y="288"/>
                    <a:pt x="1863" y="288"/>
                  </a:cubicBezTo>
                  <a:cubicBezTo>
                    <a:pt x="1850" y="274"/>
                    <a:pt x="1823" y="274"/>
                    <a:pt x="1823" y="259"/>
                  </a:cubicBezTo>
                  <a:cubicBezTo>
                    <a:pt x="1811" y="255"/>
                    <a:pt x="1807" y="254"/>
                    <a:pt x="1808" y="253"/>
                  </a:cubicBezTo>
                  <a:close/>
                  <a:moveTo>
                    <a:pt x="1755" y="245"/>
                  </a:moveTo>
                  <a:cubicBezTo>
                    <a:pt x="1769" y="245"/>
                    <a:pt x="1769" y="245"/>
                    <a:pt x="1769" y="245"/>
                  </a:cubicBezTo>
                  <a:cubicBezTo>
                    <a:pt x="1783" y="260"/>
                    <a:pt x="1783" y="260"/>
                    <a:pt x="1783" y="260"/>
                  </a:cubicBezTo>
                  <a:cubicBezTo>
                    <a:pt x="1769" y="245"/>
                    <a:pt x="1769" y="245"/>
                    <a:pt x="1755" y="245"/>
                  </a:cubicBezTo>
                  <a:close/>
                  <a:moveTo>
                    <a:pt x="658" y="240"/>
                  </a:moveTo>
                  <a:cubicBezTo>
                    <a:pt x="665" y="241"/>
                    <a:pt x="660" y="250"/>
                    <a:pt x="641" y="259"/>
                  </a:cubicBezTo>
                  <a:cubicBezTo>
                    <a:pt x="614" y="287"/>
                    <a:pt x="573" y="314"/>
                    <a:pt x="546" y="341"/>
                  </a:cubicBezTo>
                  <a:cubicBezTo>
                    <a:pt x="505" y="355"/>
                    <a:pt x="478" y="382"/>
                    <a:pt x="450" y="409"/>
                  </a:cubicBezTo>
                  <a:cubicBezTo>
                    <a:pt x="450" y="409"/>
                    <a:pt x="450" y="396"/>
                    <a:pt x="450" y="396"/>
                  </a:cubicBezTo>
                  <a:cubicBezTo>
                    <a:pt x="423" y="409"/>
                    <a:pt x="396" y="436"/>
                    <a:pt x="382" y="464"/>
                  </a:cubicBezTo>
                  <a:cubicBezTo>
                    <a:pt x="355" y="491"/>
                    <a:pt x="342" y="505"/>
                    <a:pt x="342" y="518"/>
                  </a:cubicBezTo>
                  <a:cubicBezTo>
                    <a:pt x="328" y="532"/>
                    <a:pt x="328" y="545"/>
                    <a:pt x="314" y="559"/>
                  </a:cubicBezTo>
                  <a:cubicBezTo>
                    <a:pt x="301" y="559"/>
                    <a:pt x="287" y="573"/>
                    <a:pt x="274" y="586"/>
                  </a:cubicBezTo>
                  <a:cubicBezTo>
                    <a:pt x="260" y="600"/>
                    <a:pt x="287" y="545"/>
                    <a:pt x="314" y="518"/>
                  </a:cubicBezTo>
                  <a:cubicBezTo>
                    <a:pt x="369" y="450"/>
                    <a:pt x="410" y="409"/>
                    <a:pt x="437" y="382"/>
                  </a:cubicBezTo>
                  <a:cubicBezTo>
                    <a:pt x="450" y="368"/>
                    <a:pt x="464" y="355"/>
                    <a:pt x="491" y="341"/>
                  </a:cubicBezTo>
                  <a:cubicBezTo>
                    <a:pt x="491" y="327"/>
                    <a:pt x="532" y="314"/>
                    <a:pt x="518" y="327"/>
                  </a:cubicBezTo>
                  <a:cubicBezTo>
                    <a:pt x="546" y="300"/>
                    <a:pt x="573" y="287"/>
                    <a:pt x="614" y="273"/>
                  </a:cubicBezTo>
                  <a:cubicBezTo>
                    <a:pt x="614" y="273"/>
                    <a:pt x="627" y="259"/>
                    <a:pt x="641" y="246"/>
                  </a:cubicBezTo>
                  <a:cubicBezTo>
                    <a:pt x="649" y="241"/>
                    <a:pt x="655" y="240"/>
                    <a:pt x="658" y="240"/>
                  </a:cubicBezTo>
                  <a:close/>
                  <a:moveTo>
                    <a:pt x="1129" y="217"/>
                  </a:moveTo>
                  <a:lnTo>
                    <a:pt x="1128" y="218"/>
                  </a:lnTo>
                  <a:cubicBezTo>
                    <a:pt x="1125" y="221"/>
                    <a:pt x="1114" y="232"/>
                    <a:pt x="1102" y="232"/>
                  </a:cubicBezTo>
                  <a:cubicBezTo>
                    <a:pt x="1102" y="221"/>
                    <a:pt x="1110" y="218"/>
                    <a:pt x="1125" y="217"/>
                  </a:cubicBezTo>
                  <a:lnTo>
                    <a:pt x="1129" y="217"/>
                  </a:lnTo>
                  <a:close/>
                  <a:moveTo>
                    <a:pt x="1129" y="217"/>
                  </a:moveTo>
                  <a:cubicBezTo>
                    <a:pt x="1129" y="217"/>
                    <a:pt x="1129" y="217"/>
                    <a:pt x="1142" y="217"/>
                  </a:cubicBezTo>
                  <a:cubicBezTo>
                    <a:pt x="1139" y="217"/>
                    <a:pt x="1136" y="217"/>
                    <a:pt x="1133" y="217"/>
                  </a:cubicBezTo>
                  <a:lnTo>
                    <a:pt x="1129" y="217"/>
                  </a:lnTo>
                  <a:lnTo>
                    <a:pt x="1129" y="217"/>
                  </a:lnTo>
                  <a:close/>
                  <a:moveTo>
                    <a:pt x="1660" y="192"/>
                  </a:moveTo>
                  <a:cubicBezTo>
                    <a:pt x="1688" y="205"/>
                    <a:pt x="1743" y="232"/>
                    <a:pt x="1702" y="219"/>
                  </a:cubicBezTo>
                  <a:cubicBezTo>
                    <a:pt x="1674" y="205"/>
                    <a:pt x="1660" y="205"/>
                    <a:pt x="1660" y="192"/>
                  </a:cubicBezTo>
                  <a:close/>
                  <a:moveTo>
                    <a:pt x="1142" y="192"/>
                  </a:moveTo>
                  <a:cubicBezTo>
                    <a:pt x="1142" y="192"/>
                    <a:pt x="1170" y="192"/>
                    <a:pt x="1184" y="192"/>
                  </a:cubicBezTo>
                  <a:cubicBezTo>
                    <a:pt x="1198" y="192"/>
                    <a:pt x="1212" y="192"/>
                    <a:pt x="1198" y="205"/>
                  </a:cubicBezTo>
                  <a:cubicBezTo>
                    <a:pt x="1170" y="205"/>
                    <a:pt x="1142" y="205"/>
                    <a:pt x="1142" y="192"/>
                  </a:cubicBezTo>
                  <a:close/>
                  <a:moveTo>
                    <a:pt x="789" y="192"/>
                  </a:moveTo>
                  <a:lnTo>
                    <a:pt x="787" y="192"/>
                  </a:lnTo>
                  <a:lnTo>
                    <a:pt x="787" y="192"/>
                  </a:lnTo>
                  <a:lnTo>
                    <a:pt x="786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9" y="192"/>
                  </a:lnTo>
                  <a:close/>
                  <a:moveTo>
                    <a:pt x="1440" y="185"/>
                  </a:moveTo>
                  <a:cubicBezTo>
                    <a:pt x="1453" y="184"/>
                    <a:pt x="1475" y="191"/>
                    <a:pt x="1484" y="191"/>
                  </a:cubicBezTo>
                  <a:cubicBezTo>
                    <a:pt x="1498" y="191"/>
                    <a:pt x="1498" y="191"/>
                    <a:pt x="1512" y="191"/>
                  </a:cubicBezTo>
                  <a:cubicBezTo>
                    <a:pt x="1525" y="191"/>
                    <a:pt x="1539" y="204"/>
                    <a:pt x="1566" y="204"/>
                  </a:cubicBezTo>
                  <a:cubicBezTo>
                    <a:pt x="1593" y="218"/>
                    <a:pt x="1607" y="218"/>
                    <a:pt x="1620" y="218"/>
                  </a:cubicBezTo>
                  <a:cubicBezTo>
                    <a:pt x="1620" y="218"/>
                    <a:pt x="1607" y="204"/>
                    <a:pt x="1620" y="204"/>
                  </a:cubicBezTo>
                  <a:cubicBezTo>
                    <a:pt x="1648" y="218"/>
                    <a:pt x="1661" y="218"/>
                    <a:pt x="1688" y="232"/>
                  </a:cubicBezTo>
                  <a:cubicBezTo>
                    <a:pt x="1715" y="245"/>
                    <a:pt x="1743" y="245"/>
                    <a:pt x="1756" y="259"/>
                  </a:cubicBezTo>
                  <a:cubicBezTo>
                    <a:pt x="1783" y="259"/>
                    <a:pt x="1797" y="272"/>
                    <a:pt x="1824" y="286"/>
                  </a:cubicBezTo>
                  <a:cubicBezTo>
                    <a:pt x="1838" y="300"/>
                    <a:pt x="1851" y="313"/>
                    <a:pt x="1865" y="327"/>
                  </a:cubicBezTo>
                  <a:cubicBezTo>
                    <a:pt x="1838" y="313"/>
                    <a:pt x="1811" y="300"/>
                    <a:pt x="1783" y="286"/>
                  </a:cubicBezTo>
                  <a:cubicBezTo>
                    <a:pt x="1756" y="272"/>
                    <a:pt x="1729" y="259"/>
                    <a:pt x="1702" y="245"/>
                  </a:cubicBezTo>
                  <a:cubicBezTo>
                    <a:pt x="1702" y="245"/>
                    <a:pt x="1675" y="245"/>
                    <a:pt x="1688" y="259"/>
                  </a:cubicBezTo>
                  <a:cubicBezTo>
                    <a:pt x="1688" y="259"/>
                    <a:pt x="1702" y="272"/>
                    <a:pt x="1715" y="286"/>
                  </a:cubicBezTo>
                  <a:cubicBezTo>
                    <a:pt x="1729" y="286"/>
                    <a:pt x="1743" y="300"/>
                    <a:pt x="1743" y="300"/>
                  </a:cubicBezTo>
                  <a:cubicBezTo>
                    <a:pt x="1715" y="286"/>
                    <a:pt x="1702" y="286"/>
                    <a:pt x="1675" y="272"/>
                  </a:cubicBezTo>
                  <a:lnTo>
                    <a:pt x="1688" y="272"/>
                  </a:lnTo>
                  <a:cubicBezTo>
                    <a:pt x="1661" y="272"/>
                    <a:pt x="1634" y="245"/>
                    <a:pt x="1620" y="245"/>
                  </a:cubicBezTo>
                  <a:cubicBezTo>
                    <a:pt x="1648" y="259"/>
                    <a:pt x="1648" y="259"/>
                    <a:pt x="1675" y="272"/>
                  </a:cubicBezTo>
                  <a:lnTo>
                    <a:pt x="1650" y="272"/>
                  </a:lnTo>
                  <a:lnTo>
                    <a:pt x="1652" y="273"/>
                  </a:lnTo>
                  <a:cubicBezTo>
                    <a:pt x="1666" y="275"/>
                    <a:pt x="1689" y="286"/>
                    <a:pt x="1701" y="286"/>
                  </a:cubicBezTo>
                  <a:cubicBezTo>
                    <a:pt x="1729" y="299"/>
                    <a:pt x="1742" y="313"/>
                    <a:pt x="1770" y="340"/>
                  </a:cubicBezTo>
                  <a:cubicBezTo>
                    <a:pt x="1770" y="340"/>
                    <a:pt x="1756" y="340"/>
                    <a:pt x="1742" y="326"/>
                  </a:cubicBezTo>
                  <a:cubicBezTo>
                    <a:pt x="1742" y="326"/>
                    <a:pt x="1729" y="326"/>
                    <a:pt x="1701" y="326"/>
                  </a:cubicBezTo>
                  <a:cubicBezTo>
                    <a:pt x="1660" y="299"/>
                    <a:pt x="1632" y="272"/>
                    <a:pt x="1646" y="272"/>
                  </a:cubicBezTo>
                  <a:lnTo>
                    <a:pt x="1647" y="272"/>
                  </a:lnTo>
                  <a:lnTo>
                    <a:pt x="1637" y="262"/>
                  </a:lnTo>
                  <a:cubicBezTo>
                    <a:pt x="1626" y="252"/>
                    <a:pt x="1614" y="242"/>
                    <a:pt x="1593" y="232"/>
                  </a:cubicBezTo>
                  <a:cubicBezTo>
                    <a:pt x="1566" y="232"/>
                    <a:pt x="1539" y="218"/>
                    <a:pt x="1498" y="204"/>
                  </a:cubicBezTo>
                  <a:cubicBezTo>
                    <a:pt x="1484" y="204"/>
                    <a:pt x="1484" y="204"/>
                    <a:pt x="1484" y="204"/>
                  </a:cubicBezTo>
                  <a:cubicBezTo>
                    <a:pt x="1471" y="191"/>
                    <a:pt x="1457" y="191"/>
                    <a:pt x="1430" y="191"/>
                  </a:cubicBezTo>
                  <a:cubicBezTo>
                    <a:pt x="1430" y="186"/>
                    <a:pt x="1434" y="185"/>
                    <a:pt x="1440" y="185"/>
                  </a:cubicBezTo>
                  <a:close/>
                  <a:moveTo>
                    <a:pt x="561" y="163"/>
                  </a:moveTo>
                  <a:lnTo>
                    <a:pt x="559" y="165"/>
                  </a:lnTo>
                  <a:lnTo>
                    <a:pt x="561" y="163"/>
                  </a:lnTo>
                  <a:lnTo>
                    <a:pt x="561" y="163"/>
                  </a:lnTo>
                  <a:close/>
                  <a:moveTo>
                    <a:pt x="564" y="159"/>
                  </a:moveTo>
                  <a:cubicBezTo>
                    <a:pt x="565" y="159"/>
                    <a:pt x="564" y="160"/>
                    <a:pt x="561" y="163"/>
                  </a:cubicBezTo>
                  <a:lnTo>
                    <a:pt x="561" y="163"/>
                  </a:lnTo>
                  <a:lnTo>
                    <a:pt x="555" y="164"/>
                  </a:lnTo>
                  <a:cubicBezTo>
                    <a:pt x="552" y="165"/>
                    <a:pt x="548" y="165"/>
                    <a:pt x="545" y="165"/>
                  </a:cubicBezTo>
                  <a:cubicBezTo>
                    <a:pt x="554" y="165"/>
                    <a:pt x="564" y="158"/>
                    <a:pt x="564" y="159"/>
                  </a:cubicBezTo>
                  <a:close/>
                  <a:moveTo>
                    <a:pt x="1551" y="137"/>
                  </a:moveTo>
                  <a:cubicBezTo>
                    <a:pt x="1579" y="150"/>
                    <a:pt x="1606" y="164"/>
                    <a:pt x="1620" y="177"/>
                  </a:cubicBezTo>
                  <a:cubicBezTo>
                    <a:pt x="1606" y="177"/>
                    <a:pt x="1606" y="177"/>
                    <a:pt x="1606" y="177"/>
                  </a:cubicBezTo>
                  <a:cubicBezTo>
                    <a:pt x="1565" y="164"/>
                    <a:pt x="1551" y="164"/>
                    <a:pt x="1510" y="150"/>
                  </a:cubicBezTo>
                  <a:cubicBezTo>
                    <a:pt x="1524" y="150"/>
                    <a:pt x="1524" y="137"/>
                    <a:pt x="1551" y="137"/>
                  </a:cubicBezTo>
                  <a:close/>
                  <a:moveTo>
                    <a:pt x="600" y="137"/>
                  </a:moveTo>
                  <a:cubicBezTo>
                    <a:pt x="590" y="148"/>
                    <a:pt x="579" y="158"/>
                    <a:pt x="563" y="163"/>
                  </a:cubicBezTo>
                  <a:lnTo>
                    <a:pt x="561" y="163"/>
                  </a:lnTo>
                  <a:lnTo>
                    <a:pt x="563" y="160"/>
                  </a:lnTo>
                  <a:cubicBezTo>
                    <a:pt x="573" y="151"/>
                    <a:pt x="573" y="151"/>
                    <a:pt x="573" y="151"/>
                  </a:cubicBezTo>
                  <a:cubicBezTo>
                    <a:pt x="586" y="137"/>
                    <a:pt x="586" y="137"/>
                    <a:pt x="600" y="137"/>
                  </a:cubicBezTo>
                  <a:close/>
                  <a:moveTo>
                    <a:pt x="1442" y="122"/>
                  </a:moveTo>
                  <a:lnTo>
                    <a:pt x="1442" y="122"/>
                  </a:lnTo>
                  <a:lnTo>
                    <a:pt x="1441" y="122"/>
                  </a:lnTo>
                  <a:lnTo>
                    <a:pt x="1440" y="122"/>
                  </a:lnTo>
                  <a:lnTo>
                    <a:pt x="1440" y="122"/>
                  </a:lnTo>
                  <a:lnTo>
                    <a:pt x="1439" y="122"/>
                  </a:lnTo>
                  <a:lnTo>
                    <a:pt x="1438" y="122"/>
                  </a:lnTo>
                  <a:lnTo>
                    <a:pt x="1437" y="122"/>
                  </a:lnTo>
                  <a:lnTo>
                    <a:pt x="1436" y="122"/>
                  </a:lnTo>
                  <a:lnTo>
                    <a:pt x="1436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4" y="122"/>
                  </a:lnTo>
                  <a:lnTo>
                    <a:pt x="1433" y="122"/>
                  </a:lnTo>
                  <a:lnTo>
                    <a:pt x="1433" y="122"/>
                  </a:lnTo>
                  <a:lnTo>
                    <a:pt x="1431" y="122"/>
                  </a:lnTo>
                  <a:lnTo>
                    <a:pt x="1429" y="122"/>
                  </a:lnTo>
                  <a:lnTo>
                    <a:pt x="1428" y="122"/>
                  </a:lnTo>
                  <a:lnTo>
                    <a:pt x="1428" y="122"/>
                  </a:lnTo>
                  <a:lnTo>
                    <a:pt x="1427" y="122"/>
                  </a:lnTo>
                  <a:lnTo>
                    <a:pt x="1425" y="122"/>
                  </a:lnTo>
                  <a:lnTo>
                    <a:pt x="1424" y="122"/>
                  </a:lnTo>
                  <a:lnTo>
                    <a:pt x="1423" y="122"/>
                  </a:lnTo>
                  <a:lnTo>
                    <a:pt x="1421" y="122"/>
                  </a:lnTo>
                  <a:lnTo>
                    <a:pt x="1420" y="122"/>
                  </a:lnTo>
                  <a:lnTo>
                    <a:pt x="1419" y="122"/>
                  </a:lnTo>
                  <a:lnTo>
                    <a:pt x="1417" y="122"/>
                  </a:lnTo>
                  <a:lnTo>
                    <a:pt x="1416" y="122"/>
                  </a:lnTo>
                  <a:lnTo>
                    <a:pt x="1416" y="122"/>
                  </a:lnTo>
                  <a:lnTo>
                    <a:pt x="1415" y="122"/>
                  </a:lnTo>
                  <a:lnTo>
                    <a:pt x="1415" y="122"/>
                  </a:lnTo>
                  <a:lnTo>
                    <a:pt x="1413" y="122"/>
                  </a:lnTo>
                  <a:lnTo>
                    <a:pt x="1411" y="122"/>
                  </a:lnTo>
                  <a:lnTo>
                    <a:pt x="1410" y="122"/>
                  </a:lnTo>
                  <a:lnTo>
                    <a:pt x="1407" y="122"/>
                  </a:lnTo>
                  <a:lnTo>
                    <a:pt x="1406" y="122"/>
                  </a:lnTo>
                  <a:lnTo>
                    <a:pt x="1403" y="122"/>
                  </a:lnTo>
                  <a:lnTo>
                    <a:pt x="1403" y="122"/>
                  </a:lnTo>
                  <a:lnTo>
                    <a:pt x="1400" y="122"/>
                  </a:lnTo>
                  <a:lnTo>
                    <a:pt x="1398" y="122"/>
                  </a:lnTo>
                  <a:lnTo>
                    <a:pt x="1394" y="122"/>
                  </a:lnTo>
                  <a:lnTo>
                    <a:pt x="1389" y="122"/>
                  </a:lnTo>
                  <a:lnTo>
                    <a:pt x="1384" y="122"/>
                  </a:lnTo>
                  <a:lnTo>
                    <a:pt x="1379" y="122"/>
                  </a:lnTo>
                  <a:lnTo>
                    <a:pt x="1378" y="122"/>
                  </a:lnTo>
                  <a:lnTo>
                    <a:pt x="1375" y="122"/>
                  </a:lnTo>
                  <a:lnTo>
                    <a:pt x="1374" y="122"/>
                  </a:lnTo>
                  <a:lnTo>
                    <a:pt x="1371" y="122"/>
                  </a:lnTo>
                  <a:lnTo>
                    <a:pt x="1370" y="122"/>
                  </a:lnTo>
                  <a:lnTo>
                    <a:pt x="1367" y="122"/>
                  </a:lnTo>
                  <a:lnTo>
                    <a:pt x="1367" y="122"/>
                  </a:lnTo>
                  <a:lnTo>
                    <a:pt x="1364" y="122"/>
                  </a:lnTo>
                  <a:lnTo>
                    <a:pt x="1363" y="122"/>
                  </a:lnTo>
                  <a:lnTo>
                    <a:pt x="1362" y="122"/>
                  </a:lnTo>
                  <a:lnTo>
                    <a:pt x="1442" y="122"/>
                  </a:lnTo>
                  <a:close/>
                  <a:moveTo>
                    <a:pt x="1238" y="110"/>
                  </a:moveTo>
                  <a:cubicBezTo>
                    <a:pt x="1251" y="124"/>
                    <a:pt x="1210" y="124"/>
                    <a:pt x="1224" y="124"/>
                  </a:cubicBezTo>
                  <a:cubicBezTo>
                    <a:pt x="1197" y="124"/>
                    <a:pt x="1183" y="137"/>
                    <a:pt x="1142" y="137"/>
                  </a:cubicBezTo>
                  <a:cubicBezTo>
                    <a:pt x="1142" y="137"/>
                    <a:pt x="1129" y="137"/>
                    <a:pt x="1129" y="137"/>
                  </a:cubicBezTo>
                  <a:cubicBezTo>
                    <a:pt x="1129" y="137"/>
                    <a:pt x="1156" y="137"/>
                    <a:pt x="1142" y="151"/>
                  </a:cubicBezTo>
                  <a:cubicBezTo>
                    <a:pt x="1142" y="151"/>
                    <a:pt x="1115" y="151"/>
                    <a:pt x="1088" y="164"/>
                  </a:cubicBezTo>
                  <a:cubicBezTo>
                    <a:pt x="1102" y="164"/>
                    <a:pt x="1115" y="164"/>
                    <a:pt x="1102" y="178"/>
                  </a:cubicBezTo>
                  <a:cubicBezTo>
                    <a:pt x="1102" y="178"/>
                    <a:pt x="1088" y="192"/>
                    <a:pt x="1061" y="192"/>
                  </a:cubicBezTo>
                  <a:cubicBezTo>
                    <a:pt x="1061" y="205"/>
                    <a:pt x="1074" y="205"/>
                    <a:pt x="1074" y="205"/>
                  </a:cubicBezTo>
                  <a:cubicBezTo>
                    <a:pt x="1047" y="219"/>
                    <a:pt x="1047" y="232"/>
                    <a:pt x="1074" y="232"/>
                  </a:cubicBezTo>
                  <a:lnTo>
                    <a:pt x="1079" y="232"/>
                  </a:lnTo>
                  <a:cubicBezTo>
                    <a:pt x="1107" y="232"/>
                    <a:pt x="1148" y="232"/>
                    <a:pt x="1170" y="232"/>
                  </a:cubicBezTo>
                  <a:cubicBezTo>
                    <a:pt x="1210" y="232"/>
                    <a:pt x="1224" y="219"/>
                    <a:pt x="1265" y="219"/>
                  </a:cubicBezTo>
                  <a:cubicBezTo>
                    <a:pt x="1251" y="219"/>
                    <a:pt x="1278" y="205"/>
                    <a:pt x="1238" y="205"/>
                  </a:cubicBezTo>
                  <a:cubicBezTo>
                    <a:pt x="1265" y="205"/>
                    <a:pt x="1292" y="205"/>
                    <a:pt x="1333" y="205"/>
                  </a:cubicBezTo>
                  <a:cubicBezTo>
                    <a:pt x="1346" y="205"/>
                    <a:pt x="1374" y="205"/>
                    <a:pt x="1414" y="219"/>
                  </a:cubicBezTo>
                  <a:cubicBezTo>
                    <a:pt x="1401" y="219"/>
                    <a:pt x="1374" y="219"/>
                    <a:pt x="1374" y="232"/>
                  </a:cubicBezTo>
                  <a:cubicBezTo>
                    <a:pt x="1360" y="232"/>
                    <a:pt x="1387" y="232"/>
                    <a:pt x="1387" y="246"/>
                  </a:cubicBezTo>
                  <a:cubicBezTo>
                    <a:pt x="1387" y="246"/>
                    <a:pt x="1374" y="246"/>
                    <a:pt x="1346" y="246"/>
                  </a:cubicBezTo>
                  <a:cubicBezTo>
                    <a:pt x="1360" y="260"/>
                    <a:pt x="1319" y="260"/>
                    <a:pt x="1319" y="260"/>
                  </a:cubicBezTo>
                  <a:cubicBezTo>
                    <a:pt x="1319" y="260"/>
                    <a:pt x="1333" y="273"/>
                    <a:pt x="1346" y="273"/>
                  </a:cubicBezTo>
                  <a:cubicBezTo>
                    <a:pt x="1360" y="273"/>
                    <a:pt x="1374" y="273"/>
                    <a:pt x="1374" y="273"/>
                  </a:cubicBezTo>
                  <a:cubicBezTo>
                    <a:pt x="1442" y="273"/>
                    <a:pt x="1510" y="287"/>
                    <a:pt x="1550" y="314"/>
                  </a:cubicBezTo>
                  <a:cubicBezTo>
                    <a:pt x="1550" y="328"/>
                    <a:pt x="1578" y="328"/>
                    <a:pt x="1605" y="341"/>
                  </a:cubicBezTo>
                  <a:cubicBezTo>
                    <a:pt x="1605" y="341"/>
                    <a:pt x="1618" y="355"/>
                    <a:pt x="1632" y="355"/>
                  </a:cubicBezTo>
                  <a:cubicBezTo>
                    <a:pt x="1632" y="368"/>
                    <a:pt x="1632" y="368"/>
                    <a:pt x="1605" y="368"/>
                  </a:cubicBezTo>
                  <a:cubicBezTo>
                    <a:pt x="1605" y="368"/>
                    <a:pt x="1605" y="368"/>
                    <a:pt x="1618" y="382"/>
                  </a:cubicBezTo>
                  <a:cubicBezTo>
                    <a:pt x="1632" y="382"/>
                    <a:pt x="1659" y="382"/>
                    <a:pt x="1687" y="396"/>
                  </a:cubicBezTo>
                  <a:cubicBezTo>
                    <a:pt x="1714" y="409"/>
                    <a:pt x="1727" y="423"/>
                    <a:pt x="1741" y="436"/>
                  </a:cubicBezTo>
                  <a:cubicBezTo>
                    <a:pt x="1727" y="436"/>
                    <a:pt x="1714" y="423"/>
                    <a:pt x="1687" y="423"/>
                  </a:cubicBezTo>
                  <a:cubicBezTo>
                    <a:pt x="1659" y="409"/>
                    <a:pt x="1632" y="409"/>
                    <a:pt x="1605" y="396"/>
                  </a:cubicBezTo>
                  <a:cubicBezTo>
                    <a:pt x="1591" y="396"/>
                    <a:pt x="1578" y="396"/>
                    <a:pt x="1578" y="396"/>
                  </a:cubicBezTo>
                  <a:cubicBezTo>
                    <a:pt x="1564" y="382"/>
                    <a:pt x="1537" y="382"/>
                    <a:pt x="1523" y="382"/>
                  </a:cubicBezTo>
                  <a:cubicBezTo>
                    <a:pt x="1510" y="382"/>
                    <a:pt x="1496" y="382"/>
                    <a:pt x="1482" y="382"/>
                  </a:cubicBezTo>
                  <a:cubicBezTo>
                    <a:pt x="1482" y="396"/>
                    <a:pt x="1469" y="396"/>
                    <a:pt x="1442" y="396"/>
                  </a:cubicBezTo>
                  <a:cubicBezTo>
                    <a:pt x="1428" y="396"/>
                    <a:pt x="1414" y="396"/>
                    <a:pt x="1414" y="396"/>
                  </a:cubicBezTo>
                  <a:cubicBezTo>
                    <a:pt x="1374" y="396"/>
                    <a:pt x="1333" y="396"/>
                    <a:pt x="1306" y="396"/>
                  </a:cubicBezTo>
                  <a:cubicBezTo>
                    <a:pt x="1278" y="382"/>
                    <a:pt x="1292" y="382"/>
                    <a:pt x="1319" y="382"/>
                  </a:cubicBezTo>
                  <a:cubicBezTo>
                    <a:pt x="1292" y="368"/>
                    <a:pt x="1278" y="355"/>
                    <a:pt x="1292" y="341"/>
                  </a:cubicBezTo>
                  <a:cubicBezTo>
                    <a:pt x="1319" y="341"/>
                    <a:pt x="1333" y="341"/>
                    <a:pt x="1333" y="341"/>
                  </a:cubicBezTo>
                  <a:cubicBezTo>
                    <a:pt x="1360" y="341"/>
                    <a:pt x="1374" y="341"/>
                    <a:pt x="1387" y="328"/>
                  </a:cubicBezTo>
                  <a:cubicBezTo>
                    <a:pt x="1401" y="328"/>
                    <a:pt x="1401" y="328"/>
                    <a:pt x="1414" y="314"/>
                  </a:cubicBezTo>
                  <a:cubicBezTo>
                    <a:pt x="1428" y="328"/>
                    <a:pt x="1442" y="328"/>
                    <a:pt x="1455" y="328"/>
                  </a:cubicBezTo>
                  <a:cubicBezTo>
                    <a:pt x="1455" y="314"/>
                    <a:pt x="1414" y="314"/>
                    <a:pt x="1414" y="314"/>
                  </a:cubicBezTo>
                  <a:cubicBezTo>
                    <a:pt x="1401" y="314"/>
                    <a:pt x="1387" y="314"/>
                    <a:pt x="1374" y="314"/>
                  </a:cubicBezTo>
                  <a:cubicBezTo>
                    <a:pt x="1374" y="300"/>
                    <a:pt x="1387" y="300"/>
                    <a:pt x="1387" y="300"/>
                  </a:cubicBezTo>
                  <a:cubicBezTo>
                    <a:pt x="1401" y="300"/>
                    <a:pt x="1414" y="300"/>
                    <a:pt x="1414" y="300"/>
                  </a:cubicBezTo>
                  <a:cubicBezTo>
                    <a:pt x="1401" y="300"/>
                    <a:pt x="1387" y="300"/>
                    <a:pt x="1360" y="287"/>
                  </a:cubicBezTo>
                  <a:cubicBezTo>
                    <a:pt x="1360" y="287"/>
                    <a:pt x="1346" y="287"/>
                    <a:pt x="1333" y="287"/>
                  </a:cubicBezTo>
                  <a:cubicBezTo>
                    <a:pt x="1306" y="287"/>
                    <a:pt x="1292" y="287"/>
                    <a:pt x="1278" y="273"/>
                  </a:cubicBezTo>
                  <a:cubicBezTo>
                    <a:pt x="1265" y="273"/>
                    <a:pt x="1251" y="273"/>
                    <a:pt x="1238" y="273"/>
                  </a:cubicBezTo>
                  <a:cubicBezTo>
                    <a:pt x="1197" y="273"/>
                    <a:pt x="1197" y="273"/>
                    <a:pt x="1156" y="287"/>
                  </a:cubicBezTo>
                  <a:lnTo>
                    <a:pt x="1158" y="287"/>
                  </a:lnTo>
                  <a:cubicBezTo>
                    <a:pt x="1170" y="287"/>
                    <a:pt x="1173" y="287"/>
                    <a:pt x="1183" y="287"/>
                  </a:cubicBezTo>
                  <a:cubicBezTo>
                    <a:pt x="1197" y="287"/>
                    <a:pt x="1224" y="300"/>
                    <a:pt x="1238" y="300"/>
                  </a:cubicBezTo>
                  <a:cubicBezTo>
                    <a:pt x="1238" y="300"/>
                    <a:pt x="1238" y="300"/>
                    <a:pt x="1251" y="300"/>
                  </a:cubicBezTo>
                  <a:cubicBezTo>
                    <a:pt x="1251" y="314"/>
                    <a:pt x="1251" y="314"/>
                    <a:pt x="1251" y="314"/>
                  </a:cubicBezTo>
                  <a:cubicBezTo>
                    <a:pt x="1238" y="314"/>
                    <a:pt x="1224" y="314"/>
                    <a:pt x="1197" y="314"/>
                  </a:cubicBezTo>
                  <a:cubicBezTo>
                    <a:pt x="1170" y="328"/>
                    <a:pt x="1142" y="328"/>
                    <a:pt x="1129" y="328"/>
                  </a:cubicBezTo>
                  <a:cubicBezTo>
                    <a:pt x="1102" y="341"/>
                    <a:pt x="1102" y="341"/>
                    <a:pt x="1102" y="355"/>
                  </a:cubicBezTo>
                  <a:cubicBezTo>
                    <a:pt x="1115" y="355"/>
                    <a:pt x="1142" y="355"/>
                    <a:pt x="1156" y="355"/>
                  </a:cubicBezTo>
                  <a:cubicBezTo>
                    <a:pt x="1142" y="368"/>
                    <a:pt x="1129" y="368"/>
                    <a:pt x="1115" y="382"/>
                  </a:cubicBezTo>
                  <a:cubicBezTo>
                    <a:pt x="1102" y="382"/>
                    <a:pt x="1074" y="382"/>
                    <a:pt x="1061" y="382"/>
                  </a:cubicBezTo>
                  <a:cubicBezTo>
                    <a:pt x="1061" y="396"/>
                    <a:pt x="1047" y="396"/>
                    <a:pt x="1047" y="396"/>
                  </a:cubicBezTo>
                  <a:cubicBezTo>
                    <a:pt x="1034" y="409"/>
                    <a:pt x="1020" y="423"/>
                    <a:pt x="993" y="423"/>
                  </a:cubicBezTo>
                  <a:cubicBezTo>
                    <a:pt x="993" y="436"/>
                    <a:pt x="1006" y="436"/>
                    <a:pt x="1020" y="436"/>
                  </a:cubicBezTo>
                  <a:cubicBezTo>
                    <a:pt x="1034" y="423"/>
                    <a:pt x="1020" y="423"/>
                    <a:pt x="1020" y="423"/>
                  </a:cubicBezTo>
                  <a:cubicBezTo>
                    <a:pt x="1047" y="409"/>
                    <a:pt x="1061" y="409"/>
                    <a:pt x="1061" y="396"/>
                  </a:cubicBezTo>
                  <a:cubicBezTo>
                    <a:pt x="1088" y="396"/>
                    <a:pt x="1102" y="382"/>
                    <a:pt x="1115" y="382"/>
                  </a:cubicBezTo>
                  <a:cubicBezTo>
                    <a:pt x="1142" y="382"/>
                    <a:pt x="1170" y="382"/>
                    <a:pt x="1210" y="382"/>
                  </a:cubicBezTo>
                  <a:cubicBezTo>
                    <a:pt x="1224" y="396"/>
                    <a:pt x="1238" y="396"/>
                    <a:pt x="1278" y="396"/>
                  </a:cubicBezTo>
                  <a:cubicBezTo>
                    <a:pt x="1319" y="409"/>
                    <a:pt x="1374" y="409"/>
                    <a:pt x="1387" y="423"/>
                  </a:cubicBezTo>
                  <a:cubicBezTo>
                    <a:pt x="1374" y="423"/>
                    <a:pt x="1374" y="436"/>
                    <a:pt x="1360" y="423"/>
                  </a:cubicBezTo>
                  <a:cubicBezTo>
                    <a:pt x="1346" y="423"/>
                    <a:pt x="1333" y="423"/>
                    <a:pt x="1306" y="423"/>
                  </a:cubicBezTo>
                  <a:cubicBezTo>
                    <a:pt x="1319" y="423"/>
                    <a:pt x="1292" y="423"/>
                    <a:pt x="1306" y="436"/>
                  </a:cubicBezTo>
                  <a:cubicBezTo>
                    <a:pt x="1306" y="436"/>
                    <a:pt x="1319" y="436"/>
                    <a:pt x="1319" y="436"/>
                  </a:cubicBezTo>
                  <a:cubicBezTo>
                    <a:pt x="1333" y="436"/>
                    <a:pt x="1346" y="436"/>
                    <a:pt x="1346" y="436"/>
                  </a:cubicBezTo>
                  <a:cubicBezTo>
                    <a:pt x="1360" y="436"/>
                    <a:pt x="1360" y="436"/>
                    <a:pt x="1387" y="450"/>
                  </a:cubicBezTo>
                  <a:cubicBezTo>
                    <a:pt x="1404" y="441"/>
                    <a:pt x="1427" y="438"/>
                    <a:pt x="1434" y="434"/>
                  </a:cubicBezTo>
                  <a:lnTo>
                    <a:pt x="1435" y="433"/>
                  </a:lnTo>
                  <a:lnTo>
                    <a:pt x="1435" y="435"/>
                  </a:lnTo>
                  <a:cubicBezTo>
                    <a:pt x="1435" y="436"/>
                    <a:pt x="1435" y="436"/>
                    <a:pt x="1442" y="436"/>
                  </a:cubicBezTo>
                  <a:cubicBezTo>
                    <a:pt x="1455" y="450"/>
                    <a:pt x="1469" y="450"/>
                    <a:pt x="1482" y="450"/>
                  </a:cubicBezTo>
                  <a:cubicBezTo>
                    <a:pt x="1482" y="464"/>
                    <a:pt x="1496" y="464"/>
                    <a:pt x="1496" y="464"/>
                  </a:cubicBezTo>
                  <a:cubicBezTo>
                    <a:pt x="1496" y="464"/>
                    <a:pt x="1496" y="464"/>
                    <a:pt x="1510" y="477"/>
                  </a:cubicBezTo>
                  <a:cubicBezTo>
                    <a:pt x="1482" y="477"/>
                    <a:pt x="1455" y="477"/>
                    <a:pt x="1414" y="464"/>
                  </a:cubicBezTo>
                  <a:cubicBezTo>
                    <a:pt x="1401" y="464"/>
                    <a:pt x="1374" y="464"/>
                    <a:pt x="1346" y="464"/>
                  </a:cubicBezTo>
                  <a:cubicBezTo>
                    <a:pt x="1341" y="464"/>
                    <a:pt x="1334" y="464"/>
                    <a:pt x="1327" y="464"/>
                  </a:cubicBezTo>
                  <a:lnTo>
                    <a:pt x="1323" y="464"/>
                  </a:lnTo>
                  <a:cubicBezTo>
                    <a:pt x="1323" y="464"/>
                    <a:pt x="1323" y="464"/>
                    <a:pt x="1323" y="464"/>
                  </a:cubicBezTo>
                  <a:lnTo>
                    <a:pt x="1323" y="464"/>
                  </a:lnTo>
                  <a:lnTo>
                    <a:pt x="1322" y="464"/>
                  </a:lnTo>
                  <a:lnTo>
                    <a:pt x="1321" y="464"/>
                  </a:lnTo>
                  <a:lnTo>
                    <a:pt x="1320" y="464"/>
                  </a:lnTo>
                  <a:lnTo>
                    <a:pt x="1319" y="464"/>
                  </a:lnTo>
                  <a:cubicBezTo>
                    <a:pt x="1333" y="464"/>
                    <a:pt x="1360" y="477"/>
                    <a:pt x="1374" y="477"/>
                  </a:cubicBezTo>
                  <a:cubicBezTo>
                    <a:pt x="1387" y="477"/>
                    <a:pt x="1387" y="491"/>
                    <a:pt x="1387" y="491"/>
                  </a:cubicBezTo>
                  <a:cubicBezTo>
                    <a:pt x="1387" y="491"/>
                    <a:pt x="1401" y="504"/>
                    <a:pt x="1401" y="504"/>
                  </a:cubicBezTo>
                  <a:cubicBezTo>
                    <a:pt x="1414" y="504"/>
                    <a:pt x="1428" y="504"/>
                    <a:pt x="1442" y="518"/>
                  </a:cubicBezTo>
                  <a:cubicBezTo>
                    <a:pt x="1442" y="518"/>
                    <a:pt x="1442" y="531"/>
                    <a:pt x="1414" y="518"/>
                  </a:cubicBezTo>
                  <a:cubicBezTo>
                    <a:pt x="1414" y="531"/>
                    <a:pt x="1414" y="531"/>
                    <a:pt x="1414" y="545"/>
                  </a:cubicBezTo>
                  <a:cubicBezTo>
                    <a:pt x="1414" y="545"/>
                    <a:pt x="1401" y="545"/>
                    <a:pt x="1401" y="545"/>
                  </a:cubicBezTo>
                  <a:cubicBezTo>
                    <a:pt x="1374" y="531"/>
                    <a:pt x="1333" y="531"/>
                    <a:pt x="1333" y="531"/>
                  </a:cubicBezTo>
                  <a:cubicBezTo>
                    <a:pt x="1333" y="531"/>
                    <a:pt x="1346" y="545"/>
                    <a:pt x="1346" y="545"/>
                  </a:cubicBezTo>
                  <a:cubicBezTo>
                    <a:pt x="1346" y="545"/>
                    <a:pt x="1333" y="559"/>
                    <a:pt x="1333" y="559"/>
                  </a:cubicBezTo>
                  <a:cubicBezTo>
                    <a:pt x="1319" y="559"/>
                    <a:pt x="1306" y="545"/>
                    <a:pt x="1292" y="545"/>
                  </a:cubicBezTo>
                  <a:cubicBezTo>
                    <a:pt x="1265" y="545"/>
                    <a:pt x="1265" y="545"/>
                    <a:pt x="1251" y="559"/>
                  </a:cubicBezTo>
                  <a:cubicBezTo>
                    <a:pt x="1251" y="559"/>
                    <a:pt x="1251" y="559"/>
                    <a:pt x="1238" y="559"/>
                  </a:cubicBezTo>
                  <a:cubicBezTo>
                    <a:pt x="1251" y="572"/>
                    <a:pt x="1251" y="572"/>
                    <a:pt x="1238" y="586"/>
                  </a:cubicBezTo>
                  <a:cubicBezTo>
                    <a:pt x="1251" y="586"/>
                    <a:pt x="1238" y="599"/>
                    <a:pt x="1224" y="599"/>
                  </a:cubicBezTo>
                  <a:cubicBezTo>
                    <a:pt x="1210" y="599"/>
                    <a:pt x="1197" y="599"/>
                    <a:pt x="1183" y="599"/>
                  </a:cubicBezTo>
                  <a:cubicBezTo>
                    <a:pt x="1183" y="586"/>
                    <a:pt x="1170" y="599"/>
                    <a:pt x="1156" y="599"/>
                  </a:cubicBezTo>
                  <a:lnTo>
                    <a:pt x="1152" y="599"/>
                  </a:lnTo>
                  <a:cubicBezTo>
                    <a:pt x="1149" y="599"/>
                    <a:pt x="1146" y="599"/>
                    <a:pt x="1142" y="599"/>
                  </a:cubicBezTo>
                  <a:cubicBezTo>
                    <a:pt x="1132" y="610"/>
                    <a:pt x="1122" y="612"/>
                    <a:pt x="1118" y="619"/>
                  </a:cubicBezTo>
                  <a:lnTo>
                    <a:pt x="1117" y="619"/>
                  </a:lnTo>
                  <a:lnTo>
                    <a:pt x="1110" y="623"/>
                  </a:lnTo>
                  <a:cubicBezTo>
                    <a:pt x="1093" y="633"/>
                    <a:pt x="1078" y="644"/>
                    <a:pt x="1047" y="654"/>
                  </a:cubicBezTo>
                  <a:cubicBezTo>
                    <a:pt x="1047" y="667"/>
                    <a:pt x="1061" y="667"/>
                    <a:pt x="1061" y="667"/>
                  </a:cubicBezTo>
                  <a:cubicBezTo>
                    <a:pt x="1061" y="681"/>
                    <a:pt x="1061" y="681"/>
                    <a:pt x="1047" y="695"/>
                  </a:cubicBezTo>
                  <a:cubicBezTo>
                    <a:pt x="1047" y="708"/>
                    <a:pt x="1034" y="708"/>
                    <a:pt x="1020" y="722"/>
                  </a:cubicBezTo>
                  <a:cubicBezTo>
                    <a:pt x="1006" y="722"/>
                    <a:pt x="1006" y="722"/>
                    <a:pt x="993" y="722"/>
                  </a:cubicBezTo>
                  <a:cubicBezTo>
                    <a:pt x="966" y="722"/>
                    <a:pt x="952" y="735"/>
                    <a:pt x="938" y="735"/>
                  </a:cubicBezTo>
                  <a:cubicBezTo>
                    <a:pt x="926" y="747"/>
                    <a:pt x="915" y="759"/>
                    <a:pt x="912" y="771"/>
                  </a:cubicBezTo>
                  <a:lnTo>
                    <a:pt x="911" y="775"/>
                  </a:lnTo>
                  <a:lnTo>
                    <a:pt x="912" y="775"/>
                  </a:lnTo>
                  <a:cubicBezTo>
                    <a:pt x="920" y="775"/>
                    <a:pt x="925" y="775"/>
                    <a:pt x="925" y="775"/>
                  </a:cubicBezTo>
                  <a:cubicBezTo>
                    <a:pt x="925" y="775"/>
                    <a:pt x="911" y="775"/>
                    <a:pt x="911" y="790"/>
                  </a:cubicBezTo>
                  <a:cubicBezTo>
                    <a:pt x="911" y="790"/>
                    <a:pt x="906" y="790"/>
                    <a:pt x="901" y="786"/>
                  </a:cubicBezTo>
                  <a:lnTo>
                    <a:pt x="901" y="786"/>
                  </a:lnTo>
                  <a:lnTo>
                    <a:pt x="900" y="787"/>
                  </a:lnTo>
                  <a:cubicBezTo>
                    <a:pt x="896" y="790"/>
                    <a:pt x="892" y="790"/>
                    <a:pt x="884" y="790"/>
                  </a:cubicBezTo>
                  <a:cubicBezTo>
                    <a:pt x="870" y="790"/>
                    <a:pt x="857" y="790"/>
                    <a:pt x="843" y="803"/>
                  </a:cubicBezTo>
                  <a:cubicBezTo>
                    <a:pt x="830" y="817"/>
                    <a:pt x="830" y="844"/>
                    <a:pt x="816" y="871"/>
                  </a:cubicBezTo>
                  <a:cubicBezTo>
                    <a:pt x="802" y="885"/>
                    <a:pt x="789" y="885"/>
                    <a:pt x="789" y="899"/>
                  </a:cubicBezTo>
                  <a:cubicBezTo>
                    <a:pt x="775" y="912"/>
                    <a:pt x="789" y="899"/>
                    <a:pt x="775" y="899"/>
                  </a:cubicBezTo>
                  <a:cubicBezTo>
                    <a:pt x="775" y="899"/>
                    <a:pt x="762" y="899"/>
                    <a:pt x="775" y="871"/>
                  </a:cubicBezTo>
                  <a:cubicBezTo>
                    <a:pt x="789" y="871"/>
                    <a:pt x="789" y="871"/>
                    <a:pt x="802" y="858"/>
                  </a:cubicBezTo>
                  <a:cubicBezTo>
                    <a:pt x="802" y="844"/>
                    <a:pt x="802" y="844"/>
                    <a:pt x="789" y="858"/>
                  </a:cubicBezTo>
                  <a:cubicBezTo>
                    <a:pt x="789" y="844"/>
                    <a:pt x="802" y="831"/>
                    <a:pt x="816" y="817"/>
                  </a:cubicBezTo>
                  <a:cubicBezTo>
                    <a:pt x="830" y="803"/>
                    <a:pt x="830" y="790"/>
                    <a:pt x="830" y="790"/>
                  </a:cubicBezTo>
                  <a:cubicBezTo>
                    <a:pt x="816" y="803"/>
                    <a:pt x="802" y="817"/>
                    <a:pt x="789" y="831"/>
                  </a:cubicBezTo>
                  <a:cubicBezTo>
                    <a:pt x="789" y="831"/>
                    <a:pt x="775" y="831"/>
                    <a:pt x="775" y="844"/>
                  </a:cubicBezTo>
                  <a:cubicBezTo>
                    <a:pt x="775" y="831"/>
                    <a:pt x="775" y="817"/>
                    <a:pt x="789" y="817"/>
                  </a:cubicBezTo>
                  <a:cubicBezTo>
                    <a:pt x="775" y="817"/>
                    <a:pt x="762" y="831"/>
                    <a:pt x="748" y="844"/>
                  </a:cubicBezTo>
                  <a:cubicBezTo>
                    <a:pt x="762" y="817"/>
                    <a:pt x="762" y="803"/>
                    <a:pt x="789" y="776"/>
                  </a:cubicBezTo>
                  <a:cubicBezTo>
                    <a:pt x="775" y="790"/>
                    <a:pt x="748" y="803"/>
                    <a:pt x="734" y="817"/>
                  </a:cubicBezTo>
                  <a:cubicBezTo>
                    <a:pt x="721" y="844"/>
                    <a:pt x="707" y="858"/>
                    <a:pt x="707" y="871"/>
                  </a:cubicBezTo>
                  <a:cubicBezTo>
                    <a:pt x="721" y="871"/>
                    <a:pt x="721" y="885"/>
                    <a:pt x="707" y="912"/>
                  </a:cubicBezTo>
                  <a:cubicBezTo>
                    <a:pt x="707" y="926"/>
                    <a:pt x="721" y="899"/>
                    <a:pt x="748" y="871"/>
                  </a:cubicBezTo>
                  <a:cubicBezTo>
                    <a:pt x="748" y="871"/>
                    <a:pt x="748" y="885"/>
                    <a:pt x="734" y="899"/>
                  </a:cubicBezTo>
                  <a:cubicBezTo>
                    <a:pt x="734" y="912"/>
                    <a:pt x="721" y="926"/>
                    <a:pt x="734" y="926"/>
                  </a:cubicBezTo>
                  <a:cubicBezTo>
                    <a:pt x="734" y="926"/>
                    <a:pt x="734" y="912"/>
                    <a:pt x="734" y="912"/>
                  </a:cubicBezTo>
                  <a:cubicBezTo>
                    <a:pt x="748" y="926"/>
                    <a:pt x="762" y="926"/>
                    <a:pt x="775" y="912"/>
                  </a:cubicBezTo>
                  <a:cubicBezTo>
                    <a:pt x="775" y="912"/>
                    <a:pt x="775" y="912"/>
                    <a:pt x="789" y="912"/>
                  </a:cubicBezTo>
                  <a:cubicBezTo>
                    <a:pt x="775" y="926"/>
                    <a:pt x="762" y="939"/>
                    <a:pt x="748" y="967"/>
                  </a:cubicBezTo>
                  <a:cubicBezTo>
                    <a:pt x="762" y="967"/>
                    <a:pt x="748" y="980"/>
                    <a:pt x="762" y="967"/>
                  </a:cubicBezTo>
                  <a:cubicBezTo>
                    <a:pt x="762" y="980"/>
                    <a:pt x="748" y="980"/>
                    <a:pt x="748" y="994"/>
                  </a:cubicBezTo>
                  <a:cubicBezTo>
                    <a:pt x="762" y="967"/>
                    <a:pt x="775" y="980"/>
                    <a:pt x="789" y="953"/>
                  </a:cubicBezTo>
                  <a:cubicBezTo>
                    <a:pt x="789" y="967"/>
                    <a:pt x="775" y="980"/>
                    <a:pt x="775" y="994"/>
                  </a:cubicBezTo>
                  <a:cubicBezTo>
                    <a:pt x="762" y="1007"/>
                    <a:pt x="762" y="994"/>
                    <a:pt x="762" y="1007"/>
                  </a:cubicBezTo>
                  <a:cubicBezTo>
                    <a:pt x="748" y="1007"/>
                    <a:pt x="748" y="1007"/>
                    <a:pt x="748" y="1007"/>
                  </a:cubicBezTo>
                  <a:cubicBezTo>
                    <a:pt x="734" y="1021"/>
                    <a:pt x="734" y="1035"/>
                    <a:pt x="734" y="1048"/>
                  </a:cubicBezTo>
                  <a:cubicBezTo>
                    <a:pt x="721" y="1062"/>
                    <a:pt x="721" y="1075"/>
                    <a:pt x="734" y="1075"/>
                  </a:cubicBezTo>
                  <a:cubicBezTo>
                    <a:pt x="734" y="1075"/>
                    <a:pt x="734" y="1075"/>
                    <a:pt x="721" y="1089"/>
                  </a:cubicBezTo>
                  <a:cubicBezTo>
                    <a:pt x="734" y="1089"/>
                    <a:pt x="734" y="1089"/>
                    <a:pt x="734" y="1089"/>
                  </a:cubicBezTo>
                  <a:cubicBezTo>
                    <a:pt x="721" y="1116"/>
                    <a:pt x="707" y="1143"/>
                    <a:pt x="707" y="1171"/>
                  </a:cubicBezTo>
                  <a:cubicBezTo>
                    <a:pt x="707" y="1171"/>
                    <a:pt x="707" y="1157"/>
                    <a:pt x="707" y="1157"/>
                  </a:cubicBezTo>
                  <a:cubicBezTo>
                    <a:pt x="707" y="1143"/>
                    <a:pt x="707" y="1157"/>
                    <a:pt x="707" y="1143"/>
                  </a:cubicBezTo>
                  <a:cubicBezTo>
                    <a:pt x="707" y="1130"/>
                    <a:pt x="707" y="1116"/>
                    <a:pt x="707" y="1089"/>
                  </a:cubicBezTo>
                  <a:cubicBezTo>
                    <a:pt x="694" y="1116"/>
                    <a:pt x="680" y="1089"/>
                    <a:pt x="680" y="1089"/>
                  </a:cubicBezTo>
                  <a:cubicBezTo>
                    <a:pt x="680" y="1089"/>
                    <a:pt x="680" y="1075"/>
                    <a:pt x="680" y="1075"/>
                  </a:cubicBezTo>
                  <a:cubicBezTo>
                    <a:pt x="694" y="1075"/>
                    <a:pt x="694" y="1062"/>
                    <a:pt x="707" y="1048"/>
                  </a:cubicBezTo>
                  <a:cubicBezTo>
                    <a:pt x="707" y="1041"/>
                    <a:pt x="707" y="1029"/>
                    <a:pt x="707" y="1022"/>
                  </a:cubicBezTo>
                  <a:lnTo>
                    <a:pt x="707" y="1021"/>
                  </a:lnTo>
                  <a:cubicBezTo>
                    <a:pt x="694" y="1021"/>
                    <a:pt x="694" y="1021"/>
                    <a:pt x="680" y="1035"/>
                  </a:cubicBezTo>
                  <a:cubicBezTo>
                    <a:pt x="680" y="1035"/>
                    <a:pt x="680" y="1021"/>
                    <a:pt x="680" y="1007"/>
                  </a:cubicBezTo>
                  <a:cubicBezTo>
                    <a:pt x="680" y="1007"/>
                    <a:pt x="680" y="1021"/>
                    <a:pt x="666" y="1035"/>
                  </a:cubicBezTo>
                  <a:cubicBezTo>
                    <a:pt x="666" y="1035"/>
                    <a:pt x="666" y="1048"/>
                    <a:pt x="666" y="1048"/>
                  </a:cubicBezTo>
                  <a:cubicBezTo>
                    <a:pt x="666" y="1062"/>
                    <a:pt x="666" y="1062"/>
                    <a:pt x="666" y="1062"/>
                  </a:cubicBezTo>
                  <a:cubicBezTo>
                    <a:pt x="653" y="1062"/>
                    <a:pt x="653" y="1089"/>
                    <a:pt x="653" y="1075"/>
                  </a:cubicBezTo>
                  <a:cubicBezTo>
                    <a:pt x="649" y="1079"/>
                    <a:pt x="646" y="1081"/>
                    <a:pt x="643" y="1083"/>
                  </a:cubicBezTo>
                  <a:lnTo>
                    <a:pt x="639" y="1086"/>
                  </a:lnTo>
                  <a:lnTo>
                    <a:pt x="639" y="1079"/>
                  </a:lnTo>
                  <a:cubicBezTo>
                    <a:pt x="639" y="1069"/>
                    <a:pt x="639" y="1062"/>
                    <a:pt x="639" y="1062"/>
                  </a:cubicBezTo>
                  <a:cubicBezTo>
                    <a:pt x="653" y="1035"/>
                    <a:pt x="653" y="1021"/>
                    <a:pt x="653" y="1021"/>
                  </a:cubicBezTo>
                  <a:cubicBezTo>
                    <a:pt x="653" y="994"/>
                    <a:pt x="653" y="994"/>
                    <a:pt x="653" y="980"/>
                  </a:cubicBezTo>
                  <a:cubicBezTo>
                    <a:pt x="653" y="967"/>
                    <a:pt x="653" y="967"/>
                    <a:pt x="653" y="967"/>
                  </a:cubicBezTo>
                  <a:cubicBezTo>
                    <a:pt x="639" y="994"/>
                    <a:pt x="626" y="1021"/>
                    <a:pt x="626" y="1035"/>
                  </a:cubicBezTo>
                  <a:cubicBezTo>
                    <a:pt x="626" y="1062"/>
                    <a:pt x="612" y="1075"/>
                    <a:pt x="612" y="1103"/>
                  </a:cubicBezTo>
                  <a:cubicBezTo>
                    <a:pt x="612" y="1116"/>
                    <a:pt x="598" y="1130"/>
                    <a:pt x="598" y="1143"/>
                  </a:cubicBezTo>
                  <a:cubicBezTo>
                    <a:pt x="598" y="1157"/>
                    <a:pt x="598" y="1157"/>
                    <a:pt x="598" y="1171"/>
                  </a:cubicBezTo>
                  <a:cubicBezTo>
                    <a:pt x="598" y="1180"/>
                    <a:pt x="598" y="1202"/>
                    <a:pt x="598" y="1211"/>
                  </a:cubicBezTo>
                  <a:lnTo>
                    <a:pt x="598" y="1211"/>
                  </a:lnTo>
                  <a:cubicBezTo>
                    <a:pt x="598" y="1225"/>
                    <a:pt x="598" y="1252"/>
                    <a:pt x="585" y="1252"/>
                  </a:cubicBezTo>
                  <a:cubicBezTo>
                    <a:pt x="598" y="1266"/>
                    <a:pt x="585" y="1279"/>
                    <a:pt x="585" y="1279"/>
                  </a:cubicBezTo>
                  <a:cubicBezTo>
                    <a:pt x="585" y="1279"/>
                    <a:pt x="585" y="1307"/>
                    <a:pt x="585" y="1334"/>
                  </a:cubicBezTo>
                  <a:cubicBezTo>
                    <a:pt x="585" y="1347"/>
                    <a:pt x="585" y="1361"/>
                    <a:pt x="585" y="1374"/>
                  </a:cubicBezTo>
                  <a:cubicBezTo>
                    <a:pt x="598" y="1402"/>
                    <a:pt x="598" y="1388"/>
                    <a:pt x="612" y="1388"/>
                  </a:cubicBezTo>
                  <a:cubicBezTo>
                    <a:pt x="598" y="1361"/>
                    <a:pt x="585" y="1320"/>
                    <a:pt x="598" y="1293"/>
                  </a:cubicBezTo>
                  <a:cubicBezTo>
                    <a:pt x="598" y="1320"/>
                    <a:pt x="612" y="1307"/>
                    <a:pt x="626" y="1293"/>
                  </a:cubicBezTo>
                  <a:cubicBezTo>
                    <a:pt x="626" y="1279"/>
                    <a:pt x="626" y="1266"/>
                    <a:pt x="626" y="1252"/>
                  </a:cubicBezTo>
                  <a:cubicBezTo>
                    <a:pt x="626" y="1252"/>
                    <a:pt x="626" y="1239"/>
                    <a:pt x="626" y="1239"/>
                  </a:cubicBezTo>
                  <a:cubicBezTo>
                    <a:pt x="639" y="1252"/>
                    <a:pt x="639" y="1266"/>
                    <a:pt x="639" y="1266"/>
                  </a:cubicBezTo>
                  <a:cubicBezTo>
                    <a:pt x="639" y="1266"/>
                    <a:pt x="639" y="1252"/>
                    <a:pt x="639" y="1252"/>
                  </a:cubicBezTo>
                  <a:cubicBezTo>
                    <a:pt x="653" y="1252"/>
                    <a:pt x="653" y="1266"/>
                    <a:pt x="653" y="1279"/>
                  </a:cubicBezTo>
                  <a:cubicBezTo>
                    <a:pt x="666" y="1266"/>
                    <a:pt x="666" y="1239"/>
                    <a:pt x="653" y="1239"/>
                  </a:cubicBezTo>
                  <a:cubicBezTo>
                    <a:pt x="653" y="1239"/>
                    <a:pt x="653" y="1239"/>
                    <a:pt x="653" y="1225"/>
                  </a:cubicBezTo>
                  <a:cubicBezTo>
                    <a:pt x="666" y="1225"/>
                    <a:pt x="666" y="1225"/>
                    <a:pt x="666" y="1211"/>
                  </a:cubicBezTo>
                  <a:cubicBezTo>
                    <a:pt x="666" y="1211"/>
                    <a:pt x="666" y="1211"/>
                    <a:pt x="666" y="1225"/>
                  </a:cubicBezTo>
                  <a:cubicBezTo>
                    <a:pt x="666" y="1239"/>
                    <a:pt x="666" y="1239"/>
                    <a:pt x="666" y="1252"/>
                  </a:cubicBezTo>
                  <a:cubicBezTo>
                    <a:pt x="666" y="1266"/>
                    <a:pt x="666" y="1279"/>
                    <a:pt x="666" y="1307"/>
                  </a:cubicBezTo>
                  <a:cubicBezTo>
                    <a:pt x="653" y="1320"/>
                    <a:pt x="653" y="1334"/>
                    <a:pt x="653" y="1347"/>
                  </a:cubicBezTo>
                  <a:cubicBezTo>
                    <a:pt x="653" y="1347"/>
                    <a:pt x="639" y="1334"/>
                    <a:pt x="653" y="1334"/>
                  </a:cubicBezTo>
                  <a:cubicBezTo>
                    <a:pt x="653" y="1320"/>
                    <a:pt x="639" y="1320"/>
                    <a:pt x="639" y="1320"/>
                  </a:cubicBezTo>
                  <a:cubicBezTo>
                    <a:pt x="639" y="1334"/>
                    <a:pt x="639" y="1361"/>
                    <a:pt x="639" y="1361"/>
                  </a:cubicBezTo>
                  <a:cubicBezTo>
                    <a:pt x="639" y="1388"/>
                    <a:pt x="653" y="1402"/>
                    <a:pt x="653" y="1429"/>
                  </a:cubicBezTo>
                  <a:cubicBezTo>
                    <a:pt x="653" y="1429"/>
                    <a:pt x="653" y="1442"/>
                    <a:pt x="653" y="1456"/>
                  </a:cubicBezTo>
                  <a:cubicBezTo>
                    <a:pt x="653" y="1456"/>
                    <a:pt x="653" y="1456"/>
                    <a:pt x="653" y="1470"/>
                  </a:cubicBezTo>
                  <a:cubicBezTo>
                    <a:pt x="666" y="1483"/>
                    <a:pt x="653" y="1483"/>
                    <a:pt x="666" y="1497"/>
                  </a:cubicBezTo>
                  <a:cubicBezTo>
                    <a:pt x="653" y="1510"/>
                    <a:pt x="666" y="1524"/>
                    <a:pt x="666" y="1524"/>
                  </a:cubicBezTo>
                  <a:cubicBezTo>
                    <a:pt x="653" y="1510"/>
                    <a:pt x="653" y="1538"/>
                    <a:pt x="639" y="1524"/>
                  </a:cubicBezTo>
                  <a:cubicBezTo>
                    <a:pt x="639" y="1524"/>
                    <a:pt x="653" y="1538"/>
                    <a:pt x="653" y="1551"/>
                  </a:cubicBezTo>
                  <a:cubicBezTo>
                    <a:pt x="653" y="1565"/>
                    <a:pt x="666" y="1565"/>
                    <a:pt x="666" y="1551"/>
                  </a:cubicBezTo>
                  <a:cubicBezTo>
                    <a:pt x="680" y="1578"/>
                    <a:pt x="680" y="1578"/>
                    <a:pt x="694" y="1606"/>
                  </a:cubicBezTo>
                  <a:cubicBezTo>
                    <a:pt x="707" y="1606"/>
                    <a:pt x="721" y="1633"/>
                    <a:pt x="721" y="1646"/>
                  </a:cubicBezTo>
                  <a:cubicBezTo>
                    <a:pt x="748" y="1674"/>
                    <a:pt x="762" y="1687"/>
                    <a:pt x="789" y="1714"/>
                  </a:cubicBezTo>
                  <a:cubicBezTo>
                    <a:pt x="789" y="1728"/>
                    <a:pt x="775" y="1714"/>
                    <a:pt x="775" y="1714"/>
                  </a:cubicBezTo>
                  <a:cubicBezTo>
                    <a:pt x="775" y="1728"/>
                    <a:pt x="775" y="1728"/>
                    <a:pt x="789" y="1742"/>
                  </a:cubicBezTo>
                  <a:cubicBezTo>
                    <a:pt x="789" y="1742"/>
                    <a:pt x="789" y="1742"/>
                    <a:pt x="802" y="1755"/>
                  </a:cubicBezTo>
                  <a:cubicBezTo>
                    <a:pt x="816" y="1769"/>
                    <a:pt x="830" y="1769"/>
                    <a:pt x="830" y="1782"/>
                  </a:cubicBezTo>
                  <a:cubicBezTo>
                    <a:pt x="843" y="1796"/>
                    <a:pt x="843" y="1796"/>
                    <a:pt x="857" y="1782"/>
                  </a:cubicBezTo>
                  <a:cubicBezTo>
                    <a:pt x="843" y="1782"/>
                    <a:pt x="816" y="1755"/>
                    <a:pt x="802" y="1742"/>
                  </a:cubicBezTo>
                  <a:cubicBezTo>
                    <a:pt x="816" y="1742"/>
                    <a:pt x="816" y="1742"/>
                    <a:pt x="816" y="1728"/>
                  </a:cubicBezTo>
                  <a:cubicBezTo>
                    <a:pt x="816" y="1714"/>
                    <a:pt x="816" y="1714"/>
                    <a:pt x="816" y="1701"/>
                  </a:cubicBezTo>
                  <a:cubicBezTo>
                    <a:pt x="816" y="1701"/>
                    <a:pt x="802" y="1687"/>
                    <a:pt x="802" y="1687"/>
                  </a:cubicBezTo>
                  <a:cubicBezTo>
                    <a:pt x="802" y="1687"/>
                    <a:pt x="802" y="1687"/>
                    <a:pt x="816" y="1687"/>
                  </a:cubicBezTo>
                  <a:cubicBezTo>
                    <a:pt x="830" y="1701"/>
                    <a:pt x="830" y="1714"/>
                    <a:pt x="843" y="1728"/>
                  </a:cubicBezTo>
                  <a:cubicBezTo>
                    <a:pt x="857" y="1742"/>
                    <a:pt x="857" y="1755"/>
                    <a:pt x="884" y="1769"/>
                  </a:cubicBezTo>
                  <a:cubicBezTo>
                    <a:pt x="898" y="1782"/>
                    <a:pt x="898" y="1796"/>
                    <a:pt x="870" y="1782"/>
                  </a:cubicBezTo>
                  <a:cubicBezTo>
                    <a:pt x="884" y="1796"/>
                    <a:pt x="898" y="1810"/>
                    <a:pt x="925" y="1823"/>
                  </a:cubicBezTo>
                  <a:cubicBezTo>
                    <a:pt x="938" y="1837"/>
                    <a:pt x="952" y="1850"/>
                    <a:pt x="979" y="1864"/>
                  </a:cubicBezTo>
                  <a:cubicBezTo>
                    <a:pt x="993" y="1864"/>
                    <a:pt x="1006" y="1864"/>
                    <a:pt x="1006" y="1878"/>
                  </a:cubicBezTo>
                  <a:cubicBezTo>
                    <a:pt x="1006" y="1878"/>
                    <a:pt x="1020" y="1891"/>
                    <a:pt x="1034" y="1891"/>
                  </a:cubicBezTo>
                  <a:cubicBezTo>
                    <a:pt x="1040" y="1898"/>
                    <a:pt x="1040" y="1901"/>
                    <a:pt x="1040" y="1903"/>
                  </a:cubicBezTo>
                  <a:lnTo>
                    <a:pt x="1040" y="1904"/>
                  </a:lnTo>
                  <a:lnTo>
                    <a:pt x="1035" y="1902"/>
                  </a:lnTo>
                  <a:cubicBezTo>
                    <a:pt x="1021" y="1898"/>
                    <a:pt x="1003" y="1888"/>
                    <a:pt x="993" y="1878"/>
                  </a:cubicBezTo>
                  <a:cubicBezTo>
                    <a:pt x="979" y="1878"/>
                    <a:pt x="979" y="1878"/>
                    <a:pt x="966" y="1878"/>
                  </a:cubicBezTo>
                  <a:cubicBezTo>
                    <a:pt x="952" y="1864"/>
                    <a:pt x="938" y="1864"/>
                    <a:pt x="925" y="1850"/>
                  </a:cubicBezTo>
                  <a:cubicBezTo>
                    <a:pt x="911" y="1837"/>
                    <a:pt x="911" y="1837"/>
                    <a:pt x="898" y="1837"/>
                  </a:cubicBezTo>
                  <a:cubicBezTo>
                    <a:pt x="884" y="1823"/>
                    <a:pt x="884" y="1823"/>
                    <a:pt x="870" y="1823"/>
                  </a:cubicBezTo>
                  <a:cubicBezTo>
                    <a:pt x="884" y="1837"/>
                    <a:pt x="898" y="1850"/>
                    <a:pt x="925" y="1864"/>
                  </a:cubicBezTo>
                  <a:cubicBezTo>
                    <a:pt x="925" y="1878"/>
                    <a:pt x="925" y="1878"/>
                    <a:pt x="938" y="1878"/>
                  </a:cubicBezTo>
                  <a:cubicBezTo>
                    <a:pt x="938" y="1891"/>
                    <a:pt x="966" y="1891"/>
                    <a:pt x="966" y="1905"/>
                  </a:cubicBezTo>
                  <a:cubicBezTo>
                    <a:pt x="993" y="1932"/>
                    <a:pt x="1034" y="1946"/>
                    <a:pt x="1074" y="1946"/>
                  </a:cubicBezTo>
                  <a:cubicBezTo>
                    <a:pt x="1129" y="1973"/>
                    <a:pt x="1183" y="1973"/>
                    <a:pt x="1224" y="1973"/>
                  </a:cubicBezTo>
                  <a:cubicBezTo>
                    <a:pt x="1248" y="1985"/>
                    <a:pt x="1272" y="1986"/>
                    <a:pt x="1305" y="1977"/>
                  </a:cubicBezTo>
                  <a:lnTo>
                    <a:pt x="1318" y="1973"/>
                  </a:lnTo>
                  <a:lnTo>
                    <a:pt x="1319" y="1973"/>
                  </a:lnTo>
                  <a:lnTo>
                    <a:pt x="1321" y="1973"/>
                  </a:lnTo>
                  <a:lnTo>
                    <a:pt x="1321" y="1971"/>
                  </a:lnTo>
                  <a:cubicBezTo>
                    <a:pt x="1323" y="1962"/>
                    <a:pt x="1335" y="1972"/>
                    <a:pt x="1335" y="1960"/>
                  </a:cubicBezTo>
                  <a:cubicBezTo>
                    <a:pt x="1335" y="1960"/>
                    <a:pt x="1335" y="1970"/>
                    <a:pt x="1335" y="1972"/>
                  </a:cubicBezTo>
                  <a:lnTo>
                    <a:pt x="1335" y="1973"/>
                  </a:lnTo>
                  <a:lnTo>
                    <a:pt x="1374" y="1973"/>
                  </a:lnTo>
                  <a:cubicBezTo>
                    <a:pt x="1387" y="1973"/>
                    <a:pt x="1387" y="1973"/>
                    <a:pt x="1401" y="1973"/>
                  </a:cubicBezTo>
                  <a:cubicBezTo>
                    <a:pt x="1414" y="1973"/>
                    <a:pt x="1428" y="1959"/>
                    <a:pt x="1442" y="1959"/>
                  </a:cubicBezTo>
                  <a:cubicBezTo>
                    <a:pt x="1469" y="1959"/>
                    <a:pt x="1482" y="1946"/>
                    <a:pt x="1496" y="1946"/>
                  </a:cubicBezTo>
                  <a:cubicBezTo>
                    <a:pt x="1496" y="1946"/>
                    <a:pt x="1482" y="1959"/>
                    <a:pt x="1482" y="1959"/>
                  </a:cubicBezTo>
                  <a:cubicBezTo>
                    <a:pt x="1469" y="1973"/>
                    <a:pt x="1455" y="1973"/>
                    <a:pt x="1482" y="1973"/>
                  </a:cubicBezTo>
                  <a:cubicBezTo>
                    <a:pt x="1482" y="1973"/>
                    <a:pt x="1496" y="1973"/>
                    <a:pt x="1496" y="1973"/>
                  </a:cubicBezTo>
                  <a:cubicBezTo>
                    <a:pt x="1523" y="1973"/>
                    <a:pt x="1482" y="1986"/>
                    <a:pt x="1496" y="1986"/>
                  </a:cubicBezTo>
                  <a:cubicBezTo>
                    <a:pt x="1469" y="2000"/>
                    <a:pt x="1469" y="2000"/>
                    <a:pt x="1469" y="2014"/>
                  </a:cubicBezTo>
                  <a:cubicBezTo>
                    <a:pt x="1482" y="2014"/>
                    <a:pt x="1496" y="2014"/>
                    <a:pt x="1523" y="2014"/>
                  </a:cubicBezTo>
                  <a:cubicBezTo>
                    <a:pt x="1550" y="2000"/>
                    <a:pt x="1591" y="1986"/>
                    <a:pt x="1632" y="1973"/>
                  </a:cubicBezTo>
                  <a:cubicBezTo>
                    <a:pt x="1632" y="1973"/>
                    <a:pt x="1618" y="1986"/>
                    <a:pt x="1618" y="1986"/>
                  </a:cubicBezTo>
                  <a:cubicBezTo>
                    <a:pt x="1632" y="1986"/>
                    <a:pt x="1632" y="1973"/>
                    <a:pt x="1646" y="1973"/>
                  </a:cubicBezTo>
                  <a:cubicBezTo>
                    <a:pt x="1673" y="1959"/>
                    <a:pt x="1687" y="1946"/>
                    <a:pt x="1714" y="1932"/>
                  </a:cubicBezTo>
                  <a:cubicBezTo>
                    <a:pt x="1727" y="1918"/>
                    <a:pt x="1714" y="1918"/>
                    <a:pt x="1727" y="1905"/>
                  </a:cubicBezTo>
                  <a:cubicBezTo>
                    <a:pt x="1755" y="1891"/>
                    <a:pt x="1768" y="1891"/>
                    <a:pt x="1755" y="1891"/>
                  </a:cubicBezTo>
                  <a:cubicBezTo>
                    <a:pt x="1782" y="1891"/>
                    <a:pt x="1782" y="1891"/>
                    <a:pt x="1768" y="1905"/>
                  </a:cubicBezTo>
                  <a:cubicBezTo>
                    <a:pt x="1768" y="1918"/>
                    <a:pt x="1768" y="1932"/>
                    <a:pt x="1768" y="1932"/>
                  </a:cubicBezTo>
                  <a:cubicBezTo>
                    <a:pt x="1768" y="1946"/>
                    <a:pt x="1755" y="1959"/>
                    <a:pt x="1741" y="1973"/>
                  </a:cubicBezTo>
                  <a:cubicBezTo>
                    <a:pt x="1714" y="1986"/>
                    <a:pt x="1687" y="2000"/>
                    <a:pt x="1673" y="2014"/>
                  </a:cubicBezTo>
                  <a:cubicBezTo>
                    <a:pt x="1673" y="2014"/>
                    <a:pt x="1687" y="2014"/>
                    <a:pt x="1700" y="2000"/>
                  </a:cubicBezTo>
                  <a:cubicBezTo>
                    <a:pt x="1727" y="1986"/>
                    <a:pt x="1741" y="1973"/>
                    <a:pt x="1755" y="1973"/>
                  </a:cubicBezTo>
                  <a:cubicBezTo>
                    <a:pt x="1768" y="1959"/>
                    <a:pt x="1782" y="1959"/>
                    <a:pt x="1809" y="1946"/>
                  </a:cubicBezTo>
                  <a:cubicBezTo>
                    <a:pt x="1809" y="1946"/>
                    <a:pt x="1809" y="1946"/>
                    <a:pt x="1823" y="1946"/>
                  </a:cubicBezTo>
                  <a:cubicBezTo>
                    <a:pt x="1809" y="1959"/>
                    <a:pt x="1809" y="1959"/>
                    <a:pt x="1809" y="1959"/>
                  </a:cubicBezTo>
                  <a:cubicBezTo>
                    <a:pt x="1809" y="1973"/>
                    <a:pt x="1795" y="1986"/>
                    <a:pt x="1782" y="1986"/>
                  </a:cubicBezTo>
                  <a:cubicBezTo>
                    <a:pt x="1795" y="1986"/>
                    <a:pt x="1782" y="2000"/>
                    <a:pt x="1795" y="1986"/>
                  </a:cubicBezTo>
                  <a:cubicBezTo>
                    <a:pt x="1782" y="2000"/>
                    <a:pt x="1782" y="2027"/>
                    <a:pt x="1768" y="2027"/>
                  </a:cubicBezTo>
                  <a:cubicBezTo>
                    <a:pt x="1782" y="2027"/>
                    <a:pt x="1809" y="2027"/>
                    <a:pt x="1809" y="2014"/>
                  </a:cubicBezTo>
                  <a:cubicBezTo>
                    <a:pt x="1836" y="2000"/>
                    <a:pt x="1836" y="2000"/>
                    <a:pt x="1850" y="2000"/>
                  </a:cubicBezTo>
                  <a:cubicBezTo>
                    <a:pt x="1850" y="2000"/>
                    <a:pt x="1850" y="2000"/>
                    <a:pt x="1836" y="2014"/>
                  </a:cubicBezTo>
                  <a:cubicBezTo>
                    <a:pt x="1850" y="2000"/>
                    <a:pt x="1877" y="1986"/>
                    <a:pt x="1918" y="1959"/>
                  </a:cubicBezTo>
                  <a:cubicBezTo>
                    <a:pt x="1918" y="1973"/>
                    <a:pt x="1931" y="1973"/>
                    <a:pt x="1918" y="2000"/>
                  </a:cubicBezTo>
                  <a:cubicBezTo>
                    <a:pt x="1904" y="2000"/>
                    <a:pt x="1891" y="2014"/>
                    <a:pt x="1877" y="2027"/>
                  </a:cubicBezTo>
                  <a:cubicBezTo>
                    <a:pt x="1863" y="2041"/>
                    <a:pt x="1863" y="2041"/>
                    <a:pt x="1850" y="2054"/>
                  </a:cubicBezTo>
                  <a:cubicBezTo>
                    <a:pt x="1863" y="2041"/>
                    <a:pt x="1863" y="2054"/>
                    <a:pt x="1877" y="2041"/>
                  </a:cubicBezTo>
                  <a:cubicBezTo>
                    <a:pt x="1891" y="2027"/>
                    <a:pt x="1904" y="2014"/>
                    <a:pt x="1918" y="2000"/>
                  </a:cubicBezTo>
                  <a:cubicBezTo>
                    <a:pt x="1945" y="1986"/>
                    <a:pt x="1959" y="1973"/>
                    <a:pt x="1986" y="1959"/>
                  </a:cubicBezTo>
                  <a:cubicBezTo>
                    <a:pt x="1986" y="1973"/>
                    <a:pt x="1959" y="2000"/>
                    <a:pt x="1972" y="2000"/>
                  </a:cubicBezTo>
                  <a:cubicBezTo>
                    <a:pt x="1959" y="2027"/>
                    <a:pt x="1945" y="2027"/>
                    <a:pt x="1959" y="2041"/>
                  </a:cubicBezTo>
                  <a:cubicBezTo>
                    <a:pt x="1986" y="2027"/>
                    <a:pt x="1999" y="2000"/>
                    <a:pt x="2027" y="1959"/>
                  </a:cubicBezTo>
                  <a:cubicBezTo>
                    <a:pt x="2027" y="1946"/>
                    <a:pt x="2027" y="1959"/>
                    <a:pt x="2027" y="1946"/>
                  </a:cubicBezTo>
                  <a:cubicBezTo>
                    <a:pt x="2027" y="1946"/>
                    <a:pt x="2027" y="1946"/>
                    <a:pt x="2040" y="1932"/>
                  </a:cubicBezTo>
                  <a:cubicBezTo>
                    <a:pt x="2054" y="1918"/>
                    <a:pt x="2067" y="1918"/>
                    <a:pt x="2067" y="1932"/>
                  </a:cubicBezTo>
                  <a:cubicBezTo>
                    <a:pt x="2081" y="1918"/>
                    <a:pt x="2108" y="1891"/>
                    <a:pt x="2122" y="1864"/>
                  </a:cubicBezTo>
                  <a:cubicBezTo>
                    <a:pt x="2135" y="1864"/>
                    <a:pt x="2135" y="1878"/>
                    <a:pt x="2122" y="1891"/>
                  </a:cubicBezTo>
                  <a:cubicBezTo>
                    <a:pt x="2108" y="1905"/>
                    <a:pt x="2095" y="1932"/>
                    <a:pt x="2095" y="1932"/>
                  </a:cubicBezTo>
                  <a:cubicBezTo>
                    <a:pt x="2108" y="1932"/>
                    <a:pt x="2135" y="1905"/>
                    <a:pt x="2149" y="1891"/>
                  </a:cubicBezTo>
                  <a:cubicBezTo>
                    <a:pt x="2149" y="1878"/>
                    <a:pt x="2163" y="1864"/>
                    <a:pt x="2163" y="1864"/>
                  </a:cubicBezTo>
                  <a:cubicBezTo>
                    <a:pt x="2176" y="1864"/>
                    <a:pt x="2149" y="1891"/>
                    <a:pt x="2135" y="1932"/>
                  </a:cubicBezTo>
                  <a:cubicBezTo>
                    <a:pt x="2108" y="1959"/>
                    <a:pt x="2081" y="1986"/>
                    <a:pt x="2081" y="2000"/>
                  </a:cubicBezTo>
                  <a:cubicBezTo>
                    <a:pt x="2067" y="2014"/>
                    <a:pt x="2067" y="2014"/>
                    <a:pt x="2054" y="2027"/>
                  </a:cubicBezTo>
                  <a:cubicBezTo>
                    <a:pt x="2067" y="2027"/>
                    <a:pt x="2081" y="2014"/>
                    <a:pt x="2081" y="2014"/>
                  </a:cubicBezTo>
                  <a:cubicBezTo>
                    <a:pt x="2095" y="2000"/>
                    <a:pt x="2095" y="1986"/>
                    <a:pt x="2108" y="1986"/>
                  </a:cubicBezTo>
                  <a:cubicBezTo>
                    <a:pt x="2135" y="1946"/>
                    <a:pt x="2135" y="1932"/>
                    <a:pt x="2163" y="1905"/>
                  </a:cubicBezTo>
                  <a:cubicBezTo>
                    <a:pt x="2163" y="1918"/>
                    <a:pt x="2163" y="1918"/>
                    <a:pt x="2149" y="1932"/>
                  </a:cubicBezTo>
                  <a:cubicBezTo>
                    <a:pt x="2149" y="1932"/>
                    <a:pt x="2149" y="1946"/>
                    <a:pt x="2135" y="1959"/>
                  </a:cubicBezTo>
                  <a:cubicBezTo>
                    <a:pt x="2149" y="1959"/>
                    <a:pt x="2163" y="1946"/>
                    <a:pt x="2163" y="1932"/>
                  </a:cubicBezTo>
                  <a:cubicBezTo>
                    <a:pt x="2176" y="1918"/>
                    <a:pt x="2190" y="1905"/>
                    <a:pt x="2190" y="1891"/>
                  </a:cubicBezTo>
                  <a:cubicBezTo>
                    <a:pt x="2203" y="1891"/>
                    <a:pt x="2217" y="1878"/>
                    <a:pt x="2217" y="1878"/>
                  </a:cubicBezTo>
                  <a:cubicBezTo>
                    <a:pt x="2217" y="1878"/>
                    <a:pt x="2203" y="1918"/>
                    <a:pt x="2176" y="1946"/>
                  </a:cubicBezTo>
                  <a:cubicBezTo>
                    <a:pt x="2176" y="1946"/>
                    <a:pt x="2163" y="1973"/>
                    <a:pt x="2135" y="2014"/>
                  </a:cubicBezTo>
                  <a:cubicBezTo>
                    <a:pt x="2122" y="2027"/>
                    <a:pt x="2122" y="2027"/>
                    <a:pt x="2095" y="2054"/>
                  </a:cubicBezTo>
                  <a:cubicBezTo>
                    <a:pt x="2095" y="2054"/>
                    <a:pt x="2095" y="2041"/>
                    <a:pt x="2108" y="2027"/>
                  </a:cubicBezTo>
                  <a:cubicBezTo>
                    <a:pt x="2108" y="2027"/>
                    <a:pt x="2122" y="2014"/>
                    <a:pt x="2122" y="2000"/>
                  </a:cubicBezTo>
                  <a:cubicBezTo>
                    <a:pt x="2108" y="2014"/>
                    <a:pt x="2108" y="2014"/>
                    <a:pt x="2095" y="2014"/>
                  </a:cubicBezTo>
                  <a:cubicBezTo>
                    <a:pt x="2081" y="2027"/>
                    <a:pt x="2067" y="2054"/>
                    <a:pt x="2040" y="2068"/>
                  </a:cubicBezTo>
                  <a:cubicBezTo>
                    <a:pt x="2013" y="2082"/>
                    <a:pt x="1986" y="2109"/>
                    <a:pt x="1945" y="2122"/>
                  </a:cubicBezTo>
                  <a:cubicBezTo>
                    <a:pt x="1918" y="2149"/>
                    <a:pt x="1877" y="2163"/>
                    <a:pt x="1863" y="2190"/>
                  </a:cubicBezTo>
                  <a:cubicBezTo>
                    <a:pt x="1809" y="2231"/>
                    <a:pt x="1741" y="2258"/>
                    <a:pt x="1714" y="2285"/>
                  </a:cubicBezTo>
                  <a:cubicBezTo>
                    <a:pt x="1714" y="2285"/>
                    <a:pt x="1741" y="2285"/>
                    <a:pt x="1741" y="2285"/>
                  </a:cubicBezTo>
                  <a:cubicBezTo>
                    <a:pt x="1741" y="2299"/>
                    <a:pt x="1727" y="2313"/>
                    <a:pt x="1700" y="2313"/>
                  </a:cubicBezTo>
                  <a:cubicBezTo>
                    <a:pt x="1687" y="2326"/>
                    <a:pt x="1659" y="2340"/>
                    <a:pt x="1632" y="2340"/>
                  </a:cubicBezTo>
                  <a:cubicBezTo>
                    <a:pt x="1646" y="2340"/>
                    <a:pt x="1632" y="2326"/>
                    <a:pt x="1632" y="2326"/>
                  </a:cubicBezTo>
                  <a:cubicBezTo>
                    <a:pt x="1618" y="2326"/>
                    <a:pt x="1618" y="2326"/>
                    <a:pt x="1646" y="2313"/>
                  </a:cubicBezTo>
                  <a:cubicBezTo>
                    <a:pt x="1618" y="2313"/>
                    <a:pt x="1659" y="2299"/>
                    <a:pt x="1673" y="2285"/>
                  </a:cubicBezTo>
                  <a:cubicBezTo>
                    <a:pt x="1659" y="2285"/>
                    <a:pt x="1646" y="2299"/>
                    <a:pt x="1632" y="2299"/>
                  </a:cubicBezTo>
                  <a:cubicBezTo>
                    <a:pt x="1605" y="2313"/>
                    <a:pt x="1591" y="2313"/>
                    <a:pt x="1591" y="2313"/>
                  </a:cubicBezTo>
                  <a:cubicBezTo>
                    <a:pt x="1591" y="2313"/>
                    <a:pt x="1605" y="2313"/>
                    <a:pt x="1605" y="2326"/>
                  </a:cubicBezTo>
                  <a:cubicBezTo>
                    <a:pt x="1591" y="2326"/>
                    <a:pt x="1605" y="2313"/>
                    <a:pt x="1591" y="2326"/>
                  </a:cubicBezTo>
                  <a:cubicBezTo>
                    <a:pt x="1550" y="2340"/>
                    <a:pt x="1523" y="2340"/>
                    <a:pt x="1510" y="2353"/>
                  </a:cubicBezTo>
                  <a:cubicBezTo>
                    <a:pt x="1496" y="2353"/>
                    <a:pt x="1510" y="2353"/>
                    <a:pt x="1510" y="2340"/>
                  </a:cubicBezTo>
                  <a:cubicBezTo>
                    <a:pt x="1496" y="2353"/>
                    <a:pt x="1482" y="2353"/>
                    <a:pt x="1455" y="2353"/>
                  </a:cubicBezTo>
                  <a:cubicBezTo>
                    <a:pt x="1442" y="2367"/>
                    <a:pt x="1428" y="2367"/>
                    <a:pt x="1414" y="2367"/>
                  </a:cubicBezTo>
                  <a:cubicBezTo>
                    <a:pt x="1414" y="2381"/>
                    <a:pt x="1442" y="2381"/>
                    <a:pt x="1469" y="2367"/>
                  </a:cubicBezTo>
                  <a:cubicBezTo>
                    <a:pt x="1510" y="2367"/>
                    <a:pt x="1537" y="2367"/>
                    <a:pt x="1550" y="2367"/>
                  </a:cubicBezTo>
                  <a:cubicBezTo>
                    <a:pt x="1550" y="2367"/>
                    <a:pt x="1550" y="2367"/>
                    <a:pt x="1551" y="2367"/>
                  </a:cubicBezTo>
                  <a:lnTo>
                    <a:pt x="1551" y="2367"/>
                  </a:lnTo>
                  <a:lnTo>
                    <a:pt x="1551" y="2367"/>
                  </a:lnTo>
                  <a:cubicBezTo>
                    <a:pt x="1551" y="2367"/>
                    <a:pt x="1552" y="2367"/>
                    <a:pt x="1552" y="2367"/>
                  </a:cubicBezTo>
                  <a:lnTo>
                    <a:pt x="1553" y="2367"/>
                  </a:lnTo>
                  <a:lnTo>
                    <a:pt x="1554" y="2367"/>
                  </a:lnTo>
                  <a:lnTo>
                    <a:pt x="1555" y="2367"/>
                  </a:lnTo>
                  <a:lnTo>
                    <a:pt x="1555" y="2367"/>
                  </a:lnTo>
                  <a:lnTo>
                    <a:pt x="1556" y="2367"/>
                  </a:lnTo>
                  <a:lnTo>
                    <a:pt x="1557" y="2367"/>
                  </a:lnTo>
                  <a:lnTo>
                    <a:pt x="1558" y="2367"/>
                  </a:lnTo>
                  <a:lnTo>
                    <a:pt x="1560" y="2367"/>
                  </a:lnTo>
                  <a:lnTo>
                    <a:pt x="1560" y="2367"/>
                  </a:lnTo>
                  <a:lnTo>
                    <a:pt x="1561" y="2367"/>
                  </a:lnTo>
                  <a:lnTo>
                    <a:pt x="1562" y="2367"/>
                  </a:lnTo>
                  <a:lnTo>
                    <a:pt x="1562" y="2367"/>
                  </a:lnTo>
                  <a:cubicBezTo>
                    <a:pt x="1563" y="2367"/>
                    <a:pt x="1563" y="2367"/>
                    <a:pt x="1563" y="2367"/>
                  </a:cubicBezTo>
                  <a:lnTo>
                    <a:pt x="1563" y="2367"/>
                  </a:lnTo>
                  <a:lnTo>
                    <a:pt x="1564" y="2367"/>
                  </a:lnTo>
                  <a:lnTo>
                    <a:pt x="1564" y="2367"/>
                  </a:lnTo>
                  <a:cubicBezTo>
                    <a:pt x="1564" y="2381"/>
                    <a:pt x="1537" y="2394"/>
                    <a:pt x="1496" y="2408"/>
                  </a:cubicBezTo>
                  <a:cubicBezTo>
                    <a:pt x="1455" y="2421"/>
                    <a:pt x="1414" y="2421"/>
                    <a:pt x="1374" y="2435"/>
                  </a:cubicBezTo>
                  <a:cubicBezTo>
                    <a:pt x="1360" y="2435"/>
                    <a:pt x="1387" y="2435"/>
                    <a:pt x="1387" y="2449"/>
                  </a:cubicBezTo>
                  <a:cubicBezTo>
                    <a:pt x="1346" y="2449"/>
                    <a:pt x="1333" y="2449"/>
                    <a:pt x="1319" y="2449"/>
                  </a:cubicBezTo>
                  <a:cubicBezTo>
                    <a:pt x="1292" y="2449"/>
                    <a:pt x="1278" y="2449"/>
                    <a:pt x="1224" y="2435"/>
                  </a:cubicBezTo>
                  <a:cubicBezTo>
                    <a:pt x="1210" y="2435"/>
                    <a:pt x="1210" y="2435"/>
                    <a:pt x="1197" y="2435"/>
                  </a:cubicBezTo>
                  <a:cubicBezTo>
                    <a:pt x="1170" y="2435"/>
                    <a:pt x="1156" y="2435"/>
                    <a:pt x="1129" y="2435"/>
                  </a:cubicBezTo>
                  <a:cubicBezTo>
                    <a:pt x="1115" y="2435"/>
                    <a:pt x="1102" y="2435"/>
                    <a:pt x="1102" y="2435"/>
                  </a:cubicBezTo>
                  <a:cubicBezTo>
                    <a:pt x="1129" y="2449"/>
                    <a:pt x="1156" y="2449"/>
                    <a:pt x="1170" y="2449"/>
                  </a:cubicBezTo>
                  <a:cubicBezTo>
                    <a:pt x="1197" y="2449"/>
                    <a:pt x="1224" y="2462"/>
                    <a:pt x="1251" y="2462"/>
                  </a:cubicBezTo>
                  <a:cubicBezTo>
                    <a:pt x="1265" y="2449"/>
                    <a:pt x="1278" y="2449"/>
                    <a:pt x="1292" y="2449"/>
                  </a:cubicBezTo>
                  <a:cubicBezTo>
                    <a:pt x="1306" y="2449"/>
                    <a:pt x="1306" y="2449"/>
                    <a:pt x="1319" y="2449"/>
                  </a:cubicBezTo>
                  <a:cubicBezTo>
                    <a:pt x="1306" y="2462"/>
                    <a:pt x="1292" y="2462"/>
                    <a:pt x="1265" y="2462"/>
                  </a:cubicBezTo>
                  <a:cubicBezTo>
                    <a:pt x="1251" y="2462"/>
                    <a:pt x="1224" y="2462"/>
                    <a:pt x="1224" y="2476"/>
                  </a:cubicBezTo>
                  <a:cubicBezTo>
                    <a:pt x="1238" y="2476"/>
                    <a:pt x="1251" y="2476"/>
                    <a:pt x="1265" y="2476"/>
                  </a:cubicBezTo>
                  <a:cubicBezTo>
                    <a:pt x="1278" y="2476"/>
                    <a:pt x="1292" y="2476"/>
                    <a:pt x="1319" y="2476"/>
                  </a:cubicBezTo>
                  <a:cubicBezTo>
                    <a:pt x="1292" y="2476"/>
                    <a:pt x="1306" y="2489"/>
                    <a:pt x="1333" y="2489"/>
                  </a:cubicBezTo>
                  <a:lnTo>
                    <a:pt x="1340" y="2489"/>
                  </a:lnTo>
                  <a:cubicBezTo>
                    <a:pt x="1353" y="2489"/>
                    <a:pt x="1370" y="2489"/>
                    <a:pt x="1387" y="2489"/>
                  </a:cubicBezTo>
                  <a:cubicBezTo>
                    <a:pt x="1414" y="2489"/>
                    <a:pt x="1442" y="2476"/>
                    <a:pt x="1455" y="2489"/>
                  </a:cubicBezTo>
                  <a:lnTo>
                    <a:pt x="1456" y="2489"/>
                  </a:lnTo>
                  <a:cubicBezTo>
                    <a:pt x="1461" y="2489"/>
                    <a:pt x="1471" y="2489"/>
                    <a:pt x="1482" y="2489"/>
                  </a:cubicBezTo>
                  <a:cubicBezTo>
                    <a:pt x="1469" y="2503"/>
                    <a:pt x="1469" y="2503"/>
                    <a:pt x="1469" y="2503"/>
                  </a:cubicBezTo>
                  <a:cubicBezTo>
                    <a:pt x="1442" y="2503"/>
                    <a:pt x="1414" y="2503"/>
                    <a:pt x="1387" y="2503"/>
                  </a:cubicBezTo>
                  <a:cubicBezTo>
                    <a:pt x="1360" y="2503"/>
                    <a:pt x="1333" y="2503"/>
                    <a:pt x="1319" y="2489"/>
                  </a:cubicBezTo>
                  <a:cubicBezTo>
                    <a:pt x="1278" y="2503"/>
                    <a:pt x="1238" y="2503"/>
                    <a:pt x="1183" y="2503"/>
                  </a:cubicBezTo>
                  <a:cubicBezTo>
                    <a:pt x="1170" y="2489"/>
                    <a:pt x="1129" y="2489"/>
                    <a:pt x="1102" y="2489"/>
                  </a:cubicBezTo>
                  <a:cubicBezTo>
                    <a:pt x="1074" y="2489"/>
                    <a:pt x="1061" y="2489"/>
                    <a:pt x="1047" y="2489"/>
                  </a:cubicBezTo>
                  <a:cubicBezTo>
                    <a:pt x="1034" y="2489"/>
                    <a:pt x="1020" y="2476"/>
                    <a:pt x="1006" y="2476"/>
                  </a:cubicBezTo>
                  <a:cubicBezTo>
                    <a:pt x="1006" y="2476"/>
                    <a:pt x="993" y="2462"/>
                    <a:pt x="966" y="2462"/>
                  </a:cubicBezTo>
                  <a:cubicBezTo>
                    <a:pt x="952" y="2449"/>
                    <a:pt x="925" y="2449"/>
                    <a:pt x="938" y="2435"/>
                  </a:cubicBezTo>
                  <a:cubicBezTo>
                    <a:pt x="952" y="2449"/>
                    <a:pt x="1006" y="2462"/>
                    <a:pt x="1006" y="2449"/>
                  </a:cubicBezTo>
                  <a:cubicBezTo>
                    <a:pt x="1034" y="2462"/>
                    <a:pt x="1061" y="2462"/>
                    <a:pt x="1088" y="2462"/>
                  </a:cubicBezTo>
                  <a:cubicBezTo>
                    <a:pt x="1115" y="2476"/>
                    <a:pt x="1142" y="2476"/>
                    <a:pt x="1156" y="2476"/>
                  </a:cubicBezTo>
                  <a:cubicBezTo>
                    <a:pt x="1156" y="2462"/>
                    <a:pt x="1129" y="2462"/>
                    <a:pt x="1115" y="2462"/>
                  </a:cubicBezTo>
                  <a:cubicBezTo>
                    <a:pt x="1047" y="2449"/>
                    <a:pt x="1006" y="2435"/>
                    <a:pt x="952" y="2421"/>
                  </a:cubicBezTo>
                  <a:cubicBezTo>
                    <a:pt x="911" y="2408"/>
                    <a:pt x="870" y="2394"/>
                    <a:pt x="830" y="2381"/>
                  </a:cubicBezTo>
                  <a:cubicBezTo>
                    <a:pt x="789" y="2367"/>
                    <a:pt x="762" y="2353"/>
                    <a:pt x="734" y="2340"/>
                  </a:cubicBezTo>
                  <a:cubicBezTo>
                    <a:pt x="721" y="2326"/>
                    <a:pt x="721" y="2340"/>
                    <a:pt x="694" y="2326"/>
                  </a:cubicBezTo>
                  <a:cubicBezTo>
                    <a:pt x="680" y="2326"/>
                    <a:pt x="666" y="2313"/>
                    <a:pt x="666" y="2299"/>
                  </a:cubicBezTo>
                  <a:cubicBezTo>
                    <a:pt x="626" y="2285"/>
                    <a:pt x="598" y="2285"/>
                    <a:pt x="571" y="2258"/>
                  </a:cubicBezTo>
                  <a:cubicBezTo>
                    <a:pt x="544" y="2245"/>
                    <a:pt x="517" y="2217"/>
                    <a:pt x="489" y="2190"/>
                  </a:cubicBezTo>
                  <a:cubicBezTo>
                    <a:pt x="462" y="2163"/>
                    <a:pt x="435" y="2136"/>
                    <a:pt x="435" y="2136"/>
                  </a:cubicBezTo>
                  <a:cubicBezTo>
                    <a:pt x="411" y="2112"/>
                    <a:pt x="398" y="2099"/>
                    <a:pt x="386" y="2096"/>
                  </a:cubicBezTo>
                  <a:lnTo>
                    <a:pt x="381" y="2095"/>
                  </a:lnTo>
                  <a:lnTo>
                    <a:pt x="382" y="2095"/>
                  </a:lnTo>
                  <a:cubicBezTo>
                    <a:pt x="395" y="2109"/>
                    <a:pt x="409" y="2135"/>
                    <a:pt x="423" y="2135"/>
                  </a:cubicBezTo>
                  <a:cubicBezTo>
                    <a:pt x="409" y="2135"/>
                    <a:pt x="395" y="2122"/>
                    <a:pt x="409" y="2135"/>
                  </a:cubicBezTo>
                  <a:cubicBezTo>
                    <a:pt x="395" y="2135"/>
                    <a:pt x="382" y="2122"/>
                    <a:pt x="382" y="2122"/>
                  </a:cubicBezTo>
                  <a:cubicBezTo>
                    <a:pt x="369" y="2109"/>
                    <a:pt x="356" y="2085"/>
                    <a:pt x="343" y="2082"/>
                  </a:cubicBezTo>
                  <a:lnTo>
                    <a:pt x="340" y="2082"/>
                  </a:lnTo>
                  <a:lnTo>
                    <a:pt x="340" y="2082"/>
                  </a:lnTo>
                  <a:cubicBezTo>
                    <a:pt x="340" y="2082"/>
                    <a:pt x="354" y="2096"/>
                    <a:pt x="340" y="2096"/>
                  </a:cubicBezTo>
                  <a:cubicBezTo>
                    <a:pt x="354" y="2109"/>
                    <a:pt x="381" y="2123"/>
                    <a:pt x="381" y="2136"/>
                  </a:cubicBezTo>
                  <a:cubicBezTo>
                    <a:pt x="381" y="2136"/>
                    <a:pt x="381" y="2136"/>
                    <a:pt x="395" y="2150"/>
                  </a:cubicBezTo>
                  <a:cubicBezTo>
                    <a:pt x="368" y="2136"/>
                    <a:pt x="354" y="2123"/>
                    <a:pt x="340" y="2109"/>
                  </a:cubicBezTo>
                  <a:cubicBezTo>
                    <a:pt x="327" y="2082"/>
                    <a:pt x="313" y="2069"/>
                    <a:pt x="313" y="2069"/>
                  </a:cubicBezTo>
                  <a:cubicBezTo>
                    <a:pt x="313" y="2055"/>
                    <a:pt x="299" y="2041"/>
                    <a:pt x="286" y="2028"/>
                  </a:cubicBezTo>
                  <a:cubicBezTo>
                    <a:pt x="258" y="1987"/>
                    <a:pt x="272" y="2014"/>
                    <a:pt x="258" y="2001"/>
                  </a:cubicBezTo>
                  <a:cubicBezTo>
                    <a:pt x="231" y="1960"/>
                    <a:pt x="217" y="1946"/>
                    <a:pt x="217" y="1933"/>
                  </a:cubicBezTo>
                  <a:cubicBezTo>
                    <a:pt x="204" y="1906"/>
                    <a:pt x="190" y="1892"/>
                    <a:pt x="190" y="1879"/>
                  </a:cubicBezTo>
                  <a:cubicBezTo>
                    <a:pt x="190" y="1879"/>
                    <a:pt x="190" y="1879"/>
                    <a:pt x="190" y="1865"/>
                  </a:cubicBezTo>
                  <a:cubicBezTo>
                    <a:pt x="204" y="1906"/>
                    <a:pt x="217" y="1946"/>
                    <a:pt x="245" y="1960"/>
                  </a:cubicBezTo>
                  <a:cubicBezTo>
                    <a:pt x="245" y="1960"/>
                    <a:pt x="245" y="1947"/>
                    <a:pt x="249" y="1948"/>
                  </a:cubicBezTo>
                  <a:lnTo>
                    <a:pt x="249" y="1948"/>
                  </a:lnTo>
                  <a:lnTo>
                    <a:pt x="250" y="1950"/>
                  </a:lnTo>
                  <a:cubicBezTo>
                    <a:pt x="252" y="1953"/>
                    <a:pt x="255" y="1957"/>
                    <a:pt x="258" y="1960"/>
                  </a:cubicBezTo>
                  <a:cubicBezTo>
                    <a:pt x="255" y="1953"/>
                    <a:pt x="252" y="1950"/>
                    <a:pt x="250" y="1949"/>
                  </a:cubicBezTo>
                  <a:lnTo>
                    <a:pt x="249" y="1948"/>
                  </a:lnTo>
                  <a:lnTo>
                    <a:pt x="247" y="1944"/>
                  </a:lnTo>
                  <a:cubicBezTo>
                    <a:pt x="243" y="1934"/>
                    <a:pt x="240" y="1923"/>
                    <a:pt x="231" y="1906"/>
                  </a:cubicBezTo>
                  <a:cubicBezTo>
                    <a:pt x="231" y="1906"/>
                    <a:pt x="245" y="1919"/>
                    <a:pt x="245" y="1919"/>
                  </a:cubicBezTo>
                  <a:cubicBezTo>
                    <a:pt x="272" y="1960"/>
                    <a:pt x="286" y="2001"/>
                    <a:pt x="299" y="2014"/>
                  </a:cubicBezTo>
                  <a:cubicBezTo>
                    <a:pt x="299" y="2014"/>
                    <a:pt x="313" y="2041"/>
                    <a:pt x="340" y="2069"/>
                  </a:cubicBezTo>
                  <a:cubicBezTo>
                    <a:pt x="328" y="2057"/>
                    <a:pt x="337" y="2066"/>
                    <a:pt x="340" y="2077"/>
                  </a:cubicBezTo>
                  <a:lnTo>
                    <a:pt x="340" y="2082"/>
                  </a:lnTo>
                  <a:lnTo>
                    <a:pt x="349" y="2082"/>
                  </a:lnTo>
                  <a:cubicBezTo>
                    <a:pt x="358" y="2083"/>
                    <a:pt x="367" y="2084"/>
                    <a:pt x="376" y="2091"/>
                  </a:cubicBezTo>
                  <a:lnTo>
                    <a:pt x="380" y="2094"/>
                  </a:lnTo>
                  <a:lnTo>
                    <a:pt x="376" y="2086"/>
                  </a:lnTo>
                  <a:cubicBezTo>
                    <a:pt x="364" y="2065"/>
                    <a:pt x="353" y="2053"/>
                    <a:pt x="353" y="2041"/>
                  </a:cubicBezTo>
                  <a:cubicBezTo>
                    <a:pt x="340" y="2027"/>
                    <a:pt x="340" y="2027"/>
                    <a:pt x="326" y="2014"/>
                  </a:cubicBezTo>
                  <a:cubicBezTo>
                    <a:pt x="326" y="2014"/>
                    <a:pt x="326" y="2014"/>
                    <a:pt x="340" y="2014"/>
                  </a:cubicBezTo>
                  <a:cubicBezTo>
                    <a:pt x="326" y="2000"/>
                    <a:pt x="326" y="1986"/>
                    <a:pt x="313" y="1973"/>
                  </a:cubicBezTo>
                  <a:cubicBezTo>
                    <a:pt x="313" y="1973"/>
                    <a:pt x="299" y="1959"/>
                    <a:pt x="285" y="1932"/>
                  </a:cubicBezTo>
                  <a:cubicBezTo>
                    <a:pt x="285" y="1918"/>
                    <a:pt x="285" y="1932"/>
                    <a:pt x="299" y="1918"/>
                  </a:cubicBezTo>
                  <a:cubicBezTo>
                    <a:pt x="285" y="1905"/>
                    <a:pt x="258" y="1864"/>
                    <a:pt x="245" y="1823"/>
                  </a:cubicBezTo>
                  <a:cubicBezTo>
                    <a:pt x="231" y="1810"/>
                    <a:pt x="217" y="1810"/>
                    <a:pt x="231" y="1823"/>
                  </a:cubicBezTo>
                  <a:cubicBezTo>
                    <a:pt x="231" y="1850"/>
                    <a:pt x="245" y="1878"/>
                    <a:pt x="258" y="1905"/>
                  </a:cubicBezTo>
                  <a:cubicBezTo>
                    <a:pt x="258" y="1905"/>
                    <a:pt x="245" y="1891"/>
                    <a:pt x="258" y="1918"/>
                  </a:cubicBezTo>
                  <a:cubicBezTo>
                    <a:pt x="258" y="1918"/>
                    <a:pt x="245" y="1905"/>
                    <a:pt x="231" y="1891"/>
                  </a:cubicBezTo>
                  <a:cubicBezTo>
                    <a:pt x="217" y="1864"/>
                    <a:pt x="217" y="1850"/>
                    <a:pt x="204" y="1850"/>
                  </a:cubicBezTo>
                  <a:cubicBezTo>
                    <a:pt x="204" y="1850"/>
                    <a:pt x="190" y="1810"/>
                    <a:pt x="177" y="1782"/>
                  </a:cubicBezTo>
                  <a:cubicBezTo>
                    <a:pt x="163" y="1755"/>
                    <a:pt x="149" y="1728"/>
                    <a:pt x="149" y="1742"/>
                  </a:cubicBezTo>
                  <a:cubicBezTo>
                    <a:pt x="149" y="1714"/>
                    <a:pt x="136" y="1714"/>
                    <a:pt x="122" y="1687"/>
                  </a:cubicBezTo>
                  <a:cubicBezTo>
                    <a:pt x="122" y="1660"/>
                    <a:pt x="122" y="1633"/>
                    <a:pt x="109" y="1619"/>
                  </a:cubicBezTo>
                  <a:cubicBezTo>
                    <a:pt x="109" y="1592"/>
                    <a:pt x="109" y="1578"/>
                    <a:pt x="109" y="1565"/>
                  </a:cubicBezTo>
                  <a:cubicBezTo>
                    <a:pt x="109" y="1538"/>
                    <a:pt x="95" y="1510"/>
                    <a:pt x="95" y="1497"/>
                  </a:cubicBezTo>
                  <a:cubicBezTo>
                    <a:pt x="95" y="1483"/>
                    <a:pt x="95" y="1429"/>
                    <a:pt x="95" y="1374"/>
                  </a:cubicBezTo>
                  <a:cubicBezTo>
                    <a:pt x="95" y="1320"/>
                    <a:pt x="95" y="1266"/>
                    <a:pt x="81" y="1252"/>
                  </a:cubicBezTo>
                  <a:lnTo>
                    <a:pt x="81" y="1254"/>
                  </a:lnTo>
                  <a:cubicBezTo>
                    <a:pt x="81" y="1259"/>
                    <a:pt x="81" y="1266"/>
                    <a:pt x="81" y="1266"/>
                  </a:cubicBezTo>
                  <a:cubicBezTo>
                    <a:pt x="68" y="1266"/>
                    <a:pt x="68" y="1307"/>
                    <a:pt x="68" y="1347"/>
                  </a:cubicBezTo>
                  <a:cubicBezTo>
                    <a:pt x="79" y="1369"/>
                    <a:pt x="81" y="1374"/>
                    <a:pt x="81" y="1396"/>
                  </a:cubicBezTo>
                  <a:lnTo>
                    <a:pt x="81" y="1402"/>
                  </a:lnTo>
                  <a:lnTo>
                    <a:pt x="77" y="1396"/>
                  </a:lnTo>
                  <a:cubicBezTo>
                    <a:pt x="68" y="1382"/>
                    <a:pt x="68" y="1361"/>
                    <a:pt x="68" y="1361"/>
                  </a:cubicBezTo>
                  <a:cubicBezTo>
                    <a:pt x="68" y="1361"/>
                    <a:pt x="68" y="1374"/>
                    <a:pt x="68" y="1374"/>
                  </a:cubicBezTo>
                  <a:cubicBezTo>
                    <a:pt x="68" y="1402"/>
                    <a:pt x="68" y="1429"/>
                    <a:pt x="81" y="1470"/>
                  </a:cubicBezTo>
                  <a:cubicBezTo>
                    <a:pt x="81" y="1497"/>
                    <a:pt x="81" y="1524"/>
                    <a:pt x="95" y="1578"/>
                  </a:cubicBezTo>
                  <a:cubicBezTo>
                    <a:pt x="95" y="1578"/>
                    <a:pt x="95" y="1592"/>
                    <a:pt x="95" y="1606"/>
                  </a:cubicBezTo>
                  <a:cubicBezTo>
                    <a:pt x="95" y="1606"/>
                    <a:pt x="95" y="1606"/>
                    <a:pt x="81" y="1592"/>
                  </a:cubicBezTo>
                  <a:cubicBezTo>
                    <a:pt x="81" y="1592"/>
                    <a:pt x="81" y="1592"/>
                    <a:pt x="68" y="1538"/>
                  </a:cubicBezTo>
                  <a:cubicBezTo>
                    <a:pt x="68" y="1524"/>
                    <a:pt x="54" y="1483"/>
                    <a:pt x="54" y="1456"/>
                  </a:cubicBezTo>
                  <a:cubicBezTo>
                    <a:pt x="41" y="1415"/>
                    <a:pt x="41" y="1388"/>
                    <a:pt x="41" y="1361"/>
                  </a:cubicBezTo>
                  <a:cubicBezTo>
                    <a:pt x="27" y="1361"/>
                    <a:pt x="41" y="1374"/>
                    <a:pt x="27" y="1361"/>
                  </a:cubicBezTo>
                  <a:cubicBezTo>
                    <a:pt x="27" y="1320"/>
                    <a:pt x="27" y="1307"/>
                    <a:pt x="27" y="1293"/>
                  </a:cubicBezTo>
                  <a:cubicBezTo>
                    <a:pt x="27" y="1279"/>
                    <a:pt x="41" y="1266"/>
                    <a:pt x="41" y="1239"/>
                  </a:cubicBezTo>
                  <a:cubicBezTo>
                    <a:pt x="41" y="1211"/>
                    <a:pt x="41" y="1198"/>
                    <a:pt x="41" y="1171"/>
                  </a:cubicBezTo>
                  <a:cubicBezTo>
                    <a:pt x="41" y="1157"/>
                    <a:pt x="54" y="1157"/>
                    <a:pt x="54" y="1130"/>
                  </a:cubicBezTo>
                  <a:cubicBezTo>
                    <a:pt x="54" y="1089"/>
                    <a:pt x="54" y="1062"/>
                    <a:pt x="68" y="1021"/>
                  </a:cubicBezTo>
                  <a:cubicBezTo>
                    <a:pt x="81" y="994"/>
                    <a:pt x="95" y="953"/>
                    <a:pt x="109" y="926"/>
                  </a:cubicBezTo>
                  <a:cubicBezTo>
                    <a:pt x="122" y="885"/>
                    <a:pt x="136" y="871"/>
                    <a:pt x="136" y="885"/>
                  </a:cubicBezTo>
                  <a:cubicBezTo>
                    <a:pt x="122" y="899"/>
                    <a:pt x="122" y="926"/>
                    <a:pt x="109" y="939"/>
                  </a:cubicBezTo>
                  <a:cubicBezTo>
                    <a:pt x="136" y="912"/>
                    <a:pt x="149" y="858"/>
                    <a:pt x="177" y="831"/>
                  </a:cubicBezTo>
                  <a:cubicBezTo>
                    <a:pt x="177" y="790"/>
                    <a:pt x="190" y="763"/>
                    <a:pt x="163" y="790"/>
                  </a:cubicBezTo>
                  <a:cubicBezTo>
                    <a:pt x="163" y="776"/>
                    <a:pt x="177" y="749"/>
                    <a:pt x="177" y="749"/>
                  </a:cubicBezTo>
                  <a:cubicBezTo>
                    <a:pt x="163" y="749"/>
                    <a:pt x="163" y="776"/>
                    <a:pt x="149" y="790"/>
                  </a:cubicBezTo>
                  <a:cubicBezTo>
                    <a:pt x="149" y="781"/>
                    <a:pt x="149" y="773"/>
                    <a:pt x="153" y="764"/>
                  </a:cubicBezTo>
                  <a:lnTo>
                    <a:pt x="154" y="761"/>
                  </a:lnTo>
                  <a:lnTo>
                    <a:pt x="155" y="761"/>
                  </a:lnTo>
                  <a:cubicBezTo>
                    <a:pt x="157" y="759"/>
                    <a:pt x="160" y="756"/>
                    <a:pt x="163" y="749"/>
                  </a:cubicBezTo>
                  <a:cubicBezTo>
                    <a:pt x="160" y="752"/>
                    <a:pt x="157" y="756"/>
                    <a:pt x="155" y="759"/>
                  </a:cubicBezTo>
                  <a:lnTo>
                    <a:pt x="154" y="761"/>
                  </a:lnTo>
                  <a:lnTo>
                    <a:pt x="153" y="761"/>
                  </a:lnTo>
                  <a:cubicBezTo>
                    <a:pt x="148" y="762"/>
                    <a:pt x="145" y="749"/>
                    <a:pt x="136" y="749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3" y="708"/>
                    <a:pt x="177" y="695"/>
                    <a:pt x="190" y="667"/>
                  </a:cubicBezTo>
                  <a:cubicBezTo>
                    <a:pt x="190" y="667"/>
                    <a:pt x="204" y="654"/>
                    <a:pt x="204" y="667"/>
                  </a:cubicBezTo>
                  <a:cubicBezTo>
                    <a:pt x="190" y="681"/>
                    <a:pt x="204" y="667"/>
                    <a:pt x="190" y="681"/>
                  </a:cubicBezTo>
                  <a:cubicBezTo>
                    <a:pt x="190" y="695"/>
                    <a:pt x="190" y="681"/>
                    <a:pt x="190" y="695"/>
                  </a:cubicBezTo>
                  <a:cubicBezTo>
                    <a:pt x="204" y="681"/>
                    <a:pt x="217" y="667"/>
                    <a:pt x="217" y="654"/>
                  </a:cubicBezTo>
                  <a:cubicBezTo>
                    <a:pt x="217" y="667"/>
                    <a:pt x="217" y="681"/>
                    <a:pt x="217" y="708"/>
                  </a:cubicBezTo>
                  <a:cubicBezTo>
                    <a:pt x="231" y="695"/>
                    <a:pt x="245" y="667"/>
                    <a:pt x="272" y="627"/>
                  </a:cubicBezTo>
                  <a:cubicBezTo>
                    <a:pt x="272" y="640"/>
                    <a:pt x="285" y="613"/>
                    <a:pt x="285" y="627"/>
                  </a:cubicBezTo>
                  <a:cubicBezTo>
                    <a:pt x="272" y="654"/>
                    <a:pt x="245" y="667"/>
                    <a:pt x="245" y="695"/>
                  </a:cubicBezTo>
                  <a:cubicBezTo>
                    <a:pt x="217" y="735"/>
                    <a:pt x="245" y="708"/>
                    <a:pt x="231" y="722"/>
                  </a:cubicBezTo>
                  <a:cubicBezTo>
                    <a:pt x="258" y="708"/>
                    <a:pt x="272" y="681"/>
                    <a:pt x="285" y="654"/>
                  </a:cubicBezTo>
                  <a:cubicBezTo>
                    <a:pt x="313" y="627"/>
                    <a:pt x="326" y="613"/>
                    <a:pt x="340" y="599"/>
                  </a:cubicBezTo>
                  <a:cubicBezTo>
                    <a:pt x="342" y="599"/>
                    <a:pt x="343" y="600"/>
                    <a:pt x="344" y="600"/>
                  </a:cubicBezTo>
                  <a:lnTo>
                    <a:pt x="344" y="600"/>
                  </a:lnTo>
                  <a:lnTo>
                    <a:pt x="343" y="600"/>
                  </a:lnTo>
                  <a:cubicBezTo>
                    <a:pt x="340" y="601"/>
                    <a:pt x="340" y="605"/>
                    <a:pt x="340" y="613"/>
                  </a:cubicBezTo>
                  <a:cubicBezTo>
                    <a:pt x="340" y="613"/>
                    <a:pt x="349" y="604"/>
                    <a:pt x="345" y="601"/>
                  </a:cubicBezTo>
                  <a:lnTo>
                    <a:pt x="344" y="600"/>
                  </a:lnTo>
                  <a:lnTo>
                    <a:pt x="346" y="600"/>
                  </a:lnTo>
                  <a:cubicBezTo>
                    <a:pt x="348" y="599"/>
                    <a:pt x="350" y="599"/>
                    <a:pt x="353" y="599"/>
                  </a:cubicBezTo>
                  <a:cubicBezTo>
                    <a:pt x="353" y="586"/>
                    <a:pt x="367" y="572"/>
                    <a:pt x="367" y="559"/>
                  </a:cubicBezTo>
                  <a:cubicBezTo>
                    <a:pt x="394" y="531"/>
                    <a:pt x="408" y="518"/>
                    <a:pt x="435" y="491"/>
                  </a:cubicBezTo>
                  <a:cubicBezTo>
                    <a:pt x="462" y="464"/>
                    <a:pt x="489" y="450"/>
                    <a:pt x="503" y="436"/>
                  </a:cubicBezTo>
                  <a:cubicBezTo>
                    <a:pt x="517" y="423"/>
                    <a:pt x="544" y="396"/>
                    <a:pt x="571" y="382"/>
                  </a:cubicBezTo>
                  <a:cubicBezTo>
                    <a:pt x="585" y="368"/>
                    <a:pt x="612" y="355"/>
                    <a:pt x="626" y="341"/>
                  </a:cubicBezTo>
                  <a:cubicBezTo>
                    <a:pt x="639" y="328"/>
                    <a:pt x="653" y="328"/>
                    <a:pt x="666" y="314"/>
                  </a:cubicBezTo>
                  <a:cubicBezTo>
                    <a:pt x="680" y="300"/>
                    <a:pt x="707" y="287"/>
                    <a:pt x="734" y="273"/>
                  </a:cubicBezTo>
                  <a:cubicBezTo>
                    <a:pt x="762" y="260"/>
                    <a:pt x="775" y="260"/>
                    <a:pt x="748" y="273"/>
                  </a:cubicBezTo>
                  <a:cubicBezTo>
                    <a:pt x="707" y="287"/>
                    <a:pt x="680" y="300"/>
                    <a:pt x="639" y="341"/>
                  </a:cubicBezTo>
                  <a:cubicBezTo>
                    <a:pt x="653" y="328"/>
                    <a:pt x="653" y="341"/>
                    <a:pt x="666" y="341"/>
                  </a:cubicBezTo>
                  <a:cubicBezTo>
                    <a:pt x="694" y="314"/>
                    <a:pt x="707" y="300"/>
                    <a:pt x="734" y="287"/>
                  </a:cubicBezTo>
                  <a:cubicBezTo>
                    <a:pt x="748" y="287"/>
                    <a:pt x="748" y="287"/>
                    <a:pt x="762" y="273"/>
                  </a:cubicBezTo>
                  <a:cubicBezTo>
                    <a:pt x="789" y="260"/>
                    <a:pt x="830" y="246"/>
                    <a:pt x="870" y="232"/>
                  </a:cubicBezTo>
                  <a:cubicBezTo>
                    <a:pt x="843" y="219"/>
                    <a:pt x="870" y="205"/>
                    <a:pt x="857" y="205"/>
                  </a:cubicBezTo>
                  <a:cubicBezTo>
                    <a:pt x="843" y="205"/>
                    <a:pt x="816" y="219"/>
                    <a:pt x="816" y="219"/>
                  </a:cubicBezTo>
                  <a:cubicBezTo>
                    <a:pt x="789" y="219"/>
                    <a:pt x="789" y="219"/>
                    <a:pt x="775" y="232"/>
                  </a:cubicBezTo>
                  <a:cubicBezTo>
                    <a:pt x="762" y="246"/>
                    <a:pt x="775" y="232"/>
                    <a:pt x="762" y="246"/>
                  </a:cubicBezTo>
                  <a:cubicBezTo>
                    <a:pt x="734" y="260"/>
                    <a:pt x="734" y="260"/>
                    <a:pt x="707" y="273"/>
                  </a:cubicBezTo>
                  <a:cubicBezTo>
                    <a:pt x="707" y="273"/>
                    <a:pt x="721" y="260"/>
                    <a:pt x="734" y="260"/>
                  </a:cubicBezTo>
                  <a:cubicBezTo>
                    <a:pt x="748" y="246"/>
                    <a:pt x="762" y="232"/>
                    <a:pt x="762" y="232"/>
                  </a:cubicBezTo>
                  <a:cubicBezTo>
                    <a:pt x="762" y="219"/>
                    <a:pt x="694" y="246"/>
                    <a:pt x="748" y="219"/>
                  </a:cubicBezTo>
                  <a:cubicBezTo>
                    <a:pt x="762" y="205"/>
                    <a:pt x="762" y="205"/>
                    <a:pt x="775" y="205"/>
                  </a:cubicBezTo>
                  <a:cubicBezTo>
                    <a:pt x="789" y="205"/>
                    <a:pt x="789" y="192"/>
                    <a:pt x="802" y="192"/>
                  </a:cubicBezTo>
                  <a:cubicBezTo>
                    <a:pt x="802" y="192"/>
                    <a:pt x="796" y="192"/>
                    <a:pt x="790" y="192"/>
                  </a:cubicBezTo>
                  <a:lnTo>
                    <a:pt x="789" y="192"/>
                  </a:lnTo>
                  <a:cubicBezTo>
                    <a:pt x="789" y="192"/>
                    <a:pt x="802" y="178"/>
                    <a:pt x="816" y="178"/>
                  </a:cubicBezTo>
                  <a:cubicBezTo>
                    <a:pt x="816" y="178"/>
                    <a:pt x="816" y="178"/>
                    <a:pt x="817" y="178"/>
                  </a:cubicBezTo>
                  <a:lnTo>
                    <a:pt x="817" y="178"/>
                  </a:lnTo>
                  <a:lnTo>
                    <a:pt x="817" y="177"/>
                  </a:lnTo>
                  <a:cubicBezTo>
                    <a:pt x="817" y="175"/>
                    <a:pt x="819" y="165"/>
                    <a:pt x="831" y="165"/>
                  </a:cubicBezTo>
                  <a:cubicBezTo>
                    <a:pt x="843" y="165"/>
                    <a:pt x="834" y="165"/>
                    <a:pt x="822" y="174"/>
                  </a:cubicBezTo>
                  <a:lnTo>
                    <a:pt x="817" y="178"/>
                  </a:lnTo>
                  <a:lnTo>
                    <a:pt x="818" y="178"/>
                  </a:lnTo>
                  <a:cubicBezTo>
                    <a:pt x="823" y="178"/>
                    <a:pt x="833" y="178"/>
                    <a:pt x="843" y="178"/>
                  </a:cubicBezTo>
                  <a:cubicBezTo>
                    <a:pt x="857" y="164"/>
                    <a:pt x="870" y="164"/>
                    <a:pt x="870" y="164"/>
                  </a:cubicBezTo>
                  <a:cubicBezTo>
                    <a:pt x="911" y="151"/>
                    <a:pt x="925" y="151"/>
                    <a:pt x="938" y="137"/>
                  </a:cubicBezTo>
                  <a:cubicBezTo>
                    <a:pt x="952" y="137"/>
                    <a:pt x="966" y="137"/>
                    <a:pt x="993" y="124"/>
                  </a:cubicBezTo>
                  <a:cubicBezTo>
                    <a:pt x="993" y="124"/>
                    <a:pt x="989" y="127"/>
                    <a:pt x="986" y="130"/>
                  </a:cubicBezTo>
                  <a:lnTo>
                    <a:pt x="985" y="131"/>
                  </a:lnTo>
                  <a:lnTo>
                    <a:pt x="984" y="131"/>
                  </a:lnTo>
                  <a:cubicBezTo>
                    <a:pt x="981" y="131"/>
                    <a:pt x="979" y="132"/>
                    <a:pt x="979" y="137"/>
                  </a:cubicBezTo>
                  <a:cubicBezTo>
                    <a:pt x="979" y="137"/>
                    <a:pt x="981" y="135"/>
                    <a:pt x="983" y="133"/>
                  </a:cubicBezTo>
                  <a:lnTo>
                    <a:pt x="985" y="131"/>
                  </a:lnTo>
                  <a:lnTo>
                    <a:pt x="988" y="132"/>
                  </a:lnTo>
                  <a:cubicBezTo>
                    <a:pt x="993" y="134"/>
                    <a:pt x="1000" y="137"/>
                    <a:pt x="1006" y="137"/>
                  </a:cubicBezTo>
                  <a:cubicBezTo>
                    <a:pt x="1047" y="124"/>
                    <a:pt x="1074" y="124"/>
                    <a:pt x="1088" y="124"/>
                  </a:cubicBezTo>
                  <a:cubicBezTo>
                    <a:pt x="1102" y="124"/>
                    <a:pt x="1102" y="137"/>
                    <a:pt x="1088" y="137"/>
                  </a:cubicBezTo>
                  <a:cubicBezTo>
                    <a:pt x="1020" y="151"/>
                    <a:pt x="966" y="151"/>
                    <a:pt x="938" y="178"/>
                  </a:cubicBezTo>
                  <a:cubicBezTo>
                    <a:pt x="938" y="178"/>
                    <a:pt x="979" y="178"/>
                    <a:pt x="1006" y="164"/>
                  </a:cubicBezTo>
                  <a:cubicBezTo>
                    <a:pt x="1020" y="164"/>
                    <a:pt x="1020" y="164"/>
                    <a:pt x="1020" y="164"/>
                  </a:cubicBezTo>
                  <a:cubicBezTo>
                    <a:pt x="1034" y="164"/>
                    <a:pt x="1061" y="151"/>
                    <a:pt x="1047" y="164"/>
                  </a:cubicBezTo>
                  <a:cubicBezTo>
                    <a:pt x="1074" y="151"/>
                    <a:pt x="1074" y="151"/>
                    <a:pt x="1115" y="137"/>
                  </a:cubicBezTo>
                  <a:lnTo>
                    <a:pt x="1113" y="137"/>
                  </a:lnTo>
                  <a:cubicBezTo>
                    <a:pt x="1108" y="137"/>
                    <a:pt x="1102" y="137"/>
                    <a:pt x="1102" y="137"/>
                  </a:cubicBezTo>
                  <a:cubicBezTo>
                    <a:pt x="1115" y="137"/>
                    <a:pt x="1129" y="124"/>
                    <a:pt x="1156" y="124"/>
                  </a:cubicBezTo>
                  <a:cubicBezTo>
                    <a:pt x="1183" y="124"/>
                    <a:pt x="1210" y="110"/>
                    <a:pt x="1238" y="110"/>
                  </a:cubicBezTo>
                  <a:close/>
                  <a:moveTo>
                    <a:pt x="1253" y="82"/>
                  </a:moveTo>
                  <a:cubicBezTo>
                    <a:pt x="1253" y="82"/>
                    <a:pt x="1267" y="82"/>
                    <a:pt x="1267" y="82"/>
                  </a:cubicBezTo>
                  <a:cubicBezTo>
                    <a:pt x="1267" y="82"/>
                    <a:pt x="1280" y="82"/>
                    <a:pt x="1280" y="82"/>
                  </a:cubicBezTo>
                  <a:cubicBezTo>
                    <a:pt x="1294" y="82"/>
                    <a:pt x="1335" y="82"/>
                    <a:pt x="1362" y="82"/>
                  </a:cubicBezTo>
                  <a:cubicBezTo>
                    <a:pt x="1403" y="82"/>
                    <a:pt x="1430" y="96"/>
                    <a:pt x="1430" y="96"/>
                  </a:cubicBezTo>
                  <a:cubicBezTo>
                    <a:pt x="1403" y="96"/>
                    <a:pt x="1362" y="96"/>
                    <a:pt x="1335" y="96"/>
                  </a:cubicBezTo>
                  <a:cubicBezTo>
                    <a:pt x="1294" y="96"/>
                    <a:pt x="1267" y="110"/>
                    <a:pt x="1280" y="110"/>
                  </a:cubicBezTo>
                  <a:cubicBezTo>
                    <a:pt x="1280" y="110"/>
                    <a:pt x="1253" y="110"/>
                    <a:pt x="1253" y="110"/>
                  </a:cubicBezTo>
                  <a:cubicBezTo>
                    <a:pt x="1246" y="110"/>
                    <a:pt x="1242" y="110"/>
                    <a:pt x="1239" y="110"/>
                  </a:cubicBezTo>
                  <a:lnTo>
                    <a:pt x="1238" y="110"/>
                  </a:lnTo>
                  <a:lnTo>
                    <a:pt x="1237" y="110"/>
                  </a:lnTo>
                  <a:cubicBezTo>
                    <a:pt x="1231" y="110"/>
                    <a:pt x="1235" y="110"/>
                    <a:pt x="1226" y="110"/>
                  </a:cubicBezTo>
                  <a:cubicBezTo>
                    <a:pt x="1226" y="110"/>
                    <a:pt x="1226" y="110"/>
                    <a:pt x="1212" y="110"/>
                  </a:cubicBezTo>
                  <a:cubicBezTo>
                    <a:pt x="1239" y="110"/>
                    <a:pt x="1226" y="110"/>
                    <a:pt x="1212" y="96"/>
                  </a:cubicBezTo>
                  <a:cubicBezTo>
                    <a:pt x="1239" y="96"/>
                    <a:pt x="1267" y="82"/>
                    <a:pt x="1253" y="82"/>
                  </a:cubicBezTo>
                  <a:close/>
                  <a:moveTo>
                    <a:pt x="735" y="70"/>
                  </a:moveTo>
                  <a:cubicBezTo>
                    <a:pt x="722" y="83"/>
                    <a:pt x="708" y="83"/>
                    <a:pt x="695" y="83"/>
                  </a:cubicBezTo>
                  <a:cubicBezTo>
                    <a:pt x="708" y="83"/>
                    <a:pt x="735" y="70"/>
                    <a:pt x="735" y="70"/>
                  </a:cubicBezTo>
                  <a:close/>
                  <a:moveTo>
                    <a:pt x="1130" y="0"/>
                  </a:moveTo>
                  <a:lnTo>
                    <a:pt x="1130" y="0"/>
                  </a:lnTo>
                  <a:lnTo>
                    <a:pt x="1129" y="0"/>
                  </a:lnTo>
                  <a:lnTo>
                    <a:pt x="1128" y="0"/>
                  </a:lnTo>
                  <a:lnTo>
                    <a:pt x="1127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1" y="0"/>
                  </a:lnTo>
                  <a:lnTo>
                    <a:pt x="1120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4" y="0"/>
                  </a:lnTo>
                  <a:lnTo>
                    <a:pt x="1113" y="0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30" y="0"/>
                  </a:lnTo>
                  <a:close/>
                  <a:moveTo>
                    <a:pt x="1020" y="1755"/>
                  </a:moveTo>
                  <a:cubicBezTo>
                    <a:pt x="1020" y="1755"/>
                    <a:pt x="1007" y="1742"/>
                    <a:pt x="1007" y="1742"/>
                  </a:cubicBezTo>
                  <a:cubicBezTo>
                    <a:pt x="1020" y="1755"/>
                    <a:pt x="1020" y="1755"/>
                    <a:pt x="1020" y="1755"/>
                  </a:cubicBezTo>
                  <a:close/>
                  <a:moveTo>
                    <a:pt x="750" y="1239"/>
                  </a:moveTo>
                  <a:cubicBezTo>
                    <a:pt x="750" y="1239"/>
                    <a:pt x="750" y="1239"/>
                    <a:pt x="763" y="1239"/>
                  </a:cubicBezTo>
                  <a:cubicBezTo>
                    <a:pt x="763" y="1239"/>
                    <a:pt x="763" y="1253"/>
                    <a:pt x="763" y="1253"/>
                  </a:cubicBezTo>
                  <a:cubicBezTo>
                    <a:pt x="763" y="1239"/>
                    <a:pt x="763" y="1225"/>
                    <a:pt x="763" y="1225"/>
                  </a:cubicBezTo>
                  <a:cubicBezTo>
                    <a:pt x="763" y="1225"/>
                    <a:pt x="750" y="1239"/>
                    <a:pt x="750" y="1239"/>
                  </a:cubicBezTo>
                  <a:close/>
                  <a:moveTo>
                    <a:pt x="925" y="912"/>
                  </a:moveTo>
                  <a:cubicBezTo>
                    <a:pt x="925" y="925"/>
                    <a:pt x="940" y="925"/>
                    <a:pt x="940" y="912"/>
                  </a:cubicBezTo>
                  <a:cubicBezTo>
                    <a:pt x="940" y="912"/>
                    <a:pt x="940" y="912"/>
                    <a:pt x="925" y="912"/>
                  </a:cubicBezTo>
                  <a:cubicBezTo>
                    <a:pt x="940" y="912"/>
                    <a:pt x="940" y="912"/>
                    <a:pt x="925" y="912"/>
                  </a:cubicBezTo>
                  <a:close/>
                  <a:moveTo>
                    <a:pt x="912" y="980"/>
                  </a:moveTo>
                  <a:cubicBezTo>
                    <a:pt x="912" y="980"/>
                    <a:pt x="925" y="967"/>
                    <a:pt x="912" y="980"/>
                  </a:cubicBezTo>
                  <a:close/>
                  <a:moveTo>
                    <a:pt x="1974" y="1633"/>
                  </a:moveTo>
                  <a:cubicBezTo>
                    <a:pt x="1960" y="1647"/>
                    <a:pt x="1974" y="1633"/>
                    <a:pt x="1974" y="1633"/>
                  </a:cubicBezTo>
                  <a:cubicBezTo>
                    <a:pt x="1974" y="1633"/>
                    <a:pt x="1974" y="1633"/>
                    <a:pt x="1974" y="1619"/>
                  </a:cubicBezTo>
                  <a:cubicBezTo>
                    <a:pt x="1974" y="1619"/>
                    <a:pt x="1974" y="1605"/>
                    <a:pt x="1974" y="1605"/>
                  </a:cubicBezTo>
                  <a:cubicBezTo>
                    <a:pt x="1974" y="1605"/>
                    <a:pt x="1988" y="1591"/>
                    <a:pt x="1988" y="1577"/>
                  </a:cubicBezTo>
                  <a:cubicBezTo>
                    <a:pt x="1974" y="1591"/>
                    <a:pt x="1974" y="1619"/>
                    <a:pt x="1960" y="1647"/>
                  </a:cubicBezTo>
                  <a:cubicBezTo>
                    <a:pt x="1960" y="1647"/>
                    <a:pt x="1960" y="1647"/>
                    <a:pt x="1974" y="1633"/>
                  </a:cubicBezTo>
                  <a:close/>
                  <a:moveTo>
                    <a:pt x="1362" y="695"/>
                  </a:moveTo>
                  <a:cubicBezTo>
                    <a:pt x="1375" y="695"/>
                    <a:pt x="1375" y="695"/>
                    <a:pt x="1375" y="695"/>
                  </a:cubicBezTo>
                  <a:cubicBezTo>
                    <a:pt x="1375" y="695"/>
                    <a:pt x="1375" y="695"/>
                    <a:pt x="1362" y="695"/>
                  </a:cubicBezTo>
                  <a:close/>
                  <a:moveTo>
                    <a:pt x="1388" y="682"/>
                  </a:moveTo>
                  <a:cubicBezTo>
                    <a:pt x="1401" y="682"/>
                    <a:pt x="1374" y="682"/>
                    <a:pt x="1361" y="682"/>
                  </a:cubicBezTo>
                  <a:cubicBezTo>
                    <a:pt x="1347" y="668"/>
                    <a:pt x="1320" y="668"/>
                    <a:pt x="1320" y="668"/>
                  </a:cubicBezTo>
                  <a:cubicBezTo>
                    <a:pt x="1307" y="655"/>
                    <a:pt x="1293" y="655"/>
                    <a:pt x="1280" y="655"/>
                  </a:cubicBezTo>
                  <a:cubicBezTo>
                    <a:pt x="1266" y="655"/>
                    <a:pt x="1266" y="668"/>
                    <a:pt x="1226" y="668"/>
                  </a:cubicBezTo>
                  <a:cubicBezTo>
                    <a:pt x="1212" y="682"/>
                    <a:pt x="1199" y="682"/>
                    <a:pt x="1185" y="695"/>
                  </a:cubicBezTo>
                  <a:cubicBezTo>
                    <a:pt x="1199" y="695"/>
                    <a:pt x="1199" y="695"/>
                    <a:pt x="1199" y="695"/>
                  </a:cubicBezTo>
                  <a:cubicBezTo>
                    <a:pt x="1212" y="695"/>
                    <a:pt x="1239" y="695"/>
                    <a:pt x="1253" y="695"/>
                  </a:cubicBezTo>
                  <a:cubicBezTo>
                    <a:pt x="1253" y="695"/>
                    <a:pt x="1253" y="695"/>
                    <a:pt x="1266" y="708"/>
                  </a:cubicBezTo>
                  <a:cubicBezTo>
                    <a:pt x="1280" y="695"/>
                    <a:pt x="1280" y="695"/>
                    <a:pt x="1293" y="695"/>
                  </a:cubicBezTo>
                  <a:cubicBezTo>
                    <a:pt x="1293" y="695"/>
                    <a:pt x="1307" y="695"/>
                    <a:pt x="1320" y="695"/>
                  </a:cubicBezTo>
                  <a:cubicBezTo>
                    <a:pt x="1334" y="695"/>
                    <a:pt x="1320" y="682"/>
                    <a:pt x="1320" y="682"/>
                  </a:cubicBezTo>
                  <a:cubicBezTo>
                    <a:pt x="1334" y="682"/>
                    <a:pt x="1361" y="695"/>
                    <a:pt x="1361" y="695"/>
                  </a:cubicBezTo>
                  <a:cubicBezTo>
                    <a:pt x="1361" y="695"/>
                    <a:pt x="1361" y="695"/>
                    <a:pt x="1361" y="682"/>
                  </a:cubicBezTo>
                  <a:cubicBezTo>
                    <a:pt x="1374" y="682"/>
                    <a:pt x="1401" y="695"/>
                    <a:pt x="1415" y="695"/>
                  </a:cubicBezTo>
                  <a:cubicBezTo>
                    <a:pt x="1415" y="695"/>
                    <a:pt x="1388" y="695"/>
                    <a:pt x="1388" y="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9976" y="3661"/>
              <a:ext cx="7936" cy="9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rgbClr val="EDB95D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01. </a:t>
              </a: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 </a:t>
              </a: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Overview of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41" name="图形"/>
          <p:cNvGrpSpPr/>
          <p:nvPr/>
        </p:nvGrpSpPr>
        <p:grpSpPr>
          <a:xfrm>
            <a:off x="1301751" y="4982845"/>
            <a:ext cx="5045075" cy="793750"/>
            <a:chOff x="9967" y="5068"/>
            <a:chExt cx="7945" cy="1250"/>
          </a:xfrm>
        </p:grpSpPr>
        <p:sp>
          <p:nvSpPr>
            <p:cNvPr id="7" name="图形"/>
            <p:cNvSpPr/>
            <p:nvPr/>
          </p:nvSpPr>
          <p:spPr bwMode="auto">
            <a:xfrm>
              <a:off x="9967" y="5068"/>
              <a:ext cx="1217" cy="1250"/>
            </a:xfrm>
            <a:custGeom>
              <a:avLst/>
              <a:gdLst>
                <a:gd name="T0" fmla="*/ 2 w 3"/>
                <a:gd name="T1" fmla="*/ 1 h 7"/>
                <a:gd name="T2" fmla="*/ 1 w 3"/>
                <a:gd name="T3" fmla="*/ 7 h 7"/>
                <a:gd name="T4" fmla="*/ 2 w 3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6" h="2522">
                  <a:moveTo>
                    <a:pt x="1116" y="2502"/>
                  </a:moveTo>
                  <a:cubicBezTo>
                    <a:pt x="1143" y="2502"/>
                    <a:pt x="1170" y="2516"/>
                    <a:pt x="1170" y="2516"/>
                  </a:cubicBezTo>
                  <a:cubicBezTo>
                    <a:pt x="1157" y="2530"/>
                    <a:pt x="1116" y="2516"/>
                    <a:pt x="1076" y="2516"/>
                  </a:cubicBezTo>
                  <a:cubicBezTo>
                    <a:pt x="1062" y="2502"/>
                    <a:pt x="1089" y="2502"/>
                    <a:pt x="1116" y="2502"/>
                  </a:cubicBezTo>
                  <a:close/>
                  <a:moveTo>
                    <a:pt x="957" y="2489"/>
                  </a:moveTo>
                  <a:lnTo>
                    <a:pt x="958" y="2489"/>
                  </a:lnTo>
                  <a:cubicBezTo>
                    <a:pt x="973" y="2489"/>
                    <a:pt x="995" y="2491"/>
                    <a:pt x="1007" y="2503"/>
                  </a:cubicBezTo>
                  <a:cubicBezTo>
                    <a:pt x="999" y="2503"/>
                    <a:pt x="979" y="2498"/>
                    <a:pt x="960" y="2490"/>
                  </a:cubicBezTo>
                  <a:lnTo>
                    <a:pt x="957" y="2489"/>
                  </a:lnTo>
                  <a:close/>
                  <a:moveTo>
                    <a:pt x="949" y="2486"/>
                  </a:moveTo>
                  <a:lnTo>
                    <a:pt x="957" y="2489"/>
                  </a:lnTo>
                  <a:lnTo>
                    <a:pt x="953" y="2489"/>
                  </a:lnTo>
                  <a:lnTo>
                    <a:pt x="949" y="2486"/>
                  </a:lnTo>
                  <a:close/>
                  <a:moveTo>
                    <a:pt x="929" y="2477"/>
                  </a:moveTo>
                  <a:lnTo>
                    <a:pt x="935" y="2478"/>
                  </a:lnTo>
                  <a:cubicBezTo>
                    <a:pt x="939" y="2480"/>
                    <a:pt x="943" y="2482"/>
                    <a:pt x="947" y="2484"/>
                  </a:cubicBezTo>
                  <a:lnTo>
                    <a:pt x="949" y="2486"/>
                  </a:lnTo>
                  <a:lnTo>
                    <a:pt x="948" y="2485"/>
                  </a:lnTo>
                  <a:cubicBezTo>
                    <a:pt x="944" y="2484"/>
                    <a:pt x="940" y="2482"/>
                    <a:pt x="936" y="2480"/>
                  </a:cubicBezTo>
                  <a:lnTo>
                    <a:pt x="929" y="2477"/>
                  </a:lnTo>
                  <a:close/>
                  <a:moveTo>
                    <a:pt x="926" y="2475"/>
                  </a:moveTo>
                  <a:lnTo>
                    <a:pt x="929" y="2477"/>
                  </a:lnTo>
                  <a:lnTo>
                    <a:pt x="929" y="2477"/>
                  </a:lnTo>
                  <a:cubicBezTo>
                    <a:pt x="922" y="2475"/>
                    <a:pt x="919" y="2475"/>
                    <a:pt x="926" y="2475"/>
                  </a:cubicBezTo>
                  <a:close/>
                  <a:moveTo>
                    <a:pt x="1634" y="2435"/>
                  </a:moveTo>
                  <a:cubicBezTo>
                    <a:pt x="1641" y="2435"/>
                    <a:pt x="1646" y="2436"/>
                    <a:pt x="1650" y="2437"/>
                  </a:cubicBezTo>
                  <a:lnTo>
                    <a:pt x="1651" y="2437"/>
                  </a:lnTo>
                  <a:lnTo>
                    <a:pt x="1649" y="2437"/>
                  </a:lnTo>
                  <a:cubicBezTo>
                    <a:pt x="1636" y="2441"/>
                    <a:pt x="1623" y="2446"/>
                    <a:pt x="1634" y="2435"/>
                  </a:cubicBezTo>
                  <a:close/>
                  <a:moveTo>
                    <a:pt x="1810" y="2380"/>
                  </a:moveTo>
                  <a:cubicBezTo>
                    <a:pt x="1796" y="2394"/>
                    <a:pt x="1783" y="2394"/>
                    <a:pt x="1769" y="2408"/>
                  </a:cubicBezTo>
                  <a:cubicBezTo>
                    <a:pt x="1796" y="2408"/>
                    <a:pt x="1783" y="2408"/>
                    <a:pt x="1756" y="2435"/>
                  </a:cubicBezTo>
                  <a:cubicBezTo>
                    <a:pt x="1715" y="2449"/>
                    <a:pt x="1674" y="2463"/>
                    <a:pt x="1661" y="2463"/>
                  </a:cubicBezTo>
                  <a:cubicBezTo>
                    <a:pt x="1661" y="2463"/>
                    <a:pt x="1661" y="2463"/>
                    <a:pt x="1674" y="2449"/>
                  </a:cubicBezTo>
                  <a:cubicBezTo>
                    <a:pt x="1688" y="2449"/>
                    <a:pt x="1701" y="2435"/>
                    <a:pt x="1715" y="2435"/>
                  </a:cubicBezTo>
                  <a:cubicBezTo>
                    <a:pt x="1701" y="2435"/>
                    <a:pt x="1661" y="2449"/>
                    <a:pt x="1647" y="2449"/>
                  </a:cubicBezTo>
                  <a:cubicBezTo>
                    <a:pt x="1647" y="2449"/>
                    <a:pt x="1662" y="2441"/>
                    <a:pt x="1653" y="2437"/>
                  </a:cubicBezTo>
                  <a:lnTo>
                    <a:pt x="1651" y="2437"/>
                  </a:lnTo>
                  <a:lnTo>
                    <a:pt x="1655" y="2436"/>
                  </a:lnTo>
                  <a:cubicBezTo>
                    <a:pt x="1657" y="2436"/>
                    <a:pt x="1659" y="2435"/>
                    <a:pt x="1661" y="2435"/>
                  </a:cubicBezTo>
                  <a:cubicBezTo>
                    <a:pt x="1661" y="2435"/>
                    <a:pt x="1674" y="2435"/>
                    <a:pt x="1688" y="2422"/>
                  </a:cubicBezTo>
                  <a:cubicBezTo>
                    <a:pt x="1729" y="2408"/>
                    <a:pt x="1769" y="2394"/>
                    <a:pt x="1810" y="2380"/>
                  </a:cubicBezTo>
                  <a:close/>
                  <a:moveTo>
                    <a:pt x="1633" y="2380"/>
                  </a:moveTo>
                  <a:cubicBezTo>
                    <a:pt x="1633" y="2380"/>
                    <a:pt x="1619" y="2394"/>
                    <a:pt x="1606" y="2394"/>
                  </a:cubicBezTo>
                  <a:cubicBezTo>
                    <a:pt x="1592" y="2408"/>
                    <a:pt x="1565" y="2408"/>
                    <a:pt x="1565" y="2394"/>
                  </a:cubicBezTo>
                  <a:cubicBezTo>
                    <a:pt x="1579" y="2394"/>
                    <a:pt x="1619" y="2380"/>
                    <a:pt x="1633" y="2380"/>
                  </a:cubicBezTo>
                  <a:close/>
                  <a:moveTo>
                    <a:pt x="666" y="2352"/>
                  </a:moveTo>
                  <a:lnTo>
                    <a:pt x="672" y="2353"/>
                  </a:lnTo>
                  <a:lnTo>
                    <a:pt x="680" y="2354"/>
                  </a:lnTo>
                  <a:lnTo>
                    <a:pt x="681" y="2354"/>
                  </a:lnTo>
                  <a:cubicBezTo>
                    <a:pt x="681" y="2354"/>
                    <a:pt x="681" y="2354"/>
                    <a:pt x="681" y="2354"/>
                  </a:cubicBezTo>
                  <a:cubicBezTo>
                    <a:pt x="678" y="2354"/>
                    <a:pt x="674" y="2354"/>
                    <a:pt x="671" y="2354"/>
                  </a:cubicBezTo>
                  <a:lnTo>
                    <a:pt x="667" y="2353"/>
                  </a:lnTo>
                  <a:lnTo>
                    <a:pt x="666" y="2352"/>
                  </a:lnTo>
                  <a:close/>
                  <a:moveTo>
                    <a:pt x="735" y="2352"/>
                  </a:moveTo>
                  <a:cubicBezTo>
                    <a:pt x="762" y="2366"/>
                    <a:pt x="790" y="2380"/>
                    <a:pt x="817" y="2394"/>
                  </a:cubicBezTo>
                  <a:cubicBezTo>
                    <a:pt x="844" y="2408"/>
                    <a:pt x="858" y="2408"/>
                    <a:pt x="858" y="2408"/>
                  </a:cubicBezTo>
                  <a:cubicBezTo>
                    <a:pt x="858" y="2422"/>
                    <a:pt x="858" y="2422"/>
                    <a:pt x="858" y="2422"/>
                  </a:cubicBezTo>
                  <a:cubicBezTo>
                    <a:pt x="844" y="2422"/>
                    <a:pt x="803" y="2408"/>
                    <a:pt x="762" y="2394"/>
                  </a:cubicBezTo>
                  <a:cubicBezTo>
                    <a:pt x="749" y="2380"/>
                    <a:pt x="735" y="2366"/>
                    <a:pt x="735" y="2352"/>
                  </a:cubicBezTo>
                  <a:close/>
                  <a:moveTo>
                    <a:pt x="669" y="2347"/>
                  </a:moveTo>
                  <a:lnTo>
                    <a:pt x="669" y="2347"/>
                  </a:lnTo>
                  <a:cubicBezTo>
                    <a:pt x="671" y="2347"/>
                    <a:pt x="674" y="2347"/>
                    <a:pt x="681" y="2354"/>
                  </a:cubicBezTo>
                  <a:lnTo>
                    <a:pt x="680" y="2354"/>
                  </a:lnTo>
                  <a:lnTo>
                    <a:pt x="679" y="2354"/>
                  </a:lnTo>
                  <a:cubicBezTo>
                    <a:pt x="676" y="2353"/>
                    <a:pt x="672" y="2352"/>
                    <a:pt x="670" y="2348"/>
                  </a:cubicBezTo>
                  <a:lnTo>
                    <a:pt x="669" y="2347"/>
                  </a:lnTo>
                  <a:close/>
                  <a:moveTo>
                    <a:pt x="667" y="2340"/>
                  </a:moveTo>
                  <a:cubicBezTo>
                    <a:pt x="667" y="2342"/>
                    <a:pt x="668" y="2343"/>
                    <a:pt x="668" y="2345"/>
                  </a:cubicBezTo>
                  <a:lnTo>
                    <a:pt x="669" y="2347"/>
                  </a:lnTo>
                  <a:lnTo>
                    <a:pt x="668" y="2347"/>
                  </a:lnTo>
                  <a:cubicBezTo>
                    <a:pt x="667" y="2346"/>
                    <a:pt x="667" y="2345"/>
                    <a:pt x="667" y="2340"/>
                  </a:cubicBezTo>
                  <a:close/>
                  <a:moveTo>
                    <a:pt x="654" y="2340"/>
                  </a:moveTo>
                  <a:cubicBezTo>
                    <a:pt x="666" y="2346"/>
                    <a:pt x="665" y="2347"/>
                    <a:pt x="661" y="2346"/>
                  </a:cubicBezTo>
                  <a:lnTo>
                    <a:pt x="659" y="2345"/>
                  </a:lnTo>
                  <a:lnTo>
                    <a:pt x="658" y="2344"/>
                  </a:lnTo>
                  <a:cubicBezTo>
                    <a:pt x="656" y="2342"/>
                    <a:pt x="654" y="2340"/>
                    <a:pt x="654" y="2340"/>
                  </a:cubicBezTo>
                  <a:close/>
                  <a:moveTo>
                    <a:pt x="640" y="2340"/>
                  </a:moveTo>
                  <a:cubicBezTo>
                    <a:pt x="640" y="2340"/>
                    <a:pt x="640" y="2340"/>
                    <a:pt x="641" y="2341"/>
                  </a:cubicBezTo>
                  <a:lnTo>
                    <a:pt x="641" y="2341"/>
                  </a:lnTo>
                  <a:lnTo>
                    <a:pt x="645" y="2345"/>
                  </a:lnTo>
                  <a:cubicBezTo>
                    <a:pt x="652" y="2350"/>
                    <a:pt x="659" y="2352"/>
                    <a:pt x="666" y="2353"/>
                  </a:cubicBezTo>
                  <a:lnTo>
                    <a:pt x="667" y="2353"/>
                  </a:lnTo>
                  <a:lnTo>
                    <a:pt x="667" y="2353"/>
                  </a:lnTo>
                  <a:cubicBezTo>
                    <a:pt x="667" y="2354"/>
                    <a:pt x="667" y="2354"/>
                    <a:pt x="667" y="2354"/>
                  </a:cubicBezTo>
                  <a:cubicBezTo>
                    <a:pt x="695" y="2368"/>
                    <a:pt x="708" y="2368"/>
                    <a:pt x="722" y="2381"/>
                  </a:cubicBezTo>
                  <a:cubicBezTo>
                    <a:pt x="722" y="2395"/>
                    <a:pt x="708" y="2381"/>
                    <a:pt x="681" y="2368"/>
                  </a:cubicBezTo>
                  <a:cubicBezTo>
                    <a:pt x="654" y="2354"/>
                    <a:pt x="640" y="2354"/>
                    <a:pt x="640" y="2340"/>
                  </a:cubicBezTo>
                  <a:close/>
                  <a:moveTo>
                    <a:pt x="1838" y="2327"/>
                  </a:moveTo>
                  <a:cubicBezTo>
                    <a:pt x="1838" y="2327"/>
                    <a:pt x="1838" y="2341"/>
                    <a:pt x="1838" y="2341"/>
                  </a:cubicBezTo>
                  <a:cubicBezTo>
                    <a:pt x="1824" y="2354"/>
                    <a:pt x="1811" y="2354"/>
                    <a:pt x="1783" y="2368"/>
                  </a:cubicBezTo>
                  <a:cubicBezTo>
                    <a:pt x="1770" y="2368"/>
                    <a:pt x="1783" y="2368"/>
                    <a:pt x="1783" y="2354"/>
                  </a:cubicBezTo>
                  <a:cubicBezTo>
                    <a:pt x="1783" y="2354"/>
                    <a:pt x="1770" y="2368"/>
                    <a:pt x="1770" y="2368"/>
                  </a:cubicBezTo>
                  <a:cubicBezTo>
                    <a:pt x="1756" y="2368"/>
                    <a:pt x="1742" y="2382"/>
                    <a:pt x="1729" y="2382"/>
                  </a:cubicBezTo>
                  <a:cubicBezTo>
                    <a:pt x="1715" y="2395"/>
                    <a:pt x="1715" y="2395"/>
                    <a:pt x="1688" y="2395"/>
                  </a:cubicBezTo>
                  <a:cubicBezTo>
                    <a:pt x="1688" y="2409"/>
                    <a:pt x="1661" y="2423"/>
                    <a:pt x="1647" y="2423"/>
                  </a:cubicBezTo>
                  <a:cubicBezTo>
                    <a:pt x="1633" y="2436"/>
                    <a:pt x="1606" y="2436"/>
                    <a:pt x="1606" y="2450"/>
                  </a:cubicBezTo>
                  <a:cubicBezTo>
                    <a:pt x="1592" y="2450"/>
                    <a:pt x="1565" y="2450"/>
                    <a:pt x="1565" y="2450"/>
                  </a:cubicBezTo>
                  <a:cubicBezTo>
                    <a:pt x="1579" y="2450"/>
                    <a:pt x="1606" y="2436"/>
                    <a:pt x="1620" y="2423"/>
                  </a:cubicBezTo>
                  <a:cubicBezTo>
                    <a:pt x="1661" y="2409"/>
                    <a:pt x="1674" y="2395"/>
                    <a:pt x="1688" y="2382"/>
                  </a:cubicBezTo>
                  <a:cubicBezTo>
                    <a:pt x="1702" y="2382"/>
                    <a:pt x="1715" y="2368"/>
                    <a:pt x="1770" y="2354"/>
                  </a:cubicBezTo>
                  <a:cubicBezTo>
                    <a:pt x="1797" y="2341"/>
                    <a:pt x="1824" y="2327"/>
                    <a:pt x="1838" y="2327"/>
                  </a:cubicBezTo>
                  <a:close/>
                  <a:moveTo>
                    <a:pt x="599" y="2285"/>
                  </a:moveTo>
                  <a:cubicBezTo>
                    <a:pt x="627" y="2313"/>
                    <a:pt x="654" y="2340"/>
                    <a:pt x="667" y="2340"/>
                  </a:cubicBezTo>
                  <a:cubicBezTo>
                    <a:pt x="667" y="2340"/>
                    <a:pt x="667" y="2340"/>
                    <a:pt x="654" y="2340"/>
                  </a:cubicBezTo>
                  <a:cubicBezTo>
                    <a:pt x="647" y="2340"/>
                    <a:pt x="654" y="2343"/>
                    <a:pt x="659" y="2345"/>
                  </a:cubicBezTo>
                  <a:lnTo>
                    <a:pt x="661" y="2347"/>
                  </a:lnTo>
                  <a:cubicBezTo>
                    <a:pt x="662" y="2349"/>
                    <a:pt x="664" y="2350"/>
                    <a:pt x="665" y="2352"/>
                  </a:cubicBezTo>
                  <a:lnTo>
                    <a:pt x="666" y="2352"/>
                  </a:lnTo>
                  <a:lnTo>
                    <a:pt x="663" y="2352"/>
                  </a:lnTo>
                  <a:cubicBezTo>
                    <a:pt x="653" y="2349"/>
                    <a:pt x="646" y="2345"/>
                    <a:pt x="643" y="2342"/>
                  </a:cubicBezTo>
                  <a:lnTo>
                    <a:pt x="641" y="2341"/>
                  </a:lnTo>
                  <a:lnTo>
                    <a:pt x="640" y="2340"/>
                  </a:lnTo>
                  <a:cubicBezTo>
                    <a:pt x="627" y="2326"/>
                    <a:pt x="599" y="2313"/>
                    <a:pt x="586" y="2299"/>
                  </a:cubicBezTo>
                  <a:cubicBezTo>
                    <a:pt x="572" y="2285"/>
                    <a:pt x="572" y="2285"/>
                    <a:pt x="599" y="2285"/>
                  </a:cubicBezTo>
                  <a:close/>
                  <a:moveTo>
                    <a:pt x="545" y="2245"/>
                  </a:moveTo>
                  <a:cubicBezTo>
                    <a:pt x="559" y="2258"/>
                    <a:pt x="586" y="2272"/>
                    <a:pt x="613" y="2285"/>
                  </a:cubicBezTo>
                  <a:cubicBezTo>
                    <a:pt x="610" y="2285"/>
                    <a:pt x="606" y="2285"/>
                    <a:pt x="603" y="2285"/>
                  </a:cubicBezTo>
                  <a:lnTo>
                    <a:pt x="599" y="2285"/>
                  </a:lnTo>
                  <a:lnTo>
                    <a:pt x="598" y="2285"/>
                  </a:lnTo>
                  <a:cubicBezTo>
                    <a:pt x="591" y="2285"/>
                    <a:pt x="586" y="2285"/>
                    <a:pt x="586" y="2285"/>
                  </a:cubicBezTo>
                  <a:cubicBezTo>
                    <a:pt x="572" y="2272"/>
                    <a:pt x="572" y="2272"/>
                    <a:pt x="559" y="2258"/>
                  </a:cubicBezTo>
                  <a:cubicBezTo>
                    <a:pt x="559" y="2258"/>
                    <a:pt x="559" y="2258"/>
                    <a:pt x="545" y="2245"/>
                  </a:cubicBezTo>
                  <a:close/>
                  <a:moveTo>
                    <a:pt x="408" y="2172"/>
                  </a:moveTo>
                  <a:cubicBezTo>
                    <a:pt x="412" y="2171"/>
                    <a:pt x="421" y="2189"/>
                    <a:pt x="421" y="2189"/>
                  </a:cubicBezTo>
                  <a:cubicBezTo>
                    <a:pt x="421" y="2189"/>
                    <a:pt x="434" y="2203"/>
                    <a:pt x="434" y="2189"/>
                  </a:cubicBezTo>
                  <a:cubicBezTo>
                    <a:pt x="448" y="2203"/>
                    <a:pt x="475" y="2230"/>
                    <a:pt x="517" y="2257"/>
                  </a:cubicBezTo>
                  <a:cubicBezTo>
                    <a:pt x="544" y="2285"/>
                    <a:pt x="571" y="2298"/>
                    <a:pt x="585" y="2312"/>
                  </a:cubicBezTo>
                  <a:cubicBezTo>
                    <a:pt x="585" y="2312"/>
                    <a:pt x="571" y="2312"/>
                    <a:pt x="558" y="2312"/>
                  </a:cubicBezTo>
                  <a:cubicBezTo>
                    <a:pt x="544" y="2285"/>
                    <a:pt x="503" y="2257"/>
                    <a:pt x="475" y="2244"/>
                  </a:cubicBezTo>
                  <a:cubicBezTo>
                    <a:pt x="448" y="2217"/>
                    <a:pt x="421" y="2189"/>
                    <a:pt x="407" y="2176"/>
                  </a:cubicBezTo>
                  <a:cubicBezTo>
                    <a:pt x="407" y="2173"/>
                    <a:pt x="407" y="2172"/>
                    <a:pt x="408" y="2172"/>
                  </a:cubicBezTo>
                  <a:close/>
                  <a:moveTo>
                    <a:pt x="2055" y="2095"/>
                  </a:moveTo>
                  <a:cubicBezTo>
                    <a:pt x="2055" y="2095"/>
                    <a:pt x="2041" y="2109"/>
                    <a:pt x="2055" y="2109"/>
                  </a:cubicBezTo>
                  <a:cubicBezTo>
                    <a:pt x="2027" y="2123"/>
                    <a:pt x="2041" y="2109"/>
                    <a:pt x="2027" y="2123"/>
                  </a:cubicBezTo>
                  <a:cubicBezTo>
                    <a:pt x="2041" y="2109"/>
                    <a:pt x="2041" y="2109"/>
                    <a:pt x="2055" y="2095"/>
                  </a:cubicBezTo>
                  <a:close/>
                  <a:moveTo>
                    <a:pt x="2136" y="2094"/>
                  </a:moveTo>
                  <a:cubicBezTo>
                    <a:pt x="2123" y="2108"/>
                    <a:pt x="2109" y="2135"/>
                    <a:pt x="2095" y="2135"/>
                  </a:cubicBezTo>
                  <a:cubicBezTo>
                    <a:pt x="2095" y="2121"/>
                    <a:pt x="2109" y="2108"/>
                    <a:pt x="2136" y="2094"/>
                  </a:cubicBezTo>
                  <a:close/>
                  <a:moveTo>
                    <a:pt x="2071" y="2094"/>
                  </a:moveTo>
                  <a:lnTo>
                    <a:pt x="2070" y="2095"/>
                  </a:lnTo>
                  <a:cubicBezTo>
                    <a:pt x="2070" y="2095"/>
                    <a:pt x="2070" y="2095"/>
                    <a:pt x="2071" y="2094"/>
                  </a:cubicBezTo>
                  <a:lnTo>
                    <a:pt x="2071" y="2094"/>
                  </a:lnTo>
                  <a:close/>
                  <a:moveTo>
                    <a:pt x="2074" y="2091"/>
                  </a:moveTo>
                  <a:lnTo>
                    <a:pt x="2072" y="2093"/>
                  </a:lnTo>
                  <a:lnTo>
                    <a:pt x="2071" y="2094"/>
                  </a:lnTo>
                  <a:lnTo>
                    <a:pt x="2072" y="2093"/>
                  </a:lnTo>
                  <a:cubicBezTo>
                    <a:pt x="2072" y="2093"/>
                    <a:pt x="2073" y="2092"/>
                    <a:pt x="2073" y="2091"/>
                  </a:cubicBezTo>
                  <a:lnTo>
                    <a:pt x="2074" y="2091"/>
                  </a:lnTo>
                  <a:close/>
                  <a:moveTo>
                    <a:pt x="2076" y="2089"/>
                  </a:moveTo>
                  <a:lnTo>
                    <a:pt x="2075" y="2090"/>
                  </a:lnTo>
                  <a:lnTo>
                    <a:pt x="2074" y="2091"/>
                  </a:lnTo>
                  <a:lnTo>
                    <a:pt x="2074" y="2091"/>
                  </a:lnTo>
                  <a:cubicBezTo>
                    <a:pt x="2075" y="2090"/>
                    <a:pt x="2075" y="2090"/>
                    <a:pt x="2076" y="2089"/>
                  </a:cubicBezTo>
                  <a:lnTo>
                    <a:pt x="2076" y="2089"/>
                  </a:lnTo>
                  <a:close/>
                  <a:moveTo>
                    <a:pt x="2076" y="2089"/>
                  </a:moveTo>
                  <a:lnTo>
                    <a:pt x="2076" y="2089"/>
                  </a:lnTo>
                  <a:lnTo>
                    <a:pt x="2076" y="2089"/>
                  </a:lnTo>
                  <a:cubicBezTo>
                    <a:pt x="2076" y="2089"/>
                    <a:pt x="2076" y="2089"/>
                    <a:pt x="2076" y="2089"/>
                  </a:cubicBezTo>
                  <a:close/>
                  <a:moveTo>
                    <a:pt x="2146" y="2079"/>
                  </a:moveTo>
                  <a:cubicBezTo>
                    <a:pt x="2147" y="2079"/>
                    <a:pt x="2144" y="2087"/>
                    <a:pt x="2136" y="2094"/>
                  </a:cubicBezTo>
                  <a:cubicBezTo>
                    <a:pt x="2142" y="2082"/>
                    <a:pt x="2146" y="2078"/>
                    <a:pt x="2146" y="2079"/>
                  </a:cubicBezTo>
                  <a:close/>
                  <a:moveTo>
                    <a:pt x="2121" y="2035"/>
                  </a:moveTo>
                  <a:lnTo>
                    <a:pt x="2120" y="2036"/>
                  </a:lnTo>
                  <a:cubicBezTo>
                    <a:pt x="2113" y="2051"/>
                    <a:pt x="2092" y="2073"/>
                    <a:pt x="2070" y="2095"/>
                  </a:cubicBezTo>
                  <a:cubicBezTo>
                    <a:pt x="2083" y="2081"/>
                    <a:pt x="2097" y="2068"/>
                    <a:pt x="2110" y="2041"/>
                  </a:cubicBezTo>
                  <a:cubicBezTo>
                    <a:pt x="2110" y="2041"/>
                    <a:pt x="2115" y="2041"/>
                    <a:pt x="2119" y="2037"/>
                  </a:cubicBezTo>
                  <a:lnTo>
                    <a:pt x="2121" y="2035"/>
                  </a:lnTo>
                  <a:close/>
                  <a:moveTo>
                    <a:pt x="2123" y="2030"/>
                  </a:moveTo>
                  <a:lnTo>
                    <a:pt x="2122" y="2031"/>
                  </a:lnTo>
                  <a:cubicBezTo>
                    <a:pt x="2122" y="2033"/>
                    <a:pt x="2122" y="2034"/>
                    <a:pt x="2121" y="2035"/>
                  </a:cubicBezTo>
                  <a:lnTo>
                    <a:pt x="2121" y="2035"/>
                  </a:lnTo>
                  <a:lnTo>
                    <a:pt x="2122" y="2033"/>
                  </a:lnTo>
                  <a:lnTo>
                    <a:pt x="2123" y="2030"/>
                  </a:lnTo>
                  <a:close/>
                  <a:moveTo>
                    <a:pt x="2123" y="2027"/>
                  </a:moveTo>
                  <a:cubicBezTo>
                    <a:pt x="2123" y="2028"/>
                    <a:pt x="2123" y="2029"/>
                    <a:pt x="2123" y="2030"/>
                  </a:cubicBezTo>
                  <a:lnTo>
                    <a:pt x="2123" y="2030"/>
                  </a:lnTo>
                  <a:lnTo>
                    <a:pt x="2123" y="2027"/>
                  </a:lnTo>
                  <a:close/>
                  <a:moveTo>
                    <a:pt x="2287" y="1999"/>
                  </a:moveTo>
                  <a:lnTo>
                    <a:pt x="2286" y="2004"/>
                  </a:lnTo>
                  <a:cubicBezTo>
                    <a:pt x="2283" y="2016"/>
                    <a:pt x="2272" y="2028"/>
                    <a:pt x="2260" y="2040"/>
                  </a:cubicBezTo>
                  <a:cubicBezTo>
                    <a:pt x="2270" y="2020"/>
                    <a:pt x="2273" y="2015"/>
                    <a:pt x="2284" y="2002"/>
                  </a:cubicBezTo>
                  <a:lnTo>
                    <a:pt x="2287" y="1999"/>
                  </a:lnTo>
                  <a:close/>
                  <a:moveTo>
                    <a:pt x="2300" y="1980"/>
                  </a:moveTo>
                  <a:cubicBezTo>
                    <a:pt x="2300" y="1980"/>
                    <a:pt x="2300" y="1981"/>
                    <a:pt x="2300" y="1986"/>
                  </a:cubicBezTo>
                  <a:cubicBezTo>
                    <a:pt x="2295" y="1991"/>
                    <a:pt x="2291" y="1995"/>
                    <a:pt x="2288" y="1998"/>
                  </a:cubicBezTo>
                  <a:lnTo>
                    <a:pt x="2287" y="1999"/>
                  </a:lnTo>
                  <a:lnTo>
                    <a:pt x="2287" y="1999"/>
                  </a:lnTo>
                  <a:cubicBezTo>
                    <a:pt x="2296" y="1990"/>
                    <a:pt x="2299" y="1981"/>
                    <a:pt x="2300" y="1980"/>
                  </a:cubicBezTo>
                  <a:close/>
                  <a:moveTo>
                    <a:pt x="1318" y="1973"/>
                  </a:moveTo>
                  <a:lnTo>
                    <a:pt x="1318" y="1973"/>
                  </a:lnTo>
                  <a:lnTo>
                    <a:pt x="1317" y="1973"/>
                  </a:lnTo>
                  <a:lnTo>
                    <a:pt x="1315" y="1973"/>
                  </a:lnTo>
                  <a:lnTo>
                    <a:pt x="1314" y="1973"/>
                  </a:lnTo>
                  <a:lnTo>
                    <a:pt x="1312" y="1973"/>
                  </a:lnTo>
                  <a:lnTo>
                    <a:pt x="1311" y="1973"/>
                  </a:lnTo>
                  <a:lnTo>
                    <a:pt x="1309" y="1973"/>
                  </a:lnTo>
                  <a:lnTo>
                    <a:pt x="1308" y="1973"/>
                  </a:lnTo>
                  <a:lnTo>
                    <a:pt x="1307" y="1973"/>
                  </a:lnTo>
                  <a:lnTo>
                    <a:pt x="1318" y="1973"/>
                  </a:lnTo>
                  <a:close/>
                  <a:moveTo>
                    <a:pt x="1319" y="1973"/>
                  </a:moveTo>
                  <a:lnTo>
                    <a:pt x="1319" y="1973"/>
                  </a:lnTo>
                  <a:lnTo>
                    <a:pt x="1319" y="1973"/>
                  </a:lnTo>
                  <a:lnTo>
                    <a:pt x="1318" y="1973"/>
                  </a:lnTo>
                  <a:lnTo>
                    <a:pt x="1317" y="1973"/>
                  </a:lnTo>
                  <a:lnTo>
                    <a:pt x="1316" y="1973"/>
                  </a:lnTo>
                  <a:lnTo>
                    <a:pt x="1314" y="1973"/>
                  </a:lnTo>
                  <a:lnTo>
                    <a:pt x="1313" y="1973"/>
                  </a:lnTo>
                  <a:lnTo>
                    <a:pt x="1310" y="1973"/>
                  </a:lnTo>
                  <a:lnTo>
                    <a:pt x="1310" y="1973"/>
                  </a:lnTo>
                  <a:lnTo>
                    <a:pt x="1306" y="1973"/>
                  </a:lnTo>
                  <a:lnTo>
                    <a:pt x="1319" y="1973"/>
                  </a:lnTo>
                  <a:close/>
                  <a:moveTo>
                    <a:pt x="1230" y="1973"/>
                  </a:moveTo>
                  <a:lnTo>
                    <a:pt x="1230" y="1973"/>
                  </a:lnTo>
                  <a:lnTo>
                    <a:pt x="1230" y="1973"/>
                  </a:lnTo>
                  <a:lnTo>
                    <a:pt x="1229" y="1973"/>
                  </a:lnTo>
                  <a:lnTo>
                    <a:pt x="1229" y="1973"/>
                  </a:lnTo>
                  <a:lnTo>
                    <a:pt x="1228" y="1973"/>
                  </a:lnTo>
                  <a:lnTo>
                    <a:pt x="1228" y="1973"/>
                  </a:lnTo>
                  <a:lnTo>
                    <a:pt x="1226" y="1973"/>
                  </a:lnTo>
                  <a:lnTo>
                    <a:pt x="1226" y="1973"/>
                  </a:lnTo>
                  <a:lnTo>
                    <a:pt x="1225" y="1973"/>
                  </a:lnTo>
                  <a:lnTo>
                    <a:pt x="1224" y="1973"/>
                  </a:lnTo>
                  <a:lnTo>
                    <a:pt x="1230" y="1973"/>
                  </a:lnTo>
                  <a:close/>
                  <a:moveTo>
                    <a:pt x="2363" y="1953"/>
                  </a:moveTo>
                  <a:lnTo>
                    <a:pt x="2363" y="1953"/>
                  </a:lnTo>
                  <a:cubicBezTo>
                    <a:pt x="2361" y="1960"/>
                    <a:pt x="2358" y="1966"/>
                    <a:pt x="2355" y="1973"/>
                  </a:cubicBezTo>
                  <a:cubicBezTo>
                    <a:pt x="2356" y="1968"/>
                    <a:pt x="2358" y="1963"/>
                    <a:pt x="2360" y="1958"/>
                  </a:cubicBezTo>
                  <a:lnTo>
                    <a:pt x="2363" y="1953"/>
                  </a:lnTo>
                  <a:close/>
                  <a:moveTo>
                    <a:pt x="1850" y="1945"/>
                  </a:moveTo>
                  <a:cubicBezTo>
                    <a:pt x="1850" y="1959"/>
                    <a:pt x="1824" y="1988"/>
                    <a:pt x="1797" y="1988"/>
                  </a:cubicBezTo>
                  <a:cubicBezTo>
                    <a:pt x="1810" y="1988"/>
                    <a:pt x="1810" y="1974"/>
                    <a:pt x="1810" y="1974"/>
                  </a:cubicBezTo>
                  <a:cubicBezTo>
                    <a:pt x="1837" y="1959"/>
                    <a:pt x="1824" y="1959"/>
                    <a:pt x="1837" y="1959"/>
                  </a:cubicBezTo>
                  <a:cubicBezTo>
                    <a:pt x="1832" y="1959"/>
                    <a:pt x="1832" y="1959"/>
                    <a:pt x="1835" y="1959"/>
                  </a:cubicBezTo>
                  <a:lnTo>
                    <a:pt x="1837" y="1958"/>
                  </a:lnTo>
                  <a:lnTo>
                    <a:pt x="1838" y="1958"/>
                  </a:lnTo>
                  <a:cubicBezTo>
                    <a:pt x="1843" y="1956"/>
                    <a:pt x="1850" y="1952"/>
                    <a:pt x="1850" y="1945"/>
                  </a:cubicBezTo>
                  <a:close/>
                  <a:moveTo>
                    <a:pt x="1837" y="1958"/>
                  </a:moveTo>
                  <a:lnTo>
                    <a:pt x="1837" y="1958"/>
                  </a:lnTo>
                  <a:lnTo>
                    <a:pt x="1837" y="1957"/>
                  </a:lnTo>
                  <a:lnTo>
                    <a:pt x="1837" y="1956"/>
                  </a:lnTo>
                  <a:lnTo>
                    <a:pt x="1837" y="1955"/>
                  </a:lnTo>
                  <a:lnTo>
                    <a:pt x="1837" y="1953"/>
                  </a:lnTo>
                  <a:lnTo>
                    <a:pt x="1837" y="1952"/>
                  </a:lnTo>
                  <a:lnTo>
                    <a:pt x="1837" y="1950"/>
                  </a:lnTo>
                  <a:lnTo>
                    <a:pt x="1837" y="1950"/>
                  </a:lnTo>
                  <a:lnTo>
                    <a:pt x="1837" y="1947"/>
                  </a:lnTo>
                  <a:lnTo>
                    <a:pt x="1837" y="1946"/>
                  </a:lnTo>
                  <a:lnTo>
                    <a:pt x="1837" y="1945"/>
                  </a:lnTo>
                  <a:lnTo>
                    <a:pt x="1837" y="1958"/>
                  </a:lnTo>
                  <a:close/>
                  <a:moveTo>
                    <a:pt x="1524" y="1945"/>
                  </a:moveTo>
                  <a:cubicBezTo>
                    <a:pt x="1524" y="1945"/>
                    <a:pt x="1532" y="1945"/>
                    <a:pt x="1536" y="1945"/>
                  </a:cubicBezTo>
                  <a:lnTo>
                    <a:pt x="1537" y="1945"/>
                  </a:lnTo>
                  <a:lnTo>
                    <a:pt x="1537" y="1945"/>
                  </a:lnTo>
                  <a:cubicBezTo>
                    <a:pt x="1538" y="1945"/>
                    <a:pt x="1538" y="1945"/>
                    <a:pt x="1538" y="1945"/>
                  </a:cubicBezTo>
                  <a:cubicBezTo>
                    <a:pt x="1538" y="1960"/>
                    <a:pt x="1524" y="1960"/>
                    <a:pt x="1524" y="1960"/>
                  </a:cubicBezTo>
                  <a:cubicBezTo>
                    <a:pt x="1510" y="1960"/>
                    <a:pt x="1524" y="1960"/>
                    <a:pt x="1524" y="1945"/>
                  </a:cubicBezTo>
                  <a:close/>
                  <a:moveTo>
                    <a:pt x="1265" y="1945"/>
                  </a:moveTo>
                  <a:cubicBezTo>
                    <a:pt x="1279" y="1945"/>
                    <a:pt x="1279" y="1945"/>
                    <a:pt x="1294" y="1945"/>
                  </a:cubicBezTo>
                  <a:cubicBezTo>
                    <a:pt x="1294" y="1945"/>
                    <a:pt x="1294" y="1945"/>
                    <a:pt x="1308" y="1945"/>
                  </a:cubicBezTo>
                  <a:cubicBezTo>
                    <a:pt x="1294" y="1960"/>
                    <a:pt x="1308" y="1960"/>
                    <a:pt x="1294" y="1960"/>
                  </a:cubicBezTo>
                  <a:cubicBezTo>
                    <a:pt x="1279" y="1960"/>
                    <a:pt x="1265" y="1960"/>
                    <a:pt x="1265" y="1960"/>
                  </a:cubicBezTo>
                  <a:cubicBezTo>
                    <a:pt x="1265" y="1960"/>
                    <a:pt x="1265" y="1960"/>
                    <a:pt x="1265" y="1945"/>
                  </a:cubicBezTo>
                  <a:close/>
                  <a:moveTo>
                    <a:pt x="1632" y="1932"/>
                  </a:moveTo>
                  <a:cubicBezTo>
                    <a:pt x="1632" y="1932"/>
                    <a:pt x="1646" y="1932"/>
                    <a:pt x="1660" y="1932"/>
                  </a:cubicBezTo>
                  <a:cubicBezTo>
                    <a:pt x="1660" y="1932"/>
                    <a:pt x="1646" y="1932"/>
                    <a:pt x="1646" y="1946"/>
                  </a:cubicBezTo>
                  <a:cubicBezTo>
                    <a:pt x="1660" y="1946"/>
                    <a:pt x="1673" y="1932"/>
                    <a:pt x="1673" y="1932"/>
                  </a:cubicBezTo>
                  <a:cubicBezTo>
                    <a:pt x="1687" y="1932"/>
                    <a:pt x="1673" y="1946"/>
                    <a:pt x="1673" y="1946"/>
                  </a:cubicBezTo>
                  <a:cubicBezTo>
                    <a:pt x="1646" y="1959"/>
                    <a:pt x="1632" y="1973"/>
                    <a:pt x="1605" y="1973"/>
                  </a:cubicBezTo>
                  <a:cubicBezTo>
                    <a:pt x="1592" y="1986"/>
                    <a:pt x="1564" y="1986"/>
                    <a:pt x="1551" y="2000"/>
                  </a:cubicBezTo>
                  <a:cubicBezTo>
                    <a:pt x="1537" y="2000"/>
                    <a:pt x="1537" y="1986"/>
                    <a:pt x="1537" y="1986"/>
                  </a:cubicBezTo>
                  <a:cubicBezTo>
                    <a:pt x="1551" y="1973"/>
                    <a:pt x="1564" y="1959"/>
                    <a:pt x="1578" y="1959"/>
                  </a:cubicBezTo>
                  <a:cubicBezTo>
                    <a:pt x="1592" y="1946"/>
                    <a:pt x="1605" y="1946"/>
                    <a:pt x="1632" y="1932"/>
                  </a:cubicBezTo>
                  <a:close/>
                  <a:moveTo>
                    <a:pt x="1470" y="1932"/>
                  </a:moveTo>
                  <a:cubicBezTo>
                    <a:pt x="1470" y="1945"/>
                    <a:pt x="1457" y="1945"/>
                    <a:pt x="1457" y="1945"/>
                  </a:cubicBezTo>
                  <a:cubicBezTo>
                    <a:pt x="1457" y="1945"/>
                    <a:pt x="1457" y="1945"/>
                    <a:pt x="1470" y="1932"/>
                  </a:cubicBezTo>
                  <a:close/>
                  <a:moveTo>
                    <a:pt x="1384" y="1926"/>
                  </a:moveTo>
                  <a:lnTo>
                    <a:pt x="1384" y="1926"/>
                  </a:lnTo>
                  <a:cubicBezTo>
                    <a:pt x="1368" y="1932"/>
                    <a:pt x="1358" y="1932"/>
                    <a:pt x="1348" y="1932"/>
                  </a:cubicBezTo>
                  <a:lnTo>
                    <a:pt x="1348" y="1930"/>
                  </a:lnTo>
                  <a:lnTo>
                    <a:pt x="1351" y="1930"/>
                  </a:lnTo>
                  <a:cubicBezTo>
                    <a:pt x="1363" y="1928"/>
                    <a:pt x="1374" y="1927"/>
                    <a:pt x="1382" y="1926"/>
                  </a:cubicBezTo>
                  <a:lnTo>
                    <a:pt x="1384" y="1926"/>
                  </a:lnTo>
                  <a:close/>
                  <a:moveTo>
                    <a:pt x="1546" y="1922"/>
                  </a:moveTo>
                  <a:lnTo>
                    <a:pt x="1544" y="1925"/>
                  </a:lnTo>
                  <a:lnTo>
                    <a:pt x="1543" y="1925"/>
                  </a:lnTo>
                  <a:lnTo>
                    <a:pt x="1546" y="1922"/>
                  </a:lnTo>
                  <a:close/>
                  <a:moveTo>
                    <a:pt x="1402" y="1917"/>
                  </a:moveTo>
                  <a:cubicBezTo>
                    <a:pt x="1402" y="1932"/>
                    <a:pt x="1429" y="1917"/>
                    <a:pt x="1443" y="1917"/>
                  </a:cubicBezTo>
                  <a:cubicBezTo>
                    <a:pt x="1443" y="1932"/>
                    <a:pt x="1416" y="1932"/>
                    <a:pt x="1402" y="1932"/>
                  </a:cubicBezTo>
                  <a:cubicBezTo>
                    <a:pt x="1402" y="1926"/>
                    <a:pt x="1397" y="1925"/>
                    <a:pt x="1387" y="1925"/>
                  </a:cubicBezTo>
                  <a:lnTo>
                    <a:pt x="1384" y="1926"/>
                  </a:lnTo>
                  <a:lnTo>
                    <a:pt x="1393" y="1922"/>
                  </a:lnTo>
                  <a:cubicBezTo>
                    <a:pt x="1396" y="1921"/>
                    <a:pt x="1399" y="1919"/>
                    <a:pt x="1402" y="1917"/>
                  </a:cubicBezTo>
                  <a:close/>
                  <a:moveTo>
                    <a:pt x="1280" y="1917"/>
                  </a:moveTo>
                  <a:cubicBezTo>
                    <a:pt x="1280" y="1917"/>
                    <a:pt x="1294" y="1917"/>
                    <a:pt x="1294" y="1917"/>
                  </a:cubicBezTo>
                  <a:cubicBezTo>
                    <a:pt x="1319" y="1917"/>
                    <a:pt x="1345" y="1917"/>
                    <a:pt x="1348" y="1929"/>
                  </a:cubicBezTo>
                  <a:lnTo>
                    <a:pt x="1348" y="1930"/>
                  </a:lnTo>
                  <a:lnTo>
                    <a:pt x="1336" y="1931"/>
                  </a:lnTo>
                  <a:cubicBezTo>
                    <a:pt x="1331" y="1932"/>
                    <a:pt x="1326" y="1932"/>
                    <a:pt x="1321" y="1932"/>
                  </a:cubicBezTo>
                  <a:cubicBezTo>
                    <a:pt x="1321" y="1917"/>
                    <a:pt x="1294" y="1917"/>
                    <a:pt x="1280" y="1917"/>
                  </a:cubicBezTo>
                  <a:close/>
                  <a:moveTo>
                    <a:pt x="2260" y="1905"/>
                  </a:moveTo>
                  <a:cubicBezTo>
                    <a:pt x="2260" y="1918"/>
                    <a:pt x="2231" y="1932"/>
                    <a:pt x="2217" y="1945"/>
                  </a:cubicBezTo>
                  <a:cubicBezTo>
                    <a:pt x="2231" y="1918"/>
                    <a:pt x="2246" y="1918"/>
                    <a:pt x="2260" y="1905"/>
                  </a:cubicBezTo>
                  <a:close/>
                  <a:moveTo>
                    <a:pt x="1040" y="1904"/>
                  </a:moveTo>
                  <a:lnTo>
                    <a:pt x="1042" y="1904"/>
                  </a:lnTo>
                  <a:cubicBezTo>
                    <a:pt x="1044" y="1905"/>
                    <a:pt x="1045" y="1905"/>
                    <a:pt x="1047" y="1905"/>
                  </a:cubicBezTo>
                  <a:cubicBezTo>
                    <a:pt x="1042" y="1905"/>
                    <a:pt x="1041" y="1905"/>
                    <a:pt x="1040" y="1904"/>
                  </a:cubicBezTo>
                  <a:lnTo>
                    <a:pt x="1040" y="1904"/>
                  </a:lnTo>
                  <a:close/>
                  <a:moveTo>
                    <a:pt x="1117" y="1892"/>
                  </a:moveTo>
                  <a:cubicBezTo>
                    <a:pt x="1117" y="1892"/>
                    <a:pt x="1117" y="1892"/>
                    <a:pt x="1131" y="1892"/>
                  </a:cubicBezTo>
                  <a:cubicBezTo>
                    <a:pt x="1144" y="1892"/>
                    <a:pt x="1144" y="1892"/>
                    <a:pt x="1158" y="1892"/>
                  </a:cubicBezTo>
                  <a:cubicBezTo>
                    <a:pt x="1185" y="1905"/>
                    <a:pt x="1225" y="1905"/>
                    <a:pt x="1252" y="1919"/>
                  </a:cubicBezTo>
                  <a:cubicBezTo>
                    <a:pt x="1252" y="1919"/>
                    <a:pt x="1252" y="1932"/>
                    <a:pt x="1252" y="1932"/>
                  </a:cubicBezTo>
                  <a:cubicBezTo>
                    <a:pt x="1239" y="1932"/>
                    <a:pt x="1212" y="1932"/>
                    <a:pt x="1198" y="1932"/>
                  </a:cubicBezTo>
                  <a:cubicBezTo>
                    <a:pt x="1185" y="1919"/>
                    <a:pt x="1171" y="1919"/>
                    <a:pt x="1144" y="1919"/>
                  </a:cubicBezTo>
                  <a:cubicBezTo>
                    <a:pt x="1144" y="1905"/>
                    <a:pt x="1131" y="1905"/>
                    <a:pt x="1117" y="1892"/>
                  </a:cubicBezTo>
                  <a:close/>
                  <a:moveTo>
                    <a:pt x="966" y="1878"/>
                  </a:moveTo>
                  <a:cubicBezTo>
                    <a:pt x="966" y="1878"/>
                    <a:pt x="979" y="1891"/>
                    <a:pt x="979" y="1891"/>
                  </a:cubicBezTo>
                  <a:cubicBezTo>
                    <a:pt x="966" y="1891"/>
                    <a:pt x="966" y="1891"/>
                    <a:pt x="966" y="1878"/>
                  </a:cubicBezTo>
                  <a:close/>
                  <a:moveTo>
                    <a:pt x="966" y="1878"/>
                  </a:moveTo>
                  <a:lnTo>
                    <a:pt x="965" y="1878"/>
                  </a:lnTo>
                  <a:lnTo>
                    <a:pt x="964" y="1878"/>
                  </a:lnTo>
                  <a:lnTo>
                    <a:pt x="963" y="1878"/>
                  </a:lnTo>
                  <a:lnTo>
                    <a:pt x="962" y="1878"/>
                  </a:lnTo>
                  <a:lnTo>
                    <a:pt x="962" y="1878"/>
                  </a:lnTo>
                  <a:lnTo>
                    <a:pt x="961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6" y="1878"/>
                  </a:lnTo>
                  <a:close/>
                  <a:moveTo>
                    <a:pt x="1973" y="1877"/>
                  </a:moveTo>
                  <a:cubicBezTo>
                    <a:pt x="1973" y="1892"/>
                    <a:pt x="1960" y="1892"/>
                    <a:pt x="1960" y="1892"/>
                  </a:cubicBezTo>
                  <a:cubicBezTo>
                    <a:pt x="1973" y="1877"/>
                    <a:pt x="1973" y="1877"/>
                    <a:pt x="1973" y="1877"/>
                  </a:cubicBezTo>
                  <a:close/>
                  <a:moveTo>
                    <a:pt x="1511" y="1877"/>
                  </a:moveTo>
                  <a:cubicBezTo>
                    <a:pt x="1538" y="1877"/>
                    <a:pt x="1524" y="1891"/>
                    <a:pt x="1551" y="1877"/>
                  </a:cubicBezTo>
                  <a:cubicBezTo>
                    <a:pt x="1565" y="1877"/>
                    <a:pt x="1565" y="1877"/>
                    <a:pt x="1565" y="1891"/>
                  </a:cubicBezTo>
                  <a:cubicBezTo>
                    <a:pt x="1565" y="1905"/>
                    <a:pt x="1538" y="1905"/>
                    <a:pt x="1524" y="1918"/>
                  </a:cubicBezTo>
                  <a:cubicBezTo>
                    <a:pt x="1511" y="1918"/>
                    <a:pt x="1511" y="1918"/>
                    <a:pt x="1497" y="1932"/>
                  </a:cubicBezTo>
                  <a:cubicBezTo>
                    <a:pt x="1484" y="1932"/>
                    <a:pt x="1484" y="1932"/>
                    <a:pt x="1470" y="1932"/>
                  </a:cubicBezTo>
                  <a:cubicBezTo>
                    <a:pt x="1470" y="1932"/>
                    <a:pt x="1470" y="1918"/>
                    <a:pt x="1484" y="1918"/>
                  </a:cubicBezTo>
                  <a:cubicBezTo>
                    <a:pt x="1497" y="1905"/>
                    <a:pt x="1511" y="1905"/>
                    <a:pt x="1497" y="1905"/>
                  </a:cubicBezTo>
                  <a:cubicBezTo>
                    <a:pt x="1511" y="1891"/>
                    <a:pt x="1497" y="1891"/>
                    <a:pt x="1497" y="1891"/>
                  </a:cubicBezTo>
                  <a:cubicBezTo>
                    <a:pt x="1511" y="1891"/>
                    <a:pt x="1511" y="1891"/>
                    <a:pt x="1511" y="1877"/>
                  </a:cubicBezTo>
                  <a:close/>
                  <a:moveTo>
                    <a:pt x="1020" y="1877"/>
                  </a:moveTo>
                  <a:cubicBezTo>
                    <a:pt x="1034" y="1877"/>
                    <a:pt x="1020" y="1877"/>
                    <a:pt x="1034" y="1877"/>
                  </a:cubicBezTo>
                  <a:cubicBezTo>
                    <a:pt x="1034" y="1877"/>
                    <a:pt x="1048" y="1877"/>
                    <a:pt x="1061" y="1877"/>
                  </a:cubicBezTo>
                  <a:cubicBezTo>
                    <a:pt x="1061" y="1891"/>
                    <a:pt x="1075" y="1891"/>
                    <a:pt x="1089" y="1891"/>
                  </a:cubicBezTo>
                  <a:cubicBezTo>
                    <a:pt x="1075" y="1891"/>
                    <a:pt x="1075" y="1891"/>
                    <a:pt x="1075" y="1905"/>
                  </a:cubicBezTo>
                  <a:cubicBezTo>
                    <a:pt x="1089" y="1905"/>
                    <a:pt x="1103" y="1918"/>
                    <a:pt x="1116" y="1918"/>
                  </a:cubicBezTo>
                  <a:cubicBezTo>
                    <a:pt x="1130" y="1932"/>
                    <a:pt x="1130" y="1932"/>
                    <a:pt x="1116" y="1932"/>
                  </a:cubicBezTo>
                  <a:cubicBezTo>
                    <a:pt x="1103" y="1932"/>
                    <a:pt x="1089" y="1918"/>
                    <a:pt x="1061" y="1918"/>
                  </a:cubicBezTo>
                  <a:cubicBezTo>
                    <a:pt x="1061" y="1905"/>
                    <a:pt x="1048" y="1905"/>
                    <a:pt x="1061" y="1905"/>
                  </a:cubicBezTo>
                  <a:cubicBezTo>
                    <a:pt x="1048" y="1891"/>
                    <a:pt x="1034" y="1891"/>
                    <a:pt x="1020" y="1877"/>
                  </a:cubicBezTo>
                  <a:close/>
                  <a:moveTo>
                    <a:pt x="1746" y="1875"/>
                  </a:moveTo>
                  <a:cubicBezTo>
                    <a:pt x="1750" y="1875"/>
                    <a:pt x="1737" y="1894"/>
                    <a:pt x="1715" y="1905"/>
                  </a:cubicBezTo>
                  <a:cubicBezTo>
                    <a:pt x="1702" y="1905"/>
                    <a:pt x="1715" y="1905"/>
                    <a:pt x="1715" y="1892"/>
                  </a:cubicBezTo>
                  <a:cubicBezTo>
                    <a:pt x="1715" y="1892"/>
                    <a:pt x="1715" y="1892"/>
                    <a:pt x="1742" y="1878"/>
                  </a:cubicBezTo>
                  <a:cubicBezTo>
                    <a:pt x="1744" y="1876"/>
                    <a:pt x="1746" y="1875"/>
                    <a:pt x="1746" y="1875"/>
                  </a:cubicBezTo>
                  <a:close/>
                  <a:moveTo>
                    <a:pt x="2423" y="1865"/>
                  </a:moveTo>
                  <a:cubicBezTo>
                    <a:pt x="2403" y="1885"/>
                    <a:pt x="2382" y="1913"/>
                    <a:pt x="2367" y="1943"/>
                  </a:cubicBezTo>
                  <a:lnTo>
                    <a:pt x="2363" y="1953"/>
                  </a:lnTo>
                  <a:lnTo>
                    <a:pt x="2365" y="1945"/>
                  </a:lnTo>
                  <a:cubicBezTo>
                    <a:pt x="2366" y="1941"/>
                    <a:pt x="2367" y="1937"/>
                    <a:pt x="2367" y="1935"/>
                  </a:cubicBezTo>
                  <a:lnTo>
                    <a:pt x="2367" y="1933"/>
                  </a:lnTo>
                  <a:lnTo>
                    <a:pt x="2368" y="1933"/>
                  </a:lnTo>
                  <a:cubicBezTo>
                    <a:pt x="2368" y="1927"/>
                    <a:pt x="2368" y="1928"/>
                    <a:pt x="2368" y="1932"/>
                  </a:cubicBezTo>
                  <a:lnTo>
                    <a:pt x="2367" y="1933"/>
                  </a:lnTo>
                  <a:lnTo>
                    <a:pt x="2359" y="1943"/>
                  </a:lnTo>
                  <a:cubicBezTo>
                    <a:pt x="2337" y="1966"/>
                    <a:pt x="2324" y="1988"/>
                    <a:pt x="2300" y="2000"/>
                  </a:cubicBezTo>
                  <a:cubicBezTo>
                    <a:pt x="2341" y="1960"/>
                    <a:pt x="2382" y="1906"/>
                    <a:pt x="2423" y="1865"/>
                  </a:cubicBezTo>
                  <a:close/>
                  <a:moveTo>
                    <a:pt x="1947" y="1865"/>
                  </a:moveTo>
                  <a:cubicBezTo>
                    <a:pt x="1947" y="1878"/>
                    <a:pt x="1947" y="1878"/>
                    <a:pt x="1947" y="1878"/>
                  </a:cubicBezTo>
                  <a:cubicBezTo>
                    <a:pt x="1947" y="1878"/>
                    <a:pt x="1947" y="1878"/>
                    <a:pt x="1932" y="1878"/>
                  </a:cubicBezTo>
                  <a:cubicBezTo>
                    <a:pt x="1932" y="1878"/>
                    <a:pt x="1947" y="1878"/>
                    <a:pt x="1947" y="1865"/>
                  </a:cubicBezTo>
                  <a:close/>
                  <a:moveTo>
                    <a:pt x="1730" y="1830"/>
                  </a:moveTo>
                  <a:cubicBezTo>
                    <a:pt x="1733" y="1830"/>
                    <a:pt x="1738" y="1831"/>
                    <a:pt x="1742" y="1836"/>
                  </a:cubicBezTo>
                  <a:cubicBezTo>
                    <a:pt x="1728" y="1836"/>
                    <a:pt x="1715" y="1863"/>
                    <a:pt x="1701" y="1877"/>
                  </a:cubicBezTo>
                  <a:cubicBezTo>
                    <a:pt x="1687" y="1863"/>
                    <a:pt x="1660" y="1877"/>
                    <a:pt x="1633" y="1890"/>
                  </a:cubicBezTo>
                  <a:cubicBezTo>
                    <a:pt x="1619" y="1904"/>
                    <a:pt x="1619" y="1918"/>
                    <a:pt x="1578" y="1931"/>
                  </a:cubicBezTo>
                  <a:cubicBezTo>
                    <a:pt x="1578" y="1931"/>
                    <a:pt x="1564" y="1931"/>
                    <a:pt x="1551" y="1931"/>
                  </a:cubicBezTo>
                  <a:cubicBezTo>
                    <a:pt x="1551" y="1931"/>
                    <a:pt x="1551" y="1931"/>
                    <a:pt x="1537" y="1945"/>
                  </a:cubicBezTo>
                  <a:lnTo>
                    <a:pt x="1537" y="1944"/>
                  </a:lnTo>
                  <a:lnTo>
                    <a:pt x="1537" y="1944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0"/>
                  </a:lnTo>
                  <a:lnTo>
                    <a:pt x="1537" y="1940"/>
                  </a:lnTo>
                  <a:lnTo>
                    <a:pt x="1537" y="1939"/>
                  </a:lnTo>
                  <a:lnTo>
                    <a:pt x="1537" y="1939"/>
                  </a:lnTo>
                  <a:cubicBezTo>
                    <a:pt x="1537" y="1939"/>
                    <a:pt x="1537" y="1939"/>
                    <a:pt x="1537" y="1939"/>
                  </a:cubicBezTo>
                  <a:lnTo>
                    <a:pt x="1537" y="1938"/>
                  </a:lnTo>
                  <a:cubicBezTo>
                    <a:pt x="1537" y="1935"/>
                    <a:pt x="1537" y="1931"/>
                    <a:pt x="1537" y="1931"/>
                  </a:cubicBezTo>
                  <a:cubicBezTo>
                    <a:pt x="1537" y="1918"/>
                    <a:pt x="1537" y="1918"/>
                    <a:pt x="1537" y="1918"/>
                  </a:cubicBezTo>
                  <a:cubicBezTo>
                    <a:pt x="1551" y="1918"/>
                    <a:pt x="1551" y="1918"/>
                    <a:pt x="1578" y="1904"/>
                  </a:cubicBezTo>
                  <a:cubicBezTo>
                    <a:pt x="1578" y="1904"/>
                    <a:pt x="1564" y="1918"/>
                    <a:pt x="1578" y="1918"/>
                  </a:cubicBezTo>
                  <a:cubicBezTo>
                    <a:pt x="1578" y="1918"/>
                    <a:pt x="1605" y="1904"/>
                    <a:pt x="1619" y="1890"/>
                  </a:cubicBezTo>
                  <a:cubicBezTo>
                    <a:pt x="1633" y="1890"/>
                    <a:pt x="1633" y="1877"/>
                    <a:pt x="1646" y="1877"/>
                  </a:cubicBezTo>
                  <a:cubicBezTo>
                    <a:pt x="1660" y="1877"/>
                    <a:pt x="1660" y="1863"/>
                    <a:pt x="1687" y="1849"/>
                  </a:cubicBezTo>
                  <a:cubicBezTo>
                    <a:pt x="1701" y="1849"/>
                    <a:pt x="1701" y="1849"/>
                    <a:pt x="1715" y="1836"/>
                  </a:cubicBezTo>
                  <a:cubicBezTo>
                    <a:pt x="1715" y="1836"/>
                    <a:pt x="1721" y="1829"/>
                    <a:pt x="1730" y="1830"/>
                  </a:cubicBezTo>
                  <a:close/>
                  <a:moveTo>
                    <a:pt x="2413" y="1824"/>
                  </a:moveTo>
                  <a:lnTo>
                    <a:pt x="2413" y="1824"/>
                  </a:lnTo>
                  <a:cubicBezTo>
                    <a:pt x="2411" y="1828"/>
                    <a:pt x="2410" y="1829"/>
                    <a:pt x="2410" y="1824"/>
                  </a:cubicBezTo>
                  <a:lnTo>
                    <a:pt x="2413" y="1824"/>
                  </a:lnTo>
                  <a:close/>
                  <a:moveTo>
                    <a:pt x="1851" y="1782"/>
                  </a:moveTo>
                  <a:cubicBezTo>
                    <a:pt x="1865" y="1796"/>
                    <a:pt x="1838" y="1823"/>
                    <a:pt x="1811" y="1836"/>
                  </a:cubicBezTo>
                  <a:cubicBezTo>
                    <a:pt x="1811" y="1850"/>
                    <a:pt x="1797" y="1836"/>
                    <a:pt x="1797" y="1836"/>
                  </a:cubicBezTo>
                  <a:cubicBezTo>
                    <a:pt x="1811" y="1823"/>
                    <a:pt x="1838" y="1796"/>
                    <a:pt x="1851" y="1782"/>
                  </a:cubicBezTo>
                  <a:close/>
                  <a:moveTo>
                    <a:pt x="2438" y="1770"/>
                  </a:moveTo>
                  <a:cubicBezTo>
                    <a:pt x="2438" y="1770"/>
                    <a:pt x="2438" y="1784"/>
                    <a:pt x="2438" y="1797"/>
                  </a:cubicBezTo>
                  <a:cubicBezTo>
                    <a:pt x="2426" y="1809"/>
                    <a:pt x="2424" y="1821"/>
                    <a:pt x="2415" y="1824"/>
                  </a:cubicBezTo>
                  <a:lnTo>
                    <a:pt x="2413" y="1824"/>
                  </a:lnTo>
                  <a:lnTo>
                    <a:pt x="2414" y="1822"/>
                  </a:lnTo>
                  <a:cubicBezTo>
                    <a:pt x="2419" y="1813"/>
                    <a:pt x="2424" y="1797"/>
                    <a:pt x="2424" y="1797"/>
                  </a:cubicBezTo>
                  <a:cubicBezTo>
                    <a:pt x="2438" y="1784"/>
                    <a:pt x="2438" y="1784"/>
                    <a:pt x="2438" y="1770"/>
                  </a:cubicBezTo>
                  <a:close/>
                  <a:moveTo>
                    <a:pt x="912" y="1770"/>
                  </a:moveTo>
                  <a:cubicBezTo>
                    <a:pt x="926" y="1770"/>
                    <a:pt x="926" y="1770"/>
                    <a:pt x="940" y="1783"/>
                  </a:cubicBezTo>
                  <a:cubicBezTo>
                    <a:pt x="940" y="1783"/>
                    <a:pt x="926" y="1770"/>
                    <a:pt x="912" y="1770"/>
                  </a:cubicBezTo>
                  <a:close/>
                  <a:moveTo>
                    <a:pt x="2450" y="1762"/>
                  </a:moveTo>
                  <a:lnTo>
                    <a:pt x="2450" y="1762"/>
                  </a:lnTo>
                  <a:lnTo>
                    <a:pt x="2450" y="1762"/>
                  </a:lnTo>
                  <a:lnTo>
                    <a:pt x="2450" y="1761"/>
                  </a:lnTo>
                  <a:lnTo>
                    <a:pt x="2450" y="1761"/>
                  </a:lnTo>
                  <a:lnTo>
                    <a:pt x="2450" y="1760"/>
                  </a:lnTo>
                  <a:lnTo>
                    <a:pt x="2450" y="1760"/>
                  </a:lnTo>
                  <a:lnTo>
                    <a:pt x="2450" y="1759"/>
                  </a:lnTo>
                  <a:lnTo>
                    <a:pt x="2450" y="1758"/>
                  </a:lnTo>
                  <a:lnTo>
                    <a:pt x="2450" y="1757"/>
                  </a:lnTo>
                  <a:lnTo>
                    <a:pt x="2450" y="1756"/>
                  </a:lnTo>
                  <a:lnTo>
                    <a:pt x="2450" y="1762"/>
                  </a:lnTo>
                  <a:close/>
                  <a:moveTo>
                    <a:pt x="2454" y="1726"/>
                  </a:moveTo>
                  <a:cubicBezTo>
                    <a:pt x="2460" y="1725"/>
                    <a:pt x="2450" y="1756"/>
                    <a:pt x="2450" y="1756"/>
                  </a:cubicBezTo>
                  <a:cubicBezTo>
                    <a:pt x="2450" y="1743"/>
                    <a:pt x="2450" y="1743"/>
                    <a:pt x="2450" y="1743"/>
                  </a:cubicBezTo>
                  <a:cubicBezTo>
                    <a:pt x="2450" y="1743"/>
                    <a:pt x="2450" y="1729"/>
                    <a:pt x="2450" y="1729"/>
                  </a:cubicBezTo>
                  <a:cubicBezTo>
                    <a:pt x="2452" y="1727"/>
                    <a:pt x="2453" y="1726"/>
                    <a:pt x="2454" y="1726"/>
                  </a:cubicBezTo>
                  <a:close/>
                  <a:moveTo>
                    <a:pt x="1878" y="1715"/>
                  </a:moveTo>
                  <a:cubicBezTo>
                    <a:pt x="1878" y="1729"/>
                    <a:pt x="1878" y="1729"/>
                    <a:pt x="1865" y="1743"/>
                  </a:cubicBezTo>
                  <a:cubicBezTo>
                    <a:pt x="1865" y="1743"/>
                    <a:pt x="1878" y="1729"/>
                    <a:pt x="1865" y="1729"/>
                  </a:cubicBezTo>
                  <a:cubicBezTo>
                    <a:pt x="1878" y="1729"/>
                    <a:pt x="1878" y="1729"/>
                    <a:pt x="1878" y="1715"/>
                  </a:cubicBezTo>
                  <a:close/>
                  <a:moveTo>
                    <a:pt x="789" y="1720"/>
                  </a:moveTo>
                  <a:lnTo>
                    <a:pt x="789" y="1720"/>
                  </a:lnTo>
                  <a:lnTo>
                    <a:pt x="789" y="1720"/>
                  </a:lnTo>
                  <a:lnTo>
                    <a:pt x="789" y="1719"/>
                  </a:lnTo>
                  <a:lnTo>
                    <a:pt x="789" y="1719"/>
                  </a:lnTo>
                  <a:lnTo>
                    <a:pt x="789" y="1718"/>
                  </a:lnTo>
                  <a:lnTo>
                    <a:pt x="789" y="1718"/>
                  </a:lnTo>
                  <a:lnTo>
                    <a:pt x="789" y="1717"/>
                  </a:lnTo>
                  <a:lnTo>
                    <a:pt x="789" y="1716"/>
                  </a:lnTo>
                  <a:lnTo>
                    <a:pt x="789" y="1715"/>
                  </a:lnTo>
                  <a:lnTo>
                    <a:pt x="789" y="1714"/>
                  </a:lnTo>
                  <a:lnTo>
                    <a:pt x="789" y="1720"/>
                  </a:lnTo>
                  <a:close/>
                  <a:moveTo>
                    <a:pt x="2368" y="1700"/>
                  </a:moveTo>
                  <a:cubicBezTo>
                    <a:pt x="2368" y="1714"/>
                    <a:pt x="2368" y="1714"/>
                    <a:pt x="2368" y="1714"/>
                  </a:cubicBezTo>
                  <a:cubicBezTo>
                    <a:pt x="2354" y="1728"/>
                    <a:pt x="2354" y="1741"/>
                    <a:pt x="2341" y="1755"/>
                  </a:cubicBezTo>
                  <a:cubicBezTo>
                    <a:pt x="2341" y="1769"/>
                    <a:pt x="2327" y="1783"/>
                    <a:pt x="2314" y="1797"/>
                  </a:cubicBezTo>
                  <a:cubicBezTo>
                    <a:pt x="2327" y="1783"/>
                    <a:pt x="2300" y="1824"/>
                    <a:pt x="2300" y="1838"/>
                  </a:cubicBezTo>
                  <a:cubicBezTo>
                    <a:pt x="2300" y="1824"/>
                    <a:pt x="2300" y="1824"/>
                    <a:pt x="2314" y="1783"/>
                  </a:cubicBezTo>
                  <a:cubicBezTo>
                    <a:pt x="2327" y="1783"/>
                    <a:pt x="2341" y="1755"/>
                    <a:pt x="2341" y="1741"/>
                  </a:cubicBezTo>
                  <a:cubicBezTo>
                    <a:pt x="2354" y="1728"/>
                    <a:pt x="2368" y="1700"/>
                    <a:pt x="2368" y="1700"/>
                  </a:cubicBezTo>
                  <a:close/>
                  <a:moveTo>
                    <a:pt x="857" y="1700"/>
                  </a:moveTo>
                  <a:cubicBezTo>
                    <a:pt x="870" y="1714"/>
                    <a:pt x="884" y="1729"/>
                    <a:pt x="884" y="1729"/>
                  </a:cubicBezTo>
                  <a:cubicBezTo>
                    <a:pt x="897" y="1743"/>
                    <a:pt x="870" y="1729"/>
                    <a:pt x="857" y="1714"/>
                  </a:cubicBezTo>
                  <a:cubicBezTo>
                    <a:pt x="857" y="1714"/>
                    <a:pt x="857" y="1714"/>
                    <a:pt x="857" y="1700"/>
                  </a:cubicBezTo>
                  <a:close/>
                  <a:moveTo>
                    <a:pt x="1957" y="1690"/>
                  </a:moveTo>
                  <a:lnTo>
                    <a:pt x="1956" y="1692"/>
                  </a:lnTo>
                  <a:cubicBezTo>
                    <a:pt x="1951" y="1698"/>
                    <a:pt x="1946" y="1706"/>
                    <a:pt x="1946" y="1715"/>
                  </a:cubicBezTo>
                  <a:cubicBezTo>
                    <a:pt x="1946" y="1715"/>
                    <a:pt x="1946" y="1715"/>
                    <a:pt x="1932" y="1715"/>
                  </a:cubicBezTo>
                  <a:cubicBezTo>
                    <a:pt x="1944" y="1715"/>
                    <a:pt x="1946" y="1704"/>
                    <a:pt x="1955" y="1692"/>
                  </a:cubicBezTo>
                  <a:lnTo>
                    <a:pt x="1957" y="1690"/>
                  </a:lnTo>
                  <a:close/>
                  <a:moveTo>
                    <a:pt x="1960" y="1687"/>
                  </a:moveTo>
                  <a:lnTo>
                    <a:pt x="1957" y="1690"/>
                  </a:lnTo>
                  <a:lnTo>
                    <a:pt x="1958" y="1689"/>
                  </a:lnTo>
                  <a:cubicBezTo>
                    <a:pt x="1959" y="1688"/>
                    <a:pt x="1960" y="1687"/>
                    <a:pt x="1960" y="1687"/>
                  </a:cubicBezTo>
                  <a:close/>
                  <a:moveTo>
                    <a:pt x="779" y="1654"/>
                  </a:moveTo>
                  <a:cubicBezTo>
                    <a:pt x="784" y="1655"/>
                    <a:pt x="793" y="1663"/>
                    <a:pt x="803" y="1672"/>
                  </a:cubicBezTo>
                  <a:cubicBezTo>
                    <a:pt x="803" y="1672"/>
                    <a:pt x="789" y="1660"/>
                    <a:pt x="775" y="1660"/>
                  </a:cubicBezTo>
                  <a:cubicBezTo>
                    <a:pt x="775" y="1656"/>
                    <a:pt x="776" y="1654"/>
                    <a:pt x="779" y="1654"/>
                  </a:cubicBezTo>
                  <a:close/>
                  <a:moveTo>
                    <a:pt x="750" y="1647"/>
                  </a:moveTo>
                  <a:cubicBezTo>
                    <a:pt x="750" y="1647"/>
                    <a:pt x="750" y="1647"/>
                    <a:pt x="750" y="1647"/>
                  </a:cubicBezTo>
                  <a:lnTo>
                    <a:pt x="749" y="1647"/>
                  </a:lnTo>
                  <a:lnTo>
                    <a:pt x="749" y="1647"/>
                  </a:lnTo>
                  <a:lnTo>
                    <a:pt x="748" y="1647"/>
                  </a:lnTo>
                  <a:lnTo>
                    <a:pt x="748" y="1647"/>
                  </a:lnTo>
                  <a:lnTo>
                    <a:pt x="746" y="1647"/>
                  </a:lnTo>
                  <a:lnTo>
                    <a:pt x="745" y="1647"/>
                  </a:lnTo>
                  <a:lnTo>
                    <a:pt x="744" y="1647"/>
                  </a:lnTo>
                  <a:lnTo>
                    <a:pt x="743" y="1647"/>
                  </a:lnTo>
                  <a:lnTo>
                    <a:pt x="740" y="1647"/>
                  </a:lnTo>
                  <a:lnTo>
                    <a:pt x="740" y="1647"/>
                  </a:lnTo>
                  <a:lnTo>
                    <a:pt x="737" y="1647"/>
                  </a:lnTo>
                  <a:lnTo>
                    <a:pt x="736" y="1647"/>
                  </a:lnTo>
                  <a:lnTo>
                    <a:pt x="735" y="1647"/>
                  </a:lnTo>
                  <a:lnTo>
                    <a:pt x="750" y="1647"/>
                  </a:lnTo>
                  <a:close/>
                  <a:moveTo>
                    <a:pt x="740" y="1640"/>
                  </a:moveTo>
                  <a:lnTo>
                    <a:pt x="741" y="1641"/>
                  </a:lnTo>
                  <a:lnTo>
                    <a:pt x="742" y="1642"/>
                  </a:lnTo>
                  <a:cubicBezTo>
                    <a:pt x="742" y="1645"/>
                    <a:pt x="741" y="1647"/>
                    <a:pt x="735" y="1647"/>
                  </a:cubicBezTo>
                  <a:cubicBezTo>
                    <a:pt x="735" y="1647"/>
                    <a:pt x="735" y="1640"/>
                    <a:pt x="740" y="1640"/>
                  </a:cubicBezTo>
                  <a:close/>
                  <a:moveTo>
                    <a:pt x="735" y="1632"/>
                  </a:moveTo>
                  <a:cubicBezTo>
                    <a:pt x="750" y="1647"/>
                    <a:pt x="750" y="1647"/>
                    <a:pt x="750" y="1647"/>
                  </a:cubicBezTo>
                  <a:cubicBezTo>
                    <a:pt x="746" y="1643"/>
                    <a:pt x="743" y="1641"/>
                    <a:pt x="741" y="1641"/>
                  </a:cubicBezTo>
                  <a:lnTo>
                    <a:pt x="741" y="1641"/>
                  </a:lnTo>
                  <a:lnTo>
                    <a:pt x="741" y="1640"/>
                  </a:lnTo>
                  <a:cubicBezTo>
                    <a:pt x="739" y="1636"/>
                    <a:pt x="735" y="1632"/>
                    <a:pt x="735" y="1632"/>
                  </a:cubicBezTo>
                  <a:close/>
                  <a:moveTo>
                    <a:pt x="2204" y="1632"/>
                  </a:moveTo>
                  <a:lnTo>
                    <a:pt x="2199" y="1643"/>
                  </a:lnTo>
                  <a:lnTo>
                    <a:pt x="2198" y="1642"/>
                  </a:lnTo>
                  <a:cubicBezTo>
                    <a:pt x="2198" y="1638"/>
                    <a:pt x="2204" y="1632"/>
                    <a:pt x="2204" y="1632"/>
                  </a:cubicBezTo>
                  <a:close/>
                  <a:moveTo>
                    <a:pt x="2395" y="1606"/>
                  </a:moveTo>
                  <a:lnTo>
                    <a:pt x="2395" y="1608"/>
                  </a:lnTo>
                  <a:cubicBezTo>
                    <a:pt x="2395" y="1620"/>
                    <a:pt x="2395" y="1623"/>
                    <a:pt x="2395" y="1633"/>
                  </a:cubicBezTo>
                  <a:cubicBezTo>
                    <a:pt x="2395" y="1646"/>
                    <a:pt x="2395" y="1660"/>
                    <a:pt x="2381" y="1687"/>
                  </a:cubicBezTo>
                  <a:cubicBezTo>
                    <a:pt x="2367" y="1687"/>
                    <a:pt x="2381" y="1673"/>
                    <a:pt x="2381" y="1660"/>
                  </a:cubicBezTo>
                  <a:cubicBezTo>
                    <a:pt x="2381" y="1646"/>
                    <a:pt x="2395" y="1619"/>
                    <a:pt x="2395" y="1606"/>
                  </a:cubicBezTo>
                  <a:close/>
                  <a:moveTo>
                    <a:pt x="2395" y="1606"/>
                  </a:moveTo>
                  <a:lnTo>
                    <a:pt x="2395" y="1605"/>
                  </a:lnTo>
                  <a:lnTo>
                    <a:pt x="2395" y="1603"/>
                  </a:lnTo>
                  <a:lnTo>
                    <a:pt x="2395" y="1602"/>
                  </a:lnTo>
                  <a:lnTo>
                    <a:pt x="2395" y="1601"/>
                  </a:lnTo>
                  <a:lnTo>
                    <a:pt x="2395" y="1600"/>
                  </a:lnTo>
                  <a:lnTo>
                    <a:pt x="2395" y="1600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8"/>
                  </a:lnTo>
                  <a:lnTo>
                    <a:pt x="2395" y="1597"/>
                  </a:lnTo>
                  <a:lnTo>
                    <a:pt x="2395" y="1597"/>
                  </a:lnTo>
                  <a:lnTo>
                    <a:pt x="2395" y="1596"/>
                  </a:lnTo>
                  <a:lnTo>
                    <a:pt x="2395" y="1594"/>
                  </a:lnTo>
                  <a:lnTo>
                    <a:pt x="2395" y="1592"/>
                  </a:lnTo>
                  <a:lnTo>
                    <a:pt x="2395" y="1606"/>
                  </a:lnTo>
                  <a:close/>
                  <a:moveTo>
                    <a:pt x="2231" y="1577"/>
                  </a:moveTo>
                  <a:cubicBezTo>
                    <a:pt x="2245" y="1591"/>
                    <a:pt x="2245" y="1604"/>
                    <a:pt x="2245" y="1618"/>
                  </a:cubicBezTo>
                  <a:cubicBezTo>
                    <a:pt x="2231" y="1645"/>
                    <a:pt x="2231" y="1673"/>
                    <a:pt x="2218" y="1673"/>
                  </a:cubicBezTo>
                  <a:cubicBezTo>
                    <a:pt x="2218" y="1686"/>
                    <a:pt x="2231" y="1673"/>
                    <a:pt x="2231" y="1686"/>
                  </a:cubicBezTo>
                  <a:cubicBezTo>
                    <a:pt x="2218" y="1727"/>
                    <a:pt x="2204" y="1782"/>
                    <a:pt x="2164" y="1837"/>
                  </a:cubicBezTo>
                  <a:cubicBezTo>
                    <a:pt x="2164" y="1837"/>
                    <a:pt x="2150" y="1837"/>
                    <a:pt x="2150" y="1837"/>
                  </a:cubicBezTo>
                  <a:cubicBezTo>
                    <a:pt x="2164" y="1809"/>
                    <a:pt x="2177" y="1796"/>
                    <a:pt x="2177" y="1782"/>
                  </a:cubicBezTo>
                  <a:cubicBezTo>
                    <a:pt x="2164" y="1782"/>
                    <a:pt x="2150" y="1809"/>
                    <a:pt x="2137" y="1823"/>
                  </a:cubicBezTo>
                  <a:cubicBezTo>
                    <a:pt x="2123" y="1850"/>
                    <a:pt x="2096" y="1864"/>
                    <a:pt x="2083" y="1878"/>
                  </a:cubicBezTo>
                  <a:cubicBezTo>
                    <a:pt x="2083" y="1878"/>
                    <a:pt x="2096" y="1850"/>
                    <a:pt x="2083" y="1864"/>
                  </a:cubicBezTo>
                  <a:lnTo>
                    <a:pt x="2069" y="1891"/>
                  </a:lnTo>
                  <a:cubicBezTo>
                    <a:pt x="2069" y="1891"/>
                    <a:pt x="2056" y="1905"/>
                    <a:pt x="2056" y="1905"/>
                  </a:cubicBezTo>
                  <a:cubicBezTo>
                    <a:pt x="2056" y="1905"/>
                    <a:pt x="2042" y="1905"/>
                    <a:pt x="2056" y="1891"/>
                  </a:cubicBezTo>
                  <a:cubicBezTo>
                    <a:pt x="2056" y="1891"/>
                    <a:pt x="2069" y="1864"/>
                    <a:pt x="2083" y="1837"/>
                  </a:cubicBezTo>
                  <a:cubicBezTo>
                    <a:pt x="2096" y="1823"/>
                    <a:pt x="2110" y="1809"/>
                    <a:pt x="2123" y="1809"/>
                  </a:cubicBezTo>
                  <a:cubicBezTo>
                    <a:pt x="2123" y="1796"/>
                    <a:pt x="2123" y="1796"/>
                    <a:pt x="2137" y="1782"/>
                  </a:cubicBezTo>
                  <a:cubicBezTo>
                    <a:pt x="2150" y="1755"/>
                    <a:pt x="2164" y="1727"/>
                    <a:pt x="2164" y="1700"/>
                  </a:cubicBezTo>
                  <a:cubicBezTo>
                    <a:pt x="2174" y="1690"/>
                    <a:pt x="2184" y="1672"/>
                    <a:pt x="2194" y="1652"/>
                  </a:cubicBezTo>
                  <a:lnTo>
                    <a:pt x="2199" y="1643"/>
                  </a:lnTo>
                  <a:lnTo>
                    <a:pt x="2199" y="1643"/>
                  </a:lnTo>
                  <a:cubicBezTo>
                    <a:pt x="2199" y="1644"/>
                    <a:pt x="2201" y="1645"/>
                    <a:pt x="2204" y="1645"/>
                  </a:cubicBezTo>
                  <a:cubicBezTo>
                    <a:pt x="2177" y="1700"/>
                    <a:pt x="2164" y="1755"/>
                    <a:pt x="2177" y="1768"/>
                  </a:cubicBezTo>
                  <a:cubicBezTo>
                    <a:pt x="2177" y="1755"/>
                    <a:pt x="2191" y="1741"/>
                    <a:pt x="2191" y="1727"/>
                  </a:cubicBezTo>
                  <a:cubicBezTo>
                    <a:pt x="2204" y="1714"/>
                    <a:pt x="2204" y="1700"/>
                    <a:pt x="2218" y="1686"/>
                  </a:cubicBezTo>
                  <a:cubicBezTo>
                    <a:pt x="2218" y="1686"/>
                    <a:pt x="2204" y="1700"/>
                    <a:pt x="2204" y="1700"/>
                  </a:cubicBezTo>
                  <a:cubicBezTo>
                    <a:pt x="2204" y="1673"/>
                    <a:pt x="2218" y="1645"/>
                    <a:pt x="2231" y="1591"/>
                  </a:cubicBezTo>
                  <a:cubicBezTo>
                    <a:pt x="2231" y="1591"/>
                    <a:pt x="2231" y="1577"/>
                    <a:pt x="2231" y="1577"/>
                  </a:cubicBezTo>
                  <a:close/>
                  <a:moveTo>
                    <a:pt x="706" y="1574"/>
                  </a:moveTo>
                  <a:lnTo>
                    <a:pt x="707" y="1574"/>
                  </a:lnTo>
                  <a:cubicBezTo>
                    <a:pt x="707" y="1575"/>
                    <a:pt x="707" y="1577"/>
                    <a:pt x="707" y="1578"/>
                  </a:cubicBezTo>
                  <a:lnTo>
                    <a:pt x="706" y="1577"/>
                  </a:lnTo>
                  <a:lnTo>
                    <a:pt x="706" y="1576"/>
                  </a:lnTo>
                  <a:lnTo>
                    <a:pt x="706" y="1574"/>
                  </a:lnTo>
                  <a:close/>
                  <a:moveTo>
                    <a:pt x="871" y="1552"/>
                  </a:moveTo>
                  <a:cubicBezTo>
                    <a:pt x="885" y="1566"/>
                    <a:pt x="885" y="1579"/>
                    <a:pt x="898" y="1593"/>
                  </a:cubicBezTo>
                  <a:cubicBezTo>
                    <a:pt x="898" y="1593"/>
                    <a:pt x="898" y="1606"/>
                    <a:pt x="912" y="1620"/>
                  </a:cubicBezTo>
                  <a:cubicBezTo>
                    <a:pt x="912" y="1634"/>
                    <a:pt x="912" y="1634"/>
                    <a:pt x="912" y="1634"/>
                  </a:cubicBezTo>
                  <a:cubicBezTo>
                    <a:pt x="926" y="1647"/>
                    <a:pt x="926" y="1647"/>
                    <a:pt x="926" y="1647"/>
                  </a:cubicBezTo>
                  <a:cubicBezTo>
                    <a:pt x="912" y="1647"/>
                    <a:pt x="926" y="1661"/>
                    <a:pt x="926" y="1674"/>
                  </a:cubicBezTo>
                  <a:cubicBezTo>
                    <a:pt x="939" y="1674"/>
                    <a:pt x="953" y="1688"/>
                    <a:pt x="953" y="1688"/>
                  </a:cubicBezTo>
                  <a:cubicBezTo>
                    <a:pt x="953" y="1701"/>
                    <a:pt x="953" y="1701"/>
                    <a:pt x="953" y="1701"/>
                  </a:cubicBezTo>
                  <a:cubicBezTo>
                    <a:pt x="953" y="1701"/>
                    <a:pt x="953" y="1715"/>
                    <a:pt x="953" y="1715"/>
                  </a:cubicBezTo>
                  <a:cubicBezTo>
                    <a:pt x="953" y="1715"/>
                    <a:pt x="939" y="1701"/>
                    <a:pt x="926" y="1701"/>
                  </a:cubicBezTo>
                  <a:cubicBezTo>
                    <a:pt x="926" y="1701"/>
                    <a:pt x="926" y="1715"/>
                    <a:pt x="912" y="1715"/>
                  </a:cubicBezTo>
                  <a:cubicBezTo>
                    <a:pt x="898" y="1688"/>
                    <a:pt x="885" y="1688"/>
                    <a:pt x="857" y="1688"/>
                  </a:cubicBezTo>
                  <a:cubicBezTo>
                    <a:pt x="843" y="1674"/>
                    <a:pt x="830" y="1661"/>
                    <a:pt x="816" y="1661"/>
                  </a:cubicBezTo>
                  <a:cubicBezTo>
                    <a:pt x="816" y="1674"/>
                    <a:pt x="830" y="1674"/>
                    <a:pt x="843" y="1688"/>
                  </a:cubicBezTo>
                  <a:cubicBezTo>
                    <a:pt x="830" y="1688"/>
                    <a:pt x="830" y="1688"/>
                    <a:pt x="816" y="1674"/>
                  </a:cubicBezTo>
                  <a:cubicBezTo>
                    <a:pt x="802" y="1674"/>
                    <a:pt x="802" y="1661"/>
                    <a:pt x="789" y="1647"/>
                  </a:cubicBezTo>
                  <a:cubicBezTo>
                    <a:pt x="789" y="1647"/>
                    <a:pt x="789" y="1634"/>
                    <a:pt x="775" y="1620"/>
                  </a:cubicBezTo>
                  <a:cubicBezTo>
                    <a:pt x="789" y="1620"/>
                    <a:pt x="802" y="1634"/>
                    <a:pt x="816" y="1634"/>
                  </a:cubicBezTo>
                  <a:cubicBezTo>
                    <a:pt x="830" y="1647"/>
                    <a:pt x="843" y="1647"/>
                    <a:pt x="830" y="1634"/>
                  </a:cubicBezTo>
                  <a:cubicBezTo>
                    <a:pt x="843" y="1634"/>
                    <a:pt x="843" y="1634"/>
                    <a:pt x="843" y="1634"/>
                  </a:cubicBezTo>
                  <a:cubicBezTo>
                    <a:pt x="843" y="1634"/>
                    <a:pt x="843" y="1634"/>
                    <a:pt x="857" y="1634"/>
                  </a:cubicBezTo>
                  <a:cubicBezTo>
                    <a:pt x="843" y="1620"/>
                    <a:pt x="830" y="1606"/>
                    <a:pt x="830" y="1593"/>
                  </a:cubicBezTo>
                  <a:cubicBezTo>
                    <a:pt x="816" y="1579"/>
                    <a:pt x="816" y="1566"/>
                    <a:pt x="816" y="1566"/>
                  </a:cubicBezTo>
                  <a:cubicBezTo>
                    <a:pt x="830" y="1566"/>
                    <a:pt x="843" y="1579"/>
                    <a:pt x="843" y="1579"/>
                  </a:cubicBezTo>
                  <a:cubicBezTo>
                    <a:pt x="857" y="1579"/>
                    <a:pt x="871" y="1593"/>
                    <a:pt x="871" y="1579"/>
                  </a:cubicBezTo>
                  <a:cubicBezTo>
                    <a:pt x="871" y="1593"/>
                    <a:pt x="871" y="1579"/>
                    <a:pt x="885" y="1593"/>
                  </a:cubicBezTo>
                  <a:cubicBezTo>
                    <a:pt x="885" y="1593"/>
                    <a:pt x="885" y="1579"/>
                    <a:pt x="871" y="1579"/>
                  </a:cubicBezTo>
                  <a:cubicBezTo>
                    <a:pt x="871" y="1579"/>
                    <a:pt x="857" y="1552"/>
                    <a:pt x="871" y="1552"/>
                  </a:cubicBezTo>
                  <a:close/>
                  <a:moveTo>
                    <a:pt x="680" y="1551"/>
                  </a:moveTo>
                  <a:cubicBezTo>
                    <a:pt x="680" y="1551"/>
                    <a:pt x="694" y="1551"/>
                    <a:pt x="694" y="1551"/>
                  </a:cubicBezTo>
                  <a:cubicBezTo>
                    <a:pt x="694" y="1551"/>
                    <a:pt x="694" y="1557"/>
                    <a:pt x="697" y="1564"/>
                  </a:cubicBezTo>
                  <a:lnTo>
                    <a:pt x="697" y="1564"/>
                  </a:lnTo>
                  <a:lnTo>
                    <a:pt x="696" y="1565"/>
                  </a:lnTo>
                  <a:cubicBezTo>
                    <a:pt x="695" y="1565"/>
                    <a:pt x="694" y="1565"/>
                    <a:pt x="694" y="1565"/>
                  </a:cubicBezTo>
                  <a:cubicBezTo>
                    <a:pt x="694" y="1565"/>
                    <a:pt x="694" y="1565"/>
                    <a:pt x="696" y="1565"/>
                  </a:cubicBezTo>
                  <a:lnTo>
                    <a:pt x="698" y="1566"/>
                  </a:lnTo>
                  <a:lnTo>
                    <a:pt x="699" y="1568"/>
                  </a:lnTo>
                  <a:cubicBezTo>
                    <a:pt x="700" y="1570"/>
                    <a:pt x="701" y="1572"/>
                    <a:pt x="703" y="1573"/>
                  </a:cubicBezTo>
                  <a:lnTo>
                    <a:pt x="706" y="1577"/>
                  </a:lnTo>
                  <a:lnTo>
                    <a:pt x="705" y="1578"/>
                  </a:lnTo>
                  <a:cubicBezTo>
                    <a:pt x="701" y="1586"/>
                    <a:pt x="694" y="1578"/>
                    <a:pt x="694" y="1578"/>
                  </a:cubicBezTo>
                  <a:cubicBezTo>
                    <a:pt x="694" y="1578"/>
                    <a:pt x="680" y="1551"/>
                    <a:pt x="680" y="1551"/>
                  </a:cubicBezTo>
                  <a:close/>
                  <a:moveTo>
                    <a:pt x="2191" y="1533"/>
                  </a:moveTo>
                  <a:lnTo>
                    <a:pt x="2191" y="1538"/>
                  </a:lnTo>
                  <a:cubicBezTo>
                    <a:pt x="2191" y="1551"/>
                    <a:pt x="2177" y="1565"/>
                    <a:pt x="2177" y="1565"/>
                  </a:cubicBezTo>
                  <a:cubicBezTo>
                    <a:pt x="2177" y="1556"/>
                    <a:pt x="2182" y="1548"/>
                    <a:pt x="2190" y="1536"/>
                  </a:cubicBezTo>
                  <a:lnTo>
                    <a:pt x="2191" y="1533"/>
                  </a:lnTo>
                  <a:close/>
                  <a:moveTo>
                    <a:pt x="723" y="1524"/>
                  </a:moveTo>
                  <a:lnTo>
                    <a:pt x="723" y="1524"/>
                  </a:lnTo>
                  <a:cubicBezTo>
                    <a:pt x="726" y="1525"/>
                    <a:pt x="732" y="1527"/>
                    <a:pt x="734" y="1533"/>
                  </a:cubicBezTo>
                  <a:lnTo>
                    <a:pt x="734" y="1535"/>
                  </a:lnTo>
                  <a:lnTo>
                    <a:pt x="733" y="1534"/>
                  </a:lnTo>
                  <a:cubicBezTo>
                    <a:pt x="730" y="1529"/>
                    <a:pt x="727" y="1526"/>
                    <a:pt x="723" y="1525"/>
                  </a:cubicBezTo>
                  <a:lnTo>
                    <a:pt x="723" y="1524"/>
                  </a:lnTo>
                  <a:lnTo>
                    <a:pt x="723" y="1524"/>
                  </a:lnTo>
                  <a:close/>
                  <a:moveTo>
                    <a:pt x="2205" y="1510"/>
                  </a:moveTo>
                  <a:cubicBezTo>
                    <a:pt x="2202" y="1517"/>
                    <a:pt x="2198" y="1523"/>
                    <a:pt x="2195" y="1528"/>
                  </a:cubicBezTo>
                  <a:lnTo>
                    <a:pt x="2191" y="1533"/>
                  </a:lnTo>
                  <a:lnTo>
                    <a:pt x="2192" y="1532"/>
                  </a:lnTo>
                  <a:cubicBezTo>
                    <a:pt x="2194" y="1521"/>
                    <a:pt x="2205" y="1510"/>
                    <a:pt x="2205" y="1510"/>
                  </a:cubicBezTo>
                  <a:close/>
                  <a:moveTo>
                    <a:pt x="2083" y="1497"/>
                  </a:moveTo>
                  <a:cubicBezTo>
                    <a:pt x="2070" y="1511"/>
                    <a:pt x="2070" y="1525"/>
                    <a:pt x="2070" y="1525"/>
                  </a:cubicBezTo>
                  <a:cubicBezTo>
                    <a:pt x="2070" y="1511"/>
                    <a:pt x="2070" y="1497"/>
                    <a:pt x="2083" y="1497"/>
                  </a:cubicBezTo>
                  <a:close/>
                  <a:moveTo>
                    <a:pt x="81" y="1421"/>
                  </a:moveTo>
                  <a:lnTo>
                    <a:pt x="81" y="1421"/>
                  </a:lnTo>
                  <a:lnTo>
                    <a:pt x="81" y="1421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81" y="1419"/>
                  </a:lnTo>
                  <a:lnTo>
                    <a:pt x="81" y="1419"/>
                  </a:lnTo>
                  <a:lnTo>
                    <a:pt x="81" y="1418"/>
                  </a:lnTo>
                  <a:lnTo>
                    <a:pt x="81" y="1416"/>
                  </a:lnTo>
                  <a:lnTo>
                    <a:pt x="81" y="1415"/>
                  </a:lnTo>
                  <a:lnTo>
                    <a:pt x="81" y="1421"/>
                  </a:lnTo>
                  <a:close/>
                  <a:moveTo>
                    <a:pt x="2110" y="1402"/>
                  </a:moveTo>
                  <a:cubicBezTo>
                    <a:pt x="2110" y="1402"/>
                    <a:pt x="2110" y="1430"/>
                    <a:pt x="2095" y="1430"/>
                  </a:cubicBezTo>
                  <a:cubicBezTo>
                    <a:pt x="2095" y="1416"/>
                    <a:pt x="2110" y="1416"/>
                    <a:pt x="2110" y="1402"/>
                  </a:cubicBezTo>
                  <a:close/>
                  <a:moveTo>
                    <a:pt x="81" y="1402"/>
                  </a:moveTo>
                  <a:lnTo>
                    <a:pt x="81" y="1402"/>
                  </a:lnTo>
                  <a:cubicBezTo>
                    <a:pt x="81" y="1405"/>
                    <a:pt x="81" y="1408"/>
                    <a:pt x="81" y="1411"/>
                  </a:cubicBezTo>
                  <a:lnTo>
                    <a:pt x="81" y="1415"/>
                  </a:lnTo>
                  <a:cubicBezTo>
                    <a:pt x="81" y="1410"/>
                    <a:pt x="81" y="1406"/>
                    <a:pt x="81" y="1402"/>
                  </a:cubicBezTo>
                  <a:lnTo>
                    <a:pt x="81" y="1402"/>
                  </a:lnTo>
                  <a:close/>
                  <a:moveTo>
                    <a:pt x="830" y="1388"/>
                  </a:moveTo>
                  <a:lnTo>
                    <a:pt x="830" y="1387"/>
                  </a:lnTo>
                  <a:lnTo>
                    <a:pt x="830" y="1386"/>
                  </a:lnTo>
                  <a:lnTo>
                    <a:pt x="830" y="1384"/>
                  </a:lnTo>
                  <a:lnTo>
                    <a:pt x="830" y="1384"/>
                  </a:lnTo>
                  <a:lnTo>
                    <a:pt x="830" y="1382"/>
                  </a:lnTo>
                  <a:lnTo>
                    <a:pt x="830" y="1380"/>
                  </a:lnTo>
                  <a:lnTo>
                    <a:pt x="830" y="1379"/>
                  </a:lnTo>
                  <a:lnTo>
                    <a:pt x="830" y="1378"/>
                  </a:lnTo>
                  <a:lnTo>
                    <a:pt x="830" y="1377"/>
                  </a:lnTo>
                  <a:lnTo>
                    <a:pt x="830" y="1377"/>
                  </a:lnTo>
                  <a:lnTo>
                    <a:pt x="830" y="1376"/>
                  </a:lnTo>
                  <a:lnTo>
                    <a:pt x="830" y="1376"/>
                  </a:lnTo>
                  <a:lnTo>
                    <a:pt x="830" y="1375"/>
                  </a:lnTo>
                  <a:lnTo>
                    <a:pt x="830" y="1375"/>
                  </a:lnTo>
                  <a:lnTo>
                    <a:pt x="830" y="1388"/>
                  </a:lnTo>
                  <a:close/>
                  <a:moveTo>
                    <a:pt x="694" y="1388"/>
                  </a:moveTo>
                  <a:lnTo>
                    <a:pt x="694" y="1387"/>
                  </a:lnTo>
                  <a:lnTo>
                    <a:pt x="694" y="1384"/>
                  </a:lnTo>
                  <a:lnTo>
                    <a:pt x="694" y="1383"/>
                  </a:lnTo>
                  <a:lnTo>
                    <a:pt x="694" y="1380"/>
                  </a:lnTo>
                  <a:lnTo>
                    <a:pt x="694" y="1379"/>
                  </a:lnTo>
                  <a:lnTo>
                    <a:pt x="694" y="1378"/>
                  </a:lnTo>
                  <a:lnTo>
                    <a:pt x="694" y="1376"/>
                  </a:lnTo>
                  <a:lnTo>
                    <a:pt x="694" y="1375"/>
                  </a:lnTo>
                  <a:lnTo>
                    <a:pt x="694" y="1375"/>
                  </a:lnTo>
                  <a:lnTo>
                    <a:pt x="694" y="1374"/>
                  </a:lnTo>
                  <a:lnTo>
                    <a:pt x="694" y="1388"/>
                  </a:lnTo>
                  <a:close/>
                  <a:moveTo>
                    <a:pt x="775" y="1333"/>
                  </a:moveTo>
                  <a:lnTo>
                    <a:pt x="775" y="1333"/>
                  </a:lnTo>
                  <a:lnTo>
                    <a:pt x="775" y="1332"/>
                  </a:lnTo>
                  <a:lnTo>
                    <a:pt x="775" y="1331"/>
                  </a:lnTo>
                  <a:lnTo>
                    <a:pt x="775" y="1330"/>
                  </a:lnTo>
                  <a:lnTo>
                    <a:pt x="775" y="1329"/>
                  </a:lnTo>
                  <a:lnTo>
                    <a:pt x="775" y="1328"/>
                  </a:lnTo>
                  <a:lnTo>
                    <a:pt x="775" y="1325"/>
                  </a:lnTo>
                  <a:lnTo>
                    <a:pt x="775" y="1324"/>
                  </a:lnTo>
                  <a:lnTo>
                    <a:pt x="775" y="1323"/>
                  </a:lnTo>
                  <a:lnTo>
                    <a:pt x="775" y="1322"/>
                  </a:lnTo>
                  <a:lnTo>
                    <a:pt x="775" y="1321"/>
                  </a:lnTo>
                  <a:lnTo>
                    <a:pt x="775" y="1320"/>
                  </a:lnTo>
                  <a:lnTo>
                    <a:pt x="775" y="1320"/>
                  </a:lnTo>
                  <a:lnTo>
                    <a:pt x="775" y="1333"/>
                  </a:lnTo>
                  <a:close/>
                  <a:moveTo>
                    <a:pt x="0" y="1307"/>
                  </a:moveTo>
                  <a:cubicBezTo>
                    <a:pt x="0" y="1320"/>
                    <a:pt x="15" y="1320"/>
                    <a:pt x="15" y="1347"/>
                  </a:cubicBezTo>
                  <a:cubicBezTo>
                    <a:pt x="15" y="1347"/>
                    <a:pt x="0" y="1320"/>
                    <a:pt x="0" y="1307"/>
                  </a:cubicBezTo>
                  <a:close/>
                  <a:moveTo>
                    <a:pt x="707" y="1303"/>
                  </a:moveTo>
                  <a:lnTo>
                    <a:pt x="707" y="1303"/>
                  </a:lnTo>
                  <a:lnTo>
                    <a:pt x="707" y="1300"/>
                  </a:lnTo>
                  <a:lnTo>
                    <a:pt x="707" y="1297"/>
                  </a:lnTo>
                  <a:lnTo>
                    <a:pt x="707" y="1292"/>
                  </a:lnTo>
                  <a:lnTo>
                    <a:pt x="707" y="1303"/>
                  </a:lnTo>
                  <a:close/>
                  <a:moveTo>
                    <a:pt x="2123" y="1280"/>
                  </a:moveTo>
                  <a:cubicBezTo>
                    <a:pt x="2123" y="1294"/>
                    <a:pt x="2123" y="1334"/>
                    <a:pt x="2110" y="1375"/>
                  </a:cubicBezTo>
                  <a:cubicBezTo>
                    <a:pt x="2110" y="1348"/>
                    <a:pt x="2110" y="1307"/>
                    <a:pt x="2123" y="1280"/>
                  </a:cubicBezTo>
                  <a:close/>
                  <a:moveTo>
                    <a:pt x="2382" y="1280"/>
                  </a:moveTo>
                  <a:cubicBezTo>
                    <a:pt x="2382" y="1278"/>
                    <a:pt x="2382" y="1277"/>
                    <a:pt x="2382" y="1275"/>
                  </a:cubicBezTo>
                  <a:lnTo>
                    <a:pt x="2382" y="1272"/>
                  </a:lnTo>
                  <a:lnTo>
                    <a:pt x="2382" y="1270"/>
                  </a:lnTo>
                  <a:lnTo>
                    <a:pt x="2382" y="1269"/>
                  </a:lnTo>
                  <a:lnTo>
                    <a:pt x="2382" y="1266"/>
                  </a:lnTo>
                  <a:lnTo>
                    <a:pt x="2382" y="1265"/>
                  </a:lnTo>
                  <a:lnTo>
                    <a:pt x="2382" y="1263"/>
                  </a:lnTo>
                  <a:lnTo>
                    <a:pt x="2382" y="1261"/>
                  </a:lnTo>
                  <a:lnTo>
                    <a:pt x="2382" y="1260"/>
                  </a:lnTo>
                  <a:lnTo>
                    <a:pt x="2382" y="1257"/>
                  </a:lnTo>
                  <a:lnTo>
                    <a:pt x="2382" y="1257"/>
                  </a:lnTo>
                  <a:lnTo>
                    <a:pt x="2382" y="1254"/>
                  </a:lnTo>
                  <a:lnTo>
                    <a:pt x="2382" y="1253"/>
                  </a:lnTo>
                  <a:lnTo>
                    <a:pt x="2382" y="1252"/>
                  </a:lnTo>
                  <a:lnTo>
                    <a:pt x="2382" y="1280"/>
                  </a:lnTo>
                  <a:close/>
                  <a:moveTo>
                    <a:pt x="721" y="1211"/>
                  </a:moveTo>
                  <a:cubicBezTo>
                    <a:pt x="721" y="1211"/>
                    <a:pt x="734" y="1225"/>
                    <a:pt x="734" y="1225"/>
                  </a:cubicBezTo>
                  <a:cubicBezTo>
                    <a:pt x="734" y="1211"/>
                    <a:pt x="734" y="1239"/>
                    <a:pt x="748" y="1252"/>
                  </a:cubicBezTo>
                  <a:cubicBezTo>
                    <a:pt x="748" y="1252"/>
                    <a:pt x="748" y="1266"/>
                    <a:pt x="748" y="1279"/>
                  </a:cubicBezTo>
                  <a:cubicBezTo>
                    <a:pt x="748" y="1279"/>
                    <a:pt x="734" y="1293"/>
                    <a:pt x="734" y="1293"/>
                  </a:cubicBezTo>
                  <a:cubicBezTo>
                    <a:pt x="734" y="1307"/>
                    <a:pt x="748" y="1307"/>
                    <a:pt x="748" y="1320"/>
                  </a:cubicBezTo>
                  <a:cubicBezTo>
                    <a:pt x="748" y="1320"/>
                    <a:pt x="748" y="1307"/>
                    <a:pt x="748" y="1293"/>
                  </a:cubicBezTo>
                  <a:cubicBezTo>
                    <a:pt x="748" y="1293"/>
                    <a:pt x="762" y="1293"/>
                    <a:pt x="762" y="1307"/>
                  </a:cubicBezTo>
                  <a:cubicBezTo>
                    <a:pt x="762" y="1307"/>
                    <a:pt x="762" y="1320"/>
                    <a:pt x="762" y="1334"/>
                  </a:cubicBezTo>
                  <a:cubicBezTo>
                    <a:pt x="762" y="1347"/>
                    <a:pt x="762" y="1361"/>
                    <a:pt x="762" y="1361"/>
                  </a:cubicBezTo>
                  <a:cubicBezTo>
                    <a:pt x="775" y="1402"/>
                    <a:pt x="775" y="1429"/>
                    <a:pt x="802" y="1456"/>
                  </a:cubicBezTo>
                  <a:cubicBezTo>
                    <a:pt x="802" y="1456"/>
                    <a:pt x="802" y="1442"/>
                    <a:pt x="802" y="1442"/>
                  </a:cubicBezTo>
                  <a:cubicBezTo>
                    <a:pt x="802" y="1470"/>
                    <a:pt x="802" y="1442"/>
                    <a:pt x="816" y="1442"/>
                  </a:cubicBezTo>
                  <a:cubicBezTo>
                    <a:pt x="816" y="1456"/>
                    <a:pt x="816" y="1456"/>
                    <a:pt x="830" y="1483"/>
                  </a:cubicBezTo>
                  <a:cubicBezTo>
                    <a:pt x="830" y="1483"/>
                    <a:pt x="816" y="1470"/>
                    <a:pt x="816" y="1483"/>
                  </a:cubicBezTo>
                  <a:cubicBezTo>
                    <a:pt x="816" y="1483"/>
                    <a:pt x="816" y="1470"/>
                    <a:pt x="802" y="1470"/>
                  </a:cubicBezTo>
                  <a:cubicBezTo>
                    <a:pt x="802" y="1483"/>
                    <a:pt x="816" y="1497"/>
                    <a:pt x="816" y="1497"/>
                  </a:cubicBezTo>
                  <a:cubicBezTo>
                    <a:pt x="830" y="1497"/>
                    <a:pt x="830" y="1510"/>
                    <a:pt x="830" y="1510"/>
                  </a:cubicBezTo>
                  <a:cubicBezTo>
                    <a:pt x="816" y="1524"/>
                    <a:pt x="802" y="1497"/>
                    <a:pt x="802" y="1497"/>
                  </a:cubicBezTo>
                  <a:cubicBezTo>
                    <a:pt x="789" y="1497"/>
                    <a:pt x="789" y="1497"/>
                    <a:pt x="789" y="1483"/>
                  </a:cubicBezTo>
                  <a:cubicBezTo>
                    <a:pt x="789" y="1497"/>
                    <a:pt x="789" y="1497"/>
                    <a:pt x="789" y="1510"/>
                  </a:cubicBezTo>
                  <a:cubicBezTo>
                    <a:pt x="775" y="1510"/>
                    <a:pt x="775" y="1497"/>
                    <a:pt x="762" y="1497"/>
                  </a:cubicBezTo>
                  <a:cubicBezTo>
                    <a:pt x="762" y="1483"/>
                    <a:pt x="762" y="1470"/>
                    <a:pt x="762" y="1456"/>
                  </a:cubicBezTo>
                  <a:cubicBezTo>
                    <a:pt x="762" y="1456"/>
                    <a:pt x="748" y="1442"/>
                    <a:pt x="748" y="1429"/>
                  </a:cubicBezTo>
                  <a:cubicBezTo>
                    <a:pt x="762" y="1429"/>
                    <a:pt x="762" y="1415"/>
                    <a:pt x="762" y="1402"/>
                  </a:cubicBezTo>
                  <a:cubicBezTo>
                    <a:pt x="748" y="1388"/>
                    <a:pt x="748" y="1374"/>
                    <a:pt x="734" y="1374"/>
                  </a:cubicBezTo>
                  <a:cubicBezTo>
                    <a:pt x="734" y="1374"/>
                    <a:pt x="734" y="1388"/>
                    <a:pt x="734" y="1402"/>
                  </a:cubicBezTo>
                  <a:cubicBezTo>
                    <a:pt x="721" y="1402"/>
                    <a:pt x="721" y="1388"/>
                    <a:pt x="721" y="1402"/>
                  </a:cubicBezTo>
                  <a:cubicBezTo>
                    <a:pt x="721" y="1415"/>
                    <a:pt x="734" y="1415"/>
                    <a:pt x="734" y="1429"/>
                  </a:cubicBezTo>
                  <a:cubicBezTo>
                    <a:pt x="734" y="1442"/>
                    <a:pt x="734" y="1456"/>
                    <a:pt x="748" y="1470"/>
                  </a:cubicBezTo>
                  <a:cubicBezTo>
                    <a:pt x="748" y="1470"/>
                    <a:pt x="748" y="1470"/>
                    <a:pt x="748" y="1483"/>
                  </a:cubicBezTo>
                  <a:cubicBezTo>
                    <a:pt x="748" y="1483"/>
                    <a:pt x="762" y="1483"/>
                    <a:pt x="762" y="1497"/>
                  </a:cubicBezTo>
                  <a:cubicBezTo>
                    <a:pt x="775" y="1538"/>
                    <a:pt x="802" y="1565"/>
                    <a:pt x="802" y="1578"/>
                  </a:cubicBezTo>
                  <a:cubicBezTo>
                    <a:pt x="802" y="1565"/>
                    <a:pt x="775" y="1565"/>
                    <a:pt x="775" y="1551"/>
                  </a:cubicBezTo>
                  <a:cubicBezTo>
                    <a:pt x="762" y="1538"/>
                    <a:pt x="762" y="1524"/>
                    <a:pt x="748" y="1510"/>
                  </a:cubicBezTo>
                  <a:cubicBezTo>
                    <a:pt x="748" y="1497"/>
                    <a:pt x="748" y="1483"/>
                    <a:pt x="734" y="1470"/>
                  </a:cubicBezTo>
                  <a:cubicBezTo>
                    <a:pt x="734" y="1456"/>
                    <a:pt x="721" y="1456"/>
                    <a:pt x="721" y="1470"/>
                  </a:cubicBezTo>
                  <a:cubicBezTo>
                    <a:pt x="721" y="1483"/>
                    <a:pt x="721" y="1497"/>
                    <a:pt x="707" y="1497"/>
                  </a:cubicBezTo>
                  <a:cubicBezTo>
                    <a:pt x="721" y="1510"/>
                    <a:pt x="721" y="1524"/>
                    <a:pt x="721" y="1510"/>
                  </a:cubicBezTo>
                  <a:cubicBezTo>
                    <a:pt x="721" y="1517"/>
                    <a:pt x="721" y="1521"/>
                    <a:pt x="722" y="1524"/>
                  </a:cubicBezTo>
                  <a:lnTo>
                    <a:pt x="723" y="1524"/>
                  </a:lnTo>
                  <a:lnTo>
                    <a:pt x="721" y="1524"/>
                  </a:lnTo>
                  <a:cubicBezTo>
                    <a:pt x="721" y="1524"/>
                    <a:pt x="721" y="1524"/>
                    <a:pt x="721" y="1524"/>
                  </a:cubicBezTo>
                  <a:lnTo>
                    <a:pt x="723" y="1524"/>
                  </a:lnTo>
                  <a:lnTo>
                    <a:pt x="724" y="1527"/>
                  </a:lnTo>
                  <a:cubicBezTo>
                    <a:pt x="726" y="1529"/>
                    <a:pt x="729" y="1533"/>
                    <a:pt x="734" y="1538"/>
                  </a:cubicBezTo>
                  <a:lnTo>
                    <a:pt x="734" y="1535"/>
                  </a:lnTo>
                  <a:lnTo>
                    <a:pt x="736" y="1538"/>
                  </a:lnTo>
                  <a:cubicBezTo>
                    <a:pt x="745" y="1551"/>
                    <a:pt x="753" y="1570"/>
                    <a:pt x="762" y="1578"/>
                  </a:cubicBezTo>
                  <a:cubicBezTo>
                    <a:pt x="748" y="1578"/>
                    <a:pt x="748" y="1592"/>
                    <a:pt x="734" y="1592"/>
                  </a:cubicBezTo>
                  <a:cubicBezTo>
                    <a:pt x="721" y="1592"/>
                    <a:pt x="721" y="1578"/>
                    <a:pt x="707" y="1565"/>
                  </a:cubicBezTo>
                  <a:cubicBezTo>
                    <a:pt x="707" y="1568"/>
                    <a:pt x="707" y="1571"/>
                    <a:pt x="707" y="1573"/>
                  </a:cubicBezTo>
                  <a:lnTo>
                    <a:pt x="706" y="1574"/>
                  </a:lnTo>
                  <a:lnTo>
                    <a:pt x="705" y="1571"/>
                  </a:lnTo>
                  <a:cubicBezTo>
                    <a:pt x="703" y="1568"/>
                    <a:pt x="700" y="1566"/>
                    <a:pt x="698" y="1566"/>
                  </a:cubicBezTo>
                  <a:lnTo>
                    <a:pt x="698" y="1566"/>
                  </a:lnTo>
                  <a:lnTo>
                    <a:pt x="697" y="1564"/>
                  </a:lnTo>
                  <a:lnTo>
                    <a:pt x="697" y="1564"/>
                  </a:lnTo>
                  <a:cubicBezTo>
                    <a:pt x="704" y="1561"/>
                    <a:pt x="694" y="1550"/>
                    <a:pt x="694" y="1538"/>
                  </a:cubicBezTo>
                  <a:cubicBezTo>
                    <a:pt x="694" y="1510"/>
                    <a:pt x="680" y="1483"/>
                    <a:pt x="680" y="1470"/>
                  </a:cubicBezTo>
                  <a:cubicBezTo>
                    <a:pt x="666" y="1470"/>
                    <a:pt x="666" y="1456"/>
                    <a:pt x="666" y="1456"/>
                  </a:cubicBezTo>
                  <a:cubicBezTo>
                    <a:pt x="666" y="1442"/>
                    <a:pt x="666" y="1429"/>
                    <a:pt x="666" y="1429"/>
                  </a:cubicBezTo>
                  <a:cubicBezTo>
                    <a:pt x="653" y="1402"/>
                    <a:pt x="653" y="1374"/>
                    <a:pt x="653" y="1347"/>
                  </a:cubicBezTo>
                  <a:cubicBezTo>
                    <a:pt x="666" y="1347"/>
                    <a:pt x="666" y="1361"/>
                    <a:pt x="666" y="1361"/>
                  </a:cubicBezTo>
                  <a:cubicBezTo>
                    <a:pt x="666" y="1361"/>
                    <a:pt x="666" y="1374"/>
                    <a:pt x="666" y="1374"/>
                  </a:cubicBezTo>
                  <a:cubicBezTo>
                    <a:pt x="680" y="1388"/>
                    <a:pt x="680" y="1388"/>
                    <a:pt x="694" y="1415"/>
                  </a:cubicBezTo>
                  <a:cubicBezTo>
                    <a:pt x="694" y="1405"/>
                    <a:pt x="694" y="1403"/>
                    <a:pt x="694" y="1390"/>
                  </a:cubicBezTo>
                  <a:lnTo>
                    <a:pt x="694" y="1388"/>
                  </a:lnTo>
                  <a:cubicBezTo>
                    <a:pt x="694" y="1374"/>
                    <a:pt x="707" y="1374"/>
                    <a:pt x="707" y="1374"/>
                  </a:cubicBezTo>
                  <a:cubicBezTo>
                    <a:pt x="707" y="1374"/>
                    <a:pt x="707" y="1374"/>
                    <a:pt x="721" y="1361"/>
                  </a:cubicBezTo>
                  <a:cubicBezTo>
                    <a:pt x="721" y="1347"/>
                    <a:pt x="721" y="1334"/>
                    <a:pt x="721" y="1320"/>
                  </a:cubicBezTo>
                  <a:cubicBezTo>
                    <a:pt x="721" y="1307"/>
                    <a:pt x="721" y="1307"/>
                    <a:pt x="721" y="1293"/>
                  </a:cubicBezTo>
                  <a:cubicBezTo>
                    <a:pt x="721" y="1293"/>
                    <a:pt x="721" y="1279"/>
                    <a:pt x="721" y="1279"/>
                  </a:cubicBezTo>
                  <a:cubicBezTo>
                    <a:pt x="734" y="1279"/>
                    <a:pt x="734" y="1266"/>
                    <a:pt x="734" y="1252"/>
                  </a:cubicBezTo>
                  <a:cubicBezTo>
                    <a:pt x="734" y="1239"/>
                    <a:pt x="721" y="1225"/>
                    <a:pt x="721" y="1211"/>
                  </a:cubicBezTo>
                  <a:close/>
                  <a:moveTo>
                    <a:pt x="598" y="1214"/>
                  </a:moveTo>
                  <a:lnTo>
                    <a:pt x="598" y="1214"/>
                  </a:lnTo>
                  <a:lnTo>
                    <a:pt x="598" y="1213"/>
                  </a:lnTo>
                  <a:lnTo>
                    <a:pt x="598" y="1213"/>
                  </a:lnTo>
                  <a:lnTo>
                    <a:pt x="598" y="1211"/>
                  </a:lnTo>
                  <a:lnTo>
                    <a:pt x="598" y="1214"/>
                  </a:lnTo>
                  <a:close/>
                  <a:moveTo>
                    <a:pt x="617" y="1205"/>
                  </a:moveTo>
                  <a:cubicBezTo>
                    <a:pt x="619" y="1205"/>
                    <a:pt x="622" y="1207"/>
                    <a:pt x="627" y="1211"/>
                  </a:cubicBezTo>
                  <a:cubicBezTo>
                    <a:pt x="627" y="1211"/>
                    <a:pt x="627" y="1211"/>
                    <a:pt x="627" y="1225"/>
                  </a:cubicBezTo>
                  <a:cubicBezTo>
                    <a:pt x="612" y="1225"/>
                    <a:pt x="612" y="1225"/>
                    <a:pt x="612" y="1225"/>
                  </a:cubicBezTo>
                  <a:cubicBezTo>
                    <a:pt x="612" y="1211"/>
                    <a:pt x="612" y="1211"/>
                    <a:pt x="612" y="1211"/>
                  </a:cubicBezTo>
                  <a:cubicBezTo>
                    <a:pt x="612" y="1211"/>
                    <a:pt x="612" y="1204"/>
                    <a:pt x="617" y="1205"/>
                  </a:cubicBezTo>
                  <a:close/>
                  <a:moveTo>
                    <a:pt x="640" y="1170"/>
                  </a:moveTo>
                  <a:cubicBezTo>
                    <a:pt x="640" y="1184"/>
                    <a:pt x="653" y="1184"/>
                    <a:pt x="653" y="1199"/>
                  </a:cubicBezTo>
                  <a:cubicBezTo>
                    <a:pt x="640" y="1213"/>
                    <a:pt x="640" y="1199"/>
                    <a:pt x="640" y="1170"/>
                  </a:cubicBezTo>
                  <a:close/>
                  <a:moveTo>
                    <a:pt x="687" y="1154"/>
                  </a:moveTo>
                  <a:cubicBezTo>
                    <a:pt x="691" y="1154"/>
                    <a:pt x="695" y="1162"/>
                    <a:pt x="695" y="1170"/>
                  </a:cubicBezTo>
                  <a:cubicBezTo>
                    <a:pt x="681" y="1198"/>
                    <a:pt x="681" y="1212"/>
                    <a:pt x="667" y="1198"/>
                  </a:cubicBezTo>
                  <a:cubicBezTo>
                    <a:pt x="667" y="1198"/>
                    <a:pt x="667" y="1184"/>
                    <a:pt x="681" y="1170"/>
                  </a:cubicBezTo>
                  <a:cubicBezTo>
                    <a:pt x="681" y="1158"/>
                    <a:pt x="684" y="1154"/>
                    <a:pt x="687" y="1154"/>
                  </a:cubicBezTo>
                  <a:close/>
                  <a:moveTo>
                    <a:pt x="845" y="1115"/>
                  </a:moveTo>
                  <a:cubicBezTo>
                    <a:pt x="845" y="1129"/>
                    <a:pt x="845" y="1129"/>
                    <a:pt x="845" y="1129"/>
                  </a:cubicBezTo>
                  <a:cubicBezTo>
                    <a:pt x="845" y="1129"/>
                    <a:pt x="830" y="1143"/>
                    <a:pt x="830" y="1143"/>
                  </a:cubicBezTo>
                  <a:lnTo>
                    <a:pt x="830" y="1144"/>
                  </a:lnTo>
                  <a:cubicBezTo>
                    <a:pt x="817" y="1158"/>
                    <a:pt x="817" y="1130"/>
                    <a:pt x="830" y="1130"/>
                  </a:cubicBezTo>
                  <a:lnTo>
                    <a:pt x="830" y="1130"/>
                  </a:lnTo>
                  <a:cubicBezTo>
                    <a:pt x="830" y="1129"/>
                    <a:pt x="830" y="1129"/>
                    <a:pt x="830" y="1129"/>
                  </a:cubicBezTo>
                  <a:cubicBezTo>
                    <a:pt x="830" y="1129"/>
                    <a:pt x="845" y="1115"/>
                    <a:pt x="845" y="1115"/>
                  </a:cubicBezTo>
                  <a:close/>
                  <a:moveTo>
                    <a:pt x="627" y="1115"/>
                  </a:moveTo>
                  <a:cubicBezTo>
                    <a:pt x="627" y="1129"/>
                    <a:pt x="627" y="1143"/>
                    <a:pt x="627" y="1156"/>
                  </a:cubicBezTo>
                  <a:cubicBezTo>
                    <a:pt x="612" y="1170"/>
                    <a:pt x="612" y="1156"/>
                    <a:pt x="612" y="1143"/>
                  </a:cubicBezTo>
                  <a:cubicBezTo>
                    <a:pt x="612" y="1129"/>
                    <a:pt x="627" y="1115"/>
                    <a:pt x="627" y="1115"/>
                  </a:cubicBezTo>
                  <a:close/>
                  <a:moveTo>
                    <a:pt x="612" y="1109"/>
                  </a:moveTo>
                  <a:lnTo>
                    <a:pt x="612" y="1109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6"/>
                  </a:lnTo>
                  <a:lnTo>
                    <a:pt x="612" y="1106"/>
                  </a:lnTo>
                  <a:lnTo>
                    <a:pt x="612" y="1105"/>
                  </a:lnTo>
                  <a:lnTo>
                    <a:pt x="612" y="1104"/>
                  </a:lnTo>
                  <a:lnTo>
                    <a:pt x="612" y="1103"/>
                  </a:lnTo>
                  <a:lnTo>
                    <a:pt x="612" y="1103"/>
                  </a:lnTo>
                  <a:lnTo>
                    <a:pt x="612" y="1109"/>
                  </a:lnTo>
                  <a:close/>
                  <a:moveTo>
                    <a:pt x="626" y="1100"/>
                  </a:moveTo>
                  <a:lnTo>
                    <a:pt x="626" y="1103"/>
                  </a:lnTo>
                  <a:cubicBezTo>
                    <a:pt x="626" y="1103"/>
                    <a:pt x="626" y="1102"/>
                    <a:pt x="626" y="1100"/>
                  </a:cubicBezTo>
                  <a:lnTo>
                    <a:pt x="626" y="1100"/>
                  </a:lnTo>
                  <a:close/>
                  <a:moveTo>
                    <a:pt x="627" y="1096"/>
                  </a:moveTo>
                  <a:lnTo>
                    <a:pt x="626" y="1098"/>
                  </a:lnTo>
                  <a:lnTo>
                    <a:pt x="626" y="1100"/>
                  </a:lnTo>
                  <a:lnTo>
                    <a:pt x="626" y="1098"/>
                  </a:lnTo>
                  <a:lnTo>
                    <a:pt x="627" y="1096"/>
                  </a:lnTo>
                  <a:close/>
                  <a:moveTo>
                    <a:pt x="627" y="1096"/>
                  </a:moveTo>
                  <a:lnTo>
                    <a:pt x="627" y="1096"/>
                  </a:lnTo>
                  <a:lnTo>
                    <a:pt x="627" y="1096"/>
                  </a:lnTo>
                  <a:lnTo>
                    <a:pt x="627" y="1096"/>
                  </a:lnTo>
                  <a:close/>
                  <a:moveTo>
                    <a:pt x="628" y="1094"/>
                  </a:moveTo>
                  <a:lnTo>
                    <a:pt x="627" y="1096"/>
                  </a:lnTo>
                  <a:lnTo>
                    <a:pt x="628" y="1094"/>
                  </a:lnTo>
                  <a:lnTo>
                    <a:pt x="628" y="1094"/>
                  </a:lnTo>
                  <a:close/>
                  <a:moveTo>
                    <a:pt x="630" y="1093"/>
                  </a:moveTo>
                  <a:lnTo>
                    <a:pt x="628" y="1094"/>
                  </a:lnTo>
                  <a:lnTo>
                    <a:pt x="629" y="1093"/>
                  </a:lnTo>
                  <a:lnTo>
                    <a:pt x="630" y="1093"/>
                  </a:lnTo>
                  <a:close/>
                  <a:moveTo>
                    <a:pt x="639" y="1086"/>
                  </a:moveTo>
                  <a:lnTo>
                    <a:pt x="639" y="1089"/>
                  </a:lnTo>
                  <a:cubicBezTo>
                    <a:pt x="636" y="1089"/>
                    <a:pt x="633" y="1090"/>
                    <a:pt x="631" y="1091"/>
                  </a:cubicBezTo>
                  <a:lnTo>
                    <a:pt x="630" y="1093"/>
                  </a:lnTo>
                  <a:lnTo>
                    <a:pt x="631" y="1092"/>
                  </a:lnTo>
                  <a:cubicBezTo>
                    <a:pt x="633" y="1090"/>
                    <a:pt x="635" y="1088"/>
                    <a:pt x="638" y="1086"/>
                  </a:cubicBezTo>
                  <a:lnTo>
                    <a:pt x="639" y="1086"/>
                  </a:lnTo>
                  <a:close/>
                  <a:moveTo>
                    <a:pt x="27" y="1116"/>
                  </a:moveTo>
                  <a:lnTo>
                    <a:pt x="27" y="1115"/>
                  </a:lnTo>
                  <a:lnTo>
                    <a:pt x="27" y="1114"/>
                  </a:lnTo>
                  <a:lnTo>
                    <a:pt x="27" y="1111"/>
                  </a:lnTo>
                  <a:lnTo>
                    <a:pt x="27" y="1111"/>
                  </a:lnTo>
                  <a:lnTo>
                    <a:pt x="27" y="1109"/>
                  </a:lnTo>
                  <a:lnTo>
                    <a:pt x="27" y="1108"/>
                  </a:lnTo>
                  <a:lnTo>
                    <a:pt x="27" y="1106"/>
                  </a:lnTo>
                  <a:lnTo>
                    <a:pt x="27" y="1106"/>
                  </a:lnTo>
                  <a:lnTo>
                    <a:pt x="27" y="1105"/>
                  </a:lnTo>
                  <a:lnTo>
                    <a:pt x="27" y="1104"/>
                  </a:lnTo>
                  <a:lnTo>
                    <a:pt x="27" y="1103"/>
                  </a:lnTo>
                  <a:lnTo>
                    <a:pt x="27" y="1103"/>
                  </a:lnTo>
                  <a:lnTo>
                    <a:pt x="27" y="1102"/>
                  </a:lnTo>
                  <a:lnTo>
                    <a:pt x="27" y="1102"/>
                  </a:lnTo>
                  <a:lnTo>
                    <a:pt x="27" y="1101"/>
                  </a:lnTo>
                  <a:lnTo>
                    <a:pt x="27" y="1100"/>
                  </a:lnTo>
                  <a:lnTo>
                    <a:pt x="27" y="1099"/>
                  </a:lnTo>
                  <a:lnTo>
                    <a:pt x="27" y="1096"/>
                  </a:lnTo>
                  <a:lnTo>
                    <a:pt x="27" y="1093"/>
                  </a:lnTo>
                  <a:lnTo>
                    <a:pt x="27" y="1089"/>
                  </a:lnTo>
                  <a:lnTo>
                    <a:pt x="27" y="1088"/>
                  </a:lnTo>
                  <a:lnTo>
                    <a:pt x="27" y="1087"/>
                  </a:lnTo>
                  <a:lnTo>
                    <a:pt x="27" y="1086"/>
                  </a:lnTo>
                  <a:lnTo>
                    <a:pt x="27" y="1085"/>
                  </a:lnTo>
                  <a:lnTo>
                    <a:pt x="27" y="1085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2"/>
                  </a:lnTo>
                  <a:lnTo>
                    <a:pt x="27" y="1116"/>
                  </a:lnTo>
                  <a:close/>
                  <a:moveTo>
                    <a:pt x="1798" y="1066"/>
                  </a:moveTo>
                  <a:lnTo>
                    <a:pt x="1798" y="1067"/>
                  </a:lnTo>
                  <a:cubicBezTo>
                    <a:pt x="1801" y="1071"/>
                    <a:pt x="1810" y="1064"/>
                    <a:pt x="1810" y="1075"/>
                  </a:cubicBezTo>
                  <a:cubicBezTo>
                    <a:pt x="1802" y="1075"/>
                    <a:pt x="1799" y="1070"/>
                    <a:pt x="1798" y="1066"/>
                  </a:cubicBezTo>
                  <a:lnTo>
                    <a:pt x="1798" y="1066"/>
                  </a:lnTo>
                  <a:close/>
                  <a:moveTo>
                    <a:pt x="1797" y="1063"/>
                  </a:moveTo>
                  <a:lnTo>
                    <a:pt x="1797" y="1064"/>
                  </a:lnTo>
                  <a:lnTo>
                    <a:pt x="1798" y="1066"/>
                  </a:lnTo>
                  <a:lnTo>
                    <a:pt x="1798" y="1066"/>
                  </a:lnTo>
                  <a:cubicBezTo>
                    <a:pt x="1797" y="1065"/>
                    <a:pt x="1797" y="1065"/>
                    <a:pt x="1797" y="1064"/>
                  </a:cubicBezTo>
                  <a:lnTo>
                    <a:pt x="1797" y="1063"/>
                  </a:lnTo>
                  <a:close/>
                  <a:moveTo>
                    <a:pt x="1797" y="1062"/>
                  </a:moveTo>
                  <a:lnTo>
                    <a:pt x="1797" y="1063"/>
                  </a:lnTo>
                  <a:lnTo>
                    <a:pt x="1797" y="1063"/>
                  </a:lnTo>
                  <a:cubicBezTo>
                    <a:pt x="1797" y="1062"/>
                    <a:pt x="1797" y="1062"/>
                    <a:pt x="1797" y="1062"/>
                  </a:cubicBezTo>
                  <a:close/>
                  <a:moveTo>
                    <a:pt x="53" y="1048"/>
                  </a:moveTo>
                  <a:lnTo>
                    <a:pt x="53" y="1049"/>
                  </a:lnTo>
                  <a:cubicBezTo>
                    <a:pt x="49" y="1069"/>
                    <a:pt x="41" y="1102"/>
                    <a:pt x="41" y="1143"/>
                  </a:cubicBezTo>
                  <a:cubicBezTo>
                    <a:pt x="41" y="1129"/>
                    <a:pt x="27" y="1143"/>
                    <a:pt x="27" y="1170"/>
                  </a:cubicBezTo>
                  <a:cubicBezTo>
                    <a:pt x="27" y="1160"/>
                    <a:pt x="27" y="1142"/>
                    <a:pt x="27" y="1117"/>
                  </a:cubicBezTo>
                  <a:lnTo>
                    <a:pt x="27" y="1116"/>
                  </a:lnTo>
                  <a:cubicBezTo>
                    <a:pt x="27" y="1089"/>
                    <a:pt x="41" y="1089"/>
                    <a:pt x="41" y="1061"/>
                  </a:cubicBezTo>
                  <a:cubicBezTo>
                    <a:pt x="41" y="1051"/>
                    <a:pt x="49" y="1049"/>
                    <a:pt x="53" y="1048"/>
                  </a:cubicBezTo>
                  <a:lnTo>
                    <a:pt x="53" y="1048"/>
                  </a:lnTo>
                  <a:close/>
                  <a:moveTo>
                    <a:pt x="858" y="1035"/>
                  </a:moveTo>
                  <a:cubicBezTo>
                    <a:pt x="858" y="1035"/>
                    <a:pt x="858" y="1049"/>
                    <a:pt x="858" y="1062"/>
                  </a:cubicBezTo>
                  <a:cubicBezTo>
                    <a:pt x="858" y="1062"/>
                    <a:pt x="871" y="1062"/>
                    <a:pt x="871" y="1062"/>
                  </a:cubicBezTo>
                  <a:cubicBezTo>
                    <a:pt x="871" y="1062"/>
                    <a:pt x="885" y="1049"/>
                    <a:pt x="885" y="1049"/>
                  </a:cubicBezTo>
                  <a:cubicBezTo>
                    <a:pt x="885" y="1062"/>
                    <a:pt x="885" y="1062"/>
                    <a:pt x="885" y="1076"/>
                  </a:cubicBezTo>
                  <a:cubicBezTo>
                    <a:pt x="871" y="1103"/>
                    <a:pt x="871" y="1089"/>
                    <a:pt x="858" y="1103"/>
                  </a:cubicBezTo>
                  <a:cubicBezTo>
                    <a:pt x="858" y="1089"/>
                    <a:pt x="858" y="1089"/>
                    <a:pt x="858" y="1076"/>
                  </a:cubicBezTo>
                  <a:cubicBezTo>
                    <a:pt x="858" y="1076"/>
                    <a:pt x="844" y="1076"/>
                    <a:pt x="830" y="1076"/>
                  </a:cubicBezTo>
                  <a:cubicBezTo>
                    <a:pt x="830" y="1076"/>
                    <a:pt x="844" y="1062"/>
                    <a:pt x="844" y="1049"/>
                  </a:cubicBezTo>
                  <a:cubicBezTo>
                    <a:pt x="844" y="1049"/>
                    <a:pt x="858" y="1035"/>
                    <a:pt x="858" y="1035"/>
                  </a:cubicBezTo>
                  <a:close/>
                  <a:moveTo>
                    <a:pt x="55" y="1034"/>
                  </a:moveTo>
                  <a:lnTo>
                    <a:pt x="55" y="1048"/>
                  </a:lnTo>
                  <a:cubicBezTo>
                    <a:pt x="55" y="1048"/>
                    <a:pt x="55" y="1048"/>
                    <a:pt x="54" y="1048"/>
                  </a:cubicBezTo>
                  <a:lnTo>
                    <a:pt x="53" y="1048"/>
                  </a:lnTo>
                  <a:lnTo>
                    <a:pt x="54" y="1045"/>
                  </a:lnTo>
                  <a:cubicBezTo>
                    <a:pt x="55" y="1040"/>
                    <a:pt x="55" y="1037"/>
                    <a:pt x="55" y="1034"/>
                  </a:cubicBezTo>
                  <a:close/>
                  <a:moveTo>
                    <a:pt x="55" y="1034"/>
                  </a:moveTo>
                  <a:lnTo>
                    <a:pt x="55" y="1024"/>
                  </a:lnTo>
                  <a:lnTo>
                    <a:pt x="55" y="1020"/>
                  </a:lnTo>
                  <a:lnTo>
                    <a:pt x="55" y="1015"/>
                  </a:lnTo>
                  <a:lnTo>
                    <a:pt x="55" y="1012"/>
                  </a:lnTo>
                  <a:lnTo>
                    <a:pt x="55" y="1009"/>
                  </a:lnTo>
                  <a:lnTo>
                    <a:pt x="55" y="1008"/>
                  </a:lnTo>
                  <a:lnTo>
                    <a:pt x="55" y="1007"/>
                  </a:lnTo>
                  <a:lnTo>
                    <a:pt x="55" y="1034"/>
                  </a:lnTo>
                  <a:close/>
                  <a:moveTo>
                    <a:pt x="803" y="995"/>
                  </a:moveTo>
                  <a:cubicBezTo>
                    <a:pt x="817" y="1009"/>
                    <a:pt x="830" y="995"/>
                    <a:pt x="817" y="1009"/>
                  </a:cubicBezTo>
                  <a:cubicBezTo>
                    <a:pt x="817" y="1009"/>
                    <a:pt x="817" y="1022"/>
                    <a:pt x="803" y="1022"/>
                  </a:cubicBezTo>
                  <a:cubicBezTo>
                    <a:pt x="803" y="1036"/>
                    <a:pt x="790" y="1049"/>
                    <a:pt x="790" y="1049"/>
                  </a:cubicBezTo>
                  <a:cubicBezTo>
                    <a:pt x="777" y="1063"/>
                    <a:pt x="777" y="1076"/>
                    <a:pt x="763" y="1090"/>
                  </a:cubicBezTo>
                  <a:cubicBezTo>
                    <a:pt x="750" y="1090"/>
                    <a:pt x="750" y="1076"/>
                    <a:pt x="750" y="1063"/>
                  </a:cubicBezTo>
                  <a:cubicBezTo>
                    <a:pt x="763" y="1049"/>
                    <a:pt x="763" y="1049"/>
                    <a:pt x="763" y="1036"/>
                  </a:cubicBezTo>
                  <a:cubicBezTo>
                    <a:pt x="777" y="1022"/>
                    <a:pt x="777" y="1022"/>
                    <a:pt x="777" y="1022"/>
                  </a:cubicBezTo>
                  <a:cubicBezTo>
                    <a:pt x="790" y="1022"/>
                    <a:pt x="790" y="1009"/>
                    <a:pt x="803" y="995"/>
                  </a:cubicBezTo>
                  <a:close/>
                  <a:moveTo>
                    <a:pt x="55" y="987"/>
                  </a:moveTo>
                  <a:lnTo>
                    <a:pt x="55" y="987"/>
                  </a:lnTo>
                  <a:lnTo>
                    <a:pt x="55" y="987"/>
                  </a:lnTo>
                  <a:lnTo>
                    <a:pt x="55" y="986"/>
                  </a:lnTo>
                  <a:lnTo>
                    <a:pt x="55" y="986"/>
                  </a:lnTo>
                  <a:lnTo>
                    <a:pt x="55" y="985"/>
                  </a:lnTo>
                  <a:lnTo>
                    <a:pt x="55" y="985"/>
                  </a:lnTo>
                  <a:lnTo>
                    <a:pt x="55" y="984"/>
                  </a:lnTo>
                  <a:lnTo>
                    <a:pt x="55" y="983"/>
                  </a:lnTo>
                  <a:lnTo>
                    <a:pt x="55" y="982"/>
                  </a:lnTo>
                  <a:lnTo>
                    <a:pt x="55" y="981"/>
                  </a:lnTo>
                  <a:lnTo>
                    <a:pt x="55" y="987"/>
                  </a:lnTo>
                  <a:close/>
                  <a:moveTo>
                    <a:pt x="871" y="967"/>
                  </a:moveTo>
                  <a:cubicBezTo>
                    <a:pt x="871" y="967"/>
                    <a:pt x="885" y="967"/>
                    <a:pt x="885" y="967"/>
                  </a:cubicBezTo>
                  <a:cubicBezTo>
                    <a:pt x="885" y="981"/>
                    <a:pt x="871" y="981"/>
                    <a:pt x="871" y="995"/>
                  </a:cubicBezTo>
                  <a:cubicBezTo>
                    <a:pt x="857" y="995"/>
                    <a:pt x="857" y="995"/>
                    <a:pt x="857" y="995"/>
                  </a:cubicBezTo>
                  <a:cubicBezTo>
                    <a:pt x="857" y="995"/>
                    <a:pt x="857" y="981"/>
                    <a:pt x="871" y="967"/>
                  </a:cubicBezTo>
                  <a:close/>
                  <a:moveTo>
                    <a:pt x="68" y="954"/>
                  </a:moveTo>
                  <a:cubicBezTo>
                    <a:pt x="68" y="968"/>
                    <a:pt x="55" y="981"/>
                    <a:pt x="55" y="981"/>
                  </a:cubicBezTo>
                  <a:cubicBezTo>
                    <a:pt x="55" y="968"/>
                    <a:pt x="68" y="968"/>
                    <a:pt x="55" y="968"/>
                  </a:cubicBezTo>
                  <a:cubicBezTo>
                    <a:pt x="55" y="954"/>
                    <a:pt x="68" y="954"/>
                    <a:pt x="68" y="954"/>
                  </a:cubicBezTo>
                  <a:close/>
                  <a:moveTo>
                    <a:pt x="823" y="944"/>
                  </a:moveTo>
                  <a:cubicBezTo>
                    <a:pt x="827" y="944"/>
                    <a:pt x="830" y="947"/>
                    <a:pt x="830" y="954"/>
                  </a:cubicBezTo>
                  <a:cubicBezTo>
                    <a:pt x="816" y="954"/>
                    <a:pt x="816" y="968"/>
                    <a:pt x="802" y="968"/>
                  </a:cubicBezTo>
                  <a:cubicBezTo>
                    <a:pt x="802" y="968"/>
                    <a:pt x="802" y="954"/>
                    <a:pt x="816" y="954"/>
                  </a:cubicBezTo>
                  <a:cubicBezTo>
                    <a:pt x="816" y="947"/>
                    <a:pt x="820" y="944"/>
                    <a:pt x="823" y="944"/>
                  </a:cubicBezTo>
                  <a:close/>
                  <a:moveTo>
                    <a:pt x="870" y="940"/>
                  </a:moveTo>
                  <a:cubicBezTo>
                    <a:pt x="884" y="940"/>
                    <a:pt x="884" y="940"/>
                    <a:pt x="897" y="940"/>
                  </a:cubicBezTo>
                  <a:cubicBezTo>
                    <a:pt x="884" y="954"/>
                    <a:pt x="857" y="968"/>
                    <a:pt x="870" y="940"/>
                  </a:cubicBezTo>
                  <a:close/>
                  <a:moveTo>
                    <a:pt x="953" y="925"/>
                  </a:moveTo>
                  <a:cubicBezTo>
                    <a:pt x="967" y="925"/>
                    <a:pt x="953" y="939"/>
                    <a:pt x="953" y="939"/>
                  </a:cubicBezTo>
                  <a:cubicBezTo>
                    <a:pt x="940" y="954"/>
                    <a:pt x="926" y="968"/>
                    <a:pt x="926" y="968"/>
                  </a:cubicBezTo>
                  <a:cubicBezTo>
                    <a:pt x="926" y="968"/>
                    <a:pt x="912" y="968"/>
                    <a:pt x="912" y="968"/>
                  </a:cubicBezTo>
                  <a:cubicBezTo>
                    <a:pt x="926" y="968"/>
                    <a:pt x="926" y="954"/>
                    <a:pt x="926" y="939"/>
                  </a:cubicBezTo>
                  <a:cubicBezTo>
                    <a:pt x="940" y="925"/>
                    <a:pt x="953" y="925"/>
                    <a:pt x="953" y="925"/>
                  </a:cubicBezTo>
                  <a:close/>
                  <a:moveTo>
                    <a:pt x="68" y="927"/>
                  </a:moveTo>
                  <a:lnTo>
                    <a:pt x="68" y="926"/>
                  </a:lnTo>
                  <a:lnTo>
                    <a:pt x="68" y="925"/>
                  </a:lnTo>
                  <a:lnTo>
                    <a:pt x="68" y="924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7"/>
                  </a:lnTo>
                  <a:close/>
                  <a:moveTo>
                    <a:pt x="775" y="912"/>
                  </a:moveTo>
                  <a:lnTo>
                    <a:pt x="775" y="912"/>
                  </a:lnTo>
                  <a:lnTo>
                    <a:pt x="775" y="910"/>
                  </a:lnTo>
                  <a:lnTo>
                    <a:pt x="775" y="910"/>
                  </a:lnTo>
                  <a:lnTo>
                    <a:pt x="775" y="909"/>
                  </a:lnTo>
                  <a:lnTo>
                    <a:pt x="775" y="908"/>
                  </a:lnTo>
                  <a:lnTo>
                    <a:pt x="775" y="907"/>
                  </a:lnTo>
                  <a:lnTo>
                    <a:pt x="775" y="907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12"/>
                  </a:lnTo>
                  <a:close/>
                  <a:moveTo>
                    <a:pt x="1632" y="897"/>
                  </a:moveTo>
                  <a:cubicBezTo>
                    <a:pt x="1646" y="911"/>
                    <a:pt x="1646" y="911"/>
                    <a:pt x="1660" y="911"/>
                  </a:cubicBezTo>
                  <a:cubicBezTo>
                    <a:pt x="1660" y="925"/>
                    <a:pt x="1660" y="925"/>
                    <a:pt x="1660" y="925"/>
                  </a:cubicBezTo>
                  <a:cubicBezTo>
                    <a:pt x="1646" y="911"/>
                    <a:pt x="1646" y="911"/>
                    <a:pt x="1632" y="897"/>
                  </a:cubicBezTo>
                  <a:close/>
                  <a:moveTo>
                    <a:pt x="1062" y="885"/>
                  </a:moveTo>
                  <a:lnTo>
                    <a:pt x="1061" y="885"/>
                  </a:lnTo>
                  <a:lnTo>
                    <a:pt x="1061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58" y="885"/>
                  </a:lnTo>
                  <a:lnTo>
                    <a:pt x="1058" y="885"/>
                  </a:lnTo>
                  <a:lnTo>
                    <a:pt x="1057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2" y="885"/>
                  </a:lnTo>
                  <a:lnTo>
                    <a:pt x="1049" y="885"/>
                  </a:lnTo>
                  <a:lnTo>
                    <a:pt x="1048" y="885"/>
                  </a:lnTo>
                  <a:lnTo>
                    <a:pt x="1047" y="885"/>
                  </a:lnTo>
                  <a:lnTo>
                    <a:pt x="1062" y="885"/>
                  </a:lnTo>
                  <a:close/>
                  <a:moveTo>
                    <a:pt x="898" y="872"/>
                  </a:moveTo>
                  <a:cubicBezTo>
                    <a:pt x="898" y="872"/>
                    <a:pt x="898" y="885"/>
                    <a:pt x="885" y="885"/>
                  </a:cubicBezTo>
                  <a:cubicBezTo>
                    <a:pt x="898" y="872"/>
                    <a:pt x="898" y="872"/>
                    <a:pt x="898" y="872"/>
                  </a:cubicBezTo>
                  <a:close/>
                  <a:moveTo>
                    <a:pt x="912" y="872"/>
                  </a:moveTo>
                  <a:cubicBezTo>
                    <a:pt x="912" y="872"/>
                    <a:pt x="912" y="872"/>
                    <a:pt x="912" y="872"/>
                  </a:cubicBezTo>
                  <a:cubicBezTo>
                    <a:pt x="912" y="872"/>
                    <a:pt x="911" y="872"/>
                    <a:pt x="911" y="872"/>
                  </a:cubicBezTo>
                  <a:cubicBezTo>
                    <a:pt x="911" y="872"/>
                    <a:pt x="911" y="872"/>
                    <a:pt x="910" y="872"/>
                  </a:cubicBezTo>
                  <a:cubicBezTo>
                    <a:pt x="910" y="872"/>
                    <a:pt x="909" y="872"/>
                    <a:pt x="908" y="872"/>
                  </a:cubicBezTo>
                  <a:cubicBezTo>
                    <a:pt x="908" y="872"/>
                    <a:pt x="907" y="872"/>
                    <a:pt x="906" y="872"/>
                  </a:cubicBezTo>
                  <a:cubicBezTo>
                    <a:pt x="905" y="872"/>
                    <a:pt x="903" y="872"/>
                    <a:pt x="902" y="872"/>
                  </a:cubicBezTo>
                  <a:lnTo>
                    <a:pt x="898" y="872"/>
                  </a:lnTo>
                  <a:lnTo>
                    <a:pt x="897" y="872"/>
                  </a:lnTo>
                  <a:lnTo>
                    <a:pt x="912" y="872"/>
                  </a:lnTo>
                  <a:close/>
                  <a:moveTo>
                    <a:pt x="95" y="872"/>
                  </a:moveTo>
                  <a:cubicBezTo>
                    <a:pt x="82" y="899"/>
                    <a:pt x="82" y="913"/>
                    <a:pt x="82" y="940"/>
                  </a:cubicBezTo>
                  <a:cubicBezTo>
                    <a:pt x="68" y="954"/>
                    <a:pt x="68" y="968"/>
                    <a:pt x="68" y="954"/>
                  </a:cubicBezTo>
                  <a:cubicBezTo>
                    <a:pt x="68" y="946"/>
                    <a:pt x="68" y="934"/>
                    <a:pt x="68" y="928"/>
                  </a:cubicBezTo>
                  <a:lnTo>
                    <a:pt x="68" y="927"/>
                  </a:lnTo>
                  <a:cubicBezTo>
                    <a:pt x="68" y="913"/>
                    <a:pt x="82" y="872"/>
                    <a:pt x="95" y="872"/>
                  </a:cubicBezTo>
                  <a:close/>
                  <a:moveTo>
                    <a:pt x="1102" y="845"/>
                  </a:moveTo>
                  <a:cubicBezTo>
                    <a:pt x="1102" y="845"/>
                    <a:pt x="1102" y="845"/>
                    <a:pt x="1117" y="845"/>
                  </a:cubicBezTo>
                  <a:cubicBezTo>
                    <a:pt x="1102" y="845"/>
                    <a:pt x="1102" y="858"/>
                    <a:pt x="1102" y="845"/>
                  </a:cubicBezTo>
                  <a:close/>
                  <a:moveTo>
                    <a:pt x="993" y="845"/>
                  </a:moveTo>
                  <a:cubicBezTo>
                    <a:pt x="993" y="858"/>
                    <a:pt x="1006" y="858"/>
                    <a:pt x="1020" y="858"/>
                  </a:cubicBezTo>
                  <a:cubicBezTo>
                    <a:pt x="1020" y="858"/>
                    <a:pt x="1020" y="858"/>
                    <a:pt x="1006" y="872"/>
                  </a:cubicBezTo>
                  <a:cubicBezTo>
                    <a:pt x="979" y="885"/>
                    <a:pt x="966" y="885"/>
                    <a:pt x="952" y="898"/>
                  </a:cubicBezTo>
                  <a:cubicBezTo>
                    <a:pt x="952" y="885"/>
                    <a:pt x="952" y="885"/>
                    <a:pt x="952" y="872"/>
                  </a:cubicBezTo>
                  <a:cubicBezTo>
                    <a:pt x="966" y="872"/>
                    <a:pt x="979" y="858"/>
                    <a:pt x="993" y="845"/>
                  </a:cubicBezTo>
                  <a:close/>
                  <a:moveTo>
                    <a:pt x="748" y="844"/>
                  </a:moveTo>
                  <a:cubicBezTo>
                    <a:pt x="734" y="858"/>
                    <a:pt x="734" y="871"/>
                    <a:pt x="734" y="858"/>
                  </a:cubicBezTo>
                  <a:cubicBezTo>
                    <a:pt x="734" y="858"/>
                    <a:pt x="734" y="858"/>
                    <a:pt x="748" y="844"/>
                  </a:cubicBezTo>
                  <a:close/>
                  <a:moveTo>
                    <a:pt x="898" y="831"/>
                  </a:moveTo>
                  <a:cubicBezTo>
                    <a:pt x="884" y="831"/>
                    <a:pt x="870" y="844"/>
                    <a:pt x="870" y="858"/>
                  </a:cubicBezTo>
                  <a:cubicBezTo>
                    <a:pt x="857" y="885"/>
                    <a:pt x="843" y="899"/>
                    <a:pt x="830" y="912"/>
                  </a:cubicBezTo>
                  <a:cubicBezTo>
                    <a:pt x="816" y="926"/>
                    <a:pt x="802" y="939"/>
                    <a:pt x="789" y="953"/>
                  </a:cubicBezTo>
                  <a:cubicBezTo>
                    <a:pt x="789" y="953"/>
                    <a:pt x="789" y="939"/>
                    <a:pt x="775" y="939"/>
                  </a:cubicBezTo>
                  <a:cubicBezTo>
                    <a:pt x="789" y="926"/>
                    <a:pt x="802" y="912"/>
                    <a:pt x="816" y="899"/>
                  </a:cubicBezTo>
                  <a:cubicBezTo>
                    <a:pt x="830" y="885"/>
                    <a:pt x="843" y="871"/>
                    <a:pt x="843" y="858"/>
                  </a:cubicBezTo>
                  <a:cubicBezTo>
                    <a:pt x="843" y="858"/>
                    <a:pt x="857" y="858"/>
                    <a:pt x="857" y="844"/>
                  </a:cubicBezTo>
                  <a:cubicBezTo>
                    <a:pt x="870" y="844"/>
                    <a:pt x="884" y="831"/>
                    <a:pt x="898" y="831"/>
                  </a:cubicBezTo>
                  <a:close/>
                  <a:moveTo>
                    <a:pt x="1062" y="830"/>
                  </a:moveTo>
                  <a:cubicBezTo>
                    <a:pt x="1076" y="830"/>
                    <a:pt x="1090" y="830"/>
                    <a:pt x="1090" y="830"/>
                  </a:cubicBezTo>
                  <a:cubicBezTo>
                    <a:pt x="1076" y="830"/>
                    <a:pt x="1062" y="845"/>
                    <a:pt x="1062" y="830"/>
                  </a:cubicBezTo>
                  <a:close/>
                  <a:moveTo>
                    <a:pt x="1184" y="803"/>
                  </a:moveTo>
                  <a:lnTo>
                    <a:pt x="1183" y="803"/>
                  </a:lnTo>
                  <a:lnTo>
                    <a:pt x="1182" y="803"/>
                  </a:lnTo>
                  <a:lnTo>
                    <a:pt x="1181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4" y="803"/>
                  </a:lnTo>
                  <a:close/>
                  <a:moveTo>
                    <a:pt x="1510" y="802"/>
                  </a:moveTo>
                  <a:cubicBezTo>
                    <a:pt x="1510" y="802"/>
                    <a:pt x="1524" y="802"/>
                    <a:pt x="1538" y="817"/>
                  </a:cubicBezTo>
                  <a:cubicBezTo>
                    <a:pt x="1524" y="817"/>
                    <a:pt x="1510" y="802"/>
                    <a:pt x="1510" y="802"/>
                  </a:cubicBezTo>
                  <a:close/>
                  <a:moveTo>
                    <a:pt x="1442" y="790"/>
                  </a:moveTo>
                  <a:cubicBezTo>
                    <a:pt x="1457" y="803"/>
                    <a:pt x="1457" y="790"/>
                    <a:pt x="1457" y="790"/>
                  </a:cubicBezTo>
                  <a:cubicBezTo>
                    <a:pt x="1457" y="790"/>
                    <a:pt x="1457" y="803"/>
                    <a:pt x="1457" y="803"/>
                  </a:cubicBezTo>
                  <a:cubicBezTo>
                    <a:pt x="1442" y="803"/>
                    <a:pt x="1442" y="803"/>
                    <a:pt x="1442" y="790"/>
                  </a:cubicBezTo>
                  <a:close/>
                  <a:moveTo>
                    <a:pt x="1225" y="790"/>
                  </a:moveTo>
                  <a:cubicBezTo>
                    <a:pt x="1225" y="790"/>
                    <a:pt x="1211" y="803"/>
                    <a:pt x="1211" y="803"/>
                  </a:cubicBezTo>
                  <a:cubicBezTo>
                    <a:pt x="1204" y="803"/>
                    <a:pt x="1191" y="803"/>
                    <a:pt x="1185" y="803"/>
                  </a:cubicBezTo>
                  <a:lnTo>
                    <a:pt x="1184" y="803"/>
                  </a:lnTo>
                  <a:cubicBezTo>
                    <a:pt x="1184" y="790"/>
                    <a:pt x="1211" y="790"/>
                    <a:pt x="1225" y="790"/>
                  </a:cubicBezTo>
                  <a:close/>
                  <a:moveTo>
                    <a:pt x="1149" y="783"/>
                  </a:moveTo>
                  <a:cubicBezTo>
                    <a:pt x="1151" y="783"/>
                    <a:pt x="1147" y="790"/>
                    <a:pt x="1157" y="790"/>
                  </a:cubicBezTo>
                  <a:cubicBezTo>
                    <a:pt x="1155" y="790"/>
                    <a:pt x="1153" y="790"/>
                    <a:pt x="1152" y="790"/>
                  </a:cubicBezTo>
                  <a:lnTo>
                    <a:pt x="1149" y="790"/>
                  </a:lnTo>
                  <a:lnTo>
                    <a:pt x="1149" y="790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48" y="790"/>
                  </a:lnTo>
                  <a:cubicBezTo>
                    <a:pt x="1147" y="790"/>
                    <a:pt x="1147" y="790"/>
                    <a:pt x="1146" y="790"/>
                  </a:cubicBezTo>
                  <a:lnTo>
                    <a:pt x="1146" y="790"/>
                  </a:lnTo>
                  <a:lnTo>
                    <a:pt x="1146" y="790"/>
                  </a:lnTo>
                  <a:lnTo>
                    <a:pt x="1144" y="790"/>
                  </a:lnTo>
                  <a:lnTo>
                    <a:pt x="1144" y="790"/>
                  </a:lnTo>
                  <a:lnTo>
                    <a:pt x="1144" y="790"/>
                  </a:lnTo>
                  <a:cubicBezTo>
                    <a:pt x="1143" y="790"/>
                    <a:pt x="1143" y="790"/>
                    <a:pt x="1143" y="790"/>
                  </a:cubicBezTo>
                  <a:lnTo>
                    <a:pt x="1143" y="790"/>
                  </a:lnTo>
                  <a:lnTo>
                    <a:pt x="1142" y="790"/>
                  </a:lnTo>
                  <a:cubicBezTo>
                    <a:pt x="1142" y="790"/>
                    <a:pt x="1142" y="790"/>
                    <a:pt x="1142" y="790"/>
                  </a:cubicBezTo>
                  <a:cubicBezTo>
                    <a:pt x="1147" y="785"/>
                    <a:pt x="1148" y="784"/>
                    <a:pt x="1149" y="783"/>
                  </a:cubicBezTo>
                  <a:close/>
                  <a:moveTo>
                    <a:pt x="980" y="775"/>
                  </a:moveTo>
                  <a:cubicBezTo>
                    <a:pt x="980" y="775"/>
                    <a:pt x="966" y="789"/>
                    <a:pt x="953" y="803"/>
                  </a:cubicBezTo>
                  <a:cubicBezTo>
                    <a:pt x="926" y="816"/>
                    <a:pt x="912" y="830"/>
                    <a:pt x="912" y="816"/>
                  </a:cubicBezTo>
                  <a:cubicBezTo>
                    <a:pt x="912" y="816"/>
                    <a:pt x="912" y="816"/>
                    <a:pt x="926" y="803"/>
                  </a:cubicBezTo>
                  <a:cubicBezTo>
                    <a:pt x="926" y="803"/>
                    <a:pt x="939" y="789"/>
                    <a:pt x="939" y="789"/>
                  </a:cubicBezTo>
                  <a:cubicBezTo>
                    <a:pt x="939" y="789"/>
                    <a:pt x="953" y="789"/>
                    <a:pt x="953" y="789"/>
                  </a:cubicBezTo>
                  <a:cubicBezTo>
                    <a:pt x="953" y="775"/>
                    <a:pt x="953" y="789"/>
                    <a:pt x="939" y="789"/>
                  </a:cubicBezTo>
                  <a:cubicBezTo>
                    <a:pt x="966" y="775"/>
                    <a:pt x="966" y="775"/>
                    <a:pt x="980" y="775"/>
                  </a:cubicBezTo>
                  <a:close/>
                  <a:moveTo>
                    <a:pt x="2315" y="762"/>
                  </a:moveTo>
                  <a:cubicBezTo>
                    <a:pt x="2328" y="790"/>
                    <a:pt x="2342" y="804"/>
                    <a:pt x="2355" y="831"/>
                  </a:cubicBezTo>
                  <a:cubicBezTo>
                    <a:pt x="2355" y="845"/>
                    <a:pt x="2355" y="845"/>
                    <a:pt x="2355" y="845"/>
                  </a:cubicBezTo>
                  <a:cubicBezTo>
                    <a:pt x="2342" y="817"/>
                    <a:pt x="2328" y="804"/>
                    <a:pt x="2315" y="776"/>
                  </a:cubicBezTo>
                  <a:cubicBezTo>
                    <a:pt x="2315" y="762"/>
                    <a:pt x="2315" y="762"/>
                    <a:pt x="2315" y="762"/>
                  </a:cubicBezTo>
                  <a:close/>
                  <a:moveTo>
                    <a:pt x="1239" y="762"/>
                  </a:moveTo>
                  <a:cubicBezTo>
                    <a:pt x="1252" y="762"/>
                    <a:pt x="1252" y="762"/>
                    <a:pt x="1252" y="762"/>
                  </a:cubicBezTo>
                  <a:cubicBezTo>
                    <a:pt x="1239" y="762"/>
                    <a:pt x="1239" y="775"/>
                    <a:pt x="1225" y="775"/>
                  </a:cubicBezTo>
                  <a:cubicBezTo>
                    <a:pt x="1212" y="762"/>
                    <a:pt x="1239" y="762"/>
                    <a:pt x="1239" y="762"/>
                  </a:cubicBezTo>
                  <a:close/>
                  <a:moveTo>
                    <a:pt x="1171" y="762"/>
                  </a:moveTo>
                  <a:cubicBezTo>
                    <a:pt x="1171" y="762"/>
                    <a:pt x="1171" y="762"/>
                    <a:pt x="1185" y="762"/>
                  </a:cubicBezTo>
                  <a:cubicBezTo>
                    <a:pt x="1185" y="762"/>
                    <a:pt x="1156" y="775"/>
                    <a:pt x="1156" y="775"/>
                  </a:cubicBezTo>
                  <a:cubicBezTo>
                    <a:pt x="1142" y="775"/>
                    <a:pt x="1142" y="775"/>
                    <a:pt x="1142" y="775"/>
                  </a:cubicBezTo>
                  <a:cubicBezTo>
                    <a:pt x="1156" y="762"/>
                    <a:pt x="1156" y="762"/>
                    <a:pt x="1171" y="762"/>
                  </a:cubicBezTo>
                  <a:close/>
                  <a:moveTo>
                    <a:pt x="1020" y="762"/>
                  </a:moveTo>
                  <a:cubicBezTo>
                    <a:pt x="1006" y="776"/>
                    <a:pt x="1033" y="776"/>
                    <a:pt x="1047" y="776"/>
                  </a:cubicBezTo>
                  <a:cubicBezTo>
                    <a:pt x="1047" y="776"/>
                    <a:pt x="1047" y="776"/>
                    <a:pt x="1033" y="790"/>
                  </a:cubicBezTo>
                  <a:cubicBezTo>
                    <a:pt x="1033" y="790"/>
                    <a:pt x="1020" y="803"/>
                    <a:pt x="1006" y="803"/>
                  </a:cubicBezTo>
                  <a:cubicBezTo>
                    <a:pt x="1006" y="803"/>
                    <a:pt x="1006" y="803"/>
                    <a:pt x="993" y="790"/>
                  </a:cubicBezTo>
                  <a:cubicBezTo>
                    <a:pt x="993" y="803"/>
                    <a:pt x="979" y="817"/>
                    <a:pt x="966" y="817"/>
                  </a:cubicBezTo>
                  <a:cubicBezTo>
                    <a:pt x="952" y="817"/>
                    <a:pt x="952" y="817"/>
                    <a:pt x="966" y="803"/>
                  </a:cubicBezTo>
                  <a:cubicBezTo>
                    <a:pt x="979" y="790"/>
                    <a:pt x="993" y="790"/>
                    <a:pt x="993" y="776"/>
                  </a:cubicBezTo>
                  <a:cubicBezTo>
                    <a:pt x="1006" y="762"/>
                    <a:pt x="1006" y="762"/>
                    <a:pt x="1020" y="762"/>
                  </a:cubicBezTo>
                  <a:close/>
                  <a:moveTo>
                    <a:pt x="1144" y="736"/>
                  </a:moveTo>
                  <a:cubicBezTo>
                    <a:pt x="1158" y="750"/>
                    <a:pt x="1144" y="750"/>
                    <a:pt x="1144" y="750"/>
                  </a:cubicBezTo>
                  <a:cubicBezTo>
                    <a:pt x="1130" y="750"/>
                    <a:pt x="1130" y="750"/>
                    <a:pt x="1144" y="736"/>
                  </a:cubicBezTo>
                  <a:close/>
                  <a:moveTo>
                    <a:pt x="1158" y="722"/>
                  </a:moveTo>
                  <a:cubicBezTo>
                    <a:pt x="1158" y="723"/>
                    <a:pt x="1158" y="724"/>
                    <a:pt x="1158" y="724"/>
                  </a:cubicBezTo>
                  <a:lnTo>
                    <a:pt x="1158" y="725"/>
                  </a:lnTo>
                  <a:lnTo>
                    <a:pt x="1158" y="722"/>
                  </a:lnTo>
                  <a:close/>
                  <a:moveTo>
                    <a:pt x="1144" y="722"/>
                  </a:moveTo>
                  <a:cubicBezTo>
                    <a:pt x="1144" y="722"/>
                    <a:pt x="1155" y="733"/>
                    <a:pt x="1157" y="726"/>
                  </a:cubicBezTo>
                  <a:lnTo>
                    <a:pt x="1158" y="725"/>
                  </a:lnTo>
                  <a:lnTo>
                    <a:pt x="1157" y="727"/>
                  </a:lnTo>
                  <a:cubicBezTo>
                    <a:pt x="1155" y="736"/>
                    <a:pt x="1144" y="736"/>
                    <a:pt x="1144" y="736"/>
                  </a:cubicBezTo>
                  <a:cubicBezTo>
                    <a:pt x="1130" y="736"/>
                    <a:pt x="1130" y="736"/>
                    <a:pt x="1130" y="736"/>
                  </a:cubicBezTo>
                  <a:cubicBezTo>
                    <a:pt x="1144" y="736"/>
                    <a:pt x="1144" y="722"/>
                    <a:pt x="1144" y="722"/>
                  </a:cubicBezTo>
                  <a:close/>
                  <a:moveTo>
                    <a:pt x="1675" y="683"/>
                  </a:moveTo>
                  <a:lnTo>
                    <a:pt x="1676" y="685"/>
                  </a:lnTo>
                  <a:cubicBezTo>
                    <a:pt x="1682" y="694"/>
                    <a:pt x="1703" y="696"/>
                    <a:pt x="1703" y="708"/>
                  </a:cubicBezTo>
                  <a:cubicBezTo>
                    <a:pt x="1691" y="696"/>
                    <a:pt x="1679" y="694"/>
                    <a:pt x="1676" y="685"/>
                  </a:cubicBezTo>
                  <a:lnTo>
                    <a:pt x="1675" y="683"/>
                  </a:lnTo>
                  <a:close/>
                  <a:moveTo>
                    <a:pt x="1675" y="680"/>
                  </a:moveTo>
                  <a:lnTo>
                    <a:pt x="1675" y="683"/>
                  </a:lnTo>
                  <a:lnTo>
                    <a:pt x="1675" y="682"/>
                  </a:lnTo>
                  <a:cubicBezTo>
                    <a:pt x="1675" y="682"/>
                    <a:pt x="1675" y="681"/>
                    <a:pt x="1675" y="680"/>
                  </a:cubicBezTo>
                  <a:close/>
                  <a:moveTo>
                    <a:pt x="1632" y="680"/>
                  </a:moveTo>
                  <a:cubicBezTo>
                    <a:pt x="1660" y="694"/>
                    <a:pt x="1674" y="722"/>
                    <a:pt x="1701" y="722"/>
                  </a:cubicBezTo>
                  <a:cubicBezTo>
                    <a:pt x="1701" y="736"/>
                    <a:pt x="1715" y="736"/>
                    <a:pt x="1715" y="750"/>
                  </a:cubicBezTo>
                  <a:cubicBezTo>
                    <a:pt x="1701" y="736"/>
                    <a:pt x="1687" y="722"/>
                    <a:pt x="1674" y="722"/>
                  </a:cubicBezTo>
                  <a:cubicBezTo>
                    <a:pt x="1660" y="708"/>
                    <a:pt x="1632" y="694"/>
                    <a:pt x="1632" y="680"/>
                  </a:cubicBezTo>
                  <a:close/>
                  <a:moveTo>
                    <a:pt x="1442" y="680"/>
                  </a:moveTo>
                  <a:cubicBezTo>
                    <a:pt x="1456" y="680"/>
                    <a:pt x="1456" y="680"/>
                    <a:pt x="1470" y="680"/>
                  </a:cubicBezTo>
                  <a:cubicBezTo>
                    <a:pt x="1470" y="693"/>
                    <a:pt x="1494" y="706"/>
                    <a:pt x="1474" y="708"/>
                  </a:cubicBezTo>
                  <a:lnTo>
                    <a:pt x="1470" y="708"/>
                  </a:lnTo>
                  <a:lnTo>
                    <a:pt x="1469" y="712"/>
                  </a:lnTo>
                  <a:cubicBezTo>
                    <a:pt x="1467" y="722"/>
                    <a:pt x="1454" y="720"/>
                    <a:pt x="1442" y="707"/>
                  </a:cubicBezTo>
                  <a:cubicBezTo>
                    <a:pt x="1442" y="707"/>
                    <a:pt x="1450" y="707"/>
                    <a:pt x="1460" y="707"/>
                  </a:cubicBezTo>
                  <a:lnTo>
                    <a:pt x="1469" y="707"/>
                  </a:lnTo>
                  <a:lnTo>
                    <a:pt x="1465" y="703"/>
                  </a:lnTo>
                  <a:cubicBezTo>
                    <a:pt x="1456" y="694"/>
                    <a:pt x="1454" y="692"/>
                    <a:pt x="1442" y="680"/>
                  </a:cubicBezTo>
                  <a:close/>
                  <a:moveTo>
                    <a:pt x="1596" y="674"/>
                  </a:moveTo>
                  <a:cubicBezTo>
                    <a:pt x="1601" y="674"/>
                    <a:pt x="1610" y="680"/>
                    <a:pt x="1620" y="680"/>
                  </a:cubicBezTo>
                  <a:cubicBezTo>
                    <a:pt x="1620" y="680"/>
                    <a:pt x="1606" y="680"/>
                    <a:pt x="1592" y="680"/>
                  </a:cubicBezTo>
                  <a:cubicBezTo>
                    <a:pt x="1592" y="676"/>
                    <a:pt x="1593" y="674"/>
                    <a:pt x="1596" y="674"/>
                  </a:cubicBezTo>
                  <a:close/>
                  <a:moveTo>
                    <a:pt x="1395" y="655"/>
                  </a:moveTo>
                  <a:lnTo>
                    <a:pt x="1395" y="655"/>
                  </a:lnTo>
                  <a:lnTo>
                    <a:pt x="1395" y="655"/>
                  </a:lnTo>
                  <a:lnTo>
                    <a:pt x="1394" y="655"/>
                  </a:lnTo>
                  <a:lnTo>
                    <a:pt x="1394" y="655"/>
                  </a:lnTo>
                  <a:lnTo>
                    <a:pt x="1393" y="655"/>
                  </a:lnTo>
                  <a:lnTo>
                    <a:pt x="1393" y="655"/>
                  </a:lnTo>
                  <a:lnTo>
                    <a:pt x="1391" y="655"/>
                  </a:lnTo>
                  <a:lnTo>
                    <a:pt x="1391" y="655"/>
                  </a:lnTo>
                  <a:lnTo>
                    <a:pt x="1390" y="655"/>
                  </a:lnTo>
                  <a:lnTo>
                    <a:pt x="1389" y="655"/>
                  </a:lnTo>
                  <a:lnTo>
                    <a:pt x="1395" y="655"/>
                  </a:lnTo>
                  <a:close/>
                  <a:moveTo>
                    <a:pt x="1606" y="654"/>
                  </a:moveTo>
                  <a:lnTo>
                    <a:pt x="1611" y="655"/>
                  </a:lnTo>
                  <a:cubicBezTo>
                    <a:pt x="1620" y="657"/>
                    <a:pt x="1620" y="668"/>
                    <a:pt x="1620" y="668"/>
                  </a:cubicBezTo>
                  <a:lnTo>
                    <a:pt x="1606" y="654"/>
                  </a:lnTo>
                  <a:close/>
                  <a:moveTo>
                    <a:pt x="1606" y="654"/>
                  </a:moveTo>
                  <a:lnTo>
                    <a:pt x="1606" y="654"/>
                  </a:lnTo>
                  <a:lnTo>
                    <a:pt x="1606" y="654"/>
                  </a:lnTo>
                  <a:lnTo>
                    <a:pt x="1606" y="654"/>
                  </a:lnTo>
                  <a:close/>
                  <a:moveTo>
                    <a:pt x="85" y="652"/>
                  </a:moveTo>
                  <a:cubicBezTo>
                    <a:pt x="92" y="653"/>
                    <a:pt x="80" y="699"/>
                    <a:pt x="68" y="735"/>
                  </a:cubicBezTo>
                  <a:cubicBezTo>
                    <a:pt x="55" y="721"/>
                    <a:pt x="68" y="694"/>
                    <a:pt x="82" y="654"/>
                  </a:cubicBezTo>
                  <a:cubicBezTo>
                    <a:pt x="83" y="652"/>
                    <a:pt x="85" y="651"/>
                    <a:pt x="85" y="652"/>
                  </a:cubicBezTo>
                  <a:close/>
                  <a:moveTo>
                    <a:pt x="1380" y="648"/>
                  </a:moveTo>
                  <a:cubicBezTo>
                    <a:pt x="1382" y="649"/>
                    <a:pt x="1385" y="650"/>
                    <a:pt x="1389" y="655"/>
                  </a:cubicBezTo>
                  <a:cubicBezTo>
                    <a:pt x="1375" y="655"/>
                    <a:pt x="1375" y="655"/>
                    <a:pt x="1375" y="655"/>
                  </a:cubicBezTo>
                  <a:cubicBezTo>
                    <a:pt x="1375" y="655"/>
                    <a:pt x="1375" y="648"/>
                    <a:pt x="1380" y="648"/>
                  </a:cubicBezTo>
                  <a:close/>
                  <a:moveTo>
                    <a:pt x="1157" y="647"/>
                  </a:moveTo>
                  <a:cubicBezTo>
                    <a:pt x="1162" y="648"/>
                    <a:pt x="1166" y="649"/>
                    <a:pt x="1170" y="653"/>
                  </a:cubicBezTo>
                  <a:cubicBezTo>
                    <a:pt x="1156" y="667"/>
                    <a:pt x="1116" y="680"/>
                    <a:pt x="1102" y="680"/>
                  </a:cubicBezTo>
                  <a:cubicBezTo>
                    <a:pt x="1102" y="667"/>
                    <a:pt x="1116" y="653"/>
                    <a:pt x="1129" y="653"/>
                  </a:cubicBezTo>
                  <a:cubicBezTo>
                    <a:pt x="1139" y="653"/>
                    <a:pt x="1148" y="647"/>
                    <a:pt x="1157" y="647"/>
                  </a:cubicBezTo>
                  <a:close/>
                  <a:moveTo>
                    <a:pt x="2110" y="627"/>
                  </a:moveTo>
                  <a:cubicBezTo>
                    <a:pt x="2124" y="627"/>
                    <a:pt x="2138" y="641"/>
                    <a:pt x="2138" y="655"/>
                  </a:cubicBezTo>
                  <a:cubicBezTo>
                    <a:pt x="2138" y="655"/>
                    <a:pt x="2124" y="641"/>
                    <a:pt x="2124" y="641"/>
                  </a:cubicBezTo>
                  <a:cubicBezTo>
                    <a:pt x="2124" y="641"/>
                    <a:pt x="2124" y="627"/>
                    <a:pt x="2110" y="627"/>
                  </a:cubicBezTo>
                  <a:close/>
                  <a:moveTo>
                    <a:pt x="1129" y="613"/>
                  </a:moveTo>
                  <a:cubicBezTo>
                    <a:pt x="1129" y="613"/>
                    <a:pt x="1115" y="627"/>
                    <a:pt x="1115" y="627"/>
                  </a:cubicBezTo>
                  <a:cubicBezTo>
                    <a:pt x="1115" y="625"/>
                    <a:pt x="1115" y="623"/>
                    <a:pt x="1116" y="622"/>
                  </a:cubicBezTo>
                  <a:lnTo>
                    <a:pt x="1117" y="619"/>
                  </a:lnTo>
                  <a:lnTo>
                    <a:pt x="1119" y="618"/>
                  </a:lnTo>
                  <a:cubicBezTo>
                    <a:pt x="1122" y="616"/>
                    <a:pt x="1125" y="615"/>
                    <a:pt x="1129" y="613"/>
                  </a:cubicBezTo>
                  <a:close/>
                  <a:moveTo>
                    <a:pt x="1644" y="608"/>
                  </a:moveTo>
                  <a:lnTo>
                    <a:pt x="1646" y="608"/>
                  </a:lnTo>
                  <a:cubicBezTo>
                    <a:pt x="1650" y="609"/>
                    <a:pt x="1655" y="611"/>
                    <a:pt x="1660" y="613"/>
                  </a:cubicBezTo>
                  <a:cubicBezTo>
                    <a:pt x="1660" y="613"/>
                    <a:pt x="1660" y="613"/>
                    <a:pt x="1646" y="613"/>
                  </a:cubicBezTo>
                  <a:cubicBezTo>
                    <a:pt x="1646" y="611"/>
                    <a:pt x="1646" y="610"/>
                    <a:pt x="1645" y="609"/>
                  </a:cubicBezTo>
                  <a:lnTo>
                    <a:pt x="1644" y="608"/>
                  </a:lnTo>
                  <a:close/>
                  <a:moveTo>
                    <a:pt x="1702" y="600"/>
                  </a:moveTo>
                  <a:cubicBezTo>
                    <a:pt x="1702" y="600"/>
                    <a:pt x="1715" y="614"/>
                    <a:pt x="1727" y="614"/>
                  </a:cubicBezTo>
                  <a:cubicBezTo>
                    <a:pt x="1727" y="628"/>
                    <a:pt x="1715" y="614"/>
                    <a:pt x="1715" y="614"/>
                  </a:cubicBezTo>
                  <a:cubicBezTo>
                    <a:pt x="1702" y="614"/>
                    <a:pt x="1702" y="600"/>
                    <a:pt x="1702" y="600"/>
                  </a:cubicBezTo>
                  <a:close/>
                  <a:moveTo>
                    <a:pt x="1619" y="600"/>
                  </a:moveTo>
                  <a:cubicBezTo>
                    <a:pt x="1619" y="600"/>
                    <a:pt x="1637" y="600"/>
                    <a:pt x="1644" y="607"/>
                  </a:cubicBezTo>
                  <a:lnTo>
                    <a:pt x="1644" y="608"/>
                  </a:lnTo>
                  <a:lnTo>
                    <a:pt x="1642" y="608"/>
                  </a:lnTo>
                  <a:cubicBezTo>
                    <a:pt x="1627" y="606"/>
                    <a:pt x="1622" y="613"/>
                    <a:pt x="1633" y="613"/>
                  </a:cubicBezTo>
                  <a:cubicBezTo>
                    <a:pt x="1619" y="613"/>
                    <a:pt x="1619" y="613"/>
                    <a:pt x="1619" y="613"/>
                  </a:cubicBezTo>
                  <a:cubicBezTo>
                    <a:pt x="1605" y="600"/>
                    <a:pt x="1605" y="600"/>
                    <a:pt x="1619" y="600"/>
                  </a:cubicBezTo>
                  <a:close/>
                  <a:moveTo>
                    <a:pt x="1183" y="599"/>
                  </a:moveTo>
                  <a:lnTo>
                    <a:pt x="1181" y="599"/>
                  </a:lnTo>
                  <a:lnTo>
                    <a:pt x="1179" y="599"/>
                  </a:lnTo>
                  <a:lnTo>
                    <a:pt x="1179" y="599"/>
                  </a:lnTo>
                  <a:lnTo>
                    <a:pt x="1178" y="599"/>
                  </a:lnTo>
                  <a:lnTo>
                    <a:pt x="1177" y="599"/>
                  </a:lnTo>
                  <a:lnTo>
                    <a:pt x="1177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5" y="599"/>
                  </a:lnTo>
                  <a:lnTo>
                    <a:pt x="1175" y="599"/>
                  </a:lnTo>
                  <a:lnTo>
                    <a:pt x="1174" y="599"/>
                  </a:lnTo>
                  <a:lnTo>
                    <a:pt x="1173" y="599"/>
                  </a:lnTo>
                  <a:lnTo>
                    <a:pt x="1172" y="599"/>
                  </a:lnTo>
                  <a:lnTo>
                    <a:pt x="1171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83" y="599"/>
                  </a:lnTo>
                  <a:close/>
                  <a:moveTo>
                    <a:pt x="1162" y="599"/>
                  </a:moveTo>
                  <a:lnTo>
                    <a:pt x="1162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0" y="599"/>
                  </a:lnTo>
                  <a:lnTo>
                    <a:pt x="1159" y="599"/>
                  </a:lnTo>
                  <a:lnTo>
                    <a:pt x="1158" y="599"/>
                  </a:lnTo>
                  <a:lnTo>
                    <a:pt x="1156" y="599"/>
                  </a:lnTo>
                  <a:lnTo>
                    <a:pt x="1156" y="599"/>
                  </a:lnTo>
                  <a:lnTo>
                    <a:pt x="1162" y="599"/>
                  </a:lnTo>
                  <a:close/>
                  <a:moveTo>
                    <a:pt x="1498" y="599"/>
                  </a:moveTo>
                  <a:lnTo>
                    <a:pt x="1497" y="599"/>
                  </a:lnTo>
                  <a:lnTo>
                    <a:pt x="1496" y="599"/>
                  </a:lnTo>
                  <a:lnTo>
                    <a:pt x="1496" y="599"/>
                  </a:lnTo>
                  <a:lnTo>
                    <a:pt x="1494" y="599"/>
                  </a:lnTo>
                  <a:lnTo>
                    <a:pt x="1494" y="599"/>
                  </a:lnTo>
                  <a:lnTo>
                    <a:pt x="1493" y="599"/>
                  </a:lnTo>
                  <a:lnTo>
                    <a:pt x="1493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8" y="599"/>
                  </a:lnTo>
                  <a:close/>
                  <a:moveTo>
                    <a:pt x="353" y="599"/>
                  </a:moveTo>
                  <a:lnTo>
                    <a:pt x="353" y="599"/>
                  </a:lnTo>
                  <a:lnTo>
                    <a:pt x="353" y="598"/>
                  </a:lnTo>
                  <a:lnTo>
                    <a:pt x="353" y="597"/>
                  </a:lnTo>
                  <a:lnTo>
                    <a:pt x="353" y="596"/>
                  </a:lnTo>
                  <a:lnTo>
                    <a:pt x="353" y="596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3"/>
                  </a:lnTo>
                  <a:lnTo>
                    <a:pt x="353" y="599"/>
                  </a:lnTo>
                  <a:close/>
                  <a:moveTo>
                    <a:pt x="1457" y="585"/>
                  </a:moveTo>
                  <a:cubicBezTo>
                    <a:pt x="1471" y="585"/>
                    <a:pt x="1498" y="585"/>
                    <a:pt x="1511" y="585"/>
                  </a:cubicBezTo>
                  <a:cubicBezTo>
                    <a:pt x="1511" y="599"/>
                    <a:pt x="1525" y="599"/>
                    <a:pt x="1525" y="599"/>
                  </a:cubicBezTo>
                  <a:cubicBezTo>
                    <a:pt x="1539" y="599"/>
                    <a:pt x="1552" y="613"/>
                    <a:pt x="1566" y="613"/>
                  </a:cubicBezTo>
                  <a:cubicBezTo>
                    <a:pt x="1579" y="627"/>
                    <a:pt x="1593" y="627"/>
                    <a:pt x="1593" y="640"/>
                  </a:cubicBezTo>
                  <a:cubicBezTo>
                    <a:pt x="1605" y="640"/>
                    <a:pt x="1606" y="640"/>
                    <a:pt x="1606" y="650"/>
                  </a:cubicBezTo>
                  <a:lnTo>
                    <a:pt x="1606" y="654"/>
                  </a:lnTo>
                  <a:lnTo>
                    <a:pt x="1579" y="627"/>
                  </a:lnTo>
                  <a:cubicBezTo>
                    <a:pt x="1552" y="627"/>
                    <a:pt x="1511" y="613"/>
                    <a:pt x="1498" y="599"/>
                  </a:cubicBezTo>
                  <a:cubicBezTo>
                    <a:pt x="1484" y="585"/>
                    <a:pt x="1484" y="585"/>
                    <a:pt x="1457" y="585"/>
                  </a:cubicBezTo>
                  <a:close/>
                  <a:moveTo>
                    <a:pt x="1335" y="585"/>
                  </a:moveTo>
                  <a:cubicBezTo>
                    <a:pt x="1348" y="585"/>
                    <a:pt x="1362" y="585"/>
                    <a:pt x="1375" y="585"/>
                  </a:cubicBezTo>
                  <a:cubicBezTo>
                    <a:pt x="1375" y="585"/>
                    <a:pt x="1388" y="600"/>
                    <a:pt x="1375" y="600"/>
                  </a:cubicBezTo>
                  <a:cubicBezTo>
                    <a:pt x="1375" y="600"/>
                    <a:pt x="1375" y="600"/>
                    <a:pt x="1362" y="600"/>
                  </a:cubicBezTo>
                  <a:cubicBezTo>
                    <a:pt x="1362" y="585"/>
                    <a:pt x="1335" y="585"/>
                    <a:pt x="1335" y="585"/>
                  </a:cubicBezTo>
                  <a:close/>
                  <a:moveTo>
                    <a:pt x="1620" y="545"/>
                  </a:moveTo>
                  <a:cubicBezTo>
                    <a:pt x="1633" y="545"/>
                    <a:pt x="1633" y="545"/>
                    <a:pt x="1660" y="559"/>
                  </a:cubicBezTo>
                  <a:cubicBezTo>
                    <a:pt x="1660" y="559"/>
                    <a:pt x="1660" y="559"/>
                    <a:pt x="1660" y="573"/>
                  </a:cubicBezTo>
                  <a:cubicBezTo>
                    <a:pt x="1647" y="559"/>
                    <a:pt x="1633" y="559"/>
                    <a:pt x="1620" y="545"/>
                  </a:cubicBezTo>
                  <a:close/>
                  <a:moveTo>
                    <a:pt x="1470" y="545"/>
                  </a:moveTo>
                  <a:cubicBezTo>
                    <a:pt x="1484" y="558"/>
                    <a:pt x="1484" y="558"/>
                    <a:pt x="1498" y="558"/>
                  </a:cubicBezTo>
                  <a:cubicBezTo>
                    <a:pt x="1498" y="558"/>
                    <a:pt x="1484" y="558"/>
                    <a:pt x="1484" y="558"/>
                  </a:cubicBezTo>
                  <a:cubicBezTo>
                    <a:pt x="1484" y="558"/>
                    <a:pt x="1484" y="558"/>
                    <a:pt x="1470" y="558"/>
                  </a:cubicBezTo>
                  <a:cubicBezTo>
                    <a:pt x="1470" y="558"/>
                    <a:pt x="1470" y="558"/>
                    <a:pt x="1470" y="545"/>
                  </a:cubicBezTo>
                  <a:close/>
                  <a:moveTo>
                    <a:pt x="1585" y="532"/>
                  </a:moveTo>
                  <a:lnTo>
                    <a:pt x="1585" y="532"/>
                  </a:lnTo>
                  <a:lnTo>
                    <a:pt x="1585" y="532"/>
                  </a:lnTo>
                  <a:lnTo>
                    <a:pt x="1584" y="532"/>
                  </a:lnTo>
                  <a:lnTo>
                    <a:pt x="1584" y="532"/>
                  </a:lnTo>
                  <a:lnTo>
                    <a:pt x="1583" y="532"/>
                  </a:lnTo>
                  <a:lnTo>
                    <a:pt x="1583" y="532"/>
                  </a:lnTo>
                  <a:lnTo>
                    <a:pt x="1582" y="532"/>
                  </a:lnTo>
                  <a:lnTo>
                    <a:pt x="1580" y="532"/>
                  </a:lnTo>
                  <a:lnTo>
                    <a:pt x="1579" y="532"/>
                  </a:lnTo>
                  <a:lnTo>
                    <a:pt x="1585" y="532"/>
                  </a:lnTo>
                  <a:close/>
                  <a:moveTo>
                    <a:pt x="1541" y="517"/>
                  </a:moveTo>
                  <a:lnTo>
                    <a:pt x="1544" y="518"/>
                  </a:lnTo>
                  <a:cubicBezTo>
                    <a:pt x="1556" y="521"/>
                    <a:pt x="1568" y="532"/>
                    <a:pt x="1579" y="532"/>
                  </a:cubicBezTo>
                  <a:lnTo>
                    <a:pt x="1576" y="532"/>
                  </a:lnTo>
                  <a:cubicBezTo>
                    <a:pt x="1573" y="532"/>
                    <a:pt x="1569" y="532"/>
                    <a:pt x="1566" y="532"/>
                  </a:cubicBezTo>
                  <a:cubicBezTo>
                    <a:pt x="1559" y="532"/>
                    <a:pt x="1556" y="532"/>
                    <a:pt x="1552" y="532"/>
                  </a:cubicBezTo>
                  <a:cubicBezTo>
                    <a:pt x="1552" y="523"/>
                    <a:pt x="1547" y="519"/>
                    <a:pt x="1543" y="518"/>
                  </a:cubicBezTo>
                  <a:lnTo>
                    <a:pt x="1541" y="517"/>
                  </a:lnTo>
                  <a:close/>
                  <a:moveTo>
                    <a:pt x="2246" y="517"/>
                  </a:moveTo>
                  <a:cubicBezTo>
                    <a:pt x="2246" y="517"/>
                    <a:pt x="2246" y="532"/>
                    <a:pt x="2260" y="532"/>
                  </a:cubicBezTo>
                  <a:cubicBezTo>
                    <a:pt x="2260" y="532"/>
                    <a:pt x="2246" y="532"/>
                    <a:pt x="2246" y="532"/>
                  </a:cubicBezTo>
                  <a:cubicBezTo>
                    <a:pt x="2246" y="532"/>
                    <a:pt x="2232" y="517"/>
                    <a:pt x="2246" y="517"/>
                  </a:cubicBezTo>
                  <a:close/>
                  <a:moveTo>
                    <a:pt x="1539" y="517"/>
                  </a:moveTo>
                  <a:cubicBezTo>
                    <a:pt x="1539" y="517"/>
                    <a:pt x="1539" y="517"/>
                    <a:pt x="1541" y="517"/>
                  </a:cubicBezTo>
                  <a:lnTo>
                    <a:pt x="1541" y="517"/>
                  </a:lnTo>
                  <a:lnTo>
                    <a:pt x="1539" y="517"/>
                  </a:lnTo>
                  <a:close/>
                  <a:moveTo>
                    <a:pt x="1525" y="517"/>
                  </a:moveTo>
                  <a:cubicBezTo>
                    <a:pt x="1525" y="517"/>
                    <a:pt x="1539" y="517"/>
                    <a:pt x="1552" y="532"/>
                  </a:cubicBezTo>
                  <a:lnTo>
                    <a:pt x="1550" y="532"/>
                  </a:lnTo>
                  <a:cubicBezTo>
                    <a:pt x="1547" y="532"/>
                    <a:pt x="1544" y="532"/>
                    <a:pt x="1539" y="532"/>
                  </a:cubicBezTo>
                  <a:cubicBezTo>
                    <a:pt x="1525" y="532"/>
                    <a:pt x="1525" y="532"/>
                    <a:pt x="1525" y="517"/>
                  </a:cubicBezTo>
                  <a:close/>
                  <a:moveTo>
                    <a:pt x="1482" y="517"/>
                  </a:moveTo>
                  <a:cubicBezTo>
                    <a:pt x="1482" y="517"/>
                    <a:pt x="1482" y="517"/>
                    <a:pt x="1510" y="517"/>
                  </a:cubicBezTo>
                  <a:cubicBezTo>
                    <a:pt x="1510" y="531"/>
                    <a:pt x="1523" y="531"/>
                    <a:pt x="1537" y="545"/>
                  </a:cubicBezTo>
                  <a:cubicBezTo>
                    <a:pt x="1537" y="545"/>
                    <a:pt x="1510" y="531"/>
                    <a:pt x="1496" y="531"/>
                  </a:cubicBezTo>
                  <a:cubicBezTo>
                    <a:pt x="1482" y="531"/>
                    <a:pt x="1482" y="517"/>
                    <a:pt x="1482" y="517"/>
                  </a:cubicBezTo>
                  <a:close/>
                  <a:moveTo>
                    <a:pt x="1963" y="490"/>
                  </a:moveTo>
                  <a:cubicBezTo>
                    <a:pt x="1963" y="490"/>
                    <a:pt x="1964" y="490"/>
                    <a:pt x="1964" y="490"/>
                  </a:cubicBezTo>
                  <a:cubicBezTo>
                    <a:pt x="1964" y="490"/>
                    <a:pt x="1965" y="490"/>
                    <a:pt x="1966" y="490"/>
                  </a:cubicBezTo>
                  <a:cubicBezTo>
                    <a:pt x="1967" y="490"/>
                    <a:pt x="1968" y="490"/>
                    <a:pt x="1969" y="490"/>
                  </a:cubicBezTo>
                  <a:cubicBezTo>
                    <a:pt x="1970" y="490"/>
                    <a:pt x="1972" y="490"/>
                    <a:pt x="1973" y="490"/>
                  </a:cubicBezTo>
                  <a:cubicBezTo>
                    <a:pt x="1977" y="494"/>
                    <a:pt x="1980" y="497"/>
                    <a:pt x="1983" y="500"/>
                  </a:cubicBezTo>
                  <a:cubicBezTo>
                    <a:pt x="1985" y="502"/>
                    <a:pt x="1986" y="504"/>
                    <a:pt x="1988" y="505"/>
                  </a:cubicBezTo>
                  <a:cubicBezTo>
                    <a:pt x="1989" y="507"/>
                    <a:pt x="1990" y="508"/>
                    <a:pt x="1992" y="509"/>
                  </a:cubicBezTo>
                  <a:cubicBezTo>
                    <a:pt x="1993" y="511"/>
                    <a:pt x="1994" y="512"/>
                    <a:pt x="1995" y="513"/>
                  </a:cubicBezTo>
                  <a:cubicBezTo>
                    <a:pt x="1996" y="514"/>
                    <a:pt x="1997" y="515"/>
                    <a:pt x="1998" y="516"/>
                  </a:cubicBezTo>
                  <a:cubicBezTo>
                    <a:pt x="1998" y="516"/>
                    <a:pt x="1999" y="517"/>
                    <a:pt x="1999" y="517"/>
                  </a:cubicBezTo>
                  <a:cubicBezTo>
                    <a:pt x="2000" y="518"/>
                    <a:pt x="2000" y="518"/>
                    <a:pt x="2000" y="518"/>
                  </a:cubicBezTo>
                  <a:lnTo>
                    <a:pt x="1963" y="490"/>
                  </a:lnTo>
                  <a:close/>
                  <a:moveTo>
                    <a:pt x="1565" y="490"/>
                  </a:moveTo>
                  <a:cubicBezTo>
                    <a:pt x="1593" y="490"/>
                    <a:pt x="1607" y="504"/>
                    <a:pt x="1620" y="504"/>
                  </a:cubicBezTo>
                  <a:cubicBezTo>
                    <a:pt x="1634" y="517"/>
                    <a:pt x="1620" y="517"/>
                    <a:pt x="1620" y="517"/>
                  </a:cubicBezTo>
                  <a:cubicBezTo>
                    <a:pt x="1620" y="531"/>
                    <a:pt x="1648" y="545"/>
                    <a:pt x="1634" y="545"/>
                  </a:cubicBezTo>
                  <a:cubicBezTo>
                    <a:pt x="1620" y="531"/>
                    <a:pt x="1620" y="531"/>
                    <a:pt x="1607" y="517"/>
                  </a:cubicBezTo>
                  <a:cubicBezTo>
                    <a:pt x="1593" y="517"/>
                    <a:pt x="1565" y="504"/>
                    <a:pt x="1551" y="504"/>
                  </a:cubicBezTo>
                  <a:cubicBezTo>
                    <a:pt x="1565" y="490"/>
                    <a:pt x="1565" y="490"/>
                    <a:pt x="1565" y="490"/>
                  </a:cubicBezTo>
                  <a:close/>
                  <a:moveTo>
                    <a:pt x="2042" y="477"/>
                  </a:moveTo>
                  <a:cubicBezTo>
                    <a:pt x="2056" y="477"/>
                    <a:pt x="2070" y="491"/>
                    <a:pt x="2070" y="505"/>
                  </a:cubicBezTo>
                  <a:cubicBezTo>
                    <a:pt x="2070" y="505"/>
                    <a:pt x="2056" y="491"/>
                    <a:pt x="2042" y="477"/>
                  </a:cubicBezTo>
                  <a:close/>
                  <a:moveTo>
                    <a:pt x="1512" y="462"/>
                  </a:moveTo>
                  <a:lnTo>
                    <a:pt x="1515" y="463"/>
                  </a:lnTo>
                  <a:cubicBezTo>
                    <a:pt x="1527" y="465"/>
                    <a:pt x="1541" y="476"/>
                    <a:pt x="1565" y="476"/>
                  </a:cubicBezTo>
                  <a:cubicBezTo>
                    <a:pt x="1565" y="490"/>
                    <a:pt x="1565" y="490"/>
                    <a:pt x="1565" y="490"/>
                  </a:cubicBezTo>
                  <a:cubicBezTo>
                    <a:pt x="1551" y="476"/>
                    <a:pt x="1538" y="476"/>
                    <a:pt x="1524" y="476"/>
                  </a:cubicBezTo>
                  <a:cubicBezTo>
                    <a:pt x="1524" y="467"/>
                    <a:pt x="1518" y="464"/>
                    <a:pt x="1514" y="463"/>
                  </a:cubicBezTo>
                  <a:lnTo>
                    <a:pt x="1512" y="462"/>
                  </a:lnTo>
                  <a:close/>
                  <a:moveTo>
                    <a:pt x="1510" y="462"/>
                  </a:moveTo>
                  <a:cubicBezTo>
                    <a:pt x="1510" y="462"/>
                    <a:pt x="1511" y="462"/>
                    <a:pt x="1512" y="462"/>
                  </a:cubicBezTo>
                  <a:lnTo>
                    <a:pt x="1512" y="462"/>
                  </a:lnTo>
                  <a:lnTo>
                    <a:pt x="1510" y="462"/>
                  </a:lnTo>
                  <a:close/>
                  <a:moveTo>
                    <a:pt x="1755" y="435"/>
                  </a:moveTo>
                  <a:cubicBezTo>
                    <a:pt x="1755" y="435"/>
                    <a:pt x="1770" y="435"/>
                    <a:pt x="1770" y="435"/>
                  </a:cubicBezTo>
                  <a:cubicBezTo>
                    <a:pt x="1770" y="450"/>
                    <a:pt x="1770" y="435"/>
                    <a:pt x="1755" y="435"/>
                  </a:cubicBezTo>
                  <a:close/>
                  <a:moveTo>
                    <a:pt x="1428" y="423"/>
                  </a:moveTo>
                  <a:cubicBezTo>
                    <a:pt x="1437" y="427"/>
                    <a:pt x="1438" y="430"/>
                    <a:pt x="1436" y="432"/>
                  </a:cubicBezTo>
                  <a:lnTo>
                    <a:pt x="1435" y="433"/>
                  </a:lnTo>
                  <a:lnTo>
                    <a:pt x="1435" y="433"/>
                  </a:lnTo>
                  <a:cubicBezTo>
                    <a:pt x="1434" y="431"/>
                    <a:pt x="1433" y="428"/>
                    <a:pt x="1428" y="423"/>
                  </a:cubicBezTo>
                  <a:close/>
                  <a:moveTo>
                    <a:pt x="1632" y="422"/>
                  </a:moveTo>
                  <a:cubicBezTo>
                    <a:pt x="1646" y="422"/>
                    <a:pt x="1675" y="436"/>
                    <a:pt x="1661" y="450"/>
                  </a:cubicBezTo>
                  <a:cubicBezTo>
                    <a:pt x="1646" y="436"/>
                    <a:pt x="1632" y="422"/>
                    <a:pt x="1632" y="422"/>
                  </a:cubicBezTo>
                  <a:close/>
                  <a:moveTo>
                    <a:pt x="1565" y="422"/>
                  </a:moveTo>
                  <a:cubicBezTo>
                    <a:pt x="1579" y="422"/>
                    <a:pt x="1607" y="422"/>
                    <a:pt x="1620" y="436"/>
                  </a:cubicBezTo>
                  <a:cubicBezTo>
                    <a:pt x="1620" y="436"/>
                    <a:pt x="1620" y="436"/>
                    <a:pt x="1620" y="422"/>
                  </a:cubicBezTo>
                  <a:cubicBezTo>
                    <a:pt x="1634" y="436"/>
                    <a:pt x="1634" y="436"/>
                    <a:pt x="1648" y="450"/>
                  </a:cubicBezTo>
                  <a:cubicBezTo>
                    <a:pt x="1634" y="450"/>
                    <a:pt x="1607" y="436"/>
                    <a:pt x="1593" y="436"/>
                  </a:cubicBezTo>
                  <a:cubicBezTo>
                    <a:pt x="1579" y="436"/>
                    <a:pt x="1565" y="422"/>
                    <a:pt x="1565" y="422"/>
                  </a:cubicBezTo>
                  <a:close/>
                  <a:moveTo>
                    <a:pt x="1950" y="426"/>
                  </a:moveTo>
                  <a:lnTo>
                    <a:pt x="1950" y="426"/>
                  </a:lnTo>
                  <a:lnTo>
                    <a:pt x="1949" y="426"/>
                  </a:lnTo>
                  <a:lnTo>
                    <a:pt x="1949" y="425"/>
                  </a:lnTo>
                  <a:lnTo>
                    <a:pt x="1948" y="424"/>
                  </a:lnTo>
                  <a:lnTo>
                    <a:pt x="1948" y="424"/>
                  </a:lnTo>
                  <a:lnTo>
                    <a:pt x="1946" y="423"/>
                  </a:lnTo>
                  <a:lnTo>
                    <a:pt x="1944" y="421"/>
                  </a:lnTo>
                  <a:lnTo>
                    <a:pt x="1941" y="418"/>
                  </a:lnTo>
                  <a:lnTo>
                    <a:pt x="1940" y="417"/>
                  </a:lnTo>
                  <a:lnTo>
                    <a:pt x="1938" y="415"/>
                  </a:lnTo>
                  <a:lnTo>
                    <a:pt x="1936" y="414"/>
                  </a:lnTo>
                  <a:lnTo>
                    <a:pt x="1935" y="413"/>
                  </a:lnTo>
                  <a:lnTo>
                    <a:pt x="1934" y="412"/>
                  </a:lnTo>
                  <a:lnTo>
                    <a:pt x="1934" y="412"/>
                  </a:lnTo>
                  <a:lnTo>
                    <a:pt x="1933" y="411"/>
                  </a:lnTo>
                  <a:lnTo>
                    <a:pt x="1933" y="411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50" y="426"/>
                  </a:lnTo>
                  <a:close/>
                  <a:moveTo>
                    <a:pt x="1735" y="403"/>
                  </a:moveTo>
                  <a:cubicBezTo>
                    <a:pt x="1738" y="406"/>
                    <a:pt x="1742" y="410"/>
                    <a:pt x="1742" y="410"/>
                  </a:cubicBezTo>
                  <a:cubicBezTo>
                    <a:pt x="1735" y="410"/>
                    <a:pt x="1735" y="406"/>
                    <a:pt x="1735" y="403"/>
                  </a:cubicBezTo>
                  <a:close/>
                  <a:moveTo>
                    <a:pt x="1282" y="396"/>
                  </a:moveTo>
                  <a:lnTo>
                    <a:pt x="1282" y="396"/>
                  </a:lnTo>
                  <a:lnTo>
                    <a:pt x="1282" y="396"/>
                  </a:lnTo>
                  <a:lnTo>
                    <a:pt x="1281" y="396"/>
                  </a:lnTo>
                  <a:lnTo>
                    <a:pt x="1281" y="396"/>
                  </a:lnTo>
                  <a:lnTo>
                    <a:pt x="1280" y="396"/>
                  </a:lnTo>
                  <a:lnTo>
                    <a:pt x="1278" y="396"/>
                  </a:lnTo>
                  <a:lnTo>
                    <a:pt x="1282" y="396"/>
                  </a:lnTo>
                  <a:close/>
                  <a:moveTo>
                    <a:pt x="1727" y="395"/>
                  </a:moveTo>
                  <a:cubicBezTo>
                    <a:pt x="1735" y="395"/>
                    <a:pt x="1735" y="399"/>
                    <a:pt x="1735" y="403"/>
                  </a:cubicBezTo>
                  <a:cubicBezTo>
                    <a:pt x="1731" y="399"/>
                    <a:pt x="1727" y="395"/>
                    <a:pt x="1727" y="395"/>
                  </a:cubicBezTo>
                  <a:close/>
                  <a:moveTo>
                    <a:pt x="517" y="367"/>
                  </a:moveTo>
                  <a:cubicBezTo>
                    <a:pt x="517" y="381"/>
                    <a:pt x="490" y="409"/>
                    <a:pt x="463" y="422"/>
                  </a:cubicBezTo>
                  <a:cubicBezTo>
                    <a:pt x="436" y="450"/>
                    <a:pt x="422" y="450"/>
                    <a:pt x="422" y="450"/>
                  </a:cubicBezTo>
                  <a:cubicBezTo>
                    <a:pt x="449" y="422"/>
                    <a:pt x="463" y="409"/>
                    <a:pt x="476" y="395"/>
                  </a:cubicBezTo>
                  <a:cubicBezTo>
                    <a:pt x="490" y="381"/>
                    <a:pt x="503" y="381"/>
                    <a:pt x="517" y="367"/>
                  </a:cubicBezTo>
                  <a:close/>
                  <a:moveTo>
                    <a:pt x="866" y="346"/>
                  </a:move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866" y="346"/>
                  </a:move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1238" y="344"/>
                  </a:moveTo>
                  <a:cubicBezTo>
                    <a:pt x="1249" y="344"/>
                    <a:pt x="1266" y="348"/>
                    <a:pt x="1280" y="355"/>
                  </a:cubicBezTo>
                  <a:cubicBezTo>
                    <a:pt x="1266" y="355"/>
                    <a:pt x="1239" y="355"/>
                    <a:pt x="1226" y="355"/>
                  </a:cubicBezTo>
                  <a:cubicBezTo>
                    <a:pt x="1219" y="348"/>
                    <a:pt x="1226" y="344"/>
                    <a:pt x="1238" y="344"/>
                  </a:cubicBezTo>
                  <a:close/>
                  <a:moveTo>
                    <a:pt x="868" y="343"/>
                  </a:moveTo>
                  <a:lnTo>
                    <a:pt x="866" y="345"/>
                  </a:lnTo>
                  <a:lnTo>
                    <a:pt x="866" y="346"/>
                  </a:lnTo>
                  <a:lnTo>
                    <a:pt x="868" y="343"/>
                  </a:lnTo>
                  <a:close/>
                  <a:moveTo>
                    <a:pt x="870" y="341"/>
                  </a:moveTo>
                  <a:cubicBezTo>
                    <a:pt x="870" y="342"/>
                    <a:pt x="869" y="343"/>
                    <a:pt x="868" y="343"/>
                  </a:cubicBezTo>
                  <a:lnTo>
                    <a:pt x="868" y="343"/>
                  </a:lnTo>
                  <a:lnTo>
                    <a:pt x="870" y="341"/>
                  </a:lnTo>
                  <a:close/>
                  <a:moveTo>
                    <a:pt x="1837" y="340"/>
                  </a:moveTo>
                  <a:cubicBezTo>
                    <a:pt x="1851" y="354"/>
                    <a:pt x="1865" y="354"/>
                    <a:pt x="1878" y="369"/>
                  </a:cubicBezTo>
                  <a:cubicBezTo>
                    <a:pt x="1878" y="369"/>
                    <a:pt x="1878" y="383"/>
                    <a:pt x="1892" y="383"/>
                  </a:cubicBezTo>
                  <a:cubicBezTo>
                    <a:pt x="1878" y="383"/>
                    <a:pt x="1865" y="369"/>
                    <a:pt x="1837" y="354"/>
                  </a:cubicBezTo>
                  <a:cubicBezTo>
                    <a:pt x="1837" y="354"/>
                    <a:pt x="1837" y="354"/>
                    <a:pt x="1837" y="340"/>
                  </a:cubicBezTo>
                  <a:close/>
                  <a:moveTo>
                    <a:pt x="1199" y="340"/>
                  </a:moveTo>
                  <a:lnTo>
                    <a:pt x="1199" y="340"/>
                  </a:lnTo>
                  <a:lnTo>
                    <a:pt x="1197" y="340"/>
                  </a:lnTo>
                  <a:lnTo>
                    <a:pt x="1196" y="340"/>
                  </a:lnTo>
                  <a:lnTo>
                    <a:pt x="1195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3" y="340"/>
                  </a:lnTo>
                  <a:lnTo>
                    <a:pt x="1193" y="340"/>
                  </a:lnTo>
                  <a:lnTo>
                    <a:pt x="1199" y="340"/>
                  </a:lnTo>
                  <a:close/>
                  <a:moveTo>
                    <a:pt x="1208" y="334"/>
                  </a:moveTo>
                  <a:cubicBezTo>
                    <a:pt x="1213" y="334"/>
                    <a:pt x="1213" y="340"/>
                    <a:pt x="1213" y="340"/>
                  </a:cubicBezTo>
                  <a:cubicBezTo>
                    <a:pt x="1210" y="340"/>
                    <a:pt x="1206" y="340"/>
                    <a:pt x="1203" y="340"/>
                  </a:cubicBezTo>
                  <a:lnTo>
                    <a:pt x="1199" y="340"/>
                  </a:lnTo>
                  <a:cubicBezTo>
                    <a:pt x="1203" y="336"/>
                    <a:pt x="1206" y="334"/>
                    <a:pt x="1208" y="334"/>
                  </a:cubicBezTo>
                  <a:close/>
                  <a:moveTo>
                    <a:pt x="2015" y="315"/>
                  </a:moveTo>
                  <a:cubicBezTo>
                    <a:pt x="2042" y="329"/>
                    <a:pt x="2070" y="342"/>
                    <a:pt x="2110" y="383"/>
                  </a:cubicBezTo>
                  <a:cubicBezTo>
                    <a:pt x="2124" y="396"/>
                    <a:pt x="2124" y="410"/>
                    <a:pt x="2138" y="410"/>
                  </a:cubicBezTo>
                  <a:cubicBezTo>
                    <a:pt x="2138" y="423"/>
                    <a:pt x="2151" y="437"/>
                    <a:pt x="2165" y="450"/>
                  </a:cubicBezTo>
                  <a:cubicBezTo>
                    <a:pt x="2165" y="450"/>
                    <a:pt x="2165" y="450"/>
                    <a:pt x="2151" y="450"/>
                  </a:cubicBezTo>
                  <a:cubicBezTo>
                    <a:pt x="2138" y="423"/>
                    <a:pt x="2083" y="383"/>
                    <a:pt x="2042" y="342"/>
                  </a:cubicBezTo>
                  <a:cubicBezTo>
                    <a:pt x="2056" y="342"/>
                    <a:pt x="2029" y="329"/>
                    <a:pt x="2015" y="315"/>
                  </a:cubicBezTo>
                  <a:close/>
                  <a:moveTo>
                    <a:pt x="666" y="314"/>
                  </a:moveTo>
                  <a:lnTo>
                    <a:pt x="666" y="314"/>
                  </a:lnTo>
                  <a:lnTo>
                    <a:pt x="664" y="314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2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0" y="314"/>
                  </a:lnTo>
                  <a:lnTo>
                    <a:pt x="660" y="314"/>
                  </a:lnTo>
                  <a:lnTo>
                    <a:pt x="666" y="314"/>
                  </a:lnTo>
                  <a:close/>
                  <a:moveTo>
                    <a:pt x="1592" y="300"/>
                  </a:moveTo>
                  <a:cubicBezTo>
                    <a:pt x="1606" y="300"/>
                    <a:pt x="1619" y="300"/>
                    <a:pt x="1646" y="314"/>
                  </a:cubicBezTo>
                  <a:cubicBezTo>
                    <a:pt x="1660" y="328"/>
                    <a:pt x="1619" y="314"/>
                    <a:pt x="1592" y="300"/>
                  </a:cubicBezTo>
                  <a:close/>
                  <a:moveTo>
                    <a:pt x="1743" y="300"/>
                  </a:moveTo>
                  <a:cubicBezTo>
                    <a:pt x="1743" y="300"/>
                    <a:pt x="1770" y="313"/>
                    <a:pt x="1783" y="313"/>
                  </a:cubicBezTo>
                  <a:cubicBezTo>
                    <a:pt x="1770" y="313"/>
                    <a:pt x="1770" y="313"/>
                    <a:pt x="1743" y="300"/>
                  </a:cubicBezTo>
                  <a:close/>
                  <a:moveTo>
                    <a:pt x="1525" y="287"/>
                  </a:moveTo>
                  <a:cubicBezTo>
                    <a:pt x="1525" y="287"/>
                    <a:pt x="1539" y="287"/>
                    <a:pt x="1553" y="287"/>
                  </a:cubicBezTo>
                  <a:cubicBezTo>
                    <a:pt x="1553" y="300"/>
                    <a:pt x="1553" y="287"/>
                    <a:pt x="1553" y="300"/>
                  </a:cubicBezTo>
                  <a:cubicBezTo>
                    <a:pt x="1539" y="287"/>
                    <a:pt x="1539" y="287"/>
                    <a:pt x="1525" y="287"/>
                  </a:cubicBezTo>
                  <a:close/>
                  <a:moveTo>
                    <a:pt x="1074" y="287"/>
                  </a:moveTo>
                  <a:cubicBezTo>
                    <a:pt x="1047" y="300"/>
                    <a:pt x="1034" y="300"/>
                    <a:pt x="1006" y="300"/>
                  </a:cubicBezTo>
                  <a:cubicBezTo>
                    <a:pt x="993" y="300"/>
                    <a:pt x="979" y="300"/>
                    <a:pt x="952" y="300"/>
                  </a:cubicBezTo>
                  <a:cubicBezTo>
                    <a:pt x="938" y="314"/>
                    <a:pt x="911" y="328"/>
                    <a:pt x="884" y="328"/>
                  </a:cubicBezTo>
                  <a:cubicBezTo>
                    <a:pt x="877" y="334"/>
                    <a:pt x="870" y="341"/>
                    <a:pt x="867" y="345"/>
                  </a:cubicBez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5" y="346"/>
                  </a:lnTo>
                  <a:lnTo>
                    <a:pt x="865" y="347"/>
                  </a:lnTo>
                  <a:lnTo>
                    <a:pt x="865" y="346"/>
                  </a:lnTo>
                  <a:lnTo>
                    <a:pt x="863" y="349"/>
                  </a:lnTo>
                  <a:cubicBezTo>
                    <a:pt x="857" y="355"/>
                    <a:pt x="857" y="355"/>
                    <a:pt x="857" y="355"/>
                  </a:cubicBezTo>
                  <a:cubicBezTo>
                    <a:pt x="870" y="355"/>
                    <a:pt x="870" y="355"/>
                    <a:pt x="884" y="341"/>
                  </a:cubicBezTo>
                  <a:cubicBezTo>
                    <a:pt x="911" y="328"/>
                    <a:pt x="966" y="314"/>
                    <a:pt x="952" y="328"/>
                  </a:cubicBezTo>
                  <a:cubicBezTo>
                    <a:pt x="966" y="328"/>
                    <a:pt x="993" y="314"/>
                    <a:pt x="1020" y="314"/>
                  </a:cubicBezTo>
                  <a:cubicBezTo>
                    <a:pt x="1047" y="314"/>
                    <a:pt x="1074" y="300"/>
                    <a:pt x="1088" y="300"/>
                  </a:cubicBezTo>
                  <a:cubicBezTo>
                    <a:pt x="1115" y="300"/>
                    <a:pt x="1129" y="287"/>
                    <a:pt x="1142" y="287"/>
                  </a:cubicBezTo>
                  <a:lnTo>
                    <a:pt x="1080" y="287"/>
                  </a:lnTo>
                  <a:cubicBezTo>
                    <a:pt x="1080" y="287"/>
                    <a:pt x="1080" y="287"/>
                    <a:pt x="1080" y="287"/>
                  </a:cubicBezTo>
                  <a:lnTo>
                    <a:pt x="1080" y="287"/>
                  </a:lnTo>
                  <a:lnTo>
                    <a:pt x="1079" y="287"/>
                  </a:lnTo>
                  <a:lnTo>
                    <a:pt x="1079" y="287"/>
                  </a:lnTo>
                  <a:cubicBezTo>
                    <a:pt x="1079" y="287"/>
                    <a:pt x="1079" y="287"/>
                    <a:pt x="1078" y="287"/>
                  </a:cubicBezTo>
                  <a:lnTo>
                    <a:pt x="1078" y="287"/>
                  </a:lnTo>
                  <a:lnTo>
                    <a:pt x="1077" y="287"/>
                  </a:lnTo>
                  <a:lnTo>
                    <a:pt x="1076" y="287"/>
                  </a:lnTo>
                  <a:cubicBezTo>
                    <a:pt x="1075" y="287"/>
                    <a:pt x="1074" y="287"/>
                    <a:pt x="1074" y="287"/>
                  </a:cubicBezTo>
                  <a:close/>
                  <a:moveTo>
                    <a:pt x="1808" y="253"/>
                  </a:moveTo>
                  <a:cubicBezTo>
                    <a:pt x="1810" y="253"/>
                    <a:pt x="1844" y="263"/>
                    <a:pt x="1863" y="274"/>
                  </a:cubicBezTo>
                  <a:cubicBezTo>
                    <a:pt x="1863" y="288"/>
                    <a:pt x="1877" y="288"/>
                    <a:pt x="1863" y="288"/>
                  </a:cubicBezTo>
                  <a:cubicBezTo>
                    <a:pt x="1850" y="274"/>
                    <a:pt x="1823" y="274"/>
                    <a:pt x="1823" y="259"/>
                  </a:cubicBezTo>
                  <a:cubicBezTo>
                    <a:pt x="1811" y="255"/>
                    <a:pt x="1807" y="254"/>
                    <a:pt x="1808" y="253"/>
                  </a:cubicBezTo>
                  <a:close/>
                  <a:moveTo>
                    <a:pt x="1755" y="245"/>
                  </a:moveTo>
                  <a:cubicBezTo>
                    <a:pt x="1769" y="245"/>
                    <a:pt x="1769" y="245"/>
                    <a:pt x="1769" y="245"/>
                  </a:cubicBezTo>
                  <a:cubicBezTo>
                    <a:pt x="1783" y="260"/>
                    <a:pt x="1783" y="260"/>
                    <a:pt x="1783" y="260"/>
                  </a:cubicBezTo>
                  <a:cubicBezTo>
                    <a:pt x="1769" y="245"/>
                    <a:pt x="1769" y="245"/>
                    <a:pt x="1755" y="245"/>
                  </a:cubicBezTo>
                  <a:close/>
                  <a:moveTo>
                    <a:pt x="658" y="240"/>
                  </a:moveTo>
                  <a:cubicBezTo>
                    <a:pt x="665" y="241"/>
                    <a:pt x="660" y="250"/>
                    <a:pt x="641" y="259"/>
                  </a:cubicBezTo>
                  <a:cubicBezTo>
                    <a:pt x="614" y="287"/>
                    <a:pt x="573" y="314"/>
                    <a:pt x="546" y="341"/>
                  </a:cubicBezTo>
                  <a:cubicBezTo>
                    <a:pt x="505" y="355"/>
                    <a:pt x="478" y="382"/>
                    <a:pt x="450" y="409"/>
                  </a:cubicBezTo>
                  <a:cubicBezTo>
                    <a:pt x="450" y="409"/>
                    <a:pt x="450" y="396"/>
                    <a:pt x="450" y="396"/>
                  </a:cubicBezTo>
                  <a:cubicBezTo>
                    <a:pt x="423" y="409"/>
                    <a:pt x="396" y="436"/>
                    <a:pt x="382" y="464"/>
                  </a:cubicBezTo>
                  <a:cubicBezTo>
                    <a:pt x="355" y="491"/>
                    <a:pt x="342" y="505"/>
                    <a:pt x="342" y="518"/>
                  </a:cubicBezTo>
                  <a:cubicBezTo>
                    <a:pt x="328" y="532"/>
                    <a:pt x="328" y="545"/>
                    <a:pt x="314" y="559"/>
                  </a:cubicBezTo>
                  <a:cubicBezTo>
                    <a:pt x="301" y="559"/>
                    <a:pt x="287" y="573"/>
                    <a:pt x="274" y="586"/>
                  </a:cubicBezTo>
                  <a:cubicBezTo>
                    <a:pt x="260" y="600"/>
                    <a:pt x="287" y="545"/>
                    <a:pt x="314" y="518"/>
                  </a:cubicBezTo>
                  <a:cubicBezTo>
                    <a:pt x="369" y="450"/>
                    <a:pt x="410" y="409"/>
                    <a:pt x="437" y="382"/>
                  </a:cubicBezTo>
                  <a:cubicBezTo>
                    <a:pt x="450" y="368"/>
                    <a:pt x="464" y="355"/>
                    <a:pt x="491" y="341"/>
                  </a:cubicBezTo>
                  <a:cubicBezTo>
                    <a:pt x="491" y="327"/>
                    <a:pt x="532" y="314"/>
                    <a:pt x="518" y="327"/>
                  </a:cubicBezTo>
                  <a:cubicBezTo>
                    <a:pt x="546" y="300"/>
                    <a:pt x="573" y="287"/>
                    <a:pt x="614" y="273"/>
                  </a:cubicBezTo>
                  <a:cubicBezTo>
                    <a:pt x="614" y="273"/>
                    <a:pt x="627" y="259"/>
                    <a:pt x="641" y="246"/>
                  </a:cubicBezTo>
                  <a:cubicBezTo>
                    <a:pt x="649" y="241"/>
                    <a:pt x="655" y="240"/>
                    <a:pt x="658" y="240"/>
                  </a:cubicBezTo>
                  <a:close/>
                  <a:moveTo>
                    <a:pt x="1129" y="217"/>
                  </a:moveTo>
                  <a:lnTo>
                    <a:pt x="1128" y="218"/>
                  </a:lnTo>
                  <a:cubicBezTo>
                    <a:pt x="1125" y="221"/>
                    <a:pt x="1114" y="232"/>
                    <a:pt x="1102" y="232"/>
                  </a:cubicBezTo>
                  <a:cubicBezTo>
                    <a:pt x="1102" y="221"/>
                    <a:pt x="1110" y="218"/>
                    <a:pt x="1125" y="217"/>
                  </a:cubicBezTo>
                  <a:lnTo>
                    <a:pt x="1129" y="217"/>
                  </a:lnTo>
                  <a:close/>
                  <a:moveTo>
                    <a:pt x="1129" y="217"/>
                  </a:moveTo>
                  <a:cubicBezTo>
                    <a:pt x="1129" y="217"/>
                    <a:pt x="1129" y="217"/>
                    <a:pt x="1142" y="217"/>
                  </a:cubicBezTo>
                  <a:cubicBezTo>
                    <a:pt x="1139" y="217"/>
                    <a:pt x="1136" y="217"/>
                    <a:pt x="1133" y="217"/>
                  </a:cubicBezTo>
                  <a:lnTo>
                    <a:pt x="1129" y="217"/>
                  </a:lnTo>
                  <a:lnTo>
                    <a:pt x="1129" y="217"/>
                  </a:lnTo>
                  <a:close/>
                  <a:moveTo>
                    <a:pt x="1660" y="192"/>
                  </a:moveTo>
                  <a:cubicBezTo>
                    <a:pt x="1688" y="205"/>
                    <a:pt x="1743" y="232"/>
                    <a:pt x="1702" y="219"/>
                  </a:cubicBezTo>
                  <a:cubicBezTo>
                    <a:pt x="1674" y="205"/>
                    <a:pt x="1660" y="205"/>
                    <a:pt x="1660" y="192"/>
                  </a:cubicBezTo>
                  <a:close/>
                  <a:moveTo>
                    <a:pt x="1142" y="192"/>
                  </a:moveTo>
                  <a:cubicBezTo>
                    <a:pt x="1142" y="192"/>
                    <a:pt x="1170" y="192"/>
                    <a:pt x="1184" y="192"/>
                  </a:cubicBezTo>
                  <a:cubicBezTo>
                    <a:pt x="1198" y="192"/>
                    <a:pt x="1212" y="192"/>
                    <a:pt x="1198" y="205"/>
                  </a:cubicBezTo>
                  <a:cubicBezTo>
                    <a:pt x="1170" y="205"/>
                    <a:pt x="1142" y="205"/>
                    <a:pt x="1142" y="192"/>
                  </a:cubicBezTo>
                  <a:close/>
                  <a:moveTo>
                    <a:pt x="789" y="192"/>
                  </a:moveTo>
                  <a:lnTo>
                    <a:pt x="787" y="192"/>
                  </a:lnTo>
                  <a:lnTo>
                    <a:pt x="787" y="192"/>
                  </a:lnTo>
                  <a:lnTo>
                    <a:pt x="786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9" y="192"/>
                  </a:lnTo>
                  <a:close/>
                  <a:moveTo>
                    <a:pt x="1440" y="185"/>
                  </a:moveTo>
                  <a:cubicBezTo>
                    <a:pt x="1453" y="184"/>
                    <a:pt x="1475" y="191"/>
                    <a:pt x="1484" y="191"/>
                  </a:cubicBezTo>
                  <a:cubicBezTo>
                    <a:pt x="1498" y="191"/>
                    <a:pt x="1498" y="191"/>
                    <a:pt x="1512" y="191"/>
                  </a:cubicBezTo>
                  <a:cubicBezTo>
                    <a:pt x="1525" y="191"/>
                    <a:pt x="1539" y="204"/>
                    <a:pt x="1566" y="204"/>
                  </a:cubicBezTo>
                  <a:cubicBezTo>
                    <a:pt x="1593" y="218"/>
                    <a:pt x="1607" y="218"/>
                    <a:pt x="1620" y="218"/>
                  </a:cubicBezTo>
                  <a:cubicBezTo>
                    <a:pt x="1620" y="218"/>
                    <a:pt x="1607" y="204"/>
                    <a:pt x="1620" y="204"/>
                  </a:cubicBezTo>
                  <a:cubicBezTo>
                    <a:pt x="1648" y="218"/>
                    <a:pt x="1661" y="218"/>
                    <a:pt x="1688" y="232"/>
                  </a:cubicBezTo>
                  <a:cubicBezTo>
                    <a:pt x="1715" y="245"/>
                    <a:pt x="1743" y="245"/>
                    <a:pt x="1756" y="259"/>
                  </a:cubicBezTo>
                  <a:cubicBezTo>
                    <a:pt x="1783" y="259"/>
                    <a:pt x="1797" y="272"/>
                    <a:pt x="1824" y="286"/>
                  </a:cubicBezTo>
                  <a:cubicBezTo>
                    <a:pt x="1838" y="300"/>
                    <a:pt x="1851" y="313"/>
                    <a:pt x="1865" y="327"/>
                  </a:cubicBezTo>
                  <a:cubicBezTo>
                    <a:pt x="1838" y="313"/>
                    <a:pt x="1811" y="300"/>
                    <a:pt x="1783" y="286"/>
                  </a:cubicBezTo>
                  <a:cubicBezTo>
                    <a:pt x="1756" y="272"/>
                    <a:pt x="1729" y="259"/>
                    <a:pt x="1702" y="245"/>
                  </a:cubicBezTo>
                  <a:cubicBezTo>
                    <a:pt x="1702" y="245"/>
                    <a:pt x="1675" y="245"/>
                    <a:pt x="1688" y="259"/>
                  </a:cubicBezTo>
                  <a:cubicBezTo>
                    <a:pt x="1688" y="259"/>
                    <a:pt x="1702" y="272"/>
                    <a:pt x="1715" y="286"/>
                  </a:cubicBezTo>
                  <a:cubicBezTo>
                    <a:pt x="1729" y="286"/>
                    <a:pt x="1743" y="300"/>
                    <a:pt x="1743" y="300"/>
                  </a:cubicBezTo>
                  <a:cubicBezTo>
                    <a:pt x="1715" y="286"/>
                    <a:pt x="1702" y="286"/>
                    <a:pt x="1675" y="272"/>
                  </a:cubicBezTo>
                  <a:lnTo>
                    <a:pt x="1688" y="272"/>
                  </a:lnTo>
                  <a:cubicBezTo>
                    <a:pt x="1661" y="272"/>
                    <a:pt x="1634" y="245"/>
                    <a:pt x="1620" y="245"/>
                  </a:cubicBezTo>
                  <a:cubicBezTo>
                    <a:pt x="1648" y="259"/>
                    <a:pt x="1648" y="259"/>
                    <a:pt x="1675" y="272"/>
                  </a:cubicBezTo>
                  <a:lnTo>
                    <a:pt x="1650" y="272"/>
                  </a:lnTo>
                  <a:lnTo>
                    <a:pt x="1652" y="273"/>
                  </a:lnTo>
                  <a:cubicBezTo>
                    <a:pt x="1666" y="275"/>
                    <a:pt x="1689" y="286"/>
                    <a:pt x="1701" y="286"/>
                  </a:cubicBezTo>
                  <a:cubicBezTo>
                    <a:pt x="1729" y="299"/>
                    <a:pt x="1742" y="313"/>
                    <a:pt x="1770" y="340"/>
                  </a:cubicBezTo>
                  <a:cubicBezTo>
                    <a:pt x="1770" y="340"/>
                    <a:pt x="1756" y="340"/>
                    <a:pt x="1742" y="326"/>
                  </a:cubicBezTo>
                  <a:cubicBezTo>
                    <a:pt x="1742" y="326"/>
                    <a:pt x="1729" y="326"/>
                    <a:pt x="1701" y="326"/>
                  </a:cubicBezTo>
                  <a:cubicBezTo>
                    <a:pt x="1660" y="299"/>
                    <a:pt x="1632" y="272"/>
                    <a:pt x="1646" y="272"/>
                  </a:cubicBezTo>
                  <a:lnTo>
                    <a:pt x="1647" y="272"/>
                  </a:lnTo>
                  <a:lnTo>
                    <a:pt x="1637" y="262"/>
                  </a:lnTo>
                  <a:cubicBezTo>
                    <a:pt x="1626" y="252"/>
                    <a:pt x="1614" y="242"/>
                    <a:pt x="1593" y="232"/>
                  </a:cubicBezTo>
                  <a:cubicBezTo>
                    <a:pt x="1566" y="232"/>
                    <a:pt x="1539" y="218"/>
                    <a:pt x="1498" y="204"/>
                  </a:cubicBezTo>
                  <a:cubicBezTo>
                    <a:pt x="1484" y="204"/>
                    <a:pt x="1484" y="204"/>
                    <a:pt x="1484" y="204"/>
                  </a:cubicBezTo>
                  <a:cubicBezTo>
                    <a:pt x="1471" y="191"/>
                    <a:pt x="1457" y="191"/>
                    <a:pt x="1430" y="191"/>
                  </a:cubicBezTo>
                  <a:cubicBezTo>
                    <a:pt x="1430" y="186"/>
                    <a:pt x="1434" y="185"/>
                    <a:pt x="1440" y="185"/>
                  </a:cubicBezTo>
                  <a:close/>
                  <a:moveTo>
                    <a:pt x="561" y="163"/>
                  </a:moveTo>
                  <a:lnTo>
                    <a:pt x="559" y="165"/>
                  </a:lnTo>
                  <a:lnTo>
                    <a:pt x="561" y="163"/>
                  </a:lnTo>
                  <a:lnTo>
                    <a:pt x="561" y="163"/>
                  </a:lnTo>
                  <a:close/>
                  <a:moveTo>
                    <a:pt x="564" y="159"/>
                  </a:moveTo>
                  <a:cubicBezTo>
                    <a:pt x="565" y="159"/>
                    <a:pt x="564" y="160"/>
                    <a:pt x="561" y="163"/>
                  </a:cubicBezTo>
                  <a:lnTo>
                    <a:pt x="561" y="163"/>
                  </a:lnTo>
                  <a:lnTo>
                    <a:pt x="555" y="164"/>
                  </a:lnTo>
                  <a:cubicBezTo>
                    <a:pt x="552" y="165"/>
                    <a:pt x="548" y="165"/>
                    <a:pt x="545" y="165"/>
                  </a:cubicBezTo>
                  <a:cubicBezTo>
                    <a:pt x="554" y="165"/>
                    <a:pt x="564" y="158"/>
                    <a:pt x="564" y="159"/>
                  </a:cubicBezTo>
                  <a:close/>
                  <a:moveTo>
                    <a:pt x="1551" y="137"/>
                  </a:moveTo>
                  <a:cubicBezTo>
                    <a:pt x="1579" y="150"/>
                    <a:pt x="1606" y="164"/>
                    <a:pt x="1620" y="177"/>
                  </a:cubicBezTo>
                  <a:cubicBezTo>
                    <a:pt x="1606" y="177"/>
                    <a:pt x="1606" y="177"/>
                    <a:pt x="1606" y="177"/>
                  </a:cubicBezTo>
                  <a:cubicBezTo>
                    <a:pt x="1565" y="164"/>
                    <a:pt x="1551" y="164"/>
                    <a:pt x="1510" y="150"/>
                  </a:cubicBezTo>
                  <a:cubicBezTo>
                    <a:pt x="1524" y="150"/>
                    <a:pt x="1524" y="137"/>
                    <a:pt x="1551" y="137"/>
                  </a:cubicBezTo>
                  <a:close/>
                  <a:moveTo>
                    <a:pt x="600" y="137"/>
                  </a:moveTo>
                  <a:cubicBezTo>
                    <a:pt x="590" y="148"/>
                    <a:pt x="579" y="158"/>
                    <a:pt x="563" y="163"/>
                  </a:cubicBezTo>
                  <a:lnTo>
                    <a:pt x="561" y="163"/>
                  </a:lnTo>
                  <a:lnTo>
                    <a:pt x="563" y="160"/>
                  </a:lnTo>
                  <a:cubicBezTo>
                    <a:pt x="573" y="151"/>
                    <a:pt x="573" y="151"/>
                    <a:pt x="573" y="151"/>
                  </a:cubicBezTo>
                  <a:cubicBezTo>
                    <a:pt x="586" y="137"/>
                    <a:pt x="586" y="137"/>
                    <a:pt x="600" y="137"/>
                  </a:cubicBezTo>
                  <a:close/>
                  <a:moveTo>
                    <a:pt x="1442" y="122"/>
                  </a:moveTo>
                  <a:lnTo>
                    <a:pt x="1442" y="122"/>
                  </a:lnTo>
                  <a:lnTo>
                    <a:pt x="1441" y="122"/>
                  </a:lnTo>
                  <a:lnTo>
                    <a:pt x="1440" y="122"/>
                  </a:lnTo>
                  <a:lnTo>
                    <a:pt x="1440" y="122"/>
                  </a:lnTo>
                  <a:lnTo>
                    <a:pt x="1439" y="122"/>
                  </a:lnTo>
                  <a:lnTo>
                    <a:pt x="1438" y="122"/>
                  </a:lnTo>
                  <a:lnTo>
                    <a:pt x="1437" y="122"/>
                  </a:lnTo>
                  <a:lnTo>
                    <a:pt x="1436" y="122"/>
                  </a:lnTo>
                  <a:lnTo>
                    <a:pt x="1436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4" y="122"/>
                  </a:lnTo>
                  <a:lnTo>
                    <a:pt x="1433" y="122"/>
                  </a:lnTo>
                  <a:lnTo>
                    <a:pt x="1433" y="122"/>
                  </a:lnTo>
                  <a:lnTo>
                    <a:pt x="1431" y="122"/>
                  </a:lnTo>
                  <a:lnTo>
                    <a:pt x="1429" y="122"/>
                  </a:lnTo>
                  <a:lnTo>
                    <a:pt x="1428" y="122"/>
                  </a:lnTo>
                  <a:lnTo>
                    <a:pt x="1428" y="122"/>
                  </a:lnTo>
                  <a:lnTo>
                    <a:pt x="1427" y="122"/>
                  </a:lnTo>
                  <a:lnTo>
                    <a:pt x="1425" y="122"/>
                  </a:lnTo>
                  <a:lnTo>
                    <a:pt x="1424" y="122"/>
                  </a:lnTo>
                  <a:lnTo>
                    <a:pt x="1423" y="122"/>
                  </a:lnTo>
                  <a:lnTo>
                    <a:pt x="1421" y="122"/>
                  </a:lnTo>
                  <a:lnTo>
                    <a:pt x="1420" y="122"/>
                  </a:lnTo>
                  <a:lnTo>
                    <a:pt x="1419" y="122"/>
                  </a:lnTo>
                  <a:lnTo>
                    <a:pt x="1417" y="122"/>
                  </a:lnTo>
                  <a:lnTo>
                    <a:pt x="1416" y="122"/>
                  </a:lnTo>
                  <a:lnTo>
                    <a:pt x="1416" y="122"/>
                  </a:lnTo>
                  <a:lnTo>
                    <a:pt x="1415" y="122"/>
                  </a:lnTo>
                  <a:lnTo>
                    <a:pt x="1415" y="122"/>
                  </a:lnTo>
                  <a:lnTo>
                    <a:pt x="1413" y="122"/>
                  </a:lnTo>
                  <a:lnTo>
                    <a:pt x="1411" y="122"/>
                  </a:lnTo>
                  <a:lnTo>
                    <a:pt x="1410" y="122"/>
                  </a:lnTo>
                  <a:lnTo>
                    <a:pt x="1407" y="122"/>
                  </a:lnTo>
                  <a:lnTo>
                    <a:pt x="1406" y="122"/>
                  </a:lnTo>
                  <a:lnTo>
                    <a:pt x="1403" y="122"/>
                  </a:lnTo>
                  <a:lnTo>
                    <a:pt x="1403" y="122"/>
                  </a:lnTo>
                  <a:lnTo>
                    <a:pt x="1400" y="122"/>
                  </a:lnTo>
                  <a:lnTo>
                    <a:pt x="1398" y="122"/>
                  </a:lnTo>
                  <a:lnTo>
                    <a:pt x="1394" y="122"/>
                  </a:lnTo>
                  <a:lnTo>
                    <a:pt x="1389" y="122"/>
                  </a:lnTo>
                  <a:lnTo>
                    <a:pt x="1384" y="122"/>
                  </a:lnTo>
                  <a:lnTo>
                    <a:pt x="1379" y="122"/>
                  </a:lnTo>
                  <a:lnTo>
                    <a:pt x="1378" y="122"/>
                  </a:lnTo>
                  <a:lnTo>
                    <a:pt x="1375" y="122"/>
                  </a:lnTo>
                  <a:lnTo>
                    <a:pt x="1374" y="122"/>
                  </a:lnTo>
                  <a:lnTo>
                    <a:pt x="1371" y="122"/>
                  </a:lnTo>
                  <a:lnTo>
                    <a:pt x="1370" y="122"/>
                  </a:lnTo>
                  <a:lnTo>
                    <a:pt x="1367" y="122"/>
                  </a:lnTo>
                  <a:lnTo>
                    <a:pt x="1367" y="122"/>
                  </a:lnTo>
                  <a:lnTo>
                    <a:pt x="1364" y="122"/>
                  </a:lnTo>
                  <a:lnTo>
                    <a:pt x="1363" y="122"/>
                  </a:lnTo>
                  <a:lnTo>
                    <a:pt x="1362" y="122"/>
                  </a:lnTo>
                  <a:lnTo>
                    <a:pt x="1442" y="122"/>
                  </a:lnTo>
                  <a:close/>
                  <a:moveTo>
                    <a:pt x="1238" y="110"/>
                  </a:moveTo>
                  <a:cubicBezTo>
                    <a:pt x="1251" y="124"/>
                    <a:pt x="1210" y="124"/>
                    <a:pt x="1224" y="124"/>
                  </a:cubicBezTo>
                  <a:cubicBezTo>
                    <a:pt x="1197" y="124"/>
                    <a:pt x="1183" y="137"/>
                    <a:pt x="1142" y="137"/>
                  </a:cubicBezTo>
                  <a:cubicBezTo>
                    <a:pt x="1142" y="137"/>
                    <a:pt x="1129" y="137"/>
                    <a:pt x="1129" y="137"/>
                  </a:cubicBezTo>
                  <a:cubicBezTo>
                    <a:pt x="1129" y="137"/>
                    <a:pt x="1156" y="137"/>
                    <a:pt x="1142" y="151"/>
                  </a:cubicBezTo>
                  <a:cubicBezTo>
                    <a:pt x="1142" y="151"/>
                    <a:pt x="1115" y="151"/>
                    <a:pt x="1088" y="164"/>
                  </a:cubicBezTo>
                  <a:cubicBezTo>
                    <a:pt x="1102" y="164"/>
                    <a:pt x="1115" y="164"/>
                    <a:pt x="1102" y="178"/>
                  </a:cubicBezTo>
                  <a:cubicBezTo>
                    <a:pt x="1102" y="178"/>
                    <a:pt x="1088" y="192"/>
                    <a:pt x="1061" y="192"/>
                  </a:cubicBezTo>
                  <a:cubicBezTo>
                    <a:pt x="1061" y="205"/>
                    <a:pt x="1074" y="205"/>
                    <a:pt x="1074" y="205"/>
                  </a:cubicBezTo>
                  <a:cubicBezTo>
                    <a:pt x="1047" y="219"/>
                    <a:pt x="1047" y="232"/>
                    <a:pt x="1074" y="232"/>
                  </a:cubicBezTo>
                  <a:lnTo>
                    <a:pt x="1079" y="232"/>
                  </a:lnTo>
                  <a:cubicBezTo>
                    <a:pt x="1107" y="232"/>
                    <a:pt x="1148" y="232"/>
                    <a:pt x="1170" y="232"/>
                  </a:cubicBezTo>
                  <a:cubicBezTo>
                    <a:pt x="1210" y="232"/>
                    <a:pt x="1224" y="219"/>
                    <a:pt x="1265" y="219"/>
                  </a:cubicBezTo>
                  <a:cubicBezTo>
                    <a:pt x="1251" y="219"/>
                    <a:pt x="1278" y="205"/>
                    <a:pt x="1238" y="205"/>
                  </a:cubicBezTo>
                  <a:cubicBezTo>
                    <a:pt x="1265" y="205"/>
                    <a:pt x="1292" y="205"/>
                    <a:pt x="1333" y="205"/>
                  </a:cubicBezTo>
                  <a:cubicBezTo>
                    <a:pt x="1346" y="205"/>
                    <a:pt x="1374" y="205"/>
                    <a:pt x="1414" y="219"/>
                  </a:cubicBezTo>
                  <a:cubicBezTo>
                    <a:pt x="1401" y="219"/>
                    <a:pt x="1374" y="219"/>
                    <a:pt x="1374" y="232"/>
                  </a:cubicBezTo>
                  <a:cubicBezTo>
                    <a:pt x="1360" y="232"/>
                    <a:pt x="1387" y="232"/>
                    <a:pt x="1387" y="246"/>
                  </a:cubicBezTo>
                  <a:cubicBezTo>
                    <a:pt x="1387" y="246"/>
                    <a:pt x="1374" y="246"/>
                    <a:pt x="1346" y="246"/>
                  </a:cubicBezTo>
                  <a:cubicBezTo>
                    <a:pt x="1360" y="260"/>
                    <a:pt x="1319" y="260"/>
                    <a:pt x="1319" y="260"/>
                  </a:cubicBezTo>
                  <a:cubicBezTo>
                    <a:pt x="1319" y="260"/>
                    <a:pt x="1333" y="273"/>
                    <a:pt x="1346" y="273"/>
                  </a:cubicBezTo>
                  <a:cubicBezTo>
                    <a:pt x="1360" y="273"/>
                    <a:pt x="1374" y="273"/>
                    <a:pt x="1374" y="273"/>
                  </a:cubicBezTo>
                  <a:cubicBezTo>
                    <a:pt x="1442" y="273"/>
                    <a:pt x="1510" y="287"/>
                    <a:pt x="1550" y="314"/>
                  </a:cubicBezTo>
                  <a:cubicBezTo>
                    <a:pt x="1550" y="328"/>
                    <a:pt x="1578" y="328"/>
                    <a:pt x="1605" y="341"/>
                  </a:cubicBezTo>
                  <a:cubicBezTo>
                    <a:pt x="1605" y="341"/>
                    <a:pt x="1618" y="355"/>
                    <a:pt x="1632" y="355"/>
                  </a:cubicBezTo>
                  <a:cubicBezTo>
                    <a:pt x="1632" y="368"/>
                    <a:pt x="1632" y="368"/>
                    <a:pt x="1605" y="368"/>
                  </a:cubicBezTo>
                  <a:cubicBezTo>
                    <a:pt x="1605" y="368"/>
                    <a:pt x="1605" y="368"/>
                    <a:pt x="1618" y="382"/>
                  </a:cubicBezTo>
                  <a:cubicBezTo>
                    <a:pt x="1632" y="382"/>
                    <a:pt x="1659" y="382"/>
                    <a:pt x="1687" y="396"/>
                  </a:cubicBezTo>
                  <a:cubicBezTo>
                    <a:pt x="1714" y="409"/>
                    <a:pt x="1727" y="423"/>
                    <a:pt x="1741" y="436"/>
                  </a:cubicBezTo>
                  <a:cubicBezTo>
                    <a:pt x="1727" y="436"/>
                    <a:pt x="1714" y="423"/>
                    <a:pt x="1687" y="423"/>
                  </a:cubicBezTo>
                  <a:cubicBezTo>
                    <a:pt x="1659" y="409"/>
                    <a:pt x="1632" y="409"/>
                    <a:pt x="1605" y="396"/>
                  </a:cubicBezTo>
                  <a:cubicBezTo>
                    <a:pt x="1591" y="396"/>
                    <a:pt x="1578" y="396"/>
                    <a:pt x="1578" y="396"/>
                  </a:cubicBezTo>
                  <a:cubicBezTo>
                    <a:pt x="1564" y="382"/>
                    <a:pt x="1537" y="382"/>
                    <a:pt x="1523" y="382"/>
                  </a:cubicBezTo>
                  <a:cubicBezTo>
                    <a:pt x="1510" y="382"/>
                    <a:pt x="1496" y="382"/>
                    <a:pt x="1482" y="382"/>
                  </a:cubicBezTo>
                  <a:cubicBezTo>
                    <a:pt x="1482" y="396"/>
                    <a:pt x="1469" y="396"/>
                    <a:pt x="1442" y="396"/>
                  </a:cubicBezTo>
                  <a:cubicBezTo>
                    <a:pt x="1428" y="396"/>
                    <a:pt x="1414" y="396"/>
                    <a:pt x="1414" y="396"/>
                  </a:cubicBezTo>
                  <a:cubicBezTo>
                    <a:pt x="1374" y="396"/>
                    <a:pt x="1333" y="396"/>
                    <a:pt x="1306" y="396"/>
                  </a:cubicBezTo>
                  <a:cubicBezTo>
                    <a:pt x="1278" y="382"/>
                    <a:pt x="1292" y="382"/>
                    <a:pt x="1319" y="382"/>
                  </a:cubicBezTo>
                  <a:cubicBezTo>
                    <a:pt x="1292" y="368"/>
                    <a:pt x="1278" y="355"/>
                    <a:pt x="1292" y="341"/>
                  </a:cubicBezTo>
                  <a:cubicBezTo>
                    <a:pt x="1319" y="341"/>
                    <a:pt x="1333" y="341"/>
                    <a:pt x="1333" y="341"/>
                  </a:cubicBezTo>
                  <a:cubicBezTo>
                    <a:pt x="1360" y="341"/>
                    <a:pt x="1374" y="341"/>
                    <a:pt x="1387" y="328"/>
                  </a:cubicBezTo>
                  <a:cubicBezTo>
                    <a:pt x="1401" y="328"/>
                    <a:pt x="1401" y="328"/>
                    <a:pt x="1414" y="314"/>
                  </a:cubicBezTo>
                  <a:cubicBezTo>
                    <a:pt x="1428" y="328"/>
                    <a:pt x="1442" y="328"/>
                    <a:pt x="1455" y="328"/>
                  </a:cubicBezTo>
                  <a:cubicBezTo>
                    <a:pt x="1455" y="314"/>
                    <a:pt x="1414" y="314"/>
                    <a:pt x="1414" y="314"/>
                  </a:cubicBezTo>
                  <a:cubicBezTo>
                    <a:pt x="1401" y="314"/>
                    <a:pt x="1387" y="314"/>
                    <a:pt x="1374" y="314"/>
                  </a:cubicBezTo>
                  <a:cubicBezTo>
                    <a:pt x="1374" y="300"/>
                    <a:pt x="1387" y="300"/>
                    <a:pt x="1387" y="300"/>
                  </a:cubicBezTo>
                  <a:cubicBezTo>
                    <a:pt x="1401" y="300"/>
                    <a:pt x="1414" y="300"/>
                    <a:pt x="1414" y="300"/>
                  </a:cubicBezTo>
                  <a:cubicBezTo>
                    <a:pt x="1401" y="300"/>
                    <a:pt x="1387" y="300"/>
                    <a:pt x="1360" y="287"/>
                  </a:cubicBezTo>
                  <a:cubicBezTo>
                    <a:pt x="1360" y="287"/>
                    <a:pt x="1346" y="287"/>
                    <a:pt x="1333" y="287"/>
                  </a:cubicBezTo>
                  <a:cubicBezTo>
                    <a:pt x="1306" y="287"/>
                    <a:pt x="1292" y="287"/>
                    <a:pt x="1278" y="273"/>
                  </a:cubicBezTo>
                  <a:cubicBezTo>
                    <a:pt x="1265" y="273"/>
                    <a:pt x="1251" y="273"/>
                    <a:pt x="1238" y="273"/>
                  </a:cubicBezTo>
                  <a:cubicBezTo>
                    <a:pt x="1197" y="273"/>
                    <a:pt x="1197" y="273"/>
                    <a:pt x="1156" y="287"/>
                  </a:cubicBezTo>
                  <a:lnTo>
                    <a:pt x="1158" y="287"/>
                  </a:lnTo>
                  <a:cubicBezTo>
                    <a:pt x="1170" y="287"/>
                    <a:pt x="1173" y="287"/>
                    <a:pt x="1183" y="287"/>
                  </a:cubicBezTo>
                  <a:cubicBezTo>
                    <a:pt x="1197" y="287"/>
                    <a:pt x="1224" y="300"/>
                    <a:pt x="1238" y="300"/>
                  </a:cubicBezTo>
                  <a:cubicBezTo>
                    <a:pt x="1238" y="300"/>
                    <a:pt x="1238" y="300"/>
                    <a:pt x="1251" y="300"/>
                  </a:cubicBezTo>
                  <a:cubicBezTo>
                    <a:pt x="1251" y="314"/>
                    <a:pt x="1251" y="314"/>
                    <a:pt x="1251" y="314"/>
                  </a:cubicBezTo>
                  <a:cubicBezTo>
                    <a:pt x="1238" y="314"/>
                    <a:pt x="1224" y="314"/>
                    <a:pt x="1197" y="314"/>
                  </a:cubicBezTo>
                  <a:cubicBezTo>
                    <a:pt x="1170" y="328"/>
                    <a:pt x="1142" y="328"/>
                    <a:pt x="1129" y="328"/>
                  </a:cubicBezTo>
                  <a:cubicBezTo>
                    <a:pt x="1102" y="341"/>
                    <a:pt x="1102" y="341"/>
                    <a:pt x="1102" y="355"/>
                  </a:cubicBezTo>
                  <a:cubicBezTo>
                    <a:pt x="1115" y="355"/>
                    <a:pt x="1142" y="355"/>
                    <a:pt x="1156" y="355"/>
                  </a:cubicBezTo>
                  <a:cubicBezTo>
                    <a:pt x="1142" y="368"/>
                    <a:pt x="1129" y="368"/>
                    <a:pt x="1115" y="382"/>
                  </a:cubicBezTo>
                  <a:cubicBezTo>
                    <a:pt x="1102" y="382"/>
                    <a:pt x="1074" y="382"/>
                    <a:pt x="1061" y="382"/>
                  </a:cubicBezTo>
                  <a:cubicBezTo>
                    <a:pt x="1061" y="396"/>
                    <a:pt x="1047" y="396"/>
                    <a:pt x="1047" y="396"/>
                  </a:cubicBezTo>
                  <a:cubicBezTo>
                    <a:pt x="1034" y="409"/>
                    <a:pt x="1020" y="423"/>
                    <a:pt x="993" y="423"/>
                  </a:cubicBezTo>
                  <a:cubicBezTo>
                    <a:pt x="993" y="436"/>
                    <a:pt x="1006" y="436"/>
                    <a:pt x="1020" y="436"/>
                  </a:cubicBezTo>
                  <a:cubicBezTo>
                    <a:pt x="1034" y="423"/>
                    <a:pt x="1020" y="423"/>
                    <a:pt x="1020" y="423"/>
                  </a:cubicBezTo>
                  <a:cubicBezTo>
                    <a:pt x="1047" y="409"/>
                    <a:pt x="1061" y="409"/>
                    <a:pt x="1061" y="396"/>
                  </a:cubicBezTo>
                  <a:cubicBezTo>
                    <a:pt x="1088" y="396"/>
                    <a:pt x="1102" y="382"/>
                    <a:pt x="1115" y="382"/>
                  </a:cubicBezTo>
                  <a:cubicBezTo>
                    <a:pt x="1142" y="382"/>
                    <a:pt x="1170" y="382"/>
                    <a:pt x="1210" y="382"/>
                  </a:cubicBezTo>
                  <a:cubicBezTo>
                    <a:pt x="1224" y="396"/>
                    <a:pt x="1238" y="396"/>
                    <a:pt x="1278" y="396"/>
                  </a:cubicBezTo>
                  <a:cubicBezTo>
                    <a:pt x="1319" y="409"/>
                    <a:pt x="1374" y="409"/>
                    <a:pt x="1387" y="423"/>
                  </a:cubicBezTo>
                  <a:cubicBezTo>
                    <a:pt x="1374" y="423"/>
                    <a:pt x="1374" y="436"/>
                    <a:pt x="1360" y="423"/>
                  </a:cubicBezTo>
                  <a:cubicBezTo>
                    <a:pt x="1346" y="423"/>
                    <a:pt x="1333" y="423"/>
                    <a:pt x="1306" y="423"/>
                  </a:cubicBezTo>
                  <a:cubicBezTo>
                    <a:pt x="1319" y="423"/>
                    <a:pt x="1292" y="423"/>
                    <a:pt x="1306" y="436"/>
                  </a:cubicBezTo>
                  <a:cubicBezTo>
                    <a:pt x="1306" y="436"/>
                    <a:pt x="1319" y="436"/>
                    <a:pt x="1319" y="436"/>
                  </a:cubicBezTo>
                  <a:cubicBezTo>
                    <a:pt x="1333" y="436"/>
                    <a:pt x="1346" y="436"/>
                    <a:pt x="1346" y="436"/>
                  </a:cubicBezTo>
                  <a:cubicBezTo>
                    <a:pt x="1360" y="436"/>
                    <a:pt x="1360" y="436"/>
                    <a:pt x="1387" y="450"/>
                  </a:cubicBezTo>
                  <a:cubicBezTo>
                    <a:pt x="1404" y="441"/>
                    <a:pt x="1427" y="438"/>
                    <a:pt x="1434" y="434"/>
                  </a:cubicBezTo>
                  <a:lnTo>
                    <a:pt x="1435" y="433"/>
                  </a:lnTo>
                  <a:lnTo>
                    <a:pt x="1435" y="435"/>
                  </a:lnTo>
                  <a:cubicBezTo>
                    <a:pt x="1435" y="436"/>
                    <a:pt x="1435" y="436"/>
                    <a:pt x="1442" y="436"/>
                  </a:cubicBezTo>
                  <a:cubicBezTo>
                    <a:pt x="1455" y="450"/>
                    <a:pt x="1469" y="450"/>
                    <a:pt x="1482" y="450"/>
                  </a:cubicBezTo>
                  <a:cubicBezTo>
                    <a:pt x="1482" y="464"/>
                    <a:pt x="1496" y="464"/>
                    <a:pt x="1496" y="464"/>
                  </a:cubicBezTo>
                  <a:cubicBezTo>
                    <a:pt x="1496" y="464"/>
                    <a:pt x="1496" y="464"/>
                    <a:pt x="1510" y="477"/>
                  </a:cubicBezTo>
                  <a:cubicBezTo>
                    <a:pt x="1482" y="477"/>
                    <a:pt x="1455" y="477"/>
                    <a:pt x="1414" y="464"/>
                  </a:cubicBezTo>
                  <a:cubicBezTo>
                    <a:pt x="1401" y="464"/>
                    <a:pt x="1374" y="464"/>
                    <a:pt x="1346" y="464"/>
                  </a:cubicBezTo>
                  <a:cubicBezTo>
                    <a:pt x="1341" y="464"/>
                    <a:pt x="1334" y="464"/>
                    <a:pt x="1327" y="464"/>
                  </a:cubicBezTo>
                  <a:lnTo>
                    <a:pt x="1323" y="464"/>
                  </a:lnTo>
                  <a:cubicBezTo>
                    <a:pt x="1323" y="464"/>
                    <a:pt x="1323" y="464"/>
                    <a:pt x="1323" y="464"/>
                  </a:cubicBezTo>
                  <a:lnTo>
                    <a:pt x="1323" y="464"/>
                  </a:lnTo>
                  <a:lnTo>
                    <a:pt x="1322" y="464"/>
                  </a:lnTo>
                  <a:lnTo>
                    <a:pt x="1321" y="464"/>
                  </a:lnTo>
                  <a:lnTo>
                    <a:pt x="1320" y="464"/>
                  </a:lnTo>
                  <a:lnTo>
                    <a:pt x="1319" y="464"/>
                  </a:lnTo>
                  <a:cubicBezTo>
                    <a:pt x="1333" y="464"/>
                    <a:pt x="1360" y="477"/>
                    <a:pt x="1374" y="477"/>
                  </a:cubicBezTo>
                  <a:cubicBezTo>
                    <a:pt x="1387" y="477"/>
                    <a:pt x="1387" y="491"/>
                    <a:pt x="1387" y="491"/>
                  </a:cubicBezTo>
                  <a:cubicBezTo>
                    <a:pt x="1387" y="491"/>
                    <a:pt x="1401" y="504"/>
                    <a:pt x="1401" y="504"/>
                  </a:cubicBezTo>
                  <a:cubicBezTo>
                    <a:pt x="1414" y="504"/>
                    <a:pt x="1428" y="504"/>
                    <a:pt x="1442" y="518"/>
                  </a:cubicBezTo>
                  <a:cubicBezTo>
                    <a:pt x="1442" y="518"/>
                    <a:pt x="1442" y="531"/>
                    <a:pt x="1414" y="518"/>
                  </a:cubicBezTo>
                  <a:cubicBezTo>
                    <a:pt x="1414" y="531"/>
                    <a:pt x="1414" y="531"/>
                    <a:pt x="1414" y="545"/>
                  </a:cubicBezTo>
                  <a:cubicBezTo>
                    <a:pt x="1414" y="545"/>
                    <a:pt x="1401" y="545"/>
                    <a:pt x="1401" y="545"/>
                  </a:cubicBezTo>
                  <a:cubicBezTo>
                    <a:pt x="1374" y="531"/>
                    <a:pt x="1333" y="531"/>
                    <a:pt x="1333" y="531"/>
                  </a:cubicBezTo>
                  <a:cubicBezTo>
                    <a:pt x="1333" y="531"/>
                    <a:pt x="1346" y="545"/>
                    <a:pt x="1346" y="545"/>
                  </a:cubicBezTo>
                  <a:cubicBezTo>
                    <a:pt x="1346" y="545"/>
                    <a:pt x="1333" y="559"/>
                    <a:pt x="1333" y="559"/>
                  </a:cubicBezTo>
                  <a:cubicBezTo>
                    <a:pt x="1319" y="559"/>
                    <a:pt x="1306" y="545"/>
                    <a:pt x="1292" y="545"/>
                  </a:cubicBezTo>
                  <a:cubicBezTo>
                    <a:pt x="1265" y="545"/>
                    <a:pt x="1265" y="545"/>
                    <a:pt x="1251" y="559"/>
                  </a:cubicBezTo>
                  <a:cubicBezTo>
                    <a:pt x="1251" y="559"/>
                    <a:pt x="1251" y="559"/>
                    <a:pt x="1238" y="559"/>
                  </a:cubicBezTo>
                  <a:cubicBezTo>
                    <a:pt x="1251" y="572"/>
                    <a:pt x="1251" y="572"/>
                    <a:pt x="1238" y="586"/>
                  </a:cubicBezTo>
                  <a:cubicBezTo>
                    <a:pt x="1251" y="586"/>
                    <a:pt x="1238" y="599"/>
                    <a:pt x="1224" y="599"/>
                  </a:cubicBezTo>
                  <a:cubicBezTo>
                    <a:pt x="1210" y="599"/>
                    <a:pt x="1197" y="599"/>
                    <a:pt x="1183" y="599"/>
                  </a:cubicBezTo>
                  <a:cubicBezTo>
                    <a:pt x="1183" y="586"/>
                    <a:pt x="1170" y="599"/>
                    <a:pt x="1156" y="599"/>
                  </a:cubicBezTo>
                  <a:lnTo>
                    <a:pt x="1152" y="599"/>
                  </a:lnTo>
                  <a:cubicBezTo>
                    <a:pt x="1149" y="599"/>
                    <a:pt x="1146" y="599"/>
                    <a:pt x="1142" y="599"/>
                  </a:cubicBezTo>
                  <a:cubicBezTo>
                    <a:pt x="1132" y="610"/>
                    <a:pt x="1122" y="612"/>
                    <a:pt x="1118" y="619"/>
                  </a:cubicBezTo>
                  <a:lnTo>
                    <a:pt x="1117" y="619"/>
                  </a:lnTo>
                  <a:lnTo>
                    <a:pt x="1110" y="623"/>
                  </a:lnTo>
                  <a:cubicBezTo>
                    <a:pt x="1093" y="633"/>
                    <a:pt x="1078" y="644"/>
                    <a:pt x="1047" y="654"/>
                  </a:cubicBezTo>
                  <a:cubicBezTo>
                    <a:pt x="1047" y="667"/>
                    <a:pt x="1061" y="667"/>
                    <a:pt x="1061" y="667"/>
                  </a:cubicBezTo>
                  <a:cubicBezTo>
                    <a:pt x="1061" y="681"/>
                    <a:pt x="1061" y="681"/>
                    <a:pt x="1047" y="695"/>
                  </a:cubicBezTo>
                  <a:cubicBezTo>
                    <a:pt x="1047" y="708"/>
                    <a:pt x="1034" y="708"/>
                    <a:pt x="1020" y="722"/>
                  </a:cubicBezTo>
                  <a:cubicBezTo>
                    <a:pt x="1006" y="722"/>
                    <a:pt x="1006" y="722"/>
                    <a:pt x="993" y="722"/>
                  </a:cubicBezTo>
                  <a:cubicBezTo>
                    <a:pt x="966" y="722"/>
                    <a:pt x="952" y="735"/>
                    <a:pt x="938" y="735"/>
                  </a:cubicBezTo>
                  <a:cubicBezTo>
                    <a:pt x="926" y="747"/>
                    <a:pt x="915" y="759"/>
                    <a:pt x="912" y="771"/>
                  </a:cubicBezTo>
                  <a:lnTo>
                    <a:pt x="911" y="775"/>
                  </a:lnTo>
                  <a:lnTo>
                    <a:pt x="912" y="775"/>
                  </a:lnTo>
                  <a:cubicBezTo>
                    <a:pt x="920" y="775"/>
                    <a:pt x="925" y="775"/>
                    <a:pt x="925" y="775"/>
                  </a:cubicBezTo>
                  <a:cubicBezTo>
                    <a:pt x="925" y="775"/>
                    <a:pt x="911" y="775"/>
                    <a:pt x="911" y="790"/>
                  </a:cubicBezTo>
                  <a:cubicBezTo>
                    <a:pt x="911" y="790"/>
                    <a:pt x="906" y="790"/>
                    <a:pt x="901" y="786"/>
                  </a:cubicBezTo>
                  <a:lnTo>
                    <a:pt x="901" y="786"/>
                  </a:lnTo>
                  <a:lnTo>
                    <a:pt x="900" y="787"/>
                  </a:lnTo>
                  <a:cubicBezTo>
                    <a:pt x="896" y="790"/>
                    <a:pt x="892" y="790"/>
                    <a:pt x="884" y="790"/>
                  </a:cubicBezTo>
                  <a:cubicBezTo>
                    <a:pt x="870" y="790"/>
                    <a:pt x="857" y="790"/>
                    <a:pt x="843" y="803"/>
                  </a:cubicBezTo>
                  <a:cubicBezTo>
                    <a:pt x="830" y="817"/>
                    <a:pt x="830" y="844"/>
                    <a:pt x="816" y="871"/>
                  </a:cubicBezTo>
                  <a:cubicBezTo>
                    <a:pt x="802" y="885"/>
                    <a:pt x="789" y="885"/>
                    <a:pt x="789" y="899"/>
                  </a:cubicBezTo>
                  <a:cubicBezTo>
                    <a:pt x="775" y="912"/>
                    <a:pt x="789" y="899"/>
                    <a:pt x="775" y="899"/>
                  </a:cubicBezTo>
                  <a:cubicBezTo>
                    <a:pt x="775" y="899"/>
                    <a:pt x="762" y="899"/>
                    <a:pt x="775" y="871"/>
                  </a:cubicBezTo>
                  <a:cubicBezTo>
                    <a:pt x="789" y="871"/>
                    <a:pt x="789" y="871"/>
                    <a:pt x="802" y="858"/>
                  </a:cubicBezTo>
                  <a:cubicBezTo>
                    <a:pt x="802" y="844"/>
                    <a:pt x="802" y="844"/>
                    <a:pt x="789" y="858"/>
                  </a:cubicBezTo>
                  <a:cubicBezTo>
                    <a:pt x="789" y="844"/>
                    <a:pt x="802" y="831"/>
                    <a:pt x="816" y="817"/>
                  </a:cubicBezTo>
                  <a:cubicBezTo>
                    <a:pt x="830" y="803"/>
                    <a:pt x="830" y="790"/>
                    <a:pt x="830" y="790"/>
                  </a:cubicBezTo>
                  <a:cubicBezTo>
                    <a:pt x="816" y="803"/>
                    <a:pt x="802" y="817"/>
                    <a:pt x="789" y="831"/>
                  </a:cubicBezTo>
                  <a:cubicBezTo>
                    <a:pt x="789" y="831"/>
                    <a:pt x="775" y="831"/>
                    <a:pt x="775" y="844"/>
                  </a:cubicBezTo>
                  <a:cubicBezTo>
                    <a:pt x="775" y="831"/>
                    <a:pt x="775" y="817"/>
                    <a:pt x="789" y="817"/>
                  </a:cubicBezTo>
                  <a:cubicBezTo>
                    <a:pt x="775" y="817"/>
                    <a:pt x="762" y="831"/>
                    <a:pt x="748" y="844"/>
                  </a:cubicBezTo>
                  <a:cubicBezTo>
                    <a:pt x="762" y="817"/>
                    <a:pt x="762" y="803"/>
                    <a:pt x="789" y="776"/>
                  </a:cubicBezTo>
                  <a:cubicBezTo>
                    <a:pt x="775" y="790"/>
                    <a:pt x="748" y="803"/>
                    <a:pt x="734" y="817"/>
                  </a:cubicBezTo>
                  <a:cubicBezTo>
                    <a:pt x="721" y="844"/>
                    <a:pt x="707" y="858"/>
                    <a:pt x="707" y="871"/>
                  </a:cubicBezTo>
                  <a:cubicBezTo>
                    <a:pt x="721" y="871"/>
                    <a:pt x="721" y="885"/>
                    <a:pt x="707" y="912"/>
                  </a:cubicBezTo>
                  <a:cubicBezTo>
                    <a:pt x="707" y="926"/>
                    <a:pt x="721" y="899"/>
                    <a:pt x="748" y="871"/>
                  </a:cubicBezTo>
                  <a:cubicBezTo>
                    <a:pt x="748" y="871"/>
                    <a:pt x="748" y="885"/>
                    <a:pt x="734" y="899"/>
                  </a:cubicBezTo>
                  <a:cubicBezTo>
                    <a:pt x="734" y="912"/>
                    <a:pt x="721" y="926"/>
                    <a:pt x="734" y="926"/>
                  </a:cubicBezTo>
                  <a:cubicBezTo>
                    <a:pt x="734" y="926"/>
                    <a:pt x="734" y="912"/>
                    <a:pt x="734" y="912"/>
                  </a:cubicBezTo>
                  <a:cubicBezTo>
                    <a:pt x="748" y="926"/>
                    <a:pt x="762" y="926"/>
                    <a:pt x="775" y="912"/>
                  </a:cubicBezTo>
                  <a:cubicBezTo>
                    <a:pt x="775" y="912"/>
                    <a:pt x="775" y="912"/>
                    <a:pt x="789" y="912"/>
                  </a:cubicBezTo>
                  <a:cubicBezTo>
                    <a:pt x="775" y="926"/>
                    <a:pt x="762" y="939"/>
                    <a:pt x="748" y="967"/>
                  </a:cubicBezTo>
                  <a:cubicBezTo>
                    <a:pt x="762" y="967"/>
                    <a:pt x="748" y="980"/>
                    <a:pt x="762" y="967"/>
                  </a:cubicBezTo>
                  <a:cubicBezTo>
                    <a:pt x="762" y="980"/>
                    <a:pt x="748" y="980"/>
                    <a:pt x="748" y="994"/>
                  </a:cubicBezTo>
                  <a:cubicBezTo>
                    <a:pt x="762" y="967"/>
                    <a:pt x="775" y="980"/>
                    <a:pt x="789" y="953"/>
                  </a:cubicBezTo>
                  <a:cubicBezTo>
                    <a:pt x="789" y="967"/>
                    <a:pt x="775" y="980"/>
                    <a:pt x="775" y="994"/>
                  </a:cubicBezTo>
                  <a:cubicBezTo>
                    <a:pt x="762" y="1007"/>
                    <a:pt x="762" y="994"/>
                    <a:pt x="762" y="1007"/>
                  </a:cubicBezTo>
                  <a:cubicBezTo>
                    <a:pt x="748" y="1007"/>
                    <a:pt x="748" y="1007"/>
                    <a:pt x="748" y="1007"/>
                  </a:cubicBezTo>
                  <a:cubicBezTo>
                    <a:pt x="734" y="1021"/>
                    <a:pt x="734" y="1035"/>
                    <a:pt x="734" y="1048"/>
                  </a:cubicBezTo>
                  <a:cubicBezTo>
                    <a:pt x="721" y="1062"/>
                    <a:pt x="721" y="1075"/>
                    <a:pt x="734" y="1075"/>
                  </a:cubicBezTo>
                  <a:cubicBezTo>
                    <a:pt x="734" y="1075"/>
                    <a:pt x="734" y="1075"/>
                    <a:pt x="721" y="1089"/>
                  </a:cubicBezTo>
                  <a:cubicBezTo>
                    <a:pt x="734" y="1089"/>
                    <a:pt x="734" y="1089"/>
                    <a:pt x="734" y="1089"/>
                  </a:cubicBezTo>
                  <a:cubicBezTo>
                    <a:pt x="721" y="1116"/>
                    <a:pt x="707" y="1143"/>
                    <a:pt x="707" y="1171"/>
                  </a:cubicBezTo>
                  <a:cubicBezTo>
                    <a:pt x="707" y="1171"/>
                    <a:pt x="707" y="1157"/>
                    <a:pt x="707" y="1157"/>
                  </a:cubicBezTo>
                  <a:cubicBezTo>
                    <a:pt x="707" y="1143"/>
                    <a:pt x="707" y="1157"/>
                    <a:pt x="707" y="1143"/>
                  </a:cubicBezTo>
                  <a:cubicBezTo>
                    <a:pt x="707" y="1130"/>
                    <a:pt x="707" y="1116"/>
                    <a:pt x="707" y="1089"/>
                  </a:cubicBezTo>
                  <a:cubicBezTo>
                    <a:pt x="694" y="1116"/>
                    <a:pt x="680" y="1089"/>
                    <a:pt x="680" y="1089"/>
                  </a:cubicBezTo>
                  <a:cubicBezTo>
                    <a:pt x="680" y="1089"/>
                    <a:pt x="680" y="1075"/>
                    <a:pt x="680" y="1075"/>
                  </a:cubicBezTo>
                  <a:cubicBezTo>
                    <a:pt x="694" y="1075"/>
                    <a:pt x="694" y="1062"/>
                    <a:pt x="707" y="1048"/>
                  </a:cubicBezTo>
                  <a:cubicBezTo>
                    <a:pt x="707" y="1041"/>
                    <a:pt x="707" y="1029"/>
                    <a:pt x="707" y="1022"/>
                  </a:cubicBezTo>
                  <a:lnTo>
                    <a:pt x="707" y="1021"/>
                  </a:lnTo>
                  <a:cubicBezTo>
                    <a:pt x="694" y="1021"/>
                    <a:pt x="694" y="1021"/>
                    <a:pt x="680" y="1035"/>
                  </a:cubicBezTo>
                  <a:cubicBezTo>
                    <a:pt x="680" y="1035"/>
                    <a:pt x="680" y="1021"/>
                    <a:pt x="680" y="1007"/>
                  </a:cubicBezTo>
                  <a:cubicBezTo>
                    <a:pt x="680" y="1007"/>
                    <a:pt x="680" y="1021"/>
                    <a:pt x="666" y="1035"/>
                  </a:cubicBezTo>
                  <a:cubicBezTo>
                    <a:pt x="666" y="1035"/>
                    <a:pt x="666" y="1048"/>
                    <a:pt x="666" y="1048"/>
                  </a:cubicBezTo>
                  <a:cubicBezTo>
                    <a:pt x="666" y="1062"/>
                    <a:pt x="666" y="1062"/>
                    <a:pt x="666" y="1062"/>
                  </a:cubicBezTo>
                  <a:cubicBezTo>
                    <a:pt x="653" y="1062"/>
                    <a:pt x="653" y="1089"/>
                    <a:pt x="653" y="1075"/>
                  </a:cubicBezTo>
                  <a:cubicBezTo>
                    <a:pt x="649" y="1079"/>
                    <a:pt x="646" y="1081"/>
                    <a:pt x="643" y="1083"/>
                  </a:cubicBezTo>
                  <a:lnTo>
                    <a:pt x="639" y="1086"/>
                  </a:lnTo>
                  <a:lnTo>
                    <a:pt x="639" y="1079"/>
                  </a:lnTo>
                  <a:cubicBezTo>
                    <a:pt x="639" y="1069"/>
                    <a:pt x="639" y="1062"/>
                    <a:pt x="639" y="1062"/>
                  </a:cubicBezTo>
                  <a:cubicBezTo>
                    <a:pt x="653" y="1035"/>
                    <a:pt x="653" y="1021"/>
                    <a:pt x="653" y="1021"/>
                  </a:cubicBezTo>
                  <a:cubicBezTo>
                    <a:pt x="653" y="994"/>
                    <a:pt x="653" y="994"/>
                    <a:pt x="653" y="980"/>
                  </a:cubicBezTo>
                  <a:cubicBezTo>
                    <a:pt x="653" y="967"/>
                    <a:pt x="653" y="967"/>
                    <a:pt x="653" y="967"/>
                  </a:cubicBezTo>
                  <a:cubicBezTo>
                    <a:pt x="639" y="994"/>
                    <a:pt x="626" y="1021"/>
                    <a:pt x="626" y="1035"/>
                  </a:cubicBezTo>
                  <a:cubicBezTo>
                    <a:pt x="626" y="1062"/>
                    <a:pt x="612" y="1075"/>
                    <a:pt x="612" y="1103"/>
                  </a:cubicBezTo>
                  <a:cubicBezTo>
                    <a:pt x="612" y="1116"/>
                    <a:pt x="598" y="1130"/>
                    <a:pt x="598" y="1143"/>
                  </a:cubicBezTo>
                  <a:cubicBezTo>
                    <a:pt x="598" y="1157"/>
                    <a:pt x="598" y="1157"/>
                    <a:pt x="598" y="1171"/>
                  </a:cubicBezTo>
                  <a:cubicBezTo>
                    <a:pt x="598" y="1180"/>
                    <a:pt x="598" y="1202"/>
                    <a:pt x="598" y="1211"/>
                  </a:cubicBezTo>
                  <a:lnTo>
                    <a:pt x="598" y="1211"/>
                  </a:lnTo>
                  <a:cubicBezTo>
                    <a:pt x="598" y="1225"/>
                    <a:pt x="598" y="1252"/>
                    <a:pt x="585" y="1252"/>
                  </a:cubicBezTo>
                  <a:cubicBezTo>
                    <a:pt x="598" y="1266"/>
                    <a:pt x="585" y="1279"/>
                    <a:pt x="585" y="1279"/>
                  </a:cubicBezTo>
                  <a:cubicBezTo>
                    <a:pt x="585" y="1279"/>
                    <a:pt x="585" y="1307"/>
                    <a:pt x="585" y="1334"/>
                  </a:cubicBezTo>
                  <a:cubicBezTo>
                    <a:pt x="585" y="1347"/>
                    <a:pt x="585" y="1361"/>
                    <a:pt x="585" y="1374"/>
                  </a:cubicBezTo>
                  <a:cubicBezTo>
                    <a:pt x="598" y="1402"/>
                    <a:pt x="598" y="1388"/>
                    <a:pt x="612" y="1388"/>
                  </a:cubicBezTo>
                  <a:cubicBezTo>
                    <a:pt x="598" y="1361"/>
                    <a:pt x="585" y="1320"/>
                    <a:pt x="598" y="1293"/>
                  </a:cubicBezTo>
                  <a:cubicBezTo>
                    <a:pt x="598" y="1320"/>
                    <a:pt x="612" y="1307"/>
                    <a:pt x="626" y="1293"/>
                  </a:cubicBezTo>
                  <a:cubicBezTo>
                    <a:pt x="626" y="1279"/>
                    <a:pt x="626" y="1266"/>
                    <a:pt x="626" y="1252"/>
                  </a:cubicBezTo>
                  <a:cubicBezTo>
                    <a:pt x="626" y="1252"/>
                    <a:pt x="626" y="1239"/>
                    <a:pt x="626" y="1239"/>
                  </a:cubicBezTo>
                  <a:cubicBezTo>
                    <a:pt x="639" y="1252"/>
                    <a:pt x="639" y="1266"/>
                    <a:pt x="639" y="1266"/>
                  </a:cubicBezTo>
                  <a:cubicBezTo>
                    <a:pt x="639" y="1266"/>
                    <a:pt x="639" y="1252"/>
                    <a:pt x="639" y="1252"/>
                  </a:cubicBezTo>
                  <a:cubicBezTo>
                    <a:pt x="653" y="1252"/>
                    <a:pt x="653" y="1266"/>
                    <a:pt x="653" y="1279"/>
                  </a:cubicBezTo>
                  <a:cubicBezTo>
                    <a:pt x="666" y="1266"/>
                    <a:pt x="666" y="1239"/>
                    <a:pt x="653" y="1239"/>
                  </a:cubicBezTo>
                  <a:cubicBezTo>
                    <a:pt x="653" y="1239"/>
                    <a:pt x="653" y="1239"/>
                    <a:pt x="653" y="1225"/>
                  </a:cubicBezTo>
                  <a:cubicBezTo>
                    <a:pt x="666" y="1225"/>
                    <a:pt x="666" y="1225"/>
                    <a:pt x="666" y="1211"/>
                  </a:cubicBezTo>
                  <a:cubicBezTo>
                    <a:pt x="666" y="1211"/>
                    <a:pt x="666" y="1211"/>
                    <a:pt x="666" y="1225"/>
                  </a:cubicBezTo>
                  <a:cubicBezTo>
                    <a:pt x="666" y="1239"/>
                    <a:pt x="666" y="1239"/>
                    <a:pt x="666" y="1252"/>
                  </a:cubicBezTo>
                  <a:cubicBezTo>
                    <a:pt x="666" y="1266"/>
                    <a:pt x="666" y="1279"/>
                    <a:pt x="666" y="1307"/>
                  </a:cubicBezTo>
                  <a:cubicBezTo>
                    <a:pt x="653" y="1320"/>
                    <a:pt x="653" y="1334"/>
                    <a:pt x="653" y="1347"/>
                  </a:cubicBezTo>
                  <a:cubicBezTo>
                    <a:pt x="653" y="1347"/>
                    <a:pt x="639" y="1334"/>
                    <a:pt x="653" y="1334"/>
                  </a:cubicBezTo>
                  <a:cubicBezTo>
                    <a:pt x="653" y="1320"/>
                    <a:pt x="639" y="1320"/>
                    <a:pt x="639" y="1320"/>
                  </a:cubicBezTo>
                  <a:cubicBezTo>
                    <a:pt x="639" y="1334"/>
                    <a:pt x="639" y="1361"/>
                    <a:pt x="639" y="1361"/>
                  </a:cubicBezTo>
                  <a:cubicBezTo>
                    <a:pt x="639" y="1388"/>
                    <a:pt x="653" y="1402"/>
                    <a:pt x="653" y="1429"/>
                  </a:cubicBezTo>
                  <a:cubicBezTo>
                    <a:pt x="653" y="1429"/>
                    <a:pt x="653" y="1442"/>
                    <a:pt x="653" y="1456"/>
                  </a:cubicBezTo>
                  <a:cubicBezTo>
                    <a:pt x="653" y="1456"/>
                    <a:pt x="653" y="1456"/>
                    <a:pt x="653" y="1470"/>
                  </a:cubicBezTo>
                  <a:cubicBezTo>
                    <a:pt x="666" y="1483"/>
                    <a:pt x="653" y="1483"/>
                    <a:pt x="666" y="1497"/>
                  </a:cubicBezTo>
                  <a:cubicBezTo>
                    <a:pt x="653" y="1510"/>
                    <a:pt x="666" y="1524"/>
                    <a:pt x="666" y="1524"/>
                  </a:cubicBezTo>
                  <a:cubicBezTo>
                    <a:pt x="653" y="1510"/>
                    <a:pt x="653" y="1538"/>
                    <a:pt x="639" y="1524"/>
                  </a:cubicBezTo>
                  <a:cubicBezTo>
                    <a:pt x="639" y="1524"/>
                    <a:pt x="653" y="1538"/>
                    <a:pt x="653" y="1551"/>
                  </a:cubicBezTo>
                  <a:cubicBezTo>
                    <a:pt x="653" y="1565"/>
                    <a:pt x="666" y="1565"/>
                    <a:pt x="666" y="1551"/>
                  </a:cubicBezTo>
                  <a:cubicBezTo>
                    <a:pt x="680" y="1578"/>
                    <a:pt x="680" y="1578"/>
                    <a:pt x="694" y="1606"/>
                  </a:cubicBezTo>
                  <a:cubicBezTo>
                    <a:pt x="707" y="1606"/>
                    <a:pt x="721" y="1633"/>
                    <a:pt x="721" y="1646"/>
                  </a:cubicBezTo>
                  <a:cubicBezTo>
                    <a:pt x="748" y="1674"/>
                    <a:pt x="762" y="1687"/>
                    <a:pt x="789" y="1714"/>
                  </a:cubicBezTo>
                  <a:cubicBezTo>
                    <a:pt x="789" y="1728"/>
                    <a:pt x="775" y="1714"/>
                    <a:pt x="775" y="1714"/>
                  </a:cubicBezTo>
                  <a:cubicBezTo>
                    <a:pt x="775" y="1728"/>
                    <a:pt x="775" y="1728"/>
                    <a:pt x="789" y="1742"/>
                  </a:cubicBezTo>
                  <a:cubicBezTo>
                    <a:pt x="789" y="1742"/>
                    <a:pt x="789" y="1742"/>
                    <a:pt x="802" y="1755"/>
                  </a:cubicBezTo>
                  <a:cubicBezTo>
                    <a:pt x="816" y="1769"/>
                    <a:pt x="830" y="1769"/>
                    <a:pt x="830" y="1782"/>
                  </a:cubicBezTo>
                  <a:cubicBezTo>
                    <a:pt x="843" y="1796"/>
                    <a:pt x="843" y="1796"/>
                    <a:pt x="857" y="1782"/>
                  </a:cubicBezTo>
                  <a:cubicBezTo>
                    <a:pt x="843" y="1782"/>
                    <a:pt x="816" y="1755"/>
                    <a:pt x="802" y="1742"/>
                  </a:cubicBezTo>
                  <a:cubicBezTo>
                    <a:pt x="816" y="1742"/>
                    <a:pt x="816" y="1742"/>
                    <a:pt x="816" y="1728"/>
                  </a:cubicBezTo>
                  <a:cubicBezTo>
                    <a:pt x="816" y="1714"/>
                    <a:pt x="816" y="1714"/>
                    <a:pt x="816" y="1701"/>
                  </a:cubicBezTo>
                  <a:cubicBezTo>
                    <a:pt x="816" y="1701"/>
                    <a:pt x="802" y="1687"/>
                    <a:pt x="802" y="1687"/>
                  </a:cubicBezTo>
                  <a:cubicBezTo>
                    <a:pt x="802" y="1687"/>
                    <a:pt x="802" y="1687"/>
                    <a:pt x="816" y="1687"/>
                  </a:cubicBezTo>
                  <a:cubicBezTo>
                    <a:pt x="830" y="1701"/>
                    <a:pt x="830" y="1714"/>
                    <a:pt x="843" y="1728"/>
                  </a:cubicBezTo>
                  <a:cubicBezTo>
                    <a:pt x="857" y="1742"/>
                    <a:pt x="857" y="1755"/>
                    <a:pt x="884" y="1769"/>
                  </a:cubicBezTo>
                  <a:cubicBezTo>
                    <a:pt x="898" y="1782"/>
                    <a:pt x="898" y="1796"/>
                    <a:pt x="870" y="1782"/>
                  </a:cubicBezTo>
                  <a:cubicBezTo>
                    <a:pt x="884" y="1796"/>
                    <a:pt x="898" y="1810"/>
                    <a:pt x="925" y="1823"/>
                  </a:cubicBezTo>
                  <a:cubicBezTo>
                    <a:pt x="938" y="1837"/>
                    <a:pt x="952" y="1850"/>
                    <a:pt x="979" y="1864"/>
                  </a:cubicBezTo>
                  <a:cubicBezTo>
                    <a:pt x="993" y="1864"/>
                    <a:pt x="1006" y="1864"/>
                    <a:pt x="1006" y="1878"/>
                  </a:cubicBezTo>
                  <a:cubicBezTo>
                    <a:pt x="1006" y="1878"/>
                    <a:pt x="1020" y="1891"/>
                    <a:pt x="1034" y="1891"/>
                  </a:cubicBezTo>
                  <a:cubicBezTo>
                    <a:pt x="1040" y="1898"/>
                    <a:pt x="1040" y="1901"/>
                    <a:pt x="1040" y="1903"/>
                  </a:cubicBezTo>
                  <a:lnTo>
                    <a:pt x="1040" y="1904"/>
                  </a:lnTo>
                  <a:lnTo>
                    <a:pt x="1035" y="1902"/>
                  </a:lnTo>
                  <a:cubicBezTo>
                    <a:pt x="1021" y="1898"/>
                    <a:pt x="1003" y="1888"/>
                    <a:pt x="993" y="1878"/>
                  </a:cubicBezTo>
                  <a:cubicBezTo>
                    <a:pt x="979" y="1878"/>
                    <a:pt x="979" y="1878"/>
                    <a:pt x="966" y="1878"/>
                  </a:cubicBezTo>
                  <a:cubicBezTo>
                    <a:pt x="952" y="1864"/>
                    <a:pt x="938" y="1864"/>
                    <a:pt x="925" y="1850"/>
                  </a:cubicBezTo>
                  <a:cubicBezTo>
                    <a:pt x="911" y="1837"/>
                    <a:pt x="911" y="1837"/>
                    <a:pt x="898" y="1837"/>
                  </a:cubicBezTo>
                  <a:cubicBezTo>
                    <a:pt x="884" y="1823"/>
                    <a:pt x="884" y="1823"/>
                    <a:pt x="870" y="1823"/>
                  </a:cubicBezTo>
                  <a:cubicBezTo>
                    <a:pt x="884" y="1837"/>
                    <a:pt x="898" y="1850"/>
                    <a:pt x="925" y="1864"/>
                  </a:cubicBezTo>
                  <a:cubicBezTo>
                    <a:pt x="925" y="1878"/>
                    <a:pt x="925" y="1878"/>
                    <a:pt x="938" y="1878"/>
                  </a:cubicBezTo>
                  <a:cubicBezTo>
                    <a:pt x="938" y="1891"/>
                    <a:pt x="966" y="1891"/>
                    <a:pt x="966" y="1905"/>
                  </a:cubicBezTo>
                  <a:cubicBezTo>
                    <a:pt x="993" y="1932"/>
                    <a:pt x="1034" y="1946"/>
                    <a:pt x="1074" y="1946"/>
                  </a:cubicBezTo>
                  <a:cubicBezTo>
                    <a:pt x="1129" y="1973"/>
                    <a:pt x="1183" y="1973"/>
                    <a:pt x="1224" y="1973"/>
                  </a:cubicBezTo>
                  <a:cubicBezTo>
                    <a:pt x="1248" y="1985"/>
                    <a:pt x="1272" y="1986"/>
                    <a:pt x="1305" y="1977"/>
                  </a:cubicBezTo>
                  <a:lnTo>
                    <a:pt x="1318" y="1973"/>
                  </a:lnTo>
                  <a:lnTo>
                    <a:pt x="1319" y="1973"/>
                  </a:lnTo>
                  <a:lnTo>
                    <a:pt x="1321" y="1973"/>
                  </a:lnTo>
                  <a:lnTo>
                    <a:pt x="1321" y="1971"/>
                  </a:lnTo>
                  <a:cubicBezTo>
                    <a:pt x="1323" y="1962"/>
                    <a:pt x="1335" y="1972"/>
                    <a:pt x="1335" y="1960"/>
                  </a:cubicBezTo>
                  <a:cubicBezTo>
                    <a:pt x="1335" y="1960"/>
                    <a:pt x="1335" y="1970"/>
                    <a:pt x="1335" y="1972"/>
                  </a:cubicBezTo>
                  <a:lnTo>
                    <a:pt x="1335" y="1973"/>
                  </a:lnTo>
                  <a:lnTo>
                    <a:pt x="1374" y="1973"/>
                  </a:lnTo>
                  <a:cubicBezTo>
                    <a:pt x="1387" y="1973"/>
                    <a:pt x="1387" y="1973"/>
                    <a:pt x="1401" y="1973"/>
                  </a:cubicBezTo>
                  <a:cubicBezTo>
                    <a:pt x="1414" y="1973"/>
                    <a:pt x="1428" y="1959"/>
                    <a:pt x="1442" y="1959"/>
                  </a:cubicBezTo>
                  <a:cubicBezTo>
                    <a:pt x="1469" y="1959"/>
                    <a:pt x="1482" y="1946"/>
                    <a:pt x="1496" y="1946"/>
                  </a:cubicBezTo>
                  <a:cubicBezTo>
                    <a:pt x="1496" y="1946"/>
                    <a:pt x="1482" y="1959"/>
                    <a:pt x="1482" y="1959"/>
                  </a:cubicBezTo>
                  <a:cubicBezTo>
                    <a:pt x="1469" y="1973"/>
                    <a:pt x="1455" y="1973"/>
                    <a:pt x="1482" y="1973"/>
                  </a:cubicBezTo>
                  <a:cubicBezTo>
                    <a:pt x="1482" y="1973"/>
                    <a:pt x="1496" y="1973"/>
                    <a:pt x="1496" y="1973"/>
                  </a:cubicBezTo>
                  <a:cubicBezTo>
                    <a:pt x="1523" y="1973"/>
                    <a:pt x="1482" y="1986"/>
                    <a:pt x="1496" y="1986"/>
                  </a:cubicBezTo>
                  <a:cubicBezTo>
                    <a:pt x="1469" y="2000"/>
                    <a:pt x="1469" y="2000"/>
                    <a:pt x="1469" y="2014"/>
                  </a:cubicBezTo>
                  <a:cubicBezTo>
                    <a:pt x="1482" y="2014"/>
                    <a:pt x="1496" y="2014"/>
                    <a:pt x="1523" y="2014"/>
                  </a:cubicBezTo>
                  <a:cubicBezTo>
                    <a:pt x="1550" y="2000"/>
                    <a:pt x="1591" y="1986"/>
                    <a:pt x="1632" y="1973"/>
                  </a:cubicBezTo>
                  <a:cubicBezTo>
                    <a:pt x="1632" y="1973"/>
                    <a:pt x="1618" y="1986"/>
                    <a:pt x="1618" y="1986"/>
                  </a:cubicBezTo>
                  <a:cubicBezTo>
                    <a:pt x="1632" y="1986"/>
                    <a:pt x="1632" y="1973"/>
                    <a:pt x="1646" y="1973"/>
                  </a:cubicBezTo>
                  <a:cubicBezTo>
                    <a:pt x="1673" y="1959"/>
                    <a:pt x="1687" y="1946"/>
                    <a:pt x="1714" y="1932"/>
                  </a:cubicBezTo>
                  <a:cubicBezTo>
                    <a:pt x="1727" y="1918"/>
                    <a:pt x="1714" y="1918"/>
                    <a:pt x="1727" y="1905"/>
                  </a:cubicBezTo>
                  <a:cubicBezTo>
                    <a:pt x="1755" y="1891"/>
                    <a:pt x="1768" y="1891"/>
                    <a:pt x="1755" y="1891"/>
                  </a:cubicBezTo>
                  <a:cubicBezTo>
                    <a:pt x="1782" y="1891"/>
                    <a:pt x="1782" y="1891"/>
                    <a:pt x="1768" y="1905"/>
                  </a:cubicBezTo>
                  <a:cubicBezTo>
                    <a:pt x="1768" y="1918"/>
                    <a:pt x="1768" y="1932"/>
                    <a:pt x="1768" y="1932"/>
                  </a:cubicBezTo>
                  <a:cubicBezTo>
                    <a:pt x="1768" y="1946"/>
                    <a:pt x="1755" y="1959"/>
                    <a:pt x="1741" y="1973"/>
                  </a:cubicBezTo>
                  <a:cubicBezTo>
                    <a:pt x="1714" y="1986"/>
                    <a:pt x="1687" y="2000"/>
                    <a:pt x="1673" y="2014"/>
                  </a:cubicBezTo>
                  <a:cubicBezTo>
                    <a:pt x="1673" y="2014"/>
                    <a:pt x="1687" y="2014"/>
                    <a:pt x="1700" y="2000"/>
                  </a:cubicBezTo>
                  <a:cubicBezTo>
                    <a:pt x="1727" y="1986"/>
                    <a:pt x="1741" y="1973"/>
                    <a:pt x="1755" y="1973"/>
                  </a:cubicBezTo>
                  <a:cubicBezTo>
                    <a:pt x="1768" y="1959"/>
                    <a:pt x="1782" y="1959"/>
                    <a:pt x="1809" y="1946"/>
                  </a:cubicBezTo>
                  <a:cubicBezTo>
                    <a:pt x="1809" y="1946"/>
                    <a:pt x="1809" y="1946"/>
                    <a:pt x="1823" y="1946"/>
                  </a:cubicBezTo>
                  <a:cubicBezTo>
                    <a:pt x="1809" y="1959"/>
                    <a:pt x="1809" y="1959"/>
                    <a:pt x="1809" y="1959"/>
                  </a:cubicBezTo>
                  <a:cubicBezTo>
                    <a:pt x="1809" y="1973"/>
                    <a:pt x="1795" y="1986"/>
                    <a:pt x="1782" y="1986"/>
                  </a:cubicBezTo>
                  <a:cubicBezTo>
                    <a:pt x="1795" y="1986"/>
                    <a:pt x="1782" y="2000"/>
                    <a:pt x="1795" y="1986"/>
                  </a:cubicBezTo>
                  <a:cubicBezTo>
                    <a:pt x="1782" y="2000"/>
                    <a:pt x="1782" y="2027"/>
                    <a:pt x="1768" y="2027"/>
                  </a:cubicBezTo>
                  <a:cubicBezTo>
                    <a:pt x="1782" y="2027"/>
                    <a:pt x="1809" y="2027"/>
                    <a:pt x="1809" y="2014"/>
                  </a:cubicBezTo>
                  <a:cubicBezTo>
                    <a:pt x="1836" y="2000"/>
                    <a:pt x="1836" y="2000"/>
                    <a:pt x="1850" y="2000"/>
                  </a:cubicBezTo>
                  <a:cubicBezTo>
                    <a:pt x="1850" y="2000"/>
                    <a:pt x="1850" y="2000"/>
                    <a:pt x="1836" y="2014"/>
                  </a:cubicBezTo>
                  <a:cubicBezTo>
                    <a:pt x="1850" y="2000"/>
                    <a:pt x="1877" y="1986"/>
                    <a:pt x="1918" y="1959"/>
                  </a:cubicBezTo>
                  <a:cubicBezTo>
                    <a:pt x="1918" y="1973"/>
                    <a:pt x="1931" y="1973"/>
                    <a:pt x="1918" y="2000"/>
                  </a:cubicBezTo>
                  <a:cubicBezTo>
                    <a:pt x="1904" y="2000"/>
                    <a:pt x="1891" y="2014"/>
                    <a:pt x="1877" y="2027"/>
                  </a:cubicBezTo>
                  <a:cubicBezTo>
                    <a:pt x="1863" y="2041"/>
                    <a:pt x="1863" y="2041"/>
                    <a:pt x="1850" y="2054"/>
                  </a:cubicBezTo>
                  <a:cubicBezTo>
                    <a:pt x="1863" y="2041"/>
                    <a:pt x="1863" y="2054"/>
                    <a:pt x="1877" y="2041"/>
                  </a:cubicBezTo>
                  <a:cubicBezTo>
                    <a:pt x="1891" y="2027"/>
                    <a:pt x="1904" y="2014"/>
                    <a:pt x="1918" y="2000"/>
                  </a:cubicBezTo>
                  <a:cubicBezTo>
                    <a:pt x="1945" y="1986"/>
                    <a:pt x="1959" y="1973"/>
                    <a:pt x="1986" y="1959"/>
                  </a:cubicBezTo>
                  <a:cubicBezTo>
                    <a:pt x="1986" y="1973"/>
                    <a:pt x="1959" y="2000"/>
                    <a:pt x="1972" y="2000"/>
                  </a:cubicBezTo>
                  <a:cubicBezTo>
                    <a:pt x="1959" y="2027"/>
                    <a:pt x="1945" y="2027"/>
                    <a:pt x="1959" y="2041"/>
                  </a:cubicBezTo>
                  <a:cubicBezTo>
                    <a:pt x="1986" y="2027"/>
                    <a:pt x="1999" y="2000"/>
                    <a:pt x="2027" y="1959"/>
                  </a:cubicBezTo>
                  <a:cubicBezTo>
                    <a:pt x="2027" y="1946"/>
                    <a:pt x="2027" y="1959"/>
                    <a:pt x="2027" y="1946"/>
                  </a:cubicBezTo>
                  <a:cubicBezTo>
                    <a:pt x="2027" y="1946"/>
                    <a:pt x="2027" y="1946"/>
                    <a:pt x="2040" y="1932"/>
                  </a:cubicBezTo>
                  <a:cubicBezTo>
                    <a:pt x="2054" y="1918"/>
                    <a:pt x="2067" y="1918"/>
                    <a:pt x="2067" y="1932"/>
                  </a:cubicBezTo>
                  <a:cubicBezTo>
                    <a:pt x="2081" y="1918"/>
                    <a:pt x="2108" y="1891"/>
                    <a:pt x="2122" y="1864"/>
                  </a:cubicBezTo>
                  <a:cubicBezTo>
                    <a:pt x="2135" y="1864"/>
                    <a:pt x="2135" y="1878"/>
                    <a:pt x="2122" y="1891"/>
                  </a:cubicBezTo>
                  <a:cubicBezTo>
                    <a:pt x="2108" y="1905"/>
                    <a:pt x="2095" y="1932"/>
                    <a:pt x="2095" y="1932"/>
                  </a:cubicBezTo>
                  <a:cubicBezTo>
                    <a:pt x="2108" y="1932"/>
                    <a:pt x="2135" y="1905"/>
                    <a:pt x="2149" y="1891"/>
                  </a:cubicBezTo>
                  <a:cubicBezTo>
                    <a:pt x="2149" y="1878"/>
                    <a:pt x="2163" y="1864"/>
                    <a:pt x="2163" y="1864"/>
                  </a:cubicBezTo>
                  <a:cubicBezTo>
                    <a:pt x="2176" y="1864"/>
                    <a:pt x="2149" y="1891"/>
                    <a:pt x="2135" y="1932"/>
                  </a:cubicBezTo>
                  <a:cubicBezTo>
                    <a:pt x="2108" y="1959"/>
                    <a:pt x="2081" y="1986"/>
                    <a:pt x="2081" y="2000"/>
                  </a:cubicBezTo>
                  <a:cubicBezTo>
                    <a:pt x="2067" y="2014"/>
                    <a:pt x="2067" y="2014"/>
                    <a:pt x="2054" y="2027"/>
                  </a:cubicBezTo>
                  <a:cubicBezTo>
                    <a:pt x="2067" y="2027"/>
                    <a:pt x="2081" y="2014"/>
                    <a:pt x="2081" y="2014"/>
                  </a:cubicBezTo>
                  <a:cubicBezTo>
                    <a:pt x="2095" y="2000"/>
                    <a:pt x="2095" y="1986"/>
                    <a:pt x="2108" y="1986"/>
                  </a:cubicBezTo>
                  <a:cubicBezTo>
                    <a:pt x="2135" y="1946"/>
                    <a:pt x="2135" y="1932"/>
                    <a:pt x="2163" y="1905"/>
                  </a:cubicBezTo>
                  <a:cubicBezTo>
                    <a:pt x="2163" y="1918"/>
                    <a:pt x="2163" y="1918"/>
                    <a:pt x="2149" y="1932"/>
                  </a:cubicBezTo>
                  <a:cubicBezTo>
                    <a:pt x="2149" y="1932"/>
                    <a:pt x="2149" y="1946"/>
                    <a:pt x="2135" y="1959"/>
                  </a:cubicBezTo>
                  <a:cubicBezTo>
                    <a:pt x="2149" y="1959"/>
                    <a:pt x="2163" y="1946"/>
                    <a:pt x="2163" y="1932"/>
                  </a:cubicBezTo>
                  <a:cubicBezTo>
                    <a:pt x="2176" y="1918"/>
                    <a:pt x="2190" y="1905"/>
                    <a:pt x="2190" y="1891"/>
                  </a:cubicBezTo>
                  <a:cubicBezTo>
                    <a:pt x="2203" y="1891"/>
                    <a:pt x="2217" y="1878"/>
                    <a:pt x="2217" y="1878"/>
                  </a:cubicBezTo>
                  <a:cubicBezTo>
                    <a:pt x="2217" y="1878"/>
                    <a:pt x="2203" y="1918"/>
                    <a:pt x="2176" y="1946"/>
                  </a:cubicBezTo>
                  <a:cubicBezTo>
                    <a:pt x="2176" y="1946"/>
                    <a:pt x="2163" y="1973"/>
                    <a:pt x="2135" y="2014"/>
                  </a:cubicBezTo>
                  <a:cubicBezTo>
                    <a:pt x="2122" y="2027"/>
                    <a:pt x="2122" y="2027"/>
                    <a:pt x="2095" y="2054"/>
                  </a:cubicBezTo>
                  <a:cubicBezTo>
                    <a:pt x="2095" y="2054"/>
                    <a:pt x="2095" y="2041"/>
                    <a:pt x="2108" y="2027"/>
                  </a:cubicBezTo>
                  <a:cubicBezTo>
                    <a:pt x="2108" y="2027"/>
                    <a:pt x="2122" y="2014"/>
                    <a:pt x="2122" y="2000"/>
                  </a:cubicBezTo>
                  <a:cubicBezTo>
                    <a:pt x="2108" y="2014"/>
                    <a:pt x="2108" y="2014"/>
                    <a:pt x="2095" y="2014"/>
                  </a:cubicBezTo>
                  <a:cubicBezTo>
                    <a:pt x="2081" y="2027"/>
                    <a:pt x="2067" y="2054"/>
                    <a:pt x="2040" y="2068"/>
                  </a:cubicBezTo>
                  <a:cubicBezTo>
                    <a:pt x="2013" y="2082"/>
                    <a:pt x="1986" y="2109"/>
                    <a:pt x="1945" y="2122"/>
                  </a:cubicBezTo>
                  <a:cubicBezTo>
                    <a:pt x="1918" y="2149"/>
                    <a:pt x="1877" y="2163"/>
                    <a:pt x="1863" y="2190"/>
                  </a:cubicBezTo>
                  <a:cubicBezTo>
                    <a:pt x="1809" y="2231"/>
                    <a:pt x="1741" y="2258"/>
                    <a:pt x="1714" y="2285"/>
                  </a:cubicBezTo>
                  <a:cubicBezTo>
                    <a:pt x="1714" y="2285"/>
                    <a:pt x="1741" y="2285"/>
                    <a:pt x="1741" y="2285"/>
                  </a:cubicBezTo>
                  <a:cubicBezTo>
                    <a:pt x="1741" y="2299"/>
                    <a:pt x="1727" y="2313"/>
                    <a:pt x="1700" y="2313"/>
                  </a:cubicBezTo>
                  <a:cubicBezTo>
                    <a:pt x="1687" y="2326"/>
                    <a:pt x="1659" y="2340"/>
                    <a:pt x="1632" y="2340"/>
                  </a:cubicBezTo>
                  <a:cubicBezTo>
                    <a:pt x="1646" y="2340"/>
                    <a:pt x="1632" y="2326"/>
                    <a:pt x="1632" y="2326"/>
                  </a:cubicBezTo>
                  <a:cubicBezTo>
                    <a:pt x="1618" y="2326"/>
                    <a:pt x="1618" y="2326"/>
                    <a:pt x="1646" y="2313"/>
                  </a:cubicBezTo>
                  <a:cubicBezTo>
                    <a:pt x="1618" y="2313"/>
                    <a:pt x="1659" y="2299"/>
                    <a:pt x="1673" y="2285"/>
                  </a:cubicBezTo>
                  <a:cubicBezTo>
                    <a:pt x="1659" y="2285"/>
                    <a:pt x="1646" y="2299"/>
                    <a:pt x="1632" y="2299"/>
                  </a:cubicBezTo>
                  <a:cubicBezTo>
                    <a:pt x="1605" y="2313"/>
                    <a:pt x="1591" y="2313"/>
                    <a:pt x="1591" y="2313"/>
                  </a:cubicBezTo>
                  <a:cubicBezTo>
                    <a:pt x="1591" y="2313"/>
                    <a:pt x="1605" y="2313"/>
                    <a:pt x="1605" y="2326"/>
                  </a:cubicBezTo>
                  <a:cubicBezTo>
                    <a:pt x="1591" y="2326"/>
                    <a:pt x="1605" y="2313"/>
                    <a:pt x="1591" y="2326"/>
                  </a:cubicBezTo>
                  <a:cubicBezTo>
                    <a:pt x="1550" y="2340"/>
                    <a:pt x="1523" y="2340"/>
                    <a:pt x="1510" y="2353"/>
                  </a:cubicBezTo>
                  <a:cubicBezTo>
                    <a:pt x="1496" y="2353"/>
                    <a:pt x="1510" y="2353"/>
                    <a:pt x="1510" y="2340"/>
                  </a:cubicBezTo>
                  <a:cubicBezTo>
                    <a:pt x="1496" y="2353"/>
                    <a:pt x="1482" y="2353"/>
                    <a:pt x="1455" y="2353"/>
                  </a:cubicBezTo>
                  <a:cubicBezTo>
                    <a:pt x="1442" y="2367"/>
                    <a:pt x="1428" y="2367"/>
                    <a:pt x="1414" y="2367"/>
                  </a:cubicBezTo>
                  <a:cubicBezTo>
                    <a:pt x="1414" y="2381"/>
                    <a:pt x="1442" y="2381"/>
                    <a:pt x="1469" y="2367"/>
                  </a:cubicBezTo>
                  <a:cubicBezTo>
                    <a:pt x="1510" y="2367"/>
                    <a:pt x="1537" y="2367"/>
                    <a:pt x="1550" y="2367"/>
                  </a:cubicBezTo>
                  <a:cubicBezTo>
                    <a:pt x="1550" y="2367"/>
                    <a:pt x="1550" y="2367"/>
                    <a:pt x="1551" y="2367"/>
                  </a:cubicBezTo>
                  <a:lnTo>
                    <a:pt x="1551" y="2367"/>
                  </a:lnTo>
                  <a:lnTo>
                    <a:pt x="1551" y="2367"/>
                  </a:lnTo>
                  <a:cubicBezTo>
                    <a:pt x="1551" y="2367"/>
                    <a:pt x="1552" y="2367"/>
                    <a:pt x="1552" y="2367"/>
                  </a:cubicBezTo>
                  <a:lnTo>
                    <a:pt x="1553" y="2367"/>
                  </a:lnTo>
                  <a:lnTo>
                    <a:pt x="1554" y="2367"/>
                  </a:lnTo>
                  <a:lnTo>
                    <a:pt x="1555" y="2367"/>
                  </a:lnTo>
                  <a:lnTo>
                    <a:pt x="1555" y="2367"/>
                  </a:lnTo>
                  <a:lnTo>
                    <a:pt x="1556" y="2367"/>
                  </a:lnTo>
                  <a:lnTo>
                    <a:pt x="1557" y="2367"/>
                  </a:lnTo>
                  <a:lnTo>
                    <a:pt x="1558" y="2367"/>
                  </a:lnTo>
                  <a:lnTo>
                    <a:pt x="1560" y="2367"/>
                  </a:lnTo>
                  <a:lnTo>
                    <a:pt x="1560" y="2367"/>
                  </a:lnTo>
                  <a:lnTo>
                    <a:pt x="1561" y="2367"/>
                  </a:lnTo>
                  <a:lnTo>
                    <a:pt x="1562" y="2367"/>
                  </a:lnTo>
                  <a:lnTo>
                    <a:pt x="1562" y="2367"/>
                  </a:lnTo>
                  <a:cubicBezTo>
                    <a:pt x="1563" y="2367"/>
                    <a:pt x="1563" y="2367"/>
                    <a:pt x="1563" y="2367"/>
                  </a:cubicBezTo>
                  <a:lnTo>
                    <a:pt x="1563" y="2367"/>
                  </a:lnTo>
                  <a:lnTo>
                    <a:pt x="1564" y="2367"/>
                  </a:lnTo>
                  <a:lnTo>
                    <a:pt x="1564" y="2367"/>
                  </a:lnTo>
                  <a:cubicBezTo>
                    <a:pt x="1564" y="2381"/>
                    <a:pt x="1537" y="2394"/>
                    <a:pt x="1496" y="2408"/>
                  </a:cubicBezTo>
                  <a:cubicBezTo>
                    <a:pt x="1455" y="2421"/>
                    <a:pt x="1414" y="2421"/>
                    <a:pt x="1374" y="2435"/>
                  </a:cubicBezTo>
                  <a:cubicBezTo>
                    <a:pt x="1360" y="2435"/>
                    <a:pt x="1387" y="2435"/>
                    <a:pt x="1387" y="2449"/>
                  </a:cubicBezTo>
                  <a:cubicBezTo>
                    <a:pt x="1346" y="2449"/>
                    <a:pt x="1333" y="2449"/>
                    <a:pt x="1319" y="2449"/>
                  </a:cubicBezTo>
                  <a:cubicBezTo>
                    <a:pt x="1292" y="2449"/>
                    <a:pt x="1278" y="2449"/>
                    <a:pt x="1224" y="2435"/>
                  </a:cubicBezTo>
                  <a:cubicBezTo>
                    <a:pt x="1210" y="2435"/>
                    <a:pt x="1210" y="2435"/>
                    <a:pt x="1197" y="2435"/>
                  </a:cubicBezTo>
                  <a:cubicBezTo>
                    <a:pt x="1170" y="2435"/>
                    <a:pt x="1156" y="2435"/>
                    <a:pt x="1129" y="2435"/>
                  </a:cubicBezTo>
                  <a:cubicBezTo>
                    <a:pt x="1115" y="2435"/>
                    <a:pt x="1102" y="2435"/>
                    <a:pt x="1102" y="2435"/>
                  </a:cubicBezTo>
                  <a:cubicBezTo>
                    <a:pt x="1129" y="2449"/>
                    <a:pt x="1156" y="2449"/>
                    <a:pt x="1170" y="2449"/>
                  </a:cubicBezTo>
                  <a:cubicBezTo>
                    <a:pt x="1197" y="2449"/>
                    <a:pt x="1224" y="2462"/>
                    <a:pt x="1251" y="2462"/>
                  </a:cubicBezTo>
                  <a:cubicBezTo>
                    <a:pt x="1265" y="2449"/>
                    <a:pt x="1278" y="2449"/>
                    <a:pt x="1292" y="2449"/>
                  </a:cubicBezTo>
                  <a:cubicBezTo>
                    <a:pt x="1306" y="2449"/>
                    <a:pt x="1306" y="2449"/>
                    <a:pt x="1319" y="2449"/>
                  </a:cubicBezTo>
                  <a:cubicBezTo>
                    <a:pt x="1306" y="2462"/>
                    <a:pt x="1292" y="2462"/>
                    <a:pt x="1265" y="2462"/>
                  </a:cubicBezTo>
                  <a:cubicBezTo>
                    <a:pt x="1251" y="2462"/>
                    <a:pt x="1224" y="2462"/>
                    <a:pt x="1224" y="2476"/>
                  </a:cubicBezTo>
                  <a:cubicBezTo>
                    <a:pt x="1238" y="2476"/>
                    <a:pt x="1251" y="2476"/>
                    <a:pt x="1265" y="2476"/>
                  </a:cubicBezTo>
                  <a:cubicBezTo>
                    <a:pt x="1278" y="2476"/>
                    <a:pt x="1292" y="2476"/>
                    <a:pt x="1319" y="2476"/>
                  </a:cubicBezTo>
                  <a:cubicBezTo>
                    <a:pt x="1292" y="2476"/>
                    <a:pt x="1306" y="2489"/>
                    <a:pt x="1333" y="2489"/>
                  </a:cubicBezTo>
                  <a:lnTo>
                    <a:pt x="1340" y="2489"/>
                  </a:lnTo>
                  <a:cubicBezTo>
                    <a:pt x="1353" y="2489"/>
                    <a:pt x="1370" y="2489"/>
                    <a:pt x="1387" y="2489"/>
                  </a:cubicBezTo>
                  <a:cubicBezTo>
                    <a:pt x="1414" y="2489"/>
                    <a:pt x="1442" y="2476"/>
                    <a:pt x="1455" y="2489"/>
                  </a:cubicBezTo>
                  <a:lnTo>
                    <a:pt x="1456" y="2489"/>
                  </a:lnTo>
                  <a:cubicBezTo>
                    <a:pt x="1461" y="2489"/>
                    <a:pt x="1471" y="2489"/>
                    <a:pt x="1482" y="2489"/>
                  </a:cubicBezTo>
                  <a:cubicBezTo>
                    <a:pt x="1469" y="2503"/>
                    <a:pt x="1469" y="2503"/>
                    <a:pt x="1469" y="2503"/>
                  </a:cubicBezTo>
                  <a:cubicBezTo>
                    <a:pt x="1442" y="2503"/>
                    <a:pt x="1414" y="2503"/>
                    <a:pt x="1387" y="2503"/>
                  </a:cubicBezTo>
                  <a:cubicBezTo>
                    <a:pt x="1360" y="2503"/>
                    <a:pt x="1333" y="2503"/>
                    <a:pt x="1319" y="2489"/>
                  </a:cubicBezTo>
                  <a:cubicBezTo>
                    <a:pt x="1278" y="2503"/>
                    <a:pt x="1238" y="2503"/>
                    <a:pt x="1183" y="2503"/>
                  </a:cubicBezTo>
                  <a:cubicBezTo>
                    <a:pt x="1170" y="2489"/>
                    <a:pt x="1129" y="2489"/>
                    <a:pt x="1102" y="2489"/>
                  </a:cubicBezTo>
                  <a:cubicBezTo>
                    <a:pt x="1074" y="2489"/>
                    <a:pt x="1061" y="2489"/>
                    <a:pt x="1047" y="2489"/>
                  </a:cubicBezTo>
                  <a:cubicBezTo>
                    <a:pt x="1034" y="2489"/>
                    <a:pt x="1020" y="2476"/>
                    <a:pt x="1006" y="2476"/>
                  </a:cubicBezTo>
                  <a:cubicBezTo>
                    <a:pt x="1006" y="2476"/>
                    <a:pt x="993" y="2462"/>
                    <a:pt x="966" y="2462"/>
                  </a:cubicBezTo>
                  <a:cubicBezTo>
                    <a:pt x="952" y="2449"/>
                    <a:pt x="925" y="2449"/>
                    <a:pt x="938" y="2435"/>
                  </a:cubicBezTo>
                  <a:cubicBezTo>
                    <a:pt x="952" y="2449"/>
                    <a:pt x="1006" y="2462"/>
                    <a:pt x="1006" y="2449"/>
                  </a:cubicBezTo>
                  <a:cubicBezTo>
                    <a:pt x="1034" y="2462"/>
                    <a:pt x="1061" y="2462"/>
                    <a:pt x="1088" y="2462"/>
                  </a:cubicBezTo>
                  <a:cubicBezTo>
                    <a:pt x="1115" y="2476"/>
                    <a:pt x="1142" y="2476"/>
                    <a:pt x="1156" y="2476"/>
                  </a:cubicBezTo>
                  <a:cubicBezTo>
                    <a:pt x="1156" y="2462"/>
                    <a:pt x="1129" y="2462"/>
                    <a:pt x="1115" y="2462"/>
                  </a:cubicBezTo>
                  <a:cubicBezTo>
                    <a:pt x="1047" y="2449"/>
                    <a:pt x="1006" y="2435"/>
                    <a:pt x="952" y="2421"/>
                  </a:cubicBezTo>
                  <a:cubicBezTo>
                    <a:pt x="911" y="2408"/>
                    <a:pt x="870" y="2394"/>
                    <a:pt x="830" y="2381"/>
                  </a:cubicBezTo>
                  <a:cubicBezTo>
                    <a:pt x="789" y="2367"/>
                    <a:pt x="762" y="2353"/>
                    <a:pt x="734" y="2340"/>
                  </a:cubicBezTo>
                  <a:cubicBezTo>
                    <a:pt x="721" y="2326"/>
                    <a:pt x="721" y="2340"/>
                    <a:pt x="694" y="2326"/>
                  </a:cubicBezTo>
                  <a:cubicBezTo>
                    <a:pt x="680" y="2326"/>
                    <a:pt x="666" y="2313"/>
                    <a:pt x="666" y="2299"/>
                  </a:cubicBezTo>
                  <a:cubicBezTo>
                    <a:pt x="626" y="2285"/>
                    <a:pt x="598" y="2285"/>
                    <a:pt x="571" y="2258"/>
                  </a:cubicBezTo>
                  <a:cubicBezTo>
                    <a:pt x="544" y="2245"/>
                    <a:pt x="517" y="2217"/>
                    <a:pt x="489" y="2190"/>
                  </a:cubicBezTo>
                  <a:cubicBezTo>
                    <a:pt x="462" y="2163"/>
                    <a:pt x="435" y="2136"/>
                    <a:pt x="435" y="2136"/>
                  </a:cubicBezTo>
                  <a:cubicBezTo>
                    <a:pt x="411" y="2112"/>
                    <a:pt x="398" y="2099"/>
                    <a:pt x="386" y="2096"/>
                  </a:cubicBezTo>
                  <a:lnTo>
                    <a:pt x="381" y="2095"/>
                  </a:lnTo>
                  <a:lnTo>
                    <a:pt x="382" y="2095"/>
                  </a:lnTo>
                  <a:cubicBezTo>
                    <a:pt x="395" y="2109"/>
                    <a:pt x="409" y="2135"/>
                    <a:pt x="423" y="2135"/>
                  </a:cubicBezTo>
                  <a:cubicBezTo>
                    <a:pt x="409" y="2135"/>
                    <a:pt x="395" y="2122"/>
                    <a:pt x="409" y="2135"/>
                  </a:cubicBezTo>
                  <a:cubicBezTo>
                    <a:pt x="395" y="2135"/>
                    <a:pt x="382" y="2122"/>
                    <a:pt x="382" y="2122"/>
                  </a:cubicBezTo>
                  <a:cubicBezTo>
                    <a:pt x="369" y="2109"/>
                    <a:pt x="356" y="2085"/>
                    <a:pt x="343" y="2082"/>
                  </a:cubicBezTo>
                  <a:lnTo>
                    <a:pt x="340" y="2082"/>
                  </a:lnTo>
                  <a:lnTo>
                    <a:pt x="340" y="2082"/>
                  </a:lnTo>
                  <a:cubicBezTo>
                    <a:pt x="340" y="2082"/>
                    <a:pt x="354" y="2096"/>
                    <a:pt x="340" y="2096"/>
                  </a:cubicBezTo>
                  <a:cubicBezTo>
                    <a:pt x="354" y="2109"/>
                    <a:pt x="381" y="2123"/>
                    <a:pt x="381" y="2136"/>
                  </a:cubicBezTo>
                  <a:cubicBezTo>
                    <a:pt x="381" y="2136"/>
                    <a:pt x="381" y="2136"/>
                    <a:pt x="395" y="2150"/>
                  </a:cubicBezTo>
                  <a:cubicBezTo>
                    <a:pt x="368" y="2136"/>
                    <a:pt x="354" y="2123"/>
                    <a:pt x="340" y="2109"/>
                  </a:cubicBezTo>
                  <a:cubicBezTo>
                    <a:pt x="327" y="2082"/>
                    <a:pt x="313" y="2069"/>
                    <a:pt x="313" y="2069"/>
                  </a:cubicBezTo>
                  <a:cubicBezTo>
                    <a:pt x="313" y="2055"/>
                    <a:pt x="299" y="2041"/>
                    <a:pt x="286" y="2028"/>
                  </a:cubicBezTo>
                  <a:cubicBezTo>
                    <a:pt x="258" y="1987"/>
                    <a:pt x="272" y="2014"/>
                    <a:pt x="258" y="2001"/>
                  </a:cubicBezTo>
                  <a:cubicBezTo>
                    <a:pt x="231" y="1960"/>
                    <a:pt x="217" y="1946"/>
                    <a:pt x="217" y="1933"/>
                  </a:cubicBezTo>
                  <a:cubicBezTo>
                    <a:pt x="204" y="1906"/>
                    <a:pt x="190" y="1892"/>
                    <a:pt x="190" y="1879"/>
                  </a:cubicBezTo>
                  <a:cubicBezTo>
                    <a:pt x="190" y="1879"/>
                    <a:pt x="190" y="1879"/>
                    <a:pt x="190" y="1865"/>
                  </a:cubicBezTo>
                  <a:cubicBezTo>
                    <a:pt x="204" y="1906"/>
                    <a:pt x="217" y="1946"/>
                    <a:pt x="245" y="1960"/>
                  </a:cubicBezTo>
                  <a:cubicBezTo>
                    <a:pt x="245" y="1960"/>
                    <a:pt x="245" y="1947"/>
                    <a:pt x="249" y="1948"/>
                  </a:cubicBezTo>
                  <a:lnTo>
                    <a:pt x="249" y="1948"/>
                  </a:lnTo>
                  <a:lnTo>
                    <a:pt x="250" y="1950"/>
                  </a:lnTo>
                  <a:cubicBezTo>
                    <a:pt x="252" y="1953"/>
                    <a:pt x="255" y="1957"/>
                    <a:pt x="258" y="1960"/>
                  </a:cubicBezTo>
                  <a:cubicBezTo>
                    <a:pt x="255" y="1953"/>
                    <a:pt x="252" y="1950"/>
                    <a:pt x="250" y="1949"/>
                  </a:cubicBezTo>
                  <a:lnTo>
                    <a:pt x="249" y="1948"/>
                  </a:lnTo>
                  <a:lnTo>
                    <a:pt x="247" y="1944"/>
                  </a:lnTo>
                  <a:cubicBezTo>
                    <a:pt x="243" y="1934"/>
                    <a:pt x="240" y="1923"/>
                    <a:pt x="231" y="1906"/>
                  </a:cubicBezTo>
                  <a:cubicBezTo>
                    <a:pt x="231" y="1906"/>
                    <a:pt x="245" y="1919"/>
                    <a:pt x="245" y="1919"/>
                  </a:cubicBezTo>
                  <a:cubicBezTo>
                    <a:pt x="272" y="1960"/>
                    <a:pt x="286" y="2001"/>
                    <a:pt x="299" y="2014"/>
                  </a:cubicBezTo>
                  <a:cubicBezTo>
                    <a:pt x="299" y="2014"/>
                    <a:pt x="313" y="2041"/>
                    <a:pt x="340" y="2069"/>
                  </a:cubicBezTo>
                  <a:cubicBezTo>
                    <a:pt x="328" y="2057"/>
                    <a:pt x="337" y="2066"/>
                    <a:pt x="340" y="2077"/>
                  </a:cubicBezTo>
                  <a:lnTo>
                    <a:pt x="340" y="2082"/>
                  </a:lnTo>
                  <a:lnTo>
                    <a:pt x="349" y="2082"/>
                  </a:lnTo>
                  <a:cubicBezTo>
                    <a:pt x="358" y="2083"/>
                    <a:pt x="367" y="2084"/>
                    <a:pt x="376" y="2091"/>
                  </a:cubicBezTo>
                  <a:lnTo>
                    <a:pt x="380" y="2094"/>
                  </a:lnTo>
                  <a:lnTo>
                    <a:pt x="376" y="2086"/>
                  </a:lnTo>
                  <a:cubicBezTo>
                    <a:pt x="364" y="2065"/>
                    <a:pt x="353" y="2053"/>
                    <a:pt x="353" y="2041"/>
                  </a:cubicBezTo>
                  <a:cubicBezTo>
                    <a:pt x="340" y="2027"/>
                    <a:pt x="340" y="2027"/>
                    <a:pt x="326" y="2014"/>
                  </a:cubicBezTo>
                  <a:cubicBezTo>
                    <a:pt x="326" y="2014"/>
                    <a:pt x="326" y="2014"/>
                    <a:pt x="340" y="2014"/>
                  </a:cubicBezTo>
                  <a:cubicBezTo>
                    <a:pt x="326" y="2000"/>
                    <a:pt x="326" y="1986"/>
                    <a:pt x="313" y="1973"/>
                  </a:cubicBezTo>
                  <a:cubicBezTo>
                    <a:pt x="313" y="1973"/>
                    <a:pt x="299" y="1959"/>
                    <a:pt x="285" y="1932"/>
                  </a:cubicBezTo>
                  <a:cubicBezTo>
                    <a:pt x="285" y="1918"/>
                    <a:pt x="285" y="1932"/>
                    <a:pt x="299" y="1918"/>
                  </a:cubicBezTo>
                  <a:cubicBezTo>
                    <a:pt x="285" y="1905"/>
                    <a:pt x="258" y="1864"/>
                    <a:pt x="245" y="1823"/>
                  </a:cubicBezTo>
                  <a:cubicBezTo>
                    <a:pt x="231" y="1810"/>
                    <a:pt x="217" y="1810"/>
                    <a:pt x="231" y="1823"/>
                  </a:cubicBezTo>
                  <a:cubicBezTo>
                    <a:pt x="231" y="1850"/>
                    <a:pt x="245" y="1878"/>
                    <a:pt x="258" y="1905"/>
                  </a:cubicBezTo>
                  <a:cubicBezTo>
                    <a:pt x="258" y="1905"/>
                    <a:pt x="245" y="1891"/>
                    <a:pt x="258" y="1918"/>
                  </a:cubicBezTo>
                  <a:cubicBezTo>
                    <a:pt x="258" y="1918"/>
                    <a:pt x="245" y="1905"/>
                    <a:pt x="231" y="1891"/>
                  </a:cubicBezTo>
                  <a:cubicBezTo>
                    <a:pt x="217" y="1864"/>
                    <a:pt x="217" y="1850"/>
                    <a:pt x="204" y="1850"/>
                  </a:cubicBezTo>
                  <a:cubicBezTo>
                    <a:pt x="204" y="1850"/>
                    <a:pt x="190" y="1810"/>
                    <a:pt x="177" y="1782"/>
                  </a:cubicBezTo>
                  <a:cubicBezTo>
                    <a:pt x="163" y="1755"/>
                    <a:pt x="149" y="1728"/>
                    <a:pt x="149" y="1742"/>
                  </a:cubicBezTo>
                  <a:cubicBezTo>
                    <a:pt x="149" y="1714"/>
                    <a:pt x="136" y="1714"/>
                    <a:pt x="122" y="1687"/>
                  </a:cubicBezTo>
                  <a:cubicBezTo>
                    <a:pt x="122" y="1660"/>
                    <a:pt x="122" y="1633"/>
                    <a:pt x="109" y="1619"/>
                  </a:cubicBezTo>
                  <a:cubicBezTo>
                    <a:pt x="109" y="1592"/>
                    <a:pt x="109" y="1578"/>
                    <a:pt x="109" y="1565"/>
                  </a:cubicBezTo>
                  <a:cubicBezTo>
                    <a:pt x="109" y="1538"/>
                    <a:pt x="95" y="1510"/>
                    <a:pt x="95" y="1497"/>
                  </a:cubicBezTo>
                  <a:cubicBezTo>
                    <a:pt x="95" y="1483"/>
                    <a:pt x="95" y="1429"/>
                    <a:pt x="95" y="1374"/>
                  </a:cubicBezTo>
                  <a:cubicBezTo>
                    <a:pt x="95" y="1320"/>
                    <a:pt x="95" y="1266"/>
                    <a:pt x="81" y="1252"/>
                  </a:cubicBezTo>
                  <a:lnTo>
                    <a:pt x="81" y="1254"/>
                  </a:lnTo>
                  <a:cubicBezTo>
                    <a:pt x="81" y="1259"/>
                    <a:pt x="81" y="1266"/>
                    <a:pt x="81" y="1266"/>
                  </a:cubicBezTo>
                  <a:cubicBezTo>
                    <a:pt x="68" y="1266"/>
                    <a:pt x="68" y="1307"/>
                    <a:pt x="68" y="1347"/>
                  </a:cubicBezTo>
                  <a:cubicBezTo>
                    <a:pt x="79" y="1369"/>
                    <a:pt x="81" y="1374"/>
                    <a:pt x="81" y="1396"/>
                  </a:cubicBezTo>
                  <a:lnTo>
                    <a:pt x="81" y="1402"/>
                  </a:lnTo>
                  <a:lnTo>
                    <a:pt x="77" y="1396"/>
                  </a:lnTo>
                  <a:cubicBezTo>
                    <a:pt x="68" y="1382"/>
                    <a:pt x="68" y="1361"/>
                    <a:pt x="68" y="1361"/>
                  </a:cubicBezTo>
                  <a:cubicBezTo>
                    <a:pt x="68" y="1361"/>
                    <a:pt x="68" y="1374"/>
                    <a:pt x="68" y="1374"/>
                  </a:cubicBezTo>
                  <a:cubicBezTo>
                    <a:pt x="68" y="1402"/>
                    <a:pt x="68" y="1429"/>
                    <a:pt x="81" y="1470"/>
                  </a:cubicBezTo>
                  <a:cubicBezTo>
                    <a:pt x="81" y="1497"/>
                    <a:pt x="81" y="1524"/>
                    <a:pt x="95" y="1578"/>
                  </a:cubicBezTo>
                  <a:cubicBezTo>
                    <a:pt x="95" y="1578"/>
                    <a:pt x="95" y="1592"/>
                    <a:pt x="95" y="1606"/>
                  </a:cubicBezTo>
                  <a:cubicBezTo>
                    <a:pt x="95" y="1606"/>
                    <a:pt x="95" y="1606"/>
                    <a:pt x="81" y="1592"/>
                  </a:cubicBezTo>
                  <a:cubicBezTo>
                    <a:pt x="81" y="1592"/>
                    <a:pt x="81" y="1592"/>
                    <a:pt x="68" y="1538"/>
                  </a:cubicBezTo>
                  <a:cubicBezTo>
                    <a:pt x="68" y="1524"/>
                    <a:pt x="54" y="1483"/>
                    <a:pt x="54" y="1456"/>
                  </a:cubicBezTo>
                  <a:cubicBezTo>
                    <a:pt x="41" y="1415"/>
                    <a:pt x="41" y="1388"/>
                    <a:pt x="41" y="1361"/>
                  </a:cubicBezTo>
                  <a:cubicBezTo>
                    <a:pt x="27" y="1361"/>
                    <a:pt x="41" y="1374"/>
                    <a:pt x="27" y="1361"/>
                  </a:cubicBezTo>
                  <a:cubicBezTo>
                    <a:pt x="27" y="1320"/>
                    <a:pt x="27" y="1307"/>
                    <a:pt x="27" y="1293"/>
                  </a:cubicBezTo>
                  <a:cubicBezTo>
                    <a:pt x="27" y="1279"/>
                    <a:pt x="41" y="1266"/>
                    <a:pt x="41" y="1239"/>
                  </a:cubicBezTo>
                  <a:cubicBezTo>
                    <a:pt x="41" y="1211"/>
                    <a:pt x="41" y="1198"/>
                    <a:pt x="41" y="1171"/>
                  </a:cubicBezTo>
                  <a:cubicBezTo>
                    <a:pt x="41" y="1157"/>
                    <a:pt x="54" y="1157"/>
                    <a:pt x="54" y="1130"/>
                  </a:cubicBezTo>
                  <a:cubicBezTo>
                    <a:pt x="54" y="1089"/>
                    <a:pt x="54" y="1062"/>
                    <a:pt x="68" y="1021"/>
                  </a:cubicBezTo>
                  <a:cubicBezTo>
                    <a:pt x="81" y="994"/>
                    <a:pt x="95" y="953"/>
                    <a:pt x="109" y="926"/>
                  </a:cubicBezTo>
                  <a:cubicBezTo>
                    <a:pt x="122" y="885"/>
                    <a:pt x="136" y="871"/>
                    <a:pt x="136" y="885"/>
                  </a:cubicBezTo>
                  <a:cubicBezTo>
                    <a:pt x="122" y="899"/>
                    <a:pt x="122" y="926"/>
                    <a:pt x="109" y="939"/>
                  </a:cubicBezTo>
                  <a:cubicBezTo>
                    <a:pt x="136" y="912"/>
                    <a:pt x="149" y="858"/>
                    <a:pt x="177" y="831"/>
                  </a:cubicBezTo>
                  <a:cubicBezTo>
                    <a:pt x="177" y="790"/>
                    <a:pt x="190" y="763"/>
                    <a:pt x="163" y="790"/>
                  </a:cubicBezTo>
                  <a:cubicBezTo>
                    <a:pt x="163" y="776"/>
                    <a:pt x="177" y="749"/>
                    <a:pt x="177" y="749"/>
                  </a:cubicBezTo>
                  <a:cubicBezTo>
                    <a:pt x="163" y="749"/>
                    <a:pt x="163" y="776"/>
                    <a:pt x="149" y="790"/>
                  </a:cubicBezTo>
                  <a:cubicBezTo>
                    <a:pt x="149" y="781"/>
                    <a:pt x="149" y="773"/>
                    <a:pt x="153" y="764"/>
                  </a:cubicBezTo>
                  <a:lnTo>
                    <a:pt x="154" y="761"/>
                  </a:lnTo>
                  <a:lnTo>
                    <a:pt x="155" y="761"/>
                  </a:lnTo>
                  <a:cubicBezTo>
                    <a:pt x="157" y="759"/>
                    <a:pt x="160" y="756"/>
                    <a:pt x="163" y="749"/>
                  </a:cubicBezTo>
                  <a:cubicBezTo>
                    <a:pt x="160" y="752"/>
                    <a:pt x="157" y="756"/>
                    <a:pt x="155" y="759"/>
                  </a:cubicBezTo>
                  <a:lnTo>
                    <a:pt x="154" y="761"/>
                  </a:lnTo>
                  <a:lnTo>
                    <a:pt x="153" y="761"/>
                  </a:lnTo>
                  <a:cubicBezTo>
                    <a:pt x="148" y="762"/>
                    <a:pt x="145" y="749"/>
                    <a:pt x="136" y="749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3" y="708"/>
                    <a:pt x="177" y="695"/>
                    <a:pt x="190" y="667"/>
                  </a:cubicBezTo>
                  <a:cubicBezTo>
                    <a:pt x="190" y="667"/>
                    <a:pt x="204" y="654"/>
                    <a:pt x="204" y="667"/>
                  </a:cubicBezTo>
                  <a:cubicBezTo>
                    <a:pt x="190" y="681"/>
                    <a:pt x="204" y="667"/>
                    <a:pt x="190" y="681"/>
                  </a:cubicBezTo>
                  <a:cubicBezTo>
                    <a:pt x="190" y="695"/>
                    <a:pt x="190" y="681"/>
                    <a:pt x="190" y="695"/>
                  </a:cubicBezTo>
                  <a:cubicBezTo>
                    <a:pt x="204" y="681"/>
                    <a:pt x="217" y="667"/>
                    <a:pt x="217" y="654"/>
                  </a:cubicBezTo>
                  <a:cubicBezTo>
                    <a:pt x="217" y="667"/>
                    <a:pt x="217" y="681"/>
                    <a:pt x="217" y="708"/>
                  </a:cubicBezTo>
                  <a:cubicBezTo>
                    <a:pt x="231" y="695"/>
                    <a:pt x="245" y="667"/>
                    <a:pt x="272" y="627"/>
                  </a:cubicBezTo>
                  <a:cubicBezTo>
                    <a:pt x="272" y="640"/>
                    <a:pt x="285" y="613"/>
                    <a:pt x="285" y="627"/>
                  </a:cubicBezTo>
                  <a:cubicBezTo>
                    <a:pt x="272" y="654"/>
                    <a:pt x="245" y="667"/>
                    <a:pt x="245" y="695"/>
                  </a:cubicBezTo>
                  <a:cubicBezTo>
                    <a:pt x="217" y="735"/>
                    <a:pt x="245" y="708"/>
                    <a:pt x="231" y="722"/>
                  </a:cubicBezTo>
                  <a:cubicBezTo>
                    <a:pt x="258" y="708"/>
                    <a:pt x="272" y="681"/>
                    <a:pt x="285" y="654"/>
                  </a:cubicBezTo>
                  <a:cubicBezTo>
                    <a:pt x="313" y="627"/>
                    <a:pt x="326" y="613"/>
                    <a:pt x="340" y="599"/>
                  </a:cubicBezTo>
                  <a:cubicBezTo>
                    <a:pt x="342" y="599"/>
                    <a:pt x="343" y="600"/>
                    <a:pt x="344" y="600"/>
                  </a:cubicBezTo>
                  <a:lnTo>
                    <a:pt x="344" y="600"/>
                  </a:lnTo>
                  <a:lnTo>
                    <a:pt x="343" y="600"/>
                  </a:lnTo>
                  <a:cubicBezTo>
                    <a:pt x="340" y="601"/>
                    <a:pt x="340" y="605"/>
                    <a:pt x="340" y="613"/>
                  </a:cubicBezTo>
                  <a:cubicBezTo>
                    <a:pt x="340" y="613"/>
                    <a:pt x="349" y="604"/>
                    <a:pt x="345" y="601"/>
                  </a:cubicBezTo>
                  <a:lnTo>
                    <a:pt x="344" y="600"/>
                  </a:lnTo>
                  <a:lnTo>
                    <a:pt x="346" y="600"/>
                  </a:lnTo>
                  <a:cubicBezTo>
                    <a:pt x="348" y="599"/>
                    <a:pt x="350" y="599"/>
                    <a:pt x="353" y="599"/>
                  </a:cubicBezTo>
                  <a:cubicBezTo>
                    <a:pt x="353" y="586"/>
                    <a:pt x="367" y="572"/>
                    <a:pt x="367" y="559"/>
                  </a:cubicBezTo>
                  <a:cubicBezTo>
                    <a:pt x="394" y="531"/>
                    <a:pt x="408" y="518"/>
                    <a:pt x="435" y="491"/>
                  </a:cubicBezTo>
                  <a:cubicBezTo>
                    <a:pt x="462" y="464"/>
                    <a:pt x="489" y="450"/>
                    <a:pt x="503" y="436"/>
                  </a:cubicBezTo>
                  <a:cubicBezTo>
                    <a:pt x="517" y="423"/>
                    <a:pt x="544" y="396"/>
                    <a:pt x="571" y="382"/>
                  </a:cubicBezTo>
                  <a:cubicBezTo>
                    <a:pt x="585" y="368"/>
                    <a:pt x="612" y="355"/>
                    <a:pt x="626" y="341"/>
                  </a:cubicBezTo>
                  <a:cubicBezTo>
                    <a:pt x="639" y="328"/>
                    <a:pt x="653" y="328"/>
                    <a:pt x="666" y="314"/>
                  </a:cubicBezTo>
                  <a:cubicBezTo>
                    <a:pt x="680" y="300"/>
                    <a:pt x="707" y="287"/>
                    <a:pt x="734" y="273"/>
                  </a:cubicBezTo>
                  <a:cubicBezTo>
                    <a:pt x="762" y="260"/>
                    <a:pt x="775" y="260"/>
                    <a:pt x="748" y="273"/>
                  </a:cubicBezTo>
                  <a:cubicBezTo>
                    <a:pt x="707" y="287"/>
                    <a:pt x="680" y="300"/>
                    <a:pt x="639" y="341"/>
                  </a:cubicBezTo>
                  <a:cubicBezTo>
                    <a:pt x="653" y="328"/>
                    <a:pt x="653" y="341"/>
                    <a:pt x="666" y="341"/>
                  </a:cubicBezTo>
                  <a:cubicBezTo>
                    <a:pt x="694" y="314"/>
                    <a:pt x="707" y="300"/>
                    <a:pt x="734" y="287"/>
                  </a:cubicBezTo>
                  <a:cubicBezTo>
                    <a:pt x="748" y="287"/>
                    <a:pt x="748" y="287"/>
                    <a:pt x="762" y="273"/>
                  </a:cubicBezTo>
                  <a:cubicBezTo>
                    <a:pt x="789" y="260"/>
                    <a:pt x="830" y="246"/>
                    <a:pt x="870" y="232"/>
                  </a:cubicBezTo>
                  <a:cubicBezTo>
                    <a:pt x="843" y="219"/>
                    <a:pt x="870" y="205"/>
                    <a:pt x="857" y="205"/>
                  </a:cubicBezTo>
                  <a:cubicBezTo>
                    <a:pt x="843" y="205"/>
                    <a:pt x="816" y="219"/>
                    <a:pt x="816" y="219"/>
                  </a:cubicBezTo>
                  <a:cubicBezTo>
                    <a:pt x="789" y="219"/>
                    <a:pt x="789" y="219"/>
                    <a:pt x="775" y="232"/>
                  </a:cubicBezTo>
                  <a:cubicBezTo>
                    <a:pt x="762" y="246"/>
                    <a:pt x="775" y="232"/>
                    <a:pt x="762" y="246"/>
                  </a:cubicBezTo>
                  <a:cubicBezTo>
                    <a:pt x="734" y="260"/>
                    <a:pt x="734" y="260"/>
                    <a:pt x="707" y="273"/>
                  </a:cubicBezTo>
                  <a:cubicBezTo>
                    <a:pt x="707" y="273"/>
                    <a:pt x="721" y="260"/>
                    <a:pt x="734" y="260"/>
                  </a:cubicBezTo>
                  <a:cubicBezTo>
                    <a:pt x="748" y="246"/>
                    <a:pt x="762" y="232"/>
                    <a:pt x="762" y="232"/>
                  </a:cubicBezTo>
                  <a:cubicBezTo>
                    <a:pt x="762" y="219"/>
                    <a:pt x="694" y="246"/>
                    <a:pt x="748" y="219"/>
                  </a:cubicBezTo>
                  <a:cubicBezTo>
                    <a:pt x="762" y="205"/>
                    <a:pt x="762" y="205"/>
                    <a:pt x="775" y="205"/>
                  </a:cubicBezTo>
                  <a:cubicBezTo>
                    <a:pt x="789" y="205"/>
                    <a:pt x="789" y="192"/>
                    <a:pt x="802" y="192"/>
                  </a:cubicBezTo>
                  <a:cubicBezTo>
                    <a:pt x="802" y="192"/>
                    <a:pt x="796" y="192"/>
                    <a:pt x="790" y="192"/>
                  </a:cubicBezTo>
                  <a:lnTo>
                    <a:pt x="789" y="192"/>
                  </a:lnTo>
                  <a:cubicBezTo>
                    <a:pt x="789" y="192"/>
                    <a:pt x="802" y="178"/>
                    <a:pt x="816" y="178"/>
                  </a:cubicBezTo>
                  <a:cubicBezTo>
                    <a:pt x="816" y="178"/>
                    <a:pt x="816" y="178"/>
                    <a:pt x="817" y="178"/>
                  </a:cubicBezTo>
                  <a:lnTo>
                    <a:pt x="817" y="178"/>
                  </a:lnTo>
                  <a:lnTo>
                    <a:pt x="817" y="177"/>
                  </a:lnTo>
                  <a:cubicBezTo>
                    <a:pt x="817" y="175"/>
                    <a:pt x="819" y="165"/>
                    <a:pt x="831" y="165"/>
                  </a:cubicBezTo>
                  <a:cubicBezTo>
                    <a:pt x="843" y="165"/>
                    <a:pt x="834" y="165"/>
                    <a:pt x="822" y="174"/>
                  </a:cubicBezTo>
                  <a:lnTo>
                    <a:pt x="817" y="178"/>
                  </a:lnTo>
                  <a:lnTo>
                    <a:pt x="818" y="178"/>
                  </a:lnTo>
                  <a:cubicBezTo>
                    <a:pt x="823" y="178"/>
                    <a:pt x="833" y="178"/>
                    <a:pt x="843" y="178"/>
                  </a:cubicBezTo>
                  <a:cubicBezTo>
                    <a:pt x="857" y="164"/>
                    <a:pt x="870" y="164"/>
                    <a:pt x="870" y="164"/>
                  </a:cubicBezTo>
                  <a:cubicBezTo>
                    <a:pt x="911" y="151"/>
                    <a:pt x="925" y="151"/>
                    <a:pt x="938" y="137"/>
                  </a:cubicBezTo>
                  <a:cubicBezTo>
                    <a:pt x="952" y="137"/>
                    <a:pt x="966" y="137"/>
                    <a:pt x="993" y="124"/>
                  </a:cubicBezTo>
                  <a:cubicBezTo>
                    <a:pt x="993" y="124"/>
                    <a:pt x="989" y="127"/>
                    <a:pt x="986" y="130"/>
                  </a:cubicBezTo>
                  <a:lnTo>
                    <a:pt x="985" y="131"/>
                  </a:lnTo>
                  <a:lnTo>
                    <a:pt x="984" y="131"/>
                  </a:lnTo>
                  <a:cubicBezTo>
                    <a:pt x="981" y="131"/>
                    <a:pt x="979" y="132"/>
                    <a:pt x="979" y="137"/>
                  </a:cubicBezTo>
                  <a:cubicBezTo>
                    <a:pt x="979" y="137"/>
                    <a:pt x="981" y="135"/>
                    <a:pt x="983" y="133"/>
                  </a:cubicBezTo>
                  <a:lnTo>
                    <a:pt x="985" y="131"/>
                  </a:lnTo>
                  <a:lnTo>
                    <a:pt x="988" y="132"/>
                  </a:lnTo>
                  <a:cubicBezTo>
                    <a:pt x="993" y="134"/>
                    <a:pt x="1000" y="137"/>
                    <a:pt x="1006" y="137"/>
                  </a:cubicBezTo>
                  <a:cubicBezTo>
                    <a:pt x="1047" y="124"/>
                    <a:pt x="1074" y="124"/>
                    <a:pt x="1088" y="124"/>
                  </a:cubicBezTo>
                  <a:cubicBezTo>
                    <a:pt x="1102" y="124"/>
                    <a:pt x="1102" y="137"/>
                    <a:pt x="1088" y="137"/>
                  </a:cubicBezTo>
                  <a:cubicBezTo>
                    <a:pt x="1020" y="151"/>
                    <a:pt x="966" y="151"/>
                    <a:pt x="938" y="178"/>
                  </a:cubicBezTo>
                  <a:cubicBezTo>
                    <a:pt x="938" y="178"/>
                    <a:pt x="979" y="178"/>
                    <a:pt x="1006" y="164"/>
                  </a:cubicBezTo>
                  <a:cubicBezTo>
                    <a:pt x="1020" y="164"/>
                    <a:pt x="1020" y="164"/>
                    <a:pt x="1020" y="164"/>
                  </a:cubicBezTo>
                  <a:cubicBezTo>
                    <a:pt x="1034" y="164"/>
                    <a:pt x="1061" y="151"/>
                    <a:pt x="1047" y="164"/>
                  </a:cubicBezTo>
                  <a:cubicBezTo>
                    <a:pt x="1074" y="151"/>
                    <a:pt x="1074" y="151"/>
                    <a:pt x="1115" y="137"/>
                  </a:cubicBezTo>
                  <a:lnTo>
                    <a:pt x="1113" y="137"/>
                  </a:lnTo>
                  <a:cubicBezTo>
                    <a:pt x="1108" y="137"/>
                    <a:pt x="1102" y="137"/>
                    <a:pt x="1102" y="137"/>
                  </a:cubicBezTo>
                  <a:cubicBezTo>
                    <a:pt x="1115" y="137"/>
                    <a:pt x="1129" y="124"/>
                    <a:pt x="1156" y="124"/>
                  </a:cubicBezTo>
                  <a:cubicBezTo>
                    <a:pt x="1183" y="124"/>
                    <a:pt x="1210" y="110"/>
                    <a:pt x="1238" y="110"/>
                  </a:cubicBezTo>
                  <a:close/>
                  <a:moveTo>
                    <a:pt x="1253" y="82"/>
                  </a:moveTo>
                  <a:cubicBezTo>
                    <a:pt x="1253" y="82"/>
                    <a:pt x="1267" y="82"/>
                    <a:pt x="1267" y="82"/>
                  </a:cubicBezTo>
                  <a:cubicBezTo>
                    <a:pt x="1267" y="82"/>
                    <a:pt x="1280" y="82"/>
                    <a:pt x="1280" y="82"/>
                  </a:cubicBezTo>
                  <a:cubicBezTo>
                    <a:pt x="1294" y="82"/>
                    <a:pt x="1335" y="82"/>
                    <a:pt x="1362" y="82"/>
                  </a:cubicBezTo>
                  <a:cubicBezTo>
                    <a:pt x="1403" y="82"/>
                    <a:pt x="1430" y="96"/>
                    <a:pt x="1430" y="96"/>
                  </a:cubicBezTo>
                  <a:cubicBezTo>
                    <a:pt x="1403" y="96"/>
                    <a:pt x="1362" y="96"/>
                    <a:pt x="1335" y="96"/>
                  </a:cubicBezTo>
                  <a:cubicBezTo>
                    <a:pt x="1294" y="96"/>
                    <a:pt x="1267" y="110"/>
                    <a:pt x="1280" y="110"/>
                  </a:cubicBezTo>
                  <a:cubicBezTo>
                    <a:pt x="1280" y="110"/>
                    <a:pt x="1253" y="110"/>
                    <a:pt x="1253" y="110"/>
                  </a:cubicBezTo>
                  <a:cubicBezTo>
                    <a:pt x="1246" y="110"/>
                    <a:pt x="1242" y="110"/>
                    <a:pt x="1239" y="110"/>
                  </a:cubicBezTo>
                  <a:lnTo>
                    <a:pt x="1238" y="110"/>
                  </a:lnTo>
                  <a:lnTo>
                    <a:pt x="1237" y="110"/>
                  </a:lnTo>
                  <a:cubicBezTo>
                    <a:pt x="1231" y="110"/>
                    <a:pt x="1235" y="110"/>
                    <a:pt x="1226" y="110"/>
                  </a:cubicBezTo>
                  <a:cubicBezTo>
                    <a:pt x="1226" y="110"/>
                    <a:pt x="1226" y="110"/>
                    <a:pt x="1212" y="110"/>
                  </a:cubicBezTo>
                  <a:cubicBezTo>
                    <a:pt x="1239" y="110"/>
                    <a:pt x="1226" y="110"/>
                    <a:pt x="1212" y="96"/>
                  </a:cubicBezTo>
                  <a:cubicBezTo>
                    <a:pt x="1239" y="96"/>
                    <a:pt x="1267" y="82"/>
                    <a:pt x="1253" y="82"/>
                  </a:cubicBezTo>
                  <a:close/>
                  <a:moveTo>
                    <a:pt x="735" y="70"/>
                  </a:moveTo>
                  <a:cubicBezTo>
                    <a:pt x="722" y="83"/>
                    <a:pt x="708" y="83"/>
                    <a:pt x="695" y="83"/>
                  </a:cubicBezTo>
                  <a:cubicBezTo>
                    <a:pt x="708" y="83"/>
                    <a:pt x="735" y="70"/>
                    <a:pt x="735" y="70"/>
                  </a:cubicBezTo>
                  <a:close/>
                  <a:moveTo>
                    <a:pt x="1130" y="0"/>
                  </a:moveTo>
                  <a:lnTo>
                    <a:pt x="1130" y="0"/>
                  </a:lnTo>
                  <a:lnTo>
                    <a:pt x="1129" y="0"/>
                  </a:lnTo>
                  <a:lnTo>
                    <a:pt x="1128" y="0"/>
                  </a:lnTo>
                  <a:lnTo>
                    <a:pt x="1127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1" y="0"/>
                  </a:lnTo>
                  <a:lnTo>
                    <a:pt x="1120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4" y="0"/>
                  </a:lnTo>
                  <a:lnTo>
                    <a:pt x="1113" y="0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30" y="0"/>
                  </a:lnTo>
                  <a:close/>
                  <a:moveTo>
                    <a:pt x="1020" y="1755"/>
                  </a:moveTo>
                  <a:cubicBezTo>
                    <a:pt x="1020" y="1755"/>
                    <a:pt x="1007" y="1742"/>
                    <a:pt x="1007" y="1742"/>
                  </a:cubicBezTo>
                  <a:cubicBezTo>
                    <a:pt x="1020" y="1755"/>
                    <a:pt x="1020" y="1755"/>
                    <a:pt x="1020" y="1755"/>
                  </a:cubicBezTo>
                  <a:close/>
                  <a:moveTo>
                    <a:pt x="750" y="1239"/>
                  </a:moveTo>
                  <a:cubicBezTo>
                    <a:pt x="750" y="1239"/>
                    <a:pt x="750" y="1239"/>
                    <a:pt x="763" y="1239"/>
                  </a:cubicBezTo>
                  <a:cubicBezTo>
                    <a:pt x="763" y="1239"/>
                    <a:pt x="763" y="1253"/>
                    <a:pt x="763" y="1253"/>
                  </a:cubicBezTo>
                  <a:cubicBezTo>
                    <a:pt x="763" y="1239"/>
                    <a:pt x="763" y="1225"/>
                    <a:pt x="763" y="1225"/>
                  </a:cubicBezTo>
                  <a:cubicBezTo>
                    <a:pt x="763" y="1225"/>
                    <a:pt x="750" y="1239"/>
                    <a:pt x="750" y="1239"/>
                  </a:cubicBezTo>
                  <a:close/>
                  <a:moveTo>
                    <a:pt x="925" y="912"/>
                  </a:moveTo>
                  <a:cubicBezTo>
                    <a:pt x="925" y="925"/>
                    <a:pt x="940" y="925"/>
                    <a:pt x="940" y="912"/>
                  </a:cubicBezTo>
                  <a:cubicBezTo>
                    <a:pt x="940" y="912"/>
                    <a:pt x="940" y="912"/>
                    <a:pt x="925" y="912"/>
                  </a:cubicBezTo>
                  <a:cubicBezTo>
                    <a:pt x="940" y="912"/>
                    <a:pt x="940" y="912"/>
                    <a:pt x="925" y="912"/>
                  </a:cubicBezTo>
                  <a:close/>
                  <a:moveTo>
                    <a:pt x="912" y="980"/>
                  </a:moveTo>
                  <a:cubicBezTo>
                    <a:pt x="912" y="980"/>
                    <a:pt x="925" y="967"/>
                    <a:pt x="912" y="980"/>
                  </a:cubicBezTo>
                  <a:close/>
                  <a:moveTo>
                    <a:pt x="1974" y="1633"/>
                  </a:moveTo>
                  <a:cubicBezTo>
                    <a:pt x="1960" y="1647"/>
                    <a:pt x="1974" y="1633"/>
                    <a:pt x="1974" y="1633"/>
                  </a:cubicBezTo>
                  <a:cubicBezTo>
                    <a:pt x="1974" y="1633"/>
                    <a:pt x="1974" y="1633"/>
                    <a:pt x="1974" y="1619"/>
                  </a:cubicBezTo>
                  <a:cubicBezTo>
                    <a:pt x="1974" y="1619"/>
                    <a:pt x="1974" y="1605"/>
                    <a:pt x="1974" y="1605"/>
                  </a:cubicBezTo>
                  <a:cubicBezTo>
                    <a:pt x="1974" y="1605"/>
                    <a:pt x="1988" y="1591"/>
                    <a:pt x="1988" y="1577"/>
                  </a:cubicBezTo>
                  <a:cubicBezTo>
                    <a:pt x="1974" y="1591"/>
                    <a:pt x="1974" y="1619"/>
                    <a:pt x="1960" y="1647"/>
                  </a:cubicBezTo>
                  <a:cubicBezTo>
                    <a:pt x="1960" y="1647"/>
                    <a:pt x="1960" y="1647"/>
                    <a:pt x="1974" y="1633"/>
                  </a:cubicBezTo>
                  <a:close/>
                  <a:moveTo>
                    <a:pt x="1362" y="695"/>
                  </a:moveTo>
                  <a:cubicBezTo>
                    <a:pt x="1375" y="695"/>
                    <a:pt x="1375" y="695"/>
                    <a:pt x="1375" y="695"/>
                  </a:cubicBezTo>
                  <a:cubicBezTo>
                    <a:pt x="1375" y="695"/>
                    <a:pt x="1375" y="695"/>
                    <a:pt x="1362" y="695"/>
                  </a:cubicBezTo>
                  <a:close/>
                  <a:moveTo>
                    <a:pt x="1388" y="682"/>
                  </a:moveTo>
                  <a:cubicBezTo>
                    <a:pt x="1401" y="682"/>
                    <a:pt x="1374" y="682"/>
                    <a:pt x="1361" y="682"/>
                  </a:cubicBezTo>
                  <a:cubicBezTo>
                    <a:pt x="1347" y="668"/>
                    <a:pt x="1320" y="668"/>
                    <a:pt x="1320" y="668"/>
                  </a:cubicBezTo>
                  <a:cubicBezTo>
                    <a:pt x="1307" y="655"/>
                    <a:pt x="1293" y="655"/>
                    <a:pt x="1280" y="655"/>
                  </a:cubicBezTo>
                  <a:cubicBezTo>
                    <a:pt x="1266" y="655"/>
                    <a:pt x="1266" y="668"/>
                    <a:pt x="1226" y="668"/>
                  </a:cubicBezTo>
                  <a:cubicBezTo>
                    <a:pt x="1212" y="682"/>
                    <a:pt x="1199" y="682"/>
                    <a:pt x="1185" y="695"/>
                  </a:cubicBezTo>
                  <a:cubicBezTo>
                    <a:pt x="1199" y="695"/>
                    <a:pt x="1199" y="695"/>
                    <a:pt x="1199" y="695"/>
                  </a:cubicBezTo>
                  <a:cubicBezTo>
                    <a:pt x="1212" y="695"/>
                    <a:pt x="1239" y="695"/>
                    <a:pt x="1253" y="695"/>
                  </a:cubicBezTo>
                  <a:cubicBezTo>
                    <a:pt x="1253" y="695"/>
                    <a:pt x="1253" y="695"/>
                    <a:pt x="1266" y="708"/>
                  </a:cubicBezTo>
                  <a:cubicBezTo>
                    <a:pt x="1280" y="695"/>
                    <a:pt x="1280" y="695"/>
                    <a:pt x="1293" y="695"/>
                  </a:cubicBezTo>
                  <a:cubicBezTo>
                    <a:pt x="1293" y="695"/>
                    <a:pt x="1307" y="695"/>
                    <a:pt x="1320" y="695"/>
                  </a:cubicBezTo>
                  <a:cubicBezTo>
                    <a:pt x="1334" y="695"/>
                    <a:pt x="1320" y="682"/>
                    <a:pt x="1320" y="682"/>
                  </a:cubicBezTo>
                  <a:cubicBezTo>
                    <a:pt x="1334" y="682"/>
                    <a:pt x="1361" y="695"/>
                    <a:pt x="1361" y="695"/>
                  </a:cubicBezTo>
                  <a:cubicBezTo>
                    <a:pt x="1361" y="695"/>
                    <a:pt x="1361" y="695"/>
                    <a:pt x="1361" y="682"/>
                  </a:cubicBezTo>
                  <a:cubicBezTo>
                    <a:pt x="1374" y="682"/>
                    <a:pt x="1401" y="695"/>
                    <a:pt x="1415" y="695"/>
                  </a:cubicBezTo>
                  <a:cubicBezTo>
                    <a:pt x="1415" y="695"/>
                    <a:pt x="1388" y="695"/>
                    <a:pt x="1388" y="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1" name="图形"/>
            <p:cNvSpPr txBox="1"/>
            <p:nvPr/>
          </p:nvSpPr>
          <p:spPr>
            <a:xfrm>
              <a:off x="9976" y="5222"/>
              <a:ext cx="7936" cy="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rgbClr val="C48F7E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02. </a:t>
              </a: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 Job completion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42" name="图形"/>
          <p:cNvGrpSpPr/>
          <p:nvPr/>
        </p:nvGrpSpPr>
        <p:grpSpPr>
          <a:xfrm>
            <a:off x="6527165" y="3409315"/>
            <a:ext cx="5225415" cy="793750"/>
            <a:chOff x="9967" y="6629"/>
            <a:chExt cx="8229" cy="1250"/>
          </a:xfrm>
        </p:grpSpPr>
        <p:sp>
          <p:nvSpPr>
            <p:cNvPr id="6" name="图形"/>
            <p:cNvSpPr/>
            <p:nvPr/>
          </p:nvSpPr>
          <p:spPr bwMode="auto">
            <a:xfrm>
              <a:off x="9967" y="6629"/>
              <a:ext cx="1217" cy="1250"/>
            </a:xfrm>
            <a:custGeom>
              <a:avLst/>
              <a:gdLst>
                <a:gd name="T0" fmla="*/ 2 w 3"/>
                <a:gd name="T1" fmla="*/ 1 h 7"/>
                <a:gd name="T2" fmla="*/ 1 w 3"/>
                <a:gd name="T3" fmla="*/ 7 h 7"/>
                <a:gd name="T4" fmla="*/ 2 w 3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6" h="2522">
                  <a:moveTo>
                    <a:pt x="1116" y="2502"/>
                  </a:moveTo>
                  <a:cubicBezTo>
                    <a:pt x="1143" y="2502"/>
                    <a:pt x="1170" y="2516"/>
                    <a:pt x="1170" y="2516"/>
                  </a:cubicBezTo>
                  <a:cubicBezTo>
                    <a:pt x="1157" y="2530"/>
                    <a:pt x="1116" y="2516"/>
                    <a:pt x="1076" y="2516"/>
                  </a:cubicBezTo>
                  <a:cubicBezTo>
                    <a:pt x="1062" y="2502"/>
                    <a:pt x="1089" y="2502"/>
                    <a:pt x="1116" y="2502"/>
                  </a:cubicBezTo>
                  <a:close/>
                  <a:moveTo>
                    <a:pt x="957" y="2489"/>
                  </a:moveTo>
                  <a:lnTo>
                    <a:pt x="958" y="2489"/>
                  </a:lnTo>
                  <a:cubicBezTo>
                    <a:pt x="973" y="2489"/>
                    <a:pt x="995" y="2491"/>
                    <a:pt x="1007" y="2503"/>
                  </a:cubicBezTo>
                  <a:cubicBezTo>
                    <a:pt x="999" y="2503"/>
                    <a:pt x="979" y="2498"/>
                    <a:pt x="960" y="2490"/>
                  </a:cubicBezTo>
                  <a:lnTo>
                    <a:pt x="957" y="2489"/>
                  </a:lnTo>
                  <a:close/>
                  <a:moveTo>
                    <a:pt x="949" y="2486"/>
                  </a:moveTo>
                  <a:lnTo>
                    <a:pt x="957" y="2489"/>
                  </a:lnTo>
                  <a:lnTo>
                    <a:pt x="953" y="2489"/>
                  </a:lnTo>
                  <a:lnTo>
                    <a:pt x="949" y="2486"/>
                  </a:lnTo>
                  <a:close/>
                  <a:moveTo>
                    <a:pt x="929" y="2477"/>
                  </a:moveTo>
                  <a:lnTo>
                    <a:pt x="935" y="2478"/>
                  </a:lnTo>
                  <a:cubicBezTo>
                    <a:pt x="939" y="2480"/>
                    <a:pt x="943" y="2482"/>
                    <a:pt x="947" y="2484"/>
                  </a:cubicBezTo>
                  <a:lnTo>
                    <a:pt x="949" y="2486"/>
                  </a:lnTo>
                  <a:lnTo>
                    <a:pt x="948" y="2485"/>
                  </a:lnTo>
                  <a:cubicBezTo>
                    <a:pt x="944" y="2484"/>
                    <a:pt x="940" y="2482"/>
                    <a:pt x="936" y="2480"/>
                  </a:cubicBezTo>
                  <a:lnTo>
                    <a:pt x="929" y="2477"/>
                  </a:lnTo>
                  <a:close/>
                  <a:moveTo>
                    <a:pt x="926" y="2475"/>
                  </a:moveTo>
                  <a:lnTo>
                    <a:pt x="929" y="2477"/>
                  </a:lnTo>
                  <a:lnTo>
                    <a:pt x="929" y="2477"/>
                  </a:lnTo>
                  <a:cubicBezTo>
                    <a:pt x="922" y="2475"/>
                    <a:pt x="919" y="2475"/>
                    <a:pt x="926" y="2475"/>
                  </a:cubicBezTo>
                  <a:close/>
                  <a:moveTo>
                    <a:pt x="1634" y="2435"/>
                  </a:moveTo>
                  <a:cubicBezTo>
                    <a:pt x="1641" y="2435"/>
                    <a:pt x="1646" y="2436"/>
                    <a:pt x="1650" y="2437"/>
                  </a:cubicBezTo>
                  <a:lnTo>
                    <a:pt x="1651" y="2437"/>
                  </a:lnTo>
                  <a:lnTo>
                    <a:pt x="1649" y="2437"/>
                  </a:lnTo>
                  <a:cubicBezTo>
                    <a:pt x="1636" y="2441"/>
                    <a:pt x="1623" y="2446"/>
                    <a:pt x="1634" y="2435"/>
                  </a:cubicBezTo>
                  <a:close/>
                  <a:moveTo>
                    <a:pt x="1810" y="2380"/>
                  </a:moveTo>
                  <a:cubicBezTo>
                    <a:pt x="1796" y="2394"/>
                    <a:pt x="1783" y="2394"/>
                    <a:pt x="1769" y="2408"/>
                  </a:cubicBezTo>
                  <a:cubicBezTo>
                    <a:pt x="1796" y="2408"/>
                    <a:pt x="1783" y="2408"/>
                    <a:pt x="1756" y="2435"/>
                  </a:cubicBezTo>
                  <a:cubicBezTo>
                    <a:pt x="1715" y="2449"/>
                    <a:pt x="1674" y="2463"/>
                    <a:pt x="1661" y="2463"/>
                  </a:cubicBezTo>
                  <a:cubicBezTo>
                    <a:pt x="1661" y="2463"/>
                    <a:pt x="1661" y="2463"/>
                    <a:pt x="1674" y="2449"/>
                  </a:cubicBezTo>
                  <a:cubicBezTo>
                    <a:pt x="1688" y="2449"/>
                    <a:pt x="1701" y="2435"/>
                    <a:pt x="1715" y="2435"/>
                  </a:cubicBezTo>
                  <a:cubicBezTo>
                    <a:pt x="1701" y="2435"/>
                    <a:pt x="1661" y="2449"/>
                    <a:pt x="1647" y="2449"/>
                  </a:cubicBezTo>
                  <a:cubicBezTo>
                    <a:pt x="1647" y="2449"/>
                    <a:pt x="1662" y="2441"/>
                    <a:pt x="1653" y="2437"/>
                  </a:cubicBezTo>
                  <a:lnTo>
                    <a:pt x="1651" y="2437"/>
                  </a:lnTo>
                  <a:lnTo>
                    <a:pt x="1655" y="2436"/>
                  </a:lnTo>
                  <a:cubicBezTo>
                    <a:pt x="1657" y="2436"/>
                    <a:pt x="1659" y="2435"/>
                    <a:pt x="1661" y="2435"/>
                  </a:cubicBezTo>
                  <a:cubicBezTo>
                    <a:pt x="1661" y="2435"/>
                    <a:pt x="1674" y="2435"/>
                    <a:pt x="1688" y="2422"/>
                  </a:cubicBezTo>
                  <a:cubicBezTo>
                    <a:pt x="1729" y="2408"/>
                    <a:pt x="1769" y="2394"/>
                    <a:pt x="1810" y="2380"/>
                  </a:cubicBezTo>
                  <a:close/>
                  <a:moveTo>
                    <a:pt x="1633" y="2380"/>
                  </a:moveTo>
                  <a:cubicBezTo>
                    <a:pt x="1633" y="2380"/>
                    <a:pt x="1619" y="2394"/>
                    <a:pt x="1606" y="2394"/>
                  </a:cubicBezTo>
                  <a:cubicBezTo>
                    <a:pt x="1592" y="2408"/>
                    <a:pt x="1565" y="2408"/>
                    <a:pt x="1565" y="2394"/>
                  </a:cubicBezTo>
                  <a:cubicBezTo>
                    <a:pt x="1579" y="2394"/>
                    <a:pt x="1619" y="2380"/>
                    <a:pt x="1633" y="2380"/>
                  </a:cubicBezTo>
                  <a:close/>
                  <a:moveTo>
                    <a:pt x="666" y="2352"/>
                  </a:moveTo>
                  <a:lnTo>
                    <a:pt x="672" y="2353"/>
                  </a:lnTo>
                  <a:lnTo>
                    <a:pt x="680" y="2354"/>
                  </a:lnTo>
                  <a:lnTo>
                    <a:pt x="681" y="2354"/>
                  </a:lnTo>
                  <a:cubicBezTo>
                    <a:pt x="681" y="2354"/>
                    <a:pt x="681" y="2354"/>
                    <a:pt x="681" y="2354"/>
                  </a:cubicBezTo>
                  <a:cubicBezTo>
                    <a:pt x="678" y="2354"/>
                    <a:pt x="674" y="2354"/>
                    <a:pt x="671" y="2354"/>
                  </a:cubicBezTo>
                  <a:lnTo>
                    <a:pt x="667" y="2353"/>
                  </a:lnTo>
                  <a:lnTo>
                    <a:pt x="666" y="2352"/>
                  </a:lnTo>
                  <a:close/>
                  <a:moveTo>
                    <a:pt x="735" y="2352"/>
                  </a:moveTo>
                  <a:cubicBezTo>
                    <a:pt x="762" y="2366"/>
                    <a:pt x="790" y="2380"/>
                    <a:pt x="817" y="2394"/>
                  </a:cubicBezTo>
                  <a:cubicBezTo>
                    <a:pt x="844" y="2408"/>
                    <a:pt x="858" y="2408"/>
                    <a:pt x="858" y="2408"/>
                  </a:cubicBezTo>
                  <a:cubicBezTo>
                    <a:pt x="858" y="2422"/>
                    <a:pt x="858" y="2422"/>
                    <a:pt x="858" y="2422"/>
                  </a:cubicBezTo>
                  <a:cubicBezTo>
                    <a:pt x="844" y="2422"/>
                    <a:pt x="803" y="2408"/>
                    <a:pt x="762" y="2394"/>
                  </a:cubicBezTo>
                  <a:cubicBezTo>
                    <a:pt x="749" y="2380"/>
                    <a:pt x="735" y="2366"/>
                    <a:pt x="735" y="2352"/>
                  </a:cubicBezTo>
                  <a:close/>
                  <a:moveTo>
                    <a:pt x="669" y="2347"/>
                  </a:moveTo>
                  <a:lnTo>
                    <a:pt x="669" y="2347"/>
                  </a:lnTo>
                  <a:cubicBezTo>
                    <a:pt x="671" y="2347"/>
                    <a:pt x="674" y="2347"/>
                    <a:pt x="681" y="2354"/>
                  </a:cubicBezTo>
                  <a:lnTo>
                    <a:pt x="680" y="2354"/>
                  </a:lnTo>
                  <a:lnTo>
                    <a:pt x="679" y="2354"/>
                  </a:lnTo>
                  <a:cubicBezTo>
                    <a:pt x="676" y="2353"/>
                    <a:pt x="672" y="2352"/>
                    <a:pt x="670" y="2348"/>
                  </a:cubicBezTo>
                  <a:lnTo>
                    <a:pt x="669" y="2347"/>
                  </a:lnTo>
                  <a:close/>
                  <a:moveTo>
                    <a:pt x="667" y="2340"/>
                  </a:moveTo>
                  <a:cubicBezTo>
                    <a:pt x="667" y="2342"/>
                    <a:pt x="668" y="2343"/>
                    <a:pt x="668" y="2345"/>
                  </a:cubicBezTo>
                  <a:lnTo>
                    <a:pt x="669" y="2347"/>
                  </a:lnTo>
                  <a:lnTo>
                    <a:pt x="668" y="2347"/>
                  </a:lnTo>
                  <a:cubicBezTo>
                    <a:pt x="667" y="2346"/>
                    <a:pt x="667" y="2345"/>
                    <a:pt x="667" y="2340"/>
                  </a:cubicBezTo>
                  <a:close/>
                  <a:moveTo>
                    <a:pt x="654" y="2340"/>
                  </a:moveTo>
                  <a:cubicBezTo>
                    <a:pt x="666" y="2346"/>
                    <a:pt x="665" y="2347"/>
                    <a:pt x="661" y="2346"/>
                  </a:cubicBezTo>
                  <a:lnTo>
                    <a:pt x="659" y="2345"/>
                  </a:lnTo>
                  <a:lnTo>
                    <a:pt x="658" y="2344"/>
                  </a:lnTo>
                  <a:cubicBezTo>
                    <a:pt x="656" y="2342"/>
                    <a:pt x="654" y="2340"/>
                    <a:pt x="654" y="2340"/>
                  </a:cubicBezTo>
                  <a:close/>
                  <a:moveTo>
                    <a:pt x="640" y="2340"/>
                  </a:moveTo>
                  <a:cubicBezTo>
                    <a:pt x="640" y="2340"/>
                    <a:pt x="640" y="2340"/>
                    <a:pt x="641" y="2341"/>
                  </a:cubicBezTo>
                  <a:lnTo>
                    <a:pt x="641" y="2341"/>
                  </a:lnTo>
                  <a:lnTo>
                    <a:pt x="645" y="2345"/>
                  </a:lnTo>
                  <a:cubicBezTo>
                    <a:pt x="652" y="2350"/>
                    <a:pt x="659" y="2352"/>
                    <a:pt x="666" y="2353"/>
                  </a:cubicBezTo>
                  <a:lnTo>
                    <a:pt x="667" y="2353"/>
                  </a:lnTo>
                  <a:lnTo>
                    <a:pt x="667" y="2353"/>
                  </a:lnTo>
                  <a:cubicBezTo>
                    <a:pt x="667" y="2354"/>
                    <a:pt x="667" y="2354"/>
                    <a:pt x="667" y="2354"/>
                  </a:cubicBezTo>
                  <a:cubicBezTo>
                    <a:pt x="695" y="2368"/>
                    <a:pt x="708" y="2368"/>
                    <a:pt x="722" y="2381"/>
                  </a:cubicBezTo>
                  <a:cubicBezTo>
                    <a:pt x="722" y="2395"/>
                    <a:pt x="708" y="2381"/>
                    <a:pt x="681" y="2368"/>
                  </a:cubicBezTo>
                  <a:cubicBezTo>
                    <a:pt x="654" y="2354"/>
                    <a:pt x="640" y="2354"/>
                    <a:pt x="640" y="2340"/>
                  </a:cubicBezTo>
                  <a:close/>
                  <a:moveTo>
                    <a:pt x="1838" y="2327"/>
                  </a:moveTo>
                  <a:cubicBezTo>
                    <a:pt x="1838" y="2327"/>
                    <a:pt x="1838" y="2341"/>
                    <a:pt x="1838" y="2341"/>
                  </a:cubicBezTo>
                  <a:cubicBezTo>
                    <a:pt x="1824" y="2354"/>
                    <a:pt x="1811" y="2354"/>
                    <a:pt x="1783" y="2368"/>
                  </a:cubicBezTo>
                  <a:cubicBezTo>
                    <a:pt x="1770" y="2368"/>
                    <a:pt x="1783" y="2368"/>
                    <a:pt x="1783" y="2354"/>
                  </a:cubicBezTo>
                  <a:cubicBezTo>
                    <a:pt x="1783" y="2354"/>
                    <a:pt x="1770" y="2368"/>
                    <a:pt x="1770" y="2368"/>
                  </a:cubicBezTo>
                  <a:cubicBezTo>
                    <a:pt x="1756" y="2368"/>
                    <a:pt x="1742" y="2382"/>
                    <a:pt x="1729" y="2382"/>
                  </a:cubicBezTo>
                  <a:cubicBezTo>
                    <a:pt x="1715" y="2395"/>
                    <a:pt x="1715" y="2395"/>
                    <a:pt x="1688" y="2395"/>
                  </a:cubicBezTo>
                  <a:cubicBezTo>
                    <a:pt x="1688" y="2409"/>
                    <a:pt x="1661" y="2423"/>
                    <a:pt x="1647" y="2423"/>
                  </a:cubicBezTo>
                  <a:cubicBezTo>
                    <a:pt x="1633" y="2436"/>
                    <a:pt x="1606" y="2436"/>
                    <a:pt x="1606" y="2450"/>
                  </a:cubicBezTo>
                  <a:cubicBezTo>
                    <a:pt x="1592" y="2450"/>
                    <a:pt x="1565" y="2450"/>
                    <a:pt x="1565" y="2450"/>
                  </a:cubicBezTo>
                  <a:cubicBezTo>
                    <a:pt x="1579" y="2450"/>
                    <a:pt x="1606" y="2436"/>
                    <a:pt x="1620" y="2423"/>
                  </a:cubicBezTo>
                  <a:cubicBezTo>
                    <a:pt x="1661" y="2409"/>
                    <a:pt x="1674" y="2395"/>
                    <a:pt x="1688" y="2382"/>
                  </a:cubicBezTo>
                  <a:cubicBezTo>
                    <a:pt x="1702" y="2382"/>
                    <a:pt x="1715" y="2368"/>
                    <a:pt x="1770" y="2354"/>
                  </a:cubicBezTo>
                  <a:cubicBezTo>
                    <a:pt x="1797" y="2341"/>
                    <a:pt x="1824" y="2327"/>
                    <a:pt x="1838" y="2327"/>
                  </a:cubicBezTo>
                  <a:close/>
                  <a:moveTo>
                    <a:pt x="599" y="2285"/>
                  </a:moveTo>
                  <a:cubicBezTo>
                    <a:pt x="627" y="2313"/>
                    <a:pt x="654" y="2340"/>
                    <a:pt x="667" y="2340"/>
                  </a:cubicBezTo>
                  <a:cubicBezTo>
                    <a:pt x="667" y="2340"/>
                    <a:pt x="667" y="2340"/>
                    <a:pt x="654" y="2340"/>
                  </a:cubicBezTo>
                  <a:cubicBezTo>
                    <a:pt x="647" y="2340"/>
                    <a:pt x="654" y="2343"/>
                    <a:pt x="659" y="2345"/>
                  </a:cubicBezTo>
                  <a:lnTo>
                    <a:pt x="661" y="2347"/>
                  </a:lnTo>
                  <a:cubicBezTo>
                    <a:pt x="662" y="2349"/>
                    <a:pt x="664" y="2350"/>
                    <a:pt x="665" y="2352"/>
                  </a:cubicBezTo>
                  <a:lnTo>
                    <a:pt x="666" y="2352"/>
                  </a:lnTo>
                  <a:lnTo>
                    <a:pt x="663" y="2352"/>
                  </a:lnTo>
                  <a:cubicBezTo>
                    <a:pt x="653" y="2349"/>
                    <a:pt x="646" y="2345"/>
                    <a:pt x="643" y="2342"/>
                  </a:cubicBezTo>
                  <a:lnTo>
                    <a:pt x="641" y="2341"/>
                  </a:lnTo>
                  <a:lnTo>
                    <a:pt x="640" y="2340"/>
                  </a:lnTo>
                  <a:cubicBezTo>
                    <a:pt x="627" y="2326"/>
                    <a:pt x="599" y="2313"/>
                    <a:pt x="586" y="2299"/>
                  </a:cubicBezTo>
                  <a:cubicBezTo>
                    <a:pt x="572" y="2285"/>
                    <a:pt x="572" y="2285"/>
                    <a:pt x="599" y="2285"/>
                  </a:cubicBezTo>
                  <a:close/>
                  <a:moveTo>
                    <a:pt x="545" y="2245"/>
                  </a:moveTo>
                  <a:cubicBezTo>
                    <a:pt x="559" y="2258"/>
                    <a:pt x="586" y="2272"/>
                    <a:pt x="613" y="2285"/>
                  </a:cubicBezTo>
                  <a:cubicBezTo>
                    <a:pt x="610" y="2285"/>
                    <a:pt x="606" y="2285"/>
                    <a:pt x="603" y="2285"/>
                  </a:cubicBezTo>
                  <a:lnTo>
                    <a:pt x="599" y="2285"/>
                  </a:lnTo>
                  <a:lnTo>
                    <a:pt x="598" y="2285"/>
                  </a:lnTo>
                  <a:cubicBezTo>
                    <a:pt x="591" y="2285"/>
                    <a:pt x="586" y="2285"/>
                    <a:pt x="586" y="2285"/>
                  </a:cubicBezTo>
                  <a:cubicBezTo>
                    <a:pt x="572" y="2272"/>
                    <a:pt x="572" y="2272"/>
                    <a:pt x="559" y="2258"/>
                  </a:cubicBezTo>
                  <a:cubicBezTo>
                    <a:pt x="559" y="2258"/>
                    <a:pt x="559" y="2258"/>
                    <a:pt x="545" y="2245"/>
                  </a:cubicBezTo>
                  <a:close/>
                  <a:moveTo>
                    <a:pt x="408" y="2172"/>
                  </a:moveTo>
                  <a:cubicBezTo>
                    <a:pt x="412" y="2171"/>
                    <a:pt x="421" y="2189"/>
                    <a:pt x="421" y="2189"/>
                  </a:cubicBezTo>
                  <a:cubicBezTo>
                    <a:pt x="421" y="2189"/>
                    <a:pt x="434" y="2203"/>
                    <a:pt x="434" y="2189"/>
                  </a:cubicBezTo>
                  <a:cubicBezTo>
                    <a:pt x="448" y="2203"/>
                    <a:pt x="475" y="2230"/>
                    <a:pt x="517" y="2257"/>
                  </a:cubicBezTo>
                  <a:cubicBezTo>
                    <a:pt x="544" y="2285"/>
                    <a:pt x="571" y="2298"/>
                    <a:pt x="585" y="2312"/>
                  </a:cubicBezTo>
                  <a:cubicBezTo>
                    <a:pt x="585" y="2312"/>
                    <a:pt x="571" y="2312"/>
                    <a:pt x="558" y="2312"/>
                  </a:cubicBezTo>
                  <a:cubicBezTo>
                    <a:pt x="544" y="2285"/>
                    <a:pt x="503" y="2257"/>
                    <a:pt x="475" y="2244"/>
                  </a:cubicBezTo>
                  <a:cubicBezTo>
                    <a:pt x="448" y="2217"/>
                    <a:pt x="421" y="2189"/>
                    <a:pt x="407" y="2176"/>
                  </a:cubicBezTo>
                  <a:cubicBezTo>
                    <a:pt x="407" y="2173"/>
                    <a:pt x="407" y="2172"/>
                    <a:pt x="408" y="2172"/>
                  </a:cubicBezTo>
                  <a:close/>
                  <a:moveTo>
                    <a:pt x="2055" y="2095"/>
                  </a:moveTo>
                  <a:cubicBezTo>
                    <a:pt x="2055" y="2095"/>
                    <a:pt x="2041" y="2109"/>
                    <a:pt x="2055" y="2109"/>
                  </a:cubicBezTo>
                  <a:cubicBezTo>
                    <a:pt x="2027" y="2123"/>
                    <a:pt x="2041" y="2109"/>
                    <a:pt x="2027" y="2123"/>
                  </a:cubicBezTo>
                  <a:cubicBezTo>
                    <a:pt x="2041" y="2109"/>
                    <a:pt x="2041" y="2109"/>
                    <a:pt x="2055" y="2095"/>
                  </a:cubicBezTo>
                  <a:close/>
                  <a:moveTo>
                    <a:pt x="2136" y="2094"/>
                  </a:moveTo>
                  <a:cubicBezTo>
                    <a:pt x="2123" y="2108"/>
                    <a:pt x="2109" y="2135"/>
                    <a:pt x="2095" y="2135"/>
                  </a:cubicBezTo>
                  <a:cubicBezTo>
                    <a:pt x="2095" y="2121"/>
                    <a:pt x="2109" y="2108"/>
                    <a:pt x="2136" y="2094"/>
                  </a:cubicBezTo>
                  <a:close/>
                  <a:moveTo>
                    <a:pt x="2071" y="2094"/>
                  </a:moveTo>
                  <a:lnTo>
                    <a:pt x="2070" y="2095"/>
                  </a:lnTo>
                  <a:cubicBezTo>
                    <a:pt x="2070" y="2095"/>
                    <a:pt x="2070" y="2095"/>
                    <a:pt x="2071" y="2094"/>
                  </a:cubicBezTo>
                  <a:lnTo>
                    <a:pt x="2071" y="2094"/>
                  </a:lnTo>
                  <a:close/>
                  <a:moveTo>
                    <a:pt x="2074" y="2091"/>
                  </a:moveTo>
                  <a:lnTo>
                    <a:pt x="2072" y="2093"/>
                  </a:lnTo>
                  <a:lnTo>
                    <a:pt x="2071" y="2094"/>
                  </a:lnTo>
                  <a:lnTo>
                    <a:pt x="2072" y="2093"/>
                  </a:lnTo>
                  <a:cubicBezTo>
                    <a:pt x="2072" y="2093"/>
                    <a:pt x="2073" y="2092"/>
                    <a:pt x="2073" y="2091"/>
                  </a:cubicBezTo>
                  <a:lnTo>
                    <a:pt x="2074" y="2091"/>
                  </a:lnTo>
                  <a:close/>
                  <a:moveTo>
                    <a:pt x="2076" y="2089"/>
                  </a:moveTo>
                  <a:lnTo>
                    <a:pt x="2075" y="2090"/>
                  </a:lnTo>
                  <a:lnTo>
                    <a:pt x="2074" y="2091"/>
                  </a:lnTo>
                  <a:lnTo>
                    <a:pt x="2074" y="2091"/>
                  </a:lnTo>
                  <a:cubicBezTo>
                    <a:pt x="2075" y="2090"/>
                    <a:pt x="2075" y="2090"/>
                    <a:pt x="2076" y="2089"/>
                  </a:cubicBezTo>
                  <a:lnTo>
                    <a:pt x="2076" y="2089"/>
                  </a:lnTo>
                  <a:close/>
                  <a:moveTo>
                    <a:pt x="2076" y="2089"/>
                  </a:moveTo>
                  <a:lnTo>
                    <a:pt x="2076" y="2089"/>
                  </a:lnTo>
                  <a:lnTo>
                    <a:pt x="2076" y="2089"/>
                  </a:lnTo>
                  <a:cubicBezTo>
                    <a:pt x="2076" y="2089"/>
                    <a:pt x="2076" y="2089"/>
                    <a:pt x="2076" y="2089"/>
                  </a:cubicBezTo>
                  <a:close/>
                  <a:moveTo>
                    <a:pt x="2146" y="2079"/>
                  </a:moveTo>
                  <a:cubicBezTo>
                    <a:pt x="2147" y="2079"/>
                    <a:pt x="2144" y="2087"/>
                    <a:pt x="2136" y="2094"/>
                  </a:cubicBezTo>
                  <a:cubicBezTo>
                    <a:pt x="2142" y="2082"/>
                    <a:pt x="2146" y="2078"/>
                    <a:pt x="2146" y="2079"/>
                  </a:cubicBezTo>
                  <a:close/>
                  <a:moveTo>
                    <a:pt x="2121" y="2035"/>
                  </a:moveTo>
                  <a:lnTo>
                    <a:pt x="2120" y="2036"/>
                  </a:lnTo>
                  <a:cubicBezTo>
                    <a:pt x="2113" y="2051"/>
                    <a:pt x="2092" y="2073"/>
                    <a:pt x="2070" y="2095"/>
                  </a:cubicBezTo>
                  <a:cubicBezTo>
                    <a:pt x="2083" y="2081"/>
                    <a:pt x="2097" y="2068"/>
                    <a:pt x="2110" y="2041"/>
                  </a:cubicBezTo>
                  <a:cubicBezTo>
                    <a:pt x="2110" y="2041"/>
                    <a:pt x="2115" y="2041"/>
                    <a:pt x="2119" y="2037"/>
                  </a:cubicBezTo>
                  <a:lnTo>
                    <a:pt x="2121" y="2035"/>
                  </a:lnTo>
                  <a:close/>
                  <a:moveTo>
                    <a:pt x="2123" y="2030"/>
                  </a:moveTo>
                  <a:lnTo>
                    <a:pt x="2122" y="2031"/>
                  </a:lnTo>
                  <a:cubicBezTo>
                    <a:pt x="2122" y="2033"/>
                    <a:pt x="2122" y="2034"/>
                    <a:pt x="2121" y="2035"/>
                  </a:cubicBezTo>
                  <a:lnTo>
                    <a:pt x="2121" y="2035"/>
                  </a:lnTo>
                  <a:lnTo>
                    <a:pt x="2122" y="2033"/>
                  </a:lnTo>
                  <a:lnTo>
                    <a:pt x="2123" y="2030"/>
                  </a:lnTo>
                  <a:close/>
                  <a:moveTo>
                    <a:pt x="2123" y="2027"/>
                  </a:moveTo>
                  <a:cubicBezTo>
                    <a:pt x="2123" y="2028"/>
                    <a:pt x="2123" y="2029"/>
                    <a:pt x="2123" y="2030"/>
                  </a:cubicBezTo>
                  <a:lnTo>
                    <a:pt x="2123" y="2030"/>
                  </a:lnTo>
                  <a:lnTo>
                    <a:pt x="2123" y="2027"/>
                  </a:lnTo>
                  <a:close/>
                  <a:moveTo>
                    <a:pt x="2287" y="1999"/>
                  </a:moveTo>
                  <a:lnTo>
                    <a:pt x="2286" y="2004"/>
                  </a:lnTo>
                  <a:cubicBezTo>
                    <a:pt x="2283" y="2016"/>
                    <a:pt x="2272" y="2028"/>
                    <a:pt x="2260" y="2040"/>
                  </a:cubicBezTo>
                  <a:cubicBezTo>
                    <a:pt x="2270" y="2020"/>
                    <a:pt x="2273" y="2015"/>
                    <a:pt x="2284" y="2002"/>
                  </a:cubicBezTo>
                  <a:lnTo>
                    <a:pt x="2287" y="1999"/>
                  </a:lnTo>
                  <a:close/>
                  <a:moveTo>
                    <a:pt x="2300" y="1980"/>
                  </a:moveTo>
                  <a:cubicBezTo>
                    <a:pt x="2300" y="1980"/>
                    <a:pt x="2300" y="1981"/>
                    <a:pt x="2300" y="1986"/>
                  </a:cubicBezTo>
                  <a:cubicBezTo>
                    <a:pt x="2295" y="1991"/>
                    <a:pt x="2291" y="1995"/>
                    <a:pt x="2288" y="1998"/>
                  </a:cubicBezTo>
                  <a:lnTo>
                    <a:pt x="2287" y="1999"/>
                  </a:lnTo>
                  <a:lnTo>
                    <a:pt x="2287" y="1999"/>
                  </a:lnTo>
                  <a:cubicBezTo>
                    <a:pt x="2296" y="1990"/>
                    <a:pt x="2299" y="1981"/>
                    <a:pt x="2300" y="1980"/>
                  </a:cubicBezTo>
                  <a:close/>
                  <a:moveTo>
                    <a:pt x="1318" y="1973"/>
                  </a:moveTo>
                  <a:lnTo>
                    <a:pt x="1318" y="1973"/>
                  </a:lnTo>
                  <a:lnTo>
                    <a:pt x="1317" y="1973"/>
                  </a:lnTo>
                  <a:lnTo>
                    <a:pt x="1315" y="1973"/>
                  </a:lnTo>
                  <a:lnTo>
                    <a:pt x="1314" y="1973"/>
                  </a:lnTo>
                  <a:lnTo>
                    <a:pt x="1312" y="1973"/>
                  </a:lnTo>
                  <a:lnTo>
                    <a:pt x="1311" y="1973"/>
                  </a:lnTo>
                  <a:lnTo>
                    <a:pt x="1309" y="1973"/>
                  </a:lnTo>
                  <a:lnTo>
                    <a:pt x="1308" y="1973"/>
                  </a:lnTo>
                  <a:lnTo>
                    <a:pt x="1307" y="1973"/>
                  </a:lnTo>
                  <a:lnTo>
                    <a:pt x="1318" y="1973"/>
                  </a:lnTo>
                  <a:close/>
                  <a:moveTo>
                    <a:pt x="1319" y="1973"/>
                  </a:moveTo>
                  <a:lnTo>
                    <a:pt x="1319" y="1973"/>
                  </a:lnTo>
                  <a:lnTo>
                    <a:pt x="1319" y="1973"/>
                  </a:lnTo>
                  <a:lnTo>
                    <a:pt x="1318" y="1973"/>
                  </a:lnTo>
                  <a:lnTo>
                    <a:pt x="1317" y="1973"/>
                  </a:lnTo>
                  <a:lnTo>
                    <a:pt x="1316" y="1973"/>
                  </a:lnTo>
                  <a:lnTo>
                    <a:pt x="1314" y="1973"/>
                  </a:lnTo>
                  <a:lnTo>
                    <a:pt x="1313" y="1973"/>
                  </a:lnTo>
                  <a:lnTo>
                    <a:pt x="1310" y="1973"/>
                  </a:lnTo>
                  <a:lnTo>
                    <a:pt x="1310" y="1973"/>
                  </a:lnTo>
                  <a:lnTo>
                    <a:pt x="1306" y="1973"/>
                  </a:lnTo>
                  <a:lnTo>
                    <a:pt x="1319" y="1973"/>
                  </a:lnTo>
                  <a:close/>
                  <a:moveTo>
                    <a:pt x="1230" y="1973"/>
                  </a:moveTo>
                  <a:lnTo>
                    <a:pt x="1230" y="1973"/>
                  </a:lnTo>
                  <a:lnTo>
                    <a:pt x="1230" y="1973"/>
                  </a:lnTo>
                  <a:lnTo>
                    <a:pt x="1229" y="1973"/>
                  </a:lnTo>
                  <a:lnTo>
                    <a:pt x="1229" y="1973"/>
                  </a:lnTo>
                  <a:lnTo>
                    <a:pt x="1228" y="1973"/>
                  </a:lnTo>
                  <a:lnTo>
                    <a:pt x="1228" y="1973"/>
                  </a:lnTo>
                  <a:lnTo>
                    <a:pt x="1226" y="1973"/>
                  </a:lnTo>
                  <a:lnTo>
                    <a:pt x="1226" y="1973"/>
                  </a:lnTo>
                  <a:lnTo>
                    <a:pt x="1225" y="1973"/>
                  </a:lnTo>
                  <a:lnTo>
                    <a:pt x="1224" y="1973"/>
                  </a:lnTo>
                  <a:lnTo>
                    <a:pt x="1230" y="1973"/>
                  </a:lnTo>
                  <a:close/>
                  <a:moveTo>
                    <a:pt x="2363" y="1953"/>
                  </a:moveTo>
                  <a:lnTo>
                    <a:pt x="2363" y="1953"/>
                  </a:lnTo>
                  <a:cubicBezTo>
                    <a:pt x="2361" y="1960"/>
                    <a:pt x="2358" y="1966"/>
                    <a:pt x="2355" y="1973"/>
                  </a:cubicBezTo>
                  <a:cubicBezTo>
                    <a:pt x="2356" y="1968"/>
                    <a:pt x="2358" y="1963"/>
                    <a:pt x="2360" y="1958"/>
                  </a:cubicBezTo>
                  <a:lnTo>
                    <a:pt x="2363" y="1953"/>
                  </a:lnTo>
                  <a:close/>
                  <a:moveTo>
                    <a:pt x="1850" y="1945"/>
                  </a:moveTo>
                  <a:cubicBezTo>
                    <a:pt x="1850" y="1959"/>
                    <a:pt x="1824" y="1988"/>
                    <a:pt x="1797" y="1988"/>
                  </a:cubicBezTo>
                  <a:cubicBezTo>
                    <a:pt x="1810" y="1988"/>
                    <a:pt x="1810" y="1974"/>
                    <a:pt x="1810" y="1974"/>
                  </a:cubicBezTo>
                  <a:cubicBezTo>
                    <a:pt x="1837" y="1959"/>
                    <a:pt x="1824" y="1959"/>
                    <a:pt x="1837" y="1959"/>
                  </a:cubicBezTo>
                  <a:cubicBezTo>
                    <a:pt x="1832" y="1959"/>
                    <a:pt x="1832" y="1959"/>
                    <a:pt x="1835" y="1959"/>
                  </a:cubicBezTo>
                  <a:lnTo>
                    <a:pt x="1837" y="1958"/>
                  </a:lnTo>
                  <a:lnTo>
                    <a:pt x="1838" y="1958"/>
                  </a:lnTo>
                  <a:cubicBezTo>
                    <a:pt x="1843" y="1956"/>
                    <a:pt x="1850" y="1952"/>
                    <a:pt x="1850" y="1945"/>
                  </a:cubicBezTo>
                  <a:close/>
                  <a:moveTo>
                    <a:pt x="1837" y="1958"/>
                  </a:moveTo>
                  <a:lnTo>
                    <a:pt x="1837" y="1958"/>
                  </a:lnTo>
                  <a:lnTo>
                    <a:pt x="1837" y="1957"/>
                  </a:lnTo>
                  <a:lnTo>
                    <a:pt x="1837" y="1956"/>
                  </a:lnTo>
                  <a:lnTo>
                    <a:pt x="1837" y="1955"/>
                  </a:lnTo>
                  <a:lnTo>
                    <a:pt x="1837" y="1953"/>
                  </a:lnTo>
                  <a:lnTo>
                    <a:pt x="1837" y="1952"/>
                  </a:lnTo>
                  <a:lnTo>
                    <a:pt x="1837" y="1950"/>
                  </a:lnTo>
                  <a:lnTo>
                    <a:pt x="1837" y="1950"/>
                  </a:lnTo>
                  <a:lnTo>
                    <a:pt x="1837" y="1947"/>
                  </a:lnTo>
                  <a:lnTo>
                    <a:pt x="1837" y="1946"/>
                  </a:lnTo>
                  <a:lnTo>
                    <a:pt x="1837" y="1945"/>
                  </a:lnTo>
                  <a:lnTo>
                    <a:pt x="1837" y="1958"/>
                  </a:lnTo>
                  <a:close/>
                  <a:moveTo>
                    <a:pt x="1524" y="1945"/>
                  </a:moveTo>
                  <a:cubicBezTo>
                    <a:pt x="1524" y="1945"/>
                    <a:pt x="1532" y="1945"/>
                    <a:pt x="1536" y="1945"/>
                  </a:cubicBezTo>
                  <a:lnTo>
                    <a:pt x="1537" y="1945"/>
                  </a:lnTo>
                  <a:lnTo>
                    <a:pt x="1537" y="1945"/>
                  </a:lnTo>
                  <a:cubicBezTo>
                    <a:pt x="1538" y="1945"/>
                    <a:pt x="1538" y="1945"/>
                    <a:pt x="1538" y="1945"/>
                  </a:cubicBezTo>
                  <a:cubicBezTo>
                    <a:pt x="1538" y="1960"/>
                    <a:pt x="1524" y="1960"/>
                    <a:pt x="1524" y="1960"/>
                  </a:cubicBezTo>
                  <a:cubicBezTo>
                    <a:pt x="1510" y="1960"/>
                    <a:pt x="1524" y="1960"/>
                    <a:pt x="1524" y="1945"/>
                  </a:cubicBezTo>
                  <a:close/>
                  <a:moveTo>
                    <a:pt x="1265" y="1945"/>
                  </a:moveTo>
                  <a:cubicBezTo>
                    <a:pt x="1279" y="1945"/>
                    <a:pt x="1279" y="1945"/>
                    <a:pt x="1294" y="1945"/>
                  </a:cubicBezTo>
                  <a:cubicBezTo>
                    <a:pt x="1294" y="1945"/>
                    <a:pt x="1294" y="1945"/>
                    <a:pt x="1308" y="1945"/>
                  </a:cubicBezTo>
                  <a:cubicBezTo>
                    <a:pt x="1294" y="1960"/>
                    <a:pt x="1308" y="1960"/>
                    <a:pt x="1294" y="1960"/>
                  </a:cubicBezTo>
                  <a:cubicBezTo>
                    <a:pt x="1279" y="1960"/>
                    <a:pt x="1265" y="1960"/>
                    <a:pt x="1265" y="1960"/>
                  </a:cubicBezTo>
                  <a:cubicBezTo>
                    <a:pt x="1265" y="1960"/>
                    <a:pt x="1265" y="1960"/>
                    <a:pt x="1265" y="1945"/>
                  </a:cubicBezTo>
                  <a:close/>
                  <a:moveTo>
                    <a:pt x="1632" y="1932"/>
                  </a:moveTo>
                  <a:cubicBezTo>
                    <a:pt x="1632" y="1932"/>
                    <a:pt x="1646" y="1932"/>
                    <a:pt x="1660" y="1932"/>
                  </a:cubicBezTo>
                  <a:cubicBezTo>
                    <a:pt x="1660" y="1932"/>
                    <a:pt x="1646" y="1932"/>
                    <a:pt x="1646" y="1946"/>
                  </a:cubicBezTo>
                  <a:cubicBezTo>
                    <a:pt x="1660" y="1946"/>
                    <a:pt x="1673" y="1932"/>
                    <a:pt x="1673" y="1932"/>
                  </a:cubicBezTo>
                  <a:cubicBezTo>
                    <a:pt x="1687" y="1932"/>
                    <a:pt x="1673" y="1946"/>
                    <a:pt x="1673" y="1946"/>
                  </a:cubicBezTo>
                  <a:cubicBezTo>
                    <a:pt x="1646" y="1959"/>
                    <a:pt x="1632" y="1973"/>
                    <a:pt x="1605" y="1973"/>
                  </a:cubicBezTo>
                  <a:cubicBezTo>
                    <a:pt x="1592" y="1986"/>
                    <a:pt x="1564" y="1986"/>
                    <a:pt x="1551" y="2000"/>
                  </a:cubicBezTo>
                  <a:cubicBezTo>
                    <a:pt x="1537" y="2000"/>
                    <a:pt x="1537" y="1986"/>
                    <a:pt x="1537" y="1986"/>
                  </a:cubicBezTo>
                  <a:cubicBezTo>
                    <a:pt x="1551" y="1973"/>
                    <a:pt x="1564" y="1959"/>
                    <a:pt x="1578" y="1959"/>
                  </a:cubicBezTo>
                  <a:cubicBezTo>
                    <a:pt x="1592" y="1946"/>
                    <a:pt x="1605" y="1946"/>
                    <a:pt x="1632" y="1932"/>
                  </a:cubicBezTo>
                  <a:close/>
                  <a:moveTo>
                    <a:pt x="1470" y="1932"/>
                  </a:moveTo>
                  <a:cubicBezTo>
                    <a:pt x="1470" y="1945"/>
                    <a:pt x="1457" y="1945"/>
                    <a:pt x="1457" y="1945"/>
                  </a:cubicBezTo>
                  <a:cubicBezTo>
                    <a:pt x="1457" y="1945"/>
                    <a:pt x="1457" y="1945"/>
                    <a:pt x="1470" y="1932"/>
                  </a:cubicBezTo>
                  <a:close/>
                  <a:moveTo>
                    <a:pt x="1384" y="1926"/>
                  </a:moveTo>
                  <a:lnTo>
                    <a:pt x="1384" y="1926"/>
                  </a:lnTo>
                  <a:cubicBezTo>
                    <a:pt x="1368" y="1932"/>
                    <a:pt x="1358" y="1932"/>
                    <a:pt x="1348" y="1932"/>
                  </a:cubicBezTo>
                  <a:lnTo>
                    <a:pt x="1348" y="1930"/>
                  </a:lnTo>
                  <a:lnTo>
                    <a:pt x="1351" y="1930"/>
                  </a:lnTo>
                  <a:cubicBezTo>
                    <a:pt x="1363" y="1928"/>
                    <a:pt x="1374" y="1927"/>
                    <a:pt x="1382" y="1926"/>
                  </a:cubicBezTo>
                  <a:lnTo>
                    <a:pt x="1384" y="1926"/>
                  </a:lnTo>
                  <a:close/>
                  <a:moveTo>
                    <a:pt x="1546" y="1922"/>
                  </a:moveTo>
                  <a:lnTo>
                    <a:pt x="1544" y="1925"/>
                  </a:lnTo>
                  <a:lnTo>
                    <a:pt x="1543" y="1925"/>
                  </a:lnTo>
                  <a:lnTo>
                    <a:pt x="1546" y="1922"/>
                  </a:lnTo>
                  <a:close/>
                  <a:moveTo>
                    <a:pt x="1402" y="1917"/>
                  </a:moveTo>
                  <a:cubicBezTo>
                    <a:pt x="1402" y="1932"/>
                    <a:pt x="1429" y="1917"/>
                    <a:pt x="1443" y="1917"/>
                  </a:cubicBezTo>
                  <a:cubicBezTo>
                    <a:pt x="1443" y="1932"/>
                    <a:pt x="1416" y="1932"/>
                    <a:pt x="1402" y="1932"/>
                  </a:cubicBezTo>
                  <a:cubicBezTo>
                    <a:pt x="1402" y="1926"/>
                    <a:pt x="1397" y="1925"/>
                    <a:pt x="1387" y="1925"/>
                  </a:cubicBezTo>
                  <a:lnTo>
                    <a:pt x="1384" y="1926"/>
                  </a:lnTo>
                  <a:lnTo>
                    <a:pt x="1393" y="1922"/>
                  </a:lnTo>
                  <a:cubicBezTo>
                    <a:pt x="1396" y="1921"/>
                    <a:pt x="1399" y="1919"/>
                    <a:pt x="1402" y="1917"/>
                  </a:cubicBezTo>
                  <a:close/>
                  <a:moveTo>
                    <a:pt x="1280" y="1917"/>
                  </a:moveTo>
                  <a:cubicBezTo>
                    <a:pt x="1280" y="1917"/>
                    <a:pt x="1294" y="1917"/>
                    <a:pt x="1294" y="1917"/>
                  </a:cubicBezTo>
                  <a:cubicBezTo>
                    <a:pt x="1319" y="1917"/>
                    <a:pt x="1345" y="1917"/>
                    <a:pt x="1348" y="1929"/>
                  </a:cubicBezTo>
                  <a:lnTo>
                    <a:pt x="1348" y="1930"/>
                  </a:lnTo>
                  <a:lnTo>
                    <a:pt x="1336" y="1931"/>
                  </a:lnTo>
                  <a:cubicBezTo>
                    <a:pt x="1331" y="1932"/>
                    <a:pt x="1326" y="1932"/>
                    <a:pt x="1321" y="1932"/>
                  </a:cubicBezTo>
                  <a:cubicBezTo>
                    <a:pt x="1321" y="1917"/>
                    <a:pt x="1294" y="1917"/>
                    <a:pt x="1280" y="1917"/>
                  </a:cubicBezTo>
                  <a:close/>
                  <a:moveTo>
                    <a:pt x="2260" y="1905"/>
                  </a:moveTo>
                  <a:cubicBezTo>
                    <a:pt x="2260" y="1918"/>
                    <a:pt x="2231" y="1932"/>
                    <a:pt x="2217" y="1945"/>
                  </a:cubicBezTo>
                  <a:cubicBezTo>
                    <a:pt x="2231" y="1918"/>
                    <a:pt x="2246" y="1918"/>
                    <a:pt x="2260" y="1905"/>
                  </a:cubicBezTo>
                  <a:close/>
                  <a:moveTo>
                    <a:pt x="1040" y="1904"/>
                  </a:moveTo>
                  <a:lnTo>
                    <a:pt x="1042" y="1904"/>
                  </a:lnTo>
                  <a:cubicBezTo>
                    <a:pt x="1044" y="1905"/>
                    <a:pt x="1045" y="1905"/>
                    <a:pt x="1047" y="1905"/>
                  </a:cubicBezTo>
                  <a:cubicBezTo>
                    <a:pt x="1042" y="1905"/>
                    <a:pt x="1041" y="1905"/>
                    <a:pt x="1040" y="1904"/>
                  </a:cubicBezTo>
                  <a:lnTo>
                    <a:pt x="1040" y="1904"/>
                  </a:lnTo>
                  <a:close/>
                  <a:moveTo>
                    <a:pt x="1117" y="1892"/>
                  </a:moveTo>
                  <a:cubicBezTo>
                    <a:pt x="1117" y="1892"/>
                    <a:pt x="1117" y="1892"/>
                    <a:pt x="1131" y="1892"/>
                  </a:cubicBezTo>
                  <a:cubicBezTo>
                    <a:pt x="1144" y="1892"/>
                    <a:pt x="1144" y="1892"/>
                    <a:pt x="1158" y="1892"/>
                  </a:cubicBezTo>
                  <a:cubicBezTo>
                    <a:pt x="1185" y="1905"/>
                    <a:pt x="1225" y="1905"/>
                    <a:pt x="1252" y="1919"/>
                  </a:cubicBezTo>
                  <a:cubicBezTo>
                    <a:pt x="1252" y="1919"/>
                    <a:pt x="1252" y="1932"/>
                    <a:pt x="1252" y="1932"/>
                  </a:cubicBezTo>
                  <a:cubicBezTo>
                    <a:pt x="1239" y="1932"/>
                    <a:pt x="1212" y="1932"/>
                    <a:pt x="1198" y="1932"/>
                  </a:cubicBezTo>
                  <a:cubicBezTo>
                    <a:pt x="1185" y="1919"/>
                    <a:pt x="1171" y="1919"/>
                    <a:pt x="1144" y="1919"/>
                  </a:cubicBezTo>
                  <a:cubicBezTo>
                    <a:pt x="1144" y="1905"/>
                    <a:pt x="1131" y="1905"/>
                    <a:pt x="1117" y="1892"/>
                  </a:cubicBezTo>
                  <a:close/>
                  <a:moveTo>
                    <a:pt x="966" y="1878"/>
                  </a:moveTo>
                  <a:cubicBezTo>
                    <a:pt x="966" y="1878"/>
                    <a:pt x="979" y="1891"/>
                    <a:pt x="979" y="1891"/>
                  </a:cubicBezTo>
                  <a:cubicBezTo>
                    <a:pt x="966" y="1891"/>
                    <a:pt x="966" y="1891"/>
                    <a:pt x="966" y="1878"/>
                  </a:cubicBezTo>
                  <a:close/>
                  <a:moveTo>
                    <a:pt x="966" y="1878"/>
                  </a:moveTo>
                  <a:lnTo>
                    <a:pt x="965" y="1878"/>
                  </a:lnTo>
                  <a:lnTo>
                    <a:pt x="964" y="1878"/>
                  </a:lnTo>
                  <a:lnTo>
                    <a:pt x="963" y="1878"/>
                  </a:lnTo>
                  <a:lnTo>
                    <a:pt x="962" y="1878"/>
                  </a:lnTo>
                  <a:lnTo>
                    <a:pt x="962" y="1878"/>
                  </a:lnTo>
                  <a:lnTo>
                    <a:pt x="961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6" y="1878"/>
                  </a:lnTo>
                  <a:close/>
                  <a:moveTo>
                    <a:pt x="1973" y="1877"/>
                  </a:moveTo>
                  <a:cubicBezTo>
                    <a:pt x="1973" y="1892"/>
                    <a:pt x="1960" y="1892"/>
                    <a:pt x="1960" y="1892"/>
                  </a:cubicBezTo>
                  <a:cubicBezTo>
                    <a:pt x="1973" y="1877"/>
                    <a:pt x="1973" y="1877"/>
                    <a:pt x="1973" y="1877"/>
                  </a:cubicBezTo>
                  <a:close/>
                  <a:moveTo>
                    <a:pt x="1511" y="1877"/>
                  </a:moveTo>
                  <a:cubicBezTo>
                    <a:pt x="1538" y="1877"/>
                    <a:pt x="1524" y="1891"/>
                    <a:pt x="1551" y="1877"/>
                  </a:cubicBezTo>
                  <a:cubicBezTo>
                    <a:pt x="1565" y="1877"/>
                    <a:pt x="1565" y="1877"/>
                    <a:pt x="1565" y="1891"/>
                  </a:cubicBezTo>
                  <a:cubicBezTo>
                    <a:pt x="1565" y="1905"/>
                    <a:pt x="1538" y="1905"/>
                    <a:pt x="1524" y="1918"/>
                  </a:cubicBezTo>
                  <a:cubicBezTo>
                    <a:pt x="1511" y="1918"/>
                    <a:pt x="1511" y="1918"/>
                    <a:pt x="1497" y="1932"/>
                  </a:cubicBezTo>
                  <a:cubicBezTo>
                    <a:pt x="1484" y="1932"/>
                    <a:pt x="1484" y="1932"/>
                    <a:pt x="1470" y="1932"/>
                  </a:cubicBezTo>
                  <a:cubicBezTo>
                    <a:pt x="1470" y="1932"/>
                    <a:pt x="1470" y="1918"/>
                    <a:pt x="1484" y="1918"/>
                  </a:cubicBezTo>
                  <a:cubicBezTo>
                    <a:pt x="1497" y="1905"/>
                    <a:pt x="1511" y="1905"/>
                    <a:pt x="1497" y="1905"/>
                  </a:cubicBezTo>
                  <a:cubicBezTo>
                    <a:pt x="1511" y="1891"/>
                    <a:pt x="1497" y="1891"/>
                    <a:pt x="1497" y="1891"/>
                  </a:cubicBezTo>
                  <a:cubicBezTo>
                    <a:pt x="1511" y="1891"/>
                    <a:pt x="1511" y="1891"/>
                    <a:pt x="1511" y="1877"/>
                  </a:cubicBezTo>
                  <a:close/>
                  <a:moveTo>
                    <a:pt x="1020" y="1877"/>
                  </a:moveTo>
                  <a:cubicBezTo>
                    <a:pt x="1034" y="1877"/>
                    <a:pt x="1020" y="1877"/>
                    <a:pt x="1034" y="1877"/>
                  </a:cubicBezTo>
                  <a:cubicBezTo>
                    <a:pt x="1034" y="1877"/>
                    <a:pt x="1048" y="1877"/>
                    <a:pt x="1061" y="1877"/>
                  </a:cubicBezTo>
                  <a:cubicBezTo>
                    <a:pt x="1061" y="1891"/>
                    <a:pt x="1075" y="1891"/>
                    <a:pt x="1089" y="1891"/>
                  </a:cubicBezTo>
                  <a:cubicBezTo>
                    <a:pt x="1075" y="1891"/>
                    <a:pt x="1075" y="1891"/>
                    <a:pt x="1075" y="1905"/>
                  </a:cubicBezTo>
                  <a:cubicBezTo>
                    <a:pt x="1089" y="1905"/>
                    <a:pt x="1103" y="1918"/>
                    <a:pt x="1116" y="1918"/>
                  </a:cubicBezTo>
                  <a:cubicBezTo>
                    <a:pt x="1130" y="1932"/>
                    <a:pt x="1130" y="1932"/>
                    <a:pt x="1116" y="1932"/>
                  </a:cubicBezTo>
                  <a:cubicBezTo>
                    <a:pt x="1103" y="1932"/>
                    <a:pt x="1089" y="1918"/>
                    <a:pt x="1061" y="1918"/>
                  </a:cubicBezTo>
                  <a:cubicBezTo>
                    <a:pt x="1061" y="1905"/>
                    <a:pt x="1048" y="1905"/>
                    <a:pt x="1061" y="1905"/>
                  </a:cubicBezTo>
                  <a:cubicBezTo>
                    <a:pt x="1048" y="1891"/>
                    <a:pt x="1034" y="1891"/>
                    <a:pt x="1020" y="1877"/>
                  </a:cubicBezTo>
                  <a:close/>
                  <a:moveTo>
                    <a:pt x="1746" y="1875"/>
                  </a:moveTo>
                  <a:cubicBezTo>
                    <a:pt x="1750" y="1875"/>
                    <a:pt x="1737" y="1894"/>
                    <a:pt x="1715" y="1905"/>
                  </a:cubicBezTo>
                  <a:cubicBezTo>
                    <a:pt x="1702" y="1905"/>
                    <a:pt x="1715" y="1905"/>
                    <a:pt x="1715" y="1892"/>
                  </a:cubicBezTo>
                  <a:cubicBezTo>
                    <a:pt x="1715" y="1892"/>
                    <a:pt x="1715" y="1892"/>
                    <a:pt x="1742" y="1878"/>
                  </a:cubicBezTo>
                  <a:cubicBezTo>
                    <a:pt x="1744" y="1876"/>
                    <a:pt x="1746" y="1875"/>
                    <a:pt x="1746" y="1875"/>
                  </a:cubicBezTo>
                  <a:close/>
                  <a:moveTo>
                    <a:pt x="2423" y="1865"/>
                  </a:moveTo>
                  <a:cubicBezTo>
                    <a:pt x="2403" y="1885"/>
                    <a:pt x="2382" y="1913"/>
                    <a:pt x="2367" y="1943"/>
                  </a:cubicBezTo>
                  <a:lnTo>
                    <a:pt x="2363" y="1953"/>
                  </a:lnTo>
                  <a:lnTo>
                    <a:pt x="2365" y="1945"/>
                  </a:lnTo>
                  <a:cubicBezTo>
                    <a:pt x="2366" y="1941"/>
                    <a:pt x="2367" y="1937"/>
                    <a:pt x="2367" y="1935"/>
                  </a:cubicBezTo>
                  <a:lnTo>
                    <a:pt x="2367" y="1933"/>
                  </a:lnTo>
                  <a:lnTo>
                    <a:pt x="2368" y="1933"/>
                  </a:lnTo>
                  <a:cubicBezTo>
                    <a:pt x="2368" y="1927"/>
                    <a:pt x="2368" y="1928"/>
                    <a:pt x="2368" y="1932"/>
                  </a:cubicBezTo>
                  <a:lnTo>
                    <a:pt x="2367" y="1933"/>
                  </a:lnTo>
                  <a:lnTo>
                    <a:pt x="2359" y="1943"/>
                  </a:lnTo>
                  <a:cubicBezTo>
                    <a:pt x="2337" y="1966"/>
                    <a:pt x="2324" y="1988"/>
                    <a:pt x="2300" y="2000"/>
                  </a:cubicBezTo>
                  <a:cubicBezTo>
                    <a:pt x="2341" y="1960"/>
                    <a:pt x="2382" y="1906"/>
                    <a:pt x="2423" y="1865"/>
                  </a:cubicBezTo>
                  <a:close/>
                  <a:moveTo>
                    <a:pt x="1947" y="1865"/>
                  </a:moveTo>
                  <a:cubicBezTo>
                    <a:pt x="1947" y="1878"/>
                    <a:pt x="1947" y="1878"/>
                    <a:pt x="1947" y="1878"/>
                  </a:cubicBezTo>
                  <a:cubicBezTo>
                    <a:pt x="1947" y="1878"/>
                    <a:pt x="1947" y="1878"/>
                    <a:pt x="1932" y="1878"/>
                  </a:cubicBezTo>
                  <a:cubicBezTo>
                    <a:pt x="1932" y="1878"/>
                    <a:pt x="1947" y="1878"/>
                    <a:pt x="1947" y="1865"/>
                  </a:cubicBezTo>
                  <a:close/>
                  <a:moveTo>
                    <a:pt x="1730" y="1830"/>
                  </a:moveTo>
                  <a:cubicBezTo>
                    <a:pt x="1733" y="1830"/>
                    <a:pt x="1738" y="1831"/>
                    <a:pt x="1742" y="1836"/>
                  </a:cubicBezTo>
                  <a:cubicBezTo>
                    <a:pt x="1728" y="1836"/>
                    <a:pt x="1715" y="1863"/>
                    <a:pt x="1701" y="1877"/>
                  </a:cubicBezTo>
                  <a:cubicBezTo>
                    <a:pt x="1687" y="1863"/>
                    <a:pt x="1660" y="1877"/>
                    <a:pt x="1633" y="1890"/>
                  </a:cubicBezTo>
                  <a:cubicBezTo>
                    <a:pt x="1619" y="1904"/>
                    <a:pt x="1619" y="1918"/>
                    <a:pt x="1578" y="1931"/>
                  </a:cubicBezTo>
                  <a:cubicBezTo>
                    <a:pt x="1578" y="1931"/>
                    <a:pt x="1564" y="1931"/>
                    <a:pt x="1551" y="1931"/>
                  </a:cubicBezTo>
                  <a:cubicBezTo>
                    <a:pt x="1551" y="1931"/>
                    <a:pt x="1551" y="1931"/>
                    <a:pt x="1537" y="1945"/>
                  </a:cubicBezTo>
                  <a:lnTo>
                    <a:pt x="1537" y="1944"/>
                  </a:lnTo>
                  <a:lnTo>
                    <a:pt x="1537" y="1944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0"/>
                  </a:lnTo>
                  <a:lnTo>
                    <a:pt x="1537" y="1940"/>
                  </a:lnTo>
                  <a:lnTo>
                    <a:pt x="1537" y="1939"/>
                  </a:lnTo>
                  <a:lnTo>
                    <a:pt x="1537" y="1939"/>
                  </a:lnTo>
                  <a:cubicBezTo>
                    <a:pt x="1537" y="1939"/>
                    <a:pt x="1537" y="1939"/>
                    <a:pt x="1537" y="1939"/>
                  </a:cubicBezTo>
                  <a:lnTo>
                    <a:pt x="1537" y="1938"/>
                  </a:lnTo>
                  <a:cubicBezTo>
                    <a:pt x="1537" y="1935"/>
                    <a:pt x="1537" y="1931"/>
                    <a:pt x="1537" y="1931"/>
                  </a:cubicBezTo>
                  <a:cubicBezTo>
                    <a:pt x="1537" y="1918"/>
                    <a:pt x="1537" y="1918"/>
                    <a:pt x="1537" y="1918"/>
                  </a:cubicBezTo>
                  <a:cubicBezTo>
                    <a:pt x="1551" y="1918"/>
                    <a:pt x="1551" y="1918"/>
                    <a:pt x="1578" y="1904"/>
                  </a:cubicBezTo>
                  <a:cubicBezTo>
                    <a:pt x="1578" y="1904"/>
                    <a:pt x="1564" y="1918"/>
                    <a:pt x="1578" y="1918"/>
                  </a:cubicBezTo>
                  <a:cubicBezTo>
                    <a:pt x="1578" y="1918"/>
                    <a:pt x="1605" y="1904"/>
                    <a:pt x="1619" y="1890"/>
                  </a:cubicBezTo>
                  <a:cubicBezTo>
                    <a:pt x="1633" y="1890"/>
                    <a:pt x="1633" y="1877"/>
                    <a:pt x="1646" y="1877"/>
                  </a:cubicBezTo>
                  <a:cubicBezTo>
                    <a:pt x="1660" y="1877"/>
                    <a:pt x="1660" y="1863"/>
                    <a:pt x="1687" y="1849"/>
                  </a:cubicBezTo>
                  <a:cubicBezTo>
                    <a:pt x="1701" y="1849"/>
                    <a:pt x="1701" y="1849"/>
                    <a:pt x="1715" y="1836"/>
                  </a:cubicBezTo>
                  <a:cubicBezTo>
                    <a:pt x="1715" y="1836"/>
                    <a:pt x="1721" y="1829"/>
                    <a:pt x="1730" y="1830"/>
                  </a:cubicBezTo>
                  <a:close/>
                  <a:moveTo>
                    <a:pt x="2413" y="1824"/>
                  </a:moveTo>
                  <a:lnTo>
                    <a:pt x="2413" y="1824"/>
                  </a:lnTo>
                  <a:cubicBezTo>
                    <a:pt x="2411" y="1828"/>
                    <a:pt x="2410" y="1829"/>
                    <a:pt x="2410" y="1824"/>
                  </a:cubicBezTo>
                  <a:lnTo>
                    <a:pt x="2413" y="1824"/>
                  </a:lnTo>
                  <a:close/>
                  <a:moveTo>
                    <a:pt x="1851" y="1782"/>
                  </a:moveTo>
                  <a:cubicBezTo>
                    <a:pt x="1865" y="1796"/>
                    <a:pt x="1838" y="1823"/>
                    <a:pt x="1811" y="1836"/>
                  </a:cubicBezTo>
                  <a:cubicBezTo>
                    <a:pt x="1811" y="1850"/>
                    <a:pt x="1797" y="1836"/>
                    <a:pt x="1797" y="1836"/>
                  </a:cubicBezTo>
                  <a:cubicBezTo>
                    <a:pt x="1811" y="1823"/>
                    <a:pt x="1838" y="1796"/>
                    <a:pt x="1851" y="1782"/>
                  </a:cubicBezTo>
                  <a:close/>
                  <a:moveTo>
                    <a:pt x="2438" y="1770"/>
                  </a:moveTo>
                  <a:cubicBezTo>
                    <a:pt x="2438" y="1770"/>
                    <a:pt x="2438" y="1784"/>
                    <a:pt x="2438" y="1797"/>
                  </a:cubicBezTo>
                  <a:cubicBezTo>
                    <a:pt x="2426" y="1809"/>
                    <a:pt x="2424" y="1821"/>
                    <a:pt x="2415" y="1824"/>
                  </a:cubicBezTo>
                  <a:lnTo>
                    <a:pt x="2413" y="1824"/>
                  </a:lnTo>
                  <a:lnTo>
                    <a:pt x="2414" y="1822"/>
                  </a:lnTo>
                  <a:cubicBezTo>
                    <a:pt x="2419" y="1813"/>
                    <a:pt x="2424" y="1797"/>
                    <a:pt x="2424" y="1797"/>
                  </a:cubicBezTo>
                  <a:cubicBezTo>
                    <a:pt x="2438" y="1784"/>
                    <a:pt x="2438" y="1784"/>
                    <a:pt x="2438" y="1770"/>
                  </a:cubicBezTo>
                  <a:close/>
                  <a:moveTo>
                    <a:pt x="912" y="1770"/>
                  </a:moveTo>
                  <a:cubicBezTo>
                    <a:pt x="926" y="1770"/>
                    <a:pt x="926" y="1770"/>
                    <a:pt x="940" y="1783"/>
                  </a:cubicBezTo>
                  <a:cubicBezTo>
                    <a:pt x="940" y="1783"/>
                    <a:pt x="926" y="1770"/>
                    <a:pt x="912" y="1770"/>
                  </a:cubicBezTo>
                  <a:close/>
                  <a:moveTo>
                    <a:pt x="2450" y="1762"/>
                  </a:moveTo>
                  <a:lnTo>
                    <a:pt x="2450" y="1762"/>
                  </a:lnTo>
                  <a:lnTo>
                    <a:pt x="2450" y="1762"/>
                  </a:lnTo>
                  <a:lnTo>
                    <a:pt x="2450" y="1761"/>
                  </a:lnTo>
                  <a:lnTo>
                    <a:pt x="2450" y="1761"/>
                  </a:lnTo>
                  <a:lnTo>
                    <a:pt x="2450" y="1760"/>
                  </a:lnTo>
                  <a:lnTo>
                    <a:pt x="2450" y="1760"/>
                  </a:lnTo>
                  <a:lnTo>
                    <a:pt x="2450" y="1759"/>
                  </a:lnTo>
                  <a:lnTo>
                    <a:pt x="2450" y="1758"/>
                  </a:lnTo>
                  <a:lnTo>
                    <a:pt x="2450" y="1757"/>
                  </a:lnTo>
                  <a:lnTo>
                    <a:pt x="2450" y="1756"/>
                  </a:lnTo>
                  <a:lnTo>
                    <a:pt x="2450" y="1762"/>
                  </a:lnTo>
                  <a:close/>
                  <a:moveTo>
                    <a:pt x="2454" y="1726"/>
                  </a:moveTo>
                  <a:cubicBezTo>
                    <a:pt x="2460" y="1725"/>
                    <a:pt x="2450" y="1756"/>
                    <a:pt x="2450" y="1756"/>
                  </a:cubicBezTo>
                  <a:cubicBezTo>
                    <a:pt x="2450" y="1743"/>
                    <a:pt x="2450" y="1743"/>
                    <a:pt x="2450" y="1743"/>
                  </a:cubicBezTo>
                  <a:cubicBezTo>
                    <a:pt x="2450" y="1743"/>
                    <a:pt x="2450" y="1729"/>
                    <a:pt x="2450" y="1729"/>
                  </a:cubicBezTo>
                  <a:cubicBezTo>
                    <a:pt x="2452" y="1727"/>
                    <a:pt x="2453" y="1726"/>
                    <a:pt x="2454" y="1726"/>
                  </a:cubicBezTo>
                  <a:close/>
                  <a:moveTo>
                    <a:pt x="1878" y="1715"/>
                  </a:moveTo>
                  <a:cubicBezTo>
                    <a:pt x="1878" y="1729"/>
                    <a:pt x="1878" y="1729"/>
                    <a:pt x="1865" y="1743"/>
                  </a:cubicBezTo>
                  <a:cubicBezTo>
                    <a:pt x="1865" y="1743"/>
                    <a:pt x="1878" y="1729"/>
                    <a:pt x="1865" y="1729"/>
                  </a:cubicBezTo>
                  <a:cubicBezTo>
                    <a:pt x="1878" y="1729"/>
                    <a:pt x="1878" y="1729"/>
                    <a:pt x="1878" y="1715"/>
                  </a:cubicBezTo>
                  <a:close/>
                  <a:moveTo>
                    <a:pt x="789" y="1720"/>
                  </a:moveTo>
                  <a:lnTo>
                    <a:pt x="789" y="1720"/>
                  </a:lnTo>
                  <a:lnTo>
                    <a:pt x="789" y="1720"/>
                  </a:lnTo>
                  <a:lnTo>
                    <a:pt x="789" y="1719"/>
                  </a:lnTo>
                  <a:lnTo>
                    <a:pt x="789" y="1719"/>
                  </a:lnTo>
                  <a:lnTo>
                    <a:pt x="789" y="1718"/>
                  </a:lnTo>
                  <a:lnTo>
                    <a:pt x="789" y="1718"/>
                  </a:lnTo>
                  <a:lnTo>
                    <a:pt x="789" y="1717"/>
                  </a:lnTo>
                  <a:lnTo>
                    <a:pt x="789" y="1716"/>
                  </a:lnTo>
                  <a:lnTo>
                    <a:pt x="789" y="1715"/>
                  </a:lnTo>
                  <a:lnTo>
                    <a:pt x="789" y="1714"/>
                  </a:lnTo>
                  <a:lnTo>
                    <a:pt x="789" y="1720"/>
                  </a:lnTo>
                  <a:close/>
                  <a:moveTo>
                    <a:pt x="2368" y="1700"/>
                  </a:moveTo>
                  <a:cubicBezTo>
                    <a:pt x="2368" y="1714"/>
                    <a:pt x="2368" y="1714"/>
                    <a:pt x="2368" y="1714"/>
                  </a:cubicBezTo>
                  <a:cubicBezTo>
                    <a:pt x="2354" y="1728"/>
                    <a:pt x="2354" y="1741"/>
                    <a:pt x="2341" y="1755"/>
                  </a:cubicBezTo>
                  <a:cubicBezTo>
                    <a:pt x="2341" y="1769"/>
                    <a:pt x="2327" y="1783"/>
                    <a:pt x="2314" y="1797"/>
                  </a:cubicBezTo>
                  <a:cubicBezTo>
                    <a:pt x="2327" y="1783"/>
                    <a:pt x="2300" y="1824"/>
                    <a:pt x="2300" y="1838"/>
                  </a:cubicBezTo>
                  <a:cubicBezTo>
                    <a:pt x="2300" y="1824"/>
                    <a:pt x="2300" y="1824"/>
                    <a:pt x="2314" y="1783"/>
                  </a:cubicBezTo>
                  <a:cubicBezTo>
                    <a:pt x="2327" y="1783"/>
                    <a:pt x="2341" y="1755"/>
                    <a:pt x="2341" y="1741"/>
                  </a:cubicBezTo>
                  <a:cubicBezTo>
                    <a:pt x="2354" y="1728"/>
                    <a:pt x="2368" y="1700"/>
                    <a:pt x="2368" y="1700"/>
                  </a:cubicBezTo>
                  <a:close/>
                  <a:moveTo>
                    <a:pt x="857" y="1700"/>
                  </a:moveTo>
                  <a:cubicBezTo>
                    <a:pt x="870" y="1714"/>
                    <a:pt x="884" y="1729"/>
                    <a:pt x="884" y="1729"/>
                  </a:cubicBezTo>
                  <a:cubicBezTo>
                    <a:pt x="897" y="1743"/>
                    <a:pt x="870" y="1729"/>
                    <a:pt x="857" y="1714"/>
                  </a:cubicBezTo>
                  <a:cubicBezTo>
                    <a:pt x="857" y="1714"/>
                    <a:pt x="857" y="1714"/>
                    <a:pt x="857" y="1700"/>
                  </a:cubicBezTo>
                  <a:close/>
                  <a:moveTo>
                    <a:pt x="1957" y="1690"/>
                  </a:moveTo>
                  <a:lnTo>
                    <a:pt x="1956" y="1692"/>
                  </a:lnTo>
                  <a:cubicBezTo>
                    <a:pt x="1951" y="1698"/>
                    <a:pt x="1946" y="1706"/>
                    <a:pt x="1946" y="1715"/>
                  </a:cubicBezTo>
                  <a:cubicBezTo>
                    <a:pt x="1946" y="1715"/>
                    <a:pt x="1946" y="1715"/>
                    <a:pt x="1932" y="1715"/>
                  </a:cubicBezTo>
                  <a:cubicBezTo>
                    <a:pt x="1944" y="1715"/>
                    <a:pt x="1946" y="1704"/>
                    <a:pt x="1955" y="1692"/>
                  </a:cubicBezTo>
                  <a:lnTo>
                    <a:pt x="1957" y="1690"/>
                  </a:lnTo>
                  <a:close/>
                  <a:moveTo>
                    <a:pt x="1960" y="1687"/>
                  </a:moveTo>
                  <a:lnTo>
                    <a:pt x="1957" y="1690"/>
                  </a:lnTo>
                  <a:lnTo>
                    <a:pt x="1958" y="1689"/>
                  </a:lnTo>
                  <a:cubicBezTo>
                    <a:pt x="1959" y="1688"/>
                    <a:pt x="1960" y="1687"/>
                    <a:pt x="1960" y="1687"/>
                  </a:cubicBezTo>
                  <a:close/>
                  <a:moveTo>
                    <a:pt x="779" y="1654"/>
                  </a:moveTo>
                  <a:cubicBezTo>
                    <a:pt x="784" y="1655"/>
                    <a:pt x="793" y="1663"/>
                    <a:pt x="803" y="1672"/>
                  </a:cubicBezTo>
                  <a:cubicBezTo>
                    <a:pt x="803" y="1672"/>
                    <a:pt x="789" y="1660"/>
                    <a:pt x="775" y="1660"/>
                  </a:cubicBezTo>
                  <a:cubicBezTo>
                    <a:pt x="775" y="1656"/>
                    <a:pt x="776" y="1654"/>
                    <a:pt x="779" y="1654"/>
                  </a:cubicBezTo>
                  <a:close/>
                  <a:moveTo>
                    <a:pt x="750" y="1647"/>
                  </a:moveTo>
                  <a:cubicBezTo>
                    <a:pt x="750" y="1647"/>
                    <a:pt x="750" y="1647"/>
                    <a:pt x="750" y="1647"/>
                  </a:cubicBezTo>
                  <a:lnTo>
                    <a:pt x="749" y="1647"/>
                  </a:lnTo>
                  <a:lnTo>
                    <a:pt x="749" y="1647"/>
                  </a:lnTo>
                  <a:lnTo>
                    <a:pt x="748" y="1647"/>
                  </a:lnTo>
                  <a:lnTo>
                    <a:pt x="748" y="1647"/>
                  </a:lnTo>
                  <a:lnTo>
                    <a:pt x="746" y="1647"/>
                  </a:lnTo>
                  <a:lnTo>
                    <a:pt x="745" y="1647"/>
                  </a:lnTo>
                  <a:lnTo>
                    <a:pt x="744" y="1647"/>
                  </a:lnTo>
                  <a:lnTo>
                    <a:pt x="743" y="1647"/>
                  </a:lnTo>
                  <a:lnTo>
                    <a:pt x="740" y="1647"/>
                  </a:lnTo>
                  <a:lnTo>
                    <a:pt x="740" y="1647"/>
                  </a:lnTo>
                  <a:lnTo>
                    <a:pt x="737" y="1647"/>
                  </a:lnTo>
                  <a:lnTo>
                    <a:pt x="736" y="1647"/>
                  </a:lnTo>
                  <a:lnTo>
                    <a:pt x="735" y="1647"/>
                  </a:lnTo>
                  <a:lnTo>
                    <a:pt x="750" y="1647"/>
                  </a:lnTo>
                  <a:close/>
                  <a:moveTo>
                    <a:pt x="740" y="1640"/>
                  </a:moveTo>
                  <a:lnTo>
                    <a:pt x="741" y="1641"/>
                  </a:lnTo>
                  <a:lnTo>
                    <a:pt x="742" y="1642"/>
                  </a:lnTo>
                  <a:cubicBezTo>
                    <a:pt x="742" y="1645"/>
                    <a:pt x="741" y="1647"/>
                    <a:pt x="735" y="1647"/>
                  </a:cubicBezTo>
                  <a:cubicBezTo>
                    <a:pt x="735" y="1647"/>
                    <a:pt x="735" y="1640"/>
                    <a:pt x="740" y="1640"/>
                  </a:cubicBezTo>
                  <a:close/>
                  <a:moveTo>
                    <a:pt x="735" y="1632"/>
                  </a:moveTo>
                  <a:cubicBezTo>
                    <a:pt x="750" y="1647"/>
                    <a:pt x="750" y="1647"/>
                    <a:pt x="750" y="1647"/>
                  </a:cubicBezTo>
                  <a:cubicBezTo>
                    <a:pt x="746" y="1643"/>
                    <a:pt x="743" y="1641"/>
                    <a:pt x="741" y="1641"/>
                  </a:cubicBezTo>
                  <a:lnTo>
                    <a:pt x="741" y="1641"/>
                  </a:lnTo>
                  <a:lnTo>
                    <a:pt x="741" y="1640"/>
                  </a:lnTo>
                  <a:cubicBezTo>
                    <a:pt x="739" y="1636"/>
                    <a:pt x="735" y="1632"/>
                    <a:pt x="735" y="1632"/>
                  </a:cubicBezTo>
                  <a:close/>
                  <a:moveTo>
                    <a:pt x="2204" y="1632"/>
                  </a:moveTo>
                  <a:lnTo>
                    <a:pt x="2199" y="1643"/>
                  </a:lnTo>
                  <a:lnTo>
                    <a:pt x="2198" y="1642"/>
                  </a:lnTo>
                  <a:cubicBezTo>
                    <a:pt x="2198" y="1638"/>
                    <a:pt x="2204" y="1632"/>
                    <a:pt x="2204" y="1632"/>
                  </a:cubicBezTo>
                  <a:close/>
                  <a:moveTo>
                    <a:pt x="2395" y="1606"/>
                  </a:moveTo>
                  <a:lnTo>
                    <a:pt x="2395" y="1608"/>
                  </a:lnTo>
                  <a:cubicBezTo>
                    <a:pt x="2395" y="1620"/>
                    <a:pt x="2395" y="1623"/>
                    <a:pt x="2395" y="1633"/>
                  </a:cubicBezTo>
                  <a:cubicBezTo>
                    <a:pt x="2395" y="1646"/>
                    <a:pt x="2395" y="1660"/>
                    <a:pt x="2381" y="1687"/>
                  </a:cubicBezTo>
                  <a:cubicBezTo>
                    <a:pt x="2367" y="1687"/>
                    <a:pt x="2381" y="1673"/>
                    <a:pt x="2381" y="1660"/>
                  </a:cubicBezTo>
                  <a:cubicBezTo>
                    <a:pt x="2381" y="1646"/>
                    <a:pt x="2395" y="1619"/>
                    <a:pt x="2395" y="1606"/>
                  </a:cubicBezTo>
                  <a:close/>
                  <a:moveTo>
                    <a:pt x="2395" y="1606"/>
                  </a:moveTo>
                  <a:lnTo>
                    <a:pt x="2395" y="1605"/>
                  </a:lnTo>
                  <a:lnTo>
                    <a:pt x="2395" y="1603"/>
                  </a:lnTo>
                  <a:lnTo>
                    <a:pt x="2395" y="1602"/>
                  </a:lnTo>
                  <a:lnTo>
                    <a:pt x="2395" y="1601"/>
                  </a:lnTo>
                  <a:lnTo>
                    <a:pt x="2395" y="1600"/>
                  </a:lnTo>
                  <a:lnTo>
                    <a:pt x="2395" y="1600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8"/>
                  </a:lnTo>
                  <a:lnTo>
                    <a:pt x="2395" y="1597"/>
                  </a:lnTo>
                  <a:lnTo>
                    <a:pt x="2395" y="1597"/>
                  </a:lnTo>
                  <a:lnTo>
                    <a:pt x="2395" y="1596"/>
                  </a:lnTo>
                  <a:lnTo>
                    <a:pt x="2395" y="1594"/>
                  </a:lnTo>
                  <a:lnTo>
                    <a:pt x="2395" y="1592"/>
                  </a:lnTo>
                  <a:lnTo>
                    <a:pt x="2395" y="1606"/>
                  </a:lnTo>
                  <a:close/>
                  <a:moveTo>
                    <a:pt x="2231" y="1577"/>
                  </a:moveTo>
                  <a:cubicBezTo>
                    <a:pt x="2245" y="1591"/>
                    <a:pt x="2245" y="1604"/>
                    <a:pt x="2245" y="1618"/>
                  </a:cubicBezTo>
                  <a:cubicBezTo>
                    <a:pt x="2231" y="1645"/>
                    <a:pt x="2231" y="1673"/>
                    <a:pt x="2218" y="1673"/>
                  </a:cubicBezTo>
                  <a:cubicBezTo>
                    <a:pt x="2218" y="1686"/>
                    <a:pt x="2231" y="1673"/>
                    <a:pt x="2231" y="1686"/>
                  </a:cubicBezTo>
                  <a:cubicBezTo>
                    <a:pt x="2218" y="1727"/>
                    <a:pt x="2204" y="1782"/>
                    <a:pt x="2164" y="1837"/>
                  </a:cubicBezTo>
                  <a:cubicBezTo>
                    <a:pt x="2164" y="1837"/>
                    <a:pt x="2150" y="1837"/>
                    <a:pt x="2150" y="1837"/>
                  </a:cubicBezTo>
                  <a:cubicBezTo>
                    <a:pt x="2164" y="1809"/>
                    <a:pt x="2177" y="1796"/>
                    <a:pt x="2177" y="1782"/>
                  </a:cubicBezTo>
                  <a:cubicBezTo>
                    <a:pt x="2164" y="1782"/>
                    <a:pt x="2150" y="1809"/>
                    <a:pt x="2137" y="1823"/>
                  </a:cubicBezTo>
                  <a:cubicBezTo>
                    <a:pt x="2123" y="1850"/>
                    <a:pt x="2096" y="1864"/>
                    <a:pt x="2083" y="1878"/>
                  </a:cubicBezTo>
                  <a:cubicBezTo>
                    <a:pt x="2083" y="1878"/>
                    <a:pt x="2096" y="1850"/>
                    <a:pt x="2083" y="1864"/>
                  </a:cubicBezTo>
                  <a:lnTo>
                    <a:pt x="2069" y="1891"/>
                  </a:lnTo>
                  <a:cubicBezTo>
                    <a:pt x="2069" y="1891"/>
                    <a:pt x="2056" y="1905"/>
                    <a:pt x="2056" y="1905"/>
                  </a:cubicBezTo>
                  <a:cubicBezTo>
                    <a:pt x="2056" y="1905"/>
                    <a:pt x="2042" y="1905"/>
                    <a:pt x="2056" y="1891"/>
                  </a:cubicBezTo>
                  <a:cubicBezTo>
                    <a:pt x="2056" y="1891"/>
                    <a:pt x="2069" y="1864"/>
                    <a:pt x="2083" y="1837"/>
                  </a:cubicBezTo>
                  <a:cubicBezTo>
                    <a:pt x="2096" y="1823"/>
                    <a:pt x="2110" y="1809"/>
                    <a:pt x="2123" y="1809"/>
                  </a:cubicBezTo>
                  <a:cubicBezTo>
                    <a:pt x="2123" y="1796"/>
                    <a:pt x="2123" y="1796"/>
                    <a:pt x="2137" y="1782"/>
                  </a:cubicBezTo>
                  <a:cubicBezTo>
                    <a:pt x="2150" y="1755"/>
                    <a:pt x="2164" y="1727"/>
                    <a:pt x="2164" y="1700"/>
                  </a:cubicBezTo>
                  <a:cubicBezTo>
                    <a:pt x="2174" y="1690"/>
                    <a:pt x="2184" y="1672"/>
                    <a:pt x="2194" y="1652"/>
                  </a:cubicBezTo>
                  <a:lnTo>
                    <a:pt x="2199" y="1643"/>
                  </a:lnTo>
                  <a:lnTo>
                    <a:pt x="2199" y="1643"/>
                  </a:lnTo>
                  <a:cubicBezTo>
                    <a:pt x="2199" y="1644"/>
                    <a:pt x="2201" y="1645"/>
                    <a:pt x="2204" y="1645"/>
                  </a:cubicBezTo>
                  <a:cubicBezTo>
                    <a:pt x="2177" y="1700"/>
                    <a:pt x="2164" y="1755"/>
                    <a:pt x="2177" y="1768"/>
                  </a:cubicBezTo>
                  <a:cubicBezTo>
                    <a:pt x="2177" y="1755"/>
                    <a:pt x="2191" y="1741"/>
                    <a:pt x="2191" y="1727"/>
                  </a:cubicBezTo>
                  <a:cubicBezTo>
                    <a:pt x="2204" y="1714"/>
                    <a:pt x="2204" y="1700"/>
                    <a:pt x="2218" y="1686"/>
                  </a:cubicBezTo>
                  <a:cubicBezTo>
                    <a:pt x="2218" y="1686"/>
                    <a:pt x="2204" y="1700"/>
                    <a:pt x="2204" y="1700"/>
                  </a:cubicBezTo>
                  <a:cubicBezTo>
                    <a:pt x="2204" y="1673"/>
                    <a:pt x="2218" y="1645"/>
                    <a:pt x="2231" y="1591"/>
                  </a:cubicBezTo>
                  <a:cubicBezTo>
                    <a:pt x="2231" y="1591"/>
                    <a:pt x="2231" y="1577"/>
                    <a:pt x="2231" y="1577"/>
                  </a:cubicBezTo>
                  <a:close/>
                  <a:moveTo>
                    <a:pt x="706" y="1574"/>
                  </a:moveTo>
                  <a:lnTo>
                    <a:pt x="707" y="1574"/>
                  </a:lnTo>
                  <a:cubicBezTo>
                    <a:pt x="707" y="1575"/>
                    <a:pt x="707" y="1577"/>
                    <a:pt x="707" y="1578"/>
                  </a:cubicBezTo>
                  <a:lnTo>
                    <a:pt x="706" y="1577"/>
                  </a:lnTo>
                  <a:lnTo>
                    <a:pt x="706" y="1576"/>
                  </a:lnTo>
                  <a:lnTo>
                    <a:pt x="706" y="1574"/>
                  </a:lnTo>
                  <a:close/>
                  <a:moveTo>
                    <a:pt x="871" y="1552"/>
                  </a:moveTo>
                  <a:cubicBezTo>
                    <a:pt x="885" y="1566"/>
                    <a:pt x="885" y="1579"/>
                    <a:pt x="898" y="1593"/>
                  </a:cubicBezTo>
                  <a:cubicBezTo>
                    <a:pt x="898" y="1593"/>
                    <a:pt x="898" y="1606"/>
                    <a:pt x="912" y="1620"/>
                  </a:cubicBezTo>
                  <a:cubicBezTo>
                    <a:pt x="912" y="1634"/>
                    <a:pt x="912" y="1634"/>
                    <a:pt x="912" y="1634"/>
                  </a:cubicBezTo>
                  <a:cubicBezTo>
                    <a:pt x="926" y="1647"/>
                    <a:pt x="926" y="1647"/>
                    <a:pt x="926" y="1647"/>
                  </a:cubicBezTo>
                  <a:cubicBezTo>
                    <a:pt x="912" y="1647"/>
                    <a:pt x="926" y="1661"/>
                    <a:pt x="926" y="1674"/>
                  </a:cubicBezTo>
                  <a:cubicBezTo>
                    <a:pt x="939" y="1674"/>
                    <a:pt x="953" y="1688"/>
                    <a:pt x="953" y="1688"/>
                  </a:cubicBezTo>
                  <a:cubicBezTo>
                    <a:pt x="953" y="1701"/>
                    <a:pt x="953" y="1701"/>
                    <a:pt x="953" y="1701"/>
                  </a:cubicBezTo>
                  <a:cubicBezTo>
                    <a:pt x="953" y="1701"/>
                    <a:pt x="953" y="1715"/>
                    <a:pt x="953" y="1715"/>
                  </a:cubicBezTo>
                  <a:cubicBezTo>
                    <a:pt x="953" y="1715"/>
                    <a:pt x="939" y="1701"/>
                    <a:pt x="926" y="1701"/>
                  </a:cubicBezTo>
                  <a:cubicBezTo>
                    <a:pt x="926" y="1701"/>
                    <a:pt x="926" y="1715"/>
                    <a:pt x="912" y="1715"/>
                  </a:cubicBezTo>
                  <a:cubicBezTo>
                    <a:pt x="898" y="1688"/>
                    <a:pt x="885" y="1688"/>
                    <a:pt x="857" y="1688"/>
                  </a:cubicBezTo>
                  <a:cubicBezTo>
                    <a:pt x="843" y="1674"/>
                    <a:pt x="830" y="1661"/>
                    <a:pt x="816" y="1661"/>
                  </a:cubicBezTo>
                  <a:cubicBezTo>
                    <a:pt x="816" y="1674"/>
                    <a:pt x="830" y="1674"/>
                    <a:pt x="843" y="1688"/>
                  </a:cubicBezTo>
                  <a:cubicBezTo>
                    <a:pt x="830" y="1688"/>
                    <a:pt x="830" y="1688"/>
                    <a:pt x="816" y="1674"/>
                  </a:cubicBezTo>
                  <a:cubicBezTo>
                    <a:pt x="802" y="1674"/>
                    <a:pt x="802" y="1661"/>
                    <a:pt x="789" y="1647"/>
                  </a:cubicBezTo>
                  <a:cubicBezTo>
                    <a:pt x="789" y="1647"/>
                    <a:pt x="789" y="1634"/>
                    <a:pt x="775" y="1620"/>
                  </a:cubicBezTo>
                  <a:cubicBezTo>
                    <a:pt x="789" y="1620"/>
                    <a:pt x="802" y="1634"/>
                    <a:pt x="816" y="1634"/>
                  </a:cubicBezTo>
                  <a:cubicBezTo>
                    <a:pt x="830" y="1647"/>
                    <a:pt x="843" y="1647"/>
                    <a:pt x="830" y="1634"/>
                  </a:cubicBezTo>
                  <a:cubicBezTo>
                    <a:pt x="843" y="1634"/>
                    <a:pt x="843" y="1634"/>
                    <a:pt x="843" y="1634"/>
                  </a:cubicBezTo>
                  <a:cubicBezTo>
                    <a:pt x="843" y="1634"/>
                    <a:pt x="843" y="1634"/>
                    <a:pt x="857" y="1634"/>
                  </a:cubicBezTo>
                  <a:cubicBezTo>
                    <a:pt x="843" y="1620"/>
                    <a:pt x="830" y="1606"/>
                    <a:pt x="830" y="1593"/>
                  </a:cubicBezTo>
                  <a:cubicBezTo>
                    <a:pt x="816" y="1579"/>
                    <a:pt x="816" y="1566"/>
                    <a:pt x="816" y="1566"/>
                  </a:cubicBezTo>
                  <a:cubicBezTo>
                    <a:pt x="830" y="1566"/>
                    <a:pt x="843" y="1579"/>
                    <a:pt x="843" y="1579"/>
                  </a:cubicBezTo>
                  <a:cubicBezTo>
                    <a:pt x="857" y="1579"/>
                    <a:pt x="871" y="1593"/>
                    <a:pt x="871" y="1579"/>
                  </a:cubicBezTo>
                  <a:cubicBezTo>
                    <a:pt x="871" y="1593"/>
                    <a:pt x="871" y="1579"/>
                    <a:pt x="885" y="1593"/>
                  </a:cubicBezTo>
                  <a:cubicBezTo>
                    <a:pt x="885" y="1593"/>
                    <a:pt x="885" y="1579"/>
                    <a:pt x="871" y="1579"/>
                  </a:cubicBezTo>
                  <a:cubicBezTo>
                    <a:pt x="871" y="1579"/>
                    <a:pt x="857" y="1552"/>
                    <a:pt x="871" y="1552"/>
                  </a:cubicBezTo>
                  <a:close/>
                  <a:moveTo>
                    <a:pt x="680" y="1551"/>
                  </a:moveTo>
                  <a:cubicBezTo>
                    <a:pt x="680" y="1551"/>
                    <a:pt x="694" y="1551"/>
                    <a:pt x="694" y="1551"/>
                  </a:cubicBezTo>
                  <a:cubicBezTo>
                    <a:pt x="694" y="1551"/>
                    <a:pt x="694" y="1557"/>
                    <a:pt x="697" y="1564"/>
                  </a:cubicBezTo>
                  <a:lnTo>
                    <a:pt x="697" y="1564"/>
                  </a:lnTo>
                  <a:lnTo>
                    <a:pt x="696" y="1565"/>
                  </a:lnTo>
                  <a:cubicBezTo>
                    <a:pt x="695" y="1565"/>
                    <a:pt x="694" y="1565"/>
                    <a:pt x="694" y="1565"/>
                  </a:cubicBezTo>
                  <a:cubicBezTo>
                    <a:pt x="694" y="1565"/>
                    <a:pt x="694" y="1565"/>
                    <a:pt x="696" y="1565"/>
                  </a:cubicBezTo>
                  <a:lnTo>
                    <a:pt x="698" y="1566"/>
                  </a:lnTo>
                  <a:lnTo>
                    <a:pt x="699" y="1568"/>
                  </a:lnTo>
                  <a:cubicBezTo>
                    <a:pt x="700" y="1570"/>
                    <a:pt x="701" y="1572"/>
                    <a:pt x="703" y="1573"/>
                  </a:cubicBezTo>
                  <a:lnTo>
                    <a:pt x="706" y="1577"/>
                  </a:lnTo>
                  <a:lnTo>
                    <a:pt x="705" y="1578"/>
                  </a:lnTo>
                  <a:cubicBezTo>
                    <a:pt x="701" y="1586"/>
                    <a:pt x="694" y="1578"/>
                    <a:pt x="694" y="1578"/>
                  </a:cubicBezTo>
                  <a:cubicBezTo>
                    <a:pt x="694" y="1578"/>
                    <a:pt x="680" y="1551"/>
                    <a:pt x="680" y="1551"/>
                  </a:cubicBezTo>
                  <a:close/>
                  <a:moveTo>
                    <a:pt x="2191" y="1533"/>
                  </a:moveTo>
                  <a:lnTo>
                    <a:pt x="2191" y="1538"/>
                  </a:lnTo>
                  <a:cubicBezTo>
                    <a:pt x="2191" y="1551"/>
                    <a:pt x="2177" y="1565"/>
                    <a:pt x="2177" y="1565"/>
                  </a:cubicBezTo>
                  <a:cubicBezTo>
                    <a:pt x="2177" y="1556"/>
                    <a:pt x="2182" y="1548"/>
                    <a:pt x="2190" y="1536"/>
                  </a:cubicBezTo>
                  <a:lnTo>
                    <a:pt x="2191" y="1533"/>
                  </a:lnTo>
                  <a:close/>
                  <a:moveTo>
                    <a:pt x="723" y="1524"/>
                  </a:moveTo>
                  <a:lnTo>
                    <a:pt x="723" y="1524"/>
                  </a:lnTo>
                  <a:cubicBezTo>
                    <a:pt x="726" y="1525"/>
                    <a:pt x="732" y="1527"/>
                    <a:pt x="734" y="1533"/>
                  </a:cubicBezTo>
                  <a:lnTo>
                    <a:pt x="734" y="1535"/>
                  </a:lnTo>
                  <a:lnTo>
                    <a:pt x="733" y="1534"/>
                  </a:lnTo>
                  <a:cubicBezTo>
                    <a:pt x="730" y="1529"/>
                    <a:pt x="727" y="1526"/>
                    <a:pt x="723" y="1525"/>
                  </a:cubicBezTo>
                  <a:lnTo>
                    <a:pt x="723" y="1524"/>
                  </a:lnTo>
                  <a:lnTo>
                    <a:pt x="723" y="1524"/>
                  </a:lnTo>
                  <a:close/>
                  <a:moveTo>
                    <a:pt x="2205" y="1510"/>
                  </a:moveTo>
                  <a:cubicBezTo>
                    <a:pt x="2202" y="1517"/>
                    <a:pt x="2198" y="1523"/>
                    <a:pt x="2195" y="1528"/>
                  </a:cubicBezTo>
                  <a:lnTo>
                    <a:pt x="2191" y="1533"/>
                  </a:lnTo>
                  <a:lnTo>
                    <a:pt x="2192" y="1532"/>
                  </a:lnTo>
                  <a:cubicBezTo>
                    <a:pt x="2194" y="1521"/>
                    <a:pt x="2205" y="1510"/>
                    <a:pt x="2205" y="1510"/>
                  </a:cubicBezTo>
                  <a:close/>
                  <a:moveTo>
                    <a:pt x="2083" y="1497"/>
                  </a:moveTo>
                  <a:cubicBezTo>
                    <a:pt x="2070" y="1511"/>
                    <a:pt x="2070" y="1525"/>
                    <a:pt x="2070" y="1525"/>
                  </a:cubicBezTo>
                  <a:cubicBezTo>
                    <a:pt x="2070" y="1511"/>
                    <a:pt x="2070" y="1497"/>
                    <a:pt x="2083" y="1497"/>
                  </a:cubicBezTo>
                  <a:close/>
                  <a:moveTo>
                    <a:pt x="81" y="1421"/>
                  </a:moveTo>
                  <a:lnTo>
                    <a:pt x="81" y="1421"/>
                  </a:lnTo>
                  <a:lnTo>
                    <a:pt x="81" y="1421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81" y="1419"/>
                  </a:lnTo>
                  <a:lnTo>
                    <a:pt x="81" y="1419"/>
                  </a:lnTo>
                  <a:lnTo>
                    <a:pt x="81" y="1418"/>
                  </a:lnTo>
                  <a:lnTo>
                    <a:pt x="81" y="1416"/>
                  </a:lnTo>
                  <a:lnTo>
                    <a:pt x="81" y="1415"/>
                  </a:lnTo>
                  <a:lnTo>
                    <a:pt x="81" y="1421"/>
                  </a:lnTo>
                  <a:close/>
                  <a:moveTo>
                    <a:pt x="2110" y="1402"/>
                  </a:moveTo>
                  <a:cubicBezTo>
                    <a:pt x="2110" y="1402"/>
                    <a:pt x="2110" y="1430"/>
                    <a:pt x="2095" y="1430"/>
                  </a:cubicBezTo>
                  <a:cubicBezTo>
                    <a:pt x="2095" y="1416"/>
                    <a:pt x="2110" y="1416"/>
                    <a:pt x="2110" y="1402"/>
                  </a:cubicBezTo>
                  <a:close/>
                  <a:moveTo>
                    <a:pt x="81" y="1402"/>
                  </a:moveTo>
                  <a:lnTo>
                    <a:pt x="81" y="1402"/>
                  </a:lnTo>
                  <a:cubicBezTo>
                    <a:pt x="81" y="1405"/>
                    <a:pt x="81" y="1408"/>
                    <a:pt x="81" y="1411"/>
                  </a:cubicBezTo>
                  <a:lnTo>
                    <a:pt x="81" y="1415"/>
                  </a:lnTo>
                  <a:cubicBezTo>
                    <a:pt x="81" y="1410"/>
                    <a:pt x="81" y="1406"/>
                    <a:pt x="81" y="1402"/>
                  </a:cubicBezTo>
                  <a:lnTo>
                    <a:pt x="81" y="1402"/>
                  </a:lnTo>
                  <a:close/>
                  <a:moveTo>
                    <a:pt x="830" y="1388"/>
                  </a:moveTo>
                  <a:lnTo>
                    <a:pt x="830" y="1387"/>
                  </a:lnTo>
                  <a:lnTo>
                    <a:pt x="830" y="1386"/>
                  </a:lnTo>
                  <a:lnTo>
                    <a:pt x="830" y="1384"/>
                  </a:lnTo>
                  <a:lnTo>
                    <a:pt x="830" y="1384"/>
                  </a:lnTo>
                  <a:lnTo>
                    <a:pt x="830" y="1382"/>
                  </a:lnTo>
                  <a:lnTo>
                    <a:pt x="830" y="1380"/>
                  </a:lnTo>
                  <a:lnTo>
                    <a:pt x="830" y="1379"/>
                  </a:lnTo>
                  <a:lnTo>
                    <a:pt x="830" y="1378"/>
                  </a:lnTo>
                  <a:lnTo>
                    <a:pt x="830" y="1377"/>
                  </a:lnTo>
                  <a:lnTo>
                    <a:pt x="830" y="1377"/>
                  </a:lnTo>
                  <a:lnTo>
                    <a:pt x="830" y="1376"/>
                  </a:lnTo>
                  <a:lnTo>
                    <a:pt x="830" y="1376"/>
                  </a:lnTo>
                  <a:lnTo>
                    <a:pt x="830" y="1375"/>
                  </a:lnTo>
                  <a:lnTo>
                    <a:pt x="830" y="1375"/>
                  </a:lnTo>
                  <a:lnTo>
                    <a:pt x="830" y="1388"/>
                  </a:lnTo>
                  <a:close/>
                  <a:moveTo>
                    <a:pt x="694" y="1388"/>
                  </a:moveTo>
                  <a:lnTo>
                    <a:pt x="694" y="1387"/>
                  </a:lnTo>
                  <a:lnTo>
                    <a:pt x="694" y="1384"/>
                  </a:lnTo>
                  <a:lnTo>
                    <a:pt x="694" y="1383"/>
                  </a:lnTo>
                  <a:lnTo>
                    <a:pt x="694" y="1380"/>
                  </a:lnTo>
                  <a:lnTo>
                    <a:pt x="694" y="1379"/>
                  </a:lnTo>
                  <a:lnTo>
                    <a:pt x="694" y="1378"/>
                  </a:lnTo>
                  <a:lnTo>
                    <a:pt x="694" y="1376"/>
                  </a:lnTo>
                  <a:lnTo>
                    <a:pt x="694" y="1375"/>
                  </a:lnTo>
                  <a:lnTo>
                    <a:pt x="694" y="1375"/>
                  </a:lnTo>
                  <a:lnTo>
                    <a:pt x="694" y="1374"/>
                  </a:lnTo>
                  <a:lnTo>
                    <a:pt x="694" y="1388"/>
                  </a:lnTo>
                  <a:close/>
                  <a:moveTo>
                    <a:pt x="775" y="1333"/>
                  </a:moveTo>
                  <a:lnTo>
                    <a:pt x="775" y="1333"/>
                  </a:lnTo>
                  <a:lnTo>
                    <a:pt x="775" y="1332"/>
                  </a:lnTo>
                  <a:lnTo>
                    <a:pt x="775" y="1331"/>
                  </a:lnTo>
                  <a:lnTo>
                    <a:pt x="775" y="1330"/>
                  </a:lnTo>
                  <a:lnTo>
                    <a:pt x="775" y="1329"/>
                  </a:lnTo>
                  <a:lnTo>
                    <a:pt x="775" y="1328"/>
                  </a:lnTo>
                  <a:lnTo>
                    <a:pt x="775" y="1325"/>
                  </a:lnTo>
                  <a:lnTo>
                    <a:pt x="775" y="1324"/>
                  </a:lnTo>
                  <a:lnTo>
                    <a:pt x="775" y="1323"/>
                  </a:lnTo>
                  <a:lnTo>
                    <a:pt x="775" y="1322"/>
                  </a:lnTo>
                  <a:lnTo>
                    <a:pt x="775" y="1321"/>
                  </a:lnTo>
                  <a:lnTo>
                    <a:pt x="775" y="1320"/>
                  </a:lnTo>
                  <a:lnTo>
                    <a:pt x="775" y="1320"/>
                  </a:lnTo>
                  <a:lnTo>
                    <a:pt x="775" y="1333"/>
                  </a:lnTo>
                  <a:close/>
                  <a:moveTo>
                    <a:pt x="0" y="1307"/>
                  </a:moveTo>
                  <a:cubicBezTo>
                    <a:pt x="0" y="1320"/>
                    <a:pt x="15" y="1320"/>
                    <a:pt x="15" y="1347"/>
                  </a:cubicBezTo>
                  <a:cubicBezTo>
                    <a:pt x="15" y="1347"/>
                    <a:pt x="0" y="1320"/>
                    <a:pt x="0" y="1307"/>
                  </a:cubicBezTo>
                  <a:close/>
                  <a:moveTo>
                    <a:pt x="707" y="1303"/>
                  </a:moveTo>
                  <a:lnTo>
                    <a:pt x="707" y="1303"/>
                  </a:lnTo>
                  <a:lnTo>
                    <a:pt x="707" y="1300"/>
                  </a:lnTo>
                  <a:lnTo>
                    <a:pt x="707" y="1297"/>
                  </a:lnTo>
                  <a:lnTo>
                    <a:pt x="707" y="1292"/>
                  </a:lnTo>
                  <a:lnTo>
                    <a:pt x="707" y="1303"/>
                  </a:lnTo>
                  <a:close/>
                  <a:moveTo>
                    <a:pt x="2123" y="1280"/>
                  </a:moveTo>
                  <a:cubicBezTo>
                    <a:pt x="2123" y="1294"/>
                    <a:pt x="2123" y="1334"/>
                    <a:pt x="2110" y="1375"/>
                  </a:cubicBezTo>
                  <a:cubicBezTo>
                    <a:pt x="2110" y="1348"/>
                    <a:pt x="2110" y="1307"/>
                    <a:pt x="2123" y="1280"/>
                  </a:cubicBezTo>
                  <a:close/>
                  <a:moveTo>
                    <a:pt x="2382" y="1280"/>
                  </a:moveTo>
                  <a:cubicBezTo>
                    <a:pt x="2382" y="1278"/>
                    <a:pt x="2382" y="1277"/>
                    <a:pt x="2382" y="1275"/>
                  </a:cubicBezTo>
                  <a:lnTo>
                    <a:pt x="2382" y="1272"/>
                  </a:lnTo>
                  <a:lnTo>
                    <a:pt x="2382" y="1270"/>
                  </a:lnTo>
                  <a:lnTo>
                    <a:pt x="2382" y="1269"/>
                  </a:lnTo>
                  <a:lnTo>
                    <a:pt x="2382" y="1266"/>
                  </a:lnTo>
                  <a:lnTo>
                    <a:pt x="2382" y="1265"/>
                  </a:lnTo>
                  <a:lnTo>
                    <a:pt x="2382" y="1263"/>
                  </a:lnTo>
                  <a:lnTo>
                    <a:pt x="2382" y="1261"/>
                  </a:lnTo>
                  <a:lnTo>
                    <a:pt x="2382" y="1260"/>
                  </a:lnTo>
                  <a:lnTo>
                    <a:pt x="2382" y="1257"/>
                  </a:lnTo>
                  <a:lnTo>
                    <a:pt x="2382" y="1257"/>
                  </a:lnTo>
                  <a:lnTo>
                    <a:pt x="2382" y="1254"/>
                  </a:lnTo>
                  <a:lnTo>
                    <a:pt x="2382" y="1253"/>
                  </a:lnTo>
                  <a:lnTo>
                    <a:pt x="2382" y="1252"/>
                  </a:lnTo>
                  <a:lnTo>
                    <a:pt x="2382" y="1280"/>
                  </a:lnTo>
                  <a:close/>
                  <a:moveTo>
                    <a:pt x="721" y="1211"/>
                  </a:moveTo>
                  <a:cubicBezTo>
                    <a:pt x="721" y="1211"/>
                    <a:pt x="734" y="1225"/>
                    <a:pt x="734" y="1225"/>
                  </a:cubicBezTo>
                  <a:cubicBezTo>
                    <a:pt x="734" y="1211"/>
                    <a:pt x="734" y="1239"/>
                    <a:pt x="748" y="1252"/>
                  </a:cubicBezTo>
                  <a:cubicBezTo>
                    <a:pt x="748" y="1252"/>
                    <a:pt x="748" y="1266"/>
                    <a:pt x="748" y="1279"/>
                  </a:cubicBezTo>
                  <a:cubicBezTo>
                    <a:pt x="748" y="1279"/>
                    <a:pt x="734" y="1293"/>
                    <a:pt x="734" y="1293"/>
                  </a:cubicBezTo>
                  <a:cubicBezTo>
                    <a:pt x="734" y="1307"/>
                    <a:pt x="748" y="1307"/>
                    <a:pt x="748" y="1320"/>
                  </a:cubicBezTo>
                  <a:cubicBezTo>
                    <a:pt x="748" y="1320"/>
                    <a:pt x="748" y="1307"/>
                    <a:pt x="748" y="1293"/>
                  </a:cubicBezTo>
                  <a:cubicBezTo>
                    <a:pt x="748" y="1293"/>
                    <a:pt x="762" y="1293"/>
                    <a:pt x="762" y="1307"/>
                  </a:cubicBezTo>
                  <a:cubicBezTo>
                    <a:pt x="762" y="1307"/>
                    <a:pt x="762" y="1320"/>
                    <a:pt x="762" y="1334"/>
                  </a:cubicBezTo>
                  <a:cubicBezTo>
                    <a:pt x="762" y="1347"/>
                    <a:pt x="762" y="1361"/>
                    <a:pt x="762" y="1361"/>
                  </a:cubicBezTo>
                  <a:cubicBezTo>
                    <a:pt x="775" y="1402"/>
                    <a:pt x="775" y="1429"/>
                    <a:pt x="802" y="1456"/>
                  </a:cubicBezTo>
                  <a:cubicBezTo>
                    <a:pt x="802" y="1456"/>
                    <a:pt x="802" y="1442"/>
                    <a:pt x="802" y="1442"/>
                  </a:cubicBezTo>
                  <a:cubicBezTo>
                    <a:pt x="802" y="1470"/>
                    <a:pt x="802" y="1442"/>
                    <a:pt x="816" y="1442"/>
                  </a:cubicBezTo>
                  <a:cubicBezTo>
                    <a:pt x="816" y="1456"/>
                    <a:pt x="816" y="1456"/>
                    <a:pt x="830" y="1483"/>
                  </a:cubicBezTo>
                  <a:cubicBezTo>
                    <a:pt x="830" y="1483"/>
                    <a:pt x="816" y="1470"/>
                    <a:pt x="816" y="1483"/>
                  </a:cubicBezTo>
                  <a:cubicBezTo>
                    <a:pt x="816" y="1483"/>
                    <a:pt x="816" y="1470"/>
                    <a:pt x="802" y="1470"/>
                  </a:cubicBezTo>
                  <a:cubicBezTo>
                    <a:pt x="802" y="1483"/>
                    <a:pt x="816" y="1497"/>
                    <a:pt x="816" y="1497"/>
                  </a:cubicBezTo>
                  <a:cubicBezTo>
                    <a:pt x="830" y="1497"/>
                    <a:pt x="830" y="1510"/>
                    <a:pt x="830" y="1510"/>
                  </a:cubicBezTo>
                  <a:cubicBezTo>
                    <a:pt x="816" y="1524"/>
                    <a:pt x="802" y="1497"/>
                    <a:pt x="802" y="1497"/>
                  </a:cubicBezTo>
                  <a:cubicBezTo>
                    <a:pt x="789" y="1497"/>
                    <a:pt x="789" y="1497"/>
                    <a:pt x="789" y="1483"/>
                  </a:cubicBezTo>
                  <a:cubicBezTo>
                    <a:pt x="789" y="1497"/>
                    <a:pt x="789" y="1497"/>
                    <a:pt x="789" y="1510"/>
                  </a:cubicBezTo>
                  <a:cubicBezTo>
                    <a:pt x="775" y="1510"/>
                    <a:pt x="775" y="1497"/>
                    <a:pt x="762" y="1497"/>
                  </a:cubicBezTo>
                  <a:cubicBezTo>
                    <a:pt x="762" y="1483"/>
                    <a:pt x="762" y="1470"/>
                    <a:pt x="762" y="1456"/>
                  </a:cubicBezTo>
                  <a:cubicBezTo>
                    <a:pt x="762" y="1456"/>
                    <a:pt x="748" y="1442"/>
                    <a:pt x="748" y="1429"/>
                  </a:cubicBezTo>
                  <a:cubicBezTo>
                    <a:pt x="762" y="1429"/>
                    <a:pt x="762" y="1415"/>
                    <a:pt x="762" y="1402"/>
                  </a:cubicBezTo>
                  <a:cubicBezTo>
                    <a:pt x="748" y="1388"/>
                    <a:pt x="748" y="1374"/>
                    <a:pt x="734" y="1374"/>
                  </a:cubicBezTo>
                  <a:cubicBezTo>
                    <a:pt x="734" y="1374"/>
                    <a:pt x="734" y="1388"/>
                    <a:pt x="734" y="1402"/>
                  </a:cubicBezTo>
                  <a:cubicBezTo>
                    <a:pt x="721" y="1402"/>
                    <a:pt x="721" y="1388"/>
                    <a:pt x="721" y="1402"/>
                  </a:cubicBezTo>
                  <a:cubicBezTo>
                    <a:pt x="721" y="1415"/>
                    <a:pt x="734" y="1415"/>
                    <a:pt x="734" y="1429"/>
                  </a:cubicBezTo>
                  <a:cubicBezTo>
                    <a:pt x="734" y="1442"/>
                    <a:pt x="734" y="1456"/>
                    <a:pt x="748" y="1470"/>
                  </a:cubicBezTo>
                  <a:cubicBezTo>
                    <a:pt x="748" y="1470"/>
                    <a:pt x="748" y="1470"/>
                    <a:pt x="748" y="1483"/>
                  </a:cubicBezTo>
                  <a:cubicBezTo>
                    <a:pt x="748" y="1483"/>
                    <a:pt x="762" y="1483"/>
                    <a:pt x="762" y="1497"/>
                  </a:cubicBezTo>
                  <a:cubicBezTo>
                    <a:pt x="775" y="1538"/>
                    <a:pt x="802" y="1565"/>
                    <a:pt x="802" y="1578"/>
                  </a:cubicBezTo>
                  <a:cubicBezTo>
                    <a:pt x="802" y="1565"/>
                    <a:pt x="775" y="1565"/>
                    <a:pt x="775" y="1551"/>
                  </a:cubicBezTo>
                  <a:cubicBezTo>
                    <a:pt x="762" y="1538"/>
                    <a:pt x="762" y="1524"/>
                    <a:pt x="748" y="1510"/>
                  </a:cubicBezTo>
                  <a:cubicBezTo>
                    <a:pt x="748" y="1497"/>
                    <a:pt x="748" y="1483"/>
                    <a:pt x="734" y="1470"/>
                  </a:cubicBezTo>
                  <a:cubicBezTo>
                    <a:pt x="734" y="1456"/>
                    <a:pt x="721" y="1456"/>
                    <a:pt x="721" y="1470"/>
                  </a:cubicBezTo>
                  <a:cubicBezTo>
                    <a:pt x="721" y="1483"/>
                    <a:pt x="721" y="1497"/>
                    <a:pt x="707" y="1497"/>
                  </a:cubicBezTo>
                  <a:cubicBezTo>
                    <a:pt x="721" y="1510"/>
                    <a:pt x="721" y="1524"/>
                    <a:pt x="721" y="1510"/>
                  </a:cubicBezTo>
                  <a:cubicBezTo>
                    <a:pt x="721" y="1517"/>
                    <a:pt x="721" y="1521"/>
                    <a:pt x="722" y="1524"/>
                  </a:cubicBezTo>
                  <a:lnTo>
                    <a:pt x="723" y="1524"/>
                  </a:lnTo>
                  <a:lnTo>
                    <a:pt x="721" y="1524"/>
                  </a:lnTo>
                  <a:cubicBezTo>
                    <a:pt x="721" y="1524"/>
                    <a:pt x="721" y="1524"/>
                    <a:pt x="721" y="1524"/>
                  </a:cubicBezTo>
                  <a:lnTo>
                    <a:pt x="723" y="1524"/>
                  </a:lnTo>
                  <a:lnTo>
                    <a:pt x="724" y="1527"/>
                  </a:lnTo>
                  <a:cubicBezTo>
                    <a:pt x="726" y="1529"/>
                    <a:pt x="729" y="1533"/>
                    <a:pt x="734" y="1538"/>
                  </a:cubicBezTo>
                  <a:lnTo>
                    <a:pt x="734" y="1535"/>
                  </a:lnTo>
                  <a:lnTo>
                    <a:pt x="736" y="1538"/>
                  </a:lnTo>
                  <a:cubicBezTo>
                    <a:pt x="745" y="1551"/>
                    <a:pt x="753" y="1570"/>
                    <a:pt x="762" y="1578"/>
                  </a:cubicBezTo>
                  <a:cubicBezTo>
                    <a:pt x="748" y="1578"/>
                    <a:pt x="748" y="1592"/>
                    <a:pt x="734" y="1592"/>
                  </a:cubicBezTo>
                  <a:cubicBezTo>
                    <a:pt x="721" y="1592"/>
                    <a:pt x="721" y="1578"/>
                    <a:pt x="707" y="1565"/>
                  </a:cubicBezTo>
                  <a:cubicBezTo>
                    <a:pt x="707" y="1568"/>
                    <a:pt x="707" y="1571"/>
                    <a:pt x="707" y="1573"/>
                  </a:cubicBezTo>
                  <a:lnTo>
                    <a:pt x="706" y="1574"/>
                  </a:lnTo>
                  <a:lnTo>
                    <a:pt x="705" y="1571"/>
                  </a:lnTo>
                  <a:cubicBezTo>
                    <a:pt x="703" y="1568"/>
                    <a:pt x="700" y="1566"/>
                    <a:pt x="698" y="1566"/>
                  </a:cubicBezTo>
                  <a:lnTo>
                    <a:pt x="698" y="1566"/>
                  </a:lnTo>
                  <a:lnTo>
                    <a:pt x="697" y="1564"/>
                  </a:lnTo>
                  <a:lnTo>
                    <a:pt x="697" y="1564"/>
                  </a:lnTo>
                  <a:cubicBezTo>
                    <a:pt x="704" y="1561"/>
                    <a:pt x="694" y="1550"/>
                    <a:pt x="694" y="1538"/>
                  </a:cubicBezTo>
                  <a:cubicBezTo>
                    <a:pt x="694" y="1510"/>
                    <a:pt x="680" y="1483"/>
                    <a:pt x="680" y="1470"/>
                  </a:cubicBezTo>
                  <a:cubicBezTo>
                    <a:pt x="666" y="1470"/>
                    <a:pt x="666" y="1456"/>
                    <a:pt x="666" y="1456"/>
                  </a:cubicBezTo>
                  <a:cubicBezTo>
                    <a:pt x="666" y="1442"/>
                    <a:pt x="666" y="1429"/>
                    <a:pt x="666" y="1429"/>
                  </a:cubicBezTo>
                  <a:cubicBezTo>
                    <a:pt x="653" y="1402"/>
                    <a:pt x="653" y="1374"/>
                    <a:pt x="653" y="1347"/>
                  </a:cubicBezTo>
                  <a:cubicBezTo>
                    <a:pt x="666" y="1347"/>
                    <a:pt x="666" y="1361"/>
                    <a:pt x="666" y="1361"/>
                  </a:cubicBezTo>
                  <a:cubicBezTo>
                    <a:pt x="666" y="1361"/>
                    <a:pt x="666" y="1374"/>
                    <a:pt x="666" y="1374"/>
                  </a:cubicBezTo>
                  <a:cubicBezTo>
                    <a:pt x="680" y="1388"/>
                    <a:pt x="680" y="1388"/>
                    <a:pt x="694" y="1415"/>
                  </a:cubicBezTo>
                  <a:cubicBezTo>
                    <a:pt x="694" y="1405"/>
                    <a:pt x="694" y="1403"/>
                    <a:pt x="694" y="1390"/>
                  </a:cubicBezTo>
                  <a:lnTo>
                    <a:pt x="694" y="1388"/>
                  </a:lnTo>
                  <a:cubicBezTo>
                    <a:pt x="694" y="1374"/>
                    <a:pt x="707" y="1374"/>
                    <a:pt x="707" y="1374"/>
                  </a:cubicBezTo>
                  <a:cubicBezTo>
                    <a:pt x="707" y="1374"/>
                    <a:pt x="707" y="1374"/>
                    <a:pt x="721" y="1361"/>
                  </a:cubicBezTo>
                  <a:cubicBezTo>
                    <a:pt x="721" y="1347"/>
                    <a:pt x="721" y="1334"/>
                    <a:pt x="721" y="1320"/>
                  </a:cubicBezTo>
                  <a:cubicBezTo>
                    <a:pt x="721" y="1307"/>
                    <a:pt x="721" y="1307"/>
                    <a:pt x="721" y="1293"/>
                  </a:cubicBezTo>
                  <a:cubicBezTo>
                    <a:pt x="721" y="1293"/>
                    <a:pt x="721" y="1279"/>
                    <a:pt x="721" y="1279"/>
                  </a:cubicBezTo>
                  <a:cubicBezTo>
                    <a:pt x="734" y="1279"/>
                    <a:pt x="734" y="1266"/>
                    <a:pt x="734" y="1252"/>
                  </a:cubicBezTo>
                  <a:cubicBezTo>
                    <a:pt x="734" y="1239"/>
                    <a:pt x="721" y="1225"/>
                    <a:pt x="721" y="1211"/>
                  </a:cubicBezTo>
                  <a:close/>
                  <a:moveTo>
                    <a:pt x="598" y="1214"/>
                  </a:moveTo>
                  <a:lnTo>
                    <a:pt x="598" y="1214"/>
                  </a:lnTo>
                  <a:lnTo>
                    <a:pt x="598" y="1213"/>
                  </a:lnTo>
                  <a:lnTo>
                    <a:pt x="598" y="1213"/>
                  </a:lnTo>
                  <a:lnTo>
                    <a:pt x="598" y="1211"/>
                  </a:lnTo>
                  <a:lnTo>
                    <a:pt x="598" y="1214"/>
                  </a:lnTo>
                  <a:close/>
                  <a:moveTo>
                    <a:pt x="617" y="1205"/>
                  </a:moveTo>
                  <a:cubicBezTo>
                    <a:pt x="619" y="1205"/>
                    <a:pt x="622" y="1207"/>
                    <a:pt x="627" y="1211"/>
                  </a:cubicBezTo>
                  <a:cubicBezTo>
                    <a:pt x="627" y="1211"/>
                    <a:pt x="627" y="1211"/>
                    <a:pt x="627" y="1225"/>
                  </a:cubicBezTo>
                  <a:cubicBezTo>
                    <a:pt x="612" y="1225"/>
                    <a:pt x="612" y="1225"/>
                    <a:pt x="612" y="1225"/>
                  </a:cubicBezTo>
                  <a:cubicBezTo>
                    <a:pt x="612" y="1211"/>
                    <a:pt x="612" y="1211"/>
                    <a:pt x="612" y="1211"/>
                  </a:cubicBezTo>
                  <a:cubicBezTo>
                    <a:pt x="612" y="1211"/>
                    <a:pt x="612" y="1204"/>
                    <a:pt x="617" y="1205"/>
                  </a:cubicBezTo>
                  <a:close/>
                  <a:moveTo>
                    <a:pt x="640" y="1170"/>
                  </a:moveTo>
                  <a:cubicBezTo>
                    <a:pt x="640" y="1184"/>
                    <a:pt x="653" y="1184"/>
                    <a:pt x="653" y="1199"/>
                  </a:cubicBezTo>
                  <a:cubicBezTo>
                    <a:pt x="640" y="1213"/>
                    <a:pt x="640" y="1199"/>
                    <a:pt x="640" y="1170"/>
                  </a:cubicBezTo>
                  <a:close/>
                  <a:moveTo>
                    <a:pt x="687" y="1154"/>
                  </a:moveTo>
                  <a:cubicBezTo>
                    <a:pt x="691" y="1154"/>
                    <a:pt x="695" y="1162"/>
                    <a:pt x="695" y="1170"/>
                  </a:cubicBezTo>
                  <a:cubicBezTo>
                    <a:pt x="681" y="1198"/>
                    <a:pt x="681" y="1212"/>
                    <a:pt x="667" y="1198"/>
                  </a:cubicBezTo>
                  <a:cubicBezTo>
                    <a:pt x="667" y="1198"/>
                    <a:pt x="667" y="1184"/>
                    <a:pt x="681" y="1170"/>
                  </a:cubicBezTo>
                  <a:cubicBezTo>
                    <a:pt x="681" y="1158"/>
                    <a:pt x="684" y="1154"/>
                    <a:pt x="687" y="1154"/>
                  </a:cubicBezTo>
                  <a:close/>
                  <a:moveTo>
                    <a:pt x="845" y="1115"/>
                  </a:moveTo>
                  <a:cubicBezTo>
                    <a:pt x="845" y="1129"/>
                    <a:pt x="845" y="1129"/>
                    <a:pt x="845" y="1129"/>
                  </a:cubicBezTo>
                  <a:cubicBezTo>
                    <a:pt x="845" y="1129"/>
                    <a:pt x="830" y="1143"/>
                    <a:pt x="830" y="1143"/>
                  </a:cubicBezTo>
                  <a:lnTo>
                    <a:pt x="830" y="1144"/>
                  </a:lnTo>
                  <a:cubicBezTo>
                    <a:pt x="817" y="1158"/>
                    <a:pt x="817" y="1130"/>
                    <a:pt x="830" y="1130"/>
                  </a:cubicBezTo>
                  <a:lnTo>
                    <a:pt x="830" y="1130"/>
                  </a:lnTo>
                  <a:cubicBezTo>
                    <a:pt x="830" y="1129"/>
                    <a:pt x="830" y="1129"/>
                    <a:pt x="830" y="1129"/>
                  </a:cubicBezTo>
                  <a:cubicBezTo>
                    <a:pt x="830" y="1129"/>
                    <a:pt x="845" y="1115"/>
                    <a:pt x="845" y="1115"/>
                  </a:cubicBezTo>
                  <a:close/>
                  <a:moveTo>
                    <a:pt x="627" y="1115"/>
                  </a:moveTo>
                  <a:cubicBezTo>
                    <a:pt x="627" y="1129"/>
                    <a:pt x="627" y="1143"/>
                    <a:pt x="627" y="1156"/>
                  </a:cubicBezTo>
                  <a:cubicBezTo>
                    <a:pt x="612" y="1170"/>
                    <a:pt x="612" y="1156"/>
                    <a:pt x="612" y="1143"/>
                  </a:cubicBezTo>
                  <a:cubicBezTo>
                    <a:pt x="612" y="1129"/>
                    <a:pt x="627" y="1115"/>
                    <a:pt x="627" y="1115"/>
                  </a:cubicBezTo>
                  <a:close/>
                  <a:moveTo>
                    <a:pt x="612" y="1109"/>
                  </a:moveTo>
                  <a:lnTo>
                    <a:pt x="612" y="1109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6"/>
                  </a:lnTo>
                  <a:lnTo>
                    <a:pt x="612" y="1106"/>
                  </a:lnTo>
                  <a:lnTo>
                    <a:pt x="612" y="1105"/>
                  </a:lnTo>
                  <a:lnTo>
                    <a:pt x="612" y="1104"/>
                  </a:lnTo>
                  <a:lnTo>
                    <a:pt x="612" y="1103"/>
                  </a:lnTo>
                  <a:lnTo>
                    <a:pt x="612" y="1103"/>
                  </a:lnTo>
                  <a:lnTo>
                    <a:pt x="612" y="1109"/>
                  </a:lnTo>
                  <a:close/>
                  <a:moveTo>
                    <a:pt x="626" y="1100"/>
                  </a:moveTo>
                  <a:lnTo>
                    <a:pt x="626" y="1103"/>
                  </a:lnTo>
                  <a:cubicBezTo>
                    <a:pt x="626" y="1103"/>
                    <a:pt x="626" y="1102"/>
                    <a:pt x="626" y="1100"/>
                  </a:cubicBezTo>
                  <a:lnTo>
                    <a:pt x="626" y="1100"/>
                  </a:lnTo>
                  <a:close/>
                  <a:moveTo>
                    <a:pt x="627" y="1096"/>
                  </a:moveTo>
                  <a:lnTo>
                    <a:pt x="626" y="1098"/>
                  </a:lnTo>
                  <a:lnTo>
                    <a:pt x="626" y="1100"/>
                  </a:lnTo>
                  <a:lnTo>
                    <a:pt x="626" y="1098"/>
                  </a:lnTo>
                  <a:lnTo>
                    <a:pt x="627" y="1096"/>
                  </a:lnTo>
                  <a:close/>
                  <a:moveTo>
                    <a:pt x="627" y="1096"/>
                  </a:moveTo>
                  <a:lnTo>
                    <a:pt x="627" y="1096"/>
                  </a:lnTo>
                  <a:lnTo>
                    <a:pt x="627" y="1096"/>
                  </a:lnTo>
                  <a:lnTo>
                    <a:pt x="627" y="1096"/>
                  </a:lnTo>
                  <a:close/>
                  <a:moveTo>
                    <a:pt x="628" y="1094"/>
                  </a:moveTo>
                  <a:lnTo>
                    <a:pt x="627" y="1096"/>
                  </a:lnTo>
                  <a:lnTo>
                    <a:pt x="628" y="1094"/>
                  </a:lnTo>
                  <a:lnTo>
                    <a:pt x="628" y="1094"/>
                  </a:lnTo>
                  <a:close/>
                  <a:moveTo>
                    <a:pt x="630" y="1093"/>
                  </a:moveTo>
                  <a:lnTo>
                    <a:pt x="628" y="1094"/>
                  </a:lnTo>
                  <a:lnTo>
                    <a:pt x="629" y="1093"/>
                  </a:lnTo>
                  <a:lnTo>
                    <a:pt x="630" y="1093"/>
                  </a:lnTo>
                  <a:close/>
                  <a:moveTo>
                    <a:pt x="639" y="1086"/>
                  </a:moveTo>
                  <a:lnTo>
                    <a:pt x="639" y="1089"/>
                  </a:lnTo>
                  <a:cubicBezTo>
                    <a:pt x="636" y="1089"/>
                    <a:pt x="633" y="1090"/>
                    <a:pt x="631" y="1091"/>
                  </a:cubicBezTo>
                  <a:lnTo>
                    <a:pt x="630" y="1093"/>
                  </a:lnTo>
                  <a:lnTo>
                    <a:pt x="631" y="1092"/>
                  </a:lnTo>
                  <a:cubicBezTo>
                    <a:pt x="633" y="1090"/>
                    <a:pt x="635" y="1088"/>
                    <a:pt x="638" y="1086"/>
                  </a:cubicBezTo>
                  <a:lnTo>
                    <a:pt x="639" y="1086"/>
                  </a:lnTo>
                  <a:close/>
                  <a:moveTo>
                    <a:pt x="27" y="1116"/>
                  </a:moveTo>
                  <a:lnTo>
                    <a:pt x="27" y="1115"/>
                  </a:lnTo>
                  <a:lnTo>
                    <a:pt x="27" y="1114"/>
                  </a:lnTo>
                  <a:lnTo>
                    <a:pt x="27" y="1111"/>
                  </a:lnTo>
                  <a:lnTo>
                    <a:pt x="27" y="1111"/>
                  </a:lnTo>
                  <a:lnTo>
                    <a:pt x="27" y="1109"/>
                  </a:lnTo>
                  <a:lnTo>
                    <a:pt x="27" y="1108"/>
                  </a:lnTo>
                  <a:lnTo>
                    <a:pt x="27" y="1106"/>
                  </a:lnTo>
                  <a:lnTo>
                    <a:pt x="27" y="1106"/>
                  </a:lnTo>
                  <a:lnTo>
                    <a:pt x="27" y="1105"/>
                  </a:lnTo>
                  <a:lnTo>
                    <a:pt x="27" y="1104"/>
                  </a:lnTo>
                  <a:lnTo>
                    <a:pt x="27" y="1103"/>
                  </a:lnTo>
                  <a:lnTo>
                    <a:pt x="27" y="1103"/>
                  </a:lnTo>
                  <a:lnTo>
                    <a:pt x="27" y="1102"/>
                  </a:lnTo>
                  <a:lnTo>
                    <a:pt x="27" y="1102"/>
                  </a:lnTo>
                  <a:lnTo>
                    <a:pt x="27" y="1101"/>
                  </a:lnTo>
                  <a:lnTo>
                    <a:pt x="27" y="1100"/>
                  </a:lnTo>
                  <a:lnTo>
                    <a:pt x="27" y="1099"/>
                  </a:lnTo>
                  <a:lnTo>
                    <a:pt x="27" y="1096"/>
                  </a:lnTo>
                  <a:lnTo>
                    <a:pt x="27" y="1093"/>
                  </a:lnTo>
                  <a:lnTo>
                    <a:pt x="27" y="1089"/>
                  </a:lnTo>
                  <a:lnTo>
                    <a:pt x="27" y="1088"/>
                  </a:lnTo>
                  <a:lnTo>
                    <a:pt x="27" y="1087"/>
                  </a:lnTo>
                  <a:lnTo>
                    <a:pt x="27" y="1086"/>
                  </a:lnTo>
                  <a:lnTo>
                    <a:pt x="27" y="1085"/>
                  </a:lnTo>
                  <a:lnTo>
                    <a:pt x="27" y="1085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2"/>
                  </a:lnTo>
                  <a:lnTo>
                    <a:pt x="27" y="1116"/>
                  </a:lnTo>
                  <a:close/>
                  <a:moveTo>
                    <a:pt x="1798" y="1066"/>
                  </a:moveTo>
                  <a:lnTo>
                    <a:pt x="1798" y="1067"/>
                  </a:lnTo>
                  <a:cubicBezTo>
                    <a:pt x="1801" y="1071"/>
                    <a:pt x="1810" y="1064"/>
                    <a:pt x="1810" y="1075"/>
                  </a:cubicBezTo>
                  <a:cubicBezTo>
                    <a:pt x="1802" y="1075"/>
                    <a:pt x="1799" y="1070"/>
                    <a:pt x="1798" y="1066"/>
                  </a:cubicBezTo>
                  <a:lnTo>
                    <a:pt x="1798" y="1066"/>
                  </a:lnTo>
                  <a:close/>
                  <a:moveTo>
                    <a:pt x="1797" y="1063"/>
                  </a:moveTo>
                  <a:lnTo>
                    <a:pt x="1797" y="1064"/>
                  </a:lnTo>
                  <a:lnTo>
                    <a:pt x="1798" y="1066"/>
                  </a:lnTo>
                  <a:lnTo>
                    <a:pt x="1798" y="1066"/>
                  </a:lnTo>
                  <a:cubicBezTo>
                    <a:pt x="1797" y="1065"/>
                    <a:pt x="1797" y="1065"/>
                    <a:pt x="1797" y="1064"/>
                  </a:cubicBezTo>
                  <a:lnTo>
                    <a:pt x="1797" y="1063"/>
                  </a:lnTo>
                  <a:close/>
                  <a:moveTo>
                    <a:pt x="1797" y="1062"/>
                  </a:moveTo>
                  <a:lnTo>
                    <a:pt x="1797" y="1063"/>
                  </a:lnTo>
                  <a:lnTo>
                    <a:pt x="1797" y="1063"/>
                  </a:lnTo>
                  <a:cubicBezTo>
                    <a:pt x="1797" y="1062"/>
                    <a:pt x="1797" y="1062"/>
                    <a:pt x="1797" y="1062"/>
                  </a:cubicBezTo>
                  <a:close/>
                  <a:moveTo>
                    <a:pt x="53" y="1048"/>
                  </a:moveTo>
                  <a:lnTo>
                    <a:pt x="53" y="1049"/>
                  </a:lnTo>
                  <a:cubicBezTo>
                    <a:pt x="49" y="1069"/>
                    <a:pt x="41" y="1102"/>
                    <a:pt x="41" y="1143"/>
                  </a:cubicBezTo>
                  <a:cubicBezTo>
                    <a:pt x="41" y="1129"/>
                    <a:pt x="27" y="1143"/>
                    <a:pt x="27" y="1170"/>
                  </a:cubicBezTo>
                  <a:cubicBezTo>
                    <a:pt x="27" y="1160"/>
                    <a:pt x="27" y="1142"/>
                    <a:pt x="27" y="1117"/>
                  </a:cubicBezTo>
                  <a:lnTo>
                    <a:pt x="27" y="1116"/>
                  </a:lnTo>
                  <a:cubicBezTo>
                    <a:pt x="27" y="1089"/>
                    <a:pt x="41" y="1089"/>
                    <a:pt x="41" y="1061"/>
                  </a:cubicBezTo>
                  <a:cubicBezTo>
                    <a:pt x="41" y="1051"/>
                    <a:pt x="49" y="1049"/>
                    <a:pt x="53" y="1048"/>
                  </a:cubicBezTo>
                  <a:lnTo>
                    <a:pt x="53" y="1048"/>
                  </a:lnTo>
                  <a:close/>
                  <a:moveTo>
                    <a:pt x="858" y="1035"/>
                  </a:moveTo>
                  <a:cubicBezTo>
                    <a:pt x="858" y="1035"/>
                    <a:pt x="858" y="1049"/>
                    <a:pt x="858" y="1062"/>
                  </a:cubicBezTo>
                  <a:cubicBezTo>
                    <a:pt x="858" y="1062"/>
                    <a:pt x="871" y="1062"/>
                    <a:pt x="871" y="1062"/>
                  </a:cubicBezTo>
                  <a:cubicBezTo>
                    <a:pt x="871" y="1062"/>
                    <a:pt x="885" y="1049"/>
                    <a:pt x="885" y="1049"/>
                  </a:cubicBezTo>
                  <a:cubicBezTo>
                    <a:pt x="885" y="1062"/>
                    <a:pt x="885" y="1062"/>
                    <a:pt x="885" y="1076"/>
                  </a:cubicBezTo>
                  <a:cubicBezTo>
                    <a:pt x="871" y="1103"/>
                    <a:pt x="871" y="1089"/>
                    <a:pt x="858" y="1103"/>
                  </a:cubicBezTo>
                  <a:cubicBezTo>
                    <a:pt x="858" y="1089"/>
                    <a:pt x="858" y="1089"/>
                    <a:pt x="858" y="1076"/>
                  </a:cubicBezTo>
                  <a:cubicBezTo>
                    <a:pt x="858" y="1076"/>
                    <a:pt x="844" y="1076"/>
                    <a:pt x="830" y="1076"/>
                  </a:cubicBezTo>
                  <a:cubicBezTo>
                    <a:pt x="830" y="1076"/>
                    <a:pt x="844" y="1062"/>
                    <a:pt x="844" y="1049"/>
                  </a:cubicBezTo>
                  <a:cubicBezTo>
                    <a:pt x="844" y="1049"/>
                    <a:pt x="858" y="1035"/>
                    <a:pt x="858" y="1035"/>
                  </a:cubicBezTo>
                  <a:close/>
                  <a:moveTo>
                    <a:pt x="55" y="1034"/>
                  </a:moveTo>
                  <a:lnTo>
                    <a:pt x="55" y="1048"/>
                  </a:lnTo>
                  <a:cubicBezTo>
                    <a:pt x="55" y="1048"/>
                    <a:pt x="55" y="1048"/>
                    <a:pt x="54" y="1048"/>
                  </a:cubicBezTo>
                  <a:lnTo>
                    <a:pt x="53" y="1048"/>
                  </a:lnTo>
                  <a:lnTo>
                    <a:pt x="54" y="1045"/>
                  </a:lnTo>
                  <a:cubicBezTo>
                    <a:pt x="55" y="1040"/>
                    <a:pt x="55" y="1037"/>
                    <a:pt x="55" y="1034"/>
                  </a:cubicBezTo>
                  <a:close/>
                  <a:moveTo>
                    <a:pt x="55" y="1034"/>
                  </a:moveTo>
                  <a:lnTo>
                    <a:pt x="55" y="1024"/>
                  </a:lnTo>
                  <a:lnTo>
                    <a:pt x="55" y="1020"/>
                  </a:lnTo>
                  <a:lnTo>
                    <a:pt x="55" y="1015"/>
                  </a:lnTo>
                  <a:lnTo>
                    <a:pt x="55" y="1012"/>
                  </a:lnTo>
                  <a:lnTo>
                    <a:pt x="55" y="1009"/>
                  </a:lnTo>
                  <a:lnTo>
                    <a:pt x="55" y="1008"/>
                  </a:lnTo>
                  <a:lnTo>
                    <a:pt x="55" y="1007"/>
                  </a:lnTo>
                  <a:lnTo>
                    <a:pt x="55" y="1034"/>
                  </a:lnTo>
                  <a:close/>
                  <a:moveTo>
                    <a:pt x="803" y="995"/>
                  </a:moveTo>
                  <a:cubicBezTo>
                    <a:pt x="817" y="1009"/>
                    <a:pt x="830" y="995"/>
                    <a:pt x="817" y="1009"/>
                  </a:cubicBezTo>
                  <a:cubicBezTo>
                    <a:pt x="817" y="1009"/>
                    <a:pt x="817" y="1022"/>
                    <a:pt x="803" y="1022"/>
                  </a:cubicBezTo>
                  <a:cubicBezTo>
                    <a:pt x="803" y="1036"/>
                    <a:pt x="790" y="1049"/>
                    <a:pt x="790" y="1049"/>
                  </a:cubicBezTo>
                  <a:cubicBezTo>
                    <a:pt x="777" y="1063"/>
                    <a:pt x="777" y="1076"/>
                    <a:pt x="763" y="1090"/>
                  </a:cubicBezTo>
                  <a:cubicBezTo>
                    <a:pt x="750" y="1090"/>
                    <a:pt x="750" y="1076"/>
                    <a:pt x="750" y="1063"/>
                  </a:cubicBezTo>
                  <a:cubicBezTo>
                    <a:pt x="763" y="1049"/>
                    <a:pt x="763" y="1049"/>
                    <a:pt x="763" y="1036"/>
                  </a:cubicBezTo>
                  <a:cubicBezTo>
                    <a:pt x="777" y="1022"/>
                    <a:pt x="777" y="1022"/>
                    <a:pt x="777" y="1022"/>
                  </a:cubicBezTo>
                  <a:cubicBezTo>
                    <a:pt x="790" y="1022"/>
                    <a:pt x="790" y="1009"/>
                    <a:pt x="803" y="995"/>
                  </a:cubicBezTo>
                  <a:close/>
                  <a:moveTo>
                    <a:pt x="55" y="987"/>
                  </a:moveTo>
                  <a:lnTo>
                    <a:pt x="55" y="987"/>
                  </a:lnTo>
                  <a:lnTo>
                    <a:pt x="55" y="987"/>
                  </a:lnTo>
                  <a:lnTo>
                    <a:pt x="55" y="986"/>
                  </a:lnTo>
                  <a:lnTo>
                    <a:pt x="55" y="986"/>
                  </a:lnTo>
                  <a:lnTo>
                    <a:pt x="55" y="985"/>
                  </a:lnTo>
                  <a:lnTo>
                    <a:pt x="55" y="985"/>
                  </a:lnTo>
                  <a:lnTo>
                    <a:pt x="55" y="984"/>
                  </a:lnTo>
                  <a:lnTo>
                    <a:pt x="55" y="983"/>
                  </a:lnTo>
                  <a:lnTo>
                    <a:pt x="55" y="982"/>
                  </a:lnTo>
                  <a:lnTo>
                    <a:pt x="55" y="981"/>
                  </a:lnTo>
                  <a:lnTo>
                    <a:pt x="55" y="987"/>
                  </a:lnTo>
                  <a:close/>
                  <a:moveTo>
                    <a:pt x="871" y="967"/>
                  </a:moveTo>
                  <a:cubicBezTo>
                    <a:pt x="871" y="967"/>
                    <a:pt x="885" y="967"/>
                    <a:pt x="885" y="967"/>
                  </a:cubicBezTo>
                  <a:cubicBezTo>
                    <a:pt x="885" y="981"/>
                    <a:pt x="871" y="981"/>
                    <a:pt x="871" y="995"/>
                  </a:cubicBezTo>
                  <a:cubicBezTo>
                    <a:pt x="857" y="995"/>
                    <a:pt x="857" y="995"/>
                    <a:pt x="857" y="995"/>
                  </a:cubicBezTo>
                  <a:cubicBezTo>
                    <a:pt x="857" y="995"/>
                    <a:pt x="857" y="981"/>
                    <a:pt x="871" y="967"/>
                  </a:cubicBezTo>
                  <a:close/>
                  <a:moveTo>
                    <a:pt x="68" y="954"/>
                  </a:moveTo>
                  <a:cubicBezTo>
                    <a:pt x="68" y="968"/>
                    <a:pt x="55" y="981"/>
                    <a:pt x="55" y="981"/>
                  </a:cubicBezTo>
                  <a:cubicBezTo>
                    <a:pt x="55" y="968"/>
                    <a:pt x="68" y="968"/>
                    <a:pt x="55" y="968"/>
                  </a:cubicBezTo>
                  <a:cubicBezTo>
                    <a:pt x="55" y="954"/>
                    <a:pt x="68" y="954"/>
                    <a:pt x="68" y="954"/>
                  </a:cubicBezTo>
                  <a:close/>
                  <a:moveTo>
                    <a:pt x="823" y="944"/>
                  </a:moveTo>
                  <a:cubicBezTo>
                    <a:pt x="827" y="944"/>
                    <a:pt x="830" y="947"/>
                    <a:pt x="830" y="954"/>
                  </a:cubicBezTo>
                  <a:cubicBezTo>
                    <a:pt x="816" y="954"/>
                    <a:pt x="816" y="968"/>
                    <a:pt x="802" y="968"/>
                  </a:cubicBezTo>
                  <a:cubicBezTo>
                    <a:pt x="802" y="968"/>
                    <a:pt x="802" y="954"/>
                    <a:pt x="816" y="954"/>
                  </a:cubicBezTo>
                  <a:cubicBezTo>
                    <a:pt x="816" y="947"/>
                    <a:pt x="820" y="944"/>
                    <a:pt x="823" y="944"/>
                  </a:cubicBezTo>
                  <a:close/>
                  <a:moveTo>
                    <a:pt x="870" y="940"/>
                  </a:moveTo>
                  <a:cubicBezTo>
                    <a:pt x="884" y="940"/>
                    <a:pt x="884" y="940"/>
                    <a:pt x="897" y="940"/>
                  </a:cubicBezTo>
                  <a:cubicBezTo>
                    <a:pt x="884" y="954"/>
                    <a:pt x="857" y="968"/>
                    <a:pt x="870" y="940"/>
                  </a:cubicBezTo>
                  <a:close/>
                  <a:moveTo>
                    <a:pt x="953" y="925"/>
                  </a:moveTo>
                  <a:cubicBezTo>
                    <a:pt x="967" y="925"/>
                    <a:pt x="953" y="939"/>
                    <a:pt x="953" y="939"/>
                  </a:cubicBezTo>
                  <a:cubicBezTo>
                    <a:pt x="940" y="954"/>
                    <a:pt x="926" y="968"/>
                    <a:pt x="926" y="968"/>
                  </a:cubicBezTo>
                  <a:cubicBezTo>
                    <a:pt x="926" y="968"/>
                    <a:pt x="912" y="968"/>
                    <a:pt x="912" y="968"/>
                  </a:cubicBezTo>
                  <a:cubicBezTo>
                    <a:pt x="926" y="968"/>
                    <a:pt x="926" y="954"/>
                    <a:pt x="926" y="939"/>
                  </a:cubicBezTo>
                  <a:cubicBezTo>
                    <a:pt x="940" y="925"/>
                    <a:pt x="953" y="925"/>
                    <a:pt x="953" y="925"/>
                  </a:cubicBezTo>
                  <a:close/>
                  <a:moveTo>
                    <a:pt x="68" y="927"/>
                  </a:moveTo>
                  <a:lnTo>
                    <a:pt x="68" y="926"/>
                  </a:lnTo>
                  <a:lnTo>
                    <a:pt x="68" y="925"/>
                  </a:lnTo>
                  <a:lnTo>
                    <a:pt x="68" y="924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7"/>
                  </a:lnTo>
                  <a:close/>
                  <a:moveTo>
                    <a:pt x="775" y="912"/>
                  </a:moveTo>
                  <a:lnTo>
                    <a:pt x="775" y="912"/>
                  </a:lnTo>
                  <a:lnTo>
                    <a:pt x="775" y="910"/>
                  </a:lnTo>
                  <a:lnTo>
                    <a:pt x="775" y="910"/>
                  </a:lnTo>
                  <a:lnTo>
                    <a:pt x="775" y="909"/>
                  </a:lnTo>
                  <a:lnTo>
                    <a:pt x="775" y="908"/>
                  </a:lnTo>
                  <a:lnTo>
                    <a:pt x="775" y="907"/>
                  </a:lnTo>
                  <a:lnTo>
                    <a:pt x="775" y="907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12"/>
                  </a:lnTo>
                  <a:close/>
                  <a:moveTo>
                    <a:pt x="1632" y="897"/>
                  </a:moveTo>
                  <a:cubicBezTo>
                    <a:pt x="1646" y="911"/>
                    <a:pt x="1646" y="911"/>
                    <a:pt x="1660" y="911"/>
                  </a:cubicBezTo>
                  <a:cubicBezTo>
                    <a:pt x="1660" y="925"/>
                    <a:pt x="1660" y="925"/>
                    <a:pt x="1660" y="925"/>
                  </a:cubicBezTo>
                  <a:cubicBezTo>
                    <a:pt x="1646" y="911"/>
                    <a:pt x="1646" y="911"/>
                    <a:pt x="1632" y="897"/>
                  </a:cubicBezTo>
                  <a:close/>
                  <a:moveTo>
                    <a:pt x="1062" y="885"/>
                  </a:moveTo>
                  <a:lnTo>
                    <a:pt x="1061" y="885"/>
                  </a:lnTo>
                  <a:lnTo>
                    <a:pt x="1061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58" y="885"/>
                  </a:lnTo>
                  <a:lnTo>
                    <a:pt x="1058" y="885"/>
                  </a:lnTo>
                  <a:lnTo>
                    <a:pt x="1057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2" y="885"/>
                  </a:lnTo>
                  <a:lnTo>
                    <a:pt x="1049" y="885"/>
                  </a:lnTo>
                  <a:lnTo>
                    <a:pt x="1048" y="885"/>
                  </a:lnTo>
                  <a:lnTo>
                    <a:pt x="1047" y="885"/>
                  </a:lnTo>
                  <a:lnTo>
                    <a:pt x="1062" y="885"/>
                  </a:lnTo>
                  <a:close/>
                  <a:moveTo>
                    <a:pt x="898" y="872"/>
                  </a:moveTo>
                  <a:cubicBezTo>
                    <a:pt x="898" y="872"/>
                    <a:pt x="898" y="885"/>
                    <a:pt x="885" y="885"/>
                  </a:cubicBezTo>
                  <a:cubicBezTo>
                    <a:pt x="898" y="872"/>
                    <a:pt x="898" y="872"/>
                    <a:pt x="898" y="872"/>
                  </a:cubicBezTo>
                  <a:close/>
                  <a:moveTo>
                    <a:pt x="912" y="872"/>
                  </a:moveTo>
                  <a:cubicBezTo>
                    <a:pt x="912" y="872"/>
                    <a:pt x="912" y="872"/>
                    <a:pt x="912" y="872"/>
                  </a:cubicBezTo>
                  <a:cubicBezTo>
                    <a:pt x="912" y="872"/>
                    <a:pt x="911" y="872"/>
                    <a:pt x="911" y="872"/>
                  </a:cubicBezTo>
                  <a:cubicBezTo>
                    <a:pt x="911" y="872"/>
                    <a:pt x="911" y="872"/>
                    <a:pt x="910" y="872"/>
                  </a:cubicBezTo>
                  <a:cubicBezTo>
                    <a:pt x="910" y="872"/>
                    <a:pt x="909" y="872"/>
                    <a:pt x="908" y="872"/>
                  </a:cubicBezTo>
                  <a:cubicBezTo>
                    <a:pt x="908" y="872"/>
                    <a:pt x="907" y="872"/>
                    <a:pt x="906" y="872"/>
                  </a:cubicBezTo>
                  <a:cubicBezTo>
                    <a:pt x="905" y="872"/>
                    <a:pt x="903" y="872"/>
                    <a:pt x="902" y="872"/>
                  </a:cubicBezTo>
                  <a:lnTo>
                    <a:pt x="898" y="872"/>
                  </a:lnTo>
                  <a:lnTo>
                    <a:pt x="897" y="872"/>
                  </a:lnTo>
                  <a:lnTo>
                    <a:pt x="912" y="872"/>
                  </a:lnTo>
                  <a:close/>
                  <a:moveTo>
                    <a:pt x="95" y="872"/>
                  </a:moveTo>
                  <a:cubicBezTo>
                    <a:pt x="82" y="899"/>
                    <a:pt x="82" y="913"/>
                    <a:pt x="82" y="940"/>
                  </a:cubicBezTo>
                  <a:cubicBezTo>
                    <a:pt x="68" y="954"/>
                    <a:pt x="68" y="968"/>
                    <a:pt x="68" y="954"/>
                  </a:cubicBezTo>
                  <a:cubicBezTo>
                    <a:pt x="68" y="946"/>
                    <a:pt x="68" y="934"/>
                    <a:pt x="68" y="928"/>
                  </a:cubicBezTo>
                  <a:lnTo>
                    <a:pt x="68" y="927"/>
                  </a:lnTo>
                  <a:cubicBezTo>
                    <a:pt x="68" y="913"/>
                    <a:pt x="82" y="872"/>
                    <a:pt x="95" y="872"/>
                  </a:cubicBezTo>
                  <a:close/>
                  <a:moveTo>
                    <a:pt x="1102" y="845"/>
                  </a:moveTo>
                  <a:cubicBezTo>
                    <a:pt x="1102" y="845"/>
                    <a:pt x="1102" y="845"/>
                    <a:pt x="1117" y="845"/>
                  </a:cubicBezTo>
                  <a:cubicBezTo>
                    <a:pt x="1102" y="845"/>
                    <a:pt x="1102" y="858"/>
                    <a:pt x="1102" y="845"/>
                  </a:cubicBezTo>
                  <a:close/>
                  <a:moveTo>
                    <a:pt x="993" y="845"/>
                  </a:moveTo>
                  <a:cubicBezTo>
                    <a:pt x="993" y="858"/>
                    <a:pt x="1006" y="858"/>
                    <a:pt x="1020" y="858"/>
                  </a:cubicBezTo>
                  <a:cubicBezTo>
                    <a:pt x="1020" y="858"/>
                    <a:pt x="1020" y="858"/>
                    <a:pt x="1006" y="872"/>
                  </a:cubicBezTo>
                  <a:cubicBezTo>
                    <a:pt x="979" y="885"/>
                    <a:pt x="966" y="885"/>
                    <a:pt x="952" y="898"/>
                  </a:cubicBezTo>
                  <a:cubicBezTo>
                    <a:pt x="952" y="885"/>
                    <a:pt x="952" y="885"/>
                    <a:pt x="952" y="872"/>
                  </a:cubicBezTo>
                  <a:cubicBezTo>
                    <a:pt x="966" y="872"/>
                    <a:pt x="979" y="858"/>
                    <a:pt x="993" y="845"/>
                  </a:cubicBezTo>
                  <a:close/>
                  <a:moveTo>
                    <a:pt x="748" y="844"/>
                  </a:moveTo>
                  <a:cubicBezTo>
                    <a:pt x="734" y="858"/>
                    <a:pt x="734" y="871"/>
                    <a:pt x="734" y="858"/>
                  </a:cubicBezTo>
                  <a:cubicBezTo>
                    <a:pt x="734" y="858"/>
                    <a:pt x="734" y="858"/>
                    <a:pt x="748" y="844"/>
                  </a:cubicBezTo>
                  <a:close/>
                  <a:moveTo>
                    <a:pt x="898" y="831"/>
                  </a:moveTo>
                  <a:cubicBezTo>
                    <a:pt x="884" y="831"/>
                    <a:pt x="870" y="844"/>
                    <a:pt x="870" y="858"/>
                  </a:cubicBezTo>
                  <a:cubicBezTo>
                    <a:pt x="857" y="885"/>
                    <a:pt x="843" y="899"/>
                    <a:pt x="830" y="912"/>
                  </a:cubicBezTo>
                  <a:cubicBezTo>
                    <a:pt x="816" y="926"/>
                    <a:pt x="802" y="939"/>
                    <a:pt x="789" y="953"/>
                  </a:cubicBezTo>
                  <a:cubicBezTo>
                    <a:pt x="789" y="953"/>
                    <a:pt x="789" y="939"/>
                    <a:pt x="775" y="939"/>
                  </a:cubicBezTo>
                  <a:cubicBezTo>
                    <a:pt x="789" y="926"/>
                    <a:pt x="802" y="912"/>
                    <a:pt x="816" y="899"/>
                  </a:cubicBezTo>
                  <a:cubicBezTo>
                    <a:pt x="830" y="885"/>
                    <a:pt x="843" y="871"/>
                    <a:pt x="843" y="858"/>
                  </a:cubicBezTo>
                  <a:cubicBezTo>
                    <a:pt x="843" y="858"/>
                    <a:pt x="857" y="858"/>
                    <a:pt x="857" y="844"/>
                  </a:cubicBezTo>
                  <a:cubicBezTo>
                    <a:pt x="870" y="844"/>
                    <a:pt x="884" y="831"/>
                    <a:pt x="898" y="831"/>
                  </a:cubicBezTo>
                  <a:close/>
                  <a:moveTo>
                    <a:pt x="1062" y="830"/>
                  </a:moveTo>
                  <a:cubicBezTo>
                    <a:pt x="1076" y="830"/>
                    <a:pt x="1090" y="830"/>
                    <a:pt x="1090" y="830"/>
                  </a:cubicBezTo>
                  <a:cubicBezTo>
                    <a:pt x="1076" y="830"/>
                    <a:pt x="1062" y="845"/>
                    <a:pt x="1062" y="830"/>
                  </a:cubicBezTo>
                  <a:close/>
                  <a:moveTo>
                    <a:pt x="1184" y="803"/>
                  </a:moveTo>
                  <a:lnTo>
                    <a:pt x="1183" y="803"/>
                  </a:lnTo>
                  <a:lnTo>
                    <a:pt x="1182" y="803"/>
                  </a:lnTo>
                  <a:lnTo>
                    <a:pt x="1181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4" y="803"/>
                  </a:lnTo>
                  <a:close/>
                  <a:moveTo>
                    <a:pt x="1510" y="802"/>
                  </a:moveTo>
                  <a:cubicBezTo>
                    <a:pt x="1510" y="802"/>
                    <a:pt x="1524" y="802"/>
                    <a:pt x="1538" y="817"/>
                  </a:cubicBezTo>
                  <a:cubicBezTo>
                    <a:pt x="1524" y="817"/>
                    <a:pt x="1510" y="802"/>
                    <a:pt x="1510" y="802"/>
                  </a:cubicBezTo>
                  <a:close/>
                  <a:moveTo>
                    <a:pt x="1442" y="790"/>
                  </a:moveTo>
                  <a:cubicBezTo>
                    <a:pt x="1457" y="803"/>
                    <a:pt x="1457" y="790"/>
                    <a:pt x="1457" y="790"/>
                  </a:cubicBezTo>
                  <a:cubicBezTo>
                    <a:pt x="1457" y="790"/>
                    <a:pt x="1457" y="803"/>
                    <a:pt x="1457" y="803"/>
                  </a:cubicBezTo>
                  <a:cubicBezTo>
                    <a:pt x="1442" y="803"/>
                    <a:pt x="1442" y="803"/>
                    <a:pt x="1442" y="790"/>
                  </a:cubicBezTo>
                  <a:close/>
                  <a:moveTo>
                    <a:pt x="1225" y="790"/>
                  </a:moveTo>
                  <a:cubicBezTo>
                    <a:pt x="1225" y="790"/>
                    <a:pt x="1211" y="803"/>
                    <a:pt x="1211" y="803"/>
                  </a:cubicBezTo>
                  <a:cubicBezTo>
                    <a:pt x="1204" y="803"/>
                    <a:pt x="1191" y="803"/>
                    <a:pt x="1185" y="803"/>
                  </a:cubicBezTo>
                  <a:lnTo>
                    <a:pt x="1184" y="803"/>
                  </a:lnTo>
                  <a:cubicBezTo>
                    <a:pt x="1184" y="790"/>
                    <a:pt x="1211" y="790"/>
                    <a:pt x="1225" y="790"/>
                  </a:cubicBezTo>
                  <a:close/>
                  <a:moveTo>
                    <a:pt x="1149" y="783"/>
                  </a:moveTo>
                  <a:cubicBezTo>
                    <a:pt x="1151" y="783"/>
                    <a:pt x="1147" y="790"/>
                    <a:pt x="1157" y="790"/>
                  </a:cubicBezTo>
                  <a:cubicBezTo>
                    <a:pt x="1155" y="790"/>
                    <a:pt x="1153" y="790"/>
                    <a:pt x="1152" y="790"/>
                  </a:cubicBezTo>
                  <a:lnTo>
                    <a:pt x="1149" y="790"/>
                  </a:lnTo>
                  <a:lnTo>
                    <a:pt x="1149" y="790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48" y="790"/>
                  </a:lnTo>
                  <a:cubicBezTo>
                    <a:pt x="1147" y="790"/>
                    <a:pt x="1147" y="790"/>
                    <a:pt x="1146" y="790"/>
                  </a:cubicBezTo>
                  <a:lnTo>
                    <a:pt x="1146" y="790"/>
                  </a:lnTo>
                  <a:lnTo>
                    <a:pt x="1146" y="790"/>
                  </a:lnTo>
                  <a:lnTo>
                    <a:pt x="1144" y="790"/>
                  </a:lnTo>
                  <a:lnTo>
                    <a:pt x="1144" y="790"/>
                  </a:lnTo>
                  <a:lnTo>
                    <a:pt x="1144" y="790"/>
                  </a:lnTo>
                  <a:cubicBezTo>
                    <a:pt x="1143" y="790"/>
                    <a:pt x="1143" y="790"/>
                    <a:pt x="1143" y="790"/>
                  </a:cubicBezTo>
                  <a:lnTo>
                    <a:pt x="1143" y="790"/>
                  </a:lnTo>
                  <a:lnTo>
                    <a:pt x="1142" y="790"/>
                  </a:lnTo>
                  <a:cubicBezTo>
                    <a:pt x="1142" y="790"/>
                    <a:pt x="1142" y="790"/>
                    <a:pt x="1142" y="790"/>
                  </a:cubicBezTo>
                  <a:cubicBezTo>
                    <a:pt x="1147" y="785"/>
                    <a:pt x="1148" y="784"/>
                    <a:pt x="1149" y="783"/>
                  </a:cubicBezTo>
                  <a:close/>
                  <a:moveTo>
                    <a:pt x="980" y="775"/>
                  </a:moveTo>
                  <a:cubicBezTo>
                    <a:pt x="980" y="775"/>
                    <a:pt x="966" y="789"/>
                    <a:pt x="953" y="803"/>
                  </a:cubicBezTo>
                  <a:cubicBezTo>
                    <a:pt x="926" y="816"/>
                    <a:pt x="912" y="830"/>
                    <a:pt x="912" y="816"/>
                  </a:cubicBezTo>
                  <a:cubicBezTo>
                    <a:pt x="912" y="816"/>
                    <a:pt x="912" y="816"/>
                    <a:pt x="926" y="803"/>
                  </a:cubicBezTo>
                  <a:cubicBezTo>
                    <a:pt x="926" y="803"/>
                    <a:pt x="939" y="789"/>
                    <a:pt x="939" y="789"/>
                  </a:cubicBezTo>
                  <a:cubicBezTo>
                    <a:pt x="939" y="789"/>
                    <a:pt x="953" y="789"/>
                    <a:pt x="953" y="789"/>
                  </a:cubicBezTo>
                  <a:cubicBezTo>
                    <a:pt x="953" y="775"/>
                    <a:pt x="953" y="789"/>
                    <a:pt x="939" y="789"/>
                  </a:cubicBezTo>
                  <a:cubicBezTo>
                    <a:pt x="966" y="775"/>
                    <a:pt x="966" y="775"/>
                    <a:pt x="980" y="775"/>
                  </a:cubicBezTo>
                  <a:close/>
                  <a:moveTo>
                    <a:pt x="2315" y="762"/>
                  </a:moveTo>
                  <a:cubicBezTo>
                    <a:pt x="2328" y="790"/>
                    <a:pt x="2342" y="804"/>
                    <a:pt x="2355" y="831"/>
                  </a:cubicBezTo>
                  <a:cubicBezTo>
                    <a:pt x="2355" y="845"/>
                    <a:pt x="2355" y="845"/>
                    <a:pt x="2355" y="845"/>
                  </a:cubicBezTo>
                  <a:cubicBezTo>
                    <a:pt x="2342" y="817"/>
                    <a:pt x="2328" y="804"/>
                    <a:pt x="2315" y="776"/>
                  </a:cubicBezTo>
                  <a:cubicBezTo>
                    <a:pt x="2315" y="762"/>
                    <a:pt x="2315" y="762"/>
                    <a:pt x="2315" y="762"/>
                  </a:cubicBezTo>
                  <a:close/>
                  <a:moveTo>
                    <a:pt x="1239" y="762"/>
                  </a:moveTo>
                  <a:cubicBezTo>
                    <a:pt x="1252" y="762"/>
                    <a:pt x="1252" y="762"/>
                    <a:pt x="1252" y="762"/>
                  </a:cubicBezTo>
                  <a:cubicBezTo>
                    <a:pt x="1239" y="762"/>
                    <a:pt x="1239" y="775"/>
                    <a:pt x="1225" y="775"/>
                  </a:cubicBezTo>
                  <a:cubicBezTo>
                    <a:pt x="1212" y="762"/>
                    <a:pt x="1239" y="762"/>
                    <a:pt x="1239" y="762"/>
                  </a:cubicBezTo>
                  <a:close/>
                  <a:moveTo>
                    <a:pt x="1171" y="762"/>
                  </a:moveTo>
                  <a:cubicBezTo>
                    <a:pt x="1171" y="762"/>
                    <a:pt x="1171" y="762"/>
                    <a:pt x="1185" y="762"/>
                  </a:cubicBezTo>
                  <a:cubicBezTo>
                    <a:pt x="1185" y="762"/>
                    <a:pt x="1156" y="775"/>
                    <a:pt x="1156" y="775"/>
                  </a:cubicBezTo>
                  <a:cubicBezTo>
                    <a:pt x="1142" y="775"/>
                    <a:pt x="1142" y="775"/>
                    <a:pt x="1142" y="775"/>
                  </a:cubicBezTo>
                  <a:cubicBezTo>
                    <a:pt x="1156" y="762"/>
                    <a:pt x="1156" y="762"/>
                    <a:pt x="1171" y="762"/>
                  </a:cubicBezTo>
                  <a:close/>
                  <a:moveTo>
                    <a:pt x="1020" y="762"/>
                  </a:moveTo>
                  <a:cubicBezTo>
                    <a:pt x="1006" y="776"/>
                    <a:pt x="1033" y="776"/>
                    <a:pt x="1047" y="776"/>
                  </a:cubicBezTo>
                  <a:cubicBezTo>
                    <a:pt x="1047" y="776"/>
                    <a:pt x="1047" y="776"/>
                    <a:pt x="1033" y="790"/>
                  </a:cubicBezTo>
                  <a:cubicBezTo>
                    <a:pt x="1033" y="790"/>
                    <a:pt x="1020" y="803"/>
                    <a:pt x="1006" y="803"/>
                  </a:cubicBezTo>
                  <a:cubicBezTo>
                    <a:pt x="1006" y="803"/>
                    <a:pt x="1006" y="803"/>
                    <a:pt x="993" y="790"/>
                  </a:cubicBezTo>
                  <a:cubicBezTo>
                    <a:pt x="993" y="803"/>
                    <a:pt x="979" y="817"/>
                    <a:pt x="966" y="817"/>
                  </a:cubicBezTo>
                  <a:cubicBezTo>
                    <a:pt x="952" y="817"/>
                    <a:pt x="952" y="817"/>
                    <a:pt x="966" y="803"/>
                  </a:cubicBezTo>
                  <a:cubicBezTo>
                    <a:pt x="979" y="790"/>
                    <a:pt x="993" y="790"/>
                    <a:pt x="993" y="776"/>
                  </a:cubicBezTo>
                  <a:cubicBezTo>
                    <a:pt x="1006" y="762"/>
                    <a:pt x="1006" y="762"/>
                    <a:pt x="1020" y="762"/>
                  </a:cubicBezTo>
                  <a:close/>
                  <a:moveTo>
                    <a:pt x="1144" y="736"/>
                  </a:moveTo>
                  <a:cubicBezTo>
                    <a:pt x="1158" y="750"/>
                    <a:pt x="1144" y="750"/>
                    <a:pt x="1144" y="750"/>
                  </a:cubicBezTo>
                  <a:cubicBezTo>
                    <a:pt x="1130" y="750"/>
                    <a:pt x="1130" y="750"/>
                    <a:pt x="1144" y="736"/>
                  </a:cubicBezTo>
                  <a:close/>
                  <a:moveTo>
                    <a:pt x="1158" y="722"/>
                  </a:moveTo>
                  <a:cubicBezTo>
                    <a:pt x="1158" y="723"/>
                    <a:pt x="1158" y="724"/>
                    <a:pt x="1158" y="724"/>
                  </a:cubicBezTo>
                  <a:lnTo>
                    <a:pt x="1158" y="725"/>
                  </a:lnTo>
                  <a:lnTo>
                    <a:pt x="1158" y="722"/>
                  </a:lnTo>
                  <a:close/>
                  <a:moveTo>
                    <a:pt x="1144" y="722"/>
                  </a:moveTo>
                  <a:cubicBezTo>
                    <a:pt x="1144" y="722"/>
                    <a:pt x="1155" y="733"/>
                    <a:pt x="1157" y="726"/>
                  </a:cubicBezTo>
                  <a:lnTo>
                    <a:pt x="1158" y="725"/>
                  </a:lnTo>
                  <a:lnTo>
                    <a:pt x="1157" y="727"/>
                  </a:lnTo>
                  <a:cubicBezTo>
                    <a:pt x="1155" y="736"/>
                    <a:pt x="1144" y="736"/>
                    <a:pt x="1144" y="736"/>
                  </a:cubicBezTo>
                  <a:cubicBezTo>
                    <a:pt x="1130" y="736"/>
                    <a:pt x="1130" y="736"/>
                    <a:pt x="1130" y="736"/>
                  </a:cubicBezTo>
                  <a:cubicBezTo>
                    <a:pt x="1144" y="736"/>
                    <a:pt x="1144" y="722"/>
                    <a:pt x="1144" y="722"/>
                  </a:cubicBezTo>
                  <a:close/>
                  <a:moveTo>
                    <a:pt x="1675" y="683"/>
                  </a:moveTo>
                  <a:lnTo>
                    <a:pt x="1676" y="685"/>
                  </a:lnTo>
                  <a:cubicBezTo>
                    <a:pt x="1682" y="694"/>
                    <a:pt x="1703" y="696"/>
                    <a:pt x="1703" y="708"/>
                  </a:cubicBezTo>
                  <a:cubicBezTo>
                    <a:pt x="1691" y="696"/>
                    <a:pt x="1679" y="694"/>
                    <a:pt x="1676" y="685"/>
                  </a:cubicBezTo>
                  <a:lnTo>
                    <a:pt x="1675" y="683"/>
                  </a:lnTo>
                  <a:close/>
                  <a:moveTo>
                    <a:pt x="1675" y="680"/>
                  </a:moveTo>
                  <a:lnTo>
                    <a:pt x="1675" y="683"/>
                  </a:lnTo>
                  <a:lnTo>
                    <a:pt x="1675" y="682"/>
                  </a:lnTo>
                  <a:cubicBezTo>
                    <a:pt x="1675" y="682"/>
                    <a:pt x="1675" y="681"/>
                    <a:pt x="1675" y="680"/>
                  </a:cubicBezTo>
                  <a:close/>
                  <a:moveTo>
                    <a:pt x="1632" y="680"/>
                  </a:moveTo>
                  <a:cubicBezTo>
                    <a:pt x="1660" y="694"/>
                    <a:pt x="1674" y="722"/>
                    <a:pt x="1701" y="722"/>
                  </a:cubicBezTo>
                  <a:cubicBezTo>
                    <a:pt x="1701" y="736"/>
                    <a:pt x="1715" y="736"/>
                    <a:pt x="1715" y="750"/>
                  </a:cubicBezTo>
                  <a:cubicBezTo>
                    <a:pt x="1701" y="736"/>
                    <a:pt x="1687" y="722"/>
                    <a:pt x="1674" y="722"/>
                  </a:cubicBezTo>
                  <a:cubicBezTo>
                    <a:pt x="1660" y="708"/>
                    <a:pt x="1632" y="694"/>
                    <a:pt x="1632" y="680"/>
                  </a:cubicBezTo>
                  <a:close/>
                  <a:moveTo>
                    <a:pt x="1442" y="680"/>
                  </a:moveTo>
                  <a:cubicBezTo>
                    <a:pt x="1456" y="680"/>
                    <a:pt x="1456" y="680"/>
                    <a:pt x="1470" y="680"/>
                  </a:cubicBezTo>
                  <a:cubicBezTo>
                    <a:pt x="1470" y="693"/>
                    <a:pt x="1494" y="706"/>
                    <a:pt x="1474" y="708"/>
                  </a:cubicBezTo>
                  <a:lnTo>
                    <a:pt x="1470" y="708"/>
                  </a:lnTo>
                  <a:lnTo>
                    <a:pt x="1469" y="712"/>
                  </a:lnTo>
                  <a:cubicBezTo>
                    <a:pt x="1467" y="722"/>
                    <a:pt x="1454" y="720"/>
                    <a:pt x="1442" y="707"/>
                  </a:cubicBezTo>
                  <a:cubicBezTo>
                    <a:pt x="1442" y="707"/>
                    <a:pt x="1450" y="707"/>
                    <a:pt x="1460" y="707"/>
                  </a:cubicBezTo>
                  <a:lnTo>
                    <a:pt x="1469" y="707"/>
                  </a:lnTo>
                  <a:lnTo>
                    <a:pt x="1465" y="703"/>
                  </a:lnTo>
                  <a:cubicBezTo>
                    <a:pt x="1456" y="694"/>
                    <a:pt x="1454" y="692"/>
                    <a:pt x="1442" y="680"/>
                  </a:cubicBezTo>
                  <a:close/>
                  <a:moveTo>
                    <a:pt x="1596" y="674"/>
                  </a:moveTo>
                  <a:cubicBezTo>
                    <a:pt x="1601" y="674"/>
                    <a:pt x="1610" y="680"/>
                    <a:pt x="1620" y="680"/>
                  </a:cubicBezTo>
                  <a:cubicBezTo>
                    <a:pt x="1620" y="680"/>
                    <a:pt x="1606" y="680"/>
                    <a:pt x="1592" y="680"/>
                  </a:cubicBezTo>
                  <a:cubicBezTo>
                    <a:pt x="1592" y="676"/>
                    <a:pt x="1593" y="674"/>
                    <a:pt x="1596" y="674"/>
                  </a:cubicBezTo>
                  <a:close/>
                  <a:moveTo>
                    <a:pt x="1395" y="655"/>
                  </a:moveTo>
                  <a:lnTo>
                    <a:pt x="1395" y="655"/>
                  </a:lnTo>
                  <a:lnTo>
                    <a:pt x="1395" y="655"/>
                  </a:lnTo>
                  <a:lnTo>
                    <a:pt x="1394" y="655"/>
                  </a:lnTo>
                  <a:lnTo>
                    <a:pt x="1394" y="655"/>
                  </a:lnTo>
                  <a:lnTo>
                    <a:pt x="1393" y="655"/>
                  </a:lnTo>
                  <a:lnTo>
                    <a:pt x="1393" y="655"/>
                  </a:lnTo>
                  <a:lnTo>
                    <a:pt x="1391" y="655"/>
                  </a:lnTo>
                  <a:lnTo>
                    <a:pt x="1391" y="655"/>
                  </a:lnTo>
                  <a:lnTo>
                    <a:pt x="1390" y="655"/>
                  </a:lnTo>
                  <a:lnTo>
                    <a:pt x="1389" y="655"/>
                  </a:lnTo>
                  <a:lnTo>
                    <a:pt x="1395" y="655"/>
                  </a:lnTo>
                  <a:close/>
                  <a:moveTo>
                    <a:pt x="1606" y="654"/>
                  </a:moveTo>
                  <a:lnTo>
                    <a:pt x="1611" y="655"/>
                  </a:lnTo>
                  <a:cubicBezTo>
                    <a:pt x="1620" y="657"/>
                    <a:pt x="1620" y="668"/>
                    <a:pt x="1620" y="668"/>
                  </a:cubicBezTo>
                  <a:lnTo>
                    <a:pt x="1606" y="654"/>
                  </a:lnTo>
                  <a:close/>
                  <a:moveTo>
                    <a:pt x="1606" y="654"/>
                  </a:moveTo>
                  <a:lnTo>
                    <a:pt x="1606" y="654"/>
                  </a:lnTo>
                  <a:lnTo>
                    <a:pt x="1606" y="654"/>
                  </a:lnTo>
                  <a:lnTo>
                    <a:pt x="1606" y="654"/>
                  </a:lnTo>
                  <a:close/>
                  <a:moveTo>
                    <a:pt x="85" y="652"/>
                  </a:moveTo>
                  <a:cubicBezTo>
                    <a:pt x="92" y="653"/>
                    <a:pt x="80" y="699"/>
                    <a:pt x="68" y="735"/>
                  </a:cubicBezTo>
                  <a:cubicBezTo>
                    <a:pt x="55" y="721"/>
                    <a:pt x="68" y="694"/>
                    <a:pt x="82" y="654"/>
                  </a:cubicBezTo>
                  <a:cubicBezTo>
                    <a:pt x="83" y="652"/>
                    <a:pt x="85" y="651"/>
                    <a:pt x="85" y="652"/>
                  </a:cubicBezTo>
                  <a:close/>
                  <a:moveTo>
                    <a:pt x="1380" y="648"/>
                  </a:moveTo>
                  <a:cubicBezTo>
                    <a:pt x="1382" y="649"/>
                    <a:pt x="1385" y="650"/>
                    <a:pt x="1389" y="655"/>
                  </a:cubicBezTo>
                  <a:cubicBezTo>
                    <a:pt x="1375" y="655"/>
                    <a:pt x="1375" y="655"/>
                    <a:pt x="1375" y="655"/>
                  </a:cubicBezTo>
                  <a:cubicBezTo>
                    <a:pt x="1375" y="655"/>
                    <a:pt x="1375" y="648"/>
                    <a:pt x="1380" y="648"/>
                  </a:cubicBezTo>
                  <a:close/>
                  <a:moveTo>
                    <a:pt x="1157" y="647"/>
                  </a:moveTo>
                  <a:cubicBezTo>
                    <a:pt x="1162" y="648"/>
                    <a:pt x="1166" y="649"/>
                    <a:pt x="1170" y="653"/>
                  </a:cubicBezTo>
                  <a:cubicBezTo>
                    <a:pt x="1156" y="667"/>
                    <a:pt x="1116" y="680"/>
                    <a:pt x="1102" y="680"/>
                  </a:cubicBezTo>
                  <a:cubicBezTo>
                    <a:pt x="1102" y="667"/>
                    <a:pt x="1116" y="653"/>
                    <a:pt x="1129" y="653"/>
                  </a:cubicBezTo>
                  <a:cubicBezTo>
                    <a:pt x="1139" y="653"/>
                    <a:pt x="1148" y="647"/>
                    <a:pt x="1157" y="647"/>
                  </a:cubicBezTo>
                  <a:close/>
                  <a:moveTo>
                    <a:pt x="2110" y="627"/>
                  </a:moveTo>
                  <a:cubicBezTo>
                    <a:pt x="2124" y="627"/>
                    <a:pt x="2138" y="641"/>
                    <a:pt x="2138" y="655"/>
                  </a:cubicBezTo>
                  <a:cubicBezTo>
                    <a:pt x="2138" y="655"/>
                    <a:pt x="2124" y="641"/>
                    <a:pt x="2124" y="641"/>
                  </a:cubicBezTo>
                  <a:cubicBezTo>
                    <a:pt x="2124" y="641"/>
                    <a:pt x="2124" y="627"/>
                    <a:pt x="2110" y="627"/>
                  </a:cubicBezTo>
                  <a:close/>
                  <a:moveTo>
                    <a:pt x="1129" y="613"/>
                  </a:moveTo>
                  <a:cubicBezTo>
                    <a:pt x="1129" y="613"/>
                    <a:pt x="1115" y="627"/>
                    <a:pt x="1115" y="627"/>
                  </a:cubicBezTo>
                  <a:cubicBezTo>
                    <a:pt x="1115" y="625"/>
                    <a:pt x="1115" y="623"/>
                    <a:pt x="1116" y="622"/>
                  </a:cubicBezTo>
                  <a:lnTo>
                    <a:pt x="1117" y="619"/>
                  </a:lnTo>
                  <a:lnTo>
                    <a:pt x="1119" y="618"/>
                  </a:lnTo>
                  <a:cubicBezTo>
                    <a:pt x="1122" y="616"/>
                    <a:pt x="1125" y="615"/>
                    <a:pt x="1129" y="613"/>
                  </a:cubicBezTo>
                  <a:close/>
                  <a:moveTo>
                    <a:pt x="1644" y="608"/>
                  </a:moveTo>
                  <a:lnTo>
                    <a:pt x="1646" y="608"/>
                  </a:lnTo>
                  <a:cubicBezTo>
                    <a:pt x="1650" y="609"/>
                    <a:pt x="1655" y="611"/>
                    <a:pt x="1660" y="613"/>
                  </a:cubicBezTo>
                  <a:cubicBezTo>
                    <a:pt x="1660" y="613"/>
                    <a:pt x="1660" y="613"/>
                    <a:pt x="1646" y="613"/>
                  </a:cubicBezTo>
                  <a:cubicBezTo>
                    <a:pt x="1646" y="611"/>
                    <a:pt x="1646" y="610"/>
                    <a:pt x="1645" y="609"/>
                  </a:cubicBezTo>
                  <a:lnTo>
                    <a:pt x="1644" y="608"/>
                  </a:lnTo>
                  <a:close/>
                  <a:moveTo>
                    <a:pt x="1702" y="600"/>
                  </a:moveTo>
                  <a:cubicBezTo>
                    <a:pt x="1702" y="600"/>
                    <a:pt x="1715" y="614"/>
                    <a:pt x="1727" y="614"/>
                  </a:cubicBezTo>
                  <a:cubicBezTo>
                    <a:pt x="1727" y="628"/>
                    <a:pt x="1715" y="614"/>
                    <a:pt x="1715" y="614"/>
                  </a:cubicBezTo>
                  <a:cubicBezTo>
                    <a:pt x="1702" y="614"/>
                    <a:pt x="1702" y="600"/>
                    <a:pt x="1702" y="600"/>
                  </a:cubicBezTo>
                  <a:close/>
                  <a:moveTo>
                    <a:pt x="1619" y="600"/>
                  </a:moveTo>
                  <a:cubicBezTo>
                    <a:pt x="1619" y="600"/>
                    <a:pt x="1637" y="600"/>
                    <a:pt x="1644" y="607"/>
                  </a:cubicBezTo>
                  <a:lnTo>
                    <a:pt x="1644" y="608"/>
                  </a:lnTo>
                  <a:lnTo>
                    <a:pt x="1642" y="608"/>
                  </a:lnTo>
                  <a:cubicBezTo>
                    <a:pt x="1627" y="606"/>
                    <a:pt x="1622" y="613"/>
                    <a:pt x="1633" y="613"/>
                  </a:cubicBezTo>
                  <a:cubicBezTo>
                    <a:pt x="1619" y="613"/>
                    <a:pt x="1619" y="613"/>
                    <a:pt x="1619" y="613"/>
                  </a:cubicBezTo>
                  <a:cubicBezTo>
                    <a:pt x="1605" y="600"/>
                    <a:pt x="1605" y="600"/>
                    <a:pt x="1619" y="600"/>
                  </a:cubicBezTo>
                  <a:close/>
                  <a:moveTo>
                    <a:pt x="1183" y="599"/>
                  </a:moveTo>
                  <a:lnTo>
                    <a:pt x="1181" y="599"/>
                  </a:lnTo>
                  <a:lnTo>
                    <a:pt x="1179" y="599"/>
                  </a:lnTo>
                  <a:lnTo>
                    <a:pt x="1179" y="599"/>
                  </a:lnTo>
                  <a:lnTo>
                    <a:pt x="1178" y="599"/>
                  </a:lnTo>
                  <a:lnTo>
                    <a:pt x="1177" y="599"/>
                  </a:lnTo>
                  <a:lnTo>
                    <a:pt x="1177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5" y="599"/>
                  </a:lnTo>
                  <a:lnTo>
                    <a:pt x="1175" y="599"/>
                  </a:lnTo>
                  <a:lnTo>
                    <a:pt x="1174" y="599"/>
                  </a:lnTo>
                  <a:lnTo>
                    <a:pt x="1173" y="599"/>
                  </a:lnTo>
                  <a:lnTo>
                    <a:pt x="1172" y="599"/>
                  </a:lnTo>
                  <a:lnTo>
                    <a:pt x="1171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83" y="599"/>
                  </a:lnTo>
                  <a:close/>
                  <a:moveTo>
                    <a:pt x="1162" y="599"/>
                  </a:moveTo>
                  <a:lnTo>
                    <a:pt x="1162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0" y="599"/>
                  </a:lnTo>
                  <a:lnTo>
                    <a:pt x="1159" y="599"/>
                  </a:lnTo>
                  <a:lnTo>
                    <a:pt x="1158" y="599"/>
                  </a:lnTo>
                  <a:lnTo>
                    <a:pt x="1156" y="599"/>
                  </a:lnTo>
                  <a:lnTo>
                    <a:pt x="1156" y="599"/>
                  </a:lnTo>
                  <a:lnTo>
                    <a:pt x="1162" y="599"/>
                  </a:lnTo>
                  <a:close/>
                  <a:moveTo>
                    <a:pt x="1498" y="599"/>
                  </a:moveTo>
                  <a:lnTo>
                    <a:pt x="1497" y="599"/>
                  </a:lnTo>
                  <a:lnTo>
                    <a:pt x="1496" y="599"/>
                  </a:lnTo>
                  <a:lnTo>
                    <a:pt x="1496" y="599"/>
                  </a:lnTo>
                  <a:lnTo>
                    <a:pt x="1494" y="599"/>
                  </a:lnTo>
                  <a:lnTo>
                    <a:pt x="1494" y="599"/>
                  </a:lnTo>
                  <a:lnTo>
                    <a:pt x="1493" y="599"/>
                  </a:lnTo>
                  <a:lnTo>
                    <a:pt x="1493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8" y="599"/>
                  </a:lnTo>
                  <a:close/>
                  <a:moveTo>
                    <a:pt x="353" y="599"/>
                  </a:moveTo>
                  <a:lnTo>
                    <a:pt x="353" y="599"/>
                  </a:lnTo>
                  <a:lnTo>
                    <a:pt x="353" y="598"/>
                  </a:lnTo>
                  <a:lnTo>
                    <a:pt x="353" y="597"/>
                  </a:lnTo>
                  <a:lnTo>
                    <a:pt x="353" y="596"/>
                  </a:lnTo>
                  <a:lnTo>
                    <a:pt x="353" y="596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3"/>
                  </a:lnTo>
                  <a:lnTo>
                    <a:pt x="353" y="599"/>
                  </a:lnTo>
                  <a:close/>
                  <a:moveTo>
                    <a:pt x="1457" y="585"/>
                  </a:moveTo>
                  <a:cubicBezTo>
                    <a:pt x="1471" y="585"/>
                    <a:pt x="1498" y="585"/>
                    <a:pt x="1511" y="585"/>
                  </a:cubicBezTo>
                  <a:cubicBezTo>
                    <a:pt x="1511" y="599"/>
                    <a:pt x="1525" y="599"/>
                    <a:pt x="1525" y="599"/>
                  </a:cubicBezTo>
                  <a:cubicBezTo>
                    <a:pt x="1539" y="599"/>
                    <a:pt x="1552" y="613"/>
                    <a:pt x="1566" y="613"/>
                  </a:cubicBezTo>
                  <a:cubicBezTo>
                    <a:pt x="1579" y="627"/>
                    <a:pt x="1593" y="627"/>
                    <a:pt x="1593" y="640"/>
                  </a:cubicBezTo>
                  <a:cubicBezTo>
                    <a:pt x="1605" y="640"/>
                    <a:pt x="1606" y="640"/>
                    <a:pt x="1606" y="650"/>
                  </a:cubicBezTo>
                  <a:lnTo>
                    <a:pt x="1606" y="654"/>
                  </a:lnTo>
                  <a:lnTo>
                    <a:pt x="1579" y="627"/>
                  </a:lnTo>
                  <a:cubicBezTo>
                    <a:pt x="1552" y="627"/>
                    <a:pt x="1511" y="613"/>
                    <a:pt x="1498" y="599"/>
                  </a:cubicBezTo>
                  <a:cubicBezTo>
                    <a:pt x="1484" y="585"/>
                    <a:pt x="1484" y="585"/>
                    <a:pt x="1457" y="585"/>
                  </a:cubicBezTo>
                  <a:close/>
                  <a:moveTo>
                    <a:pt x="1335" y="585"/>
                  </a:moveTo>
                  <a:cubicBezTo>
                    <a:pt x="1348" y="585"/>
                    <a:pt x="1362" y="585"/>
                    <a:pt x="1375" y="585"/>
                  </a:cubicBezTo>
                  <a:cubicBezTo>
                    <a:pt x="1375" y="585"/>
                    <a:pt x="1388" y="600"/>
                    <a:pt x="1375" y="600"/>
                  </a:cubicBezTo>
                  <a:cubicBezTo>
                    <a:pt x="1375" y="600"/>
                    <a:pt x="1375" y="600"/>
                    <a:pt x="1362" y="600"/>
                  </a:cubicBezTo>
                  <a:cubicBezTo>
                    <a:pt x="1362" y="585"/>
                    <a:pt x="1335" y="585"/>
                    <a:pt x="1335" y="585"/>
                  </a:cubicBezTo>
                  <a:close/>
                  <a:moveTo>
                    <a:pt x="1620" y="545"/>
                  </a:moveTo>
                  <a:cubicBezTo>
                    <a:pt x="1633" y="545"/>
                    <a:pt x="1633" y="545"/>
                    <a:pt x="1660" y="559"/>
                  </a:cubicBezTo>
                  <a:cubicBezTo>
                    <a:pt x="1660" y="559"/>
                    <a:pt x="1660" y="559"/>
                    <a:pt x="1660" y="573"/>
                  </a:cubicBezTo>
                  <a:cubicBezTo>
                    <a:pt x="1647" y="559"/>
                    <a:pt x="1633" y="559"/>
                    <a:pt x="1620" y="545"/>
                  </a:cubicBezTo>
                  <a:close/>
                  <a:moveTo>
                    <a:pt x="1470" y="545"/>
                  </a:moveTo>
                  <a:cubicBezTo>
                    <a:pt x="1484" y="558"/>
                    <a:pt x="1484" y="558"/>
                    <a:pt x="1498" y="558"/>
                  </a:cubicBezTo>
                  <a:cubicBezTo>
                    <a:pt x="1498" y="558"/>
                    <a:pt x="1484" y="558"/>
                    <a:pt x="1484" y="558"/>
                  </a:cubicBezTo>
                  <a:cubicBezTo>
                    <a:pt x="1484" y="558"/>
                    <a:pt x="1484" y="558"/>
                    <a:pt x="1470" y="558"/>
                  </a:cubicBezTo>
                  <a:cubicBezTo>
                    <a:pt x="1470" y="558"/>
                    <a:pt x="1470" y="558"/>
                    <a:pt x="1470" y="545"/>
                  </a:cubicBezTo>
                  <a:close/>
                  <a:moveTo>
                    <a:pt x="1585" y="532"/>
                  </a:moveTo>
                  <a:lnTo>
                    <a:pt x="1585" y="532"/>
                  </a:lnTo>
                  <a:lnTo>
                    <a:pt x="1585" y="532"/>
                  </a:lnTo>
                  <a:lnTo>
                    <a:pt x="1584" y="532"/>
                  </a:lnTo>
                  <a:lnTo>
                    <a:pt x="1584" y="532"/>
                  </a:lnTo>
                  <a:lnTo>
                    <a:pt x="1583" y="532"/>
                  </a:lnTo>
                  <a:lnTo>
                    <a:pt x="1583" y="532"/>
                  </a:lnTo>
                  <a:lnTo>
                    <a:pt x="1582" y="532"/>
                  </a:lnTo>
                  <a:lnTo>
                    <a:pt x="1580" y="532"/>
                  </a:lnTo>
                  <a:lnTo>
                    <a:pt x="1579" y="532"/>
                  </a:lnTo>
                  <a:lnTo>
                    <a:pt x="1585" y="532"/>
                  </a:lnTo>
                  <a:close/>
                  <a:moveTo>
                    <a:pt x="1541" y="517"/>
                  </a:moveTo>
                  <a:lnTo>
                    <a:pt x="1544" y="518"/>
                  </a:lnTo>
                  <a:cubicBezTo>
                    <a:pt x="1556" y="521"/>
                    <a:pt x="1568" y="532"/>
                    <a:pt x="1579" y="532"/>
                  </a:cubicBezTo>
                  <a:lnTo>
                    <a:pt x="1576" y="532"/>
                  </a:lnTo>
                  <a:cubicBezTo>
                    <a:pt x="1573" y="532"/>
                    <a:pt x="1569" y="532"/>
                    <a:pt x="1566" y="532"/>
                  </a:cubicBezTo>
                  <a:cubicBezTo>
                    <a:pt x="1559" y="532"/>
                    <a:pt x="1556" y="532"/>
                    <a:pt x="1552" y="532"/>
                  </a:cubicBezTo>
                  <a:cubicBezTo>
                    <a:pt x="1552" y="523"/>
                    <a:pt x="1547" y="519"/>
                    <a:pt x="1543" y="518"/>
                  </a:cubicBezTo>
                  <a:lnTo>
                    <a:pt x="1541" y="517"/>
                  </a:lnTo>
                  <a:close/>
                  <a:moveTo>
                    <a:pt x="2246" y="517"/>
                  </a:moveTo>
                  <a:cubicBezTo>
                    <a:pt x="2246" y="517"/>
                    <a:pt x="2246" y="532"/>
                    <a:pt x="2260" y="532"/>
                  </a:cubicBezTo>
                  <a:cubicBezTo>
                    <a:pt x="2260" y="532"/>
                    <a:pt x="2246" y="532"/>
                    <a:pt x="2246" y="532"/>
                  </a:cubicBezTo>
                  <a:cubicBezTo>
                    <a:pt x="2246" y="532"/>
                    <a:pt x="2232" y="517"/>
                    <a:pt x="2246" y="517"/>
                  </a:cubicBezTo>
                  <a:close/>
                  <a:moveTo>
                    <a:pt x="1539" y="517"/>
                  </a:moveTo>
                  <a:cubicBezTo>
                    <a:pt x="1539" y="517"/>
                    <a:pt x="1539" y="517"/>
                    <a:pt x="1541" y="517"/>
                  </a:cubicBezTo>
                  <a:lnTo>
                    <a:pt x="1541" y="517"/>
                  </a:lnTo>
                  <a:lnTo>
                    <a:pt x="1539" y="517"/>
                  </a:lnTo>
                  <a:close/>
                  <a:moveTo>
                    <a:pt x="1525" y="517"/>
                  </a:moveTo>
                  <a:cubicBezTo>
                    <a:pt x="1525" y="517"/>
                    <a:pt x="1539" y="517"/>
                    <a:pt x="1552" y="532"/>
                  </a:cubicBezTo>
                  <a:lnTo>
                    <a:pt x="1550" y="532"/>
                  </a:lnTo>
                  <a:cubicBezTo>
                    <a:pt x="1547" y="532"/>
                    <a:pt x="1544" y="532"/>
                    <a:pt x="1539" y="532"/>
                  </a:cubicBezTo>
                  <a:cubicBezTo>
                    <a:pt x="1525" y="532"/>
                    <a:pt x="1525" y="532"/>
                    <a:pt x="1525" y="517"/>
                  </a:cubicBezTo>
                  <a:close/>
                  <a:moveTo>
                    <a:pt x="1482" y="517"/>
                  </a:moveTo>
                  <a:cubicBezTo>
                    <a:pt x="1482" y="517"/>
                    <a:pt x="1482" y="517"/>
                    <a:pt x="1510" y="517"/>
                  </a:cubicBezTo>
                  <a:cubicBezTo>
                    <a:pt x="1510" y="531"/>
                    <a:pt x="1523" y="531"/>
                    <a:pt x="1537" y="545"/>
                  </a:cubicBezTo>
                  <a:cubicBezTo>
                    <a:pt x="1537" y="545"/>
                    <a:pt x="1510" y="531"/>
                    <a:pt x="1496" y="531"/>
                  </a:cubicBezTo>
                  <a:cubicBezTo>
                    <a:pt x="1482" y="531"/>
                    <a:pt x="1482" y="517"/>
                    <a:pt x="1482" y="517"/>
                  </a:cubicBezTo>
                  <a:close/>
                  <a:moveTo>
                    <a:pt x="1963" y="490"/>
                  </a:moveTo>
                  <a:cubicBezTo>
                    <a:pt x="1963" y="490"/>
                    <a:pt x="1964" y="490"/>
                    <a:pt x="1964" y="490"/>
                  </a:cubicBezTo>
                  <a:cubicBezTo>
                    <a:pt x="1964" y="490"/>
                    <a:pt x="1965" y="490"/>
                    <a:pt x="1966" y="490"/>
                  </a:cubicBezTo>
                  <a:cubicBezTo>
                    <a:pt x="1967" y="490"/>
                    <a:pt x="1968" y="490"/>
                    <a:pt x="1969" y="490"/>
                  </a:cubicBezTo>
                  <a:cubicBezTo>
                    <a:pt x="1970" y="490"/>
                    <a:pt x="1972" y="490"/>
                    <a:pt x="1973" y="490"/>
                  </a:cubicBezTo>
                  <a:cubicBezTo>
                    <a:pt x="1977" y="494"/>
                    <a:pt x="1980" y="497"/>
                    <a:pt x="1983" y="500"/>
                  </a:cubicBezTo>
                  <a:cubicBezTo>
                    <a:pt x="1985" y="502"/>
                    <a:pt x="1986" y="504"/>
                    <a:pt x="1988" y="505"/>
                  </a:cubicBezTo>
                  <a:cubicBezTo>
                    <a:pt x="1989" y="507"/>
                    <a:pt x="1990" y="508"/>
                    <a:pt x="1992" y="509"/>
                  </a:cubicBezTo>
                  <a:cubicBezTo>
                    <a:pt x="1993" y="511"/>
                    <a:pt x="1994" y="512"/>
                    <a:pt x="1995" y="513"/>
                  </a:cubicBezTo>
                  <a:cubicBezTo>
                    <a:pt x="1996" y="514"/>
                    <a:pt x="1997" y="515"/>
                    <a:pt x="1998" y="516"/>
                  </a:cubicBezTo>
                  <a:cubicBezTo>
                    <a:pt x="1998" y="516"/>
                    <a:pt x="1999" y="517"/>
                    <a:pt x="1999" y="517"/>
                  </a:cubicBezTo>
                  <a:cubicBezTo>
                    <a:pt x="2000" y="518"/>
                    <a:pt x="2000" y="518"/>
                    <a:pt x="2000" y="518"/>
                  </a:cubicBezTo>
                  <a:lnTo>
                    <a:pt x="1963" y="490"/>
                  </a:lnTo>
                  <a:close/>
                  <a:moveTo>
                    <a:pt x="1565" y="490"/>
                  </a:moveTo>
                  <a:cubicBezTo>
                    <a:pt x="1593" y="490"/>
                    <a:pt x="1607" y="504"/>
                    <a:pt x="1620" y="504"/>
                  </a:cubicBezTo>
                  <a:cubicBezTo>
                    <a:pt x="1634" y="517"/>
                    <a:pt x="1620" y="517"/>
                    <a:pt x="1620" y="517"/>
                  </a:cubicBezTo>
                  <a:cubicBezTo>
                    <a:pt x="1620" y="531"/>
                    <a:pt x="1648" y="545"/>
                    <a:pt x="1634" y="545"/>
                  </a:cubicBezTo>
                  <a:cubicBezTo>
                    <a:pt x="1620" y="531"/>
                    <a:pt x="1620" y="531"/>
                    <a:pt x="1607" y="517"/>
                  </a:cubicBezTo>
                  <a:cubicBezTo>
                    <a:pt x="1593" y="517"/>
                    <a:pt x="1565" y="504"/>
                    <a:pt x="1551" y="504"/>
                  </a:cubicBezTo>
                  <a:cubicBezTo>
                    <a:pt x="1565" y="490"/>
                    <a:pt x="1565" y="490"/>
                    <a:pt x="1565" y="490"/>
                  </a:cubicBezTo>
                  <a:close/>
                  <a:moveTo>
                    <a:pt x="2042" y="477"/>
                  </a:moveTo>
                  <a:cubicBezTo>
                    <a:pt x="2056" y="477"/>
                    <a:pt x="2070" y="491"/>
                    <a:pt x="2070" y="505"/>
                  </a:cubicBezTo>
                  <a:cubicBezTo>
                    <a:pt x="2070" y="505"/>
                    <a:pt x="2056" y="491"/>
                    <a:pt x="2042" y="477"/>
                  </a:cubicBezTo>
                  <a:close/>
                  <a:moveTo>
                    <a:pt x="1512" y="462"/>
                  </a:moveTo>
                  <a:lnTo>
                    <a:pt x="1515" y="463"/>
                  </a:lnTo>
                  <a:cubicBezTo>
                    <a:pt x="1527" y="465"/>
                    <a:pt x="1541" y="476"/>
                    <a:pt x="1565" y="476"/>
                  </a:cubicBezTo>
                  <a:cubicBezTo>
                    <a:pt x="1565" y="490"/>
                    <a:pt x="1565" y="490"/>
                    <a:pt x="1565" y="490"/>
                  </a:cubicBezTo>
                  <a:cubicBezTo>
                    <a:pt x="1551" y="476"/>
                    <a:pt x="1538" y="476"/>
                    <a:pt x="1524" y="476"/>
                  </a:cubicBezTo>
                  <a:cubicBezTo>
                    <a:pt x="1524" y="467"/>
                    <a:pt x="1518" y="464"/>
                    <a:pt x="1514" y="463"/>
                  </a:cubicBezTo>
                  <a:lnTo>
                    <a:pt x="1512" y="462"/>
                  </a:lnTo>
                  <a:close/>
                  <a:moveTo>
                    <a:pt x="1510" y="462"/>
                  </a:moveTo>
                  <a:cubicBezTo>
                    <a:pt x="1510" y="462"/>
                    <a:pt x="1511" y="462"/>
                    <a:pt x="1512" y="462"/>
                  </a:cubicBezTo>
                  <a:lnTo>
                    <a:pt x="1512" y="462"/>
                  </a:lnTo>
                  <a:lnTo>
                    <a:pt x="1510" y="462"/>
                  </a:lnTo>
                  <a:close/>
                  <a:moveTo>
                    <a:pt x="1755" y="435"/>
                  </a:moveTo>
                  <a:cubicBezTo>
                    <a:pt x="1755" y="435"/>
                    <a:pt x="1770" y="435"/>
                    <a:pt x="1770" y="435"/>
                  </a:cubicBezTo>
                  <a:cubicBezTo>
                    <a:pt x="1770" y="450"/>
                    <a:pt x="1770" y="435"/>
                    <a:pt x="1755" y="435"/>
                  </a:cubicBezTo>
                  <a:close/>
                  <a:moveTo>
                    <a:pt x="1428" y="423"/>
                  </a:moveTo>
                  <a:cubicBezTo>
                    <a:pt x="1437" y="427"/>
                    <a:pt x="1438" y="430"/>
                    <a:pt x="1436" y="432"/>
                  </a:cubicBezTo>
                  <a:lnTo>
                    <a:pt x="1435" y="433"/>
                  </a:lnTo>
                  <a:lnTo>
                    <a:pt x="1435" y="433"/>
                  </a:lnTo>
                  <a:cubicBezTo>
                    <a:pt x="1434" y="431"/>
                    <a:pt x="1433" y="428"/>
                    <a:pt x="1428" y="423"/>
                  </a:cubicBezTo>
                  <a:close/>
                  <a:moveTo>
                    <a:pt x="1632" y="422"/>
                  </a:moveTo>
                  <a:cubicBezTo>
                    <a:pt x="1646" y="422"/>
                    <a:pt x="1675" y="436"/>
                    <a:pt x="1661" y="450"/>
                  </a:cubicBezTo>
                  <a:cubicBezTo>
                    <a:pt x="1646" y="436"/>
                    <a:pt x="1632" y="422"/>
                    <a:pt x="1632" y="422"/>
                  </a:cubicBezTo>
                  <a:close/>
                  <a:moveTo>
                    <a:pt x="1565" y="422"/>
                  </a:moveTo>
                  <a:cubicBezTo>
                    <a:pt x="1579" y="422"/>
                    <a:pt x="1607" y="422"/>
                    <a:pt x="1620" y="436"/>
                  </a:cubicBezTo>
                  <a:cubicBezTo>
                    <a:pt x="1620" y="436"/>
                    <a:pt x="1620" y="436"/>
                    <a:pt x="1620" y="422"/>
                  </a:cubicBezTo>
                  <a:cubicBezTo>
                    <a:pt x="1634" y="436"/>
                    <a:pt x="1634" y="436"/>
                    <a:pt x="1648" y="450"/>
                  </a:cubicBezTo>
                  <a:cubicBezTo>
                    <a:pt x="1634" y="450"/>
                    <a:pt x="1607" y="436"/>
                    <a:pt x="1593" y="436"/>
                  </a:cubicBezTo>
                  <a:cubicBezTo>
                    <a:pt x="1579" y="436"/>
                    <a:pt x="1565" y="422"/>
                    <a:pt x="1565" y="422"/>
                  </a:cubicBezTo>
                  <a:close/>
                  <a:moveTo>
                    <a:pt x="1950" y="426"/>
                  </a:moveTo>
                  <a:lnTo>
                    <a:pt x="1950" y="426"/>
                  </a:lnTo>
                  <a:lnTo>
                    <a:pt x="1949" y="426"/>
                  </a:lnTo>
                  <a:lnTo>
                    <a:pt x="1949" y="425"/>
                  </a:lnTo>
                  <a:lnTo>
                    <a:pt x="1948" y="424"/>
                  </a:lnTo>
                  <a:lnTo>
                    <a:pt x="1948" y="424"/>
                  </a:lnTo>
                  <a:lnTo>
                    <a:pt x="1946" y="423"/>
                  </a:lnTo>
                  <a:lnTo>
                    <a:pt x="1944" y="421"/>
                  </a:lnTo>
                  <a:lnTo>
                    <a:pt x="1941" y="418"/>
                  </a:lnTo>
                  <a:lnTo>
                    <a:pt x="1940" y="417"/>
                  </a:lnTo>
                  <a:lnTo>
                    <a:pt x="1938" y="415"/>
                  </a:lnTo>
                  <a:lnTo>
                    <a:pt x="1936" y="414"/>
                  </a:lnTo>
                  <a:lnTo>
                    <a:pt x="1935" y="413"/>
                  </a:lnTo>
                  <a:lnTo>
                    <a:pt x="1934" y="412"/>
                  </a:lnTo>
                  <a:lnTo>
                    <a:pt x="1934" y="412"/>
                  </a:lnTo>
                  <a:lnTo>
                    <a:pt x="1933" y="411"/>
                  </a:lnTo>
                  <a:lnTo>
                    <a:pt x="1933" y="411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50" y="426"/>
                  </a:lnTo>
                  <a:close/>
                  <a:moveTo>
                    <a:pt x="1735" y="403"/>
                  </a:moveTo>
                  <a:cubicBezTo>
                    <a:pt x="1738" y="406"/>
                    <a:pt x="1742" y="410"/>
                    <a:pt x="1742" y="410"/>
                  </a:cubicBezTo>
                  <a:cubicBezTo>
                    <a:pt x="1735" y="410"/>
                    <a:pt x="1735" y="406"/>
                    <a:pt x="1735" y="403"/>
                  </a:cubicBezTo>
                  <a:close/>
                  <a:moveTo>
                    <a:pt x="1282" y="396"/>
                  </a:moveTo>
                  <a:lnTo>
                    <a:pt x="1282" y="396"/>
                  </a:lnTo>
                  <a:lnTo>
                    <a:pt x="1282" y="396"/>
                  </a:lnTo>
                  <a:lnTo>
                    <a:pt x="1281" y="396"/>
                  </a:lnTo>
                  <a:lnTo>
                    <a:pt x="1281" y="396"/>
                  </a:lnTo>
                  <a:lnTo>
                    <a:pt x="1280" y="396"/>
                  </a:lnTo>
                  <a:lnTo>
                    <a:pt x="1278" y="396"/>
                  </a:lnTo>
                  <a:lnTo>
                    <a:pt x="1282" y="396"/>
                  </a:lnTo>
                  <a:close/>
                  <a:moveTo>
                    <a:pt x="1727" y="395"/>
                  </a:moveTo>
                  <a:cubicBezTo>
                    <a:pt x="1735" y="395"/>
                    <a:pt x="1735" y="399"/>
                    <a:pt x="1735" y="403"/>
                  </a:cubicBezTo>
                  <a:cubicBezTo>
                    <a:pt x="1731" y="399"/>
                    <a:pt x="1727" y="395"/>
                    <a:pt x="1727" y="395"/>
                  </a:cubicBezTo>
                  <a:close/>
                  <a:moveTo>
                    <a:pt x="517" y="367"/>
                  </a:moveTo>
                  <a:cubicBezTo>
                    <a:pt x="517" y="381"/>
                    <a:pt x="490" y="409"/>
                    <a:pt x="463" y="422"/>
                  </a:cubicBezTo>
                  <a:cubicBezTo>
                    <a:pt x="436" y="450"/>
                    <a:pt x="422" y="450"/>
                    <a:pt x="422" y="450"/>
                  </a:cubicBezTo>
                  <a:cubicBezTo>
                    <a:pt x="449" y="422"/>
                    <a:pt x="463" y="409"/>
                    <a:pt x="476" y="395"/>
                  </a:cubicBezTo>
                  <a:cubicBezTo>
                    <a:pt x="490" y="381"/>
                    <a:pt x="503" y="381"/>
                    <a:pt x="517" y="367"/>
                  </a:cubicBezTo>
                  <a:close/>
                  <a:moveTo>
                    <a:pt x="866" y="346"/>
                  </a:move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866" y="346"/>
                  </a:move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1238" y="344"/>
                  </a:moveTo>
                  <a:cubicBezTo>
                    <a:pt x="1249" y="344"/>
                    <a:pt x="1266" y="348"/>
                    <a:pt x="1280" y="355"/>
                  </a:cubicBezTo>
                  <a:cubicBezTo>
                    <a:pt x="1266" y="355"/>
                    <a:pt x="1239" y="355"/>
                    <a:pt x="1226" y="355"/>
                  </a:cubicBezTo>
                  <a:cubicBezTo>
                    <a:pt x="1219" y="348"/>
                    <a:pt x="1226" y="344"/>
                    <a:pt x="1238" y="344"/>
                  </a:cubicBezTo>
                  <a:close/>
                  <a:moveTo>
                    <a:pt x="868" y="343"/>
                  </a:moveTo>
                  <a:lnTo>
                    <a:pt x="866" y="345"/>
                  </a:lnTo>
                  <a:lnTo>
                    <a:pt x="866" y="346"/>
                  </a:lnTo>
                  <a:lnTo>
                    <a:pt x="868" y="343"/>
                  </a:lnTo>
                  <a:close/>
                  <a:moveTo>
                    <a:pt x="870" y="341"/>
                  </a:moveTo>
                  <a:cubicBezTo>
                    <a:pt x="870" y="342"/>
                    <a:pt x="869" y="343"/>
                    <a:pt x="868" y="343"/>
                  </a:cubicBezTo>
                  <a:lnTo>
                    <a:pt x="868" y="343"/>
                  </a:lnTo>
                  <a:lnTo>
                    <a:pt x="870" y="341"/>
                  </a:lnTo>
                  <a:close/>
                  <a:moveTo>
                    <a:pt x="1837" y="340"/>
                  </a:moveTo>
                  <a:cubicBezTo>
                    <a:pt x="1851" y="354"/>
                    <a:pt x="1865" y="354"/>
                    <a:pt x="1878" y="369"/>
                  </a:cubicBezTo>
                  <a:cubicBezTo>
                    <a:pt x="1878" y="369"/>
                    <a:pt x="1878" y="383"/>
                    <a:pt x="1892" y="383"/>
                  </a:cubicBezTo>
                  <a:cubicBezTo>
                    <a:pt x="1878" y="383"/>
                    <a:pt x="1865" y="369"/>
                    <a:pt x="1837" y="354"/>
                  </a:cubicBezTo>
                  <a:cubicBezTo>
                    <a:pt x="1837" y="354"/>
                    <a:pt x="1837" y="354"/>
                    <a:pt x="1837" y="340"/>
                  </a:cubicBezTo>
                  <a:close/>
                  <a:moveTo>
                    <a:pt x="1199" y="340"/>
                  </a:moveTo>
                  <a:lnTo>
                    <a:pt x="1199" y="340"/>
                  </a:lnTo>
                  <a:lnTo>
                    <a:pt x="1197" y="340"/>
                  </a:lnTo>
                  <a:lnTo>
                    <a:pt x="1196" y="340"/>
                  </a:lnTo>
                  <a:lnTo>
                    <a:pt x="1195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3" y="340"/>
                  </a:lnTo>
                  <a:lnTo>
                    <a:pt x="1193" y="340"/>
                  </a:lnTo>
                  <a:lnTo>
                    <a:pt x="1199" y="340"/>
                  </a:lnTo>
                  <a:close/>
                  <a:moveTo>
                    <a:pt x="1208" y="334"/>
                  </a:moveTo>
                  <a:cubicBezTo>
                    <a:pt x="1213" y="334"/>
                    <a:pt x="1213" y="340"/>
                    <a:pt x="1213" y="340"/>
                  </a:cubicBezTo>
                  <a:cubicBezTo>
                    <a:pt x="1210" y="340"/>
                    <a:pt x="1206" y="340"/>
                    <a:pt x="1203" y="340"/>
                  </a:cubicBezTo>
                  <a:lnTo>
                    <a:pt x="1199" y="340"/>
                  </a:lnTo>
                  <a:cubicBezTo>
                    <a:pt x="1203" y="336"/>
                    <a:pt x="1206" y="334"/>
                    <a:pt x="1208" y="334"/>
                  </a:cubicBezTo>
                  <a:close/>
                  <a:moveTo>
                    <a:pt x="2015" y="315"/>
                  </a:moveTo>
                  <a:cubicBezTo>
                    <a:pt x="2042" y="329"/>
                    <a:pt x="2070" y="342"/>
                    <a:pt x="2110" y="383"/>
                  </a:cubicBezTo>
                  <a:cubicBezTo>
                    <a:pt x="2124" y="396"/>
                    <a:pt x="2124" y="410"/>
                    <a:pt x="2138" y="410"/>
                  </a:cubicBezTo>
                  <a:cubicBezTo>
                    <a:pt x="2138" y="423"/>
                    <a:pt x="2151" y="437"/>
                    <a:pt x="2165" y="450"/>
                  </a:cubicBezTo>
                  <a:cubicBezTo>
                    <a:pt x="2165" y="450"/>
                    <a:pt x="2165" y="450"/>
                    <a:pt x="2151" y="450"/>
                  </a:cubicBezTo>
                  <a:cubicBezTo>
                    <a:pt x="2138" y="423"/>
                    <a:pt x="2083" y="383"/>
                    <a:pt x="2042" y="342"/>
                  </a:cubicBezTo>
                  <a:cubicBezTo>
                    <a:pt x="2056" y="342"/>
                    <a:pt x="2029" y="329"/>
                    <a:pt x="2015" y="315"/>
                  </a:cubicBezTo>
                  <a:close/>
                  <a:moveTo>
                    <a:pt x="666" y="314"/>
                  </a:moveTo>
                  <a:lnTo>
                    <a:pt x="666" y="314"/>
                  </a:lnTo>
                  <a:lnTo>
                    <a:pt x="664" y="314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2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0" y="314"/>
                  </a:lnTo>
                  <a:lnTo>
                    <a:pt x="660" y="314"/>
                  </a:lnTo>
                  <a:lnTo>
                    <a:pt x="666" y="314"/>
                  </a:lnTo>
                  <a:close/>
                  <a:moveTo>
                    <a:pt x="1592" y="300"/>
                  </a:moveTo>
                  <a:cubicBezTo>
                    <a:pt x="1606" y="300"/>
                    <a:pt x="1619" y="300"/>
                    <a:pt x="1646" y="314"/>
                  </a:cubicBezTo>
                  <a:cubicBezTo>
                    <a:pt x="1660" y="328"/>
                    <a:pt x="1619" y="314"/>
                    <a:pt x="1592" y="300"/>
                  </a:cubicBezTo>
                  <a:close/>
                  <a:moveTo>
                    <a:pt x="1743" y="300"/>
                  </a:moveTo>
                  <a:cubicBezTo>
                    <a:pt x="1743" y="300"/>
                    <a:pt x="1770" y="313"/>
                    <a:pt x="1783" y="313"/>
                  </a:cubicBezTo>
                  <a:cubicBezTo>
                    <a:pt x="1770" y="313"/>
                    <a:pt x="1770" y="313"/>
                    <a:pt x="1743" y="300"/>
                  </a:cubicBezTo>
                  <a:close/>
                  <a:moveTo>
                    <a:pt x="1525" y="287"/>
                  </a:moveTo>
                  <a:cubicBezTo>
                    <a:pt x="1525" y="287"/>
                    <a:pt x="1539" y="287"/>
                    <a:pt x="1553" y="287"/>
                  </a:cubicBezTo>
                  <a:cubicBezTo>
                    <a:pt x="1553" y="300"/>
                    <a:pt x="1553" y="287"/>
                    <a:pt x="1553" y="300"/>
                  </a:cubicBezTo>
                  <a:cubicBezTo>
                    <a:pt x="1539" y="287"/>
                    <a:pt x="1539" y="287"/>
                    <a:pt x="1525" y="287"/>
                  </a:cubicBezTo>
                  <a:close/>
                  <a:moveTo>
                    <a:pt x="1074" y="287"/>
                  </a:moveTo>
                  <a:cubicBezTo>
                    <a:pt x="1047" y="300"/>
                    <a:pt x="1034" y="300"/>
                    <a:pt x="1006" y="300"/>
                  </a:cubicBezTo>
                  <a:cubicBezTo>
                    <a:pt x="993" y="300"/>
                    <a:pt x="979" y="300"/>
                    <a:pt x="952" y="300"/>
                  </a:cubicBezTo>
                  <a:cubicBezTo>
                    <a:pt x="938" y="314"/>
                    <a:pt x="911" y="328"/>
                    <a:pt x="884" y="328"/>
                  </a:cubicBezTo>
                  <a:cubicBezTo>
                    <a:pt x="877" y="334"/>
                    <a:pt x="870" y="341"/>
                    <a:pt x="867" y="345"/>
                  </a:cubicBez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5" y="346"/>
                  </a:lnTo>
                  <a:lnTo>
                    <a:pt x="865" y="347"/>
                  </a:lnTo>
                  <a:lnTo>
                    <a:pt x="865" y="346"/>
                  </a:lnTo>
                  <a:lnTo>
                    <a:pt x="863" y="349"/>
                  </a:lnTo>
                  <a:cubicBezTo>
                    <a:pt x="857" y="355"/>
                    <a:pt x="857" y="355"/>
                    <a:pt x="857" y="355"/>
                  </a:cubicBezTo>
                  <a:cubicBezTo>
                    <a:pt x="870" y="355"/>
                    <a:pt x="870" y="355"/>
                    <a:pt x="884" y="341"/>
                  </a:cubicBezTo>
                  <a:cubicBezTo>
                    <a:pt x="911" y="328"/>
                    <a:pt x="966" y="314"/>
                    <a:pt x="952" y="328"/>
                  </a:cubicBezTo>
                  <a:cubicBezTo>
                    <a:pt x="966" y="328"/>
                    <a:pt x="993" y="314"/>
                    <a:pt x="1020" y="314"/>
                  </a:cubicBezTo>
                  <a:cubicBezTo>
                    <a:pt x="1047" y="314"/>
                    <a:pt x="1074" y="300"/>
                    <a:pt x="1088" y="300"/>
                  </a:cubicBezTo>
                  <a:cubicBezTo>
                    <a:pt x="1115" y="300"/>
                    <a:pt x="1129" y="287"/>
                    <a:pt x="1142" y="287"/>
                  </a:cubicBezTo>
                  <a:lnTo>
                    <a:pt x="1080" y="287"/>
                  </a:lnTo>
                  <a:cubicBezTo>
                    <a:pt x="1080" y="287"/>
                    <a:pt x="1080" y="287"/>
                    <a:pt x="1080" y="287"/>
                  </a:cubicBezTo>
                  <a:lnTo>
                    <a:pt x="1080" y="287"/>
                  </a:lnTo>
                  <a:lnTo>
                    <a:pt x="1079" y="287"/>
                  </a:lnTo>
                  <a:lnTo>
                    <a:pt x="1079" y="287"/>
                  </a:lnTo>
                  <a:cubicBezTo>
                    <a:pt x="1079" y="287"/>
                    <a:pt x="1079" y="287"/>
                    <a:pt x="1078" y="287"/>
                  </a:cubicBezTo>
                  <a:lnTo>
                    <a:pt x="1078" y="287"/>
                  </a:lnTo>
                  <a:lnTo>
                    <a:pt x="1077" y="287"/>
                  </a:lnTo>
                  <a:lnTo>
                    <a:pt x="1076" y="287"/>
                  </a:lnTo>
                  <a:cubicBezTo>
                    <a:pt x="1075" y="287"/>
                    <a:pt x="1074" y="287"/>
                    <a:pt x="1074" y="287"/>
                  </a:cubicBezTo>
                  <a:close/>
                  <a:moveTo>
                    <a:pt x="1808" y="253"/>
                  </a:moveTo>
                  <a:cubicBezTo>
                    <a:pt x="1810" y="253"/>
                    <a:pt x="1844" y="263"/>
                    <a:pt x="1863" y="274"/>
                  </a:cubicBezTo>
                  <a:cubicBezTo>
                    <a:pt x="1863" y="288"/>
                    <a:pt x="1877" y="288"/>
                    <a:pt x="1863" y="288"/>
                  </a:cubicBezTo>
                  <a:cubicBezTo>
                    <a:pt x="1850" y="274"/>
                    <a:pt x="1823" y="274"/>
                    <a:pt x="1823" y="259"/>
                  </a:cubicBezTo>
                  <a:cubicBezTo>
                    <a:pt x="1811" y="255"/>
                    <a:pt x="1807" y="254"/>
                    <a:pt x="1808" y="253"/>
                  </a:cubicBezTo>
                  <a:close/>
                  <a:moveTo>
                    <a:pt x="1755" y="245"/>
                  </a:moveTo>
                  <a:cubicBezTo>
                    <a:pt x="1769" y="245"/>
                    <a:pt x="1769" y="245"/>
                    <a:pt x="1769" y="245"/>
                  </a:cubicBezTo>
                  <a:cubicBezTo>
                    <a:pt x="1783" y="260"/>
                    <a:pt x="1783" y="260"/>
                    <a:pt x="1783" y="260"/>
                  </a:cubicBezTo>
                  <a:cubicBezTo>
                    <a:pt x="1769" y="245"/>
                    <a:pt x="1769" y="245"/>
                    <a:pt x="1755" y="245"/>
                  </a:cubicBezTo>
                  <a:close/>
                  <a:moveTo>
                    <a:pt x="658" y="240"/>
                  </a:moveTo>
                  <a:cubicBezTo>
                    <a:pt x="665" y="241"/>
                    <a:pt x="660" y="250"/>
                    <a:pt x="641" y="259"/>
                  </a:cubicBezTo>
                  <a:cubicBezTo>
                    <a:pt x="614" y="287"/>
                    <a:pt x="573" y="314"/>
                    <a:pt x="546" y="341"/>
                  </a:cubicBezTo>
                  <a:cubicBezTo>
                    <a:pt x="505" y="355"/>
                    <a:pt x="478" y="382"/>
                    <a:pt x="450" y="409"/>
                  </a:cubicBezTo>
                  <a:cubicBezTo>
                    <a:pt x="450" y="409"/>
                    <a:pt x="450" y="396"/>
                    <a:pt x="450" y="396"/>
                  </a:cubicBezTo>
                  <a:cubicBezTo>
                    <a:pt x="423" y="409"/>
                    <a:pt x="396" y="436"/>
                    <a:pt x="382" y="464"/>
                  </a:cubicBezTo>
                  <a:cubicBezTo>
                    <a:pt x="355" y="491"/>
                    <a:pt x="342" y="505"/>
                    <a:pt x="342" y="518"/>
                  </a:cubicBezTo>
                  <a:cubicBezTo>
                    <a:pt x="328" y="532"/>
                    <a:pt x="328" y="545"/>
                    <a:pt x="314" y="559"/>
                  </a:cubicBezTo>
                  <a:cubicBezTo>
                    <a:pt x="301" y="559"/>
                    <a:pt x="287" y="573"/>
                    <a:pt x="274" y="586"/>
                  </a:cubicBezTo>
                  <a:cubicBezTo>
                    <a:pt x="260" y="600"/>
                    <a:pt x="287" y="545"/>
                    <a:pt x="314" y="518"/>
                  </a:cubicBezTo>
                  <a:cubicBezTo>
                    <a:pt x="369" y="450"/>
                    <a:pt x="410" y="409"/>
                    <a:pt x="437" y="382"/>
                  </a:cubicBezTo>
                  <a:cubicBezTo>
                    <a:pt x="450" y="368"/>
                    <a:pt x="464" y="355"/>
                    <a:pt x="491" y="341"/>
                  </a:cubicBezTo>
                  <a:cubicBezTo>
                    <a:pt x="491" y="327"/>
                    <a:pt x="532" y="314"/>
                    <a:pt x="518" y="327"/>
                  </a:cubicBezTo>
                  <a:cubicBezTo>
                    <a:pt x="546" y="300"/>
                    <a:pt x="573" y="287"/>
                    <a:pt x="614" y="273"/>
                  </a:cubicBezTo>
                  <a:cubicBezTo>
                    <a:pt x="614" y="273"/>
                    <a:pt x="627" y="259"/>
                    <a:pt x="641" y="246"/>
                  </a:cubicBezTo>
                  <a:cubicBezTo>
                    <a:pt x="649" y="241"/>
                    <a:pt x="655" y="240"/>
                    <a:pt x="658" y="240"/>
                  </a:cubicBezTo>
                  <a:close/>
                  <a:moveTo>
                    <a:pt x="1129" y="217"/>
                  </a:moveTo>
                  <a:lnTo>
                    <a:pt x="1128" y="218"/>
                  </a:lnTo>
                  <a:cubicBezTo>
                    <a:pt x="1125" y="221"/>
                    <a:pt x="1114" y="232"/>
                    <a:pt x="1102" y="232"/>
                  </a:cubicBezTo>
                  <a:cubicBezTo>
                    <a:pt x="1102" y="221"/>
                    <a:pt x="1110" y="218"/>
                    <a:pt x="1125" y="217"/>
                  </a:cubicBezTo>
                  <a:lnTo>
                    <a:pt x="1129" y="217"/>
                  </a:lnTo>
                  <a:close/>
                  <a:moveTo>
                    <a:pt x="1129" y="217"/>
                  </a:moveTo>
                  <a:cubicBezTo>
                    <a:pt x="1129" y="217"/>
                    <a:pt x="1129" y="217"/>
                    <a:pt x="1142" y="217"/>
                  </a:cubicBezTo>
                  <a:cubicBezTo>
                    <a:pt x="1139" y="217"/>
                    <a:pt x="1136" y="217"/>
                    <a:pt x="1133" y="217"/>
                  </a:cubicBezTo>
                  <a:lnTo>
                    <a:pt x="1129" y="217"/>
                  </a:lnTo>
                  <a:lnTo>
                    <a:pt x="1129" y="217"/>
                  </a:lnTo>
                  <a:close/>
                  <a:moveTo>
                    <a:pt x="1660" y="192"/>
                  </a:moveTo>
                  <a:cubicBezTo>
                    <a:pt x="1688" y="205"/>
                    <a:pt x="1743" y="232"/>
                    <a:pt x="1702" y="219"/>
                  </a:cubicBezTo>
                  <a:cubicBezTo>
                    <a:pt x="1674" y="205"/>
                    <a:pt x="1660" y="205"/>
                    <a:pt x="1660" y="192"/>
                  </a:cubicBezTo>
                  <a:close/>
                  <a:moveTo>
                    <a:pt x="1142" y="192"/>
                  </a:moveTo>
                  <a:cubicBezTo>
                    <a:pt x="1142" y="192"/>
                    <a:pt x="1170" y="192"/>
                    <a:pt x="1184" y="192"/>
                  </a:cubicBezTo>
                  <a:cubicBezTo>
                    <a:pt x="1198" y="192"/>
                    <a:pt x="1212" y="192"/>
                    <a:pt x="1198" y="205"/>
                  </a:cubicBezTo>
                  <a:cubicBezTo>
                    <a:pt x="1170" y="205"/>
                    <a:pt x="1142" y="205"/>
                    <a:pt x="1142" y="192"/>
                  </a:cubicBezTo>
                  <a:close/>
                  <a:moveTo>
                    <a:pt x="789" y="192"/>
                  </a:moveTo>
                  <a:lnTo>
                    <a:pt x="787" y="192"/>
                  </a:lnTo>
                  <a:lnTo>
                    <a:pt x="787" y="192"/>
                  </a:lnTo>
                  <a:lnTo>
                    <a:pt x="786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9" y="192"/>
                  </a:lnTo>
                  <a:close/>
                  <a:moveTo>
                    <a:pt x="1440" y="185"/>
                  </a:moveTo>
                  <a:cubicBezTo>
                    <a:pt x="1453" y="184"/>
                    <a:pt x="1475" y="191"/>
                    <a:pt x="1484" y="191"/>
                  </a:cubicBezTo>
                  <a:cubicBezTo>
                    <a:pt x="1498" y="191"/>
                    <a:pt x="1498" y="191"/>
                    <a:pt x="1512" y="191"/>
                  </a:cubicBezTo>
                  <a:cubicBezTo>
                    <a:pt x="1525" y="191"/>
                    <a:pt x="1539" y="204"/>
                    <a:pt x="1566" y="204"/>
                  </a:cubicBezTo>
                  <a:cubicBezTo>
                    <a:pt x="1593" y="218"/>
                    <a:pt x="1607" y="218"/>
                    <a:pt x="1620" y="218"/>
                  </a:cubicBezTo>
                  <a:cubicBezTo>
                    <a:pt x="1620" y="218"/>
                    <a:pt x="1607" y="204"/>
                    <a:pt x="1620" y="204"/>
                  </a:cubicBezTo>
                  <a:cubicBezTo>
                    <a:pt x="1648" y="218"/>
                    <a:pt x="1661" y="218"/>
                    <a:pt x="1688" y="232"/>
                  </a:cubicBezTo>
                  <a:cubicBezTo>
                    <a:pt x="1715" y="245"/>
                    <a:pt x="1743" y="245"/>
                    <a:pt x="1756" y="259"/>
                  </a:cubicBezTo>
                  <a:cubicBezTo>
                    <a:pt x="1783" y="259"/>
                    <a:pt x="1797" y="272"/>
                    <a:pt x="1824" y="286"/>
                  </a:cubicBezTo>
                  <a:cubicBezTo>
                    <a:pt x="1838" y="300"/>
                    <a:pt x="1851" y="313"/>
                    <a:pt x="1865" y="327"/>
                  </a:cubicBezTo>
                  <a:cubicBezTo>
                    <a:pt x="1838" y="313"/>
                    <a:pt x="1811" y="300"/>
                    <a:pt x="1783" y="286"/>
                  </a:cubicBezTo>
                  <a:cubicBezTo>
                    <a:pt x="1756" y="272"/>
                    <a:pt x="1729" y="259"/>
                    <a:pt x="1702" y="245"/>
                  </a:cubicBezTo>
                  <a:cubicBezTo>
                    <a:pt x="1702" y="245"/>
                    <a:pt x="1675" y="245"/>
                    <a:pt x="1688" y="259"/>
                  </a:cubicBezTo>
                  <a:cubicBezTo>
                    <a:pt x="1688" y="259"/>
                    <a:pt x="1702" y="272"/>
                    <a:pt x="1715" y="286"/>
                  </a:cubicBezTo>
                  <a:cubicBezTo>
                    <a:pt x="1729" y="286"/>
                    <a:pt x="1743" y="300"/>
                    <a:pt x="1743" y="300"/>
                  </a:cubicBezTo>
                  <a:cubicBezTo>
                    <a:pt x="1715" y="286"/>
                    <a:pt x="1702" y="286"/>
                    <a:pt x="1675" y="272"/>
                  </a:cubicBezTo>
                  <a:lnTo>
                    <a:pt x="1688" y="272"/>
                  </a:lnTo>
                  <a:cubicBezTo>
                    <a:pt x="1661" y="272"/>
                    <a:pt x="1634" y="245"/>
                    <a:pt x="1620" y="245"/>
                  </a:cubicBezTo>
                  <a:cubicBezTo>
                    <a:pt x="1648" y="259"/>
                    <a:pt x="1648" y="259"/>
                    <a:pt x="1675" y="272"/>
                  </a:cubicBezTo>
                  <a:lnTo>
                    <a:pt x="1650" y="272"/>
                  </a:lnTo>
                  <a:lnTo>
                    <a:pt x="1652" y="273"/>
                  </a:lnTo>
                  <a:cubicBezTo>
                    <a:pt x="1666" y="275"/>
                    <a:pt x="1689" y="286"/>
                    <a:pt x="1701" y="286"/>
                  </a:cubicBezTo>
                  <a:cubicBezTo>
                    <a:pt x="1729" y="299"/>
                    <a:pt x="1742" y="313"/>
                    <a:pt x="1770" y="340"/>
                  </a:cubicBezTo>
                  <a:cubicBezTo>
                    <a:pt x="1770" y="340"/>
                    <a:pt x="1756" y="340"/>
                    <a:pt x="1742" y="326"/>
                  </a:cubicBezTo>
                  <a:cubicBezTo>
                    <a:pt x="1742" y="326"/>
                    <a:pt x="1729" y="326"/>
                    <a:pt x="1701" y="326"/>
                  </a:cubicBezTo>
                  <a:cubicBezTo>
                    <a:pt x="1660" y="299"/>
                    <a:pt x="1632" y="272"/>
                    <a:pt x="1646" y="272"/>
                  </a:cubicBezTo>
                  <a:lnTo>
                    <a:pt x="1647" y="272"/>
                  </a:lnTo>
                  <a:lnTo>
                    <a:pt x="1637" y="262"/>
                  </a:lnTo>
                  <a:cubicBezTo>
                    <a:pt x="1626" y="252"/>
                    <a:pt x="1614" y="242"/>
                    <a:pt x="1593" y="232"/>
                  </a:cubicBezTo>
                  <a:cubicBezTo>
                    <a:pt x="1566" y="232"/>
                    <a:pt x="1539" y="218"/>
                    <a:pt x="1498" y="204"/>
                  </a:cubicBezTo>
                  <a:cubicBezTo>
                    <a:pt x="1484" y="204"/>
                    <a:pt x="1484" y="204"/>
                    <a:pt x="1484" y="204"/>
                  </a:cubicBezTo>
                  <a:cubicBezTo>
                    <a:pt x="1471" y="191"/>
                    <a:pt x="1457" y="191"/>
                    <a:pt x="1430" y="191"/>
                  </a:cubicBezTo>
                  <a:cubicBezTo>
                    <a:pt x="1430" y="186"/>
                    <a:pt x="1434" y="185"/>
                    <a:pt x="1440" y="185"/>
                  </a:cubicBezTo>
                  <a:close/>
                  <a:moveTo>
                    <a:pt x="561" y="163"/>
                  </a:moveTo>
                  <a:lnTo>
                    <a:pt x="559" y="165"/>
                  </a:lnTo>
                  <a:lnTo>
                    <a:pt x="561" y="163"/>
                  </a:lnTo>
                  <a:lnTo>
                    <a:pt x="561" y="163"/>
                  </a:lnTo>
                  <a:close/>
                  <a:moveTo>
                    <a:pt x="564" y="159"/>
                  </a:moveTo>
                  <a:cubicBezTo>
                    <a:pt x="565" y="159"/>
                    <a:pt x="564" y="160"/>
                    <a:pt x="561" y="163"/>
                  </a:cubicBezTo>
                  <a:lnTo>
                    <a:pt x="561" y="163"/>
                  </a:lnTo>
                  <a:lnTo>
                    <a:pt x="555" y="164"/>
                  </a:lnTo>
                  <a:cubicBezTo>
                    <a:pt x="552" y="165"/>
                    <a:pt x="548" y="165"/>
                    <a:pt x="545" y="165"/>
                  </a:cubicBezTo>
                  <a:cubicBezTo>
                    <a:pt x="554" y="165"/>
                    <a:pt x="564" y="158"/>
                    <a:pt x="564" y="159"/>
                  </a:cubicBezTo>
                  <a:close/>
                  <a:moveTo>
                    <a:pt x="1551" y="137"/>
                  </a:moveTo>
                  <a:cubicBezTo>
                    <a:pt x="1579" y="150"/>
                    <a:pt x="1606" y="164"/>
                    <a:pt x="1620" y="177"/>
                  </a:cubicBezTo>
                  <a:cubicBezTo>
                    <a:pt x="1606" y="177"/>
                    <a:pt x="1606" y="177"/>
                    <a:pt x="1606" y="177"/>
                  </a:cubicBezTo>
                  <a:cubicBezTo>
                    <a:pt x="1565" y="164"/>
                    <a:pt x="1551" y="164"/>
                    <a:pt x="1510" y="150"/>
                  </a:cubicBezTo>
                  <a:cubicBezTo>
                    <a:pt x="1524" y="150"/>
                    <a:pt x="1524" y="137"/>
                    <a:pt x="1551" y="137"/>
                  </a:cubicBezTo>
                  <a:close/>
                  <a:moveTo>
                    <a:pt x="600" y="137"/>
                  </a:moveTo>
                  <a:cubicBezTo>
                    <a:pt x="590" y="148"/>
                    <a:pt x="579" y="158"/>
                    <a:pt x="563" y="163"/>
                  </a:cubicBezTo>
                  <a:lnTo>
                    <a:pt x="561" y="163"/>
                  </a:lnTo>
                  <a:lnTo>
                    <a:pt x="563" y="160"/>
                  </a:lnTo>
                  <a:cubicBezTo>
                    <a:pt x="573" y="151"/>
                    <a:pt x="573" y="151"/>
                    <a:pt x="573" y="151"/>
                  </a:cubicBezTo>
                  <a:cubicBezTo>
                    <a:pt x="586" y="137"/>
                    <a:pt x="586" y="137"/>
                    <a:pt x="600" y="137"/>
                  </a:cubicBezTo>
                  <a:close/>
                  <a:moveTo>
                    <a:pt x="1442" y="122"/>
                  </a:moveTo>
                  <a:lnTo>
                    <a:pt x="1442" y="122"/>
                  </a:lnTo>
                  <a:lnTo>
                    <a:pt x="1441" y="122"/>
                  </a:lnTo>
                  <a:lnTo>
                    <a:pt x="1440" y="122"/>
                  </a:lnTo>
                  <a:lnTo>
                    <a:pt x="1440" y="122"/>
                  </a:lnTo>
                  <a:lnTo>
                    <a:pt x="1439" y="122"/>
                  </a:lnTo>
                  <a:lnTo>
                    <a:pt x="1438" y="122"/>
                  </a:lnTo>
                  <a:lnTo>
                    <a:pt x="1437" y="122"/>
                  </a:lnTo>
                  <a:lnTo>
                    <a:pt x="1436" y="122"/>
                  </a:lnTo>
                  <a:lnTo>
                    <a:pt x="1436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4" y="122"/>
                  </a:lnTo>
                  <a:lnTo>
                    <a:pt x="1433" y="122"/>
                  </a:lnTo>
                  <a:lnTo>
                    <a:pt x="1433" y="122"/>
                  </a:lnTo>
                  <a:lnTo>
                    <a:pt x="1431" y="122"/>
                  </a:lnTo>
                  <a:lnTo>
                    <a:pt x="1429" y="122"/>
                  </a:lnTo>
                  <a:lnTo>
                    <a:pt x="1428" y="122"/>
                  </a:lnTo>
                  <a:lnTo>
                    <a:pt x="1428" y="122"/>
                  </a:lnTo>
                  <a:lnTo>
                    <a:pt x="1427" y="122"/>
                  </a:lnTo>
                  <a:lnTo>
                    <a:pt x="1425" y="122"/>
                  </a:lnTo>
                  <a:lnTo>
                    <a:pt x="1424" y="122"/>
                  </a:lnTo>
                  <a:lnTo>
                    <a:pt x="1423" y="122"/>
                  </a:lnTo>
                  <a:lnTo>
                    <a:pt x="1421" y="122"/>
                  </a:lnTo>
                  <a:lnTo>
                    <a:pt x="1420" y="122"/>
                  </a:lnTo>
                  <a:lnTo>
                    <a:pt x="1419" y="122"/>
                  </a:lnTo>
                  <a:lnTo>
                    <a:pt x="1417" y="122"/>
                  </a:lnTo>
                  <a:lnTo>
                    <a:pt x="1416" y="122"/>
                  </a:lnTo>
                  <a:lnTo>
                    <a:pt x="1416" y="122"/>
                  </a:lnTo>
                  <a:lnTo>
                    <a:pt x="1415" y="122"/>
                  </a:lnTo>
                  <a:lnTo>
                    <a:pt x="1415" y="122"/>
                  </a:lnTo>
                  <a:lnTo>
                    <a:pt x="1413" y="122"/>
                  </a:lnTo>
                  <a:lnTo>
                    <a:pt x="1411" y="122"/>
                  </a:lnTo>
                  <a:lnTo>
                    <a:pt x="1410" y="122"/>
                  </a:lnTo>
                  <a:lnTo>
                    <a:pt x="1407" y="122"/>
                  </a:lnTo>
                  <a:lnTo>
                    <a:pt x="1406" y="122"/>
                  </a:lnTo>
                  <a:lnTo>
                    <a:pt x="1403" y="122"/>
                  </a:lnTo>
                  <a:lnTo>
                    <a:pt x="1403" y="122"/>
                  </a:lnTo>
                  <a:lnTo>
                    <a:pt x="1400" y="122"/>
                  </a:lnTo>
                  <a:lnTo>
                    <a:pt x="1398" y="122"/>
                  </a:lnTo>
                  <a:lnTo>
                    <a:pt x="1394" y="122"/>
                  </a:lnTo>
                  <a:lnTo>
                    <a:pt x="1389" y="122"/>
                  </a:lnTo>
                  <a:lnTo>
                    <a:pt x="1384" y="122"/>
                  </a:lnTo>
                  <a:lnTo>
                    <a:pt x="1379" y="122"/>
                  </a:lnTo>
                  <a:lnTo>
                    <a:pt x="1378" y="122"/>
                  </a:lnTo>
                  <a:lnTo>
                    <a:pt x="1375" y="122"/>
                  </a:lnTo>
                  <a:lnTo>
                    <a:pt x="1374" y="122"/>
                  </a:lnTo>
                  <a:lnTo>
                    <a:pt x="1371" y="122"/>
                  </a:lnTo>
                  <a:lnTo>
                    <a:pt x="1370" y="122"/>
                  </a:lnTo>
                  <a:lnTo>
                    <a:pt x="1367" y="122"/>
                  </a:lnTo>
                  <a:lnTo>
                    <a:pt x="1367" y="122"/>
                  </a:lnTo>
                  <a:lnTo>
                    <a:pt x="1364" y="122"/>
                  </a:lnTo>
                  <a:lnTo>
                    <a:pt x="1363" y="122"/>
                  </a:lnTo>
                  <a:lnTo>
                    <a:pt x="1362" y="122"/>
                  </a:lnTo>
                  <a:lnTo>
                    <a:pt x="1442" y="122"/>
                  </a:lnTo>
                  <a:close/>
                  <a:moveTo>
                    <a:pt x="1238" y="110"/>
                  </a:moveTo>
                  <a:cubicBezTo>
                    <a:pt x="1251" y="124"/>
                    <a:pt x="1210" y="124"/>
                    <a:pt x="1224" y="124"/>
                  </a:cubicBezTo>
                  <a:cubicBezTo>
                    <a:pt x="1197" y="124"/>
                    <a:pt x="1183" y="137"/>
                    <a:pt x="1142" y="137"/>
                  </a:cubicBezTo>
                  <a:cubicBezTo>
                    <a:pt x="1142" y="137"/>
                    <a:pt x="1129" y="137"/>
                    <a:pt x="1129" y="137"/>
                  </a:cubicBezTo>
                  <a:cubicBezTo>
                    <a:pt x="1129" y="137"/>
                    <a:pt x="1156" y="137"/>
                    <a:pt x="1142" y="151"/>
                  </a:cubicBezTo>
                  <a:cubicBezTo>
                    <a:pt x="1142" y="151"/>
                    <a:pt x="1115" y="151"/>
                    <a:pt x="1088" y="164"/>
                  </a:cubicBezTo>
                  <a:cubicBezTo>
                    <a:pt x="1102" y="164"/>
                    <a:pt x="1115" y="164"/>
                    <a:pt x="1102" y="178"/>
                  </a:cubicBezTo>
                  <a:cubicBezTo>
                    <a:pt x="1102" y="178"/>
                    <a:pt x="1088" y="192"/>
                    <a:pt x="1061" y="192"/>
                  </a:cubicBezTo>
                  <a:cubicBezTo>
                    <a:pt x="1061" y="205"/>
                    <a:pt x="1074" y="205"/>
                    <a:pt x="1074" y="205"/>
                  </a:cubicBezTo>
                  <a:cubicBezTo>
                    <a:pt x="1047" y="219"/>
                    <a:pt x="1047" y="232"/>
                    <a:pt x="1074" y="232"/>
                  </a:cubicBezTo>
                  <a:lnTo>
                    <a:pt x="1079" y="232"/>
                  </a:lnTo>
                  <a:cubicBezTo>
                    <a:pt x="1107" y="232"/>
                    <a:pt x="1148" y="232"/>
                    <a:pt x="1170" y="232"/>
                  </a:cubicBezTo>
                  <a:cubicBezTo>
                    <a:pt x="1210" y="232"/>
                    <a:pt x="1224" y="219"/>
                    <a:pt x="1265" y="219"/>
                  </a:cubicBezTo>
                  <a:cubicBezTo>
                    <a:pt x="1251" y="219"/>
                    <a:pt x="1278" y="205"/>
                    <a:pt x="1238" y="205"/>
                  </a:cubicBezTo>
                  <a:cubicBezTo>
                    <a:pt x="1265" y="205"/>
                    <a:pt x="1292" y="205"/>
                    <a:pt x="1333" y="205"/>
                  </a:cubicBezTo>
                  <a:cubicBezTo>
                    <a:pt x="1346" y="205"/>
                    <a:pt x="1374" y="205"/>
                    <a:pt x="1414" y="219"/>
                  </a:cubicBezTo>
                  <a:cubicBezTo>
                    <a:pt x="1401" y="219"/>
                    <a:pt x="1374" y="219"/>
                    <a:pt x="1374" y="232"/>
                  </a:cubicBezTo>
                  <a:cubicBezTo>
                    <a:pt x="1360" y="232"/>
                    <a:pt x="1387" y="232"/>
                    <a:pt x="1387" y="246"/>
                  </a:cubicBezTo>
                  <a:cubicBezTo>
                    <a:pt x="1387" y="246"/>
                    <a:pt x="1374" y="246"/>
                    <a:pt x="1346" y="246"/>
                  </a:cubicBezTo>
                  <a:cubicBezTo>
                    <a:pt x="1360" y="260"/>
                    <a:pt x="1319" y="260"/>
                    <a:pt x="1319" y="260"/>
                  </a:cubicBezTo>
                  <a:cubicBezTo>
                    <a:pt x="1319" y="260"/>
                    <a:pt x="1333" y="273"/>
                    <a:pt x="1346" y="273"/>
                  </a:cubicBezTo>
                  <a:cubicBezTo>
                    <a:pt x="1360" y="273"/>
                    <a:pt x="1374" y="273"/>
                    <a:pt x="1374" y="273"/>
                  </a:cubicBezTo>
                  <a:cubicBezTo>
                    <a:pt x="1442" y="273"/>
                    <a:pt x="1510" y="287"/>
                    <a:pt x="1550" y="314"/>
                  </a:cubicBezTo>
                  <a:cubicBezTo>
                    <a:pt x="1550" y="328"/>
                    <a:pt x="1578" y="328"/>
                    <a:pt x="1605" y="341"/>
                  </a:cubicBezTo>
                  <a:cubicBezTo>
                    <a:pt x="1605" y="341"/>
                    <a:pt x="1618" y="355"/>
                    <a:pt x="1632" y="355"/>
                  </a:cubicBezTo>
                  <a:cubicBezTo>
                    <a:pt x="1632" y="368"/>
                    <a:pt x="1632" y="368"/>
                    <a:pt x="1605" y="368"/>
                  </a:cubicBezTo>
                  <a:cubicBezTo>
                    <a:pt x="1605" y="368"/>
                    <a:pt x="1605" y="368"/>
                    <a:pt x="1618" y="382"/>
                  </a:cubicBezTo>
                  <a:cubicBezTo>
                    <a:pt x="1632" y="382"/>
                    <a:pt x="1659" y="382"/>
                    <a:pt x="1687" y="396"/>
                  </a:cubicBezTo>
                  <a:cubicBezTo>
                    <a:pt x="1714" y="409"/>
                    <a:pt x="1727" y="423"/>
                    <a:pt x="1741" y="436"/>
                  </a:cubicBezTo>
                  <a:cubicBezTo>
                    <a:pt x="1727" y="436"/>
                    <a:pt x="1714" y="423"/>
                    <a:pt x="1687" y="423"/>
                  </a:cubicBezTo>
                  <a:cubicBezTo>
                    <a:pt x="1659" y="409"/>
                    <a:pt x="1632" y="409"/>
                    <a:pt x="1605" y="396"/>
                  </a:cubicBezTo>
                  <a:cubicBezTo>
                    <a:pt x="1591" y="396"/>
                    <a:pt x="1578" y="396"/>
                    <a:pt x="1578" y="396"/>
                  </a:cubicBezTo>
                  <a:cubicBezTo>
                    <a:pt x="1564" y="382"/>
                    <a:pt x="1537" y="382"/>
                    <a:pt x="1523" y="382"/>
                  </a:cubicBezTo>
                  <a:cubicBezTo>
                    <a:pt x="1510" y="382"/>
                    <a:pt x="1496" y="382"/>
                    <a:pt x="1482" y="382"/>
                  </a:cubicBezTo>
                  <a:cubicBezTo>
                    <a:pt x="1482" y="396"/>
                    <a:pt x="1469" y="396"/>
                    <a:pt x="1442" y="396"/>
                  </a:cubicBezTo>
                  <a:cubicBezTo>
                    <a:pt x="1428" y="396"/>
                    <a:pt x="1414" y="396"/>
                    <a:pt x="1414" y="396"/>
                  </a:cubicBezTo>
                  <a:cubicBezTo>
                    <a:pt x="1374" y="396"/>
                    <a:pt x="1333" y="396"/>
                    <a:pt x="1306" y="396"/>
                  </a:cubicBezTo>
                  <a:cubicBezTo>
                    <a:pt x="1278" y="382"/>
                    <a:pt x="1292" y="382"/>
                    <a:pt x="1319" y="382"/>
                  </a:cubicBezTo>
                  <a:cubicBezTo>
                    <a:pt x="1292" y="368"/>
                    <a:pt x="1278" y="355"/>
                    <a:pt x="1292" y="341"/>
                  </a:cubicBezTo>
                  <a:cubicBezTo>
                    <a:pt x="1319" y="341"/>
                    <a:pt x="1333" y="341"/>
                    <a:pt x="1333" y="341"/>
                  </a:cubicBezTo>
                  <a:cubicBezTo>
                    <a:pt x="1360" y="341"/>
                    <a:pt x="1374" y="341"/>
                    <a:pt x="1387" y="328"/>
                  </a:cubicBezTo>
                  <a:cubicBezTo>
                    <a:pt x="1401" y="328"/>
                    <a:pt x="1401" y="328"/>
                    <a:pt x="1414" y="314"/>
                  </a:cubicBezTo>
                  <a:cubicBezTo>
                    <a:pt x="1428" y="328"/>
                    <a:pt x="1442" y="328"/>
                    <a:pt x="1455" y="328"/>
                  </a:cubicBezTo>
                  <a:cubicBezTo>
                    <a:pt x="1455" y="314"/>
                    <a:pt x="1414" y="314"/>
                    <a:pt x="1414" y="314"/>
                  </a:cubicBezTo>
                  <a:cubicBezTo>
                    <a:pt x="1401" y="314"/>
                    <a:pt x="1387" y="314"/>
                    <a:pt x="1374" y="314"/>
                  </a:cubicBezTo>
                  <a:cubicBezTo>
                    <a:pt x="1374" y="300"/>
                    <a:pt x="1387" y="300"/>
                    <a:pt x="1387" y="300"/>
                  </a:cubicBezTo>
                  <a:cubicBezTo>
                    <a:pt x="1401" y="300"/>
                    <a:pt x="1414" y="300"/>
                    <a:pt x="1414" y="300"/>
                  </a:cubicBezTo>
                  <a:cubicBezTo>
                    <a:pt x="1401" y="300"/>
                    <a:pt x="1387" y="300"/>
                    <a:pt x="1360" y="287"/>
                  </a:cubicBezTo>
                  <a:cubicBezTo>
                    <a:pt x="1360" y="287"/>
                    <a:pt x="1346" y="287"/>
                    <a:pt x="1333" y="287"/>
                  </a:cubicBezTo>
                  <a:cubicBezTo>
                    <a:pt x="1306" y="287"/>
                    <a:pt x="1292" y="287"/>
                    <a:pt x="1278" y="273"/>
                  </a:cubicBezTo>
                  <a:cubicBezTo>
                    <a:pt x="1265" y="273"/>
                    <a:pt x="1251" y="273"/>
                    <a:pt x="1238" y="273"/>
                  </a:cubicBezTo>
                  <a:cubicBezTo>
                    <a:pt x="1197" y="273"/>
                    <a:pt x="1197" y="273"/>
                    <a:pt x="1156" y="287"/>
                  </a:cubicBezTo>
                  <a:lnTo>
                    <a:pt x="1158" y="287"/>
                  </a:lnTo>
                  <a:cubicBezTo>
                    <a:pt x="1170" y="287"/>
                    <a:pt x="1173" y="287"/>
                    <a:pt x="1183" y="287"/>
                  </a:cubicBezTo>
                  <a:cubicBezTo>
                    <a:pt x="1197" y="287"/>
                    <a:pt x="1224" y="300"/>
                    <a:pt x="1238" y="300"/>
                  </a:cubicBezTo>
                  <a:cubicBezTo>
                    <a:pt x="1238" y="300"/>
                    <a:pt x="1238" y="300"/>
                    <a:pt x="1251" y="300"/>
                  </a:cubicBezTo>
                  <a:cubicBezTo>
                    <a:pt x="1251" y="314"/>
                    <a:pt x="1251" y="314"/>
                    <a:pt x="1251" y="314"/>
                  </a:cubicBezTo>
                  <a:cubicBezTo>
                    <a:pt x="1238" y="314"/>
                    <a:pt x="1224" y="314"/>
                    <a:pt x="1197" y="314"/>
                  </a:cubicBezTo>
                  <a:cubicBezTo>
                    <a:pt x="1170" y="328"/>
                    <a:pt x="1142" y="328"/>
                    <a:pt x="1129" y="328"/>
                  </a:cubicBezTo>
                  <a:cubicBezTo>
                    <a:pt x="1102" y="341"/>
                    <a:pt x="1102" y="341"/>
                    <a:pt x="1102" y="355"/>
                  </a:cubicBezTo>
                  <a:cubicBezTo>
                    <a:pt x="1115" y="355"/>
                    <a:pt x="1142" y="355"/>
                    <a:pt x="1156" y="355"/>
                  </a:cubicBezTo>
                  <a:cubicBezTo>
                    <a:pt x="1142" y="368"/>
                    <a:pt x="1129" y="368"/>
                    <a:pt x="1115" y="382"/>
                  </a:cubicBezTo>
                  <a:cubicBezTo>
                    <a:pt x="1102" y="382"/>
                    <a:pt x="1074" y="382"/>
                    <a:pt x="1061" y="382"/>
                  </a:cubicBezTo>
                  <a:cubicBezTo>
                    <a:pt x="1061" y="396"/>
                    <a:pt x="1047" y="396"/>
                    <a:pt x="1047" y="396"/>
                  </a:cubicBezTo>
                  <a:cubicBezTo>
                    <a:pt x="1034" y="409"/>
                    <a:pt x="1020" y="423"/>
                    <a:pt x="993" y="423"/>
                  </a:cubicBezTo>
                  <a:cubicBezTo>
                    <a:pt x="993" y="436"/>
                    <a:pt x="1006" y="436"/>
                    <a:pt x="1020" y="436"/>
                  </a:cubicBezTo>
                  <a:cubicBezTo>
                    <a:pt x="1034" y="423"/>
                    <a:pt x="1020" y="423"/>
                    <a:pt x="1020" y="423"/>
                  </a:cubicBezTo>
                  <a:cubicBezTo>
                    <a:pt x="1047" y="409"/>
                    <a:pt x="1061" y="409"/>
                    <a:pt x="1061" y="396"/>
                  </a:cubicBezTo>
                  <a:cubicBezTo>
                    <a:pt x="1088" y="396"/>
                    <a:pt x="1102" y="382"/>
                    <a:pt x="1115" y="382"/>
                  </a:cubicBezTo>
                  <a:cubicBezTo>
                    <a:pt x="1142" y="382"/>
                    <a:pt x="1170" y="382"/>
                    <a:pt x="1210" y="382"/>
                  </a:cubicBezTo>
                  <a:cubicBezTo>
                    <a:pt x="1224" y="396"/>
                    <a:pt x="1238" y="396"/>
                    <a:pt x="1278" y="396"/>
                  </a:cubicBezTo>
                  <a:cubicBezTo>
                    <a:pt x="1319" y="409"/>
                    <a:pt x="1374" y="409"/>
                    <a:pt x="1387" y="423"/>
                  </a:cubicBezTo>
                  <a:cubicBezTo>
                    <a:pt x="1374" y="423"/>
                    <a:pt x="1374" y="436"/>
                    <a:pt x="1360" y="423"/>
                  </a:cubicBezTo>
                  <a:cubicBezTo>
                    <a:pt x="1346" y="423"/>
                    <a:pt x="1333" y="423"/>
                    <a:pt x="1306" y="423"/>
                  </a:cubicBezTo>
                  <a:cubicBezTo>
                    <a:pt x="1319" y="423"/>
                    <a:pt x="1292" y="423"/>
                    <a:pt x="1306" y="436"/>
                  </a:cubicBezTo>
                  <a:cubicBezTo>
                    <a:pt x="1306" y="436"/>
                    <a:pt x="1319" y="436"/>
                    <a:pt x="1319" y="436"/>
                  </a:cubicBezTo>
                  <a:cubicBezTo>
                    <a:pt x="1333" y="436"/>
                    <a:pt x="1346" y="436"/>
                    <a:pt x="1346" y="436"/>
                  </a:cubicBezTo>
                  <a:cubicBezTo>
                    <a:pt x="1360" y="436"/>
                    <a:pt x="1360" y="436"/>
                    <a:pt x="1387" y="450"/>
                  </a:cubicBezTo>
                  <a:cubicBezTo>
                    <a:pt x="1404" y="441"/>
                    <a:pt x="1427" y="438"/>
                    <a:pt x="1434" y="434"/>
                  </a:cubicBezTo>
                  <a:lnTo>
                    <a:pt x="1435" y="433"/>
                  </a:lnTo>
                  <a:lnTo>
                    <a:pt x="1435" y="435"/>
                  </a:lnTo>
                  <a:cubicBezTo>
                    <a:pt x="1435" y="436"/>
                    <a:pt x="1435" y="436"/>
                    <a:pt x="1442" y="436"/>
                  </a:cubicBezTo>
                  <a:cubicBezTo>
                    <a:pt x="1455" y="450"/>
                    <a:pt x="1469" y="450"/>
                    <a:pt x="1482" y="450"/>
                  </a:cubicBezTo>
                  <a:cubicBezTo>
                    <a:pt x="1482" y="464"/>
                    <a:pt x="1496" y="464"/>
                    <a:pt x="1496" y="464"/>
                  </a:cubicBezTo>
                  <a:cubicBezTo>
                    <a:pt x="1496" y="464"/>
                    <a:pt x="1496" y="464"/>
                    <a:pt x="1510" y="477"/>
                  </a:cubicBezTo>
                  <a:cubicBezTo>
                    <a:pt x="1482" y="477"/>
                    <a:pt x="1455" y="477"/>
                    <a:pt x="1414" y="464"/>
                  </a:cubicBezTo>
                  <a:cubicBezTo>
                    <a:pt x="1401" y="464"/>
                    <a:pt x="1374" y="464"/>
                    <a:pt x="1346" y="464"/>
                  </a:cubicBezTo>
                  <a:cubicBezTo>
                    <a:pt x="1341" y="464"/>
                    <a:pt x="1334" y="464"/>
                    <a:pt x="1327" y="464"/>
                  </a:cubicBezTo>
                  <a:lnTo>
                    <a:pt x="1323" y="464"/>
                  </a:lnTo>
                  <a:cubicBezTo>
                    <a:pt x="1323" y="464"/>
                    <a:pt x="1323" y="464"/>
                    <a:pt x="1323" y="464"/>
                  </a:cubicBezTo>
                  <a:lnTo>
                    <a:pt x="1323" y="464"/>
                  </a:lnTo>
                  <a:lnTo>
                    <a:pt x="1322" y="464"/>
                  </a:lnTo>
                  <a:lnTo>
                    <a:pt x="1321" y="464"/>
                  </a:lnTo>
                  <a:lnTo>
                    <a:pt x="1320" y="464"/>
                  </a:lnTo>
                  <a:lnTo>
                    <a:pt x="1319" y="464"/>
                  </a:lnTo>
                  <a:cubicBezTo>
                    <a:pt x="1333" y="464"/>
                    <a:pt x="1360" y="477"/>
                    <a:pt x="1374" y="477"/>
                  </a:cubicBezTo>
                  <a:cubicBezTo>
                    <a:pt x="1387" y="477"/>
                    <a:pt x="1387" y="491"/>
                    <a:pt x="1387" y="491"/>
                  </a:cubicBezTo>
                  <a:cubicBezTo>
                    <a:pt x="1387" y="491"/>
                    <a:pt x="1401" y="504"/>
                    <a:pt x="1401" y="504"/>
                  </a:cubicBezTo>
                  <a:cubicBezTo>
                    <a:pt x="1414" y="504"/>
                    <a:pt x="1428" y="504"/>
                    <a:pt x="1442" y="518"/>
                  </a:cubicBezTo>
                  <a:cubicBezTo>
                    <a:pt x="1442" y="518"/>
                    <a:pt x="1442" y="531"/>
                    <a:pt x="1414" y="518"/>
                  </a:cubicBezTo>
                  <a:cubicBezTo>
                    <a:pt x="1414" y="531"/>
                    <a:pt x="1414" y="531"/>
                    <a:pt x="1414" y="545"/>
                  </a:cubicBezTo>
                  <a:cubicBezTo>
                    <a:pt x="1414" y="545"/>
                    <a:pt x="1401" y="545"/>
                    <a:pt x="1401" y="545"/>
                  </a:cubicBezTo>
                  <a:cubicBezTo>
                    <a:pt x="1374" y="531"/>
                    <a:pt x="1333" y="531"/>
                    <a:pt x="1333" y="531"/>
                  </a:cubicBezTo>
                  <a:cubicBezTo>
                    <a:pt x="1333" y="531"/>
                    <a:pt x="1346" y="545"/>
                    <a:pt x="1346" y="545"/>
                  </a:cubicBezTo>
                  <a:cubicBezTo>
                    <a:pt x="1346" y="545"/>
                    <a:pt x="1333" y="559"/>
                    <a:pt x="1333" y="559"/>
                  </a:cubicBezTo>
                  <a:cubicBezTo>
                    <a:pt x="1319" y="559"/>
                    <a:pt x="1306" y="545"/>
                    <a:pt x="1292" y="545"/>
                  </a:cubicBezTo>
                  <a:cubicBezTo>
                    <a:pt x="1265" y="545"/>
                    <a:pt x="1265" y="545"/>
                    <a:pt x="1251" y="559"/>
                  </a:cubicBezTo>
                  <a:cubicBezTo>
                    <a:pt x="1251" y="559"/>
                    <a:pt x="1251" y="559"/>
                    <a:pt x="1238" y="559"/>
                  </a:cubicBezTo>
                  <a:cubicBezTo>
                    <a:pt x="1251" y="572"/>
                    <a:pt x="1251" y="572"/>
                    <a:pt x="1238" y="586"/>
                  </a:cubicBezTo>
                  <a:cubicBezTo>
                    <a:pt x="1251" y="586"/>
                    <a:pt x="1238" y="599"/>
                    <a:pt x="1224" y="599"/>
                  </a:cubicBezTo>
                  <a:cubicBezTo>
                    <a:pt x="1210" y="599"/>
                    <a:pt x="1197" y="599"/>
                    <a:pt x="1183" y="599"/>
                  </a:cubicBezTo>
                  <a:cubicBezTo>
                    <a:pt x="1183" y="586"/>
                    <a:pt x="1170" y="599"/>
                    <a:pt x="1156" y="599"/>
                  </a:cubicBezTo>
                  <a:lnTo>
                    <a:pt x="1152" y="599"/>
                  </a:lnTo>
                  <a:cubicBezTo>
                    <a:pt x="1149" y="599"/>
                    <a:pt x="1146" y="599"/>
                    <a:pt x="1142" y="599"/>
                  </a:cubicBezTo>
                  <a:cubicBezTo>
                    <a:pt x="1132" y="610"/>
                    <a:pt x="1122" y="612"/>
                    <a:pt x="1118" y="619"/>
                  </a:cubicBezTo>
                  <a:lnTo>
                    <a:pt x="1117" y="619"/>
                  </a:lnTo>
                  <a:lnTo>
                    <a:pt x="1110" y="623"/>
                  </a:lnTo>
                  <a:cubicBezTo>
                    <a:pt x="1093" y="633"/>
                    <a:pt x="1078" y="644"/>
                    <a:pt x="1047" y="654"/>
                  </a:cubicBezTo>
                  <a:cubicBezTo>
                    <a:pt x="1047" y="667"/>
                    <a:pt x="1061" y="667"/>
                    <a:pt x="1061" y="667"/>
                  </a:cubicBezTo>
                  <a:cubicBezTo>
                    <a:pt x="1061" y="681"/>
                    <a:pt x="1061" y="681"/>
                    <a:pt x="1047" y="695"/>
                  </a:cubicBezTo>
                  <a:cubicBezTo>
                    <a:pt x="1047" y="708"/>
                    <a:pt x="1034" y="708"/>
                    <a:pt x="1020" y="722"/>
                  </a:cubicBezTo>
                  <a:cubicBezTo>
                    <a:pt x="1006" y="722"/>
                    <a:pt x="1006" y="722"/>
                    <a:pt x="993" y="722"/>
                  </a:cubicBezTo>
                  <a:cubicBezTo>
                    <a:pt x="966" y="722"/>
                    <a:pt x="952" y="735"/>
                    <a:pt x="938" y="735"/>
                  </a:cubicBezTo>
                  <a:cubicBezTo>
                    <a:pt x="926" y="747"/>
                    <a:pt x="915" y="759"/>
                    <a:pt x="912" y="771"/>
                  </a:cubicBezTo>
                  <a:lnTo>
                    <a:pt x="911" y="775"/>
                  </a:lnTo>
                  <a:lnTo>
                    <a:pt x="912" y="775"/>
                  </a:lnTo>
                  <a:cubicBezTo>
                    <a:pt x="920" y="775"/>
                    <a:pt x="925" y="775"/>
                    <a:pt x="925" y="775"/>
                  </a:cubicBezTo>
                  <a:cubicBezTo>
                    <a:pt x="925" y="775"/>
                    <a:pt x="911" y="775"/>
                    <a:pt x="911" y="790"/>
                  </a:cubicBezTo>
                  <a:cubicBezTo>
                    <a:pt x="911" y="790"/>
                    <a:pt x="906" y="790"/>
                    <a:pt x="901" y="786"/>
                  </a:cubicBezTo>
                  <a:lnTo>
                    <a:pt x="901" y="786"/>
                  </a:lnTo>
                  <a:lnTo>
                    <a:pt x="900" y="787"/>
                  </a:lnTo>
                  <a:cubicBezTo>
                    <a:pt x="896" y="790"/>
                    <a:pt x="892" y="790"/>
                    <a:pt x="884" y="790"/>
                  </a:cubicBezTo>
                  <a:cubicBezTo>
                    <a:pt x="870" y="790"/>
                    <a:pt x="857" y="790"/>
                    <a:pt x="843" y="803"/>
                  </a:cubicBezTo>
                  <a:cubicBezTo>
                    <a:pt x="830" y="817"/>
                    <a:pt x="830" y="844"/>
                    <a:pt x="816" y="871"/>
                  </a:cubicBezTo>
                  <a:cubicBezTo>
                    <a:pt x="802" y="885"/>
                    <a:pt x="789" y="885"/>
                    <a:pt x="789" y="899"/>
                  </a:cubicBezTo>
                  <a:cubicBezTo>
                    <a:pt x="775" y="912"/>
                    <a:pt x="789" y="899"/>
                    <a:pt x="775" y="899"/>
                  </a:cubicBezTo>
                  <a:cubicBezTo>
                    <a:pt x="775" y="899"/>
                    <a:pt x="762" y="899"/>
                    <a:pt x="775" y="871"/>
                  </a:cubicBezTo>
                  <a:cubicBezTo>
                    <a:pt x="789" y="871"/>
                    <a:pt x="789" y="871"/>
                    <a:pt x="802" y="858"/>
                  </a:cubicBezTo>
                  <a:cubicBezTo>
                    <a:pt x="802" y="844"/>
                    <a:pt x="802" y="844"/>
                    <a:pt x="789" y="858"/>
                  </a:cubicBezTo>
                  <a:cubicBezTo>
                    <a:pt x="789" y="844"/>
                    <a:pt x="802" y="831"/>
                    <a:pt x="816" y="817"/>
                  </a:cubicBezTo>
                  <a:cubicBezTo>
                    <a:pt x="830" y="803"/>
                    <a:pt x="830" y="790"/>
                    <a:pt x="830" y="790"/>
                  </a:cubicBezTo>
                  <a:cubicBezTo>
                    <a:pt x="816" y="803"/>
                    <a:pt x="802" y="817"/>
                    <a:pt x="789" y="831"/>
                  </a:cubicBezTo>
                  <a:cubicBezTo>
                    <a:pt x="789" y="831"/>
                    <a:pt x="775" y="831"/>
                    <a:pt x="775" y="844"/>
                  </a:cubicBezTo>
                  <a:cubicBezTo>
                    <a:pt x="775" y="831"/>
                    <a:pt x="775" y="817"/>
                    <a:pt x="789" y="817"/>
                  </a:cubicBezTo>
                  <a:cubicBezTo>
                    <a:pt x="775" y="817"/>
                    <a:pt x="762" y="831"/>
                    <a:pt x="748" y="844"/>
                  </a:cubicBezTo>
                  <a:cubicBezTo>
                    <a:pt x="762" y="817"/>
                    <a:pt x="762" y="803"/>
                    <a:pt x="789" y="776"/>
                  </a:cubicBezTo>
                  <a:cubicBezTo>
                    <a:pt x="775" y="790"/>
                    <a:pt x="748" y="803"/>
                    <a:pt x="734" y="817"/>
                  </a:cubicBezTo>
                  <a:cubicBezTo>
                    <a:pt x="721" y="844"/>
                    <a:pt x="707" y="858"/>
                    <a:pt x="707" y="871"/>
                  </a:cubicBezTo>
                  <a:cubicBezTo>
                    <a:pt x="721" y="871"/>
                    <a:pt x="721" y="885"/>
                    <a:pt x="707" y="912"/>
                  </a:cubicBezTo>
                  <a:cubicBezTo>
                    <a:pt x="707" y="926"/>
                    <a:pt x="721" y="899"/>
                    <a:pt x="748" y="871"/>
                  </a:cubicBezTo>
                  <a:cubicBezTo>
                    <a:pt x="748" y="871"/>
                    <a:pt x="748" y="885"/>
                    <a:pt x="734" y="899"/>
                  </a:cubicBezTo>
                  <a:cubicBezTo>
                    <a:pt x="734" y="912"/>
                    <a:pt x="721" y="926"/>
                    <a:pt x="734" y="926"/>
                  </a:cubicBezTo>
                  <a:cubicBezTo>
                    <a:pt x="734" y="926"/>
                    <a:pt x="734" y="912"/>
                    <a:pt x="734" y="912"/>
                  </a:cubicBezTo>
                  <a:cubicBezTo>
                    <a:pt x="748" y="926"/>
                    <a:pt x="762" y="926"/>
                    <a:pt x="775" y="912"/>
                  </a:cubicBezTo>
                  <a:cubicBezTo>
                    <a:pt x="775" y="912"/>
                    <a:pt x="775" y="912"/>
                    <a:pt x="789" y="912"/>
                  </a:cubicBezTo>
                  <a:cubicBezTo>
                    <a:pt x="775" y="926"/>
                    <a:pt x="762" y="939"/>
                    <a:pt x="748" y="967"/>
                  </a:cubicBezTo>
                  <a:cubicBezTo>
                    <a:pt x="762" y="967"/>
                    <a:pt x="748" y="980"/>
                    <a:pt x="762" y="967"/>
                  </a:cubicBezTo>
                  <a:cubicBezTo>
                    <a:pt x="762" y="980"/>
                    <a:pt x="748" y="980"/>
                    <a:pt x="748" y="994"/>
                  </a:cubicBezTo>
                  <a:cubicBezTo>
                    <a:pt x="762" y="967"/>
                    <a:pt x="775" y="980"/>
                    <a:pt x="789" y="953"/>
                  </a:cubicBezTo>
                  <a:cubicBezTo>
                    <a:pt x="789" y="967"/>
                    <a:pt x="775" y="980"/>
                    <a:pt x="775" y="994"/>
                  </a:cubicBezTo>
                  <a:cubicBezTo>
                    <a:pt x="762" y="1007"/>
                    <a:pt x="762" y="994"/>
                    <a:pt x="762" y="1007"/>
                  </a:cubicBezTo>
                  <a:cubicBezTo>
                    <a:pt x="748" y="1007"/>
                    <a:pt x="748" y="1007"/>
                    <a:pt x="748" y="1007"/>
                  </a:cubicBezTo>
                  <a:cubicBezTo>
                    <a:pt x="734" y="1021"/>
                    <a:pt x="734" y="1035"/>
                    <a:pt x="734" y="1048"/>
                  </a:cubicBezTo>
                  <a:cubicBezTo>
                    <a:pt x="721" y="1062"/>
                    <a:pt x="721" y="1075"/>
                    <a:pt x="734" y="1075"/>
                  </a:cubicBezTo>
                  <a:cubicBezTo>
                    <a:pt x="734" y="1075"/>
                    <a:pt x="734" y="1075"/>
                    <a:pt x="721" y="1089"/>
                  </a:cubicBezTo>
                  <a:cubicBezTo>
                    <a:pt x="734" y="1089"/>
                    <a:pt x="734" y="1089"/>
                    <a:pt x="734" y="1089"/>
                  </a:cubicBezTo>
                  <a:cubicBezTo>
                    <a:pt x="721" y="1116"/>
                    <a:pt x="707" y="1143"/>
                    <a:pt x="707" y="1171"/>
                  </a:cubicBezTo>
                  <a:cubicBezTo>
                    <a:pt x="707" y="1171"/>
                    <a:pt x="707" y="1157"/>
                    <a:pt x="707" y="1157"/>
                  </a:cubicBezTo>
                  <a:cubicBezTo>
                    <a:pt x="707" y="1143"/>
                    <a:pt x="707" y="1157"/>
                    <a:pt x="707" y="1143"/>
                  </a:cubicBezTo>
                  <a:cubicBezTo>
                    <a:pt x="707" y="1130"/>
                    <a:pt x="707" y="1116"/>
                    <a:pt x="707" y="1089"/>
                  </a:cubicBezTo>
                  <a:cubicBezTo>
                    <a:pt x="694" y="1116"/>
                    <a:pt x="680" y="1089"/>
                    <a:pt x="680" y="1089"/>
                  </a:cubicBezTo>
                  <a:cubicBezTo>
                    <a:pt x="680" y="1089"/>
                    <a:pt x="680" y="1075"/>
                    <a:pt x="680" y="1075"/>
                  </a:cubicBezTo>
                  <a:cubicBezTo>
                    <a:pt x="694" y="1075"/>
                    <a:pt x="694" y="1062"/>
                    <a:pt x="707" y="1048"/>
                  </a:cubicBezTo>
                  <a:cubicBezTo>
                    <a:pt x="707" y="1041"/>
                    <a:pt x="707" y="1029"/>
                    <a:pt x="707" y="1022"/>
                  </a:cubicBezTo>
                  <a:lnTo>
                    <a:pt x="707" y="1021"/>
                  </a:lnTo>
                  <a:cubicBezTo>
                    <a:pt x="694" y="1021"/>
                    <a:pt x="694" y="1021"/>
                    <a:pt x="680" y="1035"/>
                  </a:cubicBezTo>
                  <a:cubicBezTo>
                    <a:pt x="680" y="1035"/>
                    <a:pt x="680" y="1021"/>
                    <a:pt x="680" y="1007"/>
                  </a:cubicBezTo>
                  <a:cubicBezTo>
                    <a:pt x="680" y="1007"/>
                    <a:pt x="680" y="1021"/>
                    <a:pt x="666" y="1035"/>
                  </a:cubicBezTo>
                  <a:cubicBezTo>
                    <a:pt x="666" y="1035"/>
                    <a:pt x="666" y="1048"/>
                    <a:pt x="666" y="1048"/>
                  </a:cubicBezTo>
                  <a:cubicBezTo>
                    <a:pt x="666" y="1062"/>
                    <a:pt x="666" y="1062"/>
                    <a:pt x="666" y="1062"/>
                  </a:cubicBezTo>
                  <a:cubicBezTo>
                    <a:pt x="653" y="1062"/>
                    <a:pt x="653" y="1089"/>
                    <a:pt x="653" y="1075"/>
                  </a:cubicBezTo>
                  <a:cubicBezTo>
                    <a:pt x="649" y="1079"/>
                    <a:pt x="646" y="1081"/>
                    <a:pt x="643" y="1083"/>
                  </a:cubicBezTo>
                  <a:lnTo>
                    <a:pt x="639" y="1086"/>
                  </a:lnTo>
                  <a:lnTo>
                    <a:pt x="639" y="1079"/>
                  </a:lnTo>
                  <a:cubicBezTo>
                    <a:pt x="639" y="1069"/>
                    <a:pt x="639" y="1062"/>
                    <a:pt x="639" y="1062"/>
                  </a:cubicBezTo>
                  <a:cubicBezTo>
                    <a:pt x="653" y="1035"/>
                    <a:pt x="653" y="1021"/>
                    <a:pt x="653" y="1021"/>
                  </a:cubicBezTo>
                  <a:cubicBezTo>
                    <a:pt x="653" y="994"/>
                    <a:pt x="653" y="994"/>
                    <a:pt x="653" y="980"/>
                  </a:cubicBezTo>
                  <a:cubicBezTo>
                    <a:pt x="653" y="967"/>
                    <a:pt x="653" y="967"/>
                    <a:pt x="653" y="967"/>
                  </a:cubicBezTo>
                  <a:cubicBezTo>
                    <a:pt x="639" y="994"/>
                    <a:pt x="626" y="1021"/>
                    <a:pt x="626" y="1035"/>
                  </a:cubicBezTo>
                  <a:cubicBezTo>
                    <a:pt x="626" y="1062"/>
                    <a:pt x="612" y="1075"/>
                    <a:pt x="612" y="1103"/>
                  </a:cubicBezTo>
                  <a:cubicBezTo>
                    <a:pt x="612" y="1116"/>
                    <a:pt x="598" y="1130"/>
                    <a:pt x="598" y="1143"/>
                  </a:cubicBezTo>
                  <a:cubicBezTo>
                    <a:pt x="598" y="1157"/>
                    <a:pt x="598" y="1157"/>
                    <a:pt x="598" y="1171"/>
                  </a:cubicBezTo>
                  <a:cubicBezTo>
                    <a:pt x="598" y="1180"/>
                    <a:pt x="598" y="1202"/>
                    <a:pt x="598" y="1211"/>
                  </a:cubicBezTo>
                  <a:lnTo>
                    <a:pt x="598" y="1211"/>
                  </a:lnTo>
                  <a:cubicBezTo>
                    <a:pt x="598" y="1225"/>
                    <a:pt x="598" y="1252"/>
                    <a:pt x="585" y="1252"/>
                  </a:cubicBezTo>
                  <a:cubicBezTo>
                    <a:pt x="598" y="1266"/>
                    <a:pt x="585" y="1279"/>
                    <a:pt x="585" y="1279"/>
                  </a:cubicBezTo>
                  <a:cubicBezTo>
                    <a:pt x="585" y="1279"/>
                    <a:pt x="585" y="1307"/>
                    <a:pt x="585" y="1334"/>
                  </a:cubicBezTo>
                  <a:cubicBezTo>
                    <a:pt x="585" y="1347"/>
                    <a:pt x="585" y="1361"/>
                    <a:pt x="585" y="1374"/>
                  </a:cubicBezTo>
                  <a:cubicBezTo>
                    <a:pt x="598" y="1402"/>
                    <a:pt x="598" y="1388"/>
                    <a:pt x="612" y="1388"/>
                  </a:cubicBezTo>
                  <a:cubicBezTo>
                    <a:pt x="598" y="1361"/>
                    <a:pt x="585" y="1320"/>
                    <a:pt x="598" y="1293"/>
                  </a:cubicBezTo>
                  <a:cubicBezTo>
                    <a:pt x="598" y="1320"/>
                    <a:pt x="612" y="1307"/>
                    <a:pt x="626" y="1293"/>
                  </a:cubicBezTo>
                  <a:cubicBezTo>
                    <a:pt x="626" y="1279"/>
                    <a:pt x="626" y="1266"/>
                    <a:pt x="626" y="1252"/>
                  </a:cubicBezTo>
                  <a:cubicBezTo>
                    <a:pt x="626" y="1252"/>
                    <a:pt x="626" y="1239"/>
                    <a:pt x="626" y="1239"/>
                  </a:cubicBezTo>
                  <a:cubicBezTo>
                    <a:pt x="639" y="1252"/>
                    <a:pt x="639" y="1266"/>
                    <a:pt x="639" y="1266"/>
                  </a:cubicBezTo>
                  <a:cubicBezTo>
                    <a:pt x="639" y="1266"/>
                    <a:pt x="639" y="1252"/>
                    <a:pt x="639" y="1252"/>
                  </a:cubicBezTo>
                  <a:cubicBezTo>
                    <a:pt x="653" y="1252"/>
                    <a:pt x="653" y="1266"/>
                    <a:pt x="653" y="1279"/>
                  </a:cubicBezTo>
                  <a:cubicBezTo>
                    <a:pt x="666" y="1266"/>
                    <a:pt x="666" y="1239"/>
                    <a:pt x="653" y="1239"/>
                  </a:cubicBezTo>
                  <a:cubicBezTo>
                    <a:pt x="653" y="1239"/>
                    <a:pt x="653" y="1239"/>
                    <a:pt x="653" y="1225"/>
                  </a:cubicBezTo>
                  <a:cubicBezTo>
                    <a:pt x="666" y="1225"/>
                    <a:pt x="666" y="1225"/>
                    <a:pt x="666" y="1211"/>
                  </a:cubicBezTo>
                  <a:cubicBezTo>
                    <a:pt x="666" y="1211"/>
                    <a:pt x="666" y="1211"/>
                    <a:pt x="666" y="1225"/>
                  </a:cubicBezTo>
                  <a:cubicBezTo>
                    <a:pt x="666" y="1239"/>
                    <a:pt x="666" y="1239"/>
                    <a:pt x="666" y="1252"/>
                  </a:cubicBezTo>
                  <a:cubicBezTo>
                    <a:pt x="666" y="1266"/>
                    <a:pt x="666" y="1279"/>
                    <a:pt x="666" y="1307"/>
                  </a:cubicBezTo>
                  <a:cubicBezTo>
                    <a:pt x="653" y="1320"/>
                    <a:pt x="653" y="1334"/>
                    <a:pt x="653" y="1347"/>
                  </a:cubicBezTo>
                  <a:cubicBezTo>
                    <a:pt x="653" y="1347"/>
                    <a:pt x="639" y="1334"/>
                    <a:pt x="653" y="1334"/>
                  </a:cubicBezTo>
                  <a:cubicBezTo>
                    <a:pt x="653" y="1320"/>
                    <a:pt x="639" y="1320"/>
                    <a:pt x="639" y="1320"/>
                  </a:cubicBezTo>
                  <a:cubicBezTo>
                    <a:pt x="639" y="1334"/>
                    <a:pt x="639" y="1361"/>
                    <a:pt x="639" y="1361"/>
                  </a:cubicBezTo>
                  <a:cubicBezTo>
                    <a:pt x="639" y="1388"/>
                    <a:pt x="653" y="1402"/>
                    <a:pt x="653" y="1429"/>
                  </a:cubicBezTo>
                  <a:cubicBezTo>
                    <a:pt x="653" y="1429"/>
                    <a:pt x="653" y="1442"/>
                    <a:pt x="653" y="1456"/>
                  </a:cubicBezTo>
                  <a:cubicBezTo>
                    <a:pt x="653" y="1456"/>
                    <a:pt x="653" y="1456"/>
                    <a:pt x="653" y="1470"/>
                  </a:cubicBezTo>
                  <a:cubicBezTo>
                    <a:pt x="666" y="1483"/>
                    <a:pt x="653" y="1483"/>
                    <a:pt x="666" y="1497"/>
                  </a:cubicBezTo>
                  <a:cubicBezTo>
                    <a:pt x="653" y="1510"/>
                    <a:pt x="666" y="1524"/>
                    <a:pt x="666" y="1524"/>
                  </a:cubicBezTo>
                  <a:cubicBezTo>
                    <a:pt x="653" y="1510"/>
                    <a:pt x="653" y="1538"/>
                    <a:pt x="639" y="1524"/>
                  </a:cubicBezTo>
                  <a:cubicBezTo>
                    <a:pt x="639" y="1524"/>
                    <a:pt x="653" y="1538"/>
                    <a:pt x="653" y="1551"/>
                  </a:cubicBezTo>
                  <a:cubicBezTo>
                    <a:pt x="653" y="1565"/>
                    <a:pt x="666" y="1565"/>
                    <a:pt x="666" y="1551"/>
                  </a:cubicBezTo>
                  <a:cubicBezTo>
                    <a:pt x="680" y="1578"/>
                    <a:pt x="680" y="1578"/>
                    <a:pt x="694" y="1606"/>
                  </a:cubicBezTo>
                  <a:cubicBezTo>
                    <a:pt x="707" y="1606"/>
                    <a:pt x="721" y="1633"/>
                    <a:pt x="721" y="1646"/>
                  </a:cubicBezTo>
                  <a:cubicBezTo>
                    <a:pt x="748" y="1674"/>
                    <a:pt x="762" y="1687"/>
                    <a:pt x="789" y="1714"/>
                  </a:cubicBezTo>
                  <a:cubicBezTo>
                    <a:pt x="789" y="1728"/>
                    <a:pt x="775" y="1714"/>
                    <a:pt x="775" y="1714"/>
                  </a:cubicBezTo>
                  <a:cubicBezTo>
                    <a:pt x="775" y="1728"/>
                    <a:pt x="775" y="1728"/>
                    <a:pt x="789" y="1742"/>
                  </a:cubicBezTo>
                  <a:cubicBezTo>
                    <a:pt x="789" y="1742"/>
                    <a:pt x="789" y="1742"/>
                    <a:pt x="802" y="1755"/>
                  </a:cubicBezTo>
                  <a:cubicBezTo>
                    <a:pt x="816" y="1769"/>
                    <a:pt x="830" y="1769"/>
                    <a:pt x="830" y="1782"/>
                  </a:cubicBezTo>
                  <a:cubicBezTo>
                    <a:pt x="843" y="1796"/>
                    <a:pt x="843" y="1796"/>
                    <a:pt x="857" y="1782"/>
                  </a:cubicBezTo>
                  <a:cubicBezTo>
                    <a:pt x="843" y="1782"/>
                    <a:pt x="816" y="1755"/>
                    <a:pt x="802" y="1742"/>
                  </a:cubicBezTo>
                  <a:cubicBezTo>
                    <a:pt x="816" y="1742"/>
                    <a:pt x="816" y="1742"/>
                    <a:pt x="816" y="1728"/>
                  </a:cubicBezTo>
                  <a:cubicBezTo>
                    <a:pt x="816" y="1714"/>
                    <a:pt x="816" y="1714"/>
                    <a:pt x="816" y="1701"/>
                  </a:cubicBezTo>
                  <a:cubicBezTo>
                    <a:pt x="816" y="1701"/>
                    <a:pt x="802" y="1687"/>
                    <a:pt x="802" y="1687"/>
                  </a:cubicBezTo>
                  <a:cubicBezTo>
                    <a:pt x="802" y="1687"/>
                    <a:pt x="802" y="1687"/>
                    <a:pt x="816" y="1687"/>
                  </a:cubicBezTo>
                  <a:cubicBezTo>
                    <a:pt x="830" y="1701"/>
                    <a:pt x="830" y="1714"/>
                    <a:pt x="843" y="1728"/>
                  </a:cubicBezTo>
                  <a:cubicBezTo>
                    <a:pt x="857" y="1742"/>
                    <a:pt x="857" y="1755"/>
                    <a:pt x="884" y="1769"/>
                  </a:cubicBezTo>
                  <a:cubicBezTo>
                    <a:pt x="898" y="1782"/>
                    <a:pt x="898" y="1796"/>
                    <a:pt x="870" y="1782"/>
                  </a:cubicBezTo>
                  <a:cubicBezTo>
                    <a:pt x="884" y="1796"/>
                    <a:pt x="898" y="1810"/>
                    <a:pt x="925" y="1823"/>
                  </a:cubicBezTo>
                  <a:cubicBezTo>
                    <a:pt x="938" y="1837"/>
                    <a:pt x="952" y="1850"/>
                    <a:pt x="979" y="1864"/>
                  </a:cubicBezTo>
                  <a:cubicBezTo>
                    <a:pt x="993" y="1864"/>
                    <a:pt x="1006" y="1864"/>
                    <a:pt x="1006" y="1878"/>
                  </a:cubicBezTo>
                  <a:cubicBezTo>
                    <a:pt x="1006" y="1878"/>
                    <a:pt x="1020" y="1891"/>
                    <a:pt x="1034" y="1891"/>
                  </a:cubicBezTo>
                  <a:cubicBezTo>
                    <a:pt x="1040" y="1898"/>
                    <a:pt x="1040" y="1901"/>
                    <a:pt x="1040" y="1903"/>
                  </a:cubicBezTo>
                  <a:lnTo>
                    <a:pt x="1040" y="1904"/>
                  </a:lnTo>
                  <a:lnTo>
                    <a:pt x="1035" y="1902"/>
                  </a:lnTo>
                  <a:cubicBezTo>
                    <a:pt x="1021" y="1898"/>
                    <a:pt x="1003" y="1888"/>
                    <a:pt x="993" y="1878"/>
                  </a:cubicBezTo>
                  <a:cubicBezTo>
                    <a:pt x="979" y="1878"/>
                    <a:pt x="979" y="1878"/>
                    <a:pt x="966" y="1878"/>
                  </a:cubicBezTo>
                  <a:cubicBezTo>
                    <a:pt x="952" y="1864"/>
                    <a:pt x="938" y="1864"/>
                    <a:pt x="925" y="1850"/>
                  </a:cubicBezTo>
                  <a:cubicBezTo>
                    <a:pt x="911" y="1837"/>
                    <a:pt x="911" y="1837"/>
                    <a:pt x="898" y="1837"/>
                  </a:cubicBezTo>
                  <a:cubicBezTo>
                    <a:pt x="884" y="1823"/>
                    <a:pt x="884" y="1823"/>
                    <a:pt x="870" y="1823"/>
                  </a:cubicBezTo>
                  <a:cubicBezTo>
                    <a:pt x="884" y="1837"/>
                    <a:pt x="898" y="1850"/>
                    <a:pt x="925" y="1864"/>
                  </a:cubicBezTo>
                  <a:cubicBezTo>
                    <a:pt x="925" y="1878"/>
                    <a:pt x="925" y="1878"/>
                    <a:pt x="938" y="1878"/>
                  </a:cubicBezTo>
                  <a:cubicBezTo>
                    <a:pt x="938" y="1891"/>
                    <a:pt x="966" y="1891"/>
                    <a:pt x="966" y="1905"/>
                  </a:cubicBezTo>
                  <a:cubicBezTo>
                    <a:pt x="993" y="1932"/>
                    <a:pt x="1034" y="1946"/>
                    <a:pt x="1074" y="1946"/>
                  </a:cubicBezTo>
                  <a:cubicBezTo>
                    <a:pt x="1129" y="1973"/>
                    <a:pt x="1183" y="1973"/>
                    <a:pt x="1224" y="1973"/>
                  </a:cubicBezTo>
                  <a:cubicBezTo>
                    <a:pt x="1248" y="1985"/>
                    <a:pt x="1272" y="1986"/>
                    <a:pt x="1305" y="1977"/>
                  </a:cubicBezTo>
                  <a:lnTo>
                    <a:pt x="1318" y="1973"/>
                  </a:lnTo>
                  <a:lnTo>
                    <a:pt x="1319" y="1973"/>
                  </a:lnTo>
                  <a:lnTo>
                    <a:pt x="1321" y="1973"/>
                  </a:lnTo>
                  <a:lnTo>
                    <a:pt x="1321" y="1971"/>
                  </a:lnTo>
                  <a:cubicBezTo>
                    <a:pt x="1323" y="1962"/>
                    <a:pt x="1335" y="1972"/>
                    <a:pt x="1335" y="1960"/>
                  </a:cubicBezTo>
                  <a:cubicBezTo>
                    <a:pt x="1335" y="1960"/>
                    <a:pt x="1335" y="1970"/>
                    <a:pt x="1335" y="1972"/>
                  </a:cubicBezTo>
                  <a:lnTo>
                    <a:pt x="1335" y="1973"/>
                  </a:lnTo>
                  <a:lnTo>
                    <a:pt x="1374" y="1973"/>
                  </a:lnTo>
                  <a:cubicBezTo>
                    <a:pt x="1387" y="1973"/>
                    <a:pt x="1387" y="1973"/>
                    <a:pt x="1401" y="1973"/>
                  </a:cubicBezTo>
                  <a:cubicBezTo>
                    <a:pt x="1414" y="1973"/>
                    <a:pt x="1428" y="1959"/>
                    <a:pt x="1442" y="1959"/>
                  </a:cubicBezTo>
                  <a:cubicBezTo>
                    <a:pt x="1469" y="1959"/>
                    <a:pt x="1482" y="1946"/>
                    <a:pt x="1496" y="1946"/>
                  </a:cubicBezTo>
                  <a:cubicBezTo>
                    <a:pt x="1496" y="1946"/>
                    <a:pt x="1482" y="1959"/>
                    <a:pt x="1482" y="1959"/>
                  </a:cubicBezTo>
                  <a:cubicBezTo>
                    <a:pt x="1469" y="1973"/>
                    <a:pt x="1455" y="1973"/>
                    <a:pt x="1482" y="1973"/>
                  </a:cubicBezTo>
                  <a:cubicBezTo>
                    <a:pt x="1482" y="1973"/>
                    <a:pt x="1496" y="1973"/>
                    <a:pt x="1496" y="1973"/>
                  </a:cubicBezTo>
                  <a:cubicBezTo>
                    <a:pt x="1523" y="1973"/>
                    <a:pt x="1482" y="1986"/>
                    <a:pt x="1496" y="1986"/>
                  </a:cubicBezTo>
                  <a:cubicBezTo>
                    <a:pt x="1469" y="2000"/>
                    <a:pt x="1469" y="2000"/>
                    <a:pt x="1469" y="2014"/>
                  </a:cubicBezTo>
                  <a:cubicBezTo>
                    <a:pt x="1482" y="2014"/>
                    <a:pt x="1496" y="2014"/>
                    <a:pt x="1523" y="2014"/>
                  </a:cubicBezTo>
                  <a:cubicBezTo>
                    <a:pt x="1550" y="2000"/>
                    <a:pt x="1591" y="1986"/>
                    <a:pt x="1632" y="1973"/>
                  </a:cubicBezTo>
                  <a:cubicBezTo>
                    <a:pt x="1632" y="1973"/>
                    <a:pt x="1618" y="1986"/>
                    <a:pt x="1618" y="1986"/>
                  </a:cubicBezTo>
                  <a:cubicBezTo>
                    <a:pt x="1632" y="1986"/>
                    <a:pt x="1632" y="1973"/>
                    <a:pt x="1646" y="1973"/>
                  </a:cubicBezTo>
                  <a:cubicBezTo>
                    <a:pt x="1673" y="1959"/>
                    <a:pt x="1687" y="1946"/>
                    <a:pt x="1714" y="1932"/>
                  </a:cubicBezTo>
                  <a:cubicBezTo>
                    <a:pt x="1727" y="1918"/>
                    <a:pt x="1714" y="1918"/>
                    <a:pt x="1727" y="1905"/>
                  </a:cubicBezTo>
                  <a:cubicBezTo>
                    <a:pt x="1755" y="1891"/>
                    <a:pt x="1768" y="1891"/>
                    <a:pt x="1755" y="1891"/>
                  </a:cubicBezTo>
                  <a:cubicBezTo>
                    <a:pt x="1782" y="1891"/>
                    <a:pt x="1782" y="1891"/>
                    <a:pt x="1768" y="1905"/>
                  </a:cubicBezTo>
                  <a:cubicBezTo>
                    <a:pt x="1768" y="1918"/>
                    <a:pt x="1768" y="1932"/>
                    <a:pt x="1768" y="1932"/>
                  </a:cubicBezTo>
                  <a:cubicBezTo>
                    <a:pt x="1768" y="1946"/>
                    <a:pt x="1755" y="1959"/>
                    <a:pt x="1741" y="1973"/>
                  </a:cubicBezTo>
                  <a:cubicBezTo>
                    <a:pt x="1714" y="1986"/>
                    <a:pt x="1687" y="2000"/>
                    <a:pt x="1673" y="2014"/>
                  </a:cubicBezTo>
                  <a:cubicBezTo>
                    <a:pt x="1673" y="2014"/>
                    <a:pt x="1687" y="2014"/>
                    <a:pt x="1700" y="2000"/>
                  </a:cubicBezTo>
                  <a:cubicBezTo>
                    <a:pt x="1727" y="1986"/>
                    <a:pt x="1741" y="1973"/>
                    <a:pt x="1755" y="1973"/>
                  </a:cubicBezTo>
                  <a:cubicBezTo>
                    <a:pt x="1768" y="1959"/>
                    <a:pt x="1782" y="1959"/>
                    <a:pt x="1809" y="1946"/>
                  </a:cubicBezTo>
                  <a:cubicBezTo>
                    <a:pt x="1809" y="1946"/>
                    <a:pt x="1809" y="1946"/>
                    <a:pt x="1823" y="1946"/>
                  </a:cubicBezTo>
                  <a:cubicBezTo>
                    <a:pt x="1809" y="1959"/>
                    <a:pt x="1809" y="1959"/>
                    <a:pt x="1809" y="1959"/>
                  </a:cubicBezTo>
                  <a:cubicBezTo>
                    <a:pt x="1809" y="1973"/>
                    <a:pt x="1795" y="1986"/>
                    <a:pt x="1782" y="1986"/>
                  </a:cubicBezTo>
                  <a:cubicBezTo>
                    <a:pt x="1795" y="1986"/>
                    <a:pt x="1782" y="2000"/>
                    <a:pt x="1795" y="1986"/>
                  </a:cubicBezTo>
                  <a:cubicBezTo>
                    <a:pt x="1782" y="2000"/>
                    <a:pt x="1782" y="2027"/>
                    <a:pt x="1768" y="2027"/>
                  </a:cubicBezTo>
                  <a:cubicBezTo>
                    <a:pt x="1782" y="2027"/>
                    <a:pt x="1809" y="2027"/>
                    <a:pt x="1809" y="2014"/>
                  </a:cubicBezTo>
                  <a:cubicBezTo>
                    <a:pt x="1836" y="2000"/>
                    <a:pt x="1836" y="2000"/>
                    <a:pt x="1850" y="2000"/>
                  </a:cubicBezTo>
                  <a:cubicBezTo>
                    <a:pt x="1850" y="2000"/>
                    <a:pt x="1850" y="2000"/>
                    <a:pt x="1836" y="2014"/>
                  </a:cubicBezTo>
                  <a:cubicBezTo>
                    <a:pt x="1850" y="2000"/>
                    <a:pt x="1877" y="1986"/>
                    <a:pt x="1918" y="1959"/>
                  </a:cubicBezTo>
                  <a:cubicBezTo>
                    <a:pt x="1918" y="1973"/>
                    <a:pt x="1931" y="1973"/>
                    <a:pt x="1918" y="2000"/>
                  </a:cubicBezTo>
                  <a:cubicBezTo>
                    <a:pt x="1904" y="2000"/>
                    <a:pt x="1891" y="2014"/>
                    <a:pt x="1877" y="2027"/>
                  </a:cubicBezTo>
                  <a:cubicBezTo>
                    <a:pt x="1863" y="2041"/>
                    <a:pt x="1863" y="2041"/>
                    <a:pt x="1850" y="2054"/>
                  </a:cubicBezTo>
                  <a:cubicBezTo>
                    <a:pt x="1863" y="2041"/>
                    <a:pt x="1863" y="2054"/>
                    <a:pt x="1877" y="2041"/>
                  </a:cubicBezTo>
                  <a:cubicBezTo>
                    <a:pt x="1891" y="2027"/>
                    <a:pt x="1904" y="2014"/>
                    <a:pt x="1918" y="2000"/>
                  </a:cubicBezTo>
                  <a:cubicBezTo>
                    <a:pt x="1945" y="1986"/>
                    <a:pt x="1959" y="1973"/>
                    <a:pt x="1986" y="1959"/>
                  </a:cubicBezTo>
                  <a:cubicBezTo>
                    <a:pt x="1986" y="1973"/>
                    <a:pt x="1959" y="2000"/>
                    <a:pt x="1972" y="2000"/>
                  </a:cubicBezTo>
                  <a:cubicBezTo>
                    <a:pt x="1959" y="2027"/>
                    <a:pt x="1945" y="2027"/>
                    <a:pt x="1959" y="2041"/>
                  </a:cubicBezTo>
                  <a:cubicBezTo>
                    <a:pt x="1986" y="2027"/>
                    <a:pt x="1999" y="2000"/>
                    <a:pt x="2027" y="1959"/>
                  </a:cubicBezTo>
                  <a:cubicBezTo>
                    <a:pt x="2027" y="1946"/>
                    <a:pt x="2027" y="1959"/>
                    <a:pt x="2027" y="1946"/>
                  </a:cubicBezTo>
                  <a:cubicBezTo>
                    <a:pt x="2027" y="1946"/>
                    <a:pt x="2027" y="1946"/>
                    <a:pt x="2040" y="1932"/>
                  </a:cubicBezTo>
                  <a:cubicBezTo>
                    <a:pt x="2054" y="1918"/>
                    <a:pt x="2067" y="1918"/>
                    <a:pt x="2067" y="1932"/>
                  </a:cubicBezTo>
                  <a:cubicBezTo>
                    <a:pt x="2081" y="1918"/>
                    <a:pt x="2108" y="1891"/>
                    <a:pt x="2122" y="1864"/>
                  </a:cubicBezTo>
                  <a:cubicBezTo>
                    <a:pt x="2135" y="1864"/>
                    <a:pt x="2135" y="1878"/>
                    <a:pt x="2122" y="1891"/>
                  </a:cubicBezTo>
                  <a:cubicBezTo>
                    <a:pt x="2108" y="1905"/>
                    <a:pt x="2095" y="1932"/>
                    <a:pt x="2095" y="1932"/>
                  </a:cubicBezTo>
                  <a:cubicBezTo>
                    <a:pt x="2108" y="1932"/>
                    <a:pt x="2135" y="1905"/>
                    <a:pt x="2149" y="1891"/>
                  </a:cubicBezTo>
                  <a:cubicBezTo>
                    <a:pt x="2149" y="1878"/>
                    <a:pt x="2163" y="1864"/>
                    <a:pt x="2163" y="1864"/>
                  </a:cubicBezTo>
                  <a:cubicBezTo>
                    <a:pt x="2176" y="1864"/>
                    <a:pt x="2149" y="1891"/>
                    <a:pt x="2135" y="1932"/>
                  </a:cubicBezTo>
                  <a:cubicBezTo>
                    <a:pt x="2108" y="1959"/>
                    <a:pt x="2081" y="1986"/>
                    <a:pt x="2081" y="2000"/>
                  </a:cubicBezTo>
                  <a:cubicBezTo>
                    <a:pt x="2067" y="2014"/>
                    <a:pt x="2067" y="2014"/>
                    <a:pt x="2054" y="2027"/>
                  </a:cubicBezTo>
                  <a:cubicBezTo>
                    <a:pt x="2067" y="2027"/>
                    <a:pt x="2081" y="2014"/>
                    <a:pt x="2081" y="2014"/>
                  </a:cubicBezTo>
                  <a:cubicBezTo>
                    <a:pt x="2095" y="2000"/>
                    <a:pt x="2095" y="1986"/>
                    <a:pt x="2108" y="1986"/>
                  </a:cubicBezTo>
                  <a:cubicBezTo>
                    <a:pt x="2135" y="1946"/>
                    <a:pt x="2135" y="1932"/>
                    <a:pt x="2163" y="1905"/>
                  </a:cubicBezTo>
                  <a:cubicBezTo>
                    <a:pt x="2163" y="1918"/>
                    <a:pt x="2163" y="1918"/>
                    <a:pt x="2149" y="1932"/>
                  </a:cubicBezTo>
                  <a:cubicBezTo>
                    <a:pt x="2149" y="1932"/>
                    <a:pt x="2149" y="1946"/>
                    <a:pt x="2135" y="1959"/>
                  </a:cubicBezTo>
                  <a:cubicBezTo>
                    <a:pt x="2149" y="1959"/>
                    <a:pt x="2163" y="1946"/>
                    <a:pt x="2163" y="1932"/>
                  </a:cubicBezTo>
                  <a:cubicBezTo>
                    <a:pt x="2176" y="1918"/>
                    <a:pt x="2190" y="1905"/>
                    <a:pt x="2190" y="1891"/>
                  </a:cubicBezTo>
                  <a:cubicBezTo>
                    <a:pt x="2203" y="1891"/>
                    <a:pt x="2217" y="1878"/>
                    <a:pt x="2217" y="1878"/>
                  </a:cubicBezTo>
                  <a:cubicBezTo>
                    <a:pt x="2217" y="1878"/>
                    <a:pt x="2203" y="1918"/>
                    <a:pt x="2176" y="1946"/>
                  </a:cubicBezTo>
                  <a:cubicBezTo>
                    <a:pt x="2176" y="1946"/>
                    <a:pt x="2163" y="1973"/>
                    <a:pt x="2135" y="2014"/>
                  </a:cubicBezTo>
                  <a:cubicBezTo>
                    <a:pt x="2122" y="2027"/>
                    <a:pt x="2122" y="2027"/>
                    <a:pt x="2095" y="2054"/>
                  </a:cubicBezTo>
                  <a:cubicBezTo>
                    <a:pt x="2095" y="2054"/>
                    <a:pt x="2095" y="2041"/>
                    <a:pt x="2108" y="2027"/>
                  </a:cubicBezTo>
                  <a:cubicBezTo>
                    <a:pt x="2108" y="2027"/>
                    <a:pt x="2122" y="2014"/>
                    <a:pt x="2122" y="2000"/>
                  </a:cubicBezTo>
                  <a:cubicBezTo>
                    <a:pt x="2108" y="2014"/>
                    <a:pt x="2108" y="2014"/>
                    <a:pt x="2095" y="2014"/>
                  </a:cubicBezTo>
                  <a:cubicBezTo>
                    <a:pt x="2081" y="2027"/>
                    <a:pt x="2067" y="2054"/>
                    <a:pt x="2040" y="2068"/>
                  </a:cubicBezTo>
                  <a:cubicBezTo>
                    <a:pt x="2013" y="2082"/>
                    <a:pt x="1986" y="2109"/>
                    <a:pt x="1945" y="2122"/>
                  </a:cubicBezTo>
                  <a:cubicBezTo>
                    <a:pt x="1918" y="2149"/>
                    <a:pt x="1877" y="2163"/>
                    <a:pt x="1863" y="2190"/>
                  </a:cubicBezTo>
                  <a:cubicBezTo>
                    <a:pt x="1809" y="2231"/>
                    <a:pt x="1741" y="2258"/>
                    <a:pt x="1714" y="2285"/>
                  </a:cubicBezTo>
                  <a:cubicBezTo>
                    <a:pt x="1714" y="2285"/>
                    <a:pt x="1741" y="2285"/>
                    <a:pt x="1741" y="2285"/>
                  </a:cubicBezTo>
                  <a:cubicBezTo>
                    <a:pt x="1741" y="2299"/>
                    <a:pt x="1727" y="2313"/>
                    <a:pt x="1700" y="2313"/>
                  </a:cubicBezTo>
                  <a:cubicBezTo>
                    <a:pt x="1687" y="2326"/>
                    <a:pt x="1659" y="2340"/>
                    <a:pt x="1632" y="2340"/>
                  </a:cubicBezTo>
                  <a:cubicBezTo>
                    <a:pt x="1646" y="2340"/>
                    <a:pt x="1632" y="2326"/>
                    <a:pt x="1632" y="2326"/>
                  </a:cubicBezTo>
                  <a:cubicBezTo>
                    <a:pt x="1618" y="2326"/>
                    <a:pt x="1618" y="2326"/>
                    <a:pt x="1646" y="2313"/>
                  </a:cubicBezTo>
                  <a:cubicBezTo>
                    <a:pt x="1618" y="2313"/>
                    <a:pt x="1659" y="2299"/>
                    <a:pt x="1673" y="2285"/>
                  </a:cubicBezTo>
                  <a:cubicBezTo>
                    <a:pt x="1659" y="2285"/>
                    <a:pt x="1646" y="2299"/>
                    <a:pt x="1632" y="2299"/>
                  </a:cubicBezTo>
                  <a:cubicBezTo>
                    <a:pt x="1605" y="2313"/>
                    <a:pt x="1591" y="2313"/>
                    <a:pt x="1591" y="2313"/>
                  </a:cubicBezTo>
                  <a:cubicBezTo>
                    <a:pt x="1591" y="2313"/>
                    <a:pt x="1605" y="2313"/>
                    <a:pt x="1605" y="2326"/>
                  </a:cubicBezTo>
                  <a:cubicBezTo>
                    <a:pt x="1591" y="2326"/>
                    <a:pt x="1605" y="2313"/>
                    <a:pt x="1591" y="2326"/>
                  </a:cubicBezTo>
                  <a:cubicBezTo>
                    <a:pt x="1550" y="2340"/>
                    <a:pt x="1523" y="2340"/>
                    <a:pt x="1510" y="2353"/>
                  </a:cubicBezTo>
                  <a:cubicBezTo>
                    <a:pt x="1496" y="2353"/>
                    <a:pt x="1510" y="2353"/>
                    <a:pt x="1510" y="2340"/>
                  </a:cubicBezTo>
                  <a:cubicBezTo>
                    <a:pt x="1496" y="2353"/>
                    <a:pt x="1482" y="2353"/>
                    <a:pt x="1455" y="2353"/>
                  </a:cubicBezTo>
                  <a:cubicBezTo>
                    <a:pt x="1442" y="2367"/>
                    <a:pt x="1428" y="2367"/>
                    <a:pt x="1414" y="2367"/>
                  </a:cubicBezTo>
                  <a:cubicBezTo>
                    <a:pt x="1414" y="2381"/>
                    <a:pt x="1442" y="2381"/>
                    <a:pt x="1469" y="2367"/>
                  </a:cubicBezTo>
                  <a:cubicBezTo>
                    <a:pt x="1510" y="2367"/>
                    <a:pt x="1537" y="2367"/>
                    <a:pt x="1550" y="2367"/>
                  </a:cubicBezTo>
                  <a:cubicBezTo>
                    <a:pt x="1550" y="2367"/>
                    <a:pt x="1550" y="2367"/>
                    <a:pt x="1551" y="2367"/>
                  </a:cubicBezTo>
                  <a:lnTo>
                    <a:pt x="1551" y="2367"/>
                  </a:lnTo>
                  <a:lnTo>
                    <a:pt x="1551" y="2367"/>
                  </a:lnTo>
                  <a:cubicBezTo>
                    <a:pt x="1551" y="2367"/>
                    <a:pt x="1552" y="2367"/>
                    <a:pt x="1552" y="2367"/>
                  </a:cubicBezTo>
                  <a:lnTo>
                    <a:pt x="1553" y="2367"/>
                  </a:lnTo>
                  <a:lnTo>
                    <a:pt x="1554" y="2367"/>
                  </a:lnTo>
                  <a:lnTo>
                    <a:pt x="1555" y="2367"/>
                  </a:lnTo>
                  <a:lnTo>
                    <a:pt x="1555" y="2367"/>
                  </a:lnTo>
                  <a:lnTo>
                    <a:pt x="1556" y="2367"/>
                  </a:lnTo>
                  <a:lnTo>
                    <a:pt x="1557" y="2367"/>
                  </a:lnTo>
                  <a:lnTo>
                    <a:pt x="1558" y="2367"/>
                  </a:lnTo>
                  <a:lnTo>
                    <a:pt x="1560" y="2367"/>
                  </a:lnTo>
                  <a:lnTo>
                    <a:pt x="1560" y="2367"/>
                  </a:lnTo>
                  <a:lnTo>
                    <a:pt x="1561" y="2367"/>
                  </a:lnTo>
                  <a:lnTo>
                    <a:pt x="1562" y="2367"/>
                  </a:lnTo>
                  <a:lnTo>
                    <a:pt x="1562" y="2367"/>
                  </a:lnTo>
                  <a:cubicBezTo>
                    <a:pt x="1563" y="2367"/>
                    <a:pt x="1563" y="2367"/>
                    <a:pt x="1563" y="2367"/>
                  </a:cubicBezTo>
                  <a:lnTo>
                    <a:pt x="1563" y="2367"/>
                  </a:lnTo>
                  <a:lnTo>
                    <a:pt x="1564" y="2367"/>
                  </a:lnTo>
                  <a:lnTo>
                    <a:pt x="1564" y="2367"/>
                  </a:lnTo>
                  <a:cubicBezTo>
                    <a:pt x="1564" y="2381"/>
                    <a:pt x="1537" y="2394"/>
                    <a:pt x="1496" y="2408"/>
                  </a:cubicBezTo>
                  <a:cubicBezTo>
                    <a:pt x="1455" y="2421"/>
                    <a:pt x="1414" y="2421"/>
                    <a:pt x="1374" y="2435"/>
                  </a:cubicBezTo>
                  <a:cubicBezTo>
                    <a:pt x="1360" y="2435"/>
                    <a:pt x="1387" y="2435"/>
                    <a:pt x="1387" y="2449"/>
                  </a:cubicBezTo>
                  <a:cubicBezTo>
                    <a:pt x="1346" y="2449"/>
                    <a:pt x="1333" y="2449"/>
                    <a:pt x="1319" y="2449"/>
                  </a:cubicBezTo>
                  <a:cubicBezTo>
                    <a:pt x="1292" y="2449"/>
                    <a:pt x="1278" y="2449"/>
                    <a:pt x="1224" y="2435"/>
                  </a:cubicBezTo>
                  <a:cubicBezTo>
                    <a:pt x="1210" y="2435"/>
                    <a:pt x="1210" y="2435"/>
                    <a:pt x="1197" y="2435"/>
                  </a:cubicBezTo>
                  <a:cubicBezTo>
                    <a:pt x="1170" y="2435"/>
                    <a:pt x="1156" y="2435"/>
                    <a:pt x="1129" y="2435"/>
                  </a:cubicBezTo>
                  <a:cubicBezTo>
                    <a:pt x="1115" y="2435"/>
                    <a:pt x="1102" y="2435"/>
                    <a:pt x="1102" y="2435"/>
                  </a:cubicBezTo>
                  <a:cubicBezTo>
                    <a:pt x="1129" y="2449"/>
                    <a:pt x="1156" y="2449"/>
                    <a:pt x="1170" y="2449"/>
                  </a:cubicBezTo>
                  <a:cubicBezTo>
                    <a:pt x="1197" y="2449"/>
                    <a:pt x="1224" y="2462"/>
                    <a:pt x="1251" y="2462"/>
                  </a:cubicBezTo>
                  <a:cubicBezTo>
                    <a:pt x="1265" y="2449"/>
                    <a:pt x="1278" y="2449"/>
                    <a:pt x="1292" y="2449"/>
                  </a:cubicBezTo>
                  <a:cubicBezTo>
                    <a:pt x="1306" y="2449"/>
                    <a:pt x="1306" y="2449"/>
                    <a:pt x="1319" y="2449"/>
                  </a:cubicBezTo>
                  <a:cubicBezTo>
                    <a:pt x="1306" y="2462"/>
                    <a:pt x="1292" y="2462"/>
                    <a:pt x="1265" y="2462"/>
                  </a:cubicBezTo>
                  <a:cubicBezTo>
                    <a:pt x="1251" y="2462"/>
                    <a:pt x="1224" y="2462"/>
                    <a:pt x="1224" y="2476"/>
                  </a:cubicBezTo>
                  <a:cubicBezTo>
                    <a:pt x="1238" y="2476"/>
                    <a:pt x="1251" y="2476"/>
                    <a:pt x="1265" y="2476"/>
                  </a:cubicBezTo>
                  <a:cubicBezTo>
                    <a:pt x="1278" y="2476"/>
                    <a:pt x="1292" y="2476"/>
                    <a:pt x="1319" y="2476"/>
                  </a:cubicBezTo>
                  <a:cubicBezTo>
                    <a:pt x="1292" y="2476"/>
                    <a:pt x="1306" y="2489"/>
                    <a:pt x="1333" y="2489"/>
                  </a:cubicBezTo>
                  <a:lnTo>
                    <a:pt x="1340" y="2489"/>
                  </a:lnTo>
                  <a:cubicBezTo>
                    <a:pt x="1353" y="2489"/>
                    <a:pt x="1370" y="2489"/>
                    <a:pt x="1387" y="2489"/>
                  </a:cubicBezTo>
                  <a:cubicBezTo>
                    <a:pt x="1414" y="2489"/>
                    <a:pt x="1442" y="2476"/>
                    <a:pt x="1455" y="2489"/>
                  </a:cubicBezTo>
                  <a:lnTo>
                    <a:pt x="1456" y="2489"/>
                  </a:lnTo>
                  <a:cubicBezTo>
                    <a:pt x="1461" y="2489"/>
                    <a:pt x="1471" y="2489"/>
                    <a:pt x="1482" y="2489"/>
                  </a:cubicBezTo>
                  <a:cubicBezTo>
                    <a:pt x="1469" y="2503"/>
                    <a:pt x="1469" y="2503"/>
                    <a:pt x="1469" y="2503"/>
                  </a:cubicBezTo>
                  <a:cubicBezTo>
                    <a:pt x="1442" y="2503"/>
                    <a:pt x="1414" y="2503"/>
                    <a:pt x="1387" y="2503"/>
                  </a:cubicBezTo>
                  <a:cubicBezTo>
                    <a:pt x="1360" y="2503"/>
                    <a:pt x="1333" y="2503"/>
                    <a:pt x="1319" y="2489"/>
                  </a:cubicBezTo>
                  <a:cubicBezTo>
                    <a:pt x="1278" y="2503"/>
                    <a:pt x="1238" y="2503"/>
                    <a:pt x="1183" y="2503"/>
                  </a:cubicBezTo>
                  <a:cubicBezTo>
                    <a:pt x="1170" y="2489"/>
                    <a:pt x="1129" y="2489"/>
                    <a:pt x="1102" y="2489"/>
                  </a:cubicBezTo>
                  <a:cubicBezTo>
                    <a:pt x="1074" y="2489"/>
                    <a:pt x="1061" y="2489"/>
                    <a:pt x="1047" y="2489"/>
                  </a:cubicBezTo>
                  <a:cubicBezTo>
                    <a:pt x="1034" y="2489"/>
                    <a:pt x="1020" y="2476"/>
                    <a:pt x="1006" y="2476"/>
                  </a:cubicBezTo>
                  <a:cubicBezTo>
                    <a:pt x="1006" y="2476"/>
                    <a:pt x="993" y="2462"/>
                    <a:pt x="966" y="2462"/>
                  </a:cubicBezTo>
                  <a:cubicBezTo>
                    <a:pt x="952" y="2449"/>
                    <a:pt x="925" y="2449"/>
                    <a:pt x="938" y="2435"/>
                  </a:cubicBezTo>
                  <a:cubicBezTo>
                    <a:pt x="952" y="2449"/>
                    <a:pt x="1006" y="2462"/>
                    <a:pt x="1006" y="2449"/>
                  </a:cubicBezTo>
                  <a:cubicBezTo>
                    <a:pt x="1034" y="2462"/>
                    <a:pt x="1061" y="2462"/>
                    <a:pt x="1088" y="2462"/>
                  </a:cubicBezTo>
                  <a:cubicBezTo>
                    <a:pt x="1115" y="2476"/>
                    <a:pt x="1142" y="2476"/>
                    <a:pt x="1156" y="2476"/>
                  </a:cubicBezTo>
                  <a:cubicBezTo>
                    <a:pt x="1156" y="2462"/>
                    <a:pt x="1129" y="2462"/>
                    <a:pt x="1115" y="2462"/>
                  </a:cubicBezTo>
                  <a:cubicBezTo>
                    <a:pt x="1047" y="2449"/>
                    <a:pt x="1006" y="2435"/>
                    <a:pt x="952" y="2421"/>
                  </a:cubicBezTo>
                  <a:cubicBezTo>
                    <a:pt x="911" y="2408"/>
                    <a:pt x="870" y="2394"/>
                    <a:pt x="830" y="2381"/>
                  </a:cubicBezTo>
                  <a:cubicBezTo>
                    <a:pt x="789" y="2367"/>
                    <a:pt x="762" y="2353"/>
                    <a:pt x="734" y="2340"/>
                  </a:cubicBezTo>
                  <a:cubicBezTo>
                    <a:pt x="721" y="2326"/>
                    <a:pt x="721" y="2340"/>
                    <a:pt x="694" y="2326"/>
                  </a:cubicBezTo>
                  <a:cubicBezTo>
                    <a:pt x="680" y="2326"/>
                    <a:pt x="666" y="2313"/>
                    <a:pt x="666" y="2299"/>
                  </a:cubicBezTo>
                  <a:cubicBezTo>
                    <a:pt x="626" y="2285"/>
                    <a:pt x="598" y="2285"/>
                    <a:pt x="571" y="2258"/>
                  </a:cubicBezTo>
                  <a:cubicBezTo>
                    <a:pt x="544" y="2245"/>
                    <a:pt x="517" y="2217"/>
                    <a:pt x="489" y="2190"/>
                  </a:cubicBezTo>
                  <a:cubicBezTo>
                    <a:pt x="462" y="2163"/>
                    <a:pt x="435" y="2136"/>
                    <a:pt x="435" y="2136"/>
                  </a:cubicBezTo>
                  <a:cubicBezTo>
                    <a:pt x="411" y="2112"/>
                    <a:pt x="398" y="2099"/>
                    <a:pt x="386" y="2096"/>
                  </a:cubicBezTo>
                  <a:lnTo>
                    <a:pt x="381" y="2095"/>
                  </a:lnTo>
                  <a:lnTo>
                    <a:pt x="382" y="2095"/>
                  </a:lnTo>
                  <a:cubicBezTo>
                    <a:pt x="395" y="2109"/>
                    <a:pt x="409" y="2135"/>
                    <a:pt x="423" y="2135"/>
                  </a:cubicBezTo>
                  <a:cubicBezTo>
                    <a:pt x="409" y="2135"/>
                    <a:pt x="395" y="2122"/>
                    <a:pt x="409" y="2135"/>
                  </a:cubicBezTo>
                  <a:cubicBezTo>
                    <a:pt x="395" y="2135"/>
                    <a:pt x="382" y="2122"/>
                    <a:pt x="382" y="2122"/>
                  </a:cubicBezTo>
                  <a:cubicBezTo>
                    <a:pt x="369" y="2109"/>
                    <a:pt x="356" y="2085"/>
                    <a:pt x="343" y="2082"/>
                  </a:cubicBezTo>
                  <a:lnTo>
                    <a:pt x="340" y="2082"/>
                  </a:lnTo>
                  <a:lnTo>
                    <a:pt x="340" y="2082"/>
                  </a:lnTo>
                  <a:cubicBezTo>
                    <a:pt x="340" y="2082"/>
                    <a:pt x="354" y="2096"/>
                    <a:pt x="340" y="2096"/>
                  </a:cubicBezTo>
                  <a:cubicBezTo>
                    <a:pt x="354" y="2109"/>
                    <a:pt x="381" y="2123"/>
                    <a:pt x="381" y="2136"/>
                  </a:cubicBezTo>
                  <a:cubicBezTo>
                    <a:pt x="381" y="2136"/>
                    <a:pt x="381" y="2136"/>
                    <a:pt x="395" y="2150"/>
                  </a:cubicBezTo>
                  <a:cubicBezTo>
                    <a:pt x="368" y="2136"/>
                    <a:pt x="354" y="2123"/>
                    <a:pt x="340" y="2109"/>
                  </a:cubicBezTo>
                  <a:cubicBezTo>
                    <a:pt x="327" y="2082"/>
                    <a:pt x="313" y="2069"/>
                    <a:pt x="313" y="2069"/>
                  </a:cubicBezTo>
                  <a:cubicBezTo>
                    <a:pt x="313" y="2055"/>
                    <a:pt x="299" y="2041"/>
                    <a:pt x="286" y="2028"/>
                  </a:cubicBezTo>
                  <a:cubicBezTo>
                    <a:pt x="258" y="1987"/>
                    <a:pt x="272" y="2014"/>
                    <a:pt x="258" y="2001"/>
                  </a:cubicBezTo>
                  <a:cubicBezTo>
                    <a:pt x="231" y="1960"/>
                    <a:pt x="217" y="1946"/>
                    <a:pt x="217" y="1933"/>
                  </a:cubicBezTo>
                  <a:cubicBezTo>
                    <a:pt x="204" y="1906"/>
                    <a:pt x="190" y="1892"/>
                    <a:pt x="190" y="1879"/>
                  </a:cubicBezTo>
                  <a:cubicBezTo>
                    <a:pt x="190" y="1879"/>
                    <a:pt x="190" y="1879"/>
                    <a:pt x="190" y="1865"/>
                  </a:cubicBezTo>
                  <a:cubicBezTo>
                    <a:pt x="204" y="1906"/>
                    <a:pt x="217" y="1946"/>
                    <a:pt x="245" y="1960"/>
                  </a:cubicBezTo>
                  <a:cubicBezTo>
                    <a:pt x="245" y="1960"/>
                    <a:pt x="245" y="1947"/>
                    <a:pt x="249" y="1948"/>
                  </a:cubicBezTo>
                  <a:lnTo>
                    <a:pt x="249" y="1948"/>
                  </a:lnTo>
                  <a:lnTo>
                    <a:pt x="250" y="1950"/>
                  </a:lnTo>
                  <a:cubicBezTo>
                    <a:pt x="252" y="1953"/>
                    <a:pt x="255" y="1957"/>
                    <a:pt x="258" y="1960"/>
                  </a:cubicBezTo>
                  <a:cubicBezTo>
                    <a:pt x="255" y="1953"/>
                    <a:pt x="252" y="1950"/>
                    <a:pt x="250" y="1949"/>
                  </a:cubicBezTo>
                  <a:lnTo>
                    <a:pt x="249" y="1948"/>
                  </a:lnTo>
                  <a:lnTo>
                    <a:pt x="247" y="1944"/>
                  </a:lnTo>
                  <a:cubicBezTo>
                    <a:pt x="243" y="1934"/>
                    <a:pt x="240" y="1923"/>
                    <a:pt x="231" y="1906"/>
                  </a:cubicBezTo>
                  <a:cubicBezTo>
                    <a:pt x="231" y="1906"/>
                    <a:pt x="245" y="1919"/>
                    <a:pt x="245" y="1919"/>
                  </a:cubicBezTo>
                  <a:cubicBezTo>
                    <a:pt x="272" y="1960"/>
                    <a:pt x="286" y="2001"/>
                    <a:pt x="299" y="2014"/>
                  </a:cubicBezTo>
                  <a:cubicBezTo>
                    <a:pt x="299" y="2014"/>
                    <a:pt x="313" y="2041"/>
                    <a:pt x="340" y="2069"/>
                  </a:cubicBezTo>
                  <a:cubicBezTo>
                    <a:pt x="328" y="2057"/>
                    <a:pt x="337" y="2066"/>
                    <a:pt x="340" y="2077"/>
                  </a:cubicBezTo>
                  <a:lnTo>
                    <a:pt x="340" y="2082"/>
                  </a:lnTo>
                  <a:lnTo>
                    <a:pt x="349" y="2082"/>
                  </a:lnTo>
                  <a:cubicBezTo>
                    <a:pt x="358" y="2083"/>
                    <a:pt x="367" y="2084"/>
                    <a:pt x="376" y="2091"/>
                  </a:cubicBezTo>
                  <a:lnTo>
                    <a:pt x="380" y="2094"/>
                  </a:lnTo>
                  <a:lnTo>
                    <a:pt x="376" y="2086"/>
                  </a:lnTo>
                  <a:cubicBezTo>
                    <a:pt x="364" y="2065"/>
                    <a:pt x="353" y="2053"/>
                    <a:pt x="353" y="2041"/>
                  </a:cubicBezTo>
                  <a:cubicBezTo>
                    <a:pt x="340" y="2027"/>
                    <a:pt x="340" y="2027"/>
                    <a:pt x="326" y="2014"/>
                  </a:cubicBezTo>
                  <a:cubicBezTo>
                    <a:pt x="326" y="2014"/>
                    <a:pt x="326" y="2014"/>
                    <a:pt x="340" y="2014"/>
                  </a:cubicBezTo>
                  <a:cubicBezTo>
                    <a:pt x="326" y="2000"/>
                    <a:pt x="326" y="1986"/>
                    <a:pt x="313" y="1973"/>
                  </a:cubicBezTo>
                  <a:cubicBezTo>
                    <a:pt x="313" y="1973"/>
                    <a:pt x="299" y="1959"/>
                    <a:pt x="285" y="1932"/>
                  </a:cubicBezTo>
                  <a:cubicBezTo>
                    <a:pt x="285" y="1918"/>
                    <a:pt x="285" y="1932"/>
                    <a:pt x="299" y="1918"/>
                  </a:cubicBezTo>
                  <a:cubicBezTo>
                    <a:pt x="285" y="1905"/>
                    <a:pt x="258" y="1864"/>
                    <a:pt x="245" y="1823"/>
                  </a:cubicBezTo>
                  <a:cubicBezTo>
                    <a:pt x="231" y="1810"/>
                    <a:pt x="217" y="1810"/>
                    <a:pt x="231" y="1823"/>
                  </a:cubicBezTo>
                  <a:cubicBezTo>
                    <a:pt x="231" y="1850"/>
                    <a:pt x="245" y="1878"/>
                    <a:pt x="258" y="1905"/>
                  </a:cubicBezTo>
                  <a:cubicBezTo>
                    <a:pt x="258" y="1905"/>
                    <a:pt x="245" y="1891"/>
                    <a:pt x="258" y="1918"/>
                  </a:cubicBezTo>
                  <a:cubicBezTo>
                    <a:pt x="258" y="1918"/>
                    <a:pt x="245" y="1905"/>
                    <a:pt x="231" y="1891"/>
                  </a:cubicBezTo>
                  <a:cubicBezTo>
                    <a:pt x="217" y="1864"/>
                    <a:pt x="217" y="1850"/>
                    <a:pt x="204" y="1850"/>
                  </a:cubicBezTo>
                  <a:cubicBezTo>
                    <a:pt x="204" y="1850"/>
                    <a:pt x="190" y="1810"/>
                    <a:pt x="177" y="1782"/>
                  </a:cubicBezTo>
                  <a:cubicBezTo>
                    <a:pt x="163" y="1755"/>
                    <a:pt x="149" y="1728"/>
                    <a:pt x="149" y="1742"/>
                  </a:cubicBezTo>
                  <a:cubicBezTo>
                    <a:pt x="149" y="1714"/>
                    <a:pt x="136" y="1714"/>
                    <a:pt x="122" y="1687"/>
                  </a:cubicBezTo>
                  <a:cubicBezTo>
                    <a:pt x="122" y="1660"/>
                    <a:pt x="122" y="1633"/>
                    <a:pt x="109" y="1619"/>
                  </a:cubicBezTo>
                  <a:cubicBezTo>
                    <a:pt x="109" y="1592"/>
                    <a:pt x="109" y="1578"/>
                    <a:pt x="109" y="1565"/>
                  </a:cubicBezTo>
                  <a:cubicBezTo>
                    <a:pt x="109" y="1538"/>
                    <a:pt x="95" y="1510"/>
                    <a:pt x="95" y="1497"/>
                  </a:cubicBezTo>
                  <a:cubicBezTo>
                    <a:pt x="95" y="1483"/>
                    <a:pt x="95" y="1429"/>
                    <a:pt x="95" y="1374"/>
                  </a:cubicBezTo>
                  <a:cubicBezTo>
                    <a:pt x="95" y="1320"/>
                    <a:pt x="95" y="1266"/>
                    <a:pt x="81" y="1252"/>
                  </a:cubicBezTo>
                  <a:lnTo>
                    <a:pt x="81" y="1254"/>
                  </a:lnTo>
                  <a:cubicBezTo>
                    <a:pt x="81" y="1259"/>
                    <a:pt x="81" y="1266"/>
                    <a:pt x="81" y="1266"/>
                  </a:cubicBezTo>
                  <a:cubicBezTo>
                    <a:pt x="68" y="1266"/>
                    <a:pt x="68" y="1307"/>
                    <a:pt x="68" y="1347"/>
                  </a:cubicBezTo>
                  <a:cubicBezTo>
                    <a:pt x="79" y="1369"/>
                    <a:pt x="81" y="1374"/>
                    <a:pt x="81" y="1396"/>
                  </a:cubicBezTo>
                  <a:lnTo>
                    <a:pt x="81" y="1402"/>
                  </a:lnTo>
                  <a:lnTo>
                    <a:pt x="77" y="1396"/>
                  </a:lnTo>
                  <a:cubicBezTo>
                    <a:pt x="68" y="1382"/>
                    <a:pt x="68" y="1361"/>
                    <a:pt x="68" y="1361"/>
                  </a:cubicBezTo>
                  <a:cubicBezTo>
                    <a:pt x="68" y="1361"/>
                    <a:pt x="68" y="1374"/>
                    <a:pt x="68" y="1374"/>
                  </a:cubicBezTo>
                  <a:cubicBezTo>
                    <a:pt x="68" y="1402"/>
                    <a:pt x="68" y="1429"/>
                    <a:pt x="81" y="1470"/>
                  </a:cubicBezTo>
                  <a:cubicBezTo>
                    <a:pt x="81" y="1497"/>
                    <a:pt x="81" y="1524"/>
                    <a:pt x="95" y="1578"/>
                  </a:cubicBezTo>
                  <a:cubicBezTo>
                    <a:pt x="95" y="1578"/>
                    <a:pt x="95" y="1592"/>
                    <a:pt x="95" y="1606"/>
                  </a:cubicBezTo>
                  <a:cubicBezTo>
                    <a:pt x="95" y="1606"/>
                    <a:pt x="95" y="1606"/>
                    <a:pt x="81" y="1592"/>
                  </a:cubicBezTo>
                  <a:cubicBezTo>
                    <a:pt x="81" y="1592"/>
                    <a:pt x="81" y="1592"/>
                    <a:pt x="68" y="1538"/>
                  </a:cubicBezTo>
                  <a:cubicBezTo>
                    <a:pt x="68" y="1524"/>
                    <a:pt x="54" y="1483"/>
                    <a:pt x="54" y="1456"/>
                  </a:cubicBezTo>
                  <a:cubicBezTo>
                    <a:pt x="41" y="1415"/>
                    <a:pt x="41" y="1388"/>
                    <a:pt x="41" y="1361"/>
                  </a:cubicBezTo>
                  <a:cubicBezTo>
                    <a:pt x="27" y="1361"/>
                    <a:pt x="41" y="1374"/>
                    <a:pt x="27" y="1361"/>
                  </a:cubicBezTo>
                  <a:cubicBezTo>
                    <a:pt x="27" y="1320"/>
                    <a:pt x="27" y="1307"/>
                    <a:pt x="27" y="1293"/>
                  </a:cubicBezTo>
                  <a:cubicBezTo>
                    <a:pt x="27" y="1279"/>
                    <a:pt x="41" y="1266"/>
                    <a:pt x="41" y="1239"/>
                  </a:cubicBezTo>
                  <a:cubicBezTo>
                    <a:pt x="41" y="1211"/>
                    <a:pt x="41" y="1198"/>
                    <a:pt x="41" y="1171"/>
                  </a:cubicBezTo>
                  <a:cubicBezTo>
                    <a:pt x="41" y="1157"/>
                    <a:pt x="54" y="1157"/>
                    <a:pt x="54" y="1130"/>
                  </a:cubicBezTo>
                  <a:cubicBezTo>
                    <a:pt x="54" y="1089"/>
                    <a:pt x="54" y="1062"/>
                    <a:pt x="68" y="1021"/>
                  </a:cubicBezTo>
                  <a:cubicBezTo>
                    <a:pt x="81" y="994"/>
                    <a:pt x="95" y="953"/>
                    <a:pt x="109" y="926"/>
                  </a:cubicBezTo>
                  <a:cubicBezTo>
                    <a:pt x="122" y="885"/>
                    <a:pt x="136" y="871"/>
                    <a:pt x="136" y="885"/>
                  </a:cubicBezTo>
                  <a:cubicBezTo>
                    <a:pt x="122" y="899"/>
                    <a:pt x="122" y="926"/>
                    <a:pt x="109" y="939"/>
                  </a:cubicBezTo>
                  <a:cubicBezTo>
                    <a:pt x="136" y="912"/>
                    <a:pt x="149" y="858"/>
                    <a:pt x="177" y="831"/>
                  </a:cubicBezTo>
                  <a:cubicBezTo>
                    <a:pt x="177" y="790"/>
                    <a:pt x="190" y="763"/>
                    <a:pt x="163" y="790"/>
                  </a:cubicBezTo>
                  <a:cubicBezTo>
                    <a:pt x="163" y="776"/>
                    <a:pt x="177" y="749"/>
                    <a:pt x="177" y="749"/>
                  </a:cubicBezTo>
                  <a:cubicBezTo>
                    <a:pt x="163" y="749"/>
                    <a:pt x="163" y="776"/>
                    <a:pt x="149" y="790"/>
                  </a:cubicBezTo>
                  <a:cubicBezTo>
                    <a:pt x="149" y="781"/>
                    <a:pt x="149" y="773"/>
                    <a:pt x="153" y="764"/>
                  </a:cubicBezTo>
                  <a:lnTo>
                    <a:pt x="154" y="761"/>
                  </a:lnTo>
                  <a:lnTo>
                    <a:pt x="155" y="761"/>
                  </a:lnTo>
                  <a:cubicBezTo>
                    <a:pt x="157" y="759"/>
                    <a:pt x="160" y="756"/>
                    <a:pt x="163" y="749"/>
                  </a:cubicBezTo>
                  <a:cubicBezTo>
                    <a:pt x="160" y="752"/>
                    <a:pt x="157" y="756"/>
                    <a:pt x="155" y="759"/>
                  </a:cubicBezTo>
                  <a:lnTo>
                    <a:pt x="154" y="761"/>
                  </a:lnTo>
                  <a:lnTo>
                    <a:pt x="153" y="761"/>
                  </a:lnTo>
                  <a:cubicBezTo>
                    <a:pt x="148" y="762"/>
                    <a:pt x="145" y="749"/>
                    <a:pt x="136" y="749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3" y="708"/>
                    <a:pt x="177" y="695"/>
                    <a:pt x="190" y="667"/>
                  </a:cubicBezTo>
                  <a:cubicBezTo>
                    <a:pt x="190" y="667"/>
                    <a:pt x="204" y="654"/>
                    <a:pt x="204" y="667"/>
                  </a:cubicBezTo>
                  <a:cubicBezTo>
                    <a:pt x="190" y="681"/>
                    <a:pt x="204" y="667"/>
                    <a:pt x="190" y="681"/>
                  </a:cubicBezTo>
                  <a:cubicBezTo>
                    <a:pt x="190" y="695"/>
                    <a:pt x="190" y="681"/>
                    <a:pt x="190" y="695"/>
                  </a:cubicBezTo>
                  <a:cubicBezTo>
                    <a:pt x="204" y="681"/>
                    <a:pt x="217" y="667"/>
                    <a:pt x="217" y="654"/>
                  </a:cubicBezTo>
                  <a:cubicBezTo>
                    <a:pt x="217" y="667"/>
                    <a:pt x="217" y="681"/>
                    <a:pt x="217" y="708"/>
                  </a:cubicBezTo>
                  <a:cubicBezTo>
                    <a:pt x="231" y="695"/>
                    <a:pt x="245" y="667"/>
                    <a:pt x="272" y="627"/>
                  </a:cubicBezTo>
                  <a:cubicBezTo>
                    <a:pt x="272" y="640"/>
                    <a:pt x="285" y="613"/>
                    <a:pt x="285" y="627"/>
                  </a:cubicBezTo>
                  <a:cubicBezTo>
                    <a:pt x="272" y="654"/>
                    <a:pt x="245" y="667"/>
                    <a:pt x="245" y="695"/>
                  </a:cubicBezTo>
                  <a:cubicBezTo>
                    <a:pt x="217" y="735"/>
                    <a:pt x="245" y="708"/>
                    <a:pt x="231" y="722"/>
                  </a:cubicBezTo>
                  <a:cubicBezTo>
                    <a:pt x="258" y="708"/>
                    <a:pt x="272" y="681"/>
                    <a:pt x="285" y="654"/>
                  </a:cubicBezTo>
                  <a:cubicBezTo>
                    <a:pt x="313" y="627"/>
                    <a:pt x="326" y="613"/>
                    <a:pt x="340" y="599"/>
                  </a:cubicBezTo>
                  <a:cubicBezTo>
                    <a:pt x="342" y="599"/>
                    <a:pt x="343" y="600"/>
                    <a:pt x="344" y="600"/>
                  </a:cubicBezTo>
                  <a:lnTo>
                    <a:pt x="344" y="600"/>
                  </a:lnTo>
                  <a:lnTo>
                    <a:pt x="343" y="600"/>
                  </a:lnTo>
                  <a:cubicBezTo>
                    <a:pt x="340" y="601"/>
                    <a:pt x="340" y="605"/>
                    <a:pt x="340" y="613"/>
                  </a:cubicBezTo>
                  <a:cubicBezTo>
                    <a:pt x="340" y="613"/>
                    <a:pt x="349" y="604"/>
                    <a:pt x="345" y="601"/>
                  </a:cubicBezTo>
                  <a:lnTo>
                    <a:pt x="344" y="600"/>
                  </a:lnTo>
                  <a:lnTo>
                    <a:pt x="346" y="600"/>
                  </a:lnTo>
                  <a:cubicBezTo>
                    <a:pt x="348" y="599"/>
                    <a:pt x="350" y="599"/>
                    <a:pt x="353" y="599"/>
                  </a:cubicBezTo>
                  <a:cubicBezTo>
                    <a:pt x="353" y="586"/>
                    <a:pt x="367" y="572"/>
                    <a:pt x="367" y="559"/>
                  </a:cubicBezTo>
                  <a:cubicBezTo>
                    <a:pt x="394" y="531"/>
                    <a:pt x="408" y="518"/>
                    <a:pt x="435" y="491"/>
                  </a:cubicBezTo>
                  <a:cubicBezTo>
                    <a:pt x="462" y="464"/>
                    <a:pt x="489" y="450"/>
                    <a:pt x="503" y="436"/>
                  </a:cubicBezTo>
                  <a:cubicBezTo>
                    <a:pt x="517" y="423"/>
                    <a:pt x="544" y="396"/>
                    <a:pt x="571" y="382"/>
                  </a:cubicBezTo>
                  <a:cubicBezTo>
                    <a:pt x="585" y="368"/>
                    <a:pt x="612" y="355"/>
                    <a:pt x="626" y="341"/>
                  </a:cubicBezTo>
                  <a:cubicBezTo>
                    <a:pt x="639" y="328"/>
                    <a:pt x="653" y="328"/>
                    <a:pt x="666" y="314"/>
                  </a:cubicBezTo>
                  <a:cubicBezTo>
                    <a:pt x="680" y="300"/>
                    <a:pt x="707" y="287"/>
                    <a:pt x="734" y="273"/>
                  </a:cubicBezTo>
                  <a:cubicBezTo>
                    <a:pt x="762" y="260"/>
                    <a:pt x="775" y="260"/>
                    <a:pt x="748" y="273"/>
                  </a:cubicBezTo>
                  <a:cubicBezTo>
                    <a:pt x="707" y="287"/>
                    <a:pt x="680" y="300"/>
                    <a:pt x="639" y="341"/>
                  </a:cubicBezTo>
                  <a:cubicBezTo>
                    <a:pt x="653" y="328"/>
                    <a:pt x="653" y="341"/>
                    <a:pt x="666" y="341"/>
                  </a:cubicBezTo>
                  <a:cubicBezTo>
                    <a:pt x="694" y="314"/>
                    <a:pt x="707" y="300"/>
                    <a:pt x="734" y="287"/>
                  </a:cubicBezTo>
                  <a:cubicBezTo>
                    <a:pt x="748" y="287"/>
                    <a:pt x="748" y="287"/>
                    <a:pt x="762" y="273"/>
                  </a:cubicBezTo>
                  <a:cubicBezTo>
                    <a:pt x="789" y="260"/>
                    <a:pt x="830" y="246"/>
                    <a:pt x="870" y="232"/>
                  </a:cubicBezTo>
                  <a:cubicBezTo>
                    <a:pt x="843" y="219"/>
                    <a:pt x="870" y="205"/>
                    <a:pt x="857" y="205"/>
                  </a:cubicBezTo>
                  <a:cubicBezTo>
                    <a:pt x="843" y="205"/>
                    <a:pt x="816" y="219"/>
                    <a:pt x="816" y="219"/>
                  </a:cubicBezTo>
                  <a:cubicBezTo>
                    <a:pt x="789" y="219"/>
                    <a:pt x="789" y="219"/>
                    <a:pt x="775" y="232"/>
                  </a:cubicBezTo>
                  <a:cubicBezTo>
                    <a:pt x="762" y="246"/>
                    <a:pt x="775" y="232"/>
                    <a:pt x="762" y="246"/>
                  </a:cubicBezTo>
                  <a:cubicBezTo>
                    <a:pt x="734" y="260"/>
                    <a:pt x="734" y="260"/>
                    <a:pt x="707" y="273"/>
                  </a:cubicBezTo>
                  <a:cubicBezTo>
                    <a:pt x="707" y="273"/>
                    <a:pt x="721" y="260"/>
                    <a:pt x="734" y="260"/>
                  </a:cubicBezTo>
                  <a:cubicBezTo>
                    <a:pt x="748" y="246"/>
                    <a:pt x="762" y="232"/>
                    <a:pt x="762" y="232"/>
                  </a:cubicBezTo>
                  <a:cubicBezTo>
                    <a:pt x="762" y="219"/>
                    <a:pt x="694" y="246"/>
                    <a:pt x="748" y="219"/>
                  </a:cubicBezTo>
                  <a:cubicBezTo>
                    <a:pt x="762" y="205"/>
                    <a:pt x="762" y="205"/>
                    <a:pt x="775" y="205"/>
                  </a:cubicBezTo>
                  <a:cubicBezTo>
                    <a:pt x="789" y="205"/>
                    <a:pt x="789" y="192"/>
                    <a:pt x="802" y="192"/>
                  </a:cubicBezTo>
                  <a:cubicBezTo>
                    <a:pt x="802" y="192"/>
                    <a:pt x="796" y="192"/>
                    <a:pt x="790" y="192"/>
                  </a:cubicBezTo>
                  <a:lnTo>
                    <a:pt x="789" y="192"/>
                  </a:lnTo>
                  <a:cubicBezTo>
                    <a:pt x="789" y="192"/>
                    <a:pt x="802" y="178"/>
                    <a:pt x="816" y="178"/>
                  </a:cubicBezTo>
                  <a:cubicBezTo>
                    <a:pt x="816" y="178"/>
                    <a:pt x="816" y="178"/>
                    <a:pt x="817" y="178"/>
                  </a:cubicBezTo>
                  <a:lnTo>
                    <a:pt x="817" y="178"/>
                  </a:lnTo>
                  <a:lnTo>
                    <a:pt x="817" y="177"/>
                  </a:lnTo>
                  <a:cubicBezTo>
                    <a:pt x="817" y="175"/>
                    <a:pt x="819" y="165"/>
                    <a:pt x="831" y="165"/>
                  </a:cubicBezTo>
                  <a:cubicBezTo>
                    <a:pt x="843" y="165"/>
                    <a:pt x="834" y="165"/>
                    <a:pt x="822" y="174"/>
                  </a:cubicBezTo>
                  <a:lnTo>
                    <a:pt x="817" y="178"/>
                  </a:lnTo>
                  <a:lnTo>
                    <a:pt x="818" y="178"/>
                  </a:lnTo>
                  <a:cubicBezTo>
                    <a:pt x="823" y="178"/>
                    <a:pt x="833" y="178"/>
                    <a:pt x="843" y="178"/>
                  </a:cubicBezTo>
                  <a:cubicBezTo>
                    <a:pt x="857" y="164"/>
                    <a:pt x="870" y="164"/>
                    <a:pt x="870" y="164"/>
                  </a:cubicBezTo>
                  <a:cubicBezTo>
                    <a:pt x="911" y="151"/>
                    <a:pt x="925" y="151"/>
                    <a:pt x="938" y="137"/>
                  </a:cubicBezTo>
                  <a:cubicBezTo>
                    <a:pt x="952" y="137"/>
                    <a:pt x="966" y="137"/>
                    <a:pt x="993" y="124"/>
                  </a:cubicBezTo>
                  <a:cubicBezTo>
                    <a:pt x="993" y="124"/>
                    <a:pt x="989" y="127"/>
                    <a:pt x="986" y="130"/>
                  </a:cubicBezTo>
                  <a:lnTo>
                    <a:pt x="985" y="131"/>
                  </a:lnTo>
                  <a:lnTo>
                    <a:pt x="984" y="131"/>
                  </a:lnTo>
                  <a:cubicBezTo>
                    <a:pt x="981" y="131"/>
                    <a:pt x="979" y="132"/>
                    <a:pt x="979" y="137"/>
                  </a:cubicBezTo>
                  <a:cubicBezTo>
                    <a:pt x="979" y="137"/>
                    <a:pt x="981" y="135"/>
                    <a:pt x="983" y="133"/>
                  </a:cubicBezTo>
                  <a:lnTo>
                    <a:pt x="985" y="131"/>
                  </a:lnTo>
                  <a:lnTo>
                    <a:pt x="988" y="132"/>
                  </a:lnTo>
                  <a:cubicBezTo>
                    <a:pt x="993" y="134"/>
                    <a:pt x="1000" y="137"/>
                    <a:pt x="1006" y="137"/>
                  </a:cubicBezTo>
                  <a:cubicBezTo>
                    <a:pt x="1047" y="124"/>
                    <a:pt x="1074" y="124"/>
                    <a:pt x="1088" y="124"/>
                  </a:cubicBezTo>
                  <a:cubicBezTo>
                    <a:pt x="1102" y="124"/>
                    <a:pt x="1102" y="137"/>
                    <a:pt x="1088" y="137"/>
                  </a:cubicBezTo>
                  <a:cubicBezTo>
                    <a:pt x="1020" y="151"/>
                    <a:pt x="966" y="151"/>
                    <a:pt x="938" y="178"/>
                  </a:cubicBezTo>
                  <a:cubicBezTo>
                    <a:pt x="938" y="178"/>
                    <a:pt x="979" y="178"/>
                    <a:pt x="1006" y="164"/>
                  </a:cubicBezTo>
                  <a:cubicBezTo>
                    <a:pt x="1020" y="164"/>
                    <a:pt x="1020" y="164"/>
                    <a:pt x="1020" y="164"/>
                  </a:cubicBezTo>
                  <a:cubicBezTo>
                    <a:pt x="1034" y="164"/>
                    <a:pt x="1061" y="151"/>
                    <a:pt x="1047" y="164"/>
                  </a:cubicBezTo>
                  <a:cubicBezTo>
                    <a:pt x="1074" y="151"/>
                    <a:pt x="1074" y="151"/>
                    <a:pt x="1115" y="137"/>
                  </a:cubicBezTo>
                  <a:lnTo>
                    <a:pt x="1113" y="137"/>
                  </a:lnTo>
                  <a:cubicBezTo>
                    <a:pt x="1108" y="137"/>
                    <a:pt x="1102" y="137"/>
                    <a:pt x="1102" y="137"/>
                  </a:cubicBezTo>
                  <a:cubicBezTo>
                    <a:pt x="1115" y="137"/>
                    <a:pt x="1129" y="124"/>
                    <a:pt x="1156" y="124"/>
                  </a:cubicBezTo>
                  <a:cubicBezTo>
                    <a:pt x="1183" y="124"/>
                    <a:pt x="1210" y="110"/>
                    <a:pt x="1238" y="110"/>
                  </a:cubicBezTo>
                  <a:close/>
                  <a:moveTo>
                    <a:pt x="1253" y="82"/>
                  </a:moveTo>
                  <a:cubicBezTo>
                    <a:pt x="1253" y="82"/>
                    <a:pt x="1267" y="82"/>
                    <a:pt x="1267" y="82"/>
                  </a:cubicBezTo>
                  <a:cubicBezTo>
                    <a:pt x="1267" y="82"/>
                    <a:pt x="1280" y="82"/>
                    <a:pt x="1280" y="82"/>
                  </a:cubicBezTo>
                  <a:cubicBezTo>
                    <a:pt x="1294" y="82"/>
                    <a:pt x="1335" y="82"/>
                    <a:pt x="1362" y="82"/>
                  </a:cubicBezTo>
                  <a:cubicBezTo>
                    <a:pt x="1403" y="82"/>
                    <a:pt x="1430" y="96"/>
                    <a:pt x="1430" y="96"/>
                  </a:cubicBezTo>
                  <a:cubicBezTo>
                    <a:pt x="1403" y="96"/>
                    <a:pt x="1362" y="96"/>
                    <a:pt x="1335" y="96"/>
                  </a:cubicBezTo>
                  <a:cubicBezTo>
                    <a:pt x="1294" y="96"/>
                    <a:pt x="1267" y="110"/>
                    <a:pt x="1280" y="110"/>
                  </a:cubicBezTo>
                  <a:cubicBezTo>
                    <a:pt x="1280" y="110"/>
                    <a:pt x="1253" y="110"/>
                    <a:pt x="1253" y="110"/>
                  </a:cubicBezTo>
                  <a:cubicBezTo>
                    <a:pt x="1246" y="110"/>
                    <a:pt x="1242" y="110"/>
                    <a:pt x="1239" y="110"/>
                  </a:cubicBezTo>
                  <a:lnTo>
                    <a:pt x="1238" y="110"/>
                  </a:lnTo>
                  <a:lnTo>
                    <a:pt x="1237" y="110"/>
                  </a:lnTo>
                  <a:cubicBezTo>
                    <a:pt x="1231" y="110"/>
                    <a:pt x="1235" y="110"/>
                    <a:pt x="1226" y="110"/>
                  </a:cubicBezTo>
                  <a:cubicBezTo>
                    <a:pt x="1226" y="110"/>
                    <a:pt x="1226" y="110"/>
                    <a:pt x="1212" y="110"/>
                  </a:cubicBezTo>
                  <a:cubicBezTo>
                    <a:pt x="1239" y="110"/>
                    <a:pt x="1226" y="110"/>
                    <a:pt x="1212" y="96"/>
                  </a:cubicBezTo>
                  <a:cubicBezTo>
                    <a:pt x="1239" y="96"/>
                    <a:pt x="1267" y="82"/>
                    <a:pt x="1253" y="82"/>
                  </a:cubicBezTo>
                  <a:close/>
                  <a:moveTo>
                    <a:pt x="735" y="70"/>
                  </a:moveTo>
                  <a:cubicBezTo>
                    <a:pt x="722" y="83"/>
                    <a:pt x="708" y="83"/>
                    <a:pt x="695" y="83"/>
                  </a:cubicBezTo>
                  <a:cubicBezTo>
                    <a:pt x="708" y="83"/>
                    <a:pt x="735" y="70"/>
                    <a:pt x="735" y="70"/>
                  </a:cubicBezTo>
                  <a:close/>
                  <a:moveTo>
                    <a:pt x="1130" y="0"/>
                  </a:moveTo>
                  <a:lnTo>
                    <a:pt x="1130" y="0"/>
                  </a:lnTo>
                  <a:lnTo>
                    <a:pt x="1129" y="0"/>
                  </a:lnTo>
                  <a:lnTo>
                    <a:pt x="1128" y="0"/>
                  </a:lnTo>
                  <a:lnTo>
                    <a:pt x="1127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1" y="0"/>
                  </a:lnTo>
                  <a:lnTo>
                    <a:pt x="1120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4" y="0"/>
                  </a:lnTo>
                  <a:lnTo>
                    <a:pt x="1113" y="0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30" y="0"/>
                  </a:lnTo>
                  <a:close/>
                  <a:moveTo>
                    <a:pt x="1020" y="1755"/>
                  </a:moveTo>
                  <a:cubicBezTo>
                    <a:pt x="1020" y="1755"/>
                    <a:pt x="1007" y="1742"/>
                    <a:pt x="1007" y="1742"/>
                  </a:cubicBezTo>
                  <a:cubicBezTo>
                    <a:pt x="1020" y="1755"/>
                    <a:pt x="1020" y="1755"/>
                    <a:pt x="1020" y="1755"/>
                  </a:cubicBezTo>
                  <a:close/>
                  <a:moveTo>
                    <a:pt x="750" y="1239"/>
                  </a:moveTo>
                  <a:cubicBezTo>
                    <a:pt x="750" y="1239"/>
                    <a:pt x="750" y="1239"/>
                    <a:pt x="763" y="1239"/>
                  </a:cubicBezTo>
                  <a:cubicBezTo>
                    <a:pt x="763" y="1239"/>
                    <a:pt x="763" y="1253"/>
                    <a:pt x="763" y="1253"/>
                  </a:cubicBezTo>
                  <a:cubicBezTo>
                    <a:pt x="763" y="1239"/>
                    <a:pt x="763" y="1225"/>
                    <a:pt x="763" y="1225"/>
                  </a:cubicBezTo>
                  <a:cubicBezTo>
                    <a:pt x="763" y="1225"/>
                    <a:pt x="750" y="1239"/>
                    <a:pt x="750" y="1239"/>
                  </a:cubicBezTo>
                  <a:close/>
                  <a:moveTo>
                    <a:pt x="925" y="912"/>
                  </a:moveTo>
                  <a:cubicBezTo>
                    <a:pt x="925" y="925"/>
                    <a:pt x="940" y="925"/>
                    <a:pt x="940" y="912"/>
                  </a:cubicBezTo>
                  <a:cubicBezTo>
                    <a:pt x="940" y="912"/>
                    <a:pt x="940" y="912"/>
                    <a:pt x="925" y="912"/>
                  </a:cubicBezTo>
                  <a:cubicBezTo>
                    <a:pt x="940" y="912"/>
                    <a:pt x="940" y="912"/>
                    <a:pt x="925" y="912"/>
                  </a:cubicBezTo>
                  <a:close/>
                  <a:moveTo>
                    <a:pt x="912" y="980"/>
                  </a:moveTo>
                  <a:cubicBezTo>
                    <a:pt x="912" y="980"/>
                    <a:pt x="925" y="967"/>
                    <a:pt x="912" y="980"/>
                  </a:cubicBezTo>
                  <a:close/>
                  <a:moveTo>
                    <a:pt x="1974" y="1633"/>
                  </a:moveTo>
                  <a:cubicBezTo>
                    <a:pt x="1960" y="1647"/>
                    <a:pt x="1974" y="1633"/>
                    <a:pt x="1974" y="1633"/>
                  </a:cubicBezTo>
                  <a:cubicBezTo>
                    <a:pt x="1974" y="1633"/>
                    <a:pt x="1974" y="1633"/>
                    <a:pt x="1974" y="1619"/>
                  </a:cubicBezTo>
                  <a:cubicBezTo>
                    <a:pt x="1974" y="1619"/>
                    <a:pt x="1974" y="1605"/>
                    <a:pt x="1974" y="1605"/>
                  </a:cubicBezTo>
                  <a:cubicBezTo>
                    <a:pt x="1974" y="1605"/>
                    <a:pt x="1988" y="1591"/>
                    <a:pt x="1988" y="1577"/>
                  </a:cubicBezTo>
                  <a:cubicBezTo>
                    <a:pt x="1974" y="1591"/>
                    <a:pt x="1974" y="1619"/>
                    <a:pt x="1960" y="1647"/>
                  </a:cubicBezTo>
                  <a:cubicBezTo>
                    <a:pt x="1960" y="1647"/>
                    <a:pt x="1960" y="1647"/>
                    <a:pt x="1974" y="1633"/>
                  </a:cubicBezTo>
                  <a:close/>
                  <a:moveTo>
                    <a:pt x="1362" y="695"/>
                  </a:moveTo>
                  <a:cubicBezTo>
                    <a:pt x="1375" y="695"/>
                    <a:pt x="1375" y="695"/>
                    <a:pt x="1375" y="695"/>
                  </a:cubicBezTo>
                  <a:cubicBezTo>
                    <a:pt x="1375" y="695"/>
                    <a:pt x="1375" y="695"/>
                    <a:pt x="1362" y="695"/>
                  </a:cubicBezTo>
                  <a:close/>
                  <a:moveTo>
                    <a:pt x="1388" y="682"/>
                  </a:moveTo>
                  <a:cubicBezTo>
                    <a:pt x="1401" y="682"/>
                    <a:pt x="1374" y="682"/>
                    <a:pt x="1361" y="682"/>
                  </a:cubicBezTo>
                  <a:cubicBezTo>
                    <a:pt x="1347" y="668"/>
                    <a:pt x="1320" y="668"/>
                    <a:pt x="1320" y="668"/>
                  </a:cubicBezTo>
                  <a:cubicBezTo>
                    <a:pt x="1307" y="655"/>
                    <a:pt x="1293" y="655"/>
                    <a:pt x="1280" y="655"/>
                  </a:cubicBezTo>
                  <a:cubicBezTo>
                    <a:pt x="1266" y="655"/>
                    <a:pt x="1266" y="668"/>
                    <a:pt x="1226" y="668"/>
                  </a:cubicBezTo>
                  <a:cubicBezTo>
                    <a:pt x="1212" y="682"/>
                    <a:pt x="1199" y="682"/>
                    <a:pt x="1185" y="695"/>
                  </a:cubicBezTo>
                  <a:cubicBezTo>
                    <a:pt x="1199" y="695"/>
                    <a:pt x="1199" y="695"/>
                    <a:pt x="1199" y="695"/>
                  </a:cubicBezTo>
                  <a:cubicBezTo>
                    <a:pt x="1212" y="695"/>
                    <a:pt x="1239" y="695"/>
                    <a:pt x="1253" y="695"/>
                  </a:cubicBezTo>
                  <a:cubicBezTo>
                    <a:pt x="1253" y="695"/>
                    <a:pt x="1253" y="695"/>
                    <a:pt x="1266" y="708"/>
                  </a:cubicBezTo>
                  <a:cubicBezTo>
                    <a:pt x="1280" y="695"/>
                    <a:pt x="1280" y="695"/>
                    <a:pt x="1293" y="695"/>
                  </a:cubicBezTo>
                  <a:cubicBezTo>
                    <a:pt x="1293" y="695"/>
                    <a:pt x="1307" y="695"/>
                    <a:pt x="1320" y="695"/>
                  </a:cubicBezTo>
                  <a:cubicBezTo>
                    <a:pt x="1334" y="695"/>
                    <a:pt x="1320" y="682"/>
                    <a:pt x="1320" y="682"/>
                  </a:cubicBezTo>
                  <a:cubicBezTo>
                    <a:pt x="1334" y="682"/>
                    <a:pt x="1361" y="695"/>
                    <a:pt x="1361" y="695"/>
                  </a:cubicBezTo>
                  <a:cubicBezTo>
                    <a:pt x="1361" y="695"/>
                    <a:pt x="1361" y="695"/>
                    <a:pt x="1361" y="682"/>
                  </a:cubicBezTo>
                  <a:cubicBezTo>
                    <a:pt x="1374" y="682"/>
                    <a:pt x="1401" y="695"/>
                    <a:pt x="1415" y="695"/>
                  </a:cubicBezTo>
                  <a:cubicBezTo>
                    <a:pt x="1415" y="695"/>
                    <a:pt x="1388" y="695"/>
                    <a:pt x="1388" y="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9976" y="6783"/>
              <a:ext cx="8220" cy="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rgbClr val="EDB95D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03.</a:t>
              </a: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  Insufficient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43" name="图形"/>
          <p:cNvGrpSpPr/>
          <p:nvPr/>
        </p:nvGrpSpPr>
        <p:grpSpPr>
          <a:xfrm>
            <a:off x="6527165" y="4982845"/>
            <a:ext cx="5139690" cy="793750"/>
            <a:chOff x="9967" y="8190"/>
            <a:chExt cx="8094" cy="1250"/>
          </a:xfrm>
        </p:grpSpPr>
        <p:sp>
          <p:nvSpPr>
            <p:cNvPr id="4" name="图形"/>
            <p:cNvSpPr/>
            <p:nvPr/>
          </p:nvSpPr>
          <p:spPr bwMode="auto">
            <a:xfrm>
              <a:off x="9967" y="8190"/>
              <a:ext cx="1217" cy="1250"/>
            </a:xfrm>
            <a:custGeom>
              <a:avLst/>
              <a:gdLst>
                <a:gd name="T0" fmla="*/ 2 w 3"/>
                <a:gd name="T1" fmla="*/ 1 h 7"/>
                <a:gd name="T2" fmla="*/ 1 w 3"/>
                <a:gd name="T3" fmla="*/ 7 h 7"/>
                <a:gd name="T4" fmla="*/ 2 w 3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6" h="2522">
                  <a:moveTo>
                    <a:pt x="1116" y="2502"/>
                  </a:moveTo>
                  <a:cubicBezTo>
                    <a:pt x="1143" y="2502"/>
                    <a:pt x="1170" y="2516"/>
                    <a:pt x="1170" y="2516"/>
                  </a:cubicBezTo>
                  <a:cubicBezTo>
                    <a:pt x="1157" y="2530"/>
                    <a:pt x="1116" y="2516"/>
                    <a:pt x="1076" y="2516"/>
                  </a:cubicBezTo>
                  <a:cubicBezTo>
                    <a:pt x="1062" y="2502"/>
                    <a:pt x="1089" y="2502"/>
                    <a:pt x="1116" y="2502"/>
                  </a:cubicBezTo>
                  <a:close/>
                  <a:moveTo>
                    <a:pt x="957" y="2489"/>
                  </a:moveTo>
                  <a:lnTo>
                    <a:pt x="958" y="2489"/>
                  </a:lnTo>
                  <a:cubicBezTo>
                    <a:pt x="973" y="2489"/>
                    <a:pt x="995" y="2491"/>
                    <a:pt x="1007" y="2503"/>
                  </a:cubicBezTo>
                  <a:cubicBezTo>
                    <a:pt x="999" y="2503"/>
                    <a:pt x="979" y="2498"/>
                    <a:pt x="960" y="2490"/>
                  </a:cubicBezTo>
                  <a:lnTo>
                    <a:pt x="957" y="2489"/>
                  </a:lnTo>
                  <a:close/>
                  <a:moveTo>
                    <a:pt x="949" y="2486"/>
                  </a:moveTo>
                  <a:lnTo>
                    <a:pt x="957" y="2489"/>
                  </a:lnTo>
                  <a:lnTo>
                    <a:pt x="953" y="2489"/>
                  </a:lnTo>
                  <a:lnTo>
                    <a:pt x="949" y="2486"/>
                  </a:lnTo>
                  <a:close/>
                  <a:moveTo>
                    <a:pt x="929" y="2477"/>
                  </a:moveTo>
                  <a:lnTo>
                    <a:pt x="935" y="2478"/>
                  </a:lnTo>
                  <a:cubicBezTo>
                    <a:pt x="939" y="2480"/>
                    <a:pt x="943" y="2482"/>
                    <a:pt x="947" y="2484"/>
                  </a:cubicBezTo>
                  <a:lnTo>
                    <a:pt x="949" y="2486"/>
                  </a:lnTo>
                  <a:lnTo>
                    <a:pt x="948" y="2485"/>
                  </a:lnTo>
                  <a:cubicBezTo>
                    <a:pt x="944" y="2484"/>
                    <a:pt x="940" y="2482"/>
                    <a:pt x="936" y="2480"/>
                  </a:cubicBezTo>
                  <a:lnTo>
                    <a:pt x="929" y="2477"/>
                  </a:lnTo>
                  <a:close/>
                  <a:moveTo>
                    <a:pt x="926" y="2475"/>
                  </a:moveTo>
                  <a:lnTo>
                    <a:pt x="929" y="2477"/>
                  </a:lnTo>
                  <a:lnTo>
                    <a:pt x="929" y="2477"/>
                  </a:lnTo>
                  <a:cubicBezTo>
                    <a:pt x="922" y="2475"/>
                    <a:pt x="919" y="2475"/>
                    <a:pt x="926" y="2475"/>
                  </a:cubicBezTo>
                  <a:close/>
                  <a:moveTo>
                    <a:pt x="1634" y="2435"/>
                  </a:moveTo>
                  <a:cubicBezTo>
                    <a:pt x="1641" y="2435"/>
                    <a:pt x="1646" y="2436"/>
                    <a:pt x="1650" y="2437"/>
                  </a:cubicBezTo>
                  <a:lnTo>
                    <a:pt x="1651" y="2437"/>
                  </a:lnTo>
                  <a:lnTo>
                    <a:pt x="1649" y="2437"/>
                  </a:lnTo>
                  <a:cubicBezTo>
                    <a:pt x="1636" y="2441"/>
                    <a:pt x="1623" y="2446"/>
                    <a:pt x="1634" y="2435"/>
                  </a:cubicBezTo>
                  <a:close/>
                  <a:moveTo>
                    <a:pt x="1810" y="2380"/>
                  </a:moveTo>
                  <a:cubicBezTo>
                    <a:pt x="1796" y="2394"/>
                    <a:pt x="1783" y="2394"/>
                    <a:pt x="1769" y="2408"/>
                  </a:cubicBezTo>
                  <a:cubicBezTo>
                    <a:pt x="1796" y="2408"/>
                    <a:pt x="1783" y="2408"/>
                    <a:pt x="1756" y="2435"/>
                  </a:cubicBezTo>
                  <a:cubicBezTo>
                    <a:pt x="1715" y="2449"/>
                    <a:pt x="1674" y="2463"/>
                    <a:pt x="1661" y="2463"/>
                  </a:cubicBezTo>
                  <a:cubicBezTo>
                    <a:pt x="1661" y="2463"/>
                    <a:pt x="1661" y="2463"/>
                    <a:pt x="1674" y="2449"/>
                  </a:cubicBezTo>
                  <a:cubicBezTo>
                    <a:pt x="1688" y="2449"/>
                    <a:pt x="1701" y="2435"/>
                    <a:pt x="1715" y="2435"/>
                  </a:cubicBezTo>
                  <a:cubicBezTo>
                    <a:pt x="1701" y="2435"/>
                    <a:pt x="1661" y="2449"/>
                    <a:pt x="1647" y="2449"/>
                  </a:cubicBezTo>
                  <a:cubicBezTo>
                    <a:pt x="1647" y="2449"/>
                    <a:pt x="1662" y="2441"/>
                    <a:pt x="1653" y="2437"/>
                  </a:cubicBezTo>
                  <a:lnTo>
                    <a:pt x="1651" y="2437"/>
                  </a:lnTo>
                  <a:lnTo>
                    <a:pt x="1655" y="2436"/>
                  </a:lnTo>
                  <a:cubicBezTo>
                    <a:pt x="1657" y="2436"/>
                    <a:pt x="1659" y="2435"/>
                    <a:pt x="1661" y="2435"/>
                  </a:cubicBezTo>
                  <a:cubicBezTo>
                    <a:pt x="1661" y="2435"/>
                    <a:pt x="1674" y="2435"/>
                    <a:pt x="1688" y="2422"/>
                  </a:cubicBezTo>
                  <a:cubicBezTo>
                    <a:pt x="1729" y="2408"/>
                    <a:pt x="1769" y="2394"/>
                    <a:pt x="1810" y="2380"/>
                  </a:cubicBezTo>
                  <a:close/>
                  <a:moveTo>
                    <a:pt x="1633" y="2380"/>
                  </a:moveTo>
                  <a:cubicBezTo>
                    <a:pt x="1633" y="2380"/>
                    <a:pt x="1619" y="2394"/>
                    <a:pt x="1606" y="2394"/>
                  </a:cubicBezTo>
                  <a:cubicBezTo>
                    <a:pt x="1592" y="2408"/>
                    <a:pt x="1565" y="2408"/>
                    <a:pt x="1565" y="2394"/>
                  </a:cubicBezTo>
                  <a:cubicBezTo>
                    <a:pt x="1579" y="2394"/>
                    <a:pt x="1619" y="2380"/>
                    <a:pt x="1633" y="2380"/>
                  </a:cubicBezTo>
                  <a:close/>
                  <a:moveTo>
                    <a:pt x="666" y="2352"/>
                  </a:moveTo>
                  <a:lnTo>
                    <a:pt x="672" y="2353"/>
                  </a:lnTo>
                  <a:lnTo>
                    <a:pt x="680" y="2354"/>
                  </a:lnTo>
                  <a:lnTo>
                    <a:pt x="681" y="2354"/>
                  </a:lnTo>
                  <a:cubicBezTo>
                    <a:pt x="681" y="2354"/>
                    <a:pt x="681" y="2354"/>
                    <a:pt x="681" y="2354"/>
                  </a:cubicBezTo>
                  <a:cubicBezTo>
                    <a:pt x="678" y="2354"/>
                    <a:pt x="674" y="2354"/>
                    <a:pt x="671" y="2354"/>
                  </a:cubicBezTo>
                  <a:lnTo>
                    <a:pt x="667" y="2353"/>
                  </a:lnTo>
                  <a:lnTo>
                    <a:pt x="666" y="2352"/>
                  </a:lnTo>
                  <a:close/>
                  <a:moveTo>
                    <a:pt x="735" y="2352"/>
                  </a:moveTo>
                  <a:cubicBezTo>
                    <a:pt x="762" y="2366"/>
                    <a:pt x="790" y="2380"/>
                    <a:pt x="817" y="2394"/>
                  </a:cubicBezTo>
                  <a:cubicBezTo>
                    <a:pt x="844" y="2408"/>
                    <a:pt x="858" y="2408"/>
                    <a:pt x="858" y="2408"/>
                  </a:cubicBezTo>
                  <a:cubicBezTo>
                    <a:pt x="858" y="2422"/>
                    <a:pt x="858" y="2422"/>
                    <a:pt x="858" y="2422"/>
                  </a:cubicBezTo>
                  <a:cubicBezTo>
                    <a:pt x="844" y="2422"/>
                    <a:pt x="803" y="2408"/>
                    <a:pt x="762" y="2394"/>
                  </a:cubicBezTo>
                  <a:cubicBezTo>
                    <a:pt x="749" y="2380"/>
                    <a:pt x="735" y="2366"/>
                    <a:pt x="735" y="2352"/>
                  </a:cubicBezTo>
                  <a:close/>
                  <a:moveTo>
                    <a:pt x="669" y="2347"/>
                  </a:moveTo>
                  <a:lnTo>
                    <a:pt x="669" y="2347"/>
                  </a:lnTo>
                  <a:cubicBezTo>
                    <a:pt x="671" y="2347"/>
                    <a:pt x="674" y="2347"/>
                    <a:pt x="681" y="2354"/>
                  </a:cubicBezTo>
                  <a:lnTo>
                    <a:pt x="680" y="2354"/>
                  </a:lnTo>
                  <a:lnTo>
                    <a:pt x="679" y="2354"/>
                  </a:lnTo>
                  <a:cubicBezTo>
                    <a:pt x="676" y="2353"/>
                    <a:pt x="672" y="2352"/>
                    <a:pt x="670" y="2348"/>
                  </a:cubicBezTo>
                  <a:lnTo>
                    <a:pt x="669" y="2347"/>
                  </a:lnTo>
                  <a:close/>
                  <a:moveTo>
                    <a:pt x="667" y="2340"/>
                  </a:moveTo>
                  <a:cubicBezTo>
                    <a:pt x="667" y="2342"/>
                    <a:pt x="668" y="2343"/>
                    <a:pt x="668" y="2345"/>
                  </a:cubicBezTo>
                  <a:lnTo>
                    <a:pt x="669" y="2347"/>
                  </a:lnTo>
                  <a:lnTo>
                    <a:pt x="668" y="2347"/>
                  </a:lnTo>
                  <a:cubicBezTo>
                    <a:pt x="667" y="2346"/>
                    <a:pt x="667" y="2345"/>
                    <a:pt x="667" y="2340"/>
                  </a:cubicBezTo>
                  <a:close/>
                  <a:moveTo>
                    <a:pt x="654" y="2340"/>
                  </a:moveTo>
                  <a:cubicBezTo>
                    <a:pt x="666" y="2346"/>
                    <a:pt x="665" y="2347"/>
                    <a:pt x="661" y="2346"/>
                  </a:cubicBezTo>
                  <a:lnTo>
                    <a:pt x="659" y="2345"/>
                  </a:lnTo>
                  <a:lnTo>
                    <a:pt x="658" y="2344"/>
                  </a:lnTo>
                  <a:cubicBezTo>
                    <a:pt x="656" y="2342"/>
                    <a:pt x="654" y="2340"/>
                    <a:pt x="654" y="2340"/>
                  </a:cubicBezTo>
                  <a:close/>
                  <a:moveTo>
                    <a:pt x="640" y="2340"/>
                  </a:moveTo>
                  <a:cubicBezTo>
                    <a:pt x="640" y="2340"/>
                    <a:pt x="640" y="2340"/>
                    <a:pt x="641" y="2341"/>
                  </a:cubicBezTo>
                  <a:lnTo>
                    <a:pt x="641" y="2341"/>
                  </a:lnTo>
                  <a:lnTo>
                    <a:pt x="645" y="2345"/>
                  </a:lnTo>
                  <a:cubicBezTo>
                    <a:pt x="652" y="2350"/>
                    <a:pt x="659" y="2352"/>
                    <a:pt x="666" y="2353"/>
                  </a:cubicBezTo>
                  <a:lnTo>
                    <a:pt x="667" y="2353"/>
                  </a:lnTo>
                  <a:lnTo>
                    <a:pt x="667" y="2353"/>
                  </a:lnTo>
                  <a:cubicBezTo>
                    <a:pt x="667" y="2354"/>
                    <a:pt x="667" y="2354"/>
                    <a:pt x="667" y="2354"/>
                  </a:cubicBezTo>
                  <a:cubicBezTo>
                    <a:pt x="695" y="2368"/>
                    <a:pt x="708" y="2368"/>
                    <a:pt x="722" y="2381"/>
                  </a:cubicBezTo>
                  <a:cubicBezTo>
                    <a:pt x="722" y="2395"/>
                    <a:pt x="708" y="2381"/>
                    <a:pt x="681" y="2368"/>
                  </a:cubicBezTo>
                  <a:cubicBezTo>
                    <a:pt x="654" y="2354"/>
                    <a:pt x="640" y="2354"/>
                    <a:pt x="640" y="2340"/>
                  </a:cubicBezTo>
                  <a:close/>
                  <a:moveTo>
                    <a:pt x="1838" y="2327"/>
                  </a:moveTo>
                  <a:cubicBezTo>
                    <a:pt x="1838" y="2327"/>
                    <a:pt x="1838" y="2341"/>
                    <a:pt x="1838" y="2341"/>
                  </a:cubicBezTo>
                  <a:cubicBezTo>
                    <a:pt x="1824" y="2354"/>
                    <a:pt x="1811" y="2354"/>
                    <a:pt x="1783" y="2368"/>
                  </a:cubicBezTo>
                  <a:cubicBezTo>
                    <a:pt x="1770" y="2368"/>
                    <a:pt x="1783" y="2368"/>
                    <a:pt x="1783" y="2354"/>
                  </a:cubicBezTo>
                  <a:cubicBezTo>
                    <a:pt x="1783" y="2354"/>
                    <a:pt x="1770" y="2368"/>
                    <a:pt x="1770" y="2368"/>
                  </a:cubicBezTo>
                  <a:cubicBezTo>
                    <a:pt x="1756" y="2368"/>
                    <a:pt x="1742" y="2382"/>
                    <a:pt x="1729" y="2382"/>
                  </a:cubicBezTo>
                  <a:cubicBezTo>
                    <a:pt x="1715" y="2395"/>
                    <a:pt x="1715" y="2395"/>
                    <a:pt x="1688" y="2395"/>
                  </a:cubicBezTo>
                  <a:cubicBezTo>
                    <a:pt x="1688" y="2409"/>
                    <a:pt x="1661" y="2423"/>
                    <a:pt x="1647" y="2423"/>
                  </a:cubicBezTo>
                  <a:cubicBezTo>
                    <a:pt x="1633" y="2436"/>
                    <a:pt x="1606" y="2436"/>
                    <a:pt x="1606" y="2450"/>
                  </a:cubicBezTo>
                  <a:cubicBezTo>
                    <a:pt x="1592" y="2450"/>
                    <a:pt x="1565" y="2450"/>
                    <a:pt x="1565" y="2450"/>
                  </a:cubicBezTo>
                  <a:cubicBezTo>
                    <a:pt x="1579" y="2450"/>
                    <a:pt x="1606" y="2436"/>
                    <a:pt x="1620" y="2423"/>
                  </a:cubicBezTo>
                  <a:cubicBezTo>
                    <a:pt x="1661" y="2409"/>
                    <a:pt x="1674" y="2395"/>
                    <a:pt x="1688" y="2382"/>
                  </a:cubicBezTo>
                  <a:cubicBezTo>
                    <a:pt x="1702" y="2382"/>
                    <a:pt x="1715" y="2368"/>
                    <a:pt x="1770" y="2354"/>
                  </a:cubicBezTo>
                  <a:cubicBezTo>
                    <a:pt x="1797" y="2341"/>
                    <a:pt x="1824" y="2327"/>
                    <a:pt x="1838" y="2327"/>
                  </a:cubicBezTo>
                  <a:close/>
                  <a:moveTo>
                    <a:pt x="599" y="2285"/>
                  </a:moveTo>
                  <a:cubicBezTo>
                    <a:pt x="627" y="2313"/>
                    <a:pt x="654" y="2340"/>
                    <a:pt x="667" y="2340"/>
                  </a:cubicBezTo>
                  <a:cubicBezTo>
                    <a:pt x="667" y="2340"/>
                    <a:pt x="667" y="2340"/>
                    <a:pt x="654" y="2340"/>
                  </a:cubicBezTo>
                  <a:cubicBezTo>
                    <a:pt x="647" y="2340"/>
                    <a:pt x="654" y="2343"/>
                    <a:pt x="659" y="2345"/>
                  </a:cubicBezTo>
                  <a:lnTo>
                    <a:pt x="661" y="2347"/>
                  </a:lnTo>
                  <a:cubicBezTo>
                    <a:pt x="662" y="2349"/>
                    <a:pt x="664" y="2350"/>
                    <a:pt x="665" y="2352"/>
                  </a:cubicBezTo>
                  <a:lnTo>
                    <a:pt x="666" y="2352"/>
                  </a:lnTo>
                  <a:lnTo>
                    <a:pt x="663" y="2352"/>
                  </a:lnTo>
                  <a:cubicBezTo>
                    <a:pt x="653" y="2349"/>
                    <a:pt x="646" y="2345"/>
                    <a:pt x="643" y="2342"/>
                  </a:cubicBezTo>
                  <a:lnTo>
                    <a:pt x="641" y="2341"/>
                  </a:lnTo>
                  <a:lnTo>
                    <a:pt x="640" y="2340"/>
                  </a:lnTo>
                  <a:cubicBezTo>
                    <a:pt x="627" y="2326"/>
                    <a:pt x="599" y="2313"/>
                    <a:pt x="586" y="2299"/>
                  </a:cubicBezTo>
                  <a:cubicBezTo>
                    <a:pt x="572" y="2285"/>
                    <a:pt x="572" y="2285"/>
                    <a:pt x="599" y="2285"/>
                  </a:cubicBezTo>
                  <a:close/>
                  <a:moveTo>
                    <a:pt x="545" y="2245"/>
                  </a:moveTo>
                  <a:cubicBezTo>
                    <a:pt x="559" y="2258"/>
                    <a:pt x="586" y="2272"/>
                    <a:pt x="613" y="2285"/>
                  </a:cubicBezTo>
                  <a:cubicBezTo>
                    <a:pt x="610" y="2285"/>
                    <a:pt x="606" y="2285"/>
                    <a:pt x="603" y="2285"/>
                  </a:cubicBezTo>
                  <a:lnTo>
                    <a:pt x="599" y="2285"/>
                  </a:lnTo>
                  <a:lnTo>
                    <a:pt x="598" y="2285"/>
                  </a:lnTo>
                  <a:cubicBezTo>
                    <a:pt x="591" y="2285"/>
                    <a:pt x="586" y="2285"/>
                    <a:pt x="586" y="2285"/>
                  </a:cubicBezTo>
                  <a:cubicBezTo>
                    <a:pt x="572" y="2272"/>
                    <a:pt x="572" y="2272"/>
                    <a:pt x="559" y="2258"/>
                  </a:cubicBezTo>
                  <a:cubicBezTo>
                    <a:pt x="559" y="2258"/>
                    <a:pt x="559" y="2258"/>
                    <a:pt x="545" y="2245"/>
                  </a:cubicBezTo>
                  <a:close/>
                  <a:moveTo>
                    <a:pt x="408" y="2172"/>
                  </a:moveTo>
                  <a:cubicBezTo>
                    <a:pt x="412" y="2171"/>
                    <a:pt x="421" y="2189"/>
                    <a:pt x="421" y="2189"/>
                  </a:cubicBezTo>
                  <a:cubicBezTo>
                    <a:pt x="421" y="2189"/>
                    <a:pt x="434" y="2203"/>
                    <a:pt x="434" y="2189"/>
                  </a:cubicBezTo>
                  <a:cubicBezTo>
                    <a:pt x="448" y="2203"/>
                    <a:pt x="475" y="2230"/>
                    <a:pt x="517" y="2257"/>
                  </a:cubicBezTo>
                  <a:cubicBezTo>
                    <a:pt x="544" y="2285"/>
                    <a:pt x="571" y="2298"/>
                    <a:pt x="585" y="2312"/>
                  </a:cubicBezTo>
                  <a:cubicBezTo>
                    <a:pt x="585" y="2312"/>
                    <a:pt x="571" y="2312"/>
                    <a:pt x="558" y="2312"/>
                  </a:cubicBezTo>
                  <a:cubicBezTo>
                    <a:pt x="544" y="2285"/>
                    <a:pt x="503" y="2257"/>
                    <a:pt x="475" y="2244"/>
                  </a:cubicBezTo>
                  <a:cubicBezTo>
                    <a:pt x="448" y="2217"/>
                    <a:pt x="421" y="2189"/>
                    <a:pt x="407" y="2176"/>
                  </a:cubicBezTo>
                  <a:cubicBezTo>
                    <a:pt x="407" y="2173"/>
                    <a:pt x="407" y="2172"/>
                    <a:pt x="408" y="2172"/>
                  </a:cubicBezTo>
                  <a:close/>
                  <a:moveTo>
                    <a:pt x="2055" y="2095"/>
                  </a:moveTo>
                  <a:cubicBezTo>
                    <a:pt x="2055" y="2095"/>
                    <a:pt x="2041" y="2109"/>
                    <a:pt x="2055" y="2109"/>
                  </a:cubicBezTo>
                  <a:cubicBezTo>
                    <a:pt x="2027" y="2123"/>
                    <a:pt x="2041" y="2109"/>
                    <a:pt x="2027" y="2123"/>
                  </a:cubicBezTo>
                  <a:cubicBezTo>
                    <a:pt x="2041" y="2109"/>
                    <a:pt x="2041" y="2109"/>
                    <a:pt x="2055" y="2095"/>
                  </a:cubicBezTo>
                  <a:close/>
                  <a:moveTo>
                    <a:pt x="2136" y="2094"/>
                  </a:moveTo>
                  <a:cubicBezTo>
                    <a:pt x="2123" y="2108"/>
                    <a:pt x="2109" y="2135"/>
                    <a:pt x="2095" y="2135"/>
                  </a:cubicBezTo>
                  <a:cubicBezTo>
                    <a:pt x="2095" y="2121"/>
                    <a:pt x="2109" y="2108"/>
                    <a:pt x="2136" y="2094"/>
                  </a:cubicBezTo>
                  <a:close/>
                  <a:moveTo>
                    <a:pt x="2071" y="2094"/>
                  </a:moveTo>
                  <a:lnTo>
                    <a:pt x="2070" y="2095"/>
                  </a:lnTo>
                  <a:cubicBezTo>
                    <a:pt x="2070" y="2095"/>
                    <a:pt x="2070" y="2095"/>
                    <a:pt x="2071" y="2094"/>
                  </a:cubicBezTo>
                  <a:lnTo>
                    <a:pt x="2071" y="2094"/>
                  </a:lnTo>
                  <a:close/>
                  <a:moveTo>
                    <a:pt x="2074" y="2091"/>
                  </a:moveTo>
                  <a:lnTo>
                    <a:pt x="2072" y="2093"/>
                  </a:lnTo>
                  <a:lnTo>
                    <a:pt x="2071" y="2094"/>
                  </a:lnTo>
                  <a:lnTo>
                    <a:pt x="2072" y="2093"/>
                  </a:lnTo>
                  <a:cubicBezTo>
                    <a:pt x="2072" y="2093"/>
                    <a:pt x="2073" y="2092"/>
                    <a:pt x="2073" y="2091"/>
                  </a:cubicBezTo>
                  <a:lnTo>
                    <a:pt x="2074" y="2091"/>
                  </a:lnTo>
                  <a:close/>
                  <a:moveTo>
                    <a:pt x="2076" y="2089"/>
                  </a:moveTo>
                  <a:lnTo>
                    <a:pt x="2075" y="2090"/>
                  </a:lnTo>
                  <a:lnTo>
                    <a:pt x="2074" y="2091"/>
                  </a:lnTo>
                  <a:lnTo>
                    <a:pt x="2074" y="2091"/>
                  </a:lnTo>
                  <a:cubicBezTo>
                    <a:pt x="2075" y="2090"/>
                    <a:pt x="2075" y="2090"/>
                    <a:pt x="2076" y="2089"/>
                  </a:cubicBezTo>
                  <a:lnTo>
                    <a:pt x="2076" y="2089"/>
                  </a:lnTo>
                  <a:close/>
                  <a:moveTo>
                    <a:pt x="2076" y="2089"/>
                  </a:moveTo>
                  <a:lnTo>
                    <a:pt x="2076" y="2089"/>
                  </a:lnTo>
                  <a:lnTo>
                    <a:pt x="2076" y="2089"/>
                  </a:lnTo>
                  <a:cubicBezTo>
                    <a:pt x="2076" y="2089"/>
                    <a:pt x="2076" y="2089"/>
                    <a:pt x="2076" y="2089"/>
                  </a:cubicBezTo>
                  <a:close/>
                  <a:moveTo>
                    <a:pt x="2146" y="2079"/>
                  </a:moveTo>
                  <a:cubicBezTo>
                    <a:pt x="2147" y="2079"/>
                    <a:pt x="2144" y="2087"/>
                    <a:pt x="2136" y="2094"/>
                  </a:cubicBezTo>
                  <a:cubicBezTo>
                    <a:pt x="2142" y="2082"/>
                    <a:pt x="2146" y="2078"/>
                    <a:pt x="2146" y="2079"/>
                  </a:cubicBezTo>
                  <a:close/>
                  <a:moveTo>
                    <a:pt x="2121" y="2035"/>
                  </a:moveTo>
                  <a:lnTo>
                    <a:pt x="2120" y="2036"/>
                  </a:lnTo>
                  <a:cubicBezTo>
                    <a:pt x="2113" y="2051"/>
                    <a:pt x="2092" y="2073"/>
                    <a:pt x="2070" y="2095"/>
                  </a:cubicBezTo>
                  <a:cubicBezTo>
                    <a:pt x="2083" y="2081"/>
                    <a:pt x="2097" y="2068"/>
                    <a:pt x="2110" y="2041"/>
                  </a:cubicBezTo>
                  <a:cubicBezTo>
                    <a:pt x="2110" y="2041"/>
                    <a:pt x="2115" y="2041"/>
                    <a:pt x="2119" y="2037"/>
                  </a:cubicBezTo>
                  <a:lnTo>
                    <a:pt x="2121" y="2035"/>
                  </a:lnTo>
                  <a:close/>
                  <a:moveTo>
                    <a:pt x="2123" y="2030"/>
                  </a:moveTo>
                  <a:lnTo>
                    <a:pt x="2122" y="2031"/>
                  </a:lnTo>
                  <a:cubicBezTo>
                    <a:pt x="2122" y="2033"/>
                    <a:pt x="2122" y="2034"/>
                    <a:pt x="2121" y="2035"/>
                  </a:cubicBezTo>
                  <a:lnTo>
                    <a:pt x="2121" y="2035"/>
                  </a:lnTo>
                  <a:lnTo>
                    <a:pt x="2122" y="2033"/>
                  </a:lnTo>
                  <a:lnTo>
                    <a:pt x="2123" y="2030"/>
                  </a:lnTo>
                  <a:close/>
                  <a:moveTo>
                    <a:pt x="2123" y="2027"/>
                  </a:moveTo>
                  <a:cubicBezTo>
                    <a:pt x="2123" y="2028"/>
                    <a:pt x="2123" y="2029"/>
                    <a:pt x="2123" y="2030"/>
                  </a:cubicBezTo>
                  <a:lnTo>
                    <a:pt x="2123" y="2030"/>
                  </a:lnTo>
                  <a:lnTo>
                    <a:pt x="2123" y="2027"/>
                  </a:lnTo>
                  <a:close/>
                  <a:moveTo>
                    <a:pt x="2287" y="1999"/>
                  </a:moveTo>
                  <a:lnTo>
                    <a:pt x="2286" y="2004"/>
                  </a:lnTo>
                  <a:cubicBezTo>
                    <a:pt x="2283" y="2016"/>
                    <a:pt x="2272" y="2028"/>
                    <a:pt x="2260" y="2040"/>
                  </a:cubicBezTo>
                  <a:cubicBezTo>
                    <a:pt x="2270" y="2020"/>
                    <a:pt x="2273" y="2015"/>
                    <a:pt x="2284" y="2002"/>
                  </a:cubicBezTo>
                  <a:lnTo>
                    <a:pt x="2287" y="1999"/>
                  </a:lnTo>
                  <a:close/>
                  <a:moveTo>
                    <a:pt x="2300" y="1980"/>
                  </a:moveTo>
                  <a:cubicBezTo>
                    <a:pt x="2300" y="1980"/>
                    <a:pt x="2300" y="1981"/>
                    <a:pt x="2300" y="1986"/>
                  </a:cubicBezTo>
                  <a:cubicBezTo>
                    <a:pt x="2295" y="1991"/>
                    <a:pt x="2291" y="1995"/>
                    <a:pt x="2288" y="1998"/>
                  </a:cubicBezTo>
                  <a:lnTo>
                    <a:pt x="2287" y="1999"/>
                  </a:lnTo>
                  <a:lnTo>
                    <a:pt x="2287" y="1999"/>
                  </a:lnTo>
                  <a:cubicBezTo>
                    <a:pt x="2296" y="1990"/>
                    <a:pt x="2299" y="1981"/>
                    <a:pt x="2300" y="1980"/>
                  </a:cubicBezTo>
                  <a:close/>
                  <a:moveTo>
                    <a:pt x="1318" y="1973"/>
                  </a:moveTo>
                  <a:lnTo>
                    <a:pt x="1318" y="1973"/>
                  </a:lnTo>
                  <a:lnTo>
                    <a:pt x="1317" y="1973"/>
                  </a:lnTo>
                  <a:lnTo>
                    <a:pt x="1315" y="1973"/>
                  </a:lnTo>
                  <a:lnTo>
                    <a:pt x="1314" y="1973"/>
                  </a:lnTo>
                  <a:lnTo>
                    <a:pt x="1312" y="1973"/>
                  </a:lnTo>
                  <a:lnTo>
                    <a:pt x="1311" y="1973"/>
                  </a:lnTo>
                  <a:lnTo>
                    <a:pt x="1309" y="1973"/>
                  </a:lnTo>
                  <a:lnTo>
                    <a:pt x="1308" y="1973"/>
                  </a:lnTo>
                  <a:lnTo>
                    <a:pt x="1307" y="1973"/>
                  </a:lnTo>
                  <a:lnTo>
                    <a:pt x="1318" y="1973"/>
                  </a:lnTo>
                  <a:close/>
                  <a:moveTo>
                    <a:pt x="1319" y="1973"/>
                  </a:moveTo>
                  <a:lnTo>
                    <a:pt x="1319" y="1973"/>
                  </a:lnTo>
                  <a:lnTo>
                    <a:pt x="1319" y="1973"/>
                  </a:lnTo>
                  <a:lnTo>
                    <a:pt x="1318" y="1973"/>
                  </a:lnTo>
                  <a:lnTo>
                    <a:pt x="1317" y="1973"/>
                  </a:lnTo>
                  <a:lnTo>
                    <a:pt x="1316" y="1973"/>
                  </a:lnTo>
                  <a:lnTo>
                    <a:pt x="1314" y="1973"/>
                  </a:lnTo>
                  <a:lnTo>
                    <a:pt x="1313" y="1973"/>
                  </a:lnTo>
                  <a:lnTo>
                    <a:pt x="1310" y="1973"/>
                  </a:lnTo>
                  <a:lnTo>
                    <a:pt x="1310" y="1973"/>
                  </a:lnTo>
                  <a:lnTo>
                    <a:pt x="1306" y="1973"/>
                  </a:lnTo>
                  <a:lnTo>
                    <a:pt x="1319" y="1973"/>
                  </a:lnTo>
                  <a:close/>
                  <a:moveTo>
                    <a:pt x="1230" y="1973"/>
                  </a:moveTo>
                  <a:lnTo>
                    <a:pt x="1230" y="1973"/>
                  </a:lnTo>
                  <a:lnTo>
                    <a:pt x="1230" y="1973"/>
                  </a:lnTo>
                  <a:lnTo>
                    <a:pt x="1229" y="1973"/>
                  </a:lnTo>
                  <a:lnTo>
                    <a:pt x="1229" y="1973"/>
                  </a:lnTo>
                  <a:lnTo>
                    <a:pt x="1228" y="1973"/>
                  </a:lnTo>
                  <a:lnTo>
                    <a:pt x="1228" y="1973"/>
                  </a:lnTo>
                  <a:lnTo>
                    <a:pt x="1226" y="1973"/>
                  </a:lnTo>
                  <a:lnTo>
                    <a:pt x="1226" y="1973"/>
                  </a:lnTo>
                  <a:lnTo>
                    <a:pt x="1225" y="1973"/>
                  </a:lnTo>
                  <a:lnTo>
                    <a:pt x="1224" y="1973"/>
                  </a:lnTo>
                  <a:lnTo>
                    <a:pt x="1230" y="1973"/>
                  </a:lnTo>
                  <a:close/>
                  <a:moveTo>
                    <a:pt x="2363" y="1953"/>
                  </a:moveTo>
                  <a:lnTo>
                    <a:pt x="2363" y="1953"/>
                  </a:lnTo>
                  <a:cubicBezTo>
                    <a:pt x="2361" y="1960"/>
                    <a:pt x="2358" y="1966"/>
                    <a:pt x="2355" y="1973"/>
                  </a:cubicBezTo>
                  <a:cubicBezTo>
                    <a:pt x="2356" y="1968"/>
                    <a:pt x="2358" y="1963"/>
                    <a:pt x="2360" y="1958"/>
                  </a:cubicBezTo>
                  <a:lnTo>
                    <a:pt x="2363" y="1953"/>
                  </a:lnTo>
                  <a:close/>
                  <a:moveTo>
                    <a:pt x="1850" y="1945"/>
                  </a:moveTo>
                  <a:cubicBezTo>
                    <a:pt x="1850" y="1959"/>
                    <a:pt x="1824" y="1988"/>
                    <a:pt x="1797" y="1988"/>
                  </a:cubicBezTo>
                  <a:cubicBezTo>
                    <a:pt x="1810" y="1988"/>
                    <a:pt x="1810" y="1974"/>
                    <a:pt x="1810" y="1974"/>
                  </a:cubicBezTo>
                  <a:cubicBezTo>
                    <a:pt x="1837" y="1959"/>
                    <a:pt x="1824" y="1959"/>
                    <a:pt x="1837" y="1959"/>
                  </a:cubicBezTo>
                  <a:cubicBezTo>
                    <a:pt x="1832" y="1959"/>
                    <a:pt x="1832" y="1959"/>
                    <a:pt x="1835" y="1959"/>
                  </a:cubicBezTo>
                  <a:lnTo>
                    <a:pt x="1837" y="1958"/>
                  </a:lnTo>
                  <a:lnTo>
                    <a:pt x="1838" y="1958"/>
                  </a:lnTo>
                  <a:cubicBezTo>
                    <a:pt x="1843" y="1956"/>
                    <a:pt x="1850" y="1952"/>
                    <a:pt x="1850" y="1945"/>
                  </a:cubicBezTo>
                  <a:close/>
                  <a:moveTo>
                    <a:pt x="1837" y="1958"/>
                  </a:moveTo>
                  <a:lnTo>
                    <a:pt x="1837" y="1958"/>
                  </a:lnTo>
                  <a:lnTo>
                    <a:pt x="1837" y="1957"/>
                  </a:lnTo>
                  <a:lnTo>
                    <a:pt x="1837" y="1956"/>
                  </a:lnTo>
                  <a:lnTo>
                    <a:pt x="1837" y="1955"/>
                  </a:lnTo>
                  <a:lnTo>
                    <a:pt x="1837" y="1953"/>
                  </a:lnTo>
                  <a:lnTo>
                    <a:pt x="1837" y="1952"/>
                  </a:lnTo>
                  <a:lnTo>
                    <a:pt x="1837" y="1950"/>
                  </a:lnTo>
                  <a:lnTo>
                    <a:pt x="1837" y="1950"/>
                  </a:lnTo>
                  <a:lnTo>
                    <a:pt x="1837" y="1947"/>
                  </a:lnTo>
                  <a:lnTo>
                    <a:pt x="1837" y="1946"/>
                  </a:lnTo>
                  <a:lnTo>
                    <a:pt x="1837" y="1945"/>
                  </a:lnTo>
                  <a:lnTo>
                    <a:pt x="1837" y="1958"/>
                  </a:lnTo>
                  <a:close/>
                  <a:moveTo>
                    <a:pt x="1524" y="1945"/>
                  </a:moveTo>
                  <a:cubicBezTo>
                    <a:pt x="1524" y="1945"/>
                    <a:pt x="1532" y="1945"/>
                    <a:pt x="1536" y="1945"/>
                  </a:cubicBezTo>
                  <a:lnTo>
                    <a:pt x="1537" y="1945"/>
                  </a:lnTo>
                  <a:lnTo>
                    <a:pt x="1537" y="1945"/>
                  </a:lnTo>
                  <a:cubicBezTo>
                    <a:pt x="1538" y="1945"/>
                    <a:pt x="1538" y="1945"/>
                    <a:pt x="1538" y="1945"/>
                  </a:cubicBezTo>
                  <a:cubicBezTo>
                    <a:pt x="1538" y="1960"/>
                    <a:pt x="1524" y="1960"/>
                    <a:pt x="1524" y="1960"/>
                  </a:cubicBezTo>
                  <a:cubicBezTo>
                    <a:pt x="1510" y="1960"/>
                    <a:pt x="1524" y="1960"/>
                    <a:pt x="1524" y="1945"/>
                  </a:cubicBezTo>
                  <a:close/>
                  <a:moveTo>
                    <a:pt x="1265" y="1945"/>
                  </a:moveTo>
                  <a:cubicBezTo>
                    <a:pt x="1279" y="1945"/>
                    <a:pt x="1279" y="1945"/>
                    <a:pt x="1294" y="1945"/>
                  </a:cubicBezTo>
                  <a:cubicBezTo>
                    <a:pt x="1294" y="1945"/>
                    <a:pt x="1294" y="1945"/>
                    <a:pt x="1308" y="1945"/>
                  </a:cubicBezTo>
                  <a:cubicBezTo>
                    <a:pt x="1294" y="1960"/>
                    <a:pt x="1308" y="1960"/>
                    <a:pt x="1294" y="1960"/>
                  </a:cubicBezTo>
                  <a:cubicBezTo>
                    <a:pt x="1279" y="1960"/>
                    <a:pt x="1265" y="1960"/>
                    <a:pt x="1265" y="1960"/>
                  </a:cubicBezTo>
                  <a:cubicBezTo>
                    <a:pt x="1265" y="1960"/>
                    <a:pt x="1265" y="1960"/>
                    <a:pt x="1265" y="1945"/>
                  </a:cubicBezTo>
                  <a:close/>
                  <a:moveTo>
                    <a:pt x="1632" y="1932"/>
                  </a:moveTo>
                  <a:cubicBezTo>
                    <a:pt x="1632" y="1932"/>
                    <a:pt x="1646" y="1932"/>
                    <a:pt x="1660" y="1932"/>
                  </a:cubicBezTo>
                  <a:cubicBezTo>
                    <a:pt x="1660" y="1932"/>
                    <a:pt x="1646" y="1932"/>
                    <a:pt x="1646" y="1946"/>
                  </a:cubicBezTo>
                  <a:cubicBezTo>
                    <a:pt x="1660" y="1946"/>
                    <a:pt x="1673" y="1932"/>
                    <a:pt x="1673" y="1932"/>
                  </a:cubicBezTo>
                  <a:cubicBezTo>
                    <a:pt x="1687" y="1932"/>
                    <a:pt x="1673" y="1946"/>
                    <a:pt x="1673" y="1946"/>
                  </a:cubicBezTo>
                  <a:cubicBezTo>
                    <a:pt x="1646" y="1959"/>
                    <a:pt x="1632" y="1973"/>
                    <a:pt x="1605" y="1973"/>
                  </a:cubicBezTo>
                  <a:cubicBezTo>
                    <a:pt x="1592" y="1986"/>
                    <a:pt x="1564" y="1986"/>
                    <a:pt x="1551" y="2000"/>
                  </a:cubicBezTo>
                  <a:cubicBezTo>
                    <a:pt x="1537" y="2000"/>
                    <a:pt x="1537" y="1986"/>
                    <a:pt x="1537" y="1986"/>
                  </a:cubicBezTo>
                  <a:cubicBezTo>
                    <a:pt x="1551" y="1973"/>
                    <a:pt x="1564" y="1959"/>
                    <a:pt x="1578" y="1959"/>
                  </a:cubicBezTo>
                  <a:cubicBezTo>
                    <a:pt x="1592" y="1946"/>
                    <a:pt x="1605" y="1946"/>
                    <a:pt x="1632" y="1932"/>
                  </a:cubicBezTo>
                  <a:close/>
                  <a:moveTo>
                    <a:pt x="1470" y="1932"/>
                  </a:moveTo>
                  <a:cubicBezTo>
                    <a:pt x="1470" y="1945"/>
                    <a:pt x="1457" y="1945"/>
                    <a:pt x="1457" y="1945"/>
                  </a:cubicBezTo>
                  <a:cubicBezTo>
                    <a:pt x="1457" y="1945"/>
                    <a:pt x="1457" y="1945"/>
                    <a:pt x="1470" y="1932"/>
                  </a:cubicBezTo>
                  <a:close/>
                  <a:moveTo>
                    <a:pt x="1384" y="1926"/>
                  </a:moveTo>
                  <a:lnTo>
                    <a:pt x="1384" y="1926"/>
                  </a:lnTo>
                  <a:cubicBezTo>
                    <a:pt x="1368" y="1932"/>
                    <a:pt x="1358" y="1932"/>
                    <a:pt x="1348" y="1932"/>
                  </a:cubicBezTo>
                  <a:lnTo>
                    <a:pt x="1348" y="1930"/>
                  </a:lnTo>
                  <a:lnTo>
                    <a:pt x="1351" y="1930"/>
                  </a:lnTo>
                  <a:cubicBezTo>
                    <a:pt x="1363" y="1928"/>
                    <a:pt x="1374" y="1927"/>
                    <a:pt x="1382" y="1926"/>
                  </a:cubicBezTo>
                  <a:lnTo>
                    <a:pt x="1384" y="1926"/>
                  </a:lnTo>
                  <a:close/>
                  <a:moveTo>
                    <a:pt x="1546" y="1922"/>
                  </a:moveTo>
                  <a:lnTo>
                    <a:pt x="1544" y="1925"/>
                  </a:lnTo>
                  <a:lnTo>
                    <a:pt x="1543" y="1925"/>
                  </a:lnTo>
                  <a:lnTo>
                    <a:pt x="1546" y="1922"/>
                  </a:lnTo>
                  <a:close/>
                  <a:moveTo>
                    <a:pt x="1402" y="1917"/>
                  </a:moveTo>
                  <a:cubicBezTo>
                    <a:pt x="1402" y="1932"/>
                    <a:pt x="1429" y="1917"/>
                    <a:pt x="1443" y="1917"/>
                  </a:cubicBezTo>
                  <a:cubicBezTo>
                    <a:pt x="1443" y="1932"/>
                    <a:pt x="1416" y="1932"/>
                    <a:pt x="1402" y="1932"/>
                  </a:cubicBezTo>
                  <a:cubicBezTo>
                    <a:pt x="1402" y="1926"/>
                    <a:pt x="1397" y="1925"/>
                    <a:pt x="1387" y="1925"/>
                  </a:cubicBezTo>
                  <a:lnTo>
                    <a:pt x="1384" y="1926"/>
                  </a:lnTo>
                  <a:lnTo>
                    <a:pt x="1393" y="1922"/>
                  </a:lnTo>
                  <a:cubicBezTo>
                    <a:pt x="1396" y="1921"/>
                    <a:pt x="1399" y="1919"/>
                    <a:pt x="1402" y="1917"/>
                  </a:cubicBezTo>
                  <a:close/>
                  <a:moveTo>
                    <a:pt x="1280" y="1917"/>
                  </a:moveTo>
                  <a:cubicBezTo>
                    <a:pt x="1280" y="1917"/>
                    <a:pt x="1294" y="1917"/>
                    <a:pt x="1294" y="1917"/>
                  </a:cubicBezTo>
                  <a:cubicBezTo>
                    <a:pt x="1319" y="1917"/>
                    <a:pt x="1345" y="1917"/>
                    <a:pt x="1348" y="1929"/>
                  </a:cubicBezTo>
                  <a:lnTo>
                    <a:pt x="1348" y="1930"/>
                  </a:lnTo>
                  <a:lnTo>
                    <a:pt x="1336" y="1931"/>
                  </a:lnTo>
                  <a:cubicBezTo>
                    <a:pt x="1331" y="1932"/>
                    <a:pt x="1326" y="1932"/>
                    <a:pt x="1321" y="1932"/>
                  </a:cubicBezTo>
                  <a:cubicBezTo>
                    <a:pt x="1321" y="1917"/>
                    <a:pt x="1294" y="1917"/>
                    <a:pt x="1280" y="1917"/>
                  </a:cubicBezTo>
                  <a:close/>
                  <a:moveTo>
                    <a:pt x="2260" y="1905"/>
                  </a:moveTo>
                  <a:cubicBezTo>
                    <a:pt x="2260" y="1918"/>
                    <a:pt x="2231" y="1932"/>
                    <a:pt x="2217" y="1945"/>
                  </a:cubicBezTo>
                  <a:cubicBezTo>
                    <a:pt x="2231" y="1918"/>
                    <a:pt x="2246" y="1918"/>
                    <a:pt x="2260" y="1905"/>
                  </a:cubicBezTo>
                  <a:close/>
                  <a:moveTo>
                    <a:pt x="1040" y="1904"/>
                  </a:moveTo>
                  <a:lnTo>
                    <a:pt x="1042" y="1904"/>
                  </a:lnTo>
                  <a:cubicBezTo>
                    <a:pt x="1044" y="1905"/>
                    <a:pt x="1045" y="1905"/>
                    <a:pt x="1047" y="1905"/>
                  </a:cubicBezTo>
                  <a:cubicBezTo>
                    <a:pt x="1042" y="1905"/>
                    <a:pt x="1041" y="1905"/>
                    <a:pt x="1040" y="1904"/>
                  </a:cubicBezTo>
                  <a:lnTo>
                    <a:pt x="1040" y="1904"/>
                  </a:lnTo>
                  <a:close/>
                  <a:moveTo>
                    <a:pt x="1117" y="1892"/>
                  </a:moveTo>
                  <a:cubicBezTo>
                    <a:pt x="1117" y="1892"/>
                    <a:pt x="1117" y="1892"/>
                    <a:pt x="1131" y="1892"/>
                  </a:cubicBezTo>
                  <a:cubicBezTo>
                    <a:pt x="1144" y="1892"/>
                    <a:pt x="1144" y="1892"/>
                    <a:pt x="1158" y="1892"/>
                  </a:cubicBezTo>
                  <a:cubicBezTo>
                    <a:pt x="1185" y="1905"/>
                    <a:pt x="1225" y="1905"/>
                    <a:pt x="1252" y="1919"/>
                  </a:cubicBezTo>
                  <a:cubicBezTo>
                    <a:pt x="1252" y="1919"/>
                    <a:pt x="1252" y="1932"/>
                    <a:pt x="1252" y="1932"/>
                  </a:cubicBezTo>
                  <a:cubicBezTo>
                    <a:pt x="1239" y="1932"/>
                    <a:pt x="1212" y="1932"/>
                    <a:pt x="1198" y="1932"/>
                  </a:cubicBezTo>
                  <a:cubicBezTo>
                    <a:pt x="1185" y="1919"/>
                    <a:pt x="1171" y="1919"/>
                    <a:pt x="1144" y="1919"/>
                  </a:cubicBezTo>
                  <a:cubicBezTo>
                    <a:pt x="1144" y="1905"/>
                    <a:pt x="1131" y="1905"/>
                    <a:pt x="1117" y="1892"/>
                  </a:cubicBezTo>
                  <a:close/>
                  <a:moveTo>
                    <a:pt x="966" y="1878"/>
                  </a:moveTo>
                  <a:cubicBezTo>
                    <a:pt x="966" y="1878"/>
                    <a:pt x="979" y="1891"/>
                    <a:pt x="979" y="1891"/>
                  </a:cubicBezTo>
                  <a:cubicBezTo>
                    <a:pt x="966" y="1891"/>
                    <a:pt x="966" y="1891"/>
                    <a:pt x="966" y="1878"/>
                  </a:cubicBezTo>
                  <a:close/>
                  <a:moveTo>
                    <a:pt x="966" y="1878"/>
                  </a:moveTo>
                  <a:lnTo>
                    <a:pt x="965" y="1878"/>
                  </a:lnTo>
                  <a:lnTo>
                    <a:pt x="964" y="1878"/>
                  </a:lnTo>
                  <a:lnTo>
                    <a:pt x="963" y="1878"/>
                  </a:lnTo>
                  <a:lnTo>
                    <a:pt x="962" y="1878"/>
                  </a:lnTo>
                  <a:lnTo>
                    <a:pt x="962" y="1878"/>
                  </a:lnTo>
                  <a:lnTo>
                    <a:pt x="961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0" y="1878"/>
                  </a:lnTo>
                  <a:lnTo>
                    <a:pt x="966" y="1878"/>
                  </a:lnTo>
                  <a:close/>
                  <a:moveTo>
                    <a:pt x="1973" y="1877"/>
                  </a:moveTo>
                  <a:cubicBezTo>
                    <a:pt x="1973" y="1892"/>
                    <a:pt x="1960" y="1892"/>
                    <a:pt x="1960" y="1892"/>
                  </a:cubicBezTo>
                  <a:cubicBezTo>
                    <a:pt x="1973" y="1877"/>
                    <a:pt x="1973" y="1877"/>
                    <a:pt x="1973" y="1877"/>
                  </a:cubicBezTo>
                  <a:close/>
                  <a:moveTo>
                    <a:pt x="1511" y="1877"/>
                  </a:moveTo>
                  <a:cubicBezTo>
                    <a:pt x="1538" y="1877"/>
                    <a:pt x="1524" y="1891"/>
                    <a:pt x="1551" y="1877"/>
                  </a:cubicBezTo>
                  <a:cubicBezTo>
                    <a:pt x="1565" y="1877"/>
                    <a:pt x="1565" y="1877"/>
                    <a:pt x="1565" y="1891"/>
                  </a:cubicBezTo>
                  <a:cubicBezTo>
                    <a:pt x="1565" y="1905"/>
                    <a:pt x="1538" y="1905"/>
                    <a:pt x="1524" y="1918"/>
                  </a:cubicBezTo>
                  <a:cubicBezTo>
                    <a:pt x="1511" y="1918"/>
                    <a:pt x="1511" y="1918"/>
                    <a:pt x="1497" y="1932"/>
                  </a:cubicBezTo>
                  <a:cubicBezTo>
                    <a:pt x="1484" y="1932"/>
                    <a:pt x="1484" y="1932"/>
                    <a:pt x="1470" y="1932"/>
                  </a:cubicBezTo>
                  <a:cubicBezTo>
                    <a:pt x="1470" y="1932"/>
                    <a:pt x="1470" y="1918"/>
                    <a:pt x="1484" y="1918"/>
                  </a:cubicBezTo>
                  <a:cubicBezTo>
                    <a:pt x="1497" y="1905"/>
                    <a:pt x="1511" y="1905"/>
                    <a:pt x="1497" y="1905"/>
                  </a:cubicBezTo>
                  <a:cubicBezTo>
                    <a:pt x="1511" y="1891"/>
                    <a:pt x="1497" y="1891"/>
                    <a:pt x="1497" y="1891"/>
                  </a:cubicBezTo>
                  <a:cubicBezTo>
                    <a:pt x="1511" y="1891"/>
                    <a:pt x="1511" y="1891"/>
                    <a:pt x="1511" y="1877"/>
                  </a:cubicBezTo>
                  <a:close/>
                  <a:moveTo>
                    <a:pt x="1020" y="1877"/>
                  </a:moveTo>
                  <a:cubicBezTo>
                    <a:pt x="1034" y="1877"/>
                    <a:pt x="1020" y="1877"/>
                    <a:pt x="1034" y="1877"/>
                  </a:cubicBezTo>
                  <a:cubicBezTo>
                    <a:pt x="1034" y="1877"/>
                    <a:pt x="1048" y="1877"/>
                    <a:pt x="1061" y="1877"/>
                  </a:cubicBezTo>
                  <a:cubicBezTo>
                    <a:pt x="1061" y="1891"/>
                    <a:pt x="1075" y="1891"/>
                    <a:pt x="1089" y="1891"/>
                  </a:cubicBezTo>
                  <a:cubicBezTo>
                    <a:pt x="1075" y="1891"/>
                    <a:pt x="1075" y="1891"/>
                    <a:pt x="1075" y="1905"/>
                  </a:cubicBezTo>
                  <a:cubicBezTo>
                    <a:pt x="1089" y="1905"/>
                    <a:pt x="1103" y="1918"/>
                    <a:pt x="1116" y="1918"/>
                  </a:cubicBezTo>
                  <a:cubicBezTo>
                    <a:pt x="1130" y="1932"/>
                    <a:pt x="1130" y="1932"/>
                    <a:pt x="1116" y="1932"/>
                  </a:cubicBezTo>
                  <a:cubicBezTo>
                    <a:pt x="1103" y="1932"/>
                    <a:pt x="1089" y="1918"/>
                    <a:pt x="1061" y="1918"/>
                  </a:cubicBezTo>
                  <a:cubicBezTo>
                    <a:pt x="1061" y="1905"/>
                    <a:pt x="1048" y="1905"/>
                    <a:pt x="1061" y="1905"/>
                  </a:cubicBezTo>
                  <a:cubicBezTo>
                    <a:pt x="1048" y="1891"/>
                    <a:pt x="1034" y="1891"/>
                    <a:pt x="1020" y="1877"/>
                  </a:cubicBezTo>
                  <a:close/>
                  <a:moveTo>
                    <a:pt x="1746" y="1875"/>
                  </a:moveTo>
                  <a:cubicBezTo>
                    <a:pt x="1750" y="1875"/>
                    <a:pt x="1737" y="1894"/>
                    <a:pt x="1715" y="1905"/>
                  </a:cubicBezTo>
                  <a:cubicBezTo>
                    <a:pt x="1702" y="1905"/>
                    <a:pt x="1715" y="1905"/>
                    <a:pt x="1715" y="1892"/>
                  </a:cubicBezTo>
                  <a:cubicBezTo>
                    <a:pt x="1715" y="1892"/>
                    <a:pt x="1715" y="1892"/>
                    <a:pt x="1742" y="1878"/>
                  </a:cubicBezTo>
                  <a:cubicBezTo>
                    <a:pt x="1744" y="1876"/>
                    <a:pt x="1746" y="1875"/>
                    <a:pt x="1746" y="1875"/>
                  </a:cubicBezTo>
                  <a:close/>
                  <a:moveTo>
                    <a:pt x="2423" y="1865"/>
                  </a:moveTo>
                  <a:cubicBezTo>
                    <a:pt x="2403" y="1885"/>
                    <a:pt x="2382" y="1913"/>
                    <a:pt x="2367" y="1943"/>
                  </a:cubicBezTo>
                  <a:lnTo>
                    <a:pt x="2363" y="1953"/>
                  </a:lnTo>
                  <a:lnTo>
                    <a:pt x="2365" y="1945"/>
                  </a:lnTo>
                  <a:cubicBezTo>
                    <a:pt x="2366" y="1941"/>
                    <a:pt x="2367" y="1937"/>
                    <a:pt x="2367" y="1935"/>
                  </a:cubicBezTo>
                  <a:lnTo>
                    <a:pt x="2367" y="1933"/>
                  </a:lnTo>
                  <a:lnTo>
                    <a:pt x="2368" y="1933"/>
                  </a:lnTo>
                  <a:cubicBezTo>
                    <a:pt x="2368" y="1927"/>
                    <a:pt x="2368" y="1928"/>
                    <a:pt x="2368" y="1932"/>
                  </a:cubicBezTo>
                  <a:lnTo>
                    <a:pt x="2367" y="1933"/>
                  </a:lnTo>
                  <a:lnTo>
                    <a:pt x="2359" y="1943"/>
                  </a:lnTo>
                  <a:cubicBezTo>
                    <a:pt x="2337" y="1966"/>
                    <a:pt x="2324" y="1988"/>
                    <a:pt x="2300" y="2000"/>
                  </a:cubicBezTo>
                  <a:cubicBezTo>
                    <a:pt x="2341" y="1960"/>
                    <a:pt x="2382" y="1906"/>
                    <a:pt x="2423" y="1865"/>
                  </a:cubicBezTo>
                  <a:close/>
                  <a:moveTo>
                    <a:pt x="1947" y="1865"/>
                  </a:moveTo>
                  <a:cubicBezTo>
                    <a:pt x="1947" y="1878"/>
                    <a:pt x="1947" y="1878"/>
                    <a:pt x="1947" y="1878"/>
                  </a:cubicBezTo>
                  <a:cubicBezTo>
                    <a:pt x="1947" y="1878"/>
                    <a:pt x="1947" y="1878"/>
                    <a:pt x="1932" y="1878"/>
                  </a:cubicBezTo>
                  <a:cubicBezTo>
                    <a:pt x="1932" y="1878"/>
                    <a:pt x="1947" y="1878"/>
                    <a:pt x="1947" y="1865"/>
                  </a:cubicBezTo>
                  <a:close/>
                  <a:moveTo>
                    <a:pt x="1730" y="1830"/>
                  </a:moveTo>
                  <a:cubicBezTo>
                    <a:pt x="1733" y="1830"/>
                    <a:pt x="1738" y="1831"/>
                    <a:pt x="1742" y="1836"/>
                  </a:cubicBezTo>
                  <a:cubicBezTo>
                    <a:pt x="1728" y="1836"/>
                    <a:pt x="1715" y="1863"/>
                    <a:pt x="1701" y="1877"/>
                  </a:cubicBezTo>
                  <a:cubicBezTo>
                    <a:pt x="1687" y="1863"/>
                    <a:pt x="1660" y="1877"/>
                    <a:pt x="1633" y="1890"/>
                  </a:cubicBezTo>
                  <a:cubicBezTo>
                    <a:pt x="1619" y="1904"/>
                    <a:pt x="1619" y="1918"/>
                    <a:pt x="1578" y="1931"/>
                  </a:cubicBezTo>
                  <a:cubicBezTo>
                    <a:pt x="1578" y="1931"/>
                    <a:pt x="1564" y="1931"/>
                    <a:pt x="1551" y="1931"/>
                  </a:cubicBezTo>
                  <a:cubicBezTo>
                    <a:pt x="1551" y="1931"/>
                    <a:pt x="1551" y="1931"/>
                    <a:pt x="1537" y="1945"/>
                  </a:cubicBezTo>
                  <a:lnTo>
                    <a:pt x="1537" y="1944"/>
                  </a:lnTo>
                  <a:lnTo>
                    <a:pt x="1537" y="1944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3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1"/>
                  </a:lnTo>
                  <a:lnTo>
                    <a:pt x="1537" y="1940"/>
                  </a:lnTo>
                  <a:lnTo>
                    <a:pt x="1537" y="1940"/>
                  </a:lnTo>
                  <a:lnTo>
                    <a:pt x="1537" y="1939"/>
                  </a:lnTo>
                  <a:lnTo>
                    <a:pt x="1537" y="1939"/>
                  </a:lnTo>
                  <a:cubicBezTo>
                    <a:pt x="1537" y="1939"/>
                    <a:pt x="1537" y="1939"/>
                    <a:pt x="1537" y="1939"/>
                  </a:cubicBezTo>
                  <a:lnTo>
                    <a:pt x="1537" y="1938"/>
                  </a:lnTo>
                  <a:cubicBezTo>
                    <a:pt x="1537" y="1935"/>
                    <a:pt x="1537" y="1931"/>
                    <a:pt x="1537" y="1931"/>
                  </a:cubicBezTo>
                  <a:cubicBezTo>
                    <a:pt x="1537" y="1918"/>
                    <a:pt x="1537" y="1918"/>
                    <a:pt x="1537" y="1918"/>
                  </a:cubicBezTo>
                  <a:cubicBezTo>
                    <a:pt x="1551" y="1918"/>
                    <a:pt x="1551" y="1918"/>
                    <a:pt x="1578" y="1904"/>
                  </a:cubicBezTo>
                  <a:cubicBezTo>
                    <a:pt x="1578" y="1904"/>
                    <a:pt x="1564" y="1918"/>
                    <a:pt x="1578" y="1918"/>
                  </a:cubicBezTo>
                  <a:cubicBezTo>
                    <a:pt x="1578" y="1918"/>
                    <a:pt x="1605" y="1904"/>
                    <a:pt x="1619" y="1890"/>
                  </a:cubicBezTo>
                  <a:cubicBezTo>
                    <a:pt x="1633" y="1890"/>
                    <a:pt x="1633" y="1877"/>
                    <a:pt x="1646" y="1877"/>
                  </a:cubicBezTo>
                  <a:cubicBezTo>
                    <a:pt x="1660" y="1877"/>
                    <a:pt x="1660" y="1863"/>
                    <a:pt x="1687" y="1849"/>
                  </a:cubicBezTo>
                  <a:cubicBezTo>
                    <a:pt x="1701" y="1849"/>
                    <a:pt x="1701" y="1849"/>
                    <a:pt x="1715" y="1836"/>
                  </a:cubicBezTo>
                  <a:cubicBezTo>
                    <a:pt x="1715" y="1836"/>
                    <a:pt x="1721" y="1829"/>
                    <a:pt x="1730" y="1830"/>
                  </a:cubicBezTo>
                  <a:close/>
                  <a:moveTo>
                    <a:pt x="2413" y="1824"/>
                  </a:moveTo>
                  <a:lnTo>
                    <a:pt x="2413" y="1824"/>
                  </a:lnTo>
                  <a:cubicBezTo>
                    <a:pt x="2411" y="1828"/>
                    <a:pt x="2410" y="1829"/>
                    <a:pt x="2410" y="1824"/>
                  </a:cubicBezTo>
                  <a:lnTo>
                    <a:pt x="2413" y="1824"/>
                  </a:lnTo>
                  <a:close/>
                  <a:moveTo>
                    <a:pt x="1851" y="1782"/>
                  </a:moveTo>
                  <a:cubicBezTo>
                    <a:pt x="1865" y="1796"/>
                    <a:pt x="1838" y="1823"/>
                    <a:pt x="1811" y="1836"/>
                  </a:cubicBezTo>
                  <a:cubicBezTo>
                    <a:pt x="1811" y="1850"/>
                    <a:pt x="1797" y="1836"/>
                    <a:pt x="1797" y="1836"/>
                  </a:cubicBezTo>
                  <a:cubicBezTo>
                    <a:pt x="1811" y="1823"/>
                    <a:pt x="1838" y="1796"/>
                    <a:pt x="1851" y="1782"/>
                  </a:cubicBezTo>
                  <a:close/>
                  <a:moveTo>
                    <a:pt x="2438" y="1770"/>
                  </a:moveTo>
                  <a:cubicBezTo>
                    <a:pt x="2438" y="1770"/>
                    <a:pt x="2438" y="1784"/>
                    <a:pt x="2438" y="1797"/>
                  </a:cubicBezTo>
                  <a:cubicBezTo>
                    <a:pt x="2426" y="1809"/>
                    <a:pt x="2424" y="1821"/>
                    <a:pt x="2415" y="1824"/>
                  </a:cubicBezTo>
                  <a:lnTo>
                    <a:pt x="2413" y="1824"/>
                  </a:lnTo>
                  <a:lnTo>
                    <a:pt x="2414" y="1822"/>
                  </a:lnTo>
                  <a:cubicBezTo>
                    <a:pt x="2419" y="1813"/>
                    <a:pt x="2424" y="1797"/>
                    <a:pt x="2424" y="1797"/>
                  </a:cubicBezTo>
                  <a:cubicBezTo>
                    <a:pt x="2438" y="1784"/>
                    <a:pt x="2438" y="1784"/>
                    <a:pt x="2438" y="1770"/>
                  </a:cubicBezTo>
                  <a:close/>
                  <a:moveTo>
                    <a:pt x="912" y="1770"/>
                  </a:moveTo>
                  <a:cubicBezTo>
                    <a:pt x="926" y="1770"/>
                    <a:pt x="926" y="1770"/>
                    <a:pt x="940" y="1783"/>
                  </a:cubicBezTo>
                  <a:cubicBezTo>
                    <a:pt x="940" y="1783"/>
                    <a:pt x="926" y="1770"/>
                    <a:pt x="912" y="1770"/>
                  </a:cubicBezTo>
                  <a:close/>
                  <a:moveTo>
                    <a:pt x="2450" y="1762"/>
                  </a:moveTo>
                  <a:lnTo>
                    <a:pt x="2450" y="1762"/>
                  </a:lnTo>
                  <a:lnTo>
                    <a:pt x="2450" y="1762"/>
                  </a:lnTo>
                  <a:lnTo>
                    <a:pt x="2450" y="1761"/>
                  </a:lnTo>
                  <a:lnTo>
                    <a:pt x="2450" y="1761"/>
                  </a:lnTo>
                  <a:lnTo>
                    <a:pt x="2450" y="1760"/>
                  </a:lnTo>
                  <a:lnTo>
                    <a:pt x="2450" y="1760"/>
                  </a:lnTo>
                  <a:lnTo>
                    <a:pt x="2450" y="1759"/>
                  </a:lnTo>
                  <a:lnTo>
                    <a:pt x="2450" y="1758"/>
                  </a:lnTo>
                  <a:lnTo>
                    <a:pt x="2450" y="1757"/>
                  </a:lnTo>
                  <a:lnTo>
                    <a:pt x="2450" y="1756"/>
                  </a:lnTo>
                  <a:lnTo>
                    <a:pt x="2450" y="1762"/>
                  </a:lnTo>
                  <a:close/>
                  <a:moveTo>
                    <a:pt x="2454" y="1726"/>
                  </a:moveTo>
                  <a:cubicBezTo>
                    <a:pt x="2460" y="1725"/>
                    <a:pt x="2450" y="1756"/>
                    <a:pt x="2450" y="1756"/>
                  </a:cubicBezTo>
                  <a:cubicBezTo>
                    <a:pt x="2450" y="1743"/>
                    <a:pt x="2450" y="1743"/>
                    <a:pt x="2450" y="1743"/>
                  </a:cubicBezTo>
                  <a:cubicBezTo>
                    <a:pt x="2450" y="1743"/>
                    <a:pt x="2450" y="1729"/>
                    <a:pt x="2450" y="1729"/>
                  </a:cubicBezTo>
                  <a:cubicBezTo>
                    <a:pt x="2452" y="1727"/>
                    <a:pt x="2453" y="1726"/>
                    <a:pt x="2454" y="1726"/>
                  </a:cubicBezTo>
                  <a:close/>
                  <a:moveTo>
                    <a:pt x="1878" y="1715"/>
                  </a:moveTo>
                  <a:cubicBezTo>
                    <a:pt x="1878" y="1729"/>
                    <a:pt x="1878" y="1729"/>
                    <a:pt x="1865" y="1743"/>
                  </a:cubicBezTo>
                  <a:cubicBezTo>
                    <a:pt x="1865" y="1743"/>
                    <a:pt x="1878" y="1729"/>
                    <a:pt x="1865" y="1729"/>
                  </a:cubicBezTo>
                  <a:cubicBezTo>
                    <a:pt x="1878" y="1729"/>
                    <a:pt x="1878" y="1729"/>
                    <a:pt x="1878" y="1715"/>
                  </a:cubicBezTo>
                  <a:close/>
                  <a:moveTo>
                    <a:pt x="789" y="1720"/>
                  </a:moveTo>
                  <a:lnTo>
                    <a:pt x="789" y="1720"/>
                  </a:lnTo>
                  <a:lnTo>
                    <a:pt x="789" y="1720"/>
                  </a:lnTo>
                  <a:lnTo>
                    <a:pt x="789" y="1719"/>
                  </a:lnTo>
                  <a:lnTo>
                    <a:pt x="789" y="1719"/>
                  </a:lnTo>
                  <a:lnTo>
                    <a:pt x="789" y="1718"/>
                  </a:lnTo>
                  <a:lnTo>
                    <a:pt x="789" y="1718"/>
                  </a:lnTo>
                  <a:lnTo>
                    <a:pt x="789" y="1717"/>
                  </a:lnTo>
                  <a:lnTo>
                    <a:pt x="789" y="1716"/>
                  </a:lnTo>
                  <a:lnTo>
                    <a:pt x="789" y="1715"/>
                  </a:lnTo>
                  <a:lnTo>
                    <a:pt x="789" y="1714"/>
                  </a:lnTo>
                  <a:lnTo>
                    <a:pt x="789" y="1720"/>
                  </a:lnTo>
                  <a:close/>
                  <a:moveTo>
                    <a:pt x="2368" y="1700"/>
                  </a:moveTo>
                  <a:cubicBezTo>
                    <a:pt x="2368" y="1714"/>
                    <a:pt x="2368" y="1714"/>
                    <a:pt x="2368" y="1714"/>
                  </a:cubicBezTo>
                  <a:cubicBezTo>
                    <a:pt x="2354" y="1728"/>
                    <a:pt x="2354" y="1741"/>
                    <a:pt x="2341" y="1755"/>
                  </a:cubicBezTo>
                  <a:cubicBezTo>
                    <a:pt x="2341" y="1769"/>
                    <a:pt x="2327" y="1783"/>
                    <a:pt x="2314" y="1797"/>
                  </a:cubicBezTo>
                  <a:cubicBezTo>
                    <a:pt x="2327" y="1783"/>
                    <a:pt x="2300" y="1824"/>
                    <a:pt x="2300" y="1838"/>
                  </a:cubicBezTo>
                  <a:cubicBezTo>
                    <a:pt x="2300" y="1824"/>
                    <a:pt x="2300" y="1824"/>
                    <a:pt x="2314" y="1783"/>
                  </a:cubicBezTo>
                  <a:cubicBezTo>
                    <a:pt x="2327" y="1783"/>
                    <a:pt x="2341" y="1755"/>
                    <a:pt x="2341" y="1741"/>
                  </a:cubicBezTo>
                  <a:cubicBezTo>
                    <a:pt x="2354" y="1728"/>
                    <a:pt x="2368" y="1700"/>
                    <a:pt x="2368" y="1700"/>
                  </a:cubicBezTo>
                  <a:close/>
                  <a:moveTo>
                    <a:pt x="857" y="1700"/>
                  </a:moveTo>
                  <a:cubicBezTo>
                    <a:pt x="870" y="1714"/>
                    <a:pt x="884" y="1729"/>
                    <a:pt x="884" y="1729"/>
                  </a:cubicBezTo>
                  <a:cubicBezTo>
                    <a:pt x="897" y="1743"/>
                    <a:pt x="870" y="1729"/>
                    <a:pt x="857" y="1714"/>
                  </a:cubicBezTo>
                  <a:cubicBezTo>
                    <a:pt x="857" y="1714"/>
                    <a:pt x="857" y="1714"/>
                    <a:pt x="857" y="1700"/>
                  </a:cubicBezTo>
                  <a:close/>
                  <a:moveTo>
                    <a:pt x="1957" y="1690"/>
                  </a:moveTo>
                  <a:lnTo>
                    <a:pt x="1956" y="1692"/>
                  </a:lnTo>
                  <a:cubicBezTo>
                    <a:pt x="1951" y="1698"/>
                    <a:pt x="1946" y="1706"/>
                    <a:pt x="1946" y="1715"/>
                  </a:cubicBezTo>
                  <a:cubicBezTo>
                    <a:pt x="1946" y="1715"/>
                    <a:pt x="1946" y="1715"/>
                    <a:pt x="1932" y="1715"/>
                  </a:cubicBezTo>
                  <a:cubicBezTo>
                    <a:pt x="1944" y="1715"/>
                    <a:pt x="1946" y="1704"/>
                    <a:pt x="1955" y="1692"/>
                  </a:cubicBezTo>
                  <a:lnTo>
                    <a:pt x="1957" y="1690"/>
                  </a:lnTo>
                  <a:close/>
                  <a:moveTo>
                    <a:pt x="1960" y="1687"/>
                  </a:moveTo>
                  <a:lnTo>
                    <a:pt x="1957" y="1690"/>
                  </a:lnTo>
                  <a:lnTo>
                    <a:pt x="1958" y="1689"/>
                  </a:lnTo>
                  <a:cubicBezTo>
                    <a:pt x="1959" y="1688"/>
                    <a:pt x="1960" y="1687"/>
                    <a:pt x="1960" y="1687"/>
                  </a:cubicBezTo>
                  <a:close/>
                  <a:moveTo>
                    <a:pt x="779" y="1654"/>
                  </a:moveTo>
                  <a:cubicBezTo>
                    <a:pt x="784" y="1655"/>
                    <a:pt x="793" y="1663"/>
                    <a:pt x="803" y="1672"/>
                  </a:cubicBezTo>
                  <a:cubicBezTo>
                    <a:pt x="803" y="1672"/>
                    <a:pt x="789" y="1660"/>
                    <a:pt x="775" y="1660"/>
                  </a:cubicBezTo>
                  <a:cubicBezTo>
                    <a:pt x="775" y="1656"/>
                    <a:pt x="776" y="1654"/>
                    <a:pt x="779" y="1654"/>
                  </a:cubicBezTo>
                  <a:close/>
                  <a:moveTo>
                    <a:pt x="750" y="1647"/>
                  </a:moveTo>
                  <a:cubicBezTo>
                    <a:pt x="750" y="1647"/>
                    <a:pt x="750" y="1647"/>
                    <a:pt x="750" y="1647"/>
                  </a:cubicBezTo>
                  <a:lnTo>
                    <a:pt x="749" y="1647"/>
                  </a:lnTo>
                  <a:lnTo>
                    <a:pt x="749" y="1647"/>
                  </a:lnTo>
                  <a:lnTo>
                    <a:pt x="748" y="1647"/>
                  </a:lnTo>
                  <a:lnTo>
                    <a:pt x="748" y="1647"/>
                  </a:lnTo>
                  <a:lnTo>
                    <a:pt x="746" y="1647"/>
                  </a:lnTo>
                  <a:lnTo>
                    <a:pt x="745" y="1647"/>
                  </a:lnTo>
                  <a:lnTo>
                    <a:pt x="744" y="1647"/>
                  </a:lnTo>
                  <a:lnTo>
                    <a:pt x="743" y="1647"/>
                  </a:lnTo>
                  <a:lnTo>
                    <a:pt x="740" y="1647"/>
                  </a:lnTo>
                  <a:lnTo>
                    <a:pt x="740" y="1647"/>
                  </a:lnTo>
                  <a:lnTo>
                    <a:pt x="737" y="1647"/>
                  </a:lnTo>
                  <a:lnTo>
                    <a:pt x="736" y="1647"/>
                  </a:lnTo>
                  <a:lnTo>
                    <a:pt x="735" y="1647"/>
                  </a:lnTo>
                  <a:lnTo>
                    <a:pt x="750" y="1647"/>
                  </a:lnTo>
                  <a:close/>
                  <a:moveTo>
                    <a:pt x="740" y="1640"/>
                  </a:moveTo>
                  <a:lnTo>
                    <a:pt x="741" y="1641"/>
                  </a:lnTo>
                  <a:lnTo>
                    <a:pt x="742" y="1642"/>
                  </a:lnTo>
                  <a:cubicBezTo>
                    <a:pt x="742" y="1645"/>
                    <a:pt x="741" y="1647"/>
                    <a:pt x="735" y="1647"/>
                  </a:cubicBezTo>
                  <a:cubicBezTo>
                    <a:pt x="735" y="1647"/>
                    <a:pt x="735" y="1640"/>
                    <a:pt x="740" y="1640"/>
                  </a:cubicBezTo>
                  <a:close/>
                  <a:moveTo>
                    <a:pt x="735" y="1632"/>
                  </a:moveTo>
                  <a:cubicBezTo>
                    <a:pt x="750" y="1647"/>
                    <a:pt x="750" y="1647"/>
                    <a:pt x="750" y="1647"/>
                  </a:cubicBezTo>
                  <a:cubicBezTo>
                    <a:pt x="746" y="1643"/>
                    <a:pt x="743" y="1641"/>
                    <a:pt x="741" y="1641"/>
                  </a:cubicBezTo>
                  <a:lnTo>
                    <a:pt x="741" y="1641"/>
                  </a:lnTo>
                  <a:lnTo>
                    <a:pt x="741" y="1640"/>
                  </a:lnTo>
                  <a:cubicBezTo>
                    <a:pt x="739" y="1636"/>
                    <a:pt x="735" y="1632"/>
                    <a:pt x="735" y="1632"/>
                  </a:cubicBezTo>
                  <a:close/>
                  <a:moveTo>
                    <a:pt x="2204" y="1632"/>
                  </a:moveTo>
                  <a:lnTo>
                    <a:pt x="2199" y="1643"/>
                  </a:lnTo>
                  <a:lnTo>
                    <a:pt x="2198" y="1642"/>
                  </a:lnTo>
                  <a:cubicBezTo>
                    <a:pt x="2198" y="1638"/>
                    <a:pt x="2204" y="1632"/>
                    <a:pt x="2204" y="1632"/>
                  </a:cubicBezTo>
                  <a:close/>
                  <a:moveTo>
                    <a:pt x="2395" y="1606"/>
                  </a:moveTo>
                  <a:lnTo>
                    <a:pt x="2395" y="1608"/>
                  </a:lnTo>
                  <a:cubicBezTo>
                    <a:pt x="2395" y="1620"/>
                    <a:pt x="2395" y="1623"/>
                    <a:pt x="2395" y="1633"/>
                  </a:cubicBezTo>
                  <a:cubicBezTo>
                    <a:pt x="2395" y="1646"/>
                    <a:pt x="2395" y="1660"/>
                    <a:pt x="2381" y="1687"/>
                  </a:cubicBezTo>
                  <a:cubicBezTo>
                    <a:pt x="2367" y="1687"/>
                    <a:pt x="2381" y="1673"/>
                    <a:pt x="2381" y="1660"/>
                  </a:cubicBezTo>
                  <a:cubicBezTo>
                    <a:pt x="2381" y="1646"/>
                    <a:pt x="2395" y="1619"/>
                    <a:pt x="2395" y="1606"/>
                  </a:cubicBezTo>
                  <a:close/>
                  <a:moveTo>
                    <a:pt x="2395" y="1606"/>
                  </a:moveTo>
                  <a:lnTo>
                    <a:pt x="2395" y="1605"/>
                  </a:lnTo>
                  <a:lnTo>
                    <a:pt x="2395" y="1603"/>
                  </a:lnTo>
                  <a:lnTo>
                    <a:pt x="2395" y="1602"/>
                  </a:lnTo>
                  <a:lnTo>
                    <a:pt x="2395" y="1601"/>
                  </a:lnTo>
                  <a:lnTo>
                    <a:pt x="2395" y="1600"/>
                  </a:lnTo>
                  <a:lnTo>
                    <a:pt x="2395" y="1600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9"/>
                  </a:lnTo>
                  <a:lnTo>
                    <a:pt x="2395" y="1598"/>
                  </a:lnTo>
                  <a:lnTo>
                    <a:pt x="2395" y="1597"/>
                  </a:lnTo>
                  <a:lnTo>
                    <a:pt x="2395" y="1597"/>
                  </a:lnTo>
                  <a:lnTo>
                    <a:pt x="2395" y="1596"/>
                  </a:lnTo>
                  <a:lnTo>
                    <a:pt x="2395" y="1594"/>
                  </a:lnTo>
                  <a:lnTo>
                    <a:pt x="2395" y="1592"/>
                  </a:lnTo>
                  <a:lnTo>
                    <a:pt x="2395" y="1606"/>
                  </a:lnTo>
                  <a:close/>
                  <a:moveTo>
                    <a:pt x="2231" y="1577"/>
                  </a:moveTo>
                  <a:cubicBezTo>
                    <a:pt x="2245" y="1591"/>
                    <a:pt x="2245" y="1604"/>
                    <a:pt x="2245" y="1618"/>
                  </a:cubicBezTo>
                  <a:cubicBezTo>
                    <a:pt x="2231" y="1645"/>
                    <a:pt x="2231" y="1673"/>
                    <a:pt x="2218" y="1673"/>
                  </a:cubicBezTo>
                  <a:cubicBezTo>
                    <a:pt x="2218" y="1686"/>
                    <a:pt x="2231" y="1673"/>
                    <a:pt x="2231" y="1686"/>
                  </a:cubicBezTo>
                  <a:cubicBezTo>
                    <a:pt x="2218" y="1727"/>
                    <a:pt x="2204" y="1782"/>
                    <a:pt x="2164" y="1837"/>
                  </a:cubicBezTo>
                  <a:cubicBezTo>
                    <a:pt x="2164" y="1837"/>
                    <a:pt x="2150" y="1837"/>
                    <a:pt x="2150" y="1837"/>
                  </a:cubicBezTo>
                  <a:cubicBezTo>
                    <a:pt x="2164" y="1809"/>
                    <a:pt x="2177" y="1796"/>
                    <a:pt x="2177" y="1782"/>
                  </a:cubicBezTo>
                  <a:cubicBezTo>
                    <a:pt x="2164" y="1782"/>
                    <a:pt x="2150" y="1809"/>
                    <a:pt x="2137" y="1823"/>
                  </a:cubicBezTo>
                  <a:cubicBezTo>
                    <a:pt x="2123" y="1850"/>
                    <a:pt x="2096" y="1864"/>
                    <a:pt x="2083" y="1878"/>
                  </a:cubicBezTo>
                  <a:cubicBezTo>
                    <a:pt x="2083" y="1878"/>
                    <a:pt x="2096" y="1850"/>
                    <a:pt x="2083" y="1864"/>
                  </a:cubicBezTo>
                  <a:lnTo>
                    <a:pt x="2069" y="1891"/>
                  </a:lnTo>
                  <a:cubicBezTo>
                    <a:pt x="2069" y="1891"/>
                    <a:pt x="2056" y="1905"/>
                    <a:pt x="2056" y="1905"/>
                  </a:cubicBezTo>
                  <a:cubicBezTo>
                    <a:pt x="2056" y="1905"/>
                    <a:pt x="2042" y="1905"/>
                    <a:pt x="2056" y="1891"/>
                  </a:cubicBezTo>
                  <a:cubicBezTo>
                    <a:pt x="2056" y="1891"/>
                    <a:pt x="2069" y="1864"/>
                    <a:pt x="2083" y="1837"/>
                  </a:cubicBezTo>
                  <a:cubicBezTo>
                    <a:pt x="2096" y="1823"/>
                    <a:pt x="2110" y="1809"/>
                    <a:pt x="2123" y="1809"/>
                  </a:cubicBezTo>
                  <a:cubicBezTo>
                    <a:pt x="2123" y="1796"/>
                    <a:pt x="2123" y="1796"/>
                    <a:pt x="2137" y="1782"/>
                  </a:cubicBezTo>
                  <a:cubicBezTo>
                    <a:pt x="2150" y="1755"/>
                    <a:pt x="2164" y="1727"/>
                    <a:pt x="2164" y="1700"/>
                  </a:cubicBezTo>
                  <a:cubicBezTo>
                    <a:pt x="2174" y="1690"/>
                    <a:pt x="2184" y="1672"/>
                    <a:pt x="2194" y="1652"/>
                  </a:cubicBezTo>
                  <a:lnTo>
                    <a:pt x="2199" y="1643"/>
                  </a:lnTo>
                  <a:lnTo>
                    <a:pt x="2199" y="1643"/>
                  </a:lnTo>
                  <a:cubicBezTo>
                    <a:pt x="2199" y="1644"/>
                    <a:pt x="2201" y="1645"/>
                    <a:pt x="2204" y="1645"/>
                  </a:cubicBezTo>
                  <a:cubicBezTo>
                    <a:pt x="2177" y="1700"/>
                    <a:pt x="2164" y="1755"/>
                    <a:pt x="2177" y="1768"/>
                  </a:cubicBezTo>
                  <a:cubicBezTo>
                    <a:pt x="2177" y="1755"/>
                    <a:pt x="2191" y="1741"/>
                    <a:pt x="2191" y="1727"/>
                  </a:cubicBezTo>
                  <a:cubicBezTo>
                    <a:pt x="2204" y="1714"/>
                    <a:pt x="2204" y="1700"/>
                    <a:pt x="2218" y="1686"/>
                  </a:cubicBezTo>
                  <a:cubicBezTo>
                    <a:pt x="2218" y="1686"/>
                    <a:pt x="2204" y="1700"/>
                    <a:pt x="2204" y="1700"/>
                  </a:cubicBezTo>
                  <a:cubicBezTo>
                    <a:pt x="2204" y="1673"/>
                    <a:pt x="2218" y="1645"/>
                    <a:pt x="2231" y="1591"/>
                  </a:cubicBezTo>
                  <a:cubicBezTo>
                    <a:pt x="2231" y="1591"/>
                    <a:pt x="2231" y="1577"/>
                    <a:pt x="2231" y="1577"/>
                  </a:cubicBezTo>
                  <a:close/>
                  <a:moveTo>
                    <a:pt x="706" y="1574"/>
                  </a:moveTo>
                  <a:lnTo>
                    <a:pt x="707" y="1574"/>
                  </a:lnTo>
                  <a:cubicBezTo>
                    <a:pt x="707" y="1575"/>
                    <a:pt x="707" y="1577"/>
                    <a:pt x="707" y="1578"/>
                  </a:cubicBezTo>
                  <a:lnTo>
                    <a:pt x="706" y="1577"/>
                  </a:lnTo>
                  <a:lnTo>
                    <a:pt x="706" y="1576"/>
                  </a:lnTo>
                  <a:lnTo>
                    <a:pt x="706" y="1574"/>
                  </a:lnTo>
                  <a:close/>
                  <a:moveTo>
                    <a:pt x="871" y="1552"/>
                  </a:moveTo>
                  <a:cubicBezTo>
                    <a:pt x="885" y="1566"/>
                    <a:pt x="885" y="1579"/>
                    <a:pt x="898" y="1593"/>
                  </a:cubicBezTo>
                  <a:cubicBezTo>
                    <a:pt x="898" y="1593"/>
                    <a:pt x="898" y="1606"/>
                    <a:pt x="912" y="1620"/>
                  </a:cubicBezTo>
                  <a:cubicBezTo>
                    <a:pt x="912" y="1634"/>
                    <a:pt x="912" y="1634"/>
                    <a:pt x="912" y="1634"/>
                  </a:cubicBezTo>
                  <a:cubicBezTo>
                    <a:pt x="926" y="1647"/>
                    <a:pt x="926" y="1647"/>
                    <a:pt x="926" y="1647"/>
                  </a:cubicBezTo>
                  <a:cubicBezTo>
                    <a:pt x="912" y="1647"/>
                    <a:pt x="926" y="1661"/>
                    <a:pt x="926" y="1674"/>
                  </a:cubicBezTo>
                  <a:cubicBezTo>
                    <a:pt x="939" y="1674"/>
                    <a:pt x="953" y="1688"/>
                    <a:pt x="953" y="1688"/>
                  </a:cubicBezTo>
                  <a:cubicBezTo>
                    <a:pt x="953" y="1701"/>
                    <a:pt x="953" y="1701"/>
                    <a:pt x="953" y="1701"/>
                  </a:cubicBezTo>
                  <a:cubicBezTo>
                    <a:pt x="953" y="1701"/>
                    <a:pt x="953" y="1715"/>
                    <a:pt x="953" y="1715"/>
                  </a:cubicBezTo>
                  <a:cubicBezTo>
                    <a:pt x="953" y="1715"/>
                    <a:pt x="939" y="1701"/>
                    <a:pt x="926" y="1701"/>
                  </a:cubicBezTo>
                  <a:cubicBezTo>
                    <a:pt x="926" y="1701"/>
                    <a:pt x="926" y="1715"/>
                    <a:pt x="912" y="1715"/>
                  </a:cubicBezTo>
                  <a:cubicBezTo>
                    <a:pt x="898" y="1688"/>
                    <a:pt x="885" y="1688"/>
                    <a:pt x="857" y="1688"/>
                  </a:cubicBezTo>
                  <a:cubicBezTo>
                    <a:pt x="843" y="1674"/>
                    <a:pt x="830" y="1661"/>
                    <a:pt x="816" y="1661"/>
                  </a:cubicBezTo>
                  <a:cubicBezTo>
                    <a:pt x="816" y="1674"/>
                    <a:pt x="830" y="1674"/>
                    <a:pt x="843" y="1688"/>
                  </a:cubicBezTo>
                  <a:cubicBezTo>
                    <a:pt x="830" y="1688"/>
                    <a:pt x="830" y="1688"/>
                    <a:pt x="816" y="1674"/>
                  </a:cubicBezTo>
                  <a:cubicBezTo>
                    <a:pt x="802" y="1674"/>
                    <a:pt x="802" y="1661"/>
                    <a:pt x="789" y="1647"/>
                  </a:cubicBezTo>
                  <a:cubicBezTo>
                    <a:pt x="789" y="1647"/>
                    <a:pt x="789" y="1634"/>
                    <a:pt x="775" y="1620"/>
                  </a:cubicBezTo>
                  <a:cubicBezTo>
                    <a:pt x="789" y="1620"/>
                    <a:pt x="802" y="1634"/>
                    <a:pt x="816" y="1634"/>
                  </a:cubicBezTo>
                  <a:cubicBezTo>
                    <a:pt x="830" y="1647"/>
                    <a:pt x="843" y="1647"/>
                    <a:pt x="830" y="1634"/>
                  </a:cubicBezTo>
                  <a:cubicBezTo>
                    <a:pt x="843" y="1634"/>
                    <a:pt x="843" y="1634"/>
                    <a:pt x="843" y="1634"/>
                  </a:cubicBezTo>
                  <a:cubicBezTo>
                    <a:pt x="843" y="1634"/>
                    <a:pt x="843" y="1634"/>
                    <a:pt x="857" y="1634"/>
                  </a:cubicBezTo>
                  <a:cubicBezTo>
                    <a:pt x="843" y="1620"/>
                    <a:pt x="830" y="1606"/>
                    <a:pt x="830" y="1593"/>
                  </a:cubicBezTo>
                  <a:cubicBezTo>
                    <a:pt x="816" y="1579"/>
                    <a:pt x="816" y="1566"/>
                    <a:pt x="816" y="1566"/>
                  </a:cubicBezTo>
                  <a:cubicBezTo>
                    <a:pt x="830" y="1566"/>
                    <a:pt x="843" y="1579"/>
                    <a:pt x="843" y="1579"/>
                  </a:cubicBezTo>
                  <a:cubicBezTo>
                    <a:pt x="857" y="1579"/>
                    <a:pt x="871" y="1593"/>
                    <a:pt x="871" y="1579"/>
                  </a:cubicBezTo>
                  <a:cubicBezTo>
                    <a:pt x="871" y="1593"/>
                    <a:pt x="871" y="1579"/>
                    <a:pt x="885" y="1593"/>
                  </a:cubicBezTo>
                  <a:cubicBezTo>
                    <a:pt x="885" y="1593"/>
                    <a:pt x="885" y="1579"/>
                    <a:pt x="871" y="1579"/>
                  </a:cubicBezTo>
                  <a:cubicBezTo>
                    <a:pt x="871" y="1579"/>
                    <a:pt x="857" y="1552"/>
                    <a:pt x="871" y="1552"/>
                  </a:cubicBezTo>
                  <a:close/>
                  <a:moveTo>
                    <a:pt x="680" y="1551"/>
                  </a:moveTo>
                  <a:cubicBezTo>
                    <a:pt x="680" y="1551"/>
                    <a:pt x="694" y="1551"/>
                    <a:pt x="694" y="1551"/>
                  </a:cubicBezTo>
                  <a:cubicBezTo>
                    <a:pt x="694" y="1551"/>
                    <a:pt x="694" y="1557"/>
                    <a:pt x="697" y="1564"/>
                  </a:cubicBezTo>
                  <a:lnTo>
                    <a:pt x="697" y="1564"/>
                  </a:lnTo>
                  <a:lnTo>
                    <a:pt x="696" y="1565"/>
                  </a:lnTo>
                  <a:cubicBezTo>
                    <a:pt x="695" y="1565"/>
                    <a:pt x="694" y="1565"/>
                    <a:pt x="694" y="1565"/>
                  </a:cubicBezTo>
                  <a:cubicBezTo>
                    <a:pt x="694" y="1565"/>
                    <a:pt x="694" y="1565"/>
                    <a:pt x="696" y="1565"/>
                  </a:cubicBezTo>
                  <a:lnTo>
                    <a:pt x="698" y="1566"/>
                  </a:lnTo>
                  <a:lnTo>
                    <a:pt x="699" y="1568"/>
                  </a:lnTo>
                  <a:cubicBezTo>
                    <a:pt x="700" y="1570"/>
                    <a:pt x="701" y="1572"/>
                    <a:pt x="703" y="1573"/>
                  </a:cubicBezTo>
                  <a:lnTo>
                    <a:pt x="706" y="1577"/>
                  </a:lnTo>
                  <a:lnTo>
                    <a:pt x="705" y="1578"/>
                  </a:lnTo>
                  <a:cubicBezTo>
                    <a:pt x="701" y="1586"/>
                    <a:pt x="694" y="1578"/>
                    <a:pt x="694" y="1578"/>
                  </a:cubicBezTo>
                  <a:cubicBezTo>
                    <a:pt x="694" y="1578"/>
                    <a:pt x="680" y="1551"/>
                    <a:pt x="680" y="1551"/>
                  </a:cubicBezTo>
                  <a:close/>
                  <a:moveTo>
                    <a:pt x="2191" y="1533"/>
                  </a:moveTo>
                  <a:lnTo>
                    <a:pt x="2191" y="1538"/>
                  </a:lnTo>
                  <a:cubicBezTo>
                    <a:pt x="2191" y="1551"/>
                    <a:pt x="2177" y="1565"/>
                    <a:pt x="2177" y="1565"/>
                  </a:cubicBezTo>
                  <a:cubicBezTo>
                    <a:pt x="2177" y="1556"/>
                    <a:pt x="2182" y="1548"/>
                    <a:pt x="2190" y="1536"/>
                  </a:cubicBezTo>
                  <a:lnTo>
                    <a:pt x="2191" y="1533"/>
                  </a:lnTo>
                  <a:close/>
                  <a:moveTo>
                    <a:pt x="723" y="1524"/>
                  </a:moveTo>
                  <a:lnTo>
                    <a:pt x="723" y="1524"/>
                  </a:lnTo>
                  <a:cubicBezTo>
                    <a:pt x="726" y="1525"/>
                    <a:pt x="732" y="1527"/>
                    <a:pt x="734" y="1533"/>
                  </a:cubicBezTo>
                  <a:lnTo>
                    <a:pt x="734" y="1535"/>
                  </a:lnTo>
                  <a:lnTo>
                    <a:pt x="733" y="1534"/>
                  </a:lnTo>
                  <a:cubicBezTo>
                    <a:pt x="730" y="1529"/>
                    <a:pt x="727" y="1526"/>
                    <a:pt x="723" y="1525"/>
                  </a:cubicBezTo>
                  <a:lnTo>
                    <a:pt x="723" y="1524"/>
                  </a:lnTo>
                  <a:lnTo>
                    <a:pt x="723" y="1524"/>
                  </a:lnTo>
                  <a:close/>
                  <a:moveTo>
                    <a:pt x="2205" y="1510"/>
                  </a:moveTo>
                  <a:cubicBezTo>
                    <a:pt x="2202" y="1517"/>
                    <a:pt x="2198" y="1523"/>
                    <a:pt x="2195" y="1528"/>
                  </a:cubicBezTo>
                  <a:lnTo>
                    <a:pt x="2191" y="1533"/>
                  </a:lnTo>
                  <a:lnTo>
                    <a:pt x="2192" y="1532"/>
                  </a:lnTo>
                  <a:cubicBezTo>
                    <a:pt x="2194" y="1521"/>
                    <a:pt x="2205" y="1510"/>
                    <a:pt x="2205" y="1510"/>
                  </a:cubicBezTo>
                  <a:close/>
                  <a:moveTo>
                    <a:pt x="2083" y="1497"/>
                  </a:moveTo>
                  <a:cubicBezTo>
                    <a:pt x="2070" y="1511"/>
                    <a:pt x="2070" y="1525"/>
                    <a:pt x="2070" y="1525"/>
                  </a:cubicBezTo>
                  <a:cubicBezTo>
                    <a:pt x="2070" y="1511"/>
                    <a:pt x="2070" y="1497"/>
                    <a:pt x="2083" y="1497"/>
                  </a:cubicBezTo>
                  <a:close/>
                  <a:moveTo>
                    <a:pt x="81" y="1421"/>
                  </a:moveTo>
                  <a:lnTo>
                    <a:pt x="81" y="1421"/>
                  </a:lnTo>
                  <a:lnTo>
                    <a:pt x="81" y="1421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81" y="1419"/>
                  </a:lnTo>
                  <a:lnTo>
                    <a:pt x="81" y="1419"/>
                  </a:lnTo>
                  <a:lnTo>
                    <a:pt x="81" y="1418"/>
                  </a:lnTo>
                  <a:lnTo>
                    <a:pt x="81" y="1416"/>
                  </a:lnTo>
                  <a:lnTo>
                    <a:pt x="81" y="1415"/>
                  </a:lnTo>
                  <a:lnTo>
                    <a:pt x="81" y="1421"/>
                  </a:lnTo>
                  <a:close/>
                  <a:moveTo>
                    <a:pt x="2110" y="1402"/>
                  </a:moveTo>
                  <a:cubicBezTo>
                    <a:pt x="2110" y="1402"/>
                    <a:pt x="2110" y="1430"/>
                    <a:pt x="2095" y="1430"/>
                  </a:cubicBezTo>
                  <a:cubicBezTo>
                    <a:pt x="2095" y="1416"/>
                    <a:pt x="2110" y="1416"/>
                    <a:pt x="2110" y="1402"/>
                  </a:cubicBezTo>
                  <a:close/>
                  <a:moveTo>
                    <a:pt x="81" y="1402"/>
                  </a:moveTo>
                  <a:lnTo>
                    <a:pt x="81" y="1402"/>
                  </a:lnTo>
                  <a:cubicBezTo>
                    <a:pt x="81" y="1405"/>
                    <a:pt x="81" y="1408"/>
                    <a:pt x="81" y="1411"/>
                  </a:cubicBezTo>
                  <a:lnTo>
                    <a:pt x="81" y="1415"/>
                  </a:lnTo>
                  <a:cubicBezTo>
                    <a:pt x="81" y="1410"/>
                    <a:pt x="81" y="1406"/>
                    <a:pt x="81" y="1402"/>
                  </a:cubicBezTo>
                  <a:lnTo>
                    <a:pt x="81" y="1402"/>
                  </a:lnTo>
                  <a:close/>
                  <a:moveTo>
                    <a:pt x="830" y="1388"/>
                  </a:moveTo>
                  <a:lnTo>
                    <a:pt x="830" y="1387"/>
                  </a:lnTo>
                  <a:lnTo>
                    <a:pt x="830" y="1386"/>
                  </a:lnTo>
                  <a:lnTo>
                    <a:pt x="830" y="1384"/>
                  </a:lnTo>
                  <a:lnTo>
                    <a:pt x="830" y="1384"/>
                  </a:lnTo>
                  <a:lnTo>
                    <a:pt x="830" y="1382"/>
                  </a:lnTo>
                  <a:lnTo>
                    <a:pt x="830" y="1380"/>
                  </a:lnTo>
                  <a:lnTo>
                    <a:pt x="830" y="1379"/>
                  </a:lnTo>
                  <a:lnTo>
                    <a:pt x="830" y="1378"/>
                  </a:lnTo>
                  <a:lnTo>
                    <a:pt x="830" y="1377"/>
                  </a:lnTo>
                  <a:lnTo>
                    <a:pt x="830" y="1377"/>
                  </a:lnTo>
                  <a:lnTo>
                    <a:pt x="830" y="1376"/>
                  </a:lnTo>
                  <a:lnTo>
                    <a:pt x="830" y="1376"/>
                  </a:lnTo>
                  <a:lnTo>
                    <a:pt x="830" y="1375"/>
                  </a:lnTo>
                  <a:lnTo>
                    <a:pt x="830" y="1375"/>
                  </a:lnTo>
                  <a:lnTo>
                    <a:pt x="830" y="1388"/>
                  </a:lnTo>
                  <a:close/>
                  <a:moveTo>
                    <a:pt x="694" y="1388"/>
                  </a:moveTo>
                  <a:lnTo>
                    <a:pt x="694" y="1387"/>
                  </a:lnTo>
                  <a:lnTo>
                    <a:pt x="694" y="1384"/>
                  </a:lnTo>
                  <a:lnTo>
                    <a:pt x="694" y="1383"/>
                  </a:lnTo>
                  <a:lnTo>
                    <a:pt x="694" y="1380"/>
                  </a:lnTo>
                  <a:lnTo>
                    <a:pt x="694" y="1379"/>
                  </a:lnTo>
                  <a:lnTo>
                    <a:pt x="694" y="1378"/>
                  </a:lnTo>
                  <a:lnTo>
                    <a:pt x="694" y="1376"/>
                  </a:lnTo>
                  <a:lnTo>
                    <a:pt x="694" y="1375"/>
                  </a:lnTo>
                  <a:lnTo>
                    <a:pt x="694" y="1375"/>
                  </a:lnTo>
                  <a:lnTo>
                    <a:pt x="694" y="1374"/>
                  </a:lnTo>
                  <a:lnTo>
                    <a:pt x="694" y="1388"/>
                  </a:lnTo>
                  <a:close/>
                  <a:moveTo>
                    <a:pt x="775" y="1333"/>
                  </a:moveTo>
                  <a:lnTo>
                    <a:pt x="775" y="1333"/>
                  </a:lnTo>
                  <a:lnTo>
                    <a:pt x="775" y="1332"/>
                  </a:lnTo>
                  <a:lnTo>
                    <a:pt x="775" y="1331"/>
                  </a:lnTo>
                  <a:lnTo>
                    <a:pt x="775" y="1330"/>
                  </a:lnTo>
                  <a:lnTo>
                    <a:pt x="775" y="1329"/>
                  </a:lnTo>
                  <a:lnTo>
                    <a:pt x="775" y="1328"/>
                  </a:lnTo>
                  <a:lnTo>
                    <a:pt x="775" y="1325"/>
                  </a:lnTo>
                  <a:lnTo>
                    <a:pt x="775" y="1324"/>
                  </a:lnTo>
                  <a:lnTo>
                    <a:pt x="775" y="1323"/>
                  </a:lnTo>
                  <a:lnTo>
                    <a:pt x="775" y="1322"/>
                  </a:lnTo>
                  <a:lnTo>
                    <a:pt x="775" y="1321"/>
                  </a:lnTo>
                  <a:lnTo>
                    <a:pt x="775" y="1320"/>
                  </a:lnTo>
                  <a:lnTo>
                    <a:pt x="775" y="1320"/>
                  </a:lnTo>
                  <a:lnTo>
                    <a:pt x="775" y="1333"/>
                  </a:lnTo>
                  <a:close/>
                  <a:moveTo>
                    <a:pt x="0" y="1307"/>
                  </a:moveTo>
                  <a:cubicBezTo>
                    <a:pt x="0" y="1320"/>
                    <a:pt x="15" y="1320"/>
                    <a:pt x="15" y="1347"/>
                  </a:cubicBezTo>
                  <a:cubicBezTo>
                    <a:pt x="15" y="1347"/>
                    <a:pt x="0" y="1320"/>
                    <a:pt x="0" y="1307"/>
                  </a:cubicBezTo>
                  <a:close/>
                  <a:moveTo>
                    <a:pt x="707" y="1303"/>
                  </a:moveTo>
                  <a:lnTo>
                    <a:pt x="707" y="1303"/>
                  </a:lnTo>
                  <a:lnTo>
                    <a:pt x="707" y="1300"/>
                  </a:lnTo>
                  <a:lnTo>
                    <a:pt x="707" y="1297"/>
                  </a:lnTo>
                  <a:lnTo>
                    <a:pt x="707" y="1292"/>
                  </a:lnTo>
                  <a:lnTo>
                    <a:pt x="707" y="1303"/>
                  </a:lnTo>
                  <a:close/>
                  <a:moveTo>
                    <a:pt x="2123" y="1280"/>
                  </a:moveTo>
                  <a:cubicBezTo>
                    <a:pt x="2123" y="1294"/>
                    <a:pt x="2123" y="1334"/>
                    <a:pt x="2110" y="1375"/>
                  </a:cubicBezTo>
                  <a:cubicBezTo>
                    <a:pt x="2110" y="1348"/>
                    <a:pt x="2110" y="1307"/>
                    <a:pt x="2123" y="1280"/>
                  </a:cubicBezTo>
                  <a:close/>
                  <a:moveTo>
                    <a:pt x="2382" y="1280"/>
                  </a:moveTo>
                  <a:cubicBezTo>
                    <a:pt x="2382" y="1278"/>
                    <a:pt x="2382" y="1277"/>
                    <a:pt x="2382" y="1275"/>
                  </a:cubicBezTo>
                  <a:lnTo>
                    <a:pt x="2382" y="1272"/>
                  </a:lnTo>
                  <a:lnTo>
                    <a:pt x="2382" y="1270"/>
                  </a:lnTo>
                  <a:lnTo>
                    <a:pt x="2382" y="1269"/>
                  </a:lnTo>
                  <a:lnTo>
                    <a:pt x="2382" y="1266"/>
                  </a:lnTo>
                  <a:lnTo>
                    <a:pt x="2382" y="1265"/>
                  </a:lnTo>
                  <a:lnTo>
                    <a:pt x="2382" y="1263"/>
                  </a:lnTo>
                  <a:lnTo>
                    <a:pt x="2382" y="1261"/>
                  </a:lnTo>
                  <a:lnTo>
                    <a:pt x="2382" y="1260"/>
                  </a:lnTo>
                  <a:lnTo>
                    <a:pt x="2382" y="1257"/>
                  </a:lnTo>
                  <a:lnTo>
                    <a:pt x="2382" y="1257"/>
                  </a:lnTo>
                  <a:lnTo>
                    <a:pt x="2382" y="1254"/>
                  </a:lnTo>
                  <a:lnTo>
                    <a:pt x="2382" y="1253"/>
                  </a:lnTo>
                  <a:lnTo>
                    <a:pt x="2382" y="1252"/>
                  </a:lnTo>
                  <a:lnTo>
                    <a:pt x="2382" y="1280"/>
                  </a:lnTo>
                  <a:close/>
                  <a:moveTo>
                    <a:pt x="721" y="1211"/>
                  </a:moveTo>
                  <a:cubicBezTo>
                    <a:pt x="721" y="1211"/>
                    <a:pt x="734" y="1225"/>
                    <a:pt x="734" y="1225"/>
                  </a:cubicBezTo>
                  <a:cubicBezTo>
                    <a:pt x="734" y="1211"/>
                    <a:pt x="734" y="1239"/>
                    <a:pt x="748" y="1252"/>
                  </a:cubicBezTo>
                  <a:cubicBezTo>
                    <a:pt x="748" y="1252"/>
                    <a:pt x="748" y="1266"/>
                    <a:pt x="748" y="1279"/>
                  </a:cubicBezTo>
                  <a:cubicBezTo>
                    <a:pt x="748" y="1279"/>
                    <a:pt x="734" y="1293"/>
                    <a:pt x="734" y="1293"/>
                  </a:cubicBezTo>
                  <a:cubicBezTo>
                    <a:pt x="734" y="1307"/>
                    <a:pt x="748" y="1307"/>
                    <a:pt x="748" y="1320"/>
                  </a:cubicBezTo>
                  <a:cubicBezTo>
                    <a:pt x="748" y="1320"/>
                    <a:pt x="748" y="1307"/>
                    <a:pt x="748" y="1293"/>
                  </a:cubicBezTo>
                  <a:cubicBezTo>
                    <a:pt x="748" y="1293"/>
                    <a:pt x="762" y="1293"/>
                    <a:pt x="762" y="1307"/>
                  </a:cubicBezTo>
                  <a:cubicBezTo>
                    <a:pt x="762" y="1307"/>
                    <a:pt x="762" y="1320"/>
                    <a:pt x="762" y="1334"/>
                  </a:cubicBezTo>
                  <a:cubicBezTo>
                    <a:pt x="762" y="1347"/>
                    <a:pt x="762" y="1361"/>
                    <a:pt x="762" y="1361"/>
                  </a:cubicBezTo>
                  <a:cubicBezTo>
                    <a:pt x="775" y="1402"/>
                    <a:pt x="775" y="1429"/>
                    <a:pt x="802" y="1456"/>
                  </a:cubicBezTo>
                  <a:cubicBezTo>
                    <a:pt x="802" y="1456"/>
                    <a:pt x="802" y="1442"/>
                    <a:pt x="802" y="1442"/>
                  </a:cubicBezTo>
                  <a:cubicBezTo>
                    <a:pt x="802" y="1470"/>
                    <a:pt x="802" y="1442"/>
                    <a:pt x="816" y="1442"/>
                  </a:cubicBezTo>
                  <a:cubicBezTo>
                    <a:pt x="816" y="1456"/>
                    <a:pt x="816" y="1456"/>
                    <a:pt x="830" y="1483"/>
                  </a:cubicBezTo>
                  <a:cubicBezTo>
                    <a:pt x="830" y="1483"/>
                    <a:pt x="816" y="1470"/>
                    <a:pt x="816" y="1483"/>
                  </a:cubicBezTo>
                  <a:cubicBezTo>
                    <a:pt x="816" y="1483"/>
                    <a:pt x="816" y="1470"/>
                    <a:pt x="802" y="1470"/>
                  </a:cubicBezTo>
                  <a:cubicBezTo>
                    <a:pt x="802" y="1483"/>
                    <a:pt x="816" y="1497"/>
                    <a:pt x="816" y="1497"/>
                  </a:cubicBezTo>
                  <a:cubicBezTo>
                    <a:pt x="830" y="1497"/>
                    <a:pt x="830" y="1510"/>
                    <a:pt x="830" y="1510"/>
                  </a:cubicBezTo>
                  <a:cubicBezTo>
                    <a:pt x="816" y="1524"/>
                    <a:pt x="802" y="1497"/>
                    <a:pt x="802" y="1497"/>
                  </a:cubicBezTo>
                  <a:cubicBezTo>
                    <a:pt x="789" y="1497"/>
                    <a:pt x="789" y="1497"/>
                    <a:pt x="789" y="1483"/>
                  </a:cubicBezTo>
                  <a:cubicBezTo>
                    <a:pt x="789" y="1497"/>
                    <a:pt x="789" y="1497"/>
                    <a:pt x="789" y="1510"/>
                  </a:cubicBezTo>
                  <a:cubicBezTo>
                    <a:pt x="775" y="1510"/>
                    <a:pt x="775" y="1497"/>
                    <a:pt x="762" y="1497"/>
                  </a:cubicBezTo>
                  <a:cubicBezTo>
                    <a:pt x="762" y="1483"/>
                    <a:pt x="762" y="1470"/>
                    <a:pt x="762" y="1456"/>
                  </a:cubicBezTo>
                  <a:cubicBezTo>
                    <a:pt x="762" y="1456"/>
                    <a:pt x="748" y="1442"/>
                    <a:pt x="748" y="1429"/>
                  </a:cubicBezTo>
                  <a:cubicBezTo>
                    <a:pt x="762" y="1429"/>
                    <a:pt x="762" y="1415"/>
                    <a:pt x="762" y="1402"/>
                  </a:cubicBezTo>
                  <a:cubicBezTo>
                    <a:pt x="748" y="1388"/>
                    <a:pt x="748" y="1374"/>
                    <a:pt x="734" y="1374"/>
                  </a:cubicBezTo>
                  <a:cubicBezTo>
                    <a:pt x="734" y="1374"/>
                    <a:pt x="734" y="1388"/>
                    <a:pt x="734" y="1402"/>
                  </a:cubicBezTo>
                  <a:cubicBezTo>
                    <a:pt x="721" y="1402"/>
                    <a:pt x="721" y="1388"/>
                    <a:pt x="721" y="1402"/>
                  </a:cubicBezTo>
                  <a:cubicBezTo>
                    <a:pt x="721" y="1415"/>
                    <a:pt x="734" y="1415"/>
                    <a:pt x="734" y="1429"/>
                  </a:cubicBezTo>
                  <a:cubicBezTo>
                    <a:pt x="734" y="1442"/>
                    <a:pt x="734" y="1456"/>
                    <a:pt x="748" y="1470"/>
                  </a:cubicBezTo>
                  <a:cubicBezTo>
                    <a:pt x="748" y="1470"/>
                    <a:pt x="748" y="1470"/>
                    <a:pt x="748" y="1483"/>
                  </a:cubicBezTo>
                  <a:cubicBezTo>
                    <a:pt x="748" y="1483"/>
                    <a:pt x="762" y="1483"/>
                    <a:pt x="762" y="1497"/>
                  </a:cubicBezTo>
                  <a:cubicBezTo>
                    <a:pt x="775" y="1538"/>
                    <a:pt x="802" y="1565"/>
                    <a:pt x="802" y="1578"/>
                  </a:cubicBezTo>
                  <a:cubicBezTo>
                    <a:pt x="802" y="1565"/>
                    <a:pt x="775" y="1565"/>
                    <a:pt x="775" y="1551"/>
                  </a:cubicBezTo>
                  <a:cubicBezTo>
                    <a:pt x="762" y="1538"/>
                    <a:pt x="762" y="1524"/>
                    <a:pt x="748" y="1510"/>
                  </a:cubicBezTo>
                  <a:cubicBezTo>
                    <a:pt x="748" y="1497"/>
                    <a:pt x="748" y="1483"/>
                    <a:pt x="734" y="1470"/>
                  </a:cubicBezTo>
                  <a:cubicBezTo>
                    <a:pt x="734" y="1456"/>
                    <a:pt x="721" y="1456"/>
                    <a:pt x="721" y="1470"/>
                  </a:cubicBezTo>
                  <a:cubicBezTo>
                    <a:pt x="721" y="1483"/>
                    <a:pt x="721" y="1497"/>
                    <a:pt x="707" y="1497"/>
                  </a:cubicBezTo>
                  <a:cubicBezTo>
                    <a:pt x="721" y="1510"/>
                    <a:pt x="721" y="1524"/>
                    <a:pt x="721" y="1510"/>
                  </a:cubicBezTo>
                  <a:cubicBezTo>
                    <a:pt x="721" y="1517"/>
                    <a:pt x="721" y="1521"/>
                    <a:pt x="722" y="1524"/>
                  </a:cubicBezTo>
                  <a:lnTo>
                    <a:pt x="723" y="1524"/>
                  </a:lnTo>
                  <a:lnTo>
                    <a:pt x="721" y="1524"/>
                  </a:lnTo>
                  <a:cubicBezTo>
                    <a:pt x="721" y="1524"/>
                    <a:pt x="721" y="1524"/>
                    <a:pt x="721" y="1524"/>
                  </a:cubicBezTo>
                  <a:lnTo>
                    <a:pt x="723" y="1524"/>
                  </a:lnTo>
                  <a:lnTo>
                    <a:pt x="724" y="1527"/>
                  </a:lnTo>
                  <a:cubicBezTo>
                    <a:pt x="726" y="1529"/>
                    <a:pt x="729" y="1533"/>
                    <a:pt x="734" y="1538"/>
                  </a:cubicBezTo>
                  <a:lnTo>
                    <a:pt x="734" y="1535"/>
                  </a:lnTo>
                  <a:lnTo>
                    <a:pt x="736" y="1538"/>
                  </a:lnTo>
                  <a:cubicBezTo>
                    <a:pt x="745" y="1551"/>
                    <a:pt x="753" y="1570"/>
                    <a:pt x="762" y="1578"/>
                  </a:cubicBezTo>
                  <a:cubicBezTo>
                    <a:pt x="748" y="1578"/>
                    <a:pt x="748" y="1592"/>
                    <a:pt x="734" y="1592"/>
                  </a:cubicBezTo>
                  <a:cubicBezTo>
                    <a:pt x="721" y="1592"/>
                    <a:pt x="721" y="1578"/>
                    <a:pt x="707" y="1565"/>
                  </a:cubicBezTo>
                  <a:cubicBezTo>
                    <a:pt x="707" y="1568"/>
                    <a:pt x="707" y="1571"/>
                    <a:pt x="707" y="1573"/>
                  </a:cubicBezTo>
                  <a:lnTo>
                    <a:pt x="706" y="1574"/>
                  </a:lnTo>
                  <a:lnTo>
                    <a:pt x="705" y="1571"/>
                  </a:lnTo>
                  <a:cubicBezTo>
                    <a:pt x="703" y="1568"/>
                    <a:pt x="700" y="1566"/>
                    <a:pt x="698" y="1566"/>
                  </a:cubicBezTo>
                  <a:lnTo>
                    <a:pt x="698" y="1566"/>
                  </a:lnTo>
                  <a:lnTo>
                    <a:pt x="697" y="1564"/>
                  </a:lnTo>
                  <a:lnTo>
                    <a:pt x="697" y="1564"/>
                  </a:lnTo>
                  <a:cubicBezTo>
                    <a:pt x="704" y="1561"/>
                    <a:pt x="694" y="1550"/>
                    <a:pt x="694" y="1538"/>
                  </a:cubicBezTo>
                  <a:cubicBezTo>
                    <a:pt x="694" y="1510"/>
                    <a:pt x="680" y="1483"/>
                    <a:pt x="680" y="1470"/>
                  </a:cubicBezTo>
                  <a:cubicBezTo>
                    <a:pt x="666" y="1470"/>
                    <a:pt x="666" y="1456"/>
                    <a:pt x="666" y="1456"/>
                  </a:cubicBezTo>
                  <a:cubicBezTo>
                    <a:pt x="666" y="1442"/>
                    <a:pt x="666" y="1429"/>
                    <a:pt x="666" y="1429"/>
                  </a:cubicBezTo>
                  <a:cubicBezTo>
                    <a:pt x="653" y="1402"/>
                    <a:pt x="653" y="1374"/>
                    <a:pt x="653" y="1347"/>
                  </a:cubicBezTo>
                  <a:cubicBezTo>
                    <a:pt x="666" y="1347"/>
                    <a:pt x="666" y="1361"/>
                    <a:pt x="666" y="1361"/>
                  </a:cubicBezTo>
                  <a:cubicBezTo>
                    <a:pt x="666" y="1361"/>
                    <a:pt x="666" y="1374"/>
                    <a:pt x="666" y="1374"/>
                  </a:cubicBezTo>
                  <a:cubicBezTo>
                    <a:pt x="680" y="1388"/>
                    <a:pt x="680" y="1388"/>
                    <a:pt x="694" y="1415"/>
                  </a:cubicBezTo>
                  <a:cubicBezTo>
                    <a:pt x="694" y="1405"/>
                    <a:pt x="694" y="1403"/>
                    <a:pt x="694" y="1390"/>
                  </a:cubicBezTo>
                  <a:lnTo>
                    <a:pt x="694" y="1388"/>
                  </a:lnTo>
                  <a:cubicBezTo>
                    <a:pt x="694" y="1374"/>
                    <a:pt x="707" y="1374"/>
                    <a:pt x="707" y="1374"/>
                  </a:cubicBezTo>
                  <a:cubicBezTo>
                    <a:pt x="707" y="1374"/>
                    <a:pt x="707" y="1374"/>
                    <a:pt x="721" y="1361"/>
                  </a:cubicBezTo>
                  <a:cubicBezTo>
                    <a:pt x="721" y="1347"/>
                    <a:pt x="721" y="1334"/>
                    <a:pt x="721" y="1320"/>
                  </a:cubicBezTo>
                  <a:cubicBezTo>
                    <a:pt x="721" y="1307"/>
                    <a:pt x="721" y="1307"/>
                    <a:pt x="721" y="1293"/>
                  </a:cubicBezTo>
                  <a:cubicBezTo>
                    <a:pt x="721" y="1293"/>
                    <a:pt x="721" y="1279"/>
                    <a:pt x="721" y="1279"/>
                  </a:cubicBezTo>
                  <a:cubicBezTo>
                    <a:pt x="734" y="1279"/>
                    <a:pt x="734" y="1266"/>
                    <a:pt x="734" y="1252"/>
                  </a:cubicBezTo>
                  <a:cubicBezTo>
                    <a:pt x="734" y="1239"/>
                    <a:pt x="721" y="1225"/>
                    <a:pt x="721" y="1211"/>
                  </a:cubicBezTo>
                  <a:close/>
                  <a:moveTo>
                    <a:pt x="598" y="1214"/>
                  </a:moveTo>
                  <a:lnTo>
                    <a:pt x="598" y="1214"/>
                  </a:lnTo>
                  <a:lnTo>
                    <a:pt x="598" y="1213"/>
                  </a:lnTo>
                  <a:lnTo>
                    <a:pt x="598" y="1213"/>
                  </a:lnTo>
                  <a:lnTo>
                    <a:pt x="598" y="1211"/>
                  </a:lnTo>
                  <a:lnTo>
                    <a:pt x="598" y="1214"/>
                  </a:lnTo>
                  <a:close/>
                  <a:moveTo>
                    <a:pt x="617" y="1205"/>
                  </a:moveTo>
                  <a:cubicBezTo>
                    <a:pt x="619" y="1205"/>
                    <a:pt x="622" y="1207"/>
                    <a:pt x="627" y="1211"/>
                  </a:cubicBezTo>
                  <a:cubicBezTo>
                    <a:pt x="627" y="1211"/>
                    <a:pt x="627" y="1211"/>
                    <a:pt x="627" y="1225"/>
                  </a:cubicBezTo>
                  <a:cubicBezTo>
                    <a:pt x="612" y="1225"/>
                    <a:pt x="612" y="1225"/>
                    <a:pt x="612" y="1225"/>
                  </a:cubicBezTo>
                  <a:cubicBezTo>
                    <a:pt x="612" y="1211"/>
                    <a:pt x="612" y="1211"/>
                    <a:pt x="612" y="1211"/>
                  </a:cubicBezTo>
                  <a:cubicBezTo>
                    <a:pt x="612" y="1211"/>
                    <a:pt x="612" y="1204"/>
                    <a:pt x="617" y="1205"/>
                  </a:cubicBezTo>
                  <a:close/>
                  <a:moveTo>
                    <a:pt x="640" y="1170"/>
                  </a:moveTo>
                  <a:cubicBezTo>
                    <a:pt x="640" y="1184"/>
                    <a:pt x="653" y="1184"/>
                    <a:pt x="653" y="1199"/>
                  </a:cubicBezTo>
                  <a:cubicBezTo>
                    <a:pt x="640" y="1213"/>
                    <a:pt x="640" y="1199"/>
                    <a:pt x="640" y="1170"/>
                  </a:cubicBezTo>
                  <a:close/>
                  <a:moveTo>
                    <a:pt x="687" y="1154"/>
                  </a:moveTo>
                  <a:cubicBezTo>
                    <a:pt x="691" y="1154"/>
                    <a:pt x="695" y="1162"/>
                    <a:pt x="695" y="1170"/>
                  </a:cubicBezTo>
                  <a:cubicBezTo>
                    <a:pt x="681" y="1198"/>
                    <a:pt x="681" y="1212"/>
                    <a:pt x="667" y="1198"/>
                  </a:cubicBezTo>
                  <a:cubicBezTo>
                    <a:pt x="667" y="1198"/>
                    <a:pt x="667" y="1184"/>
                    <a:pt x="681" y="1170"/>
                  </a:cubicBezTo>
                  <a:cubicBezTo>
                    <a:pt x="681" y="1158"/>
                    <a:pt x="684" y="1154"/>
                    <a:pt x="687" y="1154"/>
                  </a:cubicBezTo>
                  <a:close/>
                  <a:moveTo>
                    <a:pt x="845" y="1115"/>
                  </a:moveTo>
                  <a:cubicBezTo>
                    <a:pt x="845" y="1129"/>
                    <a:pt x="845" y="1129"/>
                    <a:pt x="845" y="1129"/>
                  </a:cubicBezTo>
                  <a:cubicBezTo>
                    <a:pt x="845" y="1129"/>
                    <a:pt x="830" y="1143"/>
                    <a:pt x="830" y="1143"/>
                  </a:cubicBezTo>
                  <a:lnTo>
                    <a:pt x="830" y="1144"/>
                  </a:lnTo>
                  <a:cubicBezTo>
                    <a:pt x="817" y="1158"/>
                    <a:pt x="817" y="1130"/>
                    <a:pt x="830" y="1130"/>
                  </a:cubicBezTo>
                  <a:lnTo>
                    <a:pt x="830" y="1130"/>
                  </a:lnTo>
                  <a:cubicBezTo>
                    <a:pt x="830" y="1129"/>
                    <a:pt x="830" y="1129"/>
                    <a:pt x="830" y="1129"/>
                  </a:cubicBezTo>
                  <a:cubicBezTo>
                    <a:pt x="830" y="1129"/>
                    <a:pt x="845" y="1115"/>
                    <a:pt x="845" y="1115"/>
                  </a:cubicBezTo>
                  <a:close/>
                  <a:moveTo>
                    <a:pt x="627" y="1115"/>
                  </a:moveTo>
                  <a:cubicBezTo>
                    <a:pt x="627" y="1129"/>
                    <a:pt x="627" y="1143"/>
                    <a:pt x="627" y="1156"/>
                  </a:cubicBezTo>
                  <a:cubicBezTo>
                    <a:pt x="612" y="1170"/>
                    <a:pt x="612" y="1156"/>
                    <a:pt x="612" y="1143"/>
                  </a:cubicBezTo>
                  <a:cubicBezTo>
                    <a:pt x="612" y="1129"/>
                    <a:pt x="627" y="1115"/>
                    <a:pt x="627" y="1115"/>
                  </a:cubicBezTo>
                  <a:close/>
                  <a:moveTo>
                    <a:pt x="612" y="1109"/>
                  </a:moveTo>
                  <a:lnTo>
                    <a:pt x="612" y="1109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8"/>
                  </a:lnTo>
                  <a:lnTo>
                    <a:pt x="612" y="1106"/>
                  </a:lnTo>
                  <a:lnTo>
                    <a:pt x="612" y="1106"/>
                  </a:lnTo>
                  <a:lnTo>
                    <a:pt x="612" y="1105"/>
                  </a:lnTo>
                  <a:lnTo>
                    <a:pt x="612" y="1104"/>
                  </a:lnTo>
                  <a:lnTo>
                    <a:pt x="612" y="1103"/>
                  </a:lnTo>
                  <a:lnTo>
                    <a:pt x="612" y="1103"/>
                  </a:lnTo>
                  <a:lnTo>
                    <a:pt x="612" y="1109"/>
                  </a:lnTo>
                  <a:close/>
                  <a:moveTo>
                    <a:pt x="626" y="1100"/>
                  </a:moveTo>
                  <a:lnTo>
                    <a:pt x="626" y="1103"/>
                  </a:lnTo>
                  <a:cubicBezTo>
                    <a:pt x="626" y="1103"/>
                    <a:pt x="626" y="1102"/>
                    <a:pt x="626" y="1100"/>
                  </a:cubicBezTo>
                  <a:lnTo>
                    <a:pt x="626" y="1100"/>
                  </a:lnTo>
                  <a:close/>
                  <a:moveTo>
                    <a:pt x="627" y="1096"/>
                  </a:moveTo>
                  <a:lnTo>
                    <a:pt x="626" y="1098"/>
                  </a:lnTo>
                  <a:lnTo>
                    <a:pt x="626" y="1100"/>
                  </a:lnTo>
                  <a:lnTo>
                    <a:pt x="626" y="1098"/>
                  </a:lnTo>
                  <a:lnTo>
                    <a:pt x="627" y="1096"/>
                  </a:lnTo>
                  <a:close/>
                  <a:moveTo>
                    <a:pt x="627" y="1096"/>
                  </a:moveTo>
                  <a:lnTo>
                    <a:pt x="627" y="1096"/>
                  </a:lnTo>
                  <a:lnTo>
                    <a:pt x="627" y="1096"/>
                  </a:lnTo>
                  <a:lnTo>
                    <a:pt x="627" y="1096"/>
                  </a:lnTo>
                  <a:close/>
                  <a:moveTo>
                    <a:pt x="628" y="1094"/>
                  </a:moveTo>
                  <a:lnTo>
                    <a:pt x="627" y="1096"/>
                  </a:lnTo>
                  <a:lnTo>
                    <a:pt x="628" y="1094"/>
                  </a:lnTo>
                  <a:lnTo>
                    <a:pt x="628" y="1094"/>
                  </a:lnTo>
                  <a:close/>
                  <a:moveTo>
                    <a:pt x="630" y="1093"/>
                  </a:moveTo>
                  <a:lnTo>
                    <a:pt x="628" y="1094"/>
                  </a:lnTo>
                  <a:lnTo>
                    <a:pt x="629" y="1093"/>
                  </a:lnTo>
                  <a:lnTo>
                    <a:pt x="630" y="1093"/>
                  </a:lnTo>
                  <a:close/>
                  <a:moveTo>
                    <a:pt x="639" y="1086"/>
                  </a:moveTo>
                  <a:lnTo>
                    <a:pt x="639" y="1089"/>
                  </a:lnTo>
                  <a:cubicBezTo>
                    <a:pt x="636" y="1089"/>
                    <a:pt x="633" y="1090"/>
                    <a:pt x="631" y="1091"/>
                  </a:cubicBezTo>
                  <a:lnTo>
                    <a:pt x="630" y="1093"/>
                  </a:lnTo>
                  <a:lnTo>
                    <a:pt x="631" y="1092"/>
                  </a:lnTo>
                  <a:cubicBezTo>
                    <a:pt x="633" y="1090"/>
                    <a:pt x="635" y="1088"/>
                    <a:pt x="638" y="1086"/>
                  </a:cubicBezTo>
                  <a:lnTo>
                    <a:pt x="639" y="1086"/>
                  </a:lnTo>
                  <a:close/>
                  <a:moveTo>
                    <a:pt x="27" y="1116"/>
                  </a:moveTo>
                  <a:lnTo>
                    <a:pt x="27" y="1115"/>
                  </a:lnTo>
                  <a:lnTo>
                    <a:pt x="27" y="1114"/>
                  </a:lnTo>
                  <a:lnTo>
                    <a:pt x="27" y="1111"/>
                  </a:lnTo>
                  <a:lnTo>
                    <a:pt x="27" y="1111"/>
                  </a:lnTo>
                  <a:lnTo>
                    <a:pt x="27" y="1109"/>
                  </a:lnTo>
                  <a:lnTo>
                    <a:pt x="27" y="1108"/>
                  </a:lnTo>
                  <a:lnTo>
                    <a:pt x="27" y="1106"/>
                  </a:lnTo>
                  <a:lnTo>
                    <a:pt x="27" y="1106"/>
                  </a:lnTo>
                  <a:lnTo>
                    <a:pt x="27" y="1105"/>
                  </a:lnTo>
                  <a:lnTo>
                    <a:pt x="27" y="1104"/>
                  </a:lnTo>
                  <a:lnTo>
                    <a:pt x="27" y="1103"/>
                  </a:lnTo>
                  <a:lnTo>
                    <a:pt x="27" y="1103"/>
                  </a:lnTo>
                  <a:lnTo>
                    <a:pt x="27" y="1102"/>
                  </a:lnTo>
                  <a:lnTo>
                    <a:pt x="27" y="1102"/>
                  </a:lnTo>
                  <a:lnTo>
                    <a:pt x="27" y="1101"/>
                  </a:lnTo>
                  <a:lnTo>
                    <a:pt x="27" y="1100"/>
                  </a:lnTo>
                  <a:lnTo>
                    <a:pt x="27" y="1099"/>
                  </a:lnTo>
                  <a:lnTo>
                    <a:pt x="27" y="1096"/>
                  </a:lnTo>
                  <a:lnTo>
                    <a:pt x="27" y="1093"/>
                  </a:lnTo>
                  <a:lnTo>
                    <a:pt x="27" y="1089"/>
                  </a:lnTo>
                  <a:lnTo>
                    <a:pt x="27" y="1088"/>
                  </a:lnTo>
                  <a:lnTo>
                    <a:pt x="27" y="1087"/>
                  </a:lnTo>
                  <a:lnTo>
                    <a:pt x="27" y="1086"/>
                  </a:lnTo>
                  <a:lnTo>
                    <a:pt x="27" y="1085"/>
                  </a:lnTo>
                  <a:lnTo>
                    <a:pt x="27" y="1085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3"/>
                  </a:lnTo>
                  <a:lnTo>
                    <a:pt x="27" y="1082"/>
                  </a:lnTo>
                  <a:lnTo>
                    <a:pt x="27" y="1116"/>
                  </a:lnTo>
                  <a:close/>
                  <a:moveTo>
                    <a:pt x="1798" y="1066"/>
                  </a:moveTo>
                  <a:lnTo>
                    <a:pt x="1798" y="1067"/>
                  </a:lnTo>
                  <a:cubicBezTo>
                    <a:pt x="1801" y="1071"/>
                    <a:pt x="1810" y="1064"/>
                    <a:pt x="1810" y="1075"/>
                  </a:cubicBezTo>
                  <a:cubicBezTo>
                    <a:pt x="1802" y="1075"/>
                    <a:pt x="1799" y="1070"/>
                    <a:pt x="1798" y="1066"/>
                  </a:cubicBezTo>
                  <a:lnTo>
                    <a:pt x="1798" y="1066"/>
                  </a:lnTo>
                  <a:close/>
                  <a:moveTo>
                    <a:pt x="1797" y="1063"/>
                  </a:moveTo>
                  <a:lnTo>
                    <a:pt x="1797" y="1064"/>
                  </a:lnTo>
                  <a:lnTo>
                    <a:pt x="1798" y="1066"/>
                  </a:lnTo>
                  <a:lnTo>
                    <a:pt x="1798" y="1066"/>
                  </a:lnTo>
                  <a:cubicBezTo>
                    <a:pt x="1797" y="1065"/>
                    <a:pt x="1797" y="1065"/>
                    <a:pt x="1797" y="1064"/>
                  </a:cubicBezTo>
                  <a:lnTo>
                    <a:pt x="1797" y="1063"/>
                  </a:lnTo>
                  <a:close/>
                  <a:moveTo>
                    <a:pt x="1797" y="1062"/>
                  </a:moveTo>
                  <a:lnTo>
                    <a:pt x="1797" y="1063"/>
                  </a:lnTo>
                  <a:lnTo>
                    <a:pt x="1797" y="1063"/>
                  </a:lnTo>
                  <a:cubicBezTo>
                    <a:pt x="1797" y="1062"/>
                    <a:pt x="1797" y="1062"/>
                    <a:pt x="1797" y="1062"/>
                  </a:cubicBezTo>
                  <a:close/>
                  <a:moveTo>
                    <a:pt x="53" y="1048"/>
                  </a:moveTo>
                  <a:lnTo>
                    <a:pt x="53" y="1049"/>
                  </a:lnTo>
                  <a:cubicBezTo>
                    <a:pt x="49" y="1069"/>
                    <a:pt x="41" y="1102"/>
                    <a:pt x="41" y="1143"/>
                  </a:cubicBezTo>
                  <a:cubicBezTo>
                    <a:pt x="41" y="1129"/>
                    <a:pt x="27" y="1143"/>
                    <a:pt x="27" y="1170"/>
                  </a:cubicBezTo>
                  <a:cubicBezTo>
                    <a:pt x="27" y="1160"/>
                    <a:pt x="27" y="1142"/>
                    <a:pt x="27" y="1117"/>
                  </a:cubicBezTo>
                  <a:lnTo>
                    <a:pt x="27" y="1116"/>
                  </a:lnTo>
                  <a:cubicBezTo>
                    <a:pt x="27" y="1089"/>
                    <a:pt x="41" y="1089"/>
                    <a:pt x="41" y="1061"/>
                  </a:cubicBezTo>
                  <a:cubicBezTo>
                    <a:pt x="41" y="1051"/>
                    <a:pt x="49" y="1049"/>
                    <a:pt x="53" y="1048"/>
                  </a:cubicBezTo>
                  <a:lnTo>
                    <a:pt x="53" y="1048"/>
                  </a:lnTo>
                  <a:close/>
                  <a:moveTo>
                    <a:pt x="858" y="1035"/>
                  </a:moveTo>
                  <a:cubicBezTo>
                    <a:pt x="858" y="1035"/>
                    <a:pt x="858" y="1049"/>
                    <a:pt x="858" y="1062"/>
                  </a:cubicBezTo>
                  <a:cubicBezTo>
                    <a:pt x="858" y="1062"/>
                    <a:pt x="871" y="1062"/>
                    <a:pt x="871" y="1062"/>
                  </a:cubicBezTo>
                  <a:cubicBezTo>
                    <a:pt x="871" y="1062"/>
                    <a:pt x="885" y="1049"/>
                    <a:pt x="885" y="1049"/>
                  </a:cubicBezTo>
                  <a:cubicBezTo>
                    <a:pt x="885" y="1062"/>
                    <a:pt x="885" y="1062"/>
                    <a:pt x="885" y="1076"/>
                  </a:cubicBezTo>
                  <a:cubicBezTo>
                    <a:pt x="871" y="1103"/>
                    <a:pt x="871" y="1089"/>
                    <a:pt x="858" y="1103"/>
                  </a:cubicBezTo>
                  <a:cubicBezTo>
                    <a:pt x="858" y="1089"/>
                    <a:pt x="858" y="1089"/>
                    <a:pt x="858" y="1076"/>
                  </a:cubicBezTo>
                  <a:cubicBezTo>
                    <a:pt x="858" y="1076"/>
                    <a:pt x="844" y="1076"/>
                    <a:pt x="830" y="1076"/>
                  </a:cubicBezTo>
                  <a:cubicBezTo>
                    <a:pt x="830" y="1076"/>
                    <a:pt x="844" y="1062"/>
                    <a:pt x="844" y="1049"/>
                  </a:cubicBezTo>
                  <a:cubicBezTo>
                    <a:pt x="844" y="1049"/>
                    <a:pt x="858" y="1035"/>
                    <a:pt x="858" y="1035"/>
                  </a:cubicBezTo>
                  <a:close/>
                  <a:moveTo>
                    <a:pt x="55" y="1034"/>
                  </a:moveTo>
                  <a:lnTo>
                    <a:pt x="55" y="1048"/>
                  </a:lnTo>
                  <a:cubicBezTo>
                    <a:pt x="55" y="1048"/>
                    <a:pt x="55" y="1048"/>
                    <a:pt x="54" y="1048"/>
                  </a:cubicBezTo>
                  <a:lnTo>
                    <a:pt x="53" y="1048"/>
                  </a:lnTo>
                  <a:lnTo>
                    <a:pt x="54" y="1045"/>
                  </a:lnTo>
                  <a:cubicBezTo>
                    <a:pt x="55" y="1040"/>
                    <a:pt x="55" y="1037"/>
                    <a:pt x="55" y="1034"/>
                  </a:cubicBezTo>
                  <a:close/>
                  <a:moveTo>
                    <a:pt x="55" y="1034"/>
                  </a:moveTo>
                  <a:lnTo>
                    <a:pt x="55" y="1024"/>
                  </a:lnTo>
                  <a:lnTo>
                    <a:pt x="55" y="1020"/>
                  </a:lnTo>
                  <a:lnTo>
                    <a:pt x="55" y="1015"/>
                  </a:lnTo>
                  <a:lnTo>
                    <a:pt x="55" y="1012"/>
                  </a:lnTo>
                  <a:lnTo>
                    <a:pt x="55" y="1009"/>
                  </a:lnTo>
                  <a:lnTo>
                    <a:pt x="55" y="1008"/>
                  </a:lnTo>
                  <a:lnTo>
                    <a:pt x="55" y="1007"/>
                  </a:lnTo>
                  <a:lnTo>
                    <a:pt x="55" y="1034"/>
                  </a:lnTo>
                  <a:close/>
                  <a:moveTo>
                    <a:pt x="803" y="995"/>
                  </a:moveTo>
                  <a:cubicBezTo>
                    <a:pt x="817" y="1009"/>
                    <a:pt x="830" y="995"/>
                    <a:pt x="817" y="1009"/>
                  </a:cubicBezTo>
                  <a:cubicBezTo>
                    <a:pt x="817" y="1009"/>
                    <a:pt x="817" y="1022"/>
                    <a:pt x="803" y="1022"/>
                  </a:cubicBezTo>
                  <a:cubicBezTo>
                    <a:pt x="803" y="1036"/>
                    <a:pt x="790" y="1049"/>
                    <a:pt x="790" y="1049"/>
                  </a:cubicBezTo>
                  <a:cubicBezTo>
                    <a:pt x="777" y="1063"/>
                    <a:pt x="777" y="1076"/>
                    <a:pt x="763" y="1090"/>
                  </a:cubicBezTo>
                  <a:cubicBezTo>
                    <a:pt x="750" y="1090"/>
                    <a:pt x="750" y="1076"/>
                    <a:pt x="750" y="1063"/>
                  </a:cubicBezTo>
                  <a:cubicBezTo>
                    <a:pt x="763" y="1049"/>
                    <a:pt x="763" y="1049"/>
                    <a:pt x="763" y="1036"/>
                  </a:cubicBezTo>
                  <a:cubicBezTo>
                    <a:pt x="777" y="1022"/>
                    <a:pt x="777" y="1022"/>
                    <a:pt x="777" y="1022"/>
                  </a:cubicBezTo>
                  <a:cubicBezTo>
                    <a:pt x="790" y="1022"/>
                    <a:pt x="790" y="1009"/>
                    <a:pt x="803" y="995"/>
                  </a:cubicBezTo>
                  <a:close/>
                  <a:moveTo>
                    <a:pt x="55" y="987"/>
                  </a:moveTo>
                  <a:lnTo>
                    <a:pt x="55" y="987"/>
                  </a:lnTo>
                  <a:lnTo>
                    <a:pt x="55" y="987"/>
                  </a:lnTo>
                  <a:lnTo>
                    <a:pt x="55" y="986"/>
                  </a:lnTo>
                  <a:lnTo>
                    <a:pt x="55" y="986"/>
                  </a:lnTo>
                  <a:lnTo>
                    <a:pt x="55" y="985"/>
                  </a:lnTo>
                  <a:lnTo>
                    <a:pt x="55" y="985"/>
                  </a:lnTo>
                  <a:lnTo>
                    <a:pt x="55" y="984"/>
                  </a:lnTo>
                  <a:lnTo>
                    <a:pt x="55" y="983"/>
                  </a:lnTo>
                  <a:lnTo>
                    <a:pt x="55" y="982"/>
                  </a:lnTo>
                  <a:lnTo>
                    <a:pt x="55" y="981"/>
                  </a:lnTo>
                  <a:lnTo>
                    <a:pt x="55" y="987"/>
                  </a:lnTo>
                  <a:close/>
                  <a:moveTo>
                    <a:pt x="871" y="967"/>
                  </a:moveTo>
                  <a:cubicBezTo>
                    <a:pt x="871" y="967"/>
                    <a:pt x="885" y="967"/>
                    <a:pt x="885" y="967"/>
                  </a:cubicBezTo>
                  <a:cubicBezTo>
                    <a:pt x="885" y="981"/>
                    <a:pt x="871" y="981"/>
                    <a:pt x="871" y="995"/>
                  </a:cubicBezTo>
                  <a:cubicBezTo>
                    <a:pt x="857" y="995"/>
                    <a:pt x="857" y="995"/>
                    <a:pt x="857" y="995"/>
                  </a:cubicBezTo>
                  <a:cubicBezTo>
                    <a:pt x="857" y="995"/>
                    <a:pt x="857" y="981"/>
                    <a:pt x="871" y="967"/>
                  </a:cubicBezTo>
                  <a:close/>
                  <a:moveTo>
                    <a:pt x="68" y="954"/>
                  </a:moveTo>
                  <a:cubicBezTo>
                    <a:pt x="68" y="968"/>
                    <a:pt x="55" y="981"/>
                    <a:pt x="55" y="981"/>
                  </a:cubicBezTo>
                  <a:cubicBezTo>
                    <a:pt x="55" y="968"/>
                    <a:pt x="68" y="968"/>
                    <a:pt x="55" y="968"/>
                  </a:cubicBezTo>
                  <a:cubicBezTo>
                    <a:pt x="55" y="954"/>
                    <a:pt x="68" y="954"/>
                    <a:pt x="68" y="954"/>
                  </a:cubicBezTo>
                  <a:close/>
                  <a:moveTo>
                    <a:pt x="823" y="944"/>
                  </a:moveTo>
                  <a:cubicBezTo>
                    <a:pt x="827" y="944"/>
                    <a:pt x="830" y="947"/>
                    <a:pt x="830" y="954"/>
                  </a:cubicBezTo>
                  <a:cubicBezTo>
                    <a:pt x="816" y="954"/>
                    <a:pt x="816" y="968"/>
                    <a:pt x="802" y="968"/>
                  </a:cubicBezTo>
                  <a:cubicBezTo>
                    <a:pt x="802" y="968"/>
                    <a:pt x="802" y="954"/>
                    <a:pt x="816" y="954"/>
                  </a:cubicBezTo>
                  <a:cubicBezTo>
                    <a:pt x="816" y="947"/>
                    <a:pt x="820" y="944"/>
                    <a:pt x="823" y="944"/>
                  </a:cubicBezTo>
                  <a:close/>
                  <a:moveTo>
                    <a:pt x="870" y="940"/>
                  </a:moveTo>
                  <a:cubicBezTo>
                    <a:pt x="884" y="940"/>
                    <a:pt x="884" y="940"/>
                    <a:pt x="897" y="940"/>
                  </a:cubicBezTo>
                  <a:cubicBezTo>
                    <a:pt x="884" y="954"/>
                    <a:pt x="857" y="968"/>
                    <a:pt x="870" y="940"/>
                  </a:cubicBezTo>
                  <a:close/>
                  <a:moveTo>
                    <a:pt x="953" y="925"/>
                  </a:moveTo>
                  <a:cubicBezTo>
                    <a:pt x="967" y="925"/>
                    <a:pt x="953" y="939"/>
                    <a:pt x="953" y="939"/>
                  </a:cubicBezTo>
                  <a:cubicBezTo>
                    <a:pt x="940" y="954"/>
                    <a:pt x="926" y="968"/>
                    <a:pt x="926" y="968"/>
                  </a:cubicBezTo>
                  <a:cubicBezTo>
                    <a:pt x="926" y="968"/>
                    <a:pt x="912" y="968"/>
                    <a:pt x="912" y="968"/>
                  </a:cubicBezTo>
                  <a:cubicBezTo>
                    <a:pt x="926" y="968"/>
                    <a:pt x="926" y="954"/>
                    <a:pt x="926" y="939"/>
                  </a:cubicBezTo>
                  <a:cubicBezTo>
                    <a:pt x="940" y="925"/>
                    <a:pt x="953" y="925"/>
                    <a:pt x="953" y="925"/>
                  </a:cubicBezTo>
                  <a:close/>
                  <a:moveTo>
                    <a:pt x="68" y="927"/>
                  </a:moveTo>
                  <a:lnTo>
                    <a:pt x="68" y="926"/>
                  </a:lnTo>
                  <a:lnTo>
                    <a:pt x="68" y="925"/>
                  </a:lnTo>
                  <a:lnTo>
                    <a:pt x="68" y="924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3"/>
                  </a:lnTo>
                  <a:lnTo>
                    <a:pt x="68" y="927"/>
                  </a:lnTo>
                  <a:close/>
                  <a:moveTo>
                    <a:pt x="775" y="912"/>
                  </a:moveTo>
                  <a:lnTo>
                    <a:pt x="775" y="912"/>
                  </a:lnTo>
                  <a:lnTo>
                    <a:pt x="775" y="910"/>
                  </a:lnTo>
                  <a:lnTo>
                    <a:pt x="775" y="910"/>
                  </a:lnTo>
                  <a:lnTo>
                    <a:pt x="775" y="909"/>
                  </a:lnTo>
                  <a:lnTo>
                    <a:pt x="775" y="908"/>
                  </a:lnTo>
                  <a:lnTo>
                    <a:pt x="775" y="907"/>
                  </a:lnTo>
                  <a:lnTo>
                    <a:pt x="775" y="907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06"/>
                  </a:lnTo>
                  <a:lnTo>
                    <a:pt x="775" y="912"/>
                  </a:lnTo>
                  <a:close/>
                  <a:moveTo>
                    <a:pt x="1632" y="897"/>
                  </a:moveTo>
                  <a:cubicBezTo>
                    <a:pt x="1646" y="911"/>
                    <a:pt x="1646" y="911"/>
                    <a:pt x="1660" y="911"/>
                  </a:cubicBezTo>
                  <a:cubicBezTo>
                    <a:pt x="1660" y="925"/>
                    <a:pt x="1660" y="925"/>
                    <a:pt x="1660" y="925"/>
                  </a:cubicBezTo>
                  <a:cubicBezTo>
                    <a:pt x="1646" y="911"/>
                    <a:pt x="1646" y="911"/>
                    <a:pt x="1632" y="897"/>
                  </a:cubicBezTo>
                  <a:close/>
                  <a:moveTo>
                    <a:pt x="1062" y="885"/>
                  </a:moveTo>
                  <a:lnTo>
                    <a:pt x="1061" y="885"/>
                  </a:lnTo>
                  <a:lnTo>
                    <a:pt x="1061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60" y="885"/>
                  </a:lnTo>
                  <a:lnTo>
                    <a:pt x="1058" y="885"/>
                  </a:lnTo>
                  <a:lnTo>
                    <a:pt x="1058" y="885"/>
                  </a:lnTo>
                  <a:lnTo>
                    <a:pt x="1057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6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2" y="885"/>
                  </a:lnTo>
                  <a:lnTo>
                    <a:pt x="1049" y="885"/>
                  </a:lnTo>
                  <a:lnTo>
                    <a:pt x="1048" y="885"/>
                  </a:lnTo>
                  <a:lnTo>
                    <a:pt x="1047" y="885"/>
                  </a:lnTo>
                  <a:lnTo>
                    <a:pt x="1062" y="885"/>
                  </a:lnTo>
                  <a:close/>
                  <a:moveTo>
                    <a:pt x="898" y="872"/>
                  </a:moveTo>
                  <a:cubicBezTo>
                    <a:pt x="898" y="872"/>
                    <a:pt x="898" y="885"/>
                    <a:pt x="885" y="885"/>
                  </a:cubicBezTo>
                  <a:cubicBezTo>
                    <a:pt x="898" y="872"/>
                    <a:pt x="898" y="872"/>
                    <a:pt x="898" y="872"/>
                  </a:cubicBezTo>
                  <a:close/>
                  <a:moveTo>
                    <a:pt x="912" y="872"/>
                  </a:moveTo>
                  <a:cubicBezTo>
                    <a:pt x="912" y="872"/>
                    <a:pt x="912" y="872"/>
                    <a:pt x="912" y="872"/>
                  </a:cubicBezTo>
                  <a:cubicBezTo>
                    <a:pt x="912" y="872"/>
                    <a:pt x="911" y="872"/>
                    <a:pt x="911" y="872"/>
                  </a:cubicBezTo>
                  <a:cubicBezTo>
                    <a:pt x="911" y="872"/>
                    <a:pt x="911" y="872"/>
                    <a:pt x="910" y="872"/>
                  </a:cubicBezTo>
                  <a:cubicBezTo>
                    <a:pt x="910" y="872"/>
                    <a:pt x="909" y="872"/>
                    <a:pt x="908" y="872"/>
                  </a:cubicBezTo>
                  <a:cubicBezTo>
                    <a:pt x="908" y="872"/>
                    <a:pt x="907" y="872"/>
                    <a:pt x="906" y="872"/>
                  </a:cubicBezTo>
                  <a:cubicBezTo>
                    <a:pt x="905" y="872"/>
                    <a:pt x="903" y="872"/>
                    <a:pt x="902" y="872"/>
                  </a:cubicBezTo>
                  <a:lnTo>
                    <a:pt x="898" y="872"/>
                  </a:lnTo>
                  <a:lnTo>
                    <a:pt x="897" y="872"/>
                  </a:lnTo>
                  <a:lnTo>
                    <a:pt x="912" y="872"/>
                  </a:lnTo>
                  <a:close/>
                  <a:moveTo>
                    <a:pt x="95" y="872"/>
                  </a:moveTo>
                  <a:cubicBezTo>
                    <a:pt x="82" y="899"/>
                    <a:pt x="82" y="913"/>
                    <a:pt x="82" y="940"/>
                  </a:cubicBezTo>
                  <a:cubicBezTo>
                    <a:pt x="68" y="954"/>
                    <a:pt x="68" y="968"/>
                    <a:pt x="68" y="954"/>
                  </a:cubicBezTo>
                  <a:cubicBezTo>
                    <a:pt x="68" y="946"/>
                    <a:pt x="68" y="934"/>
                    <a:pt x="68" y="928"/>
                  </a:cubicBezTo>
                  <a:lnTo>
                    <a:pt x="68" y="927"/>
                  </a:lnTo>
                  <a:cubicBezTo>
                    <a:pt x="68" y="913"/>
                    <a:pt x="82" y="872"/>
                    <a:pt x="95" y="872"/>
                  </a:cubicBezTo>
                  <a:close/>
                  <a:moveTo>
                    <a:pt x="1102" y="845"/>
                  </a:moveTo>
                  <a:cubicBezTo>
                    <a:pt x="1102" y="845"/>
                    <a:pt x="1102" y="845"/>
                    <a:pt x="1117" y="845"/>
                  </a:cubicBezTo>
                  <a:cubicBezTo>
                    <a:pt x="1102" y="845"/>
                    <a:pt x="1102" y="858"/>
                    <a:pt x="1102" y="845"/>
                  </a:cubicBezTo>
                  <a:close/>
                  <a:moveTo>
                    <a:pt x="993" y="845"/>
                  </a:moveTo>
                  <a:cubicBezTo>
                    <a:pt x="993" y="858"/>
                    <a:pt x="1006" y="858"/>
                    <a:pt x="1020" y="858"/>
                  </a:cubicBezTo>
                  <a:cubicBezTo>
                    <a:pt x="1020" y="858"/>
                    <a:pt x="1020" y="858"/>
                    <a:pt x="1006" y="872"/>
                  </a:cubicBezTo>
                  <a:cubicBezTo>
                    <a:pt x="979" y="885"/>
                    <a:pt x="966" y="885"/>
                    <a:pt x="952" y="898"/>
                  </a:cubicBezTo>
                  <a:cubicBezTo>
                    <a:pt x="952" y="885"/>
                    <a:pt x="952" y="885"/>
                    <a:pt x="952" y="872"/>
                  </a:cubicBezTo>
                  <a:cubicBezTo>
                    <a:pt x="966" y="872"/>
                    <a:pt x="979" y="858"/>
                    <a:pt x="993" y="845"/>
                  </a:cubicBezTo>
                  <a:close/>
                  <a:moveTo>
                    <a:pt x="748" y="844"/>
                  </a:moveTo>
                  <a:cubicBezTo>
                    <a:pt x="734" y="858"/>
                    <a:pt x="734" y="871"/>
                    <a:pt x="734" y="858"/>
                  </a:cubicBezTo>
                  <a:cubicBezTo>
                    <a:pt x="734" y="858"/>
                    <a:pt x="734" y="858"/>
                    <a:pt x="748" y="844"/>
                  </a:cubicBezTo>
                  <a:close/>
                  <a:moveTo>
                    <a:pt x="898" y="831"/>
                  </a:moveTo>
                  <a:cubicBezTo>
                    <a:pt x="884" y="831"/>
                    <a:pt x="870" y="844"/>
                    <a:pt x="870" y="858"/>
                  </a:cubicBezTo>
                  <a:cubicBezTo>
                    <a:pt x="857" y="885"/>
                    <a:pt x="843" y="899"/>
                    <a:pt x="830" y="912"/>
                  </a:cubicBezTo>
                  <a:cubicBezTo>
                    <a:pt x="816" y="926"/>
                    <a:pt x="802" y="939"/>
                    <a:pt x="789" y="953"/>
                  </a:cubicBezTo>
                  <a:cubicBezTo>
                    <a:pt x="789" y="953"/>
                    <a:pt x="789" y="939"/>
                    <a:pt x="775" y="939"/>
                  </a:cubicBezTo>
                  <a:cubicBezTo>
                    <a:pt x="789" y="926"/>
                    <a:pt x="802" y="912"/>
                    <a:pt x="816" y="899"/>
                  </a:cubicBezTo>
                  <a:cubicBezTo>
                    <a:pt x="830" y="885"/>
                    <a:pt x="843" y="871"/>
                    <a:pt x="843" y="858"/>
                  </a:cubicBezTo>
                  <a:cubicBezTo>
                    <a:pt x="843" y="858"/>
                    <a:pt x="857" y="858"/>
                    <a:pt x="857" y="844"/>
                  </a:cubicBezTo>
                  <a:cubicBezTo>
                    <a:pt x="870" y="844"/>
                    <a:pt x="884" y="831"/>
                    <a:pt x="898" y="831"/>
                  </a:cubicBezTo>
                  <a:close/>
                  <a:moveTo>
                    <a:pt x="1062" y="830"/>
                  </a:moveTo>
                  <a:cubicBezTo>
                    <a:pt x="1076" y="830"/>
                    <a:pt x="1090" y="830"/>
                    <a:pt x="1090" y="830"/>
                  </a:cubicBezTo>
                  <a:cubicBezTo>
                    <a:pt x="1076" y="830"/>
                    <a:pt x="1062" y="845"/>
                    <a:pt x="1062" y="830"/>
                  </a:cubicBezTo>
                  <a:close/>
                  <a:moveTo>
                    <a:pt x="1184" y="803"/>
                  </a:moveTo>
                  <a:lnTo>
                    <a:pt x="1183" y="803"/>
                  </a:lnTo>
                  <a:lnTo>
                    <a:pt x="1182" y="803"/>
                  </a:lnTo>
                  <a:lnTo>
                    <a:pt x="1181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0" y="803"/>
                  </a:lnTo>
                  <a:lnTo>
                    <a:pt x="1184" y="803"/>
                  </a:lnTo>
                  <a:close/>
                  <a:moveTo>
                    <a:pt x="1510" y="802"/>
                  </a:moveTo>
                  <a:cubicBezTo>
                    <a:pt x="1510" y="802"/>
                    <a:pt x="1524" y="802"/>
                    <a:pt x="1538" y="817"/>
                  </a:cubicBezTo>
                  <a:cubicBezTo>
                    <a:pt x="1524" y="817"/>
                    <a:pt x="1510" y="802"/>
                    <a:pt x="1510" y="802"/>
                  </a:cubicBezTo>
                  <a:close/>
                  <a:moveTo>
                    <a:pt x="1442" y="790"/>
                  </a:moveTo>
                  <a:cubicBezTo>
                    <a:pt x="1457" y="803"/>
                    <a:pt x="1457" y="790"/>
                    <a:pt x="1457" y="790"/>
                  </a:cubicBezTo>
                  <a:cubicBezTo>
                    <a:pt x="1457" y="790"/>
                    <a:pt x="1457" y="803"/>
                    <a:pt x="1457" y="803"/>
                  </a:cubicBezTo>
                  <a:cubicBezTo>
                    <a:pt x="1442" y="803"/>
                    <a:pt x="1442" y="803"/>
                    <a:pt x="1442" y="790"/>
                  </a:cubicBezTo>
                  <a:close/>
                  <a:moveTo>
                    <a:pt x="1225" y="790"/>
                  </a:moveTo>
                  <a:cubicBezTo>
                    <a:pt x="1225" y="790"/>
                    <a:pt x="1211" y="803"/>
                    <a:pt x="1211" y="803"/>
                  </a:cubicBezTo>
                  <a:cubicBezTo>
                    <a:pt x="1204" y="803"/>
                    <a:pt x="1191" y="803"/>
                    <a:pt x="1185" y="803"/>
                  </a:cubicBezTo>
                  <a:lnTo>
                    <a:pt x="1184" y="803"/>
                  </a:lnTo>
                  <a:cubicBezTo>
                    <a:pt x="1184" y="790"/>
                    <a:pt x="1211" y="790"/>
                    <a:pt x="1225" y="790"/>
                  </a:cubicBezTo>
                  <a:close/>
                  <a:moveTo>
                    <a:pt x="1149" y="783"/>
                  </a:moveTo>
                  <a:cubicBezTo>
                    <a:pt x="1151" y="783"/>
                    <a:pt x="1147" y="790"/>
                    <a:pt x="1157" y="790"/>
                  </a:cubicBezTo>
                  <a:cubicBezTo>
                    <a:pt x="1155" y="790"/>
                    <a:pt x="1153" y="790"/>
                    <a:pt x="1152" y="790"/>
                  </a:cubicBezTo>
                  <a:lnTo>
                    <a:pt x="1149" y="790"/>
                  </a:lnTo>
                  <a:lnTo>
                    <a:pt x="1149" y="790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48" y="790"/>
                  </a:lnTo>
                  <a:cubicBezTo>
                    <a:pt x="1147" y="790"/>
                    <a:pt x="1147" y="790"/>
                    <a:pt x="1146" y="790"/>
                  </a:cubicBezTo>
                  <a:lnTo>
                    <a:pt x="1146" y="790"/>
                  </a:lnTo>
                  <a:lnTo>
                    <a:pt x="1146" y="790"/>
                  </a:lnTo>
                  <a:lnTo>
                    <a:pt x="1144" y="790"/>
                  </a:lnTo>
                  <a:lnTo>
                    <a:pt x="1144" y="790"/>
                  </a:lnTo>
                  <a:lnTo>
                    <a:pt x="1144" y="790"/>
                  </a:lnTo>
                  <a:cubicBezTo>
                    <a:pt x="1143" y="790"/>
                    <a:pt x="1143" y="790"/>
                    <a:pt x="1143" y="790"/>
                  </a:cubicBezTo>
                  <a:lnTo>
                    <a:pt x="1143" y="790"/>
                  </a:lnTo>
                  <a:lnTo>
                    <a:pt x="1142" y="790"/>
                  </a:lnTo>
                  <a:cubicBezTo>
                    <a:pt x="1142" y="790"/>
                    <a:pt x="1142" y="790"/>
                    <a:pt x="1142" y="790"/>
                  </a:cubicBezTo>
                  <a:cubicBezTo>
                    <a:pt x="1147" y="785"/>
                    <a:pt x="1148" y="784"/>
                    <a:pt x="1149" y="783"/>
                  </a:cubicBezTo>
                  <a:close/>
                  <a:moveTo>
                    <a:pt x="980" y="775"/>
                  </a:moveTo>
                  <a:cubicBezTo>
                    <a:pt x="980" y="775"/>
                    <a:pt x="966" y="789"/>
                    <a:pt x="953" y="803"/>
                  </a:cubicBezTo>
                  <a:cubicBezTo>
                    <a:pt x="926" y="816"/>
                    <a:pt x="912" y="830"/>
                    <a:pt x="912" y="816"/>
                  </a:cubicBezTo>
                  <a:cubicBezTo>
                    <a:pt x="912" y="816"/>
                    <a:pt x="912" y="816"/>
                    <a:pt x="926" y="803"/>
                  </a:cubicBezTo>
                  <a:cubicBezTo>
                    <a:pt x="926" y="803"/>
                    <a:pt x="939" y="789"/>
                    <a:pt x="939" y="789"/>
                  </a:cubicBezTo>
                  <a:cubicBezTo>
                    <a:pt x="939" y="789"/>
                    <a:pt x="953" y="789"/>
                    <a:pt x="953" y="789"/>
                  </a:cubicBezTo>
                  <a:cubicBezTo>
                    <a:pt x="953" y="775"/>
                    <a:pt x="953" y="789"/>
                    <a:pt x="939" y="789"/>
                  </a:cubicBezTo>
                  <a:cubicBezTo>
                    <a:pt x="966" y="775"/>
                    <a:pt x="966" y="775"/>
                    <a:pt x="980" y="775"/>
                  </a:cubicBezTo>
                  <a:close/>
                  <a:moveTo>
                    <a:pt x="2315" y="762"/>
                  </a:moveTo>
                  <a:cubicBezTo>
                    <a:pt x="2328" y="790"/>
                    <a:pt x="2342" y="804"/>
                    <a:pt x="2355" y="831"/>
                  </a:cubicBezTo>
                  <a:cubicBezTo>
                    <a:pt x="2355" y="845"/>
                    <a:pt x="2355" y="845"/>
                    <a:pt x="2355" y="845"/>
                  </a:cubicBezTo>
                  <a:cubicBezTo>
                    <a:pt x="2342" y="817"/>
                    <a:pt x="2328" y="804"/>
                    <a:pt x="2315" y="776"/>
                  </a:cubicBezTo>
                  <a:cubicBezTo>
                    <a:pt x="2315" y="762"/>
                    <a:pt x="2315" y="762"/>
                    <a:pt x="2315" y="762"/>
                  </a:cubicBezTo>
                  <a:close/>
                  <a:moveTo>
                    <a:pt x="1239" y="762"/>
                  </a:moveTo>
                  <a:cubicBezTo>
                    <a:pt x="1252" y="762"/>
                    <a:pt x="1252" y="762"/>
                    <a:pt x="1252" y="762"/>
                  </a:cubicBezTo>
                  <a:cubicBezTo>
                    <a:pt x="1239" y="762"/>
                    <a:pt x="1239" y="775"/>
                    <a:pt x="1225" y="775"/>
                  </a:cubicBezTo>
                  <a:cubicBezTo>
                    <a:pt x="1212" y="762"/>
                    <a:pt x="1239" y="762"/>
                    <a:pt x="1239" y="762"/>
                  </a:cubicBezTo>
                  <a:close/>
                  <a:moveTo>
                    <a:pt x="1171" y="762"/>
                  </a:moveTo>
                  <a:cubicBezTo>
                    <a:pt x="1171" y="762"/>
                    <a:pt x="1171" y="762"/>
                    <a:pt x="1185" y="762"/>
                  </a:cubicBezTo>
                  <a:cubicBezTo>
                    <a:pt x="1185" y="762"/>
                    <a:pt x="1156" y="775"/>
                    <a:pt x="1156" y="775"/>
                  </a:cubicBezTo>
                  <a:cubicBezTo>
                    <a:pt x="1142" y="775"/>
                    <a:pt x="1142" y="775"/>
                    <a:pt x="1142" y="775"/>
                  </a:cubicBezTo>
                  <a:cubicBezTo>
                    <a:pt x="1156" y="762"/>
                    <a:pt x="1156" y="762"/>
                    <a:pt x="1171" y="762"/>
                  </a:cubicBezTo>
                  <a:close/>
                  <a:moveTo>
                    <a:pt x="1020" y="762"/>
                  </a:moveTo>
                  <a:cubicBezTo>
                    <a:pt x="1006" y="776"/>
                    <a:pt x="1033" y="776"/>
                    <a:pt x="1047" y="776"/>
                  </a:cubicBezTo>
                  <a:cubicBezTo>
                    <a:pt x="1047" y="776"/>
                    <a:pt x="1047" y="776"/>
                    <a:pt x="1033" y="790"/>
                  </a:cubicBezTo>
                  <a:cubicBezTo>
                    <a:pt x="1033" y="790"/>
                    <a:pt x="1020" y="803"/>
                    <a:pt x="1006" y="803"/>
                  </a:cubicBezTo>
                  <a:cubicBezTo>
                    <a:pt x="1006" y="803"/>
                    <a:pt x="1006" y="803"/>
                    <a:pt x="993" y="790"/>
                  </a:cubicBezTo>
                  <a:cubicBezTo>
                    <a:pt x="993" y="803"/>
                    <a:pt x="979" y="817"/>
                    <a:pt x="966" y="817"/>
                  </a:cubicBezTo>
                  <a:cubicBezTo>
                    <a:pt x="952" y="817"/>
                    <a:pt x="952" y="817"/>
                    <a:pt x="966" y="803"/>
                  </a:cubicBezTo>
                  <a:cubicBezTo>
                    <a:pt x="979" y="790"/>
                    <a:pt x="993" y="790"/>
                    <a:pt x="993" y="776"/>
                  </a:cubicBezTo>
                  <a:cubicBezTo>
                    <a:pt x="1006" y="762"/>
                    <a:pt x="1006" y="762"/>
                    <a:pt x="1020" y="762"/>
                  </a:cubicBezTo>
                  <a:close/>
                  <a:moveTo>
                    <a:pt x="1144" y="736"/>
                  </a:moveTo>
                  <a:cubicBezTo>
                    <a:pt x="1158" y="750"/>
                    <a:pt x="1144" y="750"/>
                    <a:pt x="1144" y="750"/>
                  </a:cubicBezTo>
                  <a:cubicBezTo>
                    <a:pt x="1130" y="750"/>
                    <a:pt x="1130" y="750"/>
                    <a:pt x="1144" y="736"/>
                  </a:cubicBezTo>
                  <a:close/>
                  <a:moveTo>
                    <a:pt x="1158" y="722"/>
                  </a:moveTo>
                  <a:cubicBezTo>
                    <a:pt x="1158" y="723"/>
                    <a:pt x="1158" y="724"/>
                    <a:pt x="1158" y="724"/>
                  </a:cubicBezTo>
                  <a:lnTo>
                    <a:pt x="1158" y="725"/>
                  </a:lnTo>
                  <a:lnTo>
                    <a:pt x="1158" y="722"/>
                  </a:lnTo>
                  <a:close/>
                  <a:moveTo>
                    <a:pt x="1144" y="722"/>
                  </a:moveTo>
                  <a:cubicBezTo>
                    <a:pt x="1144" y="722"/>
                    <a:pt x="1155" y="733"/>
                    <a:pt x="1157" y="726"/>
                  </a:cubicBezTo>
                  <a:lnTo>
                    <a:pt x="1158" y="725"/>
                  </a:lnTo>
                  <a:lnTo>
                    <a:pt x="1157" y="727"/>
                  </a:lnTo>
                  <a:cubicBezTo>
                    <a:pt x="1155" y="736"/>
                    <a:pt x="1144" y="736"/>
                    <a:pt x="1144" y="736"/>
                  </a:cubicBezTo>
                  <a:cubicBezTo>
                    <a:pt x="1130" y="736"/>
                    <a:pt x="1130" y="736"/>
                    <a:pt x="1130" y="736"/>
                  </a:cubicBezTo>
                  <a:cubicBezTo>
                    <a:pt x="1144" y="736"/>
                    <a:pt x="1144" y="722"/>
                    <a:pt x="1144" y="722"/>
                  </a:cubicBezTo>
                  <a:close/>
                  <a:moveTo>
                    <a:pt x="1675" y="683"/>
                  </a:moveTo>
                  <a:lnTo>
                    <a:pt x="1676" y="685"/>
                  </a:lnTo>
                  <a:cubicBezTo>
                    <a:pt x="1682" y="694"/>
                    <a:pt x="1703" y="696"/>
                    <a:pt x="1703" y="708"/>
                  </a:cubicBezTo>
                  <a:cubicBezTo>
                    <a:pt x="1691" y="696"/>
                    <a:pt x="1679" y="694"/>
                    <a:pt x="1676" y="685"/>
                  </a:cubicBezTo>
                  <a:lnTo>
                    <a:pt x="1675" y="683"/>
                  </a:lnTo>
                  <a:close/>
                  <a:moveTo>
                    <a:pt x="1675" y="680"/>
                  </a:moveTo>
                  <a:lnTo>
                    <a:pt x="1675" y="683"/>
                  </a:lnTo>
                  <a:lnTo>
                    <a:pt x="1675" y="682"/>
                  </a:lnTo>
                  <a:cubicBezTo>
                    <a:pt x="1675" y="682"/>
                    <a:pt x="1675" y="681"/>
                    <a:pt x="1675" y="680"/>
                  </a:cubicBezTo>
                  <a:close/>
                  <a:moveTo>
                    <a:pt x="1632" y="680"/>
                  </a:moveTo>
                  <a:cubicBezTo>
                    <a:pt x="1660" y="694"/>
                    <a:pt x="1674" y="722"/>
                    <a:pt x="1701" y="722"/>
                  </a:cubicBezTo>
                  <a:cubicBezTo>
                    <a:pt x="1701" y="736"/>
                    <a:pt x="1715" y="736"/>
                    <a:pt x="1715" y="750"/>
                  </a:cubicBezTo>
                  <a:cubicBezTo>
                    <a:pt x="1701" y="736"/>
                    <a:pt x="1687" y="722"/>
                    <a:pt x="1674" y="722"/>
                  </a:cubicBezTo>
                  <a:cubicBezTo>
                    <a:pt x="1660" y="708"/>
                    <a:pt x="1632" y="694"/>
                    <a:pt x="1632" y="680"/>
                  </a:cubicBezTo>
                  <a:close/>
                  <a:moveTo>
                    <a:pt x="1442" y="680"/>
                  </a:moveTo>
                  <a:cubicBezTo>
                    <a:pt x="1456" y="680"/>
                    <a:pt x="1456" y="680"/>
                    <a:pt x="1470" y="680"/>
                  </a:cubicBezTo>
                  <a:cubicBezTo>
                    <a:pt x="1470" y="693"/>
                    <a:pt x="1494" y="706"/>
                    <a:pt x="1474" y="708"/>
                  </a:cubicBezTo>
                  <a:lnTo>
                    <a:pt x="1470" y="708"/>
                  </a:lnTo>
                  <a:lnTo>
                    <a:pt x="1469" y="712"/>
                  </a:lnTo>
                  <a:cubicBezTo>
                    <a:pt x="1467" y="722"/>
                    <a:pt x="1454" y="720"/>
                    <a:pt x="1442" y="707"/>
                  </a:cubicBezTo>
                  <a:cubicBezTo>
                    <a:pt x="1442" y="707"/>
                    <a:pt x="1450" y="707"/>
                    <a:pt x="1460" y="707"/>
                  </a:cubicBezTo>
                  <a:lnTo>
                    <a:pt x="1469" y="707"/>
                  </a:lnTo>
                  <a:lnTo>
                    <a:pt x="1465" y="703"/>
                  </a:lnTo>
                  <a:cubicBezTo>
                    <a:pt x="1456" y="694"/>
                    <a:pt x="1454" y="692"/>
                    <a:pt x="1442" y="680"/>
                  </a:cubicBezTo>
                  <a:close/>
                  <a:moveTo>
                    <a:pt x="1596" y="674"/>
                  </a:moveTo>
                  <a:cubicBezTo>
                    <a:pt x="1601" y="674"/>
                    <a:pt x="1610" y="680"/>
                    <a:pt x="1620" y="680"/>
                  </a:cubicBezTo>
                  <a:cubicBezTo>
                    <a:pt x="1620" y="680"/>
                    <a:pt x="1606" y="680"/>
                    <a:pt x="1592" y="680"/>
                  </a:cubicBezTo>
                  <a:cubicBezTo>
                    <a:pt x="1592" y="676"/>
                    <a:pt x="1593" y="674"/>
                    <a:pt x="1596" y="674"/>
                  </a:cubicBezTo>
                  <a:close/>
                  <a:moveTo>
                    <a:pt x="1395" y="655"/>
                  </a:moveTo>
                  <a:lnTo>
                    <a:pt x="1395" y="655"/>
                  </a:lnTo>
                  <a:lnTo>
                    <a:pt x="1395" y="655"/>
                  </a:lnTo>
                  <a:lnTo>
                    <a:pt x="1394" y="655"/>
                  </a:lnTo>
                  <a:lnTo>
                    <a:pt x="1394" y="655"/>
                  </a:lnTo>
                  <a:lnTo>
                    <a:pt x="1393" y="655"/>
                  </a:lnTo>
                  <a:lnTo>
                    <a:pt x="1393" y="655"/>
                  </a:lnTo>
                  <a:lnTo>
                    <a:pt x="1391" y="655"/>
                  </a:lnTo>
                  <a:lnTo>
                    <a:pt x="1391" y="655"/>
                  </a:lnTo>
                  <a:lnTo>
                    <a:pt x="1390" y="655"/>
                  </a:lnTo>
                  <a:lnTo>
                    <a:pt x="1389" y="655"/>
                  </a:lnTo>
                  <a:lnTo>
                    <a:pt x="1395" y="655"/>
                  </a:lnTo>
                  <a:close/>
                  <a:moveTo>
                    <a:pt x="1606" y="654"/>
                  </a:moveTo>
                  <a:lnTo>
                    <a:pt x="1611" y="655"/>
                  </a:lnTo>
                  <a:cubicBezTo>
                    <a:pt x="1620" y="657"/>
                    <a:pt x="1620" y="668"/>
                    <a:pt x="1620" y="668"/>
                  </a:cubicBezTo>
                  <a:lnTo>
                    <a:pt x="1606" y="654"/>
                  </a:lnTo>
                  <a:close/>
                  <a:moveTo>
                    <a:pt x="1606" y="654"/>
                  </a:moveTo>
                  <a:lnTo>
                    <a:pt x="1606" y="654"/>
                  </a:lnTo>
                  <a:lnTo>
                    <a:pt x="1606" y="654"/>
                  </a:lnTo>
                  <a:lnTo>
                    <a:pt x="1606" y="654"/>
                  </a:lnTo>
                  <a:close/>
                  <a:moveTo>
                    <a:pt x="85" y="652"/>
                  </a:moveTo>
                  <a:cubicBezTo>
                    <a:pt x="92" y="653"/>
                    <a:pt x="80" y="699"/>
                    <a:pt x="68" y="735"/>
                  </a:cubicBezTo>
                  <a:cubicBezTo>
                    <a:pt x="55" y="721"/>
                    <a:pt x="68" y="694"/>
                    <a:pt x="82" y="654"/>
                  </a:cubicBezTo>
                  <a:cubicBezTo>
                    <a:pt x="83" y="652"/>
                    <a:pt x="85" y="651"/>
                    <a:pt x="85" y="652"/>
                  </a:cubicBezTo>
                  <a:close/>
                  <a:moveTo>
                    <a:pt x="1380" y="648"/>
                  </a:moveTo>
                  <a:cubicBezTo>
                    <a:pt x="1382" y="649"/>
                    <a:pt x="1385" y="650"/>
                    <a:pt x="1389" y="655"/>
                  </a:cubicBezTo>
                  <a:cubicBezTo>
                    <a:pt x="1375" y="655"/>
                    <a:pt x="1375" y="655"/>
                    <a:pt x="1375" y="655"/>
                  </a:cubicBezTo>
                  <a:cubicBezTo>
                    <a:pt x="1375" y="655"/>
                    <a:pt x="1375" y="648"/>
                    <a:pt x="1380" y="648"/>
                  </a:cubicBezTo>
                  <a:close/>
                  <a:moveTo>
                    <a:pt x="1157" y="647"/>
                  </a:moveTo>
                  <a:cubicBezTo>
                    <a:pt x="1162" y="648"/>
                    <a:pt x="1166" y="649"/>
                    <a:pt x="1170" y="653"/>
                  </a:cubicBezTo>
                  <a:cubicBezTo>
                    <a:pt x="1156" y="667"/>
                    <a:pt x="1116" y="680"/>
                    <a:pt x="1102" y="680"/>
                  </a:cubicBezTo>
                  <a:cubicBezTo>
                    <a:pt x="1102" y="667"/>
                    <a:pt x="1116" y="653"/>
                    <a:pt x="1129" y="653"/>
                  </a:cubicBezTo>
                  <a:cubicBezTo>
                    <a:pt x="1139" y="653"/>
                    <a:pt x="1148" y="647"/>
                    <a:pt x="1157" y="647"/>
                  </a:cubicBezTo>
                  <a:close/>
                  <a:moveTo>
                    <a:pt x="2110" y="627"/>
                  </a:moveTo>
                  <a:cubicBezTo>
                    <a:pt x="2124" y="627"/>
                    <a:pt x="2138" y="641"/>
                    <a:pt x="2138" y="655"/>
                  </a:cubicBezTo>
                  <a:cubicBezTo>
                    <a:pt x="2138" y="655"/>
                    <a:pt x="2124" y="641"/>
                    <a:pt x="2124" y="641"/>
                  </a:cubicBezTo>
                  <a:cubicBezTo>
                    <a:pt x="2124" y="641"/>
                    <a:pt x="2124" y="627"/>
                    <a:pt x="2110" y="627"/>
                  </a:cubicBezTo>
                  <a:close/>
                  <a:moveTo>
                    <a:pt x="1129" y="613"/>
                  </a:moveTo>
                  <a:cubicBezTo>
                    <a:pt x="1129" y="613"/>
                    <a:pt x="1115" y="627"/>
                    <a:pt x="1115" y="627"/>
                  </a:cubicBezTo>
                  <a:cubicBezTo>
                    <a:pt x="1115" y="625"/>
                    <a:pt x="1115" y="623"/>
                    <a:pt x="1116" y="622"/>
                  </a:cubicBezTo>
                  <a:lnTo>
                    <a:pt x="1117" y="619"/>
                  </a:lnTo>
                  <a:lnTo>
                    <a:pt x="1119" y="618"/>
                  </a:lnTo>
                  <a:cubicBezTo>
                    <a:pt x="1122" y="616"/>
                    <a:pt x="1125" y="615"/>
                    <a:pt x="1129" y="613"/>
                  </a:cubicBezTo>
                  <a:close/>
                  <a:moveTo>
                    <a:pt x="1644" y="608"/>
                  </a:moveTo>
                  <a:lnTo>
                    <a:pt x="1646" y="608"/>
                  </a:lnTo>
                  <a:cubicBezTo>
                    <a:pt x="1650" y="609"/>
                    <a:pt x="1655" y="611"/>
                    <a:pt x="1660" y="613"/>
                  </a:cubicBezTo>
                  <a:cubicBezTo>
                    <a:pt x="1660" y="613"/>
                    <a:pt x="1660" y="613"/>
                    <a:pt x="1646" y="613"/>
                  </a:cubicBezTo>
                  <a:cubicBezTo>
                    <a:pt x="1646" y="611"/>
                    <a:pt x="1646" y="610"/>
                    <a:pt x="1645" y="609"/>
                  </a:cubicBezTo>
                  <a:lnTo>
                    <a:pt x="1644" y="608"/>
                  </a:lnTo>
                  <a:close/>
                  <a:moveTo>
                    <a:pt x="1702" y="600"/>
                  </a:moveTo>
                  <a:cubicBezTo>
                    <a:pt x="1702" y="600"/>
                    <a:pt x="1715" y="614"/>
                    <a:pt x="1727" y="614"/>
                  </a:cubicBezTo>
                  <a:cubicBezTo>
                    <a:pt x="1727" y="628"/>
                    <a:pt x="1715" y="614"/>
                    <a:pt x="1715" y="614"/>
                  </a:cubicBezTo>
                  <a:cubicBezTo>
                    <a:pt x="1702" y="614"/>
                    <a:pt x="1702" y="600"/>
                    <a:pt x="1702" y="600"/>
                  </a:cubicBezTo>
                  <a:close/>
                  <a:moveTo>
                    <a:pt x="1619" y="600"/>
                  </a:moveTo>
                  <a:cubicBezTo>
                    <a:pt x="1619" y="600"/>
                    <a:pt x="1637" y="600"/>
                    <a:pt x="1644" y="607"/>
                  </a:cubicBezTo>
                  <a:lnTo>
                    <a:pt x="1644" y="608"/>
                  </a:lnTo>
                  <a:lnTo>
                    <a:pt x="1642" y="608"/>
                  </a:lnTo>
                  <a:cubicBezTo>
                    <a:pt x="1627" y="606"/>
                    <a:pt x="1622" y="613"/>
                    <a:pt x="1633" y="613"/>
                  </a:cubicBezTo>
                  <a:cubicBezTo>
                    <a:pt x="1619" y="613"/>
                    <a:pt x="1619" y="613"/>
                    <a:pt x="1619" y="613"/>
                  </a:cubicBezTo>
                  <a:cubicBezTo>
                    <a:pt x="1605" y="600"/>
                    <a:pt x="1605" y="600"/>
                    <a:pt x="1619" y="600"/>
                  </a:cubicBezTo>
                  <a:close/>
                  <a:moveTo>
                    <a:pt x="1183" y="599"/>
                  </a:moveTo>
                  <a:lnTo>
                    <a:pt x="1181" y="599"/>
                  </a:lnTo>
                  <a:lnTo>
                    <a:pt x="1179" y="599"/>
                  </a:lnTo>
                  <a:lnTo>
                    <a:pt x="1179" y="599"/>
                  </a:lnTo>
                  <a:lnTo>
                    <a:pt x="1178" y="599"/>
                  </a:lnTo>
                  <a:lnTo>
                    <a:pt x="1177" y="599"/>
                  </a:lnTo>
                  <a:lnTo>
                    <a:pt x="1177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6" y="599"/>
                  </a:lnTo>
                  <a:lnTo>
                    <a:pt x="1175" y="599"/>
                  </a:lnTo>
                  <a:lnTo>
                    <a:pt x="1175" y="599"/>
                  </a:lnTo>
                  <a:lnTo>
                    <a:pt x="1174" y="599"/>
                  </a:lnTo>
                  <a:lnTo>
                    <a:pt x="1173" y="599"/>
                  </a:lnTo>
                  <a:lnTo>
                    <a:pt x="1172" y="599"/>
                  </a:lnTo>
                  <a:lnTo>
                    <a:pt x="1171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70" y="599"/>
                  </a:lnTo>
                  <a:lnTo>
                    <a:pt x="1183" y="599"/>
                  </a:lnTo>
                  <a:close/>
                  <a:moveTo>
                    <a:pt x="1162" y="599"/>
                  </a:moveTo>
                  <a:lnTo>
                    <a:pt x="1162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1" y="599"/>
                  </a:lnTo>
                  <a:lnTo>
                    <a:pt x="1160" y="599"/>
                  </a:lnTo>
                  <a:lnTo>
                    <a:pt x="1159" y="599"/>
                  </a:lnTo>
                  <a:lnTo>
                    <a:pt x="1158" y="599"/>
                  </a:lnTo>
                  <a:lnTo>
                    <a:pt x="1156" y="599"/>
                  </a:lnTo>
                  <a:lnTo>
                    <a:pt x="1156" y="599"/>
                  </a:lnTo>
                  <a:lnTo>
                    <a:pt x="1162" y="599"/>
                  </a:lnTo>
                  <a:close/>
                  <a:moveTo>
                    <a:pt x="1498" y="599"/>
                  </a:moveTo>
                  <a:lnTo>
                    <a:pt x="1497" y="599"/>
                  </a:lnTo>
                  <a:lnTo>
                    <a:pt x="1496" y="599"/>
                  </a:lnTo>
                  <a:lnTo>
                    <a:pt x="1496" y="599"/>
                  </a:lnTo>
                  <a:lnTo>
                    <a:pt x="1494" y="599"/>
                  </a:lnTo>
                  <a:lnTo>
                    <a:pt x="1494" y="599"/>
                  </a:lnTo>
                  <a:lnTo>
                    <a:pt x="1493" y="599"/>
                  </a:lnTo>
                  <a:lnTo>
                    <a:pt x="1493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2" y="599"/>
                  </a:lnTo>
                  <a:lnTo>
                    <a:pt x="1498" y="599"/>
                  </a:lnTo>
                  <a:close/>
                  <a:moveTo>
                    <a:pt x="353" y="599"/>
                  </a:moveTo>
                  <a:lnTo>
                    <a:pt x="353" y="599"/>
                  </a:lnTo>
                  <a:lnTo>
                    <a:pt x="353" y="598"/>
                  </a:lnTo>
                  <a:lnTo>
                    <a:pt x="353" y="597"/>
                  </a:lnTo>
                  <a:lnTo>
                    <a:pt x="353" y="596"/>
                  </a:lnTo>
                  <a:lnTo>
                    <a:pt x="353" y="596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4"/>
                  </a:lnTo>
                  <a:lnTo>
                    <a:pt x="353" y="593"/>
                  </a:lnTo>
                  <a:lnTo>
                    <a:pt x="353" y="599"/>
                  </a:lnTo>
                  <a:close/>
                  <a:moveTo>
                    <a:pt x="1457" y="585"/>
                  </a:moveTo>
                  <a:cubicBezTo>
                    <a:pt x="1471" y="585"/>
                    <a:pt x="1498" y="585"/>
                    <a:pt x="1511" y="585"/>
                  </a:cubicBezTo>
                  <a:cubicBezTo>
                    <a:pt x="1511" y="599"/>
                    <a:pt x="1525" y="599"/>
                    <a:pt x="1525" y="599"/>
                  </a:cubicBezTo>
                  <a:cubicBezTo>
                    <a:pt x="1539" y="599"/>
                    <a:pt x="1552" y="613"/>
                    <a:pt x="1566" y="613"/>
                  </a:cubicBezTo>
                  <a:cubicBezTo>
                    <a:pt x="1579" y="627"/>
                    <a:pt x="1593" y="627"/>
                    <a:pt x="1593" y="640"/>
                  </a:cubicBezTo>
                  <a:cubicBezTo>
                    <a:pt x="1605" y="640"/>
                    <a:pt x="1606" y="640"/>
                    <a:pt x="1606" y="650"/>
                  </a:cubicBezTo>
                  <a:lnTo>
                    <a:pt x="1606" y="654"/>
                  </a:lnTo>
                  <a:lnTo>
                    <a:pt x="1579" y="627"/>
                  </a:lnTo>
                  <a:cubicBezTo>
                    <a:pt x="1552" y="627"/>
                    <a:pt x="1511" y="613"/>
                    <a:pt x="1498" y="599"/>
                  </a:cubicBezTo>
                  <a:cubicBezTo>
                    <a:pt x="1484" y="585"/>
                    <a:pt x="1484" y="585"/>
                    <a:pt x="1457" y="585"/>
                  </a:cubicBezTo>
                  <a:close/>
                  <a:moveTo>
                    <a:pt x="1335" y="585"/>
                  </a:moveTo>
                  <a:cubicBezTo>
                    <a:pt x="1348" y="585"/>
                    <a:pt x="1362" y="585"/>
                    <a:pt x="1375" y="585"/>
                  </a:cubicBezTo>
                  <a:cubicBezTo>
                    <a:pt x="1375" y="585"/>
                    <a:pt x="1388" y="600"/>
                    <a:pt x="1375" y="600"/>
                  </a:cubicBezTo>
                  <a:cubicBezTo>
                    <a:pt x="1375" y="600"/>
                    <a:pt x="1375" y="600"/>
                    <a:pt x="1362" y="600"/>
                  </a:cubicBezTo>
                  <a:cubicBezTo>
                    <a:pt x="1362" y="585"/>
                    <a:pt x="1335" y="585"/>
                    <a:pt x="1335" y="585"/>
                  </a:cubicBezTo>
                  <a:close/>
                  <a:moveTo>
                    <a:pt x="1620" y="545"/>
                  </a:moveTo>
                  <a:cubicBezTo>
                    <a:pt x="1633" y="545"/>
                    <a:pt x="1633" y="545"/>
                    <a:pt x="1660" y="559"/>
                  </a:cubicBezTo>
                  <a:cubicBezTo>
                    <a:pt x="1660" y="559"/>
                    <a:pt x="1660" y="559"/>
                    <a:pt x="1660" y="573"/>
                  </a:cubicBezTo>
                  <a:cubicBezTo>
                    <a:pt x="1647" y="559"/>
                    <a:pt x="1633" y="559"/>
                    <a:pt x="1620" y="545"/>
                  </a:cubicBezTo>
                  <a:close/>
                  <a:moveTo>
                    <a:pt x="1470" y="545"/>
                  </a:moveTo>
                  <a:cubicBezTo>
                    <a:pt x="1484" y="558"/>
                    <a:pt x="1484" y="558"/>
                    <a:pt x="1498" y="558"/>
                  </a:cubicBezTo>
                  <a:cubicBezTo>
                    <a:pt x="1498" y="558"/>
                    <a:pt x="1484" y="558"/>
                    <a:pt x="1484" y="558"/>
                  </a:cubicBezTo>
                  <a:cubicBezTo>
                    <a:pt x="1484" y="558"/>
                    <a:pt x="1484" y="558"/>
                    <a:pt x="1470" y="558"/>
                  </a:cubicBezTo>
                  <a:cubicBezTo>
                    <a:pt x="1470" y="558"/>
                    <a:pt x="1470" y="558"/>
                    <a:pt x="1470" y="545"/>
                  </a:cubicBezTo>
                  <a:close/>
                  <a:moveTo>
                    <a:pt x="1585" y="532"/>
                  </a:moveTo>
                  <a:lnTo>
                    <a:pt x="1585" y="532"/>
                  </a:lnTo>
                  <a:lnTo>
                    <a:pt x="1585" y="532"/>
                  </a:lnTo>
                  <a:lnTo>
                    <a:pt x="1584" y="532"/>
                  </a:lnTo>
                  <a:lnTo>
                    <a:pt x="1584" y="532"/>
                  </a:lnTo>
                  <a:lnTo>
                    <a:pt x="1583" y="532"/>
                  </a:lnTo>
                  <a:lnTo>
                    <a:pt x="1583" y="532"/>
                  </a:lnTo>
                  <a:lnTo>
                    <a:pt x="1582" y="532"/>
                  </a:lnTo>
                  <a:lnTo>
                    <a:pt x="1580" y="532"/>
                  </a:lnTo>
                  <a:lnTo>
                    <a:pt x="1579" y="532"/>
                  </a:lnTo>
                  <a:lnTo>
                    <a:pt x="1585" y="532"/>
                  </a:lnTo>
                  <a:close/>
                  <a:moveTo>
                    <a:pt x="1541" y="517"/>
                  </a:moveTo>
                  <a:lnTo>
                    <a:pt x="1544" y="518"/>
                  </a:lnTo>
                  <a:cubicBezTo>
                    <a:pt x="1556" y="521"/>
                    <a:pt x="1568" y="532"/>
                    <a:pt x="1579" y="532"/>
                  </a:cubicBezTo>
                  <a:lnTo>
                    <a:pt x="1576" y="532"/>
                  </a:lnTo>
                  <a:cubicBezTo>
                    <a:pt x="1573" y="532"/>
                    <a:pt x="1569" y="532"/>
                    <a:pt x="1566" y="532"/>
                  </a:cubicBezTo>
                  <a:cubicBezTo>
                    <a:pt x="1559" y="532"/>
                    <a:pt x="1556" y="532"/>
                    <a:pt x="1552" y="532"/>
                  </a:cubicBezTo>
                  <a:cubicBezTo>
                    <a:pt x="1552" y="523"/>
                    <a:pt x="1547" y="519"/>
                    <a:pt x="1543" y="518"/>
                  </a:cubicBezTo>
                  <a:lnTo>
                    <a:pt x="1541" y="517"/>
                  </a:lnTo>
                  <a:close/>
                  <a:moveTo>
                    <a:pt x="2246" y="517"/>
                  </a:moveTo>
                  <a:cubicBezTo>
                    <a:pt x="2246" y="517"/>
                    <a:pt x="2246" y="532"/>
                    <a:pt x="2260" y="532"/>
                  </a:cubicBezTo>
                  <a:cubicBezTo>
                    <a:pt x="2260" y="532"/>
                    <a:pt x="2246" y="532"/>
                    <a:pt x="2246" y="532"/>
                  </a:cubicBezTo>
                  <a:cubicBezTo>
                    <a:pt x="2246" y="532"/>
                    <a:pt x="2232" y="517"/>
                    <a:pt x="2246" y="517"/>
                  </a:cubicBezTo>
                  <a:close/>
                  <a:moveTo>
                    <a:pt x="1539" y="517"/>
                  </a:moveTo>
                  <a:cubicBezTo>
                    <a:pt x="1539" y="517"/>
                    <a:pt x="1539" y="517"/>
                    <a:pt x="1541" y="517"/>
                  </a:cubicBezTo>
                  <a:lnTo>
                    <a:pt x="1541" y="517"/>
                  </a:lnTo>
                  <a:lnTo>
                    <a:pt x="1539" y="517"/>
                  </a:lnTo>
                  <a:close/>
                  <a:moveTo>
                    <a:pt x="1525" y="517"/>
                  </a:moveTo>
                  <a:cubicBezTo>
                    <a:pt x="1525" y="517"/>
                    <a:pt x="1539" y="517"/>
                    <a:pt x="1552" y="532"/>
                  </a:cubicBezTo>
                  <a:lnTo>
                    <a:pt x="1550" y="532"/>
                  </a:lnTo>
                  <a:cubicBezTo>
                    <a:pt x="1547" y="532"/>
                    <a:pt x="1544" y="532"/>
                    <a:pt x="1539" y="532"/>
                  </a:cubicBezTo>
                  <a:cubicBezTo>
                    <a:pt x="1525" y="532"/>
                    <a:pt x="1525" y="532"/>
                    <a:pt x="1525" y="517"/>
                  </a:cubicBezTo>
                  <a:close/>
                  <a:moveTo>
                    <a:pt x="1482" y="517"/>
                  </a:moveTo>
                  <a:cubicBezTo>
                    <a:pt x="1482" y="517"/>
                    <a:pt x="1482" y="517"/>
                    <a:pt x="1510" y="517"/>
                  </a:cubicBezTo>
                  <a:cubicBezTo>
                    <a:pt x="1510" y="531"/>
                    <a:pt x="1523" y="531"/>
                    <a:pt x="1537" y="545"/>
                  </a:cubicBezTo>
                  <a:cubicBezTo>
                    <a:pt x="1537" y="545"/>
                    <a:pt x="1510" y="531"/>
                    <a:pt x="1496" y="531"/>
                  </a:cubicBezTo>
                  <a:cubicBezTo>
                    <a:pt x="1482" y="531"/>
                    <a:pt x="1482" y="517"/>
                    <a:pt x="1482" y="517"/>
                  </a:cubicBezTo>
                  <a:close/>
                  <a:moveTo>
                    <a:pt x="1963" y="490"/>
                  </a:moveTo>
                  <a:cubicBezTo>
                    <a:pt x="1963" y="490"/>
                    <a:pt x="1964" y="490"/>
                    <a:pt x="1964" y="490"/>
                  </a:cubicBezTo>
                  <a:cubicBezTo>
                    <a:pt x="1964" y="490"/>
                    <a:pt x="1965" y="490"/>
                    <a:pt x="1966" y="490"/>
                  </a:cubicBezTo>
                  <a:cubicBezTo>
                    <a:pt x="1967" y="490"/>
                    <a:pt x="1968" y="490"/>
                    <a:pt x="1969" y="490"/>
                  </a:cubicBezTo>
                  <a:cubicBezTo>
                    <a:pt x="1970" y="490"/>
                    <a:pt x="1972" y="490"/>
                    <a:pt x="1973" y="490"/>
                  </a:cubicBezTo>
                  <a:cubicBezTo>
                    <a:pt x="1977" y="494"/>
                    <a:pt x="1980" y="497"/>
                    <a:pt x="1983" y="500"/>
                  </a:cubicBezTo>
                  <a:cubicBezTo>
                    <a:pt x="1985" y="502"/>
                    <a:pt x="1986" y="504"/>
                    <a:pt x="1988" y="505"/>
                  </a:cubicBezTo>
                  <a:cubicBezTo>
                    <a:pt x="1989" y="507"/>
                    <a:pt x="1990" y="508"/>
                    <a:pt x="1992" y="509"/>
                  </a:cubicBezTo>
                  <a:cubicBezTo>
                    <a:pt x="1993" y="511"/>
                    <a:pt x="1994" y="512"/>
                    <a:pt x="1995" y="513"/>
                  </a:cubicBezTo>
                  <a:cubicBezTo>
                    <a:pt x="1996" y="514"/>
                    <a:pt x="1997" y="515"/>
                    <a:pt x="1998" y="516"/>
                  </a:cubicBezTo>
                  <a:cubicBezTo>
                    <a:pt x="1998" y="516"/>
                    <a:pt x="1999" y="517"/>
                    <a:pt x="1999" y="517"/>
                  </a:cubicBezTo>
                  <a:cubicBezTo>
                    <a:pt x="2000" y="518"/>
                    <a:pt x="2000" y="518"/>
                    <a:pt x="2000" y="518"/>
                  </a:cubicBezTo>
                  <a:lnTo>
                    <a:pt x="1963" y="490"/>
                  </a:lnTo>
                  <a:close/>
                  <a:moveTo>
                    <a:pt x="1565" y="490"/>
                  </a:moveTo>
                  <a:cubicBezTo>
                    <a:pt x="1593" y="490"/>
                    <a:pt x="1607" y="504"/>
                    <a:pt x="1620" y="504"/>
                  </a:cubicBezTo>
                  <a:cubicBezTo>
                    <a:pt x="1634" y="517"/>
                    <a:pt x="1620" y="517"/>
                    <a:pt x="1620" y="517"/>
                  </a:cubicBezTo>
                  <a:cubicBezTo>
                    <a:pt x="1620" y="531"/>
                    <a:pt x="1648" y="545"/>
                    <a:pt x="1634" y="545"/>
                  </a:cubicBezTo>
                  <a:cubicBezTo>
                    <a:pt x="1620" y="531"/>
                    <a:pt x="1620" y="531"/>
                    <a:pt x="1607" y="517"/>
                  </a:cubicBezTo>
                  <a:cubicBezTo>
                    <a:pt x="1593" y="517"/>
                    <a:pt x="1565" y="504"/>
                    <a:pt x="1551" y="504"/>
                  </a:cubicBezTo>
                  <a:cubicBezTo>
                    <a:pt x="1565" y="490"/>
                    <a:pt x="1565" y="490"/>
                    <a:pt x="1565" y="490"/>
                  </a:cubicBezTo>
                  <a:close/>
                  <a:moveTo>
                    <a:pt x="2042" y="477"/>
                  </a:moveTo>
                  <a:cubicBezTo>
                    <a:pt x="2056" y="477"/>
                    <a:pt x="2070" y="491"/>
                    <a:pt x="2070" y="505"/>
                  </a:cubicBezTo>
                  <a:cubicBezTo>
                    <a:pt x="2070" y="505"/>
                    <a:pt x="2056" y="491"/>
                    <a:pt x="2042" y="477"/>
                  </a:cubicBezTo>
                  <a:close/>
                  <a:moveTo>
                    <a:pt x="1512" y="462"/>
                  </a:moveTo>
                  <a:lnTo>
                    <a:pt x="1515" y="463"/>
                  </a:lnTo>
                  <a:cubicBezTo>
                    <a:pt x="1527" y="465"/>
                    <a:pt x="1541" y="476"/>
                    <a:pt x="1565" y="476"/>
                  </a:cubicBezTo>
                  <a:cubicBezTo>
                    <a:pt x="1565" y="490"/>
                    <a:pt x="1565" y="490"/>
                    <a:pt x="1565" y="490"/>
                  </a:cubicBezTo>
                  <a:cubicBezTo>
                    <a:pt x="1551" y="476"/>
                    <a:pt x="1538" y="476"/>
                    <a:pt x="1524" y="476"/>
                  </a:cubicBezTo>
                  <a:cubicBezTo>
                    <a:pt x="1524" y="467"/>
                    <a:pt x="1518" y="464"/>
                    <a:pt x="1514" y="463"/>
                  </a:cubicBezTo>
                  <a:lnTo>
                    <a:pt x="1512" y="462"/>
                  </a:lnTo>
                  <a:close/>
                  <a:moveTo>
                    <a:pt x="1510" y="462"/>
                  </a:moveTo>
                  <a:cubicBezTo>
                    <a:pt x="1510" y="462"/>
                    <a:pt x="1511" y="462"/>
                    <a:pt x="1512" y="462"/>
                  </a:cubicBezTo>
                  <a:lnTo>
                    <a:pt x="1512" y="462"/>
                  </a:lnTo>
                  <a:lnTo>
                    <a:pt x="1510" y="462"/>
                  </a:lnTo>
                  <a:close/>
                  <a:moveTo>
                    <a:pt x="1755" y="435"/>
                  </a:moveTo>
                  <a:cubicBezTo>
                    <a:pt x="1755" y="435"/>
                    <a:pt x="1770" y="435"/>
                    <a:pt x="1770" y="435"/>
                  </a:cubicBezTo>
                  <a:cubicBezTo>
                    <a:pt x="1770" y="450"/>
                    <a:pt x="1770" y="435"/>
                    <a:pt x="1755" y="435"/>
                  </a:cubicBezTo>
                  <a:close/>
                  <a:moveTo>
                    <a:pt x="1428" y="423"/>
                  </a:moveTo>
                  <a:cubicBezTo>
                    <a:pt x="1437" y="427"/>
                    <a:pt x="1438" y="430"/>
                    <a:pt x="1436" y="432"/>
                  </a:cubicBezTo>
                  <a:lnTo>
                    <a:pt x="1435" y="433"/>
                  </a:lnTo>
                  <a:lnTo>
                    <a:pt x="1435" y="433"/>
                  </a:lnTo>
                  <a:cubicBezTo>
                    <a:pt x="1434" y="431"/>
                    <a:pt x="1433" y="428"/>
                    <a:pt x="1428" y="423"/>
                  </a:cubicBezTo>
                  <a:close/>
                  <a:moveTo>
                    <a:pt x="1632" y="422"/>
                  </a:moveTo>
                  <a:cubicBezTo>
                    <a:pt x="1646" y="422"/>
                    <a:pt x="1675" y="436"/>
                    <a:pt x="1661" y="450"/>
                  </a:cubicBezTo>
                  <a:cubicBezTo>
                    <a:pt x="1646" y="436"/>
                    <a:pt x="1632" y="422"/>
                    <a:pt x="1632" y="422"/>
                  </a:cubicBezTo>
                  <a:close/>
                  <a:moveTo>
                    <a:pt x="1565" y="422"/>
                  </a:moveTo>
                  <a:cubicBezTo>
                    <a:pt x="1579" y="422"/>
                    <a:pt x="1607" y="422"/>
                    <a:pt x="1620" y="436"/>
                  </a:cubicBezTo>
                  <a:cubicBezTo>
                    <a:pt x="1620" y="436"/>
                    <a:pt x="1620" y="436"/>
                    <a:pt x="1620" y="422"/>
                  </a:cubicBezTo>
                  <a:cubicBezTo>
                    <a:pt x="1634" y="436"/>
                    <a:pt x="1634" y="436"/>
                    <a:pt x="1648" y="450"/>
                  </a:cubicBezTo>
                  <a:cubicBezTo>
                    <a:pt x="1634" y="450"/>
                    <a:pt x="1607" y="436"/>
                    <a:pt x="1593" y="436"/>
                  </a:cubicBezTo>
                  <a:cubicBezTo>
                    <a:pt x="1579" y="436"/>
                    <a:pt x="1565" y="422"/>
                    <a:pt x="1565" y="422"/>
                  </a:cubicBezTo>
                  <a:close/>
                  <a:moveTo>
                    <a:pt x="1950" y="426"/>
                  </a:moveTo>
                  <a:lnTo>
                    <a:pt x="1950" y="426"/>
                  </a:lnTo>
                  <a:lnTo>
                    <a:pt x="1949" y="426"/>
                  </a:lnTo>
                  <a:lnTo>
                    <a:pt x="1949" y="425"/>
                  </a:lnTo>
                  <a:lnTo>
                    <a:pt x="1948" y="424"/>
                  </a:lnTo>
                  <a:lnTo>
                    <a:pt x="1948" y="424"/>
                  </a:lnTo>
                  <a:lnTo>
                    <a:pt x="1946" y="423"/>
                  </a:lnTo>
                  <a:lnTo>
                    <a:pt x="1944" y="421"/>
                  </a:lnTo>
                  <a:lnTo>
                    <a:pt x="1941" y="418"/>
                  </a:lnTo>
                  <a:lnTo>
                    <a:pt x="1940" y="417"/>
                  </a:lnTo>
                  <a:lnTo>
                    <a:pt x="1938" y="415"/>
                  </a:lnTo>
                  <a:lnTo>
                    <a:pt x="1936" y="414"/>
                  </a:lnTo>
                  <a:lnTo>
                    <a:pt x="1935" y="413"/>
                  </a:lnTo>
                  <a:lnTo>
                    <a:pt x="1934" y="412"/>
                  </a:lnTo>
                  <a:lnTo>
                    <a:pt x="1934" y="412"/>
                  </a:lnTo>
                  <a:lnTo>
                    <a:pt x="1933" y="411"/>
                  </a:lnTo>
                  <a:lnTo>
                    <a:pt x="1933" y="411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32" y="410"/>
                  </a:lnTo>
                  <a:lnTo>
                    <a:pt x="1950" y="426"/>
                  </a:lnTo>
                  <a:close/>
                  <a:moveTo>
                    <a:pt x="1735" y="403"/>
                  </a:moveTo>
                  <a:cubicBezTo>
                    <a:pt x="1738" y="406"/>
                    <a:pt x="1742" y="410"/>
                    <a:pt x="1742" y="410"/>
                  </a:cubicBezTo>
                  <a:cubicBezTo>
                    <a:pt x="1735" y="410"/>
                    <a:pt x="1735" y="406"/>
                    <a:pt x="1735" y="403"/>
                  </a:cubicBezTo>
                  <a:close/>
                  <a:moveTo>
                    <a:pt x="1282" y="396"/>
                  </a:moveTo>
                  <a:lnTo>
                    <a:pt x="1282" y="396"/>
                  </a:lnTo>
                  <a:lnTo>
                    <a:pt x="1282" y="396"/>
                  </a:lnTo>
                  <a:lnTo>
                    <a:pt x="1281" y="396"/>
                  </a:lnTo>
                  <a:lnTo>
                    <a:pt x="1281" y="396"/>
                  </a:lnTo>
                  <a:lnTo>
                    <a:pt x="1280" y="396"/>
                  </a:lnTo>
                  <a:lnTo>
                    <a:pt x="1278" y="396"/>
                  </a:lnTo>
                  <a:lnTo>
                    <a:pt x="1282" y="396"/>
                  </a:lnTo>
                  <a:close/>
                  <a:moveTo>
                    <a:pt x="1727" y="395"/>
                  </a:moveTo>
                  <a:cubicBezTo>
                    <a:pt x="1735" y="395"/>
                    <a:pt x="1735" y="399"/>
                    <a:pt x="1735" y="403"/>
                  </a:cubicBezTo>
                  <a:cubicBezTo>
                    <a:pt x="1731" y="399"/>
                    <a:pt x="1727" y="395"/>
                    <a:pt x="1727" y="395"/>
                  </a:cubicBezTo>
                  <a:close/>
                  <a:moveTo>
                    <a:pt x="517" y="367"/>
                  </a:moveTo>
                  <a:cubicBezTo>
                    <a:pt x="517" y="381"/>
                    <a:pt x="490" y="409"/>
                    <a:pt x="463" y="422"/>
                  </a:cubicBezTo>
                  <a:cubicBezTo>
                    <a:pt x="436" y="450"/>
                    <a:pt x="422" y="450"/>
                    <a:pt x="422" y="450"/>
                  </a:cubicBezTo>
                  <a:cubicBezTo>
                    <a:pt x="449" y="422"/>
                    <a:pt x="463" y="409"/>
                    <a:pt x="476" y="395"/>
                  </a:cubicBezTo>
                  <a:cubicBezTo>
                    <a:pt x="490" y="381"/>
                    <a:pt x="503" y="381"/>
                    <a:pt x="517" y="367"/>
                  </a:cubicBezTo>
                  <a:close/>
                  <a:moveTo>
                    <a:pt x="866" y="346"/>
                  </a:move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866" y="346"/>
                  </a:move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close/>
                  <a:moveTo>
                    <a:pt x="1238" y="344"/>
                  </a:moveTo>
                  <a:cubicBezTo>
                    <a:pt x="1249" y="344"/>
                    <a:pt x="1266" y="348"/>
                    <a:pt x="1280" y="355"/>
                  </a:cubicBezTo>
                  <a:cubicBezTo>
                    <a:pt x="1266" y="355"/>
                    <a:pt x="1239" y="355"/>
                    <a:pt x="1226" y="355"/>
                  </a:cubicBezTo>
                  <a:cubicBezTo>
                    <a:pt x="1219" y="348"/>
                    <a:pt x="1226" y="344"/>
                    <a:pt x="1238" y="344"/>
                  </a:cubicBezTo>
                  <a:close/>
                  <a:moveTo>
                    <a:pt x="868" y="343"/>
                  </a:moveTo>
                  <a:lnTo>
                    <a:pt x="866" y="345"/>
                  </a:lnTo>
                  <a:lnTo>
                    <a:pt x="866" y="346"/>
                  </a:lnTo>
                  <a:lnTo>
                    <a:pt x="868" y="343"/>
                  </a:lnTo>
                  <a:close/>
                  <a:moveTo>
                    <a:pt x="870" y="341"/>
                  </a:moveTo>
                  <a:cubicBezTo>
                    <a:pt x="870" y="342"/>
                    <a:pt x="869" y="343"/>
                    <a:pt x="868" y="343"/>
                  </a:cubicBezTo>
                  <a:lnTo>
                    <a:pt x="868" y="343"/>
                  </a:lnTo>
                  <a:lnTo>
                    <a:pt x="870" y="341"/>
                  </a:lnTo>
                  <a:close/>
                  <a:moveTo>
                    <a:pt x="1837" y="340"/>
                  </a:moveTo>
                  <a:cubicBezTo>
                    <a:pt x="1851" y="354"/>
                    <a:pt x="1865" y="354"/>
                    <a:pt x="1878" y="369"/>
                  </a:cubicBezTo>
                  <a:cubicBezTo>
                    <a:pt x="1878" y="369"/>
                    <a:pt x="1878" y="383"/>
                    <a:pt x="1892" y="383"/>
                  </a:cubicBezTo>
                  <a:cubicBezTo>
                    <a:pt x="1878" y="383"/>
                    <a:pt x="1865" y="369"/>
                    <a:pt x="1837" y="354"/>
                  </a:cubicBezTo>
                  <a:cubicBezTo>
                    <a:pt x="1837" y="354"/>
                    <a:pt x="1837" y="354"/>
                    <a:pt x="1837" y="340"/>
                  </a:cubicBezTo>
                  <a:close/>
                  <a:moveTo>
                    <a:pt x="1199" y="340"/>
                  </a:moveTo>
                  <a:lnTo>
                    <a:pt x="1199" y="340"/>
                  </a:lnTo>
                  <a:lnTo>
                    <a:pt x="1197" y="340"/>
                  </a:lnTo>
                  <a:lnTo>
                    <a:pt x="1196" y="340"/>
                  </a:lnTo>
                  <a:lnTo>
                    <a:pt x="1195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4" y="340"/>
                  </a:lnTo>
                  <a:lnTo>
                    <a:pt x="1193" y="340"/>
                  </a:lnTo>
                  <a:lnTo>
                    <a:pt x="1193" y="340"/>
                  </a:lnTo>
                  <a:lnTo>
                    <a:pt x="1199" y="340"/>
                  </a:lnTo>
                  <a:close/>
                  <a:moveTo>
                    <a:pt x="1208" y="334"/>
                  </a:moveTo>
                  <a:cubicBezTo>
                    <a:pt x="1213" y="334"/>
                    <a:pt x="1213" y="340"/>
                    <a:pt x="1213" y="340"/>
                  </a:cubicBezTo>
                  <a:cubicBezTo>
                    <a:pt x="1210" y="340"/>
                    <a:pt x="1206" y="340"/>
                    <a:pt x="1203" y="340"/>
                  </a:cubicBezTo>
                  <a:lnTo>
                    <a:pt x="1199" y="340"/>
                  </a:lnTo>
                  <a:cubicBezTo>
                    <a:pt x="1203" y="336"/>
                    <a:pt x="1206" y="334"/>
                    <a:pt x="1208" y="334"/>
                  </a:cubicBezTo>
                  <a:close/>
                  <a:moveTo>
                    <a:pt x="2015" y="315"/>
                  </a:moveTo>
                  <a:cubicBezTo>
                    <a:pt x="2042" y="329"/>
                    <a:pt x="2070" y="342"/>
                    <a:pt x="2110" y="383"/>
                  </a:cubicBezTo>
                  <a:cubicBezTo>
                    <a:pt x="2124" y="396"/>
                    <a:pt x="2124" y="410"/>
                    <a:pt x="2138" y="410"/>
                  </a:cubicBezTo>
                  <a:cubicBezTo>
                    <a:pt x="2138" y="423"/>
                    <a:pt x="2151" y="437"/>
                    <a:pt x="2165" y="450"/>
                  </a:cubicBezTo>
                  <a:cubicBezTo>
                    <a:pt x="2165" y="450"/>
                    <a:pt x="2165" y="450"/>
                    <a:pt x="2151" y="450"/>
                  </a:cubicBezTo>
                  <a:cubicBezTo>
                    <a:pt x="2138" y="423"/>
                    <a:pt x="2083" y="383"/>
                    <a:pt x="2042" y="342"/>
                  </a:cubicBezTo>
                  <a:cubicBezTo>
                    <a:pt x="2056" y="342"/>
                    <a:pt x="2029" y="329"/>
                    <a:pt x="2015" y="315"/>
                  </a:cubicBezTo>
                  <a:close/>
                  <a:moveTo>
                    <a:pt x="666" y="314"/>
                  </a:moveTo>
                  <a:lnTo>
                    <a:pt x="666" y="314"/>
                  </a:lnTo>
                  <a:lnTo>
                    <a:pt x="664" y="314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2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0" y="314"/>
                  </a:lnTo>
                  <a:lnTo>
                    <a:pt x="660" y="314"/>
                  </a:lnTo>
                  <a:lnTo>
                    <a:pt x="666" y="314"/>
                  </a:lnTo>
                  <a:close/>
                  <a:moveTo>
                    <a:pt x="1592" y="300"/>
                  </a:moveTo>
                  <a:cubicBezTo>
                    <a:pt x="1606" y="300"/>
                    <a:pt x="1619" y="300"/>
                    <a:pt x="1646" y="314"/>
                  </a:cubicBezTo>
                  <a:cubicBezTo>
                    <a:pt x="1660" y="328"/>
                    <a:pt x="1619" y="314"/>
                    <a:pt x="1592" y="300"/>
                  </a:cubicBezTo>
                  <a:close/>
                  <a:moveTo>
                    <a:pt x="1743" y="300"/>
                  </a:moveTo>
                  <a:cubicBezTo>
                    <a:pt x="1743" y="300"/>
                    <a:pt x="1770" y="313"/>
                    <a:pt x="1783" y="313"/>
                  </a:cubicBezTo>
                  <a:cubicBezTo>
                    <a:pt x="1770" y="313"/>
                    <a:pt x="1770" y="313"/>
                    <a:pt x="1743" y="300"/>
                  </a:cubicBezTo>
                  <a:close/>
                  <a:moveTo>
                    <a:pt x="1525" y="287"/>
                  </a:moveTo>
                  <a:cubicBezTo>
                    <a:pt x="1525" y="287"/>
                    <a:pt x="1539" y="287"/>
                    <a:pt x="1553" y="287"/>
                  </a:cubicBezTo>
                  <a:cubicBezTo>
                    <a:pt x="1553" y="300"/>
                    <a:pt x="1553" y="287"/>
                    <a:pt x="1553" y="300"/>
                  </a:cubicBezTo>
                  <a:cubicBezTo>
                    <a:pt x="1539" y="287"/>
                    <a:pt x="1539" y="287"/>
                    <a:pt x="1525" y="287"/>
                  </a:cubicBezTo>
                  <a:close/>
                  <a:moveTo>
                    <a:pt x="1074" y="287"/>
                  </a:moveTo>
                  <a:cubicBezTo>
                    <a:pt x="1047" y="300"/>
                    <a:pt x="1034" y="300"/>
                    <a:pt x="1006" y="300"/>
                  </a:cubicBezTo>
                  <a:cubicBezTo>
                    <a:pt x="993" y="300"/>
                    <a:pt x="979" y="300"/>
                    <a:pt x="952" y="300"/>
                  </a:cubicBezTo>
                  <a:cubicBezTo>
                    <a:pt x="938" y="314"/>
                    <a:pt x="911" y="328"/>
                    <a:pt x="884" y="328"/>
                  </a:cubicBezTo>
                  <a:cubicBezTo>
                    <a:pt x="877" y="334"/>
                    <a:pt x="870" y="341"/>
                    <a:pt x="867" y="345"/>
                  </a:cubicBezTo>
                  <a:lnTo>
                    <a:pt x="866" y="346"/>
                  </a:lnTo>
                  <a:lnTo>
                    <a:pt x="866" y="346"/>
                  </a:lnTo>
                  <a:lnTo>
                    <a:pt x="866" y="346"/>
                  </a:lnTo>
                  <a:lnTo>
                    <a:pt x="865" y="346"/>
                  </a:lnTo>
                  <a:lnTo>
                    <a:pt x="865" y="347"/>
                  </a:lnTo>
                  <a:lnTo>
                    <a:pt x="865" y="346"/>
                  </a:lnTo>
                  <a:lnTo>
                    <a:pt x="863" y="349"/>
                  </a:lnTo>
                  <a:cubicBezTo>
                    <a:pt x="857" y="355"/>
                    <a:pt x="857" y="355"/>
                    <a:pt x="857" y="355"/>
                  </a:cubicBezTo>
                  <a:cubicBezTo>
                    <a:pt x="870" y="355"/>
                    <a:pt x="870" y="355"/>
                    <a:pt x="884" y="341"/>
                  </a:cubicBezTo>
                  <a:cubicBezTo>
                    <a:pt x="911" y="328"/>
                    <a:pt x="966" y="314"/>
                    <a:pt x="952" y="328"/>
                  </a:cubicBezTo>
                  <a:cubicBezTo>
                    <a:pt x="966" y="328"/>
                    <a:pt x="993" y="314"/>
                    <a:pt x="1020" y="314"/>
                  </a:cubicBezTo>
                  <a:cubicBezTo>
                    <a:pt x="1047" y="314"/>
                    <a:pt x="1074" y="300"/>
                    <a:pt x="1088" y="300"/>
                  </a:cubicBezTo>
                  <a:cubicBezTo>
                    <a:pt x="1115" y="300"/>
                    <a:pt x="1129" y="287"/>
                    <a:pt x="1142" y="287"/>
                  </a:cubicBezTo>
                  <a:lnTo>
                    <a:pt x="1080" y="287"/>
                  </a:lnTo>
                  <a:cubicBezTo>
                    <a:pt x="1080" y="287"/>
                    <a:pt x="1080" y="287"/>
                    <a:pt x="1080" y="287"/>
                  </a:cubicBezTo>
                  <a:lnTo>
                    <a:pt x="1080" y="287"/>
                  </a:lnTo>
                  <a:lnTo>
                    <a:pt x="1079" y="287"/>
                  </a:lnTo>
                  <a:lnTo>
                    <a:pt x="1079" y="287"/>
                  </a:lnTo>
                  <a:cubicBezTo>
                    <a:pt x="1079" y="287"/>
                    <a:pt x="1079" y="287"/>
                    <a:pt x="1078" y="287"/>
                  </a:cubicBezTo>
                  <a:lnTo>
                    <a:pt x="1078" y="287"/>
                  </a:lnTo>
                  <a:lnTo>
                    <a:pt x="1077" y="287"/>
                  </a:lnTo>
                  <a:lnTo>
                    <a:pt x="1076" y="287"/>
                  </a:lnTo>
                  <a:cubicBezTo>
                    <a:pt x="1075" y="287"/>
                    <a:pt x="1074" y="287"/>
                    <a:pt x="1074" y="287"/>
                  </a:cubicBezTo>
                  <a:close/>
                  <a:moveTo>
                    <a:pt x="1808" y="253"/>
                  </a:moveTo>
                  <a:cubicBezTo>
                    <a:pt x="1810" y="253"/>
                    <a:pt x="1844" y="263"/>
                    <a:pt x="1863" y="274"/>
                  </a:cubicBezTo>
                  <a:cubicBezTo>
                    <a:pt x="1863" y="288"/>
                    <a:pt x="1877" y="288"/>
                    <a:pt x="1863" y="288"/>
                  </a:cubicBezTo>
                  <a:cubicBezTo>
                    <a:pt x="1850" y="274"/>
                    <a:pt x="1823" y="274"/>
                    <a:pt x="1823" y="259"/>
                  </a:cubicBezTo>
                  <a:cubicBezTo>
                    <a:pt x="1811" y="255"/>
                    <a:pt x="1807" y="254"/>
                    <a:pt x="1808" y="253"/>
                  </a:cubicBezTo>
                  <a:close/>
                  <a:moveTo>
                    <a:pt x="1755" y="245"/>
                  </a:moveTo>
                  <a:cubicBezTo>
                    <a:pt x="1769" y="245"/>
                    <a:pt x="1769" y="245"/>
                    <a:pt x="1769" y="245"/>
                  </a:cubicBezTo>
                  <a:cubicBezTo>
                    <a:pt x="1783" y="260"/>
                    <a:pt x="1783" y="260"/>
                    <a:pt x="1783" y="260"/>
                  </a:cubicBezTo>
                  <a:cubicBezTo>
                    <a:pt x="1769" y="245"/>
                    <a:pt x="1769" y="245"/>
                    <a:pt x="1755" y="245"/>
                  </a:cubicBezTo>
                  <a:close/>
                  <a:moveTo>
                    <a:pt x="658" y="240"/>
                  </a:moveTo>
                  <a:cubicBezTo>
                    <a:pt x="665" y="241"/>
                    <a:pt x="660" y="250"/>
                    <a:pt x="641" y="259"/>
                  </a:cubicBezTo>
                  <a:cubicBezTo>
                    <a:pt x="614" y="287"/>
                    <a:pt x="573" y="314"/>
                    <a:pt x="546" y="341"/>
                  </a:cubicBezTo>
                  <a:cubicBezTo>
                    <a:pt x="505" y="355"/>
                    <a:pt x="478" y="382"/>
                    <a:pt x="450" y="409"/>
                  </a:cubicBezTo>
                  <a:cubicBezTo>
                    <a:pt x="450" y="409"/>
                    <a:pt x="450" y="396"/>
                    <a:pt x="450" y="396"/>
                  </a:cubicBezTo>
                  <a:cubicBezTo>
                    <a:pt x="423" y="409"/>
                    <a:pt x="396" y="436"/>
                    <a:pt x="382" y="464"/>
                  </a:cubicBezTo>
                  <a:cubicBezTo>
                    <a:pt x="355" y="491"/>
                    <a:pt x="342" y="505"/>
                    <a:pt x="342" y="518"/>
                  </a:cubicBezTo>
                  <a:cubicBezTo>
                    <a:pt x="328" y="532"/>
                    <a:pt x="328" y="545"/>
                    <a:pt x="314" y="559"/>
                  </a:cubicBezTo>
                  <a:cubicBezTo>
                    <a:pt x="301" y="559"/>
                    <a:pt x="287" y="573"/>
                    <a:pt x="274" y="586"/>
                  </a:cubicBezTo>
                  <a:cubicBezTo>
                    <a:pt x="260" y="600"/>
                    <a:pt x="287" y="545"/>
                    <a:pt x="314" y="518"/>
                  </a:cubicBezTo>
                  <a:cubicBezTo>
                    <a:pt x="369" y="450"/>
                    <a:pt x="410" y="409"/>
                    <a:pt x="437" y="382"/>
                  </a:cubicBezTo>
                  <a:cubicBezTo>
                    <a:pt x="450" y="368"/>
                    <a:pt x="464" y="355"/>
                    <a:pt x="491" y="341"/>
                  </a:cubicBezTo>
                  <a:cubicBezTo>
                    <a:pt x="491" y="327"/>
                    <a:pt x="532" y="314"/>
                    <a:pt x="518" y="327"/>
                  </a:cubicBezTo>
                  <a:cubicBezTo>
                    <a:pt x="546" y="300"/>
                    <a:pt x="573" y="287"/>
                    <a:pt x="614" y="273"/>
                  </a:cubicBezTo>
                  <a:cubicBezTo>
                    <a:pt x="614" y="273"/>
                    <a:pt x="627" y="259"/>
                    <a:pt x="641" y="246"/>
                  </a:cubicBezTo>
                  <a:cubicBezTo>
                    <a:pt x="649" y="241"/>
                    <a:pt x="655" y="240"/>
                    <a:pt x="658" y="240"/>
                  </a:cubicBezTo>
                  <a:close/>
                  <a:moveTo>
                    <a:pt x="1129" y="217"/>
                  </a:moveTo>
                  <a:lnTo>
                    <a:pt x="1128" y="218"/>
                  </a:lnTo>
                  <a:cubicBezTo>
                    <a:pt x="1125" y="221"/>
                    <a:pt x="1114" y="232"/>
                    <a:pt x="1102" y="232"/>
                  </a:cubicBezTo>
                  <a:cubicBezTo>
                    <a:pt x="1102" y="221"/>
                    <a:pt x="1110" y="218"/>
                    <a:pt x="1125" y="217"/>
                  </a:cubicBezTo>
                  <a:lnTo>
                    <a:pt x="1129" y="217"/>
                  </a:lnTo>
                  <a:close/>
                  <a:moveTo>
                    <a:pt x="1129" y="217"/>
                  </a:moveTo>
                  <a:cubicBezTo>
                    <a:pt x="1129" y="217"/>
                    <a:pt x="1129" y="217"/>
                    <a:pt x="1142" y="217"/>
                  </a:cubicBezTo>
                  <a:cubicBezTo>
                    <a:pt x="1139" y="217"/>
                    <a:pt x="1136" y="217"/>
                    <a:pt x="1133" y="217"/>
                  </a:cubicBezTo>
                  <a:lnTo>
                    <a:pt x="1129" y="217"/>
                  </a:lnTo>
                  <a:lnTo>
                    <a:pt x="1129" y="217"/>
                  </a:lnTo>
                  <a:close/>
                  <a:moveTo>
                    <a:pt x="1660" y="192"/>
                  </a:moveTo>
                  <a:cubicBezTo>
                    <a:pt x="1688" y="205"/>
                    <a:pt x="1743" y="232"/>
                    <a:pt x="1702" y="219"/>
                  </a:cubicBezTo>
                  <a:cubicBezTo>
                    <a:pt x="1674" y="205"/>
                    <a:pt x="1660" y="205"/>
                    <a:pt x="1660" y="192"/>
                  </a:cubicBezTo>
                  <a:close/>
                  <a:moveTo>
                    <a:pt x="1142" y="192"/>
                  </a:moveTo>
                  <a:cubicBezTo>
                    <a:pt x="1142" y="192"/>
                    <a:pt x="1170" y="192"/>
                    <a:pt x="1184" y="192"/>
                  </a:cubicBezTo>
                  <a:cubicBezTo>
                    <a:pt x="1198" y="192"/>
                    <a:pt x="1212" y="192"/>
                    <a:pt x="1198" y="205"/>
                  </a:cubicBezTo>
                  <a:cubicBezTo>
                    <a:pt x="1170" y="205"/>
                    <a:pt x="1142" y="205"/>
                    <a:pt x="1142" y="192"/>
                  </a:cubicBezTo>
                  <a:close/>
                  <a:moveTo>
                    <a:pt x="789" y="192"/>
                  </a:moveTo>
                  <a:lnTo>
                    <a:pt x="787" y="192"/>
                  </a:lnTo>
                  <a:lnTo>
                    <a:pt x="787" y="192"/>
                  </a:lnTo>
                  <a:lnTo>
                    <a:pt x="786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5" y="192"/>
                  </a:lnTo>
                  <a:lnTo>
                    <a:pt x="789" y="192"/>
                  </a:lnTo>
                  <a:close/>
                  <a:moveTo>
                    <a:pt x="1440" y="185"/>
                  </a:moveTo>
                  <a:cubicBezTo>
                    <a:pt x="1453" y="184"/>
                    <a:pt x="1475" y="191"/>
                    <a:pt x="1484" y="191"/>
                  </a:cubicBezTo>
                  <a:cubicBezTo>
                    <a:pt x="1498" y="191"/>
                    <a:pt x="1498" y="191"/>
                    <a:pt x="1512" y="191"/>
                  </a:cubicBezTo>
                  <a:cubicBezTo>
                    <a:pt x="1525" y="191"/>
                    <a:pt x="1539" y="204"/>
                    <a:pt x="1566" y="204"/>
                  </a:cubicBezTo>
                  <a:cubicBezTo>
                    <a:pt x="1593" y="218"/>
                    <a:pt x="1607" y="218"/>
                    <a:pt x="1620" y="218"/>
                  </a:cubicBezTo>
                  <a:cubicBezTo>
                    <a:pt x="1620" y="218"/>
                    <a:pt x="1607" y="204"/>
                    <a:pt x="1620" y="204"/>
                  </a:cubicBezTo>
                  <a:cubicBezTo>
                    <a:pt x="1648" y="218"/>
                    <a:pt x="1661" y="218"/>
                    <a:pt x="1688" y="232"/>
                  </a:cubicBezTo>
                  <a:cubicBezTo>
                    <a:pt x="1715" y="245"/>
                    <a:pt x="1743" y="245"/>
                    <a:pt x="1756" y="259"/>
                  </a:cubicBezTo>
                  <a:cubicBezTo>
                    <a:pt x="1783" y="259"/>
                    <a:pt x="1797" y="272"/>
                    <a:pt x="1824" y="286"/>
                  </a:cubicBezTo>
                  <a:cubicBezTo>
                    <a:pt x="1838" y="300"/>
                    <a:pt x="1851" y="313"/>
                    <a:pt x="1865" y="327"/>
                  </a:cubicBezTo>
                  <a:cubicBezTo>
                    <a:pt x="1838" y="313"/>
                    <a:pt x="1811" y="300"/>
                    <a:pt x="1783" y="286"/>
                  </a:cubicBezTo>
                  <a:cubicBezTo>
                    <a:pt x="1756" y="272"/>
                    <a:pt x="1729" y="259"/>
                    <a:pt x="1702" y="245"/>
                  </a:cubicBezTo>
                  <a:cubicBezTo>
                    <a:pt x="1702" y="245"/>
                    <a:pt x="1675" y="245"/>
                    <a:pt x="1688" y="259"/>
                  </a:cubicBezTo>
                  <a:cubicBezTo>
                    <a:pt x="1688" y="259"/>
                    <a:pt x="1702" y="272"/>
                    <a:pt x="1715" y="286"/>
                  </a:cubicBezTo>
                  <a:cubicBezTo>
                    <a:pt x="1729" y="286"/>
                    <a:pt x="1743" y="300"/>
                    <a:pt x="1743" y="300"/>
                  </a:cubicBezTo>
                  <a:cubicBezTo>
                    <a:pt x="1715" y="286"/>
                    <a:pt x="1702" y="286"/>
                    <a:pt x="1675" y="272"/>
                  </a:cubicBezTo>
                  <a:lnTo>
                    <a:pt x="1688" y="272"/>
                  </a:lnTo>
                  <a:cubicBezTo>
                    <a:pt x="1661" y="272"/>
                    <a:pt x="1634" y="245"/>
                    <a:pt x="1620" y="245"/>
                  </a:cubicBezTo>
                  <a:cubicBezTo>
                    <a:pt x="1648" y="259"/>
                    <a:pt x="1648" y="259"/>
                    <a:pt x="1675" y="272"/>
                  </a:cubicBezTo>
                  <a:lnTo>
                    <a:pt x="1650" y="272"/>
                  </a:lnTo>
                  <a:lnTo>
                    <a:pt x="1652" y="273"/>
                  </a:lnTo>
                  <a:cubicBezTo>
                    <a:pt x="1666" y="275"/>
                    <a:pt x="1689" y="286"/>
                    <a:pt x="1701" y="286"/>
                  </a:cubicBezTo>
                  <a:cubicBezTo>
                    <a:pt x="1729" y="299"/>
                    <a:pt x="1742" y="313"/>
                    <a:pt x="1770" y="340"/>
                  </a:cubicBezTo>
                  <a:cubicBezTo>
                    <a:pt x="1770" y="340"/>
                    <a:pt x="1756" y="340"/>
                    <a:pt x="1742" y="326"/>
                  </a:cubicBezTo>
                  <a:cubicBezTo>
                    <a:pt x="1742" y="326"/>
                    <a:pt x="1729" y="326"/>
                    <a:pt x="1701" y="326"/>
                  </a:cubicBezTo>
                  <a:cubicBezTo>
                    <a:pt x="1660" y="299"/>
                    <a:pt x="1632" y="272"/>
                    <a:pt x="1646" y="272"/>
                  </a:cubicBezTo>
                  <a:lnTo>
                    <a:pt x="1647" y="272"/>
                  </a:lnTo>
                  <a:lnTo>
                    <a:pt x="1637" y="262"/>
                  </a:lnTo>
                  <a:cubicBezTo>
                    <a:pt x="1626" y="252"/>
                    <a:pt x="1614" y="242"/>
                    <a:pt x="1593" y="232"/>
                  </a:cubicBezTo>
                  <a:cubicBezTo>
                    <a:pt x="1566" y="232"/>
                    <a:pt x="1539" y="218"/>
                    <a:pt x="1498" y="204"/>
                  </a:cubicBezTo>
                  <a:cubicBezTo>
                    <a:pt x="1484" y="204"/>
                    <a:pt x="1484" y="204"/>
                    <a:pt x="1484" y="204"/>
                  </a:cubicBezTo>
                  <a:cubicBezTo>
                    <a:pt x="1471" y="191"/>
                    <a:pt x="1457" y="191"/>
                    <a:pt x="1430" y="191"/>
                  </a:cubicBezTo>
                  <a:cubicBezTo>
                    <a:pt x="1430" y="186"/>
                    <a:pt x="1434" y="185"/>
                    <a:pt x="1440" y="185"/>
                  </a:cubicBezTo>
                  <a:close/>
                  <a:moveTo>
                    <a:pt x="561" y="163"/>
                  </a:moveTo>
                  <a:lnTo>
                    <a:pt x="559" y="165"/>
                  </a:lnTo>
                  <a:lnTo>
                    <a:pt x="561" y="163"/>
                  </a:lnTo>
                  <a:lnTo>
                    <a:pt x="561" y="163"/>
                  </a:lnTo>
                  <a:close/>
                  <a:moveTo>
                    <a:pt x="564" y="159"/>
                  </a:moveTo>
                  <a:cubicBezTo>
                    <a:pt x="565" y="159"/>
                    <a:pt x="564" y="160"/>
                    <a:pt x="561" y="163"/>
                  </a:cubicBezTo>
                  <a:lnTo>
                    <a:pt x="561" y="163"/>
                  </a:lnTo>
                  <a:lnTo>
                    <a:pt x="555" y="164"/>
                  </a:lnTo>
                  <a:cubicBezTo>
                    <a:pt x="552" y="165"/>
                    <a:pt x="548" y="165"/>
                    <a:pt x="545" y="165"/>
                  </a:cubicBezTo>
                  <a:cubicBezTo>
                    <a:pt x="554" y="165"/>
                    <a:pt x="564" y="158"/>
                    <a:pt x="564" y="159"/>
                  </a:cubicBezTo>
                  <a:close/>
                  <a:moveTo>
                    <a:pt x="1551" y="137"/>
                  </a:moveTo>
                  <a:cubicBezTo>
                    <a:pt x="1579" y="150"/>
                    <a:pt x="1606" y="164"/>
                    <a:pt x="1620" y="177"/>
                  </a:cubicBezTo>
                  <a:cubicBezTo>
                    <a:pt x="1606" y="177"/>
                    <a:pt x="1606" y="177"/>
                    <a:pt x="1606" y="177"/>
                  </a:cubicBezTo>
                  <a:cubicBezTo>
                    <a:pt x="1565" y="164"/>
                    <a:pt x="1551" y="164"/>
                    <a:pt x="1510" y="150"/>
                  </a:cubicBezTo>
                  <a:cubicBezTo>
                    <a:pt x="1524" y="150"/>
                    <a:pt x="1524" y="137"/>
                    <a:pt x="1551" y="137"/>
                  </a:cubicBezTo>
                  <a:close/>
                  <a:moveTo>
                    <a:pt x="600" y="137"/>
                  </a:moveTo>
                  <a:cubicBezTo>
                    <a:pt x="590" y="148"/>
                    <a:pt x="579" y="158"/>
                    <a:pt x="563" y="163"/>
                  </a:cubicBezTo>
                  <a:lnTo>
                    <a:pt x="561" y="163"/>
                  </a:lnTo>
                  <a:lnTo>
                    <a:pt x="563" y="160"/>
                  </a:lnTo>
                  <a:cubicBezTo>
                    <a:pt x="573" y="151"/>
                    <a:pt x="573" y="151"/>
                    <a:pt x="573" y="151"/>
                  </a:cubicBezTo>
                  <a:cubicBezTo>
                    <a:pt x="586" y="137"/>
                    <a:pt x="586" y="137"/>
                    <a:pt x="600" y="137"/>
                  </a:cubicBezTo>
                  <a:close/>
                  <a:moveTo>
                    <a:pt x="1442" y="122"/>
                  </a:moveTo>
                  <a:lnTo>
                    <a:pt x="1442" y="122"/>
                  </a:lnTo>
                  <a:lnTo>
                    <a:pt x="1441" y="122"/>
                  </a:lnTo>
                  <a:lnTo>
                    <a:pt x="1440" y="122"/>
                  </a:lnTo>
                  <a:lnTo>
                    <a:pt x="1440" y="122"/>
                  </a:lnTo>
                  <a:lnTo>
                    <a:pt x="1439" y="122"/>
                  </a:lnTo>
                  <a:lnTo>
                    <a:pt x="1438" y="122"/>
                  </a:lnTo>
                  <a:lnTo>
                    <a:pt x="1437" y="122"/>
                  </a:lnTo>
                  <a:lnTo>
                    <a:pt x="1436" y="122"/>
                  </a:lnTo>
                  <a:lnTo>
                    <a:pt x="1436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5" y="122"/>
                  </a:lnTo>
                  <a:lnTo>
                    <a:pt x="1434" y="122"/>
                  </a:lnTo>
                  <a:lnTo>
                    <a:pt x="1433" y="122"/>
                  </a:lnTo>
                  <a:lnTo>
                    <a:pt x="1433" y="122"/>
                  </a:lnTo>
                  <a:lnTo>
                    <a:pt x="1431" y="122"/>
                  </a:lnTo>
                  <a:lnTo>
                    <a:pt x="1429" y="122"/>
                  </a:lnTo>
                  <a:lnTo>
                    <a:pt x="1428" y="122"/>
                  </a:lnTo>
                  <a:lnTo>
                    <a:pt x="1428" y="122"/>
                  </a:lnTo>
                  <a:lnTo>
                    <a:pt x="1427" y="122"/>
                  </a:lnTo>
                  <a:lnTo>
                    <a:pt x="1425" y="122"/>
                  </a:lnTo>
                  <a:lnTo>
                    <a:pt x="1424" y="122"/>
                  </a:lnTo>
                  <a:lnTo>
                    <a:pt x="1423" y="122"/>
                  </a:lnTo>
                  <a:lnTo>
                    <a:pt x="1421" y="122"/>
                  </a:lnTo>
                  <a:lnTo>
                    <a:pt x="1420" y="122"/>
                  </a:lnTo>
                  <a:lnTo>
                    <a:pt x="1419" y="122"/>
                  </a:lnTo>
                  <a:lnTo>
                    <a:pt x="1417" y="122"/>
                  </a:lnTo>
                  <a:lnTo>
                    <a:pt x="1416" y="122"/>
                  </a:lnTo>
                  <a:lnTo>
                    <a:pt x="1416" y="122"/>
                  </a:lnTo>
                  <a:lnTo>
                    <a:pt x="1415" y="122"/>
                  </a:lnTo>
                  <a:lnTo>
                    <a:pt x="1415" y="122"/>
                  </a:lnTo>
                  <a:lnTo>
                    <a:pt x="1413" y="122"/>
                  </a:lnTo>
                  <a:lnTo>
                    <a:pt x="1411" y="122"/>
                  </a:lnTo>
                  <a:lnTo>
                    <a:pt x="1410" y="122"/>
                  </a:lnTo>
                  <a:lnTo>
                    <a:pt x="1407" y="122"/>
                  </a:lnTo>
                  <a:lnTo>
                    <a:pt x="1406" y="122"/>
                  </a:lnTo>
                  <a:lnTo>
                    <a:pt x="1403" y="122"/>
                  </a:lnTo>
                  <a:lnTo>
                    <a:pt x="1403" y="122"/>
                  </a:lnTo>
                  <a:lnTo>
                    <a:pt x="1400" y="122"/>
                  </a:lnTo>
                  <a:lnTo>
                    <a:pt x="1398" y="122"/>
                  </a:lnTo>
                  <a:lnTo>
                    <a:pt x="1394" y="122"/>
                  </a:lnTo>
                  <a:lnTo>
                    <a:pt x="1389" y="122"/>
                  </a:lnTo>
                  <a:lnTo>
                    <a:pt x="1384" y="122"/>
                  </a:lnTo>
                  <a:lnTo>
                    <a:pt x="1379" y="122"/>
                  </a:lnTo>
                  <a:lnTo>
                    <a:pt x="1378" y="122"/>
                  </a:lnTo>
                  <a:lnTo>
                    <a:pt x="1375" y="122"/>
                  </a:lnTo>
                  <a:lnTo>
                    <a:pt x="1374" y="122"/>
                  </a:lnTo>
                  <a:lnTo>
                    <a:pt x="1371" y="122"/>
                  </a:lnTo>
                  <a:lnTo>
                    <a:pt x="1370" y="122"/>
                  </a:lnTo>
                  <a:lnTo>
                    <a:pt x="1367" y="122"/>
                  </a:lnTo>
                  <a:lnTo>
                    <a:pt x="1367" y="122"/>
                  </a:lnTo>
                  <a:lnTo>
                    <a:pt x="1364" y="122"/>
                  </a:lnTo>
                  <a:lnTo>
                    <a:pt x="1363" y="122"/>
                  </a:lnTo>
                  <a:lnTo>
                    <a:pt x="1362" y="122"/>
                  </a:lnTo>
                  <a:lnTo>
                    <a:pt x="1442" y="122"/>
                  </a:lnTo>
                  <a:close/>
                  <a:moveTo>
                    <a:pt x="1238" y="110"/>
                  </a:moveTo>
                  <a:cubicBezTo>
                    <a:pt x="1251" y="124"/>
                    <a:pt x="1210" y="124"/>
                    <a:pt x="1224" y="124"/>
                  </a:cubicBezTo>
                  <a:cubicBezTo>
                    <a:pt x="1197" y="124"/>
                    <a:pt x="1183" y="137"/>
                    <a:pt x="1142" y="137"/>
                  </a:cubicBezTo>
                  <a:cubicBezTo>
                    <a:pt x="1142" y="137"/>
                    <a:pt x="1129" y="137"/>
                    <a:pt x="1129" y="137"/>
                  </a:cubicBezTo>
                  <a:cubicBezTo>
                    <a:pt x="1129" y="137"/>
                    <a:pt x="1156" y="137"/>
                    <a:pt x="1142" y="151"/>
                  </a:cubicBezTo>
                  <a:cubicBezTo>
                    <a:pt x="1142" y="151"/>
                    <a:pt x="1115" y="151"/>
                    <a:pt x="1088" y="164"/>
                  </a:cubicBezTo>
                  <a:cubicBezTo>
                    <a:pt x="1102" y="164"/>
                    <a:pt x="1115" y="164"/>
                    <a:pt x="1102" y="178"/>
                  </a:cubicBezTo>
                  <a:cubicBezTo>
                    <a:pt x="1102" y="178"/>
                    <a:pt x="1088" y="192"/>
                    <a:pt x="1061" y="192"/>
                  </a:cubicBezTo>
                  <a:cubicBezTo>
                    <a:pt x="1061" y="205"/>
                    <a:pt x="1074" y="205"/>
                    <a:pt x="1074" y="205"/>
                  </a:cubicBezTo>
                  <a:cubicBezTo>
                    <a:pt x="1047" y="219"/>
                    <a:pt x="1047" y="232"/>
                    <a:pt x="1074" y="232"/>
                  </a:cubicBezTo>
                  <a:lnTo>
                    <a:pt x="1079" y="232"/>
                  </a:lnTo>
                  <a:cubicBezTo>
                    <a:pt x="1107" y="232"/>
                    <a:pt x="1148" y="232"/>
                    <a:pt x="1170" y="232"/>
                  </a:cubicBezTo>
                  <a:cubicBezTo>
                    <a:pt x="1210" y="232"/>
                    <a:pt x="1224" y="219"/>
                    <a:pt x="1265" y="219"/>
                  </a:cubicBezTo>
                  <a:cubicBezTo>
                    <a:pt x="1251" y="219"/>
                    <a:pt x="1278" y="205"/>
                    <a:pt x="1238" y="205"/>
                  </a:cubicBezTo>
                  <a:cubicBezTo>
                    <a:pt x="1265" y="205"/>
                    <a:pt x="1292" y="205"/>
                    <a:pt x="1333" y="205"/>
                  </a:cubicBezTo>
                  <a:cubicBezTo>
                    <a:pt x="1346" y="205"/>
                    <a:pt x="1374" y="205"/>
                    <a:pt x="1414" y="219"/>
                  </a:cubicBezTo>
                  <a:cubicBezTo>
                    <a:pt x="1401" y="219"/>
                    <a:pt x="1374" y="219"/>
                    <a:pt x="1374" y="232"/>
                  </a:cubicBezTo>
                  <a:cubicBezTo>
                    <a:pt x="1360" y="232"/>
                    <a:pt x="1387" y="232"/>
                    <a:pt x="1387" y="246"/>
                  </a:cubicBezTo>
                  <a:cubicBezTo>
                    <a:pt x="1387" y="246"/>
                    <a:pt x="1374" y="246"/>
                    <a:pt x="1346" y="246"/>
                  </a:cubicBezTo>
                  <a:cubicBezTo>
                    <a:pt x="1360" y="260"/>
                    <a:pt x="1319" y="260"/>
                    <a:pt x="1319" y="260"/>
                  </a:cubicBezTo>
                  <a:cubicBezTo>
                    <a:pt x="1319" y="260"/>
                    <a:pt x="1333" y="273"/>
                    <a:pt x="1346" y="273"/>
                  </a:cubicBezTo>
                  <a:cubicBezTo>
                    <a:pt x="1360" y="273"/>
                    <a:pt x="1374" y="273"/>
                    <a:pt x="1374" y="273"/>
                  </a:cubicBezTo>
                  <a:cubicBezTo>
                    <a:pt x="1442" y="273"/>
                    <a:pt x="1510" y="287"/>
                    <a:pt x="1550" y="314"/>
                  </a:cubicBezTo>
                  <a:cubicBezTo>
                    <a:pt x="1550" y="328"/>
                    <a:pt x="1578" y="328"/>
                    <a:pt x="1605" y="341"/>
                  </a:cubicBezTo>
                  <a:cubicBezTo>
                    <a:pt x="1605" y="341"/>
                    <a:pt x="1618" y="355"/>
                    <a:pt x="1632" y="355"/>
                  </a:cubicBezTo>
                  <a:cubicBezTo>
                    <a:pt x="1632" y="368"/>
                    <a:pt x="1632" y="368"/>
                    <a:pt x="1605" y="368"/>
                  </a:cubicBezTo>
                  <a:cubicBezTo>
                    <a:pt x="1605" y="368"/>
                    <a:pt x="1605" y="368"/>
                    <a:pt x="1618" y="382"/>
                  </a:cubicBezTo>
                  <a:cubicBezTo>
                    <a:pt x="1632" y="382"/>
                    <a:pt x="1659" y="382"/>
                    <a:pt x="1687" y="396"/>
                  </a:cubicBezTo>
                  <a:cubicBezTo>
                    <a:pt x="1714" y="409"/>
                    <a:pt x="1727" y="423"/>
                    <a:pt x="1741" y="436"/>
                  </a:cubicBezTo>
                  <a:cubicBezTo>
                    <a:pt x="1727" y="436"/>
                    <a:pt x="1714" y="423"/>
                    <a:pt x="1687" y="423"/>
                  </a:cubicBezTo>
                  <a:cubicBezTo>
                    <a:pt x="1659" y="409"/>
                    <a:pt x="1632" y="409"/>
                    <a:pt x="1605" y="396"/>
                  </a:cubicBezTo>
                  <a:cubicBezTo>
                    <a:pt x="1591" y="396"/>
                    <a:pt x="1578" y="396"/>
                    <a:pt x="1578" y="396"/>
                  </a:cubicBezTo>
                  <a:cubicBezTo>
                    <a:pt x="1564" y="382"/>
                    <a:pt x="1537" y="382"/>
                    <a:pt x="1523" y="382"/>
                  </a:cubicBezTo>
                  <a:cubicBezTo>
                    <a:pt x="1510" y="382"/>
                    <a:pt x="1496" y="382"/>
                    <a:pt x="1482" y="382"/>
                  </a:cubicBezTo>
                  <a:cubicBezTo>
                    <a:pt x="1482" y="396"/>
                    <a:pt x="1469" y="396"/>
                    <a:pt x="1442" y="396"/>
                  </a:cubicBezTo>
                  <a:cubicBezTo>
                    <a:pt x="1428" y="396"/>
                    <a:pt x="1414" y="396"/>
                    <a:pt x="1414" y="396"/>
                  </a:cubicBezTo>
                  <a:cubicBezTo>
                    <a:pt x="1374" y="396"/>
                    <a:pt x="1333" y="396"/>
                    <a:pt x="1306" y="396"/>
                  </a:cubicBezTo>
                  <a:cubicBezTo>
                    <a:pt x="1278" y="382"/>
                    <a:pt x="1292" y="382"/>
                    <a:pt x="1319" y="382"/>
                  </a:cubicBezTo>
                  <a:cubicBezTo>
                    <a:pt x="1292" y="368"/>
                    <a:pt x="1278" y="355"/>
                    <a:pt x="1292" y="341"/>
                  </a:cubicBezTo>
                  <a:cubicBezTo>
                    <a:pt x="1319" y="341"/>
                    <a:pt x="1333" y="341"/>
                    <a:pt x="1333" y="341"/>
                  </a:cubicBezTo>
                  <a:cubicBezTo>
                    <a:pt x="1360" y="341"/>
                    <a:pt x="1374" y="341"/>
                    <a:pt x="1387" y="328"/>
                  </a:cubicBezTo>
                  <a:cubicBezTo>
                    <a:pt x="1401" y="328"/>
                    <a:pt x="1401" y="328"/>
                    <a:pt x="1414" y="314"/>
                  </a:cubicBezTo>
                  <a:cubicBezTo>
                    <a:pt x="1428" y="328"/>
                    <a:pt x="1442" y="328"/>
                    <a:pt x="1455" y="328"/>
                  </a:cubicBezTo>
                  <a:cubicBezTo>
                    <a:pt x="1455" y="314"/>
                    <a:pt x="1414" y="314"/>
                    <a:pt x="1414" y="314"/>
                  </a:cubicBezTo>
                  <a:cubicBezTo>
                    <a:pt x="1401" y="314"/>
                    <a:pt x="1387" y="314"/>
                    <a:pt x="1374" y="314"/>
                  </a:cubicBezTo>
                  <a:cubicBezTo>
                    <a:pt x="1374" y="300"/>
                    <a:pt x="1387" y="300"/>
                    <a:pt x="1387" y="300"/>
                  </a:cubicBezTo>
                  <a:cubicBezTo>
                    <a:pt x="1401" y="300"/>
                    <a:pt x="1414" y="300"/>
                    <a:pt x="1414" y="300"/>
                  </a:cubicBezTo>
                  <a:cubicBezTo>
                    <a:pt x="1401" y="300"/>
                    <a:pt x="1387" y="300"/>
                    <a:pt x="1360" y="287"/>
                  </a:cubicBezTo>
                  <a:cubicBezTo>
                    <a:pt x="1360" y="287"/>
                    <a:pt x="1346" y="287"/>
                    <a:pt x="1333" y="287"/>
                  </a:cubicBezTo>
                  <a:cubicBezTo>
                    <a:pt x="1306" y="287"/>
                    <a:pt x="1292" y="287"/>
                    <a:pt x="1278" y="273"/>
                  </a:cubicBezTo>
                  <a:cubicBezTo>
                    <a:pt x="1265" y="273"/>
                    <a:pt x="1251" y="273"/>
                    <a:pt x="1238" y="273"/>
                  </a:cubicBezTo>
                  <a:cubicBezTo>
                    <a:pt x="1197" y="273"/>
                    <a:pt x="1197" y="273"/>
                    <a:pt x="1156" y="287"/>
                  </a:cubicBezTo>
                  <a:lnTo>
                    <a:pt x="1158" y="287"/>
                  </a:lnTo>
                  <a:cubicBezTo>
                    <a:pt x="1170" y="287"/>
                    <a:pt x="1173" y="287"/>
                    <a:pt x="1183" y="287"/>
                  </a:cubicBezTo>
                  <a:cubicBezTo>
                    <a:pt x="1197" y="287"/>
                    <a:pt x="1224" y="300"/>
                    <a:pt x="1238" y="300"/>
                  </a:cubicBezTo>
                  <a:cubicBezTo>
                    <a:pt x="1238" y="300"/>
                    <a:pt x="1238" y="300"/>
                    <a:pt x="1251" y="300"/>
                  </a:cubicBezTo>
                  <a:cubicBezTo>
                    <a:pt x="1251" y="314"/>
                    <a:pt x="1251" y="314"/>
                    <a:pt x="1251" y="314"/>
                  </a:cubicBezTo>
                  <a:cubicBezTo>
                    <a:pt x="1238" y="314"/>
                    <a:pt x="1224" y="314"/>
                    <a:pt x="1197" y="314"/>
                  </a:cubicBezTo>
                  <a:cubicBezTo>
                    <a:pt x="1170" y="328"/>
                    <a:pt x="1142" y="328"/>
                    <a:pt x="1129" y="328"/>
                  </a:cubicBezTo>
                  <a:cubicBezTo>
                    <a:pt x="1102" y="341"/>
                    <a:pt x="1102" y="341"/>
                    <a:pt x="1102" y="355"/>
                  </a:cubicBezTo>
                  <a:cubicBezTo>
                    <a:pt x="1115" y="355"/>
                    <a:pt x="1142" y="355"/>
                    <a:pt x="1156" y="355"/>
                  </a:cubicBezTo>
                  <a:cubicBezTo>
                    <a:pt x="1142" y="368"/>
                    <a:pt x="1129" y="368"/>
                    <a:pt x="1115" y="382"/>
                  </a:cubicBezTo>
                  <a:cubicBezTo>
                    <a:pt x="1102" y="382"/>
                    <a:pt x="1074" y="382"/>
                    <a:pt x="1061" y="382"/>
                  </a:cubicBezTo>
                  <a:cubicBezTo>
                    <a:pt x="1061" y="396"/>
                    <a:pt x="1047" y="396"/>
                    <a:pt x="1047" y="396"/>
                  </a:cubicBezTo>
                  <a:cubicBezTo>
                    <a:pt x="1034" y="409"/>
                    <a:pt x="1020" y="423"/>
                    <a:pt x="993" y="423"/>
                  </a:cubicBezTo>
                  <a:cubicBezTo>
                    <a:pt x="993" y="436"/>
                    <a:pt x="1006" y="436"/>
                    <a:pt x="1020" y="436"/>
                  </a:cubicBezTo>
                  <a:cubicBezTo>
                    <a:pt x="1034" y="423"/>
                    <a:pt x="1020" y="423"/>
                    <a:pt x="1020" y="423"/>
                  </a:cubicBezTo>
                  <a:cubicBezTo>
                    <a:pt x="1047" y="409"/>
                    <a:pt x="1061" y="409"/>
                    <a:pt x="1061" y="396"/>
                  </a:cubicBezTo>
                  <a:cubicBezTo>
                    <a:pt x="1088" y="396"/>
                    <a:pt x="1102" y="382"/>
                    <a:pt x="1115" y="382"/>
                  </a:cubicBezTo>
                  <a:cubicBezTo>
                    <a:pt x="1142" y="382"/>
                    <a:pt x="1170" y="382"/>
                    <a:pt x="1210" y="382"/>
                  </a:cubicBezTo>
                  <a:cubicBezTo>
                    <a:pt x="1224" y="396"/>
                    <a:pt x="1238" y="396"/>
                    <a:pt x="1278" y="396"/>
                  </a:cubicBezTo>
                  <a:cubicBezTo>
                    <a:pt x="1319" y="409"/>
                    <a:pt x="1374" y="409"/>
                    <a:pt x="1387" y="423"/>
                  </a:cubicBezTo>
                  <a:cubicBezTo>
                    <a:pt x="1374" y="423"/>
                    <a:pt x="1374" y="436"/>
                    <a:pt x="1360" y="423"/>
                  </a:cubicBezTo>
                  <a:cubicBezTo>
                    <a:pt x="1346" y="423"/>
                    <a:pt x="1333" y="423"/>
                    <a:pt x="1306" y="423"/>
                  </a:cubicBezTo>
                  <a:cubicBezTo>
                    <a:pt x="1319" y="423"/>
                    <a:pt x="1292" y="423"/>
                    <a:pt x="1306" y="436"/>
                  </a:cubicBezTo>
                  <a:cubicBezTo>
                    <a:pt x="1306" y="436"/>
                    <a:pt x="1319" y="436"/>
                    <a:pt x="1319" y="436"/>
                  </a:cubicBezTo>
                  <a:cubicBezTo>
                    <a:pt x="1333" y="436"/>
                    <a:pt x="1346" y="436"/>
                    <a:pt x="1346" y="436"/>
                  </a:cubicBezTo>
                  <a:cubicBezTo>
                    <a:pt x="1360" y="436"/>
                    <a:pt x="1360" y="436"/>
                    <a:pt x="1387" y="450"/>
                  </a:cubicBezTo>
                  <a:cubicBezTo>
                    <a:pt x="1404" y="441"/>
                    <a:pt x="1427" y="438"/>
                    <a:pt x="1434" y="434"/>
                  </a:cubicBezTo>
                  <a:lnTo>
                    <a:pt x="1435" y="433"/>
                  </a:lnTo>
                  <a:lnTo>
                    <a:pt x="1435" y="435"/>
                  </a:lnTo>
                  <a:cubicBezTo>
                    <a:pt x="1435" y="436"/>
                    <a:pt x="1435" y="436"/>
                    <a:pt x="1442" y="436"/>
                  </a:cubicBezTo>
                  <a:cubicBezTo>
                    <a:pt x="1455" y="450"/>
                    <a:pt x="1469" y="450"/>
                    <a:pt x="1482" y="450"/>
                  </a:cubicBezTo>
                  <a:cubicBezTo>
                    <a:pt x="1482" y="464"/>
                    <a:pt x="1496" y="464"/>
                    <a:pt x="1496" y="464"/>
                  </a:cubicBezTo>
                  <a:cubicBezTo>
                    <a:pt x="1496" y="464"/>
                    <a:pt x="1496" y="464"/>
                    <a:pt x="1510" y="477"/>
                  </a:cubicBezTo>
                  <a:cubicBezTo>
                    <a:pt x="1482" y="477"/>
                    <a:pt x="1455" y="477"/>
                    <a:pt x="1414" y="464"/>
                  </a:cubicBezTo>
                  <a:cubicBezTo>
                    <a:pt x="1401" y="464"/>
                    <a:pt x="1374" y="464"/>
                    <a:pt x="1346" y="464"/>
                  </a:cubicBezTo>
                  <a:cubicBezTo>
                    <a:pt x="1341" y="464"/>
                    <a:pt x="1334" y="464"/>
                    <a:pt x="1327" y="464"/>
                  </a:cubicBezTo>
                  <a:lnTo>
                    <a:pt x="1323" y="464"/>
                  </a:lnTo>
                  <a:cubicBezTo>
                    <a:pt x="1323" y="464"/>
                    <a:pt x="1323" y="464"/>
                    <a:pt x="1323" y="464"/>
                  </a:cubicBezTo>
                  <a:lnTo>
                    <a:pt x="1323" y="464"/>
                  </a:lnTo>
                  <a:lnTo>
                    <a:pt x="1322" y="464"/>
                  </a:lnTo>
                  <a:lnTo>
                    <a:pt x="1321" y="464"/>
                  </a:lnTo>
                  <a:lnTo>
                    <a:pt x="1320" y="464"/>
                  </a:lnTo>
                  <a:lnTo>
                    <a:pt x="1319" y="464"/>
                  </a:lnTo>
                  <a:cubicBezTo>
                    <a:pt x="1333" y="464"/>
                    <a:pt x="1360" y="477"/>
                    <a:pt x="1374" y="477"/>
                  </a:cubicBezTo>
                  <a:cubicBezTo>
                    <a:pt x="1387" y="477"/>
                    <a:pt x="1387" y="491"/>
                    <a:pt x="1387" y="491"/>
                  </a:cubicBezTo>
                  <a:cubicBezTo>
                    <a:pt x="1387" y="491"/>
                    <a:pt x="1401" y="504"/>
                    <a:pt x="1401" y="504"/>
                  </a:cubicBezTo>
                  <a:cubicBezTo>
                    <a:pt x="1414" y="504"/>
                    <a:pt x="1428" y="504"/>
                    <a:pt x="1442" y="518"/>
                  </a:cubicBezTo>
                  <a:cubicBezTo>
                    <a:pt x="1442" y="518"/>
                    <a:pt x="1442" y="531"/>
                    <a:pt x="1414" y="518"/>
                  </a:cubicBezTo>
                  <a:cubicBezTo>
                    <a:pt x="1414" y="531"/>
                    <a:pt x="1414" y="531"/>
                    <a:pt x="1414" y="545"/>
                  </a:cubicBezTo>
                  <a:cubicBezTo>
                    <a:pt x="1414" y="545"/>
                    <a:pt x="1401" y="545"/>
                    <a:pt x="1401" y="545"/>
                  </a:cubicBezTo>
                  <a:cubicBezTo>
                    <a:pt x="1374" y="531"/>
                    <a:pt x="1333" y="531"/>
                    <a:pt x="1333" y="531"/>
                  </a:cubicBezTo>
                  <a:cubicBezTo>
                    <a:pt x="1333" y="531"/>
                    <a:pt x="1346" y="545"/>
                    <a:pt x="1346" y="545"/>
                  </a:cubicBezTo>
                  <a:cubicBezTo>
                    <a:pt x="1346" y="545"/>
                    <a:pt x="1333" y="559"/>
                    <a:pt x="1333" y="559"/>
                  </a:cubicBezTo>
                  <a:cubicBezTo>
                    <a:pt x="1319" y="559"/>
                    <a:pt x="1306" y="545"/>
                    <a:pt x="1292" y="545"/>
                  </a:cubicBezTo>
                  <a:cubicBezTo>
                    <a:pt x="1265" y="545"/>
                    <a:pt x="1265" y="545"/>
                    <a:pt x="1251" y="559"/>
                  </a:cubicBezTo>
                  <a:cubicBezTo>
                    <a:pt x="1251" y="559"/>
                    <a:pt x="1251" y="559"/>
                    <a:pt x="1238" y="559"/>
                  </a:cubicBezTo>
                  <a:cubicBezTo>
                    <a:pt x="1251" y="572"/>
                    <a:pt x="1251" y="572"/>
                    <a:pt x="1238" y="586"/>
                  </a:cubicBezTo>
                  <a:cubicBezTo>
                    <a:pt x="1251" y="586"/>
                    <a:pt x="1238" y="599"/>
                    <a:pt x="1224" y="599"/>
                  </a:cubicBezTo>
                  <a:cubicBezTo>
                    <a:pt x="1210" y="599"/>
                    <a:pt x="1197" y="599"/>
                    <a:pt x="1183" y="599"/>
                  </a:cubicBezTo>
                  <a:cubicBezTo>
                    <a:pt x="1183" y="586"/>
                    <a:pt x="1170" y="599"/>
                    <a:pt x="1156" y="599"/>
                  </a:cubicBezTo>
                  <a:lnTo>
                    <a:pt x="1152" y="599"/>
                  </a:lnTo>
                  <a:cubicBezTo>
                    <a:pt x="1149" y="599"/>
                    <a:pt x="1146" y="599"/>
                    <a:pt x="1142" y="599"/>
                  </a:cubicBezTo>
                  <a:cubicBezTo>
                    <a:pt x="1132" y="610"/>
                    <a:pt x="1122" y="612"/>
                    <a:pt x="1118" y="619"/>
                  </a:cubicBezTo>
                  <a:lnTo>
                    <a:pt x="1117" y="619"/>
                  </a:lnTo>
                  <a:lnTo>
                    <a:pt x="1110" y="623"/>
                  </a:lnTo>
                  <a:cubicBezTo>
                    <a:pt x="1093" y="633"/>
                    <a:pt x="1078" y="644"/>
                    <a:pt x="1047" y="654"/>
                  </a:cubicBezTo>
                  <a:cubicBezTo>
                    <a:pt x="1047" y="667"/>
                    <a:pt x="1061" y="667"/>
                    <a:pt x="1061" y="667"/>
                  </a:cubicBezTo>
                  <a:cubicBezTo>
                    <a:pt x="1061" y="681"/>
                    <a:pt x="1061" y="681"/>
                    <a:pt x="1047" y="695"/>
                  </a:cubicBezTo>
                  <a:cubicBezTo>
                    <a:pt x="1047" y="708"/>
                    <a:pt x="1034" y="708"/>
                    <a:pt x="1020" y="722"/>
                  </a:cubicBezTo>
                  <a:cubicBezTo>
                    <a:pt x="1006" y="722"/>
                    <a:pt x="1006" y="722"/>
                    <a:pt x="993" y="722"/>
                  </a:cubicBezTo>
                  <a:cubicBezTo>
                    <a:pt x="966" y="722"/>
                    <a:pt x="952" y="735"/>
                    <a:pt x="938" y="735"/>
                  </a:cubicBezTo>
                  <a:cubicBezTo>
                    <a:pt x="926" y="747"/>
                    <a:pt x="915" y="759"/>
                    <a:pt x="912" y="771"/>
                  </a:cubicBezTo>
                  <a:lnTo>
                    <a:pt x="911" y="775"/>
                  </a:lnTo>
                  <a:lnTo>
                    <a:pt x="912" y="775"/>
                  </a:lnTo>
                  <a:cubicBezTo>
                    <a:pt x="920" y="775"/>
                    <a:pt x="925" y="775"/>
                    <a:pt x="925" y="775"/>
                  </a:cubicBezTo>
                  <a:cubicBezTo>
                    <a:pt x="925" y="775"/>
                    <a:pt x="911" y="775"/>
                    <a:pt x="911" y="790"/>
                  </a:cubicBezTo>
                  <a:cubicBezTo>
                    <a:pt x="911" y="790"/>
                    <a:pt x="906" y="790"/>
                    <a:pt x="901" y="786"/>
                  </a:cubicBezTo>
                  <a:lnTo>
                    <a:pt x="901" y="786"/>
                  </a:lnTo>
                  <a:lnTo>
                    <a:pt x="900" y="787"/>
                  </a:lnTo>
                  <a:cubicBezTo>
                    <a:pt x="896" y="790"/>
                    <a:pt x="892" y="790"/>
                    <a:pt x="884" y="790"/>
                  </a:cubicBezTo>
                  <a:cubicBezTo>
                    <a:pt x="870" y="790"/>
                    <a:pt x="857" y="790"/>
                    <a:pt x="843" y="803"/>
                  </a:cubicBezTo>
                  <a:cubicBezTo>
                    <a:pt x="830" y="817"/>
                    <a:pt x="830" y="844"/>
                    <a:pt x="816" y="871"/>
                  </a:cubicBezTo>
                  <a:cubicBezTo>
                    <a:pt x="802" y="885"/>
                    <a:pt x="789" y="885"/>
                    <a:pt x="789" y="899"/>
                  </a:cubicBezTo>
                  <a:cubicBezTo>
                    <a:pt x="775" y="912"/>
                    <a:pt x="789" y="899"/>
                    <a:pt x="775" y="899"/>
                  </a:cubicBezTo>
                  <a:cubicBezTo>
                    <a:pt x="775" y="899"/>
                    <a:pt x="762" y="899"/>
                    <a:pt x="775" y="871"/>
                  </a:cubicBezTo>
                  <a:cubicBezTo>
                    <a:pt x="789" y="871"/>
                    <a:pt x="789" y="871"/>
                    <a:pt x="802" y="858"/>
                  </a:cubicBezTo>
                  <a:cubicBezTo>
                    <a:pt x="802" y="844"/>
                    <a:pt x="802" y="844"/>
                    <a:pt x="789" y="858"/>
                  </a:cubicBezTo>
                  <a:cubicBezTo>
                    <a:pt x="789" y="844"/>
                    <a:pt x="802" y="831"/>
                    <a:pt x="816" y="817"/>
                  </a:cubicBezTo>
                  <a:cubicBezTo>
                    <a:pt x="830" y="803"/>
                    <a:pt x="830" y="790"/>
                    <a:pt x="830" y="790"/>
                  </a:cubicBezTo>
                  <a:cubicBezTo>
                    <a:pt x="816" y="803"/>
                    <a:pt x="802" y="817"/>
                    <a:pt x="789" y="831"/>
                  </a:cubicBezTo>
                  <a:cubicBezTo>
                    <a:pt x="789" y="831"/>
                    <a:pt x="775" y="831"/>
                    <a:pt x="775" y="844"/>
                  </a:cubicBezTo>
                  <a:cubicBezTo>
                    <a:pt x="775" y="831"/>
                    <a:pt x="775" y="817"/>
                    <a:pt x="789" y="817"/>
                  </a:cubicBezTo>
                  <a:cubicBezTo>
                    <a:pt x="775" y="817"/>
                    <a:pt x="762" y="831"/>
                    <a:pt x="748" y="844"/>
                  </a:cubicBezTo>
                  <a:cubicBezTo>
                    <a:pt x="762" y="817"/>
                    <a:pt x="762" y="803"/>
                    <a:pt x="789" y="776"/>
                  </a:cubicBezTo>
                  <a:cubicBezTo>
                    <a:pt x="775" y="790"/>
                    <a:pt x="748" y="803"/>
                    <a:pt x="734" y="817"/>
                  </a:cubicBezTo>
                  <a:cubicBezTo>
                    <a:pt x="721" y="844"/>
                    <a:pt x="707" y="858"/>
                    <a:pt x="707" y="871"/>
                  </a:cubicBezTo>
                  <a:cubicBezTo>
                    <a:pt x="721" y="871"/>
                    <a:pt x="721" y="885"/>
                    <a:pt x="707" y="912"/>
                  </a:cubicBezTo>
                  <a:cubicBezTo>
                    <a:pt x="707" y="926"/>
                    <a:pt x="721" y="899"/>
                    <a:pt x="748" y="871"/>
                  </a:cubicBezTo>
                  <a:cubicBezTo>
                    <a:pt x="748" y="871"/>
                    <a:pt x="748" y="885"/>
                    <a:pt x="734" y="899"/>
                  </a:cubicBezTo>
                  <a:cubicBezTo>
                    <a:pt x="734" y="912"/>
                    <a:pt x="721" y="926"/>
                    <a:pt x="734" y="926"/>
                  </a:cubicBezTo>
                  <a:cubicBezTo>
                    <a:pt x="734" y="926"/>
                    <a:pt x="734" y="912"/>
                    <a:pt x="734" y="912"/>
                  </a:cubicBezTo>
                  <a:cubicBezTo>
                    <a:pt x="748" y="926"/>
                    <a:pt x="762" y="926"/>
                    <a:pt x="775" y="912"/>
                  </a:cubicBezTo>
                  <a:cubicBezTo>
                    <a:pt x="775" y="912"/>
                    <a:pt x="775" y="912"/>
                    <a:pt x="789" y="912"/>
                  </a:cubicBezTo>
                  <a:cubicBezTo>
                    <a:pt x="775" y="926"/>
                    <a:pt x="762" y="939"/>
                    <a:pt x="748" y="967"/>
                  </a:cubicBezTo>
                  <a:cubicBezTo>
                    <a:pt x="762" y="967"/>
                    <a:pt x="748" y="980"/>
                    <a:pt x="762" y="967"/>
                  </a:cubicBezTo>
                  <a:cubicBezTo>
                    <a:pt x="762" y="980"/>
                    <a:pt x="748" y="980"/>
                    <a:pt x="748" y="994"/>
                  </a:cubicBezTo>
                  <a:cubicBezTo>
                    <a:pt x="762" y="967"/>
                    <a:pt x="775" y="980"/>
                    <a:pt x="789" y="953"/>
                  </a:cubicBezTo>
                  <a:cubicBezTo>
                    <a:pt x="789" y="967"/>
                    <a:pt x="775" y="980"/>
                    <a:pt x="775" y="994"/>
                  </a:cubicBezTo>
                  <a:cubicBezTo>
                    <a:pt x="762" y="1007"/>
                    <a:pt x="762" y="994"/>
                    <a:pt x="762" y="1007"/>
                  </a:cubicBezTo>
                  <a:cubicBezTo>
                    <a:pt x="748" y="1007"/>
                    <a:pt x="748" y="1007"/>
                    <a:pt x="748" y="1007"/>
                  </a:cubicBezTo>
                  <a:cubicBezTo>
                    <a:pt x="734" y="1021"/>
                    <a:pt x="734" y="1035"/>
                    <a:pt x="734" y="1048"/>
                  </a:cubicBezTo>
                  <a:cubicBezTo>
                    <a:pt x="721" y="1062"/>
                    <a:pt x="721" y="1075"/>
                    <a:pt x="734" y="1075"/>
                  </a:cubicBezTo>
                  <a:cubicBezTo>
                    <a:pt x="734" y="1075"/>
                    <a:pt x="734" y="1075"/>
                    <a:pt x="721" y="1089"/>
                  </a:cubicBezTo>
                  <a:cubicBezTo>
                    <a:pt x="734" y="1089"/>
                    <a:pt x="734" y="1089"/>
                    <a:pt x="734" y="1089"/>
                  </a:cubicBezTo>
                  <a:cubicBezTo>
                    <a:pt x="721" y="1116"/>
                    <a:pt x="707" y="1143"/>
                    <a:pt x="707" y="1171"/>
                  </a:cubicBezTo>
                  <a:cubicBezTo>
                    <a:pt x="707" y="1171"/>
                    <a:pt x="707" y="1157"/>
                    <a:pt x="707" y="1157"/>
                  </a:cubicBezTo>
                  <a:cubicBezTo>
                    <a:pt x="707" y="1143"/>
                    <a:pt x="707" y="1157"/>
                    <a:pt x="707" y="1143"/>
                  </a:cubicBezTo>
                  <a:cubicBezTo>
                    <a:pt x="707" y="1130"/>
                    <a:pt x="707" y="1116"/>
                    <a:pt x="707" y="1089"/>
                  </a:cubicBezTo>
                  <a:cubicBezTo>
                    <a:pt x="694" y="1116"/>
                    <a:pt x="680" y="1089"/>
                    <a:pt x="680" y="1089"/>
                  </a:cubicBezTo>
                  <a:cubicBezTo>
                    <a:pt x="680" y="1089"/>
                    <a:pt x="680" y="1075"/>
                    <a:pt x="680" y="1075"/>
                  </a:cubicBezTo>
                  <a:cubicBezTo>
                    <a:pt x="694" y="1075"/>
                    <a:pt x="694" y="1062"/>
                    <a:pt x="707" y="1048"/>
                  </a:cubicBezTo>
                  <a:cubicBezTo>
                    <a:pt x="707" y="1041"/>
                    <a:pt x="707" y="1029"/>
                    <a:pt x="707" y="1022"/>
                  </a:cubicBezTo>
                  <a:lnTo>
                    <a:pt x="707" y="1021"/>
                  </a:lnTo>
                  <a:cubicBezTo>
                    <a:pt x="694" y="1021"/>
                    <a:pt x="694" y="1021"/>
                    <a:pt x="680" y="1035"/>
                  </a:cubicBezTo>
                  <a:cubicBezTo>
                    <a:pt x="680" y="1035"/>
                    <a:pt x="680" y="1021"/>
                    <a:pt x="680" y="1007"/>
                  </a:cubicBezTo>
                  <a:cubicBezTo>
                    <a:pt x="680" y="1007"/>
                    <a:pt x="680" y="1021"/>
                    <a:pt x="666" y="1035"/>
                  </a:cubicBezTo>
                  <a:cubicBezTo>
                    <a:pt x="666" y="1035"/>
                    <a:pt x="666" y="1048"/>
                    <a:pt x="666" y="1048"/>
                  </a:cubicBezTo>
                  <a:cubicBezTo>
                    <a:pt x="666" y="1062"/>
                    <a:pt x="666" y="1062"/>
                    <a:pt x="666" y="1062"/>
                  </a:cubicBezTo>
                  <a:cubicBezTo>
                    <a:pt x="653" y="1062"/>
                    <a:pt x="653" y="1089"/>
                    <a:pt x="653" y="1075"/>
                  </a:cubicBezTo>
                  <a:cubicBezTo>
                    <a:pt x="649" y="1079"/>
                    <a:pt x="646" y="1081"/>
                    <a:pt x="643" y="1083"/>
                  </a:cubicBezTo>
                  <a:lnTo>
                    <a:pt x="639" y="1086"/>
                  </a:lnTo>
                  <a:lnTo>
                    <a:pt x="639" y="1079"/>
                  </a:lnTo>
                  <a:cubicBezTo>
                    <a:pt x="639" y="1069"/>
                    <a:pt x="639" y="1062"/>
                    <a:pt x="639" y="1062"/>
                  </a:cubicBezTo>
                  <a:cubicBezTo>
                    <a:pt x="653" y="1035"/>
                    <a:pt x="653" y="1021"/>
                    <a:pt x="653" y="1021"/>
                  </a:cubicBezTo>
                  <a:cubicBezTo>
                    <a:pt x="653" y="994"/>
                    <a:pt x="653" y="994"/>
                    <a:pt x="653" y="980"/>
                  </a:cubicBezTo>
                  <a:cubicBezTo>
                    <a:pt x="653" y="967"/>
                    <a:pt x="653" y="967"/>
                    <a:pt x="653" y="967"/>
                  </a:cubicBezTo>
                  <a:cubicBezTo>
                    <a:pt x="639" y="994"/>
                    <a:pt x="626" y="1021"/>
                    <a:pt x="626" y="1035"/>
                  </a:cubicBezTo>
                  <a:cubicBezTo>
                    <a:pt x="626" y="1062"/>
                    <a:pt x="612" y="1075"/>
                    <a:pt x="612" y="1103"/>
                  </a:cubicBezTo>
                  <a:cubicBezTo>
                    <a:pt x="612" y="1116"/>
                    <a:pt x="598" y="1130"/>
                    <a:pt x="598" y="1143"/>
                  </a:cubicBezTo>
                  <a:cubicBezTo>
                    <a:pt x="598" y="1157"/>
                    <a:pt x="598" y="1157"/>
                    <a:pt x="598" y="1171"/>
                  </a:cubicBezTo>
                  <a:cubicBezTo>
                    <a:pt x="598" y="1180"/>
                    <a:pt x="598" y="1202"/>
                    <a:pt x="598" y="1211"/>
                  </a:cubicBezTo>
                  <a:lnTo>
                    <a:pt x="598" y="1211"/>
                  </a:lnTo>
                  <a:cubicBezTo>
                    <a:pt x="598" y="1225"/>
                    <a:pt x="598" y="1252"/>
                    <a:pt x="585" y="1252"/>
                  </a:cubicBezTo>
                  <a:cubicBezTo>
                    <a:pt x="598" y="1266"/>
                    <a:pt x="585" y="1279"/>
                    <a:pt x="585" y="1279"/>
                  </a:cubicBezTo>
                  <a:cubicBezTo>
                    <a:pt x="585" y="1279"/>
                    <a:pt x="585" y="1307"/>
                    <a:pt x="585" y="1334"/>
                  </a:cubicBezTo>
                  <a:cubicBezTo>
                    <a:pt x="585" y="1347"/>
                    <a:pt x="585" y="1361"/>
                    <a:pt x="585" y="1374"/>
                  </a:cubicBezTo>
                  <a:cubicBezTo>
                    <a:pt x="598" y="1402"/>
                    <a:pt x="598" y="1388"/>
                    <a:pt x="612" y="1388"/>
                  </a:cubicBezTo>
                  <a:cubicBezTo>
                    <a:pt x="598" y="1361"/>
                    <a:pt x="585" y="1320"/>
                    <a:pt x="598" y="1293"/>
                  </a:cubicBezTo>
                  <a:cubicBezTo>
                    <a:pt x="598" y="1320"/>
                    <a:pt x="612" y="1307"/>
                    <a:pt x="626" y="1293"/>
                  </a:cubicBezTo>
                  <a:cubicBezTo>
                    <a:pt x="626" y="1279"/>
                    <a:pt x="626" y="1266"/>
                    <a:pt x="626" y="1252"/>
                  </a:cubicBezTo>
                  <a:cubicBezTo>
                    <a:pt x="626" y="1252"/>
                    <a:pt x="626" y="1239"/>
                    <a:pt x="626" y="1239"/>
                  </a:cubicBezTo>
                  <a:cubicBezTo>
                    <a:pt x="639" y="1252"/>
                    <a:pt x="639" y="1266"/>
                    <a:pt x="639" y="1266"/>
                  </a:cubicBezTo>
                  <a:cubicBezTo>
                    <a:pt x="639" y="1266"/>
                    <a:pt x="639" y="1252"/>
                    <a:pt x="639" y="1252"/>
                  </a:cubicBezTo>
                  <a:cubicBezTo>
                    <a:pt x="653" y="1252"/>
                    <a:pt x="653" y="1266"/>
                    <a:pt x="653" y="1279"/>
                  </a:cubicBezTo>
                  <a:cubicBezTo>
                    <a:pt x="666" y="1266"/>
                    <a:pt x="666" y="1239"/>
                    <a:pt x="653" y="1239"/>
                  </a:cubicBezTo>
                  <a:cubicBezTo>
                    <a:pt x="653" y="1239"/>
                    <a:pt x="653" y="1239"/>
                    <a:pt x="653" y="1225"/>
                  </a:cubicBezTo>
                  <a:cubicBezTo>
                    <a:pt x="666" y="1225"/>
                    <a:pt x="666" y="1225"/>
                    <a:pt x="666" y="1211"/>
                  </a:cubicBezTo>
                  <a:cubicBezTo>
                    <a:pt x="666" y="1211"/>
                    <a:pt x="666" y="1211"/>
                    <a:pt x="666" y="1225"/>
                  </a:cubicBezTo>
                  <a:cubicBezTo>
                    <a:pt x="666" y="1239"/>
                    <a:pt x="666" y="1239"/>
                    <a:pt x="666" y="1252"/>
                  </a:cubicBezTo>
                  <a:cubicBezTo>
                    <a:pt x="666" y="1266"/>
                    <a:pt x="666" y="1279"/>
                    <a:pt x="666" y="1307"/>
                  </a:cubicBezTo>
                  <a:cubicBezTo>
                    <a:pt x="653" y="1320"/>
                    <a:pt x="653" y="1334"/>
                    <a:pt x="653" y="1347"/>
                  </a:cubicBezTo>
                  <a:cubicBezTo>
                    <a:pt x="653" y="1347"/>
                    <a:pt x="639" y="1334"/>
                    <a:pt x="653" y="1334"/>
                  </a:cubicBezTo>
                  <a:cubicBezTo>
                    <a:pt x="653" y="1320"/>
                    <a:pt x="639" y="1320"/>
                    <a:pt x="639" y="1320"/>
                  </a:cubicBezTo>
                  <a:cubicBezTo>
                    <a:pt x="639" y="1334"/>
                    <a:pt x="639" y="1361"/>
                    <a:pt x="639" y="1361"/>
                  </a:cubicBezTo>
                  <a:cubicBezTo>
                    <a:pt x="639" y="1388"/>
                    <a:pt x="653" y="1402"/>
                    <a:pt x="653" y="1429"/>
                  </a:cubicBezTo>
                  <a:cubicBezTo>
                    <a:pt x="653" y="1429"/>
                    <a:pt x="653" y="1442"/>
                    <a:pt x="653" y="1456"/>
                  </a:cubicBezTo>
                  <a:cubicBezTo>
                    <a:pt x="653" y="1456"/>
                    <a:pt x="653" y="1456"/>
                    <a:pt x="653" y="1470"/>
                  </a:cubicBezTo>
                  <a:cubicBezTo>
                    <a:pt x="666" y="1483"/>
                    <a:pt x="653" y="1483"/>
                    <a:pt x="666" y="1497"/>
                  </a:cubicBezTo>
                  <a:cubicBezTo>
                    <a:pt x="653" y="1510"/>
                    <a:pt x="666" y="1524"/>
                    <a:pt x="666" y="1524"/>
                  </a:cubicBezTo>
                  <a:cubicBezTo>
                    <a:pt x="653" y="1510"/>
                    <a:pt x="653" y="1538"/>
                    <a:pt x="639" y="1524"/>
                  </a:cubicBezTo>
                  <a:cubicBezTo>
                    <a:pt x="639" y="1524"/>
                    <a:pt x="653" y="1538"/>
                    <a:pt x="653" y="1551"/>
                  </a:cubicBezTo>
                  <a:cubicBezTo>
                    <a:pt x="653" y="1565"/>
                    <a:pt x="666" y="1565"/>
                    <a:pt x="666" y="1551"/>
                  </a:cubicBezTo>
                  <a:cubicBezTo>
                    <a:pt x="680" y="1578"/>
                    <a:pt x="680" y="1578"/>
                    <a:pt x="694" y="1606"/>
                  </a:cubicBezTo>
                  <a:cubicBezTo>
                    <a:pt x="707" y="1606"/>
                    <a:pt x="721" y="1633"/>
                    <a:pt x="721" y="1646"/>
                  </a:cubicBezTo>
                  <a:cubicBezTo>
                    <a:pt x="748" y="1674"/>
                    <a:pt x="762" y="1687"/>
                    <a:pt x="789" y="1714"/>
                  </a:cubicBezTo>
                  <a:cubicBezTo>
                    <a:pt x="789" y="1728"/>
                    <a:pt x="775" y="1714"/>
                    <a:pt x="775" y="1714"/>
                  </a:cubicBezTo>
                  <a:cubicBezTo>
                    <a:pt x="775" y="1728"/>
                    <a:pt x="775" y="1728"/>
                    <a:pt x="789" y="1742"/>
                  </a:cubicBezTo>
                  <a:cubicBezTo>
                    <a:pt x="789" y="1742"/>
                    <a:pt x="789" y="1742"/>
                    <a:pt x="802" y="1755"/>
                  </a:cubicBezTo>
                  <a:cubicBezTo>
                    <a:pt x="816" y="1769"/>
                    <a:pt x="830" y="1769"/>
                    <a:pt x="830" y="1782"/>
                  </a:cubicBezTo>
                  <a:cubicBezTo>
                    <a:pt x="843" y="1796"/>
                    <a:pt x="843" y="1796"/>
                    <a:pt x="857" y="1782"/>
                  </a:cubicBezTo>
                  <a:cubicBezTo>
                    <a:pt x="843" y="1782"/>
                    <a:pt x="816" y="1755"/>
                    <a:pt x="802" y="1742"/>
                  </a:cubicBezTo>
                  <a:cubicBezTo>
                    <a:pt x="816" y="1742"/>
                    <a:pt x="816" y="1742"/>
                    <a:pt x="816" y="1728"/>
                  </a:cubicBezTo>
                  <a:cubicBezTo>
                    <a:pt x="816" y="1714"/>
                    <a:pt x="816" y="1714"/>
                    <a:pt x="816" y="1701"/>
                  </a:cubicBezTo>
                  <a:cubicBezTo>
                    <a:pt x="816" y="1701"/>
                    <a:pt x="802" y="1687"/>
                    <a:pt x="802" y="1687"/>
                  </a:cubicBezTo>
                  <a:cubicBezTo>
                    <a:pt x="802" y="1687"/>
                    <a:pt x="802" y="1687"/>
                    <a:pt x="816" y="1687"/>
                  </a:cubicBezTo>
                  <a:cubicBezTo>
                    <a:pt x="830" y="1701"/>
                    <a:pt x="830" y="1714"/>
                    <a:pt x="843" y="1728"/>
                  </a:cubicBezTo>
                  <a:cubicBezTo>
                    <a:pt x="857" y="1742"/>
                    <a:pt x="857" y="1755"/>
                    <a:pt x="884" y="1769"/>
                  </a:cubicBezTo>
                  <a:cubicBezTo>
                    <a:pt x="898" y="1782"/>
                    <a:pt x="898" y="1796"/>
                    <a:pt x="870" y="1782"/>
                  </a:cubicBezTo>
                  <a:cubicBezTo>
                    <a:pt x="884" y="1796"/>
                    <a:pt x="898" y="1810"/>
                    <a:pt x="925" y="1823"/>
                  </a:cubicBezTo>
                  <a:cubicBezTo>
                    <a:pt x="938" y="1837"/>
                    <a:pt x="952" y="1850"/>
                    <a:pt x="979" y="1864"/>
                  </a:cubicBezTo>
                  <a:cubicBezTo>
                    <a:pt x="993" y="1864"/>
                    <a:pt x="1006" y="1864"/>
                    <a:pt x="1006" y="1878"/>
                  </a:cubicBezTo>
                  <a:cubicBezTo>
                    <a:pt x="1006" y="1878"/>
                    <a:pt x="1020" y="1891"/>
                    <a:pt x="1034" y="1891"/>
                  </a:cubicBezTo>
                  <a:cubicBezTo>
                    <a:pt x="1040" y="1898"/>
                    <a:pt x="1040" y="1901"/>
                    <a:pt x="1040" y="1903"/>
                  </a:cubicBezTo>
                  <a:lnTo>
                    <a:pt x="1040" y="1904"/>
                  </a:lnTo>
                  <a:lnTo>
                    <a:pt x="1035" y="1902"/>
                  </a:lnTo>
                  <a:cubicBezTo>
                    <a:pt x="1021" y="1898"/>
                    <a:pt x="1003" y="1888"/>
                    <a:pt x="993" y="1878"/>
                  </a:cubicBezTo>
                  <a:cubicBezTo>
                    <a:pt x="979" y="1878"/>
                    <a:pt x="979" y="1878"/>
                    <a:pt x="966" y="1878"/>
                  </a:cubicBezTo>
                  <a:cubicBezTo>
                    <a:pt x="952" y="1864"/>
                    <a:pt x="938" y="1864"/>
                    <a:pt x="925" y="1850"/>
                  </a:cubicBezTo>
                  <a:cubicBezTo>
                    <a:pt x="911" y="1837"/>
                    <a:pt x="911" y="1837"/>
                    <a:pt x="898" y="1837"/>
                  </a:cubicBezTo>
                  <a:cubicBezTo>
                    <a:pt x="884" y="1823"/>
                    <a:pt x="884" y="1823"/>
                    <a:pt x="870" y="1823"/>
                  </a:cubicBezTo>
                  <a:cubicBezTo>
                    <a:pt x="884" y="1837"/>
                    <a:pt x="898" y="1850"/>
                    <a:pt x="925" y="1864"/>
                  </a:cubicBezTo>
                  <a:cubicBezTo>
                    <a:pt x="925" y="1878"/>
                    <a:pt x="925" y="1878"/>
                    <a:pt x="938" y="1878"/>
                  </a:cubicBezTo>
                  <a:cubicBezTo>
                    <a:pt x="938" y="1891"/>
                    <a:pt x="966" y="1891"/>
                    <a:pt x="966" y="1905"/>
                  </a:cubicBezTo>
                  <a:cubicBezTo>
                    <a:pt x="993" y="1932"/>
                    <a:pt x="1034" y="1946"/>
                    <a:pt x="1074" y="1946"/>
                  </a:cubicBezTo>
                  <a:cubicBezTo>
                    <a:pt x="1129" y="1973"/>
                    <a:pt x="1183" y="1973"/>
                    <a:pt x="1224" y="1973"/>
                  </a:cubicBezTo>
                  <a:cubicBezTo>
                    <a:pt x="1248" y="1985"/>
                    <a:pt x="1272" y="1986"/>
                    <a:pt x="1305" y="1977"/>
                  </a:cubicBezTo>
                  <a:lnTo>
                    <a:pt x="1318" y="1973"/>
                  </a:lnTo>
                  <a:lnTo>
                    <a:pt x="1319" y="1973"/>
                  </a:lnTo>
                  <a:lnTo>
                    <a:pt x="1321" y="1973"/>
                  </a:lnTo>
                  <a:lnTo>
                    <a:pt x="1321" y="1971"/>
                  </a:lnTo>
                  <a:cubicBezTo>
                    <a:pt x="1323" y="1962"/>
                    <a:pt x="1335" y="1972"/>
                    <a:pt x="1335" y="1960"/>
                  </a:cubicBezTo>
                  <a:cubicBezTo>
                    <a:pt x="1335" y="1960"/>
                    <a:pt x="1335" y="1970"/>
                    <a:pt x="1335" y="1972"/>
                  </a:cubicBezTo>
                  <a:lnTo>
                    <a:pt x="1335" y="1973"/>
                  </a:lnTo>
                  <a:lnTo>
                    <a:pt x="1374" y="1973"/>
                  </a:lnTo>
                  <a:cubicBezTo>
                    <a:pt x="1387" y="1973"/>
                    <a:pt x="1387" y="1973"/>
                    <a:pt x="1401" y="1973"/>
                  </a:cubicBezTo>
                  <a:cubicBezTo>
                    <a:pt x="1414" y="1973"/>
                    <a:pt x="1428" y="1959"/>
                    <a:pt x="1442" y="1959"/>
                  </a:cubicBezTo>
                  <a:cubicBezTo>
                    <a:pt x="1469" y="1959"/>
                    <a:pt x="1482" y="1946"/>
                    <a:pt x="1496" y="1946"/>
                  </a:cubicBezTo>
                  <a:cubicBezTo>
                    <a:pt x="1496" y="1946"/>
                    <a:pt x="1482" y="1959"/>
                    <a:pt x="1482" y="1959"/>
                  </a:cubicBezTo>
                  <a:cubicBezTo>
                    <a:pt x="1469" y="1973"/>
                    <a:pt x="1455" y="1973"/>
                    <a:pt x="1482" y="1973"/>
                  </a:cubicBezTo>
                  <a:cubicBezTo>
                    <a:pt x="1482" y="1973"/>
                    <a:pt x="1496" y="1973"/>
                    <a:pt x="1496" y="1973"/>
                  </a:cubicBezTo>
                  <a:cubicBezTo>
                    <a:pt x="1523" y="1973"/>
                    <a:pt x="1482" y="1986"/>
                    <a:pt x="1496" y="1986"/>
                  </a:cubicBezTo>
                  <a:cubicBezTo>
                    <a:pt x="1469" y="2000"/>
                    <a:pt x="1469" y="2000"/>
                    <a:pt x="1469" y="2014"/>
                  </a:cubicBezTo>
                  <a:cubicBezTo>
                    <a:pt x="1482" y="2014"/>
                    <a:pt x="1496" y="2014"/>
                    <a:pt x="1523" y="2014"/>
                  </a:cubicBezTo>
                  <a:cubicBezTo>
                    <a:pt x="1550" y="2000"/>
                    <a:pt x="1591" y="1986"/>
                    <a:pt x="1632" y="1973"/>
                  </a:cubicBezTo>
                  <a:cubicBezTo>
                    <a:pt x="1632" y="1973"/>
                    <a:pt x="1618" y="1986"/>
                    <a:pt x="1618" y="1986"/>
                  </a:cubicBezTo>
                  <a:cubicBezTo>
                    <a:pt x="1632" y="1986"/>
                    <a:pt x="1632" y="1973"/>
                    <a:pt x="1646" y="1973"/>
                  </a:cubicBezTo>
                  <a:cubicBezTo>
                    <a:pt x="1673" y="1959"/>
                    <a:pt x="1687" y="1946"/>
                    <a:pt x="1714" y="1932"/>
                  </a:cubicBezTo>
                  <a:cubicBezTo>
                    <a:pt x="1727" y="1918"/>
                    <a:pt x="1714" y="1918"/>
                    <a:pt x="1727" y="1905"/>
                  </a:cubicBezTo>
                  <a:cubicBezTo>
                    <a:pt x="1755" y="1891"/>
                    <a:pt x="1768" y="1891"/>
                    <a:pt x="1755" y="1891"/>
                  </a:cubicBezTo>
                  <a:cubicBezTo>
                    <a:pt x="1782" y="1891"/>
                    <a:pt x="1782" y="1891"/>
                    <a:pt x="1768" y="1905"/>
                  </a:cubicBezTo>
                  <a:cubicBezTo>
                    <a:pt x="1768" y="1918"/>
                    <a:pt x="1768" y="1932"/>
                    <a:pt x="1768" y="1932"/>
                  </a:cubicBezTo>
                  <a:cubicBezTo>
                    <a:pt x="1768" y="1946"/>
                    <a:pt x="1755" y="1959"/>
                    <a:pt x="1741" y="1973"/>
                  </a:cubicBezTo>
                  <a:cubicBezTo>
                    <a:pt x="1714" y="1986"/>
                    <a:pt x="1687" y="2000"/>
                    <a:pt x="1673" y="2014"/>
                  </a:cubicBezTo>
                  <a:cubicBezTo>
                    <a:pt x="1673" y="2014"/>
                    <a:pt x="1687" y="2014"/>
                    <a:pt x="1700" y="2000"/>
                  </a:cubicBezTo>
                  <a:cubicBezTo>
                    <a:pt x="1727" y="1986"/>
                    <a:pt x="1741" y="1973"/>
                    <a:pt x="1755" y="1973"/>
                  </a:cubicBezTo>
                  <a:cubicBezTo>
                    <a:pt x="1768" y="1959"/>
                    <a:pt x="1782" y="1959"/>
                    <a:pt x="1809" y="1946"/>
                  </a:cubicBezTo>
                  <a:cubicBezTo>
                    <a:pt x="1809" y="1946"/>
                    <a:pt x="1809" y="1946"/>
                    <a:pt x="1823" y="1946"/>
                  </a:cubicBezTo>
                  <a:cubicBezTo>
                    <a:pt x="1809" y="1959"/>
                    <a:pt x="1809" y="1959"/>
                    <a:pt x="1809" y="1959"/>
                  </a:cubicBezTo>
                  <a:cubicBezTo>
                    <a:pt x="1809" y="1973"/>
                    <a:pt x="1795" y="1986"/>
                    <a:pt x="1782" y="1986"/>
                  </a:cubicBezTo>
                  <a:cubicBezTo>
                    <a:pt x="1795" y="1986"/>
                    <a:pt x="1782" y="2000"/>
                    <a:pt x="1795" y="1986"/>
                  </a:cubicBezTo>
                  <a:cubicBezTo>
                    <a:pt x="1782" y="2000"/>
                    <a:pt x="1782" y="2027"/>
                    <a:pt x="1768" y="2027"/>
                  </a:cubicBezTo>
                  <a:cubicBezTo>
                    <a:pt x="1782" y="2027"/>
                    <a:pt x="1809" y="2027"/>
                    <a:pt x="1809" y="2014"/>
                  </a:cubicBezTo>
                  <a:cubicBezTo>
                    <a:pt x="1836" y="2000"/>
                    <a:pt x="1836" y="2000"/>
                    <a:pt x="1850" y="2000"/>
                  </a:cubicBezTo>
                  <a:cubicBezTo>
                    <a:pt x="1850" y="2000"/>
                    <a:pt x="1850" y="2000"/>
                    <a:pt x="1836" y="2014"/>
                  </a:cubicBezTo>
                  <a:cubicBezTo>
                    <a:pt x="1850" y="2000"/>
                    <a:pt x="1877" y="1986"/>
                    <a:pt x="1918" y="1959"/>
                  </a:cubicBezTo>
                  <a:cubicBezTo>
                    <a:pt x="1918" y="1973"/>
                    <a:pt x="1931" y="1973"/>
                    <a:pt x="1918" y="2000"/>
                  </a:cubicBezTo>
                  <a:cubicBezTo>
                    <a:pt x="1904" y="2000"/>
                    <a:pt x="1891" y="2014"/>
                    <a:pt x="1877" y="2027"/>
                  </a:cubicBezTo>
                  <a:cubicBezTo>
                    <a:pt x="1863" y="2041"/>
                    <a:pt x="1863" y="2041"/>
                    <a:pt x="1850" y="2054"/>
                  </a:cubicBezTo>
                  <a:cubicBezTo>
                    <a:pt x="1863" y="2041"/>
                    <a:pt x="1863" y="2054"/>
                    <a:pt x="1877" y="2041"/>
                  </a:cubicBezTo>
                  <a:cubicBezTo>
                    <a:pt x="1891" y="2027"/>
                    <a:pt x="1904" y="2014"/>
                    <a:pt x="1918" y="2000"/>
                  </a:cubicBezTo>
                  <a:cubicBezTo>
                    <a:pt x="1945" y="1986"/>
                    <a:pt x="1959" y="1973"/>
                    <a:pt x="1986" y="1959"/>
                  </a:cubicBezTo>
                  <a:cubicBezTo>
                    <a:pt x="1986" y="1973"/>
                    <a:pt x="1959" y="2000"/>
                    <a:pt x="1972" y="2000"/>
                  </a:cubicBezTo>
                  <a:cubicBezTo>
                    <a:pt x="1959" y="2027"/>
                    <a:pt x="1945" y="2027"/>
                    <a:pt x="1959" y="2041"/>
                  </a:cubicBezTo>
                  <a:cubicBezTo>
                    <a:pt x="1986" y="2027"/>
                    <a:pt x="1999" y="2000"/>
                    <a:pt x="2027" y="1959"/>
                  </a:cubicBezTo>
                  <a:cubicBezTo>
                    <a:pt x="2027" y="1946"/>
                    <a:pt x="2027" y="1959"/>
                    <a:pt x="2027" y="1946"/>
                  </a:cubicBezTo>
                  <a:cubicBezTo>
                    <a:pt x="2027" y="1946"/>
                    <a:pt x="2027" y="1946"/>
                    <a:pt x="2040" y="1932"/>
                  </a:cubicBezTo>
                  <a:cubicBezTo>
                    <a:pt x="2054" y="1918"/>
                    <a:pt x="2067" y="1918"/>
                    <a:pt x="2067" y="1932"/>
                  </a:cubicBezTo>
                  <a:cubicBezTo>
                    <a:pt x="2081" y="1918"/>
                    <a:pt x="2108" y="1891"/>
                    <a:pt x="2122" y="1864"/>
                  </a:cubicBezTo>
                  <a:cubicBezTo>
                    <a:pt x="2135" y="1864"/>
                    <a:pt x="2135" y="1878"/>
                    <a:pt x="2122" y="1891"/>
                  </a:cubicBezTo>
                  <a:cubicBezTo>
                    <a:pt x="2108" y="1905"/>
                    <a:pt x="2095" y="1932"/>
                    <a:pt x="2095" y="1932"/>
                  </a:cubicBezTo>
                  <a:cubicBezTo>
                    <a:pt x="2108" y="1932"/>
                    <a:pt x="2135" y="1905"/>
                    <a:pt x="2149" y="1891"/>
                  </a:cubicBezTo>
                  <a:cubicBezTo>
                    <a:pt x="2149" y="1878"/>
                    <a:pt x="2163" y="1864"/>
                    <a:pt x="2163" y="1864"/>
                  </a:cubicBezTo>
                  <a:cubicBezTo>
                    <a:pt x="2176" y="1864"/>
                    <a:pt x="2149" y="1891"/>
                    <a:pt x="2135" y="1932"/>
                  </a:cubicBezTo>
                  <a:cubicBezTo>
                    <a:pt x="2108" y="1959"/>
                    <a:pt x="2081" y="1986"/>
                    <a:pt x="2081" y="2000"/>
                  </a:cubicBezTo>
                  <a:cubicBezTo>
                    <a:pt x="2067" y="2014"/>
                    <a:pt x="2067" y="2014"/>
                    <a:pt x="2054" y="2027"/>
                  </a:cubicBezTo>
                  <a:cubicBezTo>
                    <a:pt x="2067" y="2027"/>
                    <a:pt x="2081" y="2014"/>
                    <a:pt x="2081" y="2014"/>
                  </a:cubicBezTo>
                  <a:cubicBezTo>
                    <a:pt x="2095" y="2000"/>
                    <a:pt x="2095" y="1986"/>
                    <a:pt x="2108" y="1986"/>
                  </a:cubicBezTo>
                  <a:cubicBezTo>
                    <a:pt x="2135" y="1946"/>
                    <a:pt x="2135" y="1932"/>
                    <a:pt x="2163" y="1905"/>
                  </a:cubicBezTo>
                  <a:cubicBezTo>
                    <a:pt x="2163" y="1918"/>
                    <a:pt x="2163" y="1918"/>
                    <a:pt x="2149" y="1932"/>
                  </a:cubicBezTo>
                  <a:cubicBezTo>
                    <a:pt x="2149" y="1932"/>
                    <a:pt x="2149" y="1946"/>
                    <a:pt x="2135" y="1959"/>
                  </a:cubicBezTo>
                  <a:cubicBezTo>
                    <a:pt x="2149" y="1959"/>
                    <a:pt x="2163" y="1946"/>
                    <a:pt x="2163" y="1932"/>
                  </a:cubicBezTo>
                  <a:cubicBezTo>
                    <a:pt x="2176" y="1918"/>
                    <a:pt x="2190" y="1905"/>
                    <a:pt x="2190" y="1891"/>
                  </a:cubicBezTo>
                  <a:cubicBezTo>
                    <a:pt x="2203" y="1891"/>
                    <a:pt x="2217" y="1878"/>
                    <a:pt x="2217" y="1878"/>
                  </a:cubicBezTo>
                  <a:cubicBezTo>
                    <a:pt x="2217" y="1878"/>
                    <a:pt x="2203" y="1918"/>
                    <a:pt x="2176" y="1946"/>
                  </a:cubicBezTo>
                  <a:cubicBezTo>
                    <a:pt x="2176" y="1946"/>
                    <a:pt x="2163" y="1973"/>
                    <a:pt x="2135" y="2014"/>
                  </a:cubicBezTo>
                  <a:cubicBezTo>
                    <a:pt x="2122" y="2027"/>
                    <a:pt x="2122" y="2027"/>
                    <a:pt x="2095" y="2054"/>
                  </a:cubicBezTo>
                  <a:cubicBezTo>
                    <a:pt x="2095" y="2054"/>
                    <a:pt x="2095" y="2041"/>
                    <a:pt x="2108" y="2027"/>
                  </a:cubicBezTo>
                  <a:cubicBezTo>
                    <a:pt x="2108" y="2027"/>
                    <a:pt x="2122" y="2014"/>
                    <a:pt x="2122" y="2000"/>
                  </a:cubicBezTo>
                  <a:cubicBezTo>
                    <a:pt x="2108" y="2014"/>
                    <a:pt x="2108" y="2014"/>
                    <a:pt x="2095" y="2014"/>
                  </a:cubicBezTo>
                  <a:cubicBezTo>
                    <a:pt x="2081" y="2027"/>
                    <a:pt x="2067" y="2054"/>
                    <a:pt x="2040" y="2068"/>
                  </a:cubicBezTo>
                  <a:cubicBezTo>
                    <a:pt x="2013" y="2082"/>
                    <a:pt x="1986" y="2109"/>
                    <a:pt x="1945" y="2122"/>
                  </a:cubicBezTo>
                  <a:cubicBezTo>
                    <a:pt x="1918" y="2149"/>
                    <a:pt x="1877" y="2163"/>
                    <a:pt x="1863" y="2190"/>
                  </a:cubicBezTo>
                  <a:cubicBezTo>
                    <a:pt x="1809" y="2231"/>
                    <a:pt x="1741" y="2258"/>
                    <a:pt x="1714" y="2285"/>
                  </a:cubicBezTo>
                  <a:cubicBezTo>
                    <a:pt x="1714" y="2285"/>
                    <a:pt x="1741" y="2285"/>
                    <a:pt x="1741" y="2285"/>
                  </a:cubicBezTo>
                  <a:cubicBezTo>
                    <a:pt x="1741" y="2299"/>
                    <a:pt x="1727" y="2313"/>
                    <a:pt x="1700" y="2313"/>
                  </a:cubicBezTo>
                  <a:cubicBezTo>
                    <a:pt x="1687" y="2326"/>
                    <a:pt x="1659" y="2340"/>
                    <a:pt x="1632" y="2340"/>
                  </a:cubicBezTo>
                  <a:cubicBezTo>
                    <a:pt x="1646" y="2340"/>
                    <a:pt x="1632" y="2326"/>
                    <a:pt x="1632" y="2326"/>
                  </a:cubicBezTo>
                  <a:cubicBezTo>
                    <a:pt x="1618" y="2326"/>
                    <a:pt x="1618" y="2326"/>
                    <a:pt x="1646" y="2313"/>
                  </a:cubicBezTo>
                  <a:cubicBezTo>
                    <a:pt x="1618" y="2313"/>
                    <a:pt x="1659" y="2299"/>
                    <a:pt x="1673" y="2285"/>
                  </a:cubicBezTo>
                  <a:cubicBezTo>
                    <a:pt x="1659" y="2285"/>
                    <a:pt x="1646" y="2299"/>
                    <a:pt x="1632" y="2299"/>
                  </a:cubicBezTo>
                  <a:cubicBezTo>
                    <a:pt x="1605" y="2313"/>
                    <a:pt x="1591" y="2313"/>
                    <a:pt x="1591" y="2313"/>
                  </a:cubicBezTo>
                  <a:cubicBezTo>
                    <a:pt x="1591" y="2313"/>
                    <a:pt x="1605" y="2313"/>
                    <a:pt x="1605" y="2326"/>
                  </a:cubicBezTo>
                  <a:cubicBezTo>
                    <a:pt x="1591" y="2326"/>
                    <a:pt x="1605" y="2313"/>
                    <a:pt x="1591" y="2326"/>
                  </a:cubicBezTo>
                  <a:cubicBezTo>
                    <a:pt x="1550" y="2340"/>
                    <a:pt x="1523" y="2340"/>
                    <a:pt x="1510" y="2353"/>
                  </a:cubicBezTo>
                  <a:cubicBezTo>
                    <a:pt x="1496" y="2353"/>
                    <a:pt x="1510" y="2353"/>
                    <a:pt x="1510" y="2340"/>
                  </a:cubicBezTo>
                  <a:cubicBezTo>
                    <a:pt x="1496" y="2353"/>
                    <a:pt x="1482" y="2353"/>
                    <a:pt x="1455" y="2353"/>
                  </a:cubicBezTo>
                  <a:cubicBezTo>
                    <a:pt x="1442" y="2367"/>
                    <a:pt x="1428" y="2367"/>
                    <a:pt x="1414" y="2367"/>
                  </a:cubicBezTo>
                  <a:cubicBezTo>
                    <a:pt x="1414" y="2381"/>
                    <a:pt x="1442" y="2381"/>
                    <a:pt x="1469" y="2367"/>
                  </a:cubicBezTo>
                  <a:cubicBezTo>
                    <a:pt x="1510" y="2367"/>
                    <a:pt x="1537" y="2367"/>
                    <a:pt x="1550" y="2367"/>
                  </a:cubicBezTo>
                  <a:cubicBezTo>
                    <a:pt x="1550" y="2367"/>
                    <a:pt x="1550" y="2367"/>
                    <a:pt x="1551" y="2367"/>
                  </a:cubicBezTo>
                  <a:lnTo>
                    <a:pt x="1551" y="2367"/>
                  </a:lnTo>
                  <a:lnTo>
                    <a:pt x="1551" y="2367"/>
                  </a:lnTo>
                  <a:cubicBezTo>
                    <a:pt x="1551" y="2367"/>
                    <a:pt x="1552" y="2367"/>
                    <a:pt x="1552" y="2367"/>
                  </a:cubicBezTo>
                  <a:lnTo>
                    <a:pt x="1553" y="2367"/>
                  </a:lnTo>
                  <a:lnTo>
                    <a:pt x="1554" y="2367"/>
                  </a:lnTo>
                  <a:lnTo>
                    <a:pt x="1555" y="2367"/>
                  </a:lnTo>
                  <a:lnTo>
                    <a:pt x="1555" y="2367"/>
                  </a:lnTo>
                  <a:lnTo>
                    <a:pt x="1556" y="2367"/>
                  </a:lnTo>
                  <a:lnTo>
                    <a:pt x="1557" y="2367"/>
                  </a:lnTo>
                  <a:lnTo>
                    <a:pt x="1558" y="2367"/>
                  </a:lnTo>
                  <a:lnTo>
                    <a:pt x="1560" y="2367"/>
                  </a:lnTo>
                  <a:lnTo>
                    <a:pt x="1560" y="2367"/>
                  </a:lnTo>
                  <a:lnTo>
                    <a:pt x="1561" y="2367"/>
                  </a:lnTo>
                  <a:lnTo>
                    <a:pt x="1562" y="2367"/>
                  </a:lnTo>
                  <a:lnTo>
                    <a:pt x="1562" y="2367"/>
                  </a:lnTo>
                  <a:cubicBezTo>
                    <a:pt x="1563" y="2367"/>
                    <a:pt x="1563" y="2367"/>
                    <a:pt x="1563" y="2367"/>
                  </a:cubicBezTo>
                  <a:lnTo>
                    <a:pt x="1563" y="2367"/>
                  </a:lnTo>
                  <a:lnTo>
                    <a:pt x="1564" y="2367"/>
                  </a:lnTo>
                  <a:lnTo>
                    <a:pt x="1564" y="2367"/>
                  </a:lnTo>
                  <a:cubicBezTo>
                    <a:pt x="1564" y="2381"/>
                    <a:pt x="1537" y="2394"/>
                    <a:pt x="1496" y="2408"/>
                  </a:cubicBezTo>
                  <a:cubicBezTo>
                    <a:pt x="1455" y="2421"/>
                    <a:pt x="1414" y="2421"/>
                    <a:pt x="1374" y="2435"/>
                  </a:cubicBezTo>
                  <a:cubicBezTo>
                    <a:pt x="1360" y="2435"/>
                    <a:pt x="1387" y="2435"/>
                    <a:pt x="1387" y="2449"/>
                  </a:cubicBezTo>
                  <a:cubicBezTo>
                    <a:pt x="1346" y="2449"/>
                    <a:pt x="1333" y="2449"/>
                    <a:pt x="1319" y="2449"/>
                  </a:cubicBezTo>
                  <a:cubicBezTo>
                    <a:pt x="1292" y="2449"/>
                    <a:pt x="1278" y="2449"/>
                    <a:pt x="1224" y="2435"/>
                  </a:cubicBezTo>
                  <a:cubicBezTo>
                    <a:pt x="1210" y="2435"/>
                    <a:pt x="1210" y="2435"/>
                    <a:pt x="1197" y="2435"/>
                  </a:cubicBezTo>
                  <a:cubicBezTo>
                    <a:pt x="1170" y="2435"/>
                    <a:pt x="1156" y="2435"/>
                    <a:pt x="1129" y="2435"/>
                  </a:cubicBezTo>
                  <a:cubicBezTo>
                    <a:pt x="1115" y="2435"/>
                    <a:pt x="1102" y="2435"/>
                    <a:pt x="1102" y="2435"/>
                  </a:cubicBezTo>
                  <a:cubicBezTo>
                    <a:pt x="1129" y="2449"/>
                    <a:pt x="1156" y="2449"/>
                    <a:pt x="1170" y="2449"/>
                  </a:cubicBezTo>
                  <a:cubicBezTo>
                    <a:pt x="1197" y="2449"/>
                    <a:pt x="1224" y="2462"/>
                    <a:pt x="1251" y="2462"/>
                  </a:cubicBezTo>
                  <a:cubicBezTo>
                    <a:pt x="1265" y="2449"/>
                    <a:pt x="1278" y="2449"/>
                    <a:pt x="1292" y="2449"/>
                  </a:cubicBezTo>
                  <a:cubicBezTo>
                    <a:pt x="1306" y="2449"/>
                    <a:pt x="1306" y="2449"/>
                    <a:pt x="1319" y="2449"/>
                  </a:cubicBezTo>
                  <a:cubicBezTo>
                    <a:pt x="1306" y="2462"/>
                    <a:pt x="1292" y="2462"/>
                    <a:pt x="1265" y="2462"/>
                  </a:cubicBezTo>
                  <a:cubicBezTo>
                    <a:pt x="1251" y="2462"/>
                    <a:pt x="1224" y="2462"/>
                    <a:pt x="1224" y="2476"/>
                  </a:cubicBezTo>
                  <a:cubicBezTo>
                    <a:pt x="1238" y="2476"/>
                    <a:pt x="1251" y="2476"/>
                    <a:pt x="1265" y="2476"/>
                  </a:cubicBezTo>
                  <a:cubicBezTo>
                    <a:pt x="1278" y="2476"/>
                    <a:pt x="1292" y="2476"/>
                    <a:pt x="1319" y="2476"/>
                  </a:cubicBezTo>
                  <a:cubicBezTo>
                    <a:pt x="1292" y="2476"/>
                    <a:pt x="1306" y="2489"/>
                    <a:pt x="1333" y="2489"/>
                  </a:cubicBezTo>
                  <a:lnTo>
                    <a:pt x="1340" y="2489"/>
                  </a:lnTo>
                  <a:cubicBezTo>
                    <a:pt x="1353" y="2489"/>
                    <a:pt x="1370" y="2489"/>
                    <a:pt x="1387" y="2489"/>
                  </a:cubicBezTo>
                  <a:cubicBezTo>
                    <a:pt x="1414" y="2489"/>
                    <a:pt x="1442" y="2476"/>
                    <a:pt x="1455" y="2489"/>
                  </a:cubicBezTo>
                  <a:lnTo>
                    <a:pt x="1456" y="2489"/>
                  </a:lnTo>
                  <a:cubicBezTo>
                    <a:pt x="1461" y="2489"/>
                    <a:pt x="1471" y="2489"/>
                    <a:pt x="1482" y="2489"/>
                  </a:cubicBezTo>
                  <a:cubicBezTo>
                    <a:pt x="1469" y="2503"/>
                    <a:pt x="1469" y="2503"/>
                    <a:pt x="1469" y="2503"/>
                  </a:cubicBezTo>
                  <a:cubicBezTo>
                    <a:pt x="1442" y="2503"/>
                    <a:pt x="1414" y="2503"/>
                    <a:pt x="1387" y="2503"/>
                  </a:cubicBezTo>
                  <a:cubicBezTo>
                    <a:pt x="1360" y="2503"/>
                    <a:pt x="1333" y="2503"/>
                    <a:pt x="1319" y="2489"/>
                  </a:cubicBezTo>
                  <a:cubicBezTo>
                    <a:pt x="1278" y="2503"/>
                    <a:pt x="1238" y="2503"/>
                    <a:pt x="1183" y="2503"/>
                  </a:cubicBezTo>
                  <a:cubicBezTo>
                    <a:pt x="1170" y="2489"/>
                    <a:pt x="1129" y="2489"/>
                    <a:pt x="1102" y="2489"/>
                  </a:cubicBezTo>
                  <a:cubicBezTo>
                    <a:pt x="1074" y="2489"/>
                    <a:pt x="1061" y="2489"/>
                    <a:pt x="1047" y="2489"/>
                  </a:cubicBezTo>
                  <a:cubicBezTo>
                    <a:pt x="1034" y="2489"/>
                    <a:pt x="1020" y="2476"/>
                    <a:pt x="1006" y="2476"/>
                  </a:cubicBezTo>
                  <a:cubicBezTo>
                    <a:pt x="1006" y="2476"/>
                    <a:pt x="993" y="2462"/>
                    <a:pt x="966" y="2462"/>
                  </a:cubicBezTo>
                  <a:cubicBezTo>
                    <a:pt x="952" y="2449"/>
                    <a:pt x="925" y="2449"/>
                    <a:pt x="938" y="2435"/>
                  </a:cubicBezTo>
                  <a:cubicBezTo>
                    <a:pt x="952" y="2449"/>
                    <a:pt x="1006" y="2462"/>
                    <a:pt x="1006" y="2449"/>
                  </a:cubicBezTo>
                  <a:cubicBezTo>
                    <a:pt x="1034" y="2462"/>
                    <a:pt x="1061" y="2462"/>
                    <a:pt x="1088" y="2462"/>
                  </a:cubicBezTo>
                  <a:cubicBezTo>
                    <a:pt x="1115" y="2476"/>
                    <a:pt x="1142" y="2476"/>
                    <a:pt x="1156" y="2476"/>
                  </a:cubicBezTo>
                  <a:cubicBezTo>
                    <a:pt x="1156" y="2462"/>
                    <a:pt x="1129" y="2462"/>
                    <a:pt x="1115" y="2462"/>
                  </a:cubicBezTo>
                  <a:cubicBezTo>
                    <a:pt x="1047" y="2449"/>
                    <a:pt x="1006" y="2435"/>
                    <a:pt x="952" y="2421"/>
                  </a:cubicBezTo>
                  <a:cubicBezTo>
                    <a:pt x="911" y="2408"/>
                    <a:pt x="870" y="2394"/>
                    <a:pt x="830" y="2381"/>
                  </a:cubicBezTo>
                  <a:cubicBezTo>
                    <a:pt x="789" y="2367"/>
                    <a:pt x="762" y="2353"/>
                    <a:pt x="734" y="2340"/>
                  </a:cubicBezTo>
                  <a:cubicBezTo>
                    <a:pt x="721" y="2326"/>
                    <a:pt x="721" y="2340"/>
                    <a:pt x="694" y="2326"/>
                  </a:cubicBezTo>
                  <a:cubicBezTo>
                    <a:pt x="680" y="2326"/>
                    <a:pt x="666" y="2313"/>
                    <a:pt x="666" y="2299"/>
                  </a:cubicBezTo>
                  <a:cubicBezTo>
                    <a:pt x="626" y="2285"/>
                    <a:pt x="598" y="2285"/>
                    <a:pt x="571" y="2258"/>
                  </a:cubicBezTo>
                  <a:cubicBezTo>
                    <a:pt x="544" y="2245"/>
                    <a:pt x="517" y="2217"/>
                    <a:pt x="489" y="2190"/>
                  </a:cubicBezTo>
                  <a:cubicBezTo>
                    <a:pt x="462" y="2163"/>
                    <a:pt x="435" y="2136"/>
                    <a:pt x="435" y="2136"/>
                  </a:cubicBezTo>
                  <a:cubicBezTo>
                    <a:pt x="411" y="2112"/>
                    <a:pt x="398" y="2099"/>
                    <a:pt x="386" y="2096"/>
                  </a:cubicBezTo>
                  <a:lnTo>
                    <a:pt x="381" y="2095"/>
                  </a:lnTo>
                  <a:lnTo>
                    <a:pt x="382" y="2095"/>
                  </a:lnTo>
                  <a:cubicBezTo>
                    <a:pt x="395" y="2109"/>
                    <a:pt x="409" y="2135"/>
                    <a:pt x="423" y="2135"/>
                  </a:cubicBezTo>
                  <a:cubicBezTo>
                    <a:pt x="409" y="2135"/>
                    <a:pt x="395" y="2122"/>
                    <a:pt x="409" y="2135"/>
                  </a:cubicBezTo>
                  <a:cubicBezTo>
                    <a:pt x="395" y="2135"/>
                    <a:pt x="382" y="2122"/>
                    <a:pt x="382" y="2122"/>
                  </a:cubicBezTo>
                  <a:cubicBezTo>
                    <a:pt x="369" y="2109"/>
                    <a:pt x="356" y="2085"/>
                    <a:pt x="343" y="2082"/>
                  </a:cubicBezTo>
                  <a:lnTo>
                    <a:pt x="340" y="2082"/>
                  </a:lnTo>
                  <a:lnTo>
                    <a:pt x="340" y="2082"/>
                  </a:lnTo>
                  <a:cubicBezTo>
                    <a:pt x="340" y="2082"/>
                    <a:pt x="354" y="2096"/>
                    <a:pt x="340" y="2096"/>
                  </a:cubicBezTo>
                  <a:cubicBezTo>
                    <a:pt x="354" y="2109"/>
                    <a:pt x="381" y="2123"/>
                    <a:pt x="381" y="2136"/>
                  </a:cubicBezTo>
                  <a:cubicBezTo>
                    <a:pt x="381" y="2136"/>
                    <a:pt x="381" y="2136"/>
                    <a:pt x="395" y="2150"/>
                  </a:cubicBezTo>
                  <a:cubicBezTo>
                    <a:pt x="368" y="2136"/>
                    <a:pt x="354" y="2123"/>
                    <a:pt x="340" y="2109"/>
                  </a:cubicBezTo>
                  <a:cubicBezTo>
                    <a:pt x="327" y="2082"/>
                    <a:pt x="313" y="2069"/>
                    <a:pt x="313" y="2069"/>
                  </a:cubicBezTo>
                  <a:cubicBezTo>
                    <a:pt x="313" y="2055"/>
                    <a:pt x="299" y="2041"/>
                    <a:pt x="286" y="2028"/>
                  </a:cubicBezTo>
                  <a:cubicBezTo>
                    <a:pt x="258" y="1987"/>
                    <a:pt x="272" y="2014"/>
                    <a:pt x="258" y="2001"/>
                  </a:cubicBezTo>
                  <a:cubicBezTo>
                    <a:pt x="231" y="1960"/>
                    <a:pt x="217" y="1946"/>
                    <a:pt x="217" y="1933"/>
                  </a:cubicBezTo>
                  <a:cubicBezTo>
                    <a:pt x="204" y="1906"/>
                    <a:pt x="190" y="1892"/>
                    <a:pt x="190" y="1879"/>
                  </a:cubicBezTo>
                  <a:cubicBezTo>
                    <a:pt x="190" y="1879"/>
                    <a:pt x="190" y="1879"/>
                    <a:pt x="190" y="1865"/>
                  </a:cubicBezTo>
                  <a:cubicBezTo>
                    <a:pt x="204" y="1906"/>
                    <a:pt x="217" y="1946"/>
                    <a:pt x="245" y="1960"/>
                  </a:cubicBezTo>
                  <a:cubicBezTo>
                    <a:pt x="245" y="1960"/>
                    <a:pt x="245" y="1947"/>
                    <a:pt x="249" y="1948"/>
                  </a:cubicBezTo>
                  <a:lnTo>
                    <a:pt x="249" y="1948"/>
                  </a:lnTo>
                  <a:lnTo>
                    <a:pt x="250" y="1950"/>
                  </a:lnTo>
                  <a:cubicBezTo>
                    <a:pt x="252" y="1953"/>
                    <a:pt x="255" y="1957"/>
                    <a:pt x="258" y="1960"/>
                  </a:cubicBezTo>
                  <a:cubicBezTo>
                    <a:pt x="255" y="1953"/>
                    <a:pt x="252" y="1950"/>
                    <a:pt x="250" y="1949"/>
                  </a:cubicBezTo>
                  <a:lnTo>
                    <a:pt x="249" y="1948"/>
                  </a:lnTo>
                  <a:lnTo>
                    <a:pt x="247" y="1944"/>
                  </a:lnTo>
                  <a:cubicBezTo>
                    <a:pt x="243" y="1934"/>
                    <a:pt x="240" y="1923"/>
                    <a:pt x="231" y="1906"/>
                  </a:cubicBezTo>
                  <a:cubicBezTo>
                    <a:pt x="231" y="1906"/>
                    <a:pt x="245" y="1919"/>
                    <a:pt x="245" y="1919"/>
                  </a:cubicBezTo>
                  <a:cubicBezTo>
                    <a:pt x="272" y="1960"/>
                    <a:pt x="286" y="2001"/>
                    <a:pt x="299" y="2014"/>
                  </a:cubicBezTo>
                  <a:cubicBezTo>
                    <a:pt x="299" y="2014"/>
                    <a:pt x="313" y="2041"/>
                    <a:pt x="340" y="2069"/>
                  </a:cubicBezTo>
                  <a:cubicBezTo>
                    <a:pt x="328" y="2057"/>
                    <a:pt x="337" y="2066"/>
                    <a:pt x="340" y="2077"/>
                  </a:cubicBezTo>
                  <a:lnTo>
                    <a:pt x="340" y="2082"/>
                  </a:lnTo>
                  <a:lnTo>
                    <a:pt x="349" y="2082"/>
                  </a:lnTo>
                  <a:cubicBezTo>
                    <a:pt x="358" y="2083"/>
                    <a:pt x="367" y="2084"/>
                    <a:pt x="376" y="2091"/>
                  </a:cubicBezTo>
                  <a:lnTo>
                    <a:pt x="380" y="2094"/>
                  </a:lnTo>
                  <a:lnTo>
                    <a:pt x="376" y="2086"/>
                  </a:lnTo>
                  <a:cubicBezTo>
                    <a:pt x="364" y="2065"/>
                    <a:pt x="353" y="2053"/>
                    <a:pt x="353" y="2041"/>
                  </a:cubicBezTo>
                  <a:cubicBezTo>
                    <a:pt x="340" y="2027"/>
                    <a:pt x="340" y="2027"/>
                    <a:pt x="326" y="2014"/>
                  </a:cubicBezTo>
                  <a:cubicBezTo>
                    <a:pt x="326" y="2014"/>
                    <a:pt x="326" y="2014"/>
                    <a:pt x="340" y="2014"/>
                  </a:cubicBezTo>
                  <a:cubicBezTo>
                    <a:pt x="326" y="2000"/>
                    <a:pt x="326" y="1986"/>
                    <a:pt x="313" y="1973"/>
                  </a:cubicBezTo>
                  <a:cubicBezTo>
                    <a:pt x="313" y="1973"/>
                    <a:pt x="299" y="1959"/>
                    <a:pt x="285" y="1932"/>
                  </a:cubicBezTo>
                  <a:cubicBezTo>
                    <a:pt x="285" y="1918"/>
                    <a:pt x="285" y="1932"/>
                    <a:pt x="299" y="1918"/>
                  </a:cubicBezTo>
                  <a:cubicBezTo>
                    <a:pt x="285" y="1905"/>
                    <a:pt x="258" y="1864"/>
                    <a:pt x="245" y="1823"/>
                  </a:cubicBezTo>
                  <a:cubicBezTo>
                    <a:pt x="231" y="1810"/>
                    <a:pt x="217" y="1810"/>
                    <a:pt x="231" y="1823"/>
                  </a:cubicBezTo>
                  <a:cubicBezTo>
                    <a:pt x="231" y="1850"/>
                    <a:pt x="245" y="1878"/>
                    <a:pt x="258" y="1905"/>
                  </a:cubicBezTo>
                  <a:cubicBezTo>
                    <a:pt x="258" y="1905"/>
                    <a:pt x="245" y="1891"/>
                    <a:pt x="258" y="1918"/>
                  </a:cubicBezTo>
                  <a:cubicBezTo>
                    <a:pt x="258" y="1918"/>
                    <a:pt x="245" y="1905"/>
                    <a:pt x="231" y="1891"/>
                  </a:cubicBezTo>
                  <a:cubicBezTo>
                    <a:pt x="217" y="1864"/>
                    <a:pt x="217" y="1850"/>
                    <a:pt x="204" y="1850"/>
                  </a:cubicBezTo>
                  <a:cubicBezTo>
                    <a:pt x="204" y="1850"/>
                    <a:pt x="190" y="1810"/>
                    <a:pt x="177" y="1782"/>
                  </a:cubicBezTo>
                  <a:cubicBezTo>
                    <a:pt x="163" y="1755"/>
                    <a:pt x="149" y="1728"/>
                    <a:pt x="149" y="1742"/>
                  </a:cubicBezTo>
                  <a:cubicBezTo>
                    <a:pt x="149" y="1714"/>
                    <a:pt x="136" y="1714"/>
                    <a:pt x="122" y="1687"/>
                  </a:cubicBezTo>
                  <a:cubicBezTo>
                    <a:pt x="122" y="1660"/>
                    <a:pt x="122" y="1633"/>
                    <a:pt x="109" y="1619"/>
                  </a:cubicBezTo>
                  <a:cubicBezTo>
                    <a:pt x="109" y="1592"/>
                    <a:pt x="109" y="1578"/>
                    <a:pt x="109" y="1565"/>
                  </a:cubicBezTo>
                  <a:cubicBezTo>
                    <a:pt x="109" y="1538"/>
                    <a:pt x="95" y="1510"/>
                    <a:pt x="95" y="1497"/>
                  </a:cubicBezTo>
                  <a:cubicBezTo>
                    <a:pt x="95" y="1483"/>
                    <a:pt x="95" y="1429"/>
                    <a:pt x="95" y="1374"/>
                  </a:cubicBezTo>
                  <a:cubicBezTo>
                    <a:pt x="95" y="1320"/>
                    <a:pt x="95" y="1266"/>
                    <a:pt x="81" y="1252"/>
                  </a:cubicBezTo>
                  <a:lnTo>
                    <a:pt x="81" y="1254"/>
                  </a:lnTo>
                  <a:cubicBezTo>
                    <a:pt x="81" y="1259"/>
                    <a:pt x="81" y="1266"/>
                    <a:pt x="81" y="1266"/>
                  </a:cubicBezTo>
                  <a:cubicBezTo>
                    <a:pt x="68" y="1266"/>
                    <a:pt x="68" y="1307"/>
                    <a:pt x="68" y="1347"/>
                  </a:cubicBezTo>
                  <a:cubicBezTo>
                    <a:pt x="79" y="1369"/>
                    <a:pt x="81" y="1374"/>
                    <a:pt x="81" y="1396"/>
                  </a:cubicBezTo>
                  <a:lnTo>
                    <a:pt x="81" y="1402"/>
                  </a:lnTo>
                  <a:lnTo>
                    <a:pt x="77" y="1396"/>
                  </a:lnTo>
                  <a:cubicBezTo>
                    <a:pt x="68" y="1382"/>
                    <a:pt x="68" y="1361"/>
                    <a:pt x="68" y="1361"/>
                  </a:cubicBezTo>
                  <a:cubicBezTo>
                    <a:pt x="68" y="1361"/>
                    <a:pt x="68" y="1374"/>
                    <a:pt x="68" y="1374"/>
                  </a:cubicBezTo>
                  <a:cubicBezTo>
                    <a:pt x="68" y="1402"/>
                    <a:pt x="68" y="1429"/>
                    <a:pt x="81" y="1470"/>
                  </a:cubicBezTo>
                  <a:cubicBezTo>
                    <a:pt x="81" y="1497"/>
                    <a:pt x="81" y="1524"/>
                    <a:pt x="95" y="1578"/>
                  </a:cubicBezTo>
                  <a:cubicBezTo>
                    <a:pt x="95" y="1578"/>
                    <a:pt x="95" y="1592"/>
                    <a:pt x="95" y="1606"/>
                  </a:cubicBezTo>
                  <a:cubicBezTo>
                    <a:pt x="95" y="1606"/>
                    <a:pt x="95" y="1606"/>
                    <a:pt x="81" y="1592"/>
                  </a:cubicBezTo>
                  <a:cubicBezTo>
                    <a:pt x="81" y="1592"/>
                    <a:pt x="81" y="1592"/>
                    <a:pt x="68" y="1538"/>
                  </a:cubicBezTo>
                  <a:cubicBezTo>
                    <a:pt x="68" y="1524"/>
                    <a:pt x="54" y="1483"/>
                    <a:pt x="54" y="1456"/>
                  </a:cubicBezTo>
                  <a:cubicBezTo>
                    <a:pt x="41" y="1415"/>
                    <a:pt x="41" y="1388"/>
                    <a:pt x="41" y="1361"/>
                  </a:cubicBezTo>
                  <a:cubicBezTo>
                    <a:pt x="27" y="1361"/>
                    <a:pt x="41" y="1374"/>
                    <a:pt x="27" y="1361"/>
                  </a:cubicBezTo>
                  <a:cubicBezTo>
                    <a:pt x="27" y="1320"/>
                    <a:pt x="27" y="1307"/>
                    <a:pt x="27" y="1293"/>
                  </a:cubicBezTo>
                  <a:cubicBezTo>
                    <a:pt x="27" y="1279"/>
                    <a:pt x="41" y="1266"/>
                    <a:pt x="41" y="1239"/>
                  </a:cubicBezTo>
                  <a:cubicBezTo>
                    <a:pt x="41" y="1211"/>
                    <a:pt x="41" y="1198"/>
                    <a:pt x="41" y="1171"/>
                  </a:cubicBezTo>
                  <a:cubicBezTo>
                    <a:pt x="41" y="1157"/>
                    <a:pt x="54" y="1157"/>
                    <a:pt x="54" y="1130"/>
                  </a:cubicBezTo>
                  <a:cubicBezTo>
                    <a:pt x="54" y="1089"/>
                    <a:pt x="54" y="1062"/>
                    <a:pt x="68" y="1021"/>
                  </a:cubicBezTo>
                  <a:cubicBezTo>
                    <a:pt x="81" y="994"/>
                    <a:pt x="95" y="953"/>
                    <a:pt x="109" y="926"/>
                  </a:cubicBezTo>
                  <a:cubicBezTo>
                    <a:pt x="122" y="885"/>
                    <a:pt x="136" y="871"/>
                    <a:pt x="136" y="885"/>
                  </a:cubicBezTo>
                  <a:cubicBezTo>
                    <a:pt x="122" y="899"/>
                    <a:pt x="122" y="926"/>
                    <a:pt x="109" y="939"/>
                  </a:cubicBezTo>
                  <a:cubicBezTo>
                    <a:pt x="136" y="912"/>
                    <a:pt x="149" y="858"/>
                    <a:pt x="177" y="831"/>
                  </a:cubicBezTo>
                  <a:cubicBezTo>
                    <a:pt x="177" y="790"/>
                    <a:pt x="190" y="763"/>
                    <a:pt x="163" y="790"/>
                  </a:cubicBezTo>
                  <a:cubicBezTo>
                    <a:pt x="163" y="776"/>
                    <a:pt x="177" y="749"/>
                    <a:pt x="177" y="749"/>
                  </a:cubicBezTo>
                  <a:cubicBezTo>
                    <a:pt x="163" y="749"/>
                    <a:pt x="163" y="776"/>
                    <a:pt x="149" y="790"/>
                  </a:cubicBezTo>
                  <a:cubicBezTo>
                    <a:pt x="149" y="781"/>
                    <a:pt x="149" y="773"/>
                    <a:pt x="153" y="764"/>
                  </a:cubicBezTo>
                  <a:lnTo>
                    <a:pt x="154" y="761"/>
                  </a:lnTo>
                  <a:lnTo>
                    <a:pt x="155" y="761"/>
                  </a:lnTo>
                  <a:cubicBezTo>
                    <a:pt x="157" y="759"/>
                    <a:pt x="160" y="756"/>
                    <a:pt x="163" y="749"/>
                  </a:cubicBezTo>
                  <a:cubicBezTo>
                    <a:pt x="160" y="752"/>
                    <a:pt x="157" y="756"/>
                    <a:pt x="155" y="759"/>
                  </a:cubicBezTo>
                  <a:lnTo>
                    <a:pt x="154" y="761"/>
                  </a:lnTo>
                  <a:lnTo>
                    <a:pt x="153" y="761"/>
                  </a:lnTo>
                  <a:cubicBezTo>
                    <a:pt x="148" y="762"/>
                    <a:pt x="145" y="749"/>
                    <a:pt x="136" y="749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3" y="708"/>
                    <a:pt x="177" y="695"/>
                    <a:pt x="190" y="667"/>
                  </a:cubicBezTo>
                  <a:cubicBezTo>
                    <a:pt x="190" y="667"/>
                    <a:pt x="204" y="654"/>
                    <a:pt x="204" y="667"/>
                  </a:cubicBezTo>
                  <a:cubicBezTo>
                    <a:pt x="190" y="681"/>
                    <a:pt x="204" y="667"/>
                    <a:pt x="190" y="681"/>
                  </a:cubicBezTo>
                  <a:cubicBezTo>
                    <a:pt x="190" y="695"/>
                    <a:pt x="190" y="681"/>
                    <a:pt x="190" y="695"/>
                  </a:cubicBezTo>
                  <a:cubicBezTo>
                    <a:pt x="204" y="681"/>
                    <a:pt x="217" y="667"/>
                    <a:pt x="217" y="654"/>
                  </a:cubicBezTo>
                  <a:cubicBezTo>
                    <a:pt x="217" y="667"/>
                    <a:pt x="217" y="681"/>
                    <a:pt x="217" y="708"/>
                  </a:cubicBezTo>
                  <a:cubicBezTo>
                    <a:pt x="231" y="695"/>
                    <a:pt x="245" y="667"/>
                    <a:pt x="272" y="627"/>
                  </a:cubicBezTo>
                  <a:cubicBezTo>
                    <a:pt x="272" y="640"/>
                    <a:pt x="285" y="613"/>
                    <a:pt x="285" y="627"/>
                  </a:cubicBezTo>
                  <a:cubicBezTo>
                    <a:pt x="272" y="654"/>
                    <a:pt x="245" y="667"/>
                    <a:pt x="245" y="695"/>
                  </a:cubicBezTo>
                  <a:cubicBezTo>
                    <a:pt x="217" y="735"/>
                    <a:pt x="245" y="708"/>
                    <a:pt x="231" y="722"/>
                  </a:cubicBezTo>
                  <a:cubicBezTo>
                    <a:pt x="258" y="708"/>
                    <a:pt x="272" y="681"/>
                    <a:pt x="285" y="654"/>
                  </a:cubicBezTo>
                  <a:cubicBezTo>
                    <a:pt x="313" y="627"/>
                    <a:pt x="326" y="613"/>
                    <a:pt x="340" y="599"/>
                  </a:cubicBezTo>
                  <a:cubicBezTo>
                    <a:pt x="342" y="599"/>
                    <a:pt x="343" y="600"/>
                    <a:pt x="344" y="600"/>
                  </a:cubicBezTo>
                  <a:lnTo>
                    <a:pt x="344" y="600"/>
                  </a:lnTo>
                  <a:lnTo>
                    <a:pt x="343" y="600"/>
                  </a:lnTo>
                  <a:cubicBezTo>
                    <a:pt x="340" y="601"/>
                    <a:pt x="340" y="605"/>
                    <a:pt x="340" y="613"/>
                  </a:cubicBezTo>
                  <a:cubicBezTo>
                    <a:pt x="340" y="613"/>
                    <a:pt x="349" y="604"/>
                    <a:pt x="345" y="601"/>
                  </a:cubicBezTo>
                  <a:lnTo>
                    <a:pt x="344" y="600"/>
                  </a:lnTo>
                  <a:lnTo>
                    <a:pt x="346" y="600"/>
                  </a:lnTo>
                  <a:cubicBezTo>
                    <a:pt x="348" y="599"/>
                    <a:pt x="350" y="599"/>
                    <a:pt x="353" y="599"/>
                  </a:cubicBezTo>
                  <a:cubicBezTo>
                    <a:pt x="353" y="586"/>
                    <a:pt x="367" y="572"/>
                    <a:pt x="367" y="559"/>
                  </a:cubicBezTo>
                  <a:cubicBezTo>
                    <a:pt x="394" y="531"/>
                    <a:pt x="408" y="518"/>
                    <a:pt x="435" y="491"/>
                  </a:cubicBezTo>
                  <a:cubicBezTo>
                    <a:pt x="462" y="464"/>
                    <a:pt x="489" y="450"/>
                    <a:pt x="503" y="436"/>
                  </a:cubicBezTo>
                  <a:cubicBezTo>
                    <a:pt x="517" y="423"/>
                    <a:pt x="544" y="396"/>
                    <a:pt x="571" y="382"/>
                  </a:cubicBezTo>
                  <a:cubicBezTo>
                    <a:pt x="585" y="368"/>
                    <a:pt x="612" y="355"/>
                    <a:pt x="626" y="341"/>
                  </a:cubicBezTo>
                  <a:cubicBezTo>
                    <a:pt x="639" y="328"/>
                    <a:pt x="653" y="328"/>
                    <a:pt x="666" y="314"/>
                  </a:cubicBezTo>
                  <a:cubicBezTo>
                    <a:pt x="680" y="300"/>
                    <a:pt x="707" y="287"/>
                    <a:pt x="734" y="273"/>
                  </a:cubicBezTo>
                  <a:cubicBezTo>
                    <a:pt x="762" y="260"/>
                    <a:pt x="775" y="260"/>
                    <a:pt x="748" y="273"/>
                  </a:cubicBezTo>
                  <a:cubicBezTo>
                    <a:pt x="707" y="287"/>
                    <a:pt x="680" y="300"/>
                    <a:pt x="639" y="341"/>
                  </a:cubicBezTo>
                  <a:cubicBezTo>
                    <a:pt x="653" y="328"/>
                    <a:pt x="653" y="341"/>
                    <a:pt x="666" y="341"/>
                  </a:cubicBezTo>
                  <a:cubicBezTo>
                    <a:pt x="694" y="314"/>
                    <a:pt x="707" y="300"/>
                    <a:pt x="734" y="287"/>
                  </a:cubicBezTo>
                  <a:cubicBezTo>
                    <a:pt x="748" y="287"/>
                    <a:pt x="748" y="287"/>
                    <a:pt x="762" y="273"/>
                  </a:cubicBezTo>
                  <a:cubicBezTo>
                    <a:pt x="789" y="260"/>
                    <a:pt x="830" y="246"/>
                    <a:pt x="870" y="232"/>
                  </a:cubicBezTo>
                  <a:cubicBezTo>
                    <a:pt x="843" y="219"/>
                    <a:pt x="870" y="205"/>
                    <a:pt x="857" y="205"/>
                  </a:cubicBezTo>
                  <a:cubicBezTo>
                    <a:pt x="843" y="205"/>
                    <a:pt x="816" y="219"/>
                    <a:pt x="816" y="219"/>
                  </a:cubicBezTo>
                  <a:cubicBezTo>
                    <a:pt x="789" y="219"/>
                    <a:pt x="789" y="219"/>
                    <a:pt x="775" y="232"/>
                  </a:cubicBezTo>
                  <a:cubicBezTo>
                    <a:pt x="762" y="246"/>
                    <a:pt x="775" y="232"/>
                    <a:pt x="762" y="246"/>
                  </a:cubicBezTo>
                  <a:cubicBezTo>
                    <a:pt x="734" y="260"/>
                    <a:pt x="734" y="260"/>
                    <a:pt x="707" y="273"/>
                  </a:cubicBezTo>
                  <a:cubicBezTo>
                    <a:pt x="707" y="273"/>
                    <a:pt x="721" y="260"/>
                    <a:pt x="734" y="260"/>
                  </a:cubicBezTo>
                  <a:cubicBezTo>
                    <a:pt x="748" y="246"/>
                    <a:pt x="762" y="232"/>
                    <a:pt x="762" y="232"/>
                  </a:cubicBezTo>
                  <a:cubicBezTo>
                    <a:pt x="762" y="219"/>
                    <a:pt x="694" y="246"/>
                    <a:pt x="748" y="219"/>
                  </a:cubicBezTo>
                  <a:cubicBezTo>
                    <a:pt x="762" y="205"/>
                    <a:pt x="762" y="205"/>
                    <a:pt x="775" y="205"/>
                  </a:cubicBezTo>
                  <a:cubicBezTo>
                    <a:pt x="789" y="205"/>
                    <a:pt x="789" y="192"/>
                    <a:pt x="802" y="192"/>
                  </a:cubicBezTo>
                  <a:cubicBezTo>
                    <a:pt x="802" y="192"/>
                    <a:pt x="796" y="192"/>
                    <a:pt x="790" y="192"/>
                  </a:cubicBezTo>
                  <a:lnTo>
                    <a:pt x="789" y="192"/>
                  </a:lnTo>
                  <a:cubicBezTo>
                    <a:pt x="789" y="192"/>
                    <a:pt x="802" y="178"/>
                    <a:pt x="816" y="178"/>
                  </a:cubicBezTo>
                  <a:cubicBezTo>
                    <a:pt x="816" y="178"/>
                    <a:pt x="816" y="178"/>
                    <a:pt x="817" y="178"/>
                  </a:cubicBezTo>
                  <a:lnTo>
                    <a:pt x="817" y="178"/>
                  </a:lnTo>
                  <a:lnTo>
                    <a:pt x="817" y="177"/>
                  </a:lnTo>
                  <a:cubicBezTo>
                    <a:pt x="817" y="175"/>
                    <a:pt x="819" y="165"/>
                    <a:pt x="831" y="165"/>
                  </a:cubicBezTo>
                  <a:cubicBezTo>
                    <a:pt x="843" y="165"/>
                    <a:pt x="834" y="165"/>
                    <a:pt x="822" y="174"/>
                  </a:cubicBezTo>
                  <a:lnTo>
                    <a:pt x="817" y="178"/>
                  </a:lnTo>
                  <a:lnTo>
                    <a:pt x="818" y="178"/>
                  </a:lnTo>
                  <a:cubicBezTo>
                    <a:pt x="823" y="178"/>
                    <a:pt x="833" y="178"/>
                    <a:pt x="843" y="178"/>
                  </a:cubicBezTo>
                  <a:cubicBezTo>
                    <a:pt x="857" y="164"/>
                    <a:pt x="870" y="164"/>
                    <a:pt x="870" y="164"/>
                  </a:cubicBezTo>
                  <a:cubicBezTo>
                    <a:pt x="911" y="151"/>
                    <a:pt x="925" y="151"/>
                    <a:pt x="938" y="137"/>
                  </a:cubicBezTo>
                  <a:cubicBezTo>
                    <a:pt x="952" y="137"/>
                    <a:pt x="966" y="137"/>
                    <a:pt x="993" y="124"/>
                  </a:cubicBezTo>
                  <a:cubicBezTo>
                    <a:pt x="993" y="124"/>
                    <a:pt x="989" y="127"/>
                    <a:pt x="986" y="130"/>
                  </a:cubicBezTo>
                  <a:lnTo>
                    <a:pt x="985" y="131"/>
                  </a:lnTo>
                  <a:lnTo>
                    <a:pt x="984" y="131"/>
                  </a:lnTo>
                  <a:cubicBezTo>
                    <a:pt x="981" y="131"/>
                    <a:pt x="979" y="132"/>
                    <a:pt x="979" y="137"/>
                  </a:cubicBezTo>
                  <a:cubicBezTo>
                    <a:pt x="979" y="137"/>
                    <a:pt x="981" y="135"/>
                    <a:pt x="983" y="133"/>
                  </a:cubicBezTo>
                  <a:lnTo>
                    <a:pt x="985" y="131"/>
                  </a:lnTo>
                  <a:lnTo>
                    <a:pt x="988" y="132"/>
                  </a:lnTo>
                  <a:cubicBezTo>
                    <a:pt x="993" y="134"/>
                    <a:pt x="1000" y="137"/>
                    <a:pt x="1006" y="137"/>
                  </a:cubicBezTo>
                  <a:cubicBezTo>
                    <a:pt x="1047" y="124"/>
                    <a:pt x="1074" y="124"/>
                    <a:pt x="1088" y="124"/>
                  </a:cubicBezTo>
                  <a:cubicBezTo>
                    <a:pt x="1102" y="124"/>
                    <a:pt x="1102" y="137"/>
                    <a:pt x="1088" y="137"/>
                  </a:cubicBezTo>
                  <a:cubicBezTo>
                    <a:pt x="1020" y="151"/>
                    <a:pt x="966" y="151"/>
                    <a:pt x="938" y="178"/>
                  </a:cubicBezTo>
                  <a:cubicBezTo>
                    <a:pt x="938" y="178"/>
                    <a:pt x="979" y="178"/>
                    <a:pt x="1006" y="164"/>
                  </a:cubicBezTo>
                  <a:cubicBezTo>
                    <a:pt x="1020" y="164"/>
                    <a:pt x="1020" y="164"/>
                    <a:pt x="1020" y="164"/>
                  </a:cubicBezTo>
                  <a:cubicBezTo>
                    <a:pt x="1034" y="164"/>
                    <a:pt x="1061" y="151"/>
                    <a:pt x="1047" y="164"/>
                  </a:cubicBezTo>
                  <a:cubicBezTo>
                    <a:pt x="1074" y="151"/>
                    <a:pt x="1074" y="151"/>
                    <a:pt x="1115" y="137"/>
                  </a:cubicBezTo>
                  <a:lnTo>
                    <a:pt x="1113" y="137"/>
                  </a:lnTo>
                  <a:cubicBezTo>
                    <a:pt x="1108" y="137"/>
                    <a:pt x="1102" y="137"/>
                    <a:pt x="1102" y="137"/>
                  </a:cubicBezTo>
                  <a:cubicBezTo>
                    <a:pt x="1115" y="137"/>
                    <a:pt x="1129" y="124"/>
                    <a:pt x="1156" y="124"/>
                  </a:cubicBezTo>
                  <a:cubicBezTo>
                    <a:pt x="1183" y="124"/>
                    <a:pt x="1210" y="110"/>
                    <a:pt x="1238" y="110"/>
                  </a:cubicBezTo>
                  <a:close/>
                  <a:moveTo>
                    <a:pt x="1253" y="82"/>
                  </a:moveTo>
                  <a:cubicBezTo>
                    <a:pt x="1253" y="82"/>
                    <a:pt x="1267" y="82"/>
                    <a:pt x="1267" y="82"/>
                  </a:cubicBezTo>
                  <a:cubicBezTo>
                    <a:pt x="1267" y="82"/>
                    <a:pt x="1280" y="82"/>
                    <a:pt x="1280" y="82"/>
                  </a:cubicBezTo>
                  <a:cubicBezTo>
                    <a:pt x="1294" y="82"/>
                    <a:pt x="1335" y="82"/>
                    <a:pt x="1362" y="82"/>
                  </a:cubicBezTo>
                  <a:cubicBezTo>
                    <a:pt x="1403" y="82"/>
                    <a:pt x="1430" y="96"/>
                    <a:pt x="1430" y="96"/>
                  </a:cubicBezTo>
                  <a:cubicBezTo>
                    <a:pt x="1403" y="96"/>
                    <a:pt x="1362" y="96"/>
                    <a:pt x="1335" y="96"/>
                  </a:cubicBezTo>
                  <a:cubicBezTo>
                    <a:pt x="1294" y="96"/>
                    <a:pt x="1267" y="110"/>
                    <a:pt x="1280" y="110"/>
                  </a:cubicBezTo>
                  <a:cubicBezTo>
                    <a:pt x="1280" y="110"/>
                    <a:pt x="1253" y="110"/>
                    <a:pt x="1253" y="110"/>
                  </a:cubicBezTo>
                  <a:cubicBezTo>
                    <a:pt x="1246" y="110"/>
                    <a:pt x="1242" y="110"/>
                    <a:pt x="1239" y="110"/>
                  </a:cubicBezTo>
                  <a:lnTo>
                    <a:pt x="1238" y="110"/>
                  </a:lnTo>
                  <a:lnTo>
                    <a:pt x="1237" y="110"/>
                  </a:lnTo>
                  <a:cubicBezTo>
                    <a:pt x="1231" y="110"/>
                    <a:pt x="1235" y="110"/>
                    <a:pt x="1226" y="110"/>
                  </a:cubicBezTo>
                  <a:cubicBezTo>
                    <a:pt x="1226" y="110"/>
                    <a:pt x="1226" y="110"/>
                    <a:pt x="1212" y="110"/>
                  </a:cubicBezTo>
                  <a:cubicBezTo>
                    <a:pt x="1239" y="110"/>
                    <a:pt x="1226" y="110"/>
                    <a:pt x="1212" y="96"/>
                  </a:cubicBezTo>
                  <a:cubicBezTo>
                    <a:pt x="1239" y="96"/>
                    <a:pt x="1267" y="82"/>
                    <a:pt x="1253" y="82"/>
                  </a:cubicBezTo>
                  <a:close/>
                  <a:moveTo>
                    <a:pt x="735" y="70"/>
                  </a:moveTo>
                  <a:cubicBezTo>
                    <a:pt x="722" y="83"/>
                    <a:pt x="708" y="83"/>
                    <a:pt x="695" y="83"/>
                  </a:cubicBezTo>
                  <a:cubicBezTo>
                    <a:pt x="708" y="83"/>
                    <a:pt x="735" y="70"/>
                    <a:pt x="735" y="70"/>
                  </a:cubicBezTo>
                  <a:close/>
                  <a:moveTo>
                    <a:pt x="1130" y="0"/>
                  </a:moveTo>
                  <a:lnTo>
                    <a:pt x="1130" y="0"/>
                  </a:lnTo>
                  <a:lnTo>
                    <a:pt x="1129" y="0"/>
                  </a:lnTo>
                  <a:lnTo>
                    <a:pt x="1128" y="0"/>
                  </a:lnTo>
                  <a:lnTo>
                    <a:pt x="1127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1" y="0"/>
                  </a:lnTo>
                  <a:lnTo>
                    <a:pt x="1120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4" y="0"/>
                  </a:lnTo>
                  <a:lnTo>
                    <a:pt x="1113" y="0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30" y="0"/>
                  </a:lnTo>
                  <a:close/>
                  <a:moveTo>
                    <a:pt x="1020" y="1755"/>
                  </a:moveTo>
                  <a:cubicBezTo>
                    <a:pt x="1020" y="1755"/>
                    <a:pt x="1007" y="1742"/>
                    <a:pt x="1007" y="1742"/>
                  </a:cubicBezTo>
                  <a:cubicBezTo>
                    <a:pt x="1020" y="1755"/>
                    <a:pt x="1020" y="1755"/>
                    <a:pt x="1020" y="1755"/>
                  </a:cubicBezTo>
                  <a:close/>
                  <a:moveTo>
                    <a:pt x="750" y="1239"/>
                  </a:moveTo>
                  <a:cubicBezTo>
                    <a:pt x="750" y="1239"/>
                    <a:pt x="750" y="1239"/>
                    <a:pt x="763" y="1239"/>
                  </a:cubicBezTo>
                  <a:cubicBezTo>
                    <a:pt x="763" y="1239"/>
                    <a:pt x="763" y="1253"/>
                    <a:pt x="763" y="1253"/>
                  </a:cubicBezTo>
                  <a:cubicBezTo>
                    <a:pt x="763" y="1239"/>
                    <a:pt x="763" y="1225"/>
                    <a:pt x="763" y="1225"/>
                  </a:cubicBezTo>
                  <a:cubicBezTo>
                    <a:pt x="763" y="1225"/>
                    <a:pt x="750" y="1239"/>
                    <a:pt x="750" y="1239"/>
                  </a:cubicBezTo>
                  <a:close/>
                  <a:moveTo>
                    <a:pt x="925" y="912"/>
                  </a:moveTo>
                  <a:cubicBezTo>
                    <a:pt x="925" y="925"/>
                    <a:pt x="940" y="925"/>
                    <a:pt x="940" y="912"/>
                  </a:cubicBezTo>
                  <a:cubicBezTo>
                    <a:pt x="940" y="912"/>
                    <a:pt x="940" y="912"/>
                    <a:pt x="925" y="912"/>
                  </a:cubicBezTo>
                  <a:cubicBezTo>
                    <a:pt x="940" y="912"/>
                    <a:pt x="940" y="912"/>
                    <a:pt x="925" y="912"/>
                  </a:cubicBezTo>
                  <a:close/>
                  <a:moveTo>
                    <a:pt x="912" y="980"/>
                  </a:moveTo>
                  <a:cubicBezTo>
                    <a:pt x="912" y="980"/>
                    <a:pt x="925" y="967"/>
                    <a:pt x="912" y="980"/>
                  </a:cubicBezTo>
                  <a:close/>
                  <a:moveTo>
                    <a:pt x="1974" y="1633"/>
                  </a:moveTo>
                  <a:cubicBezTo>
                    <a:pt x="1960" y="1647"/>
                    <a:pt x="1974" y="1633"/>
                    <a:pt x="1974" y="1633"/>
                  </a:cubicBezTo>
                  <a:cubicBezTo>
                    <a:pt x="1974" y="1633"/>
                    <a:pt x="1974" y="1633"/>
                    <a:pt x="1974" y="1619"/>
                  </a:cubicBezTo>
                  <a:cubicBezTo>
                    <a:pt x="1974" y="1619"/>
                    <a:pt x="1974" y="1605"/>
                    <a:pt x="1974" y="1605"/>
                  </a:cubicBezTo>
                  <a:cubicBezTo>
                    <a:pt x="1974" y="1605"/>
                    <a:pt x="1988" y="1591"/>
                    <a:pt x="1988" y="1577"/>
                  </a:cubicBezTo>
                  <a:cubicBezTo>
                    <a:pt x="1974" y="1591"/>
                    <a:pt x="1974" y="1619"/>
                    <a:pt x="1960" y="1647"/>
                  </a:cubicBezTo>
                  <a:cubicBezTo>
                    <a:pt x="1960" y="1647"/>
                    <a:pt x="1960" y="1647"/>
                    <a:pt x="1974" y="1633"/>
                  </a:cubicBezTo>
                  <a:close/>
                  <a:moveTo>
                    <a:pt x="1362" y="695"/>
                  </a:moveTo>
                  <a:cubicBezTo>
                    <a:pt x="1375" y="695"/>
                    <a:pt x="1375" y="695"/>
                    <a:pt x="1375" y="695"/>
                  </a:cubicBezTo>
                  <a:cubicBezTo>
                    <a:pt x="1375" y="695"/>
                    <a:pt x="1375" y="695"/>
                    <a:pt x="1362" y="695"/>
                  </a:cubicBezTo>
                  <a:close/>
                  <a:moveTo>
                    <a:pt x="1388" y="682"/>
                  </a:moveTo>
                  <a:cubicBezTo>
                    <a:pt x="1401" y="682"/>
                    <a:pt x="1374" y="682"/>
                    <a:pt x="1361" y="682"/>
                  </a:cubicBezTo>
                  <a:cubicBezTo>
                    <a:pt x="1347" y="668"/>
                    <a:pt x="1320" y="668"/>
                    <a:pt x="1320" y="668"/>
                  </a:cubicBezTo>
                  <a:cubicBezTo>
                    <a:pt x="1307" y="655"/>
                    <a:pt x="1293" y="655"/>
                    <a:pt x="1280" y="655"/>
                  </a:cubicBezTo>
                  <a:cubicBezTo>
                    <a:pt x="1266" y="655"/>
                    <a:pt x="1266" y="668"/>
                    <a:pt x="1226" y="668"/>
                  </a:cubicBezTo>
                  <a:cubicBezTo>
                    <a:pt x="1212" y="682"/>
                    <a:pt x="1199" y="682"/>
                    <a:pt x="1185" y="695"/>
                  </a:cubicBezTo>
                  <a:cubicBezTo>
                    <a:pt x="1199" y="695"/>
                    <a:pt x="1199" y="695"/>
                    <a:pt x="1199" y="695"/>
                  </a:cubicBezTo>
                  <a:cubicBezTo>
                    <a:pt x="1212" y="695"/>
                    <a:pt x="1239" y="695"/>
                    <a:pt x="1253" y="695"/>
                  </a:cubicBezTo>
                  <a:cubicBezTo>
                    <a:pt x="1253" y="695"/>
                    <a:pt x="1253" y="695"/>
                    <a:pt x="1266" y="708"/>
                  </a:cubicBezTo>
                  <a:cubicBezTo>
                    <a:pt x="1280" y="695"/>
                    <a:pt x="1280" y="695"/>
                    <a:pt x="1293" y="695"/>
                  </a:cubicBezTo>
                  <a:cubicBezTo>
                    <a:pt x="1293" y="695"/>
                    <a:pt x="1307" y="695"/>
                    <a:pt x="1320" y="695"/>
                  </a:cubicBezTo>
                  <a:cubicBezTo>
                    <a:pt x="1334" y="695"/>
                    <a:pt x="1320" y="682"/>
                    <a:pt x="1320" y="682"/>
                  </a:cubicBezTo>
                  <a:cubicBezTo>
                    <a:pt x="1334" y="682"/>
                    <a:pt x="1361" y="695"/>
                    <a:pt x="1361" y="695"/>
                  </a:cubicBezTo>
                  <a:cubicBezTo>
                    <a:pt x="1361" y="695"/>
                    <a:pt x="1361" y="695"/>
                    <a:pt x="1361" y="682"/>
                  </a:cubicBezTo>
                  <a:cubicBezTo>
                    <a:pt x="1374" y="682"/>
                    <a:pt x="1401" y="695"/>
                    <a:pt x="1415" y="695"/>
                  </a:cubicBezTo>
                  <a:cubicBezTo>
                    <a:pt x="1415" y="695"/>
                    <a:pt x="1388" y="695"/>
                    <a:pt x="1388" y="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36" name="图形"/>
            <p:cNvSpPr txBox="1"/>
            <p:nvPr/>
          </p:nvSpPr>
          <p:spPr>
            <a:xfrm>
              <a:off x="9976" y="8344"/>
              <a:ext cx="8085" cy="9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dist"/>
              <a:r>
                <a:rPr lang="en-US" altLang="zh-CN" sz="4000" dirty="0">
                  <a:solidFill>
                    <a:srgbClr val="C48F7E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04.</a:t>
              </a:r>
              <a:r>
                <a:rPr lang="en-US" altLang="zh-CN" sz="4000" dirty="0">
                  <a:solidFill>
                    <a:srgbClr val="EDB95D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 </a:t>
              </a: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 Future work plan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46" name="图形"/>
          <p:cNvSpPr>
            <a:spLocks noEditPoints="1"/>
          </p:cNvSpPr>
          <p:nvPr/>
        </p:nvSpPr>
        <p:spPr bwMode="auto">
          <a:xfrm>
            <a:off x="-1535429" y="-1080135"/>
            <a:ext cx="4250055" cy="4371340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C48F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阿里巴巴普惠体" panose="00020600040101010101" charset="-122"/>
            </a:endParaRPr>
          </a:p>
        </p:txBody>
      </p:sp>
      <p:pic>
        <p:nvPicPr>
          <p:cNvPr id="49" name="图形" descr="ai5_783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576" y="0"/>
            <a:ext cx="2235835" cy="3027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59" h="8340">
                <a:moveTo>
                  <a:pt x="0" y="0"/>
                </a:moveTo>
                <a:lnTo>
                  <a:pt x="6159" y="0"/>
                </a:lnTo>
                <a:lnTo>
                  <a:pt x="6159" y="5261"/>
                </a:lnTo>
                <a:cubicBezTo>
                  <a:pt x="6159" y="6961"/>
                  <a:pt x="4780" y="8340"/>
                  <a:pt x="3080" y="8340"/>
                </a:cubicBezTo>
                <a:cubicBezTo>
                  <a:pt x="1379" y="8340"/>
                  <a:pt x="0" y="6961"/>
                  <a:pt x="0" y="5261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0" name="图形"/>
          <p:cNvSpPr/>
          <p:nvPr/>
        </p:nvSpPr>
        <p:spPr>
          <a:xfrm rot="18660000" flipH="1">
            <a:off x="9729472" y="-2114550"/>
            <a:ext cx="3410585" cy="5588635"/>
          </a:xfrm>
          <a:custGeom>
            <a:avLst/>
            <a:gdLst>
              <a:gd name="connsiteX0" fmla="*/ 0 w 2675"/>
              <a:gd name="connsiteY0" fmla="*/ 2084 h 4234"/>
              <a:gd name="connsiteX1" fmla="*/ 2162 w 2675"/>
              <a:gd name="connsiteY1" fmla="*/ 100 h 4234"/>
              <a:gd name="connsiteX2" fmla="*/ 2130 w 2675"/>
              <a:gd name="connsiteY2" fmla="*/ 2179 h 4234"/>
              <a:gd name="connsiteX3" fmla="*/ 2162 w 2675"/>
              <a:gd name="connsiteY3" fmla="*/ 4066 h 4234"/>
              <a:gd name="connsiteX4" fmla="*/ 0 w 2675"/>
              <a:gd name="connsiteY4" fmla="*/ 2084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" h="4234">
                <a:moveTo>
                  <a:pt x="0" y="2084"/>
                </a:moveTo>
                <a:cubicBezTo>
                  <a:pt x="0" y="988"/>
                  <a:pt x="1069" y="-383"/>
                  <a:pt x="2162" y="100"/>
                </a:cubicBezTo>
                <a:cubicBezTo>
                  <a:pt x="3172" y="547"/>
                  <a:pt x="2434" y="1279"/>
                  <a:pt x="2130" y="2179"/>
                </a:cubicBezTo>
                <a:cubicBezTo>
                  <a:pt x="1962" y="2677"/>
                  <a:pt x="3208" y="3326"/>
                  <a:pt x="2162" y="4066"/>
                </a:cubicBezTo>
                <a:cubicBezTo>
                  <a:pt x="1187" y="4755"/>
                  <a:pt x="0" y="3178"/>
                  <a:pt x="0" y="2084"/>
                </a:cubicBezTo>
                <a:close/>
              </a:path>
            </a:pathLst>
          </a:custGeom>
          <a:solidFill>
            <a:srgbClr val="F5D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51" name="图形"/>
          <p:cNvSpPr/>
          <p:nvPr/>
        </p:nvSpPr>
        <p:spPr>
          <a:xfrm>
            <a:off x="9674861" y="735330"/>
            <a:ext cx="1861820" cy="1861820"/>
          </a:xfrm>
          <a:prstGeom prst="ellipse">
            <a:avLst/>
          </a:prstGeom>
          <a:solidFill>
            <a:srgbClr val="B9C1A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82606" y="4962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212715" cy="608965"/>
            <a:chOff x="397" y="606"/>
            <a:chExt cx="8209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04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750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Future work plan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8" name="图形"/>
          <p:cNvGrpSpPr/>
          <p:nvPr/>
        </p:nvGrpSpPr>
        <p:grpSpPr>
          <a:xfrm>
            <a:off x="1032509" y="1724662"/>
            <a:ext cx="9975851" cy="4100195"/>
            <a:chOff x="1626" y="2716"/>
            <a:chExt cx="15710" cy="6457"/>
          </a:xfrm>
        </p:grpSpPr>
        <p:pic>
          <p:nvPicPr>
            <p:cNvPr id="2" name="图形" descr="5c90e930d06a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6" y="2716"/>
              <a:ext cx="7327" cy="4651"/>
            </a:xfrm>
            <a:prstGeom prst="rect">
              <a:avLst/>
            </a:prstGeom>
          </p:spPr>
        </p:pic>
        <p:sp>
          <p:nvSpPr>
            <p:cNvPr id="28" name="图形"/>
            <p:cNvSpPr/>
            <p:nvPr/>
          </p:nvSpPr>
          <p:spPr>
            <a:xfrm>
              <a:off x="9505" y="2974"/>
              <a:ext cx="1182" cy="1182"/>
            </a:xfrm>
            <a:prstGeom prst="roundRect">
              <a:avLst/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4" name="图形"/>
            <p:cNvSpPr/>
            <p:nvPr/>
          </p:nvSpPr>
          <p:spPr>
            <a:xfrm>
              <a:off x="9505" y="5301"/>
              <a:ext cx="1182" cy="1182"/>
            </a:xfrm>
            <a:prstGeom prst="round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图形"/>
            <p:cNvSpPr/>
            <p:nvPr/>
          </p:nvSpPr>
          <p:spPr>
            <a:xfrm>
              <a:off x="9505" y="7628"/>
              <a:ext cx="1182" cy="1182"/>
            </a:xfrm>
            <a:prstGeom prst="roundRect">
              <a:avLst/>
            </a:prstGeom>
            <a:solidFill>
              <a:srgbClr val="F5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阿里巴巴普惠体 Heavy" panose="00020600040101010101" charset="-122"/>
                  <a:ea typeface="阿里巴巴普惠体 Heavy" panose="00020600040101010101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9" name="图形"/>
            <p:cNvSpPr/>
            <p:nvPr/>
          </p:nvSpPr>
          <p:spPr>
            <a:xfrm>
              <a:off x="2194" y="6475"/>
              <a:ext cx="422" cy="2698"/>
            </a:xfrm>
            <a:prstGeom prst="rect">
              <a:avLst/>
            </a:prstGeom>
            <a:gradFill flip="none" rotWithShape="1">
              <a:gsLst>
                <a:gs pos="0">
                  <a:srgbClr val="B9C1AD"/>
                </a:gs>
                <a:gs pos="100000">
                  <a:srgbClr val="B9C1AD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2868" y="7647"/>
              <a:ext cx="6085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1042" y="2767"/>
              <a:ext cx="6294" cy="1537"/>
              <a:chOff x="2604" y="3165"/>
              <a:chExt cx="6294" cy="1537"/>
            </a:xfrm>
          </p:grpSpPr>
          <p:sp>
            <p:nvSpPr>
              <p:cNvPr id="45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6" name="图形"/>
              <p:cNvSpPr txBox="1"/>
              <p:nvPr/>
            </p:nvSpPr>
            <p:spPr>
              <a:xfrm>
                <a:off x="2604" y="3744"/>
                <a:ext cx="6294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1042" y="5094"/>
              <a:ext cx="6294" cy="1537"/>
              <a:chOff x="2604" y="3165"/>
              <a:chExt cx="6294" cy="1537"/>
            </a:xfrm>
          </p:grpSpPr>
          <p:sp>
            <p:nvSpPr>
              <p:cNvPr id="11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图形"/>
              <p:cNvSpPr txBox="1"/>
              <p:nvPr/>
            </p:nvSpPr>
            <p:spPr>
              <a:xfrm>
                <a:off x="2604" y="3744"/>
                <a:ext cx="6294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1042" y="7421"/>
              <a:ext cx="6294" cy="1537"/>
              <a:chOff x="2604" y="3165"/>
              <a:chExt cx="6294" cy="1537"/>
            </a:xfrm>
          </p:grpSpPr>
          <p:sp>
            <p:nvSpPr>
              <p:cNvPr id="14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5" name="图形"/>
              <p:cNvSpPr txBox="1"/>
              <p:nvPr/>
            </p:nvSpPr>
            <p:spPr>
              <a:xfrm>
                <a:off x="2604" y="3744"/>
                <a:ext cx="6294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142865" cy="608965"/>
            <a:chOff x="397" y="606"/>
            <a:chExt cx="8099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04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640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Future work plan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3" name="图形"/>
          <p:cNvGrpSpPr/>
          <p:nvPr/>
        </p:nvGrpSpPr>
        <p:grpSpPr>
          <a:xfrm>
            <a:off x="1035685" y="1956436"/>
            <a:ext cx="10072371" cy="3790950"/>
            <a:chOff x="1631" y="3081"/>
            <a:chExt cx="15862" cy="5970"/>
          </a:xfrm>
        </p:grpSpPr>
        <p:sp>
          <p:nvSpPr>
            <p:cNvPr id="2" name="图形"/>
            <p:cNvSpPr/>
            <p:nvPr/>
          </p:nvSpPr>
          <p:spPr>
            <a:xfrm>
              <a:off x="1631" y="3081"/>
              <a:ext cx="8724" cy="59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48F7E"/>
                </a:gs>
                <a:gs pos="75000">
                  <a:srgbClr val="C48F7E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9" name="图形"/>
            <p:cNvSpPr/>
            <p:nvPr/>
          </p:nvSpPr>
          <p:spPr>
            <a:xfrm flipH="1" flipV="1">
              <a:off x="8805" y="3081"/>
              <a:ext cx="8688" cy="59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C1AD"/>
                </a:gs>
                <a:gs pos="75000">
                  <a:srgbClr val="B9C1A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9097" y="4552"/>
              <a:ext cx="1066" cy="30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keyword</a:t>
              </a:r>
              <a:endParaRPr lang="zh-CN" altLang="en-US" sz="32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789" y="3432"/>
              <a:ext cx="6465" cy="1537"/>
              <a:chOff x="2604" y="3165"/>
              <a:chExt cx="6465" cy="1537"/>
            </a:xfrm>
          </p:grpSpPr>
          <p:sp>
            <p:nvSpPr>
              <p:cNvPr id="17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8" name="图形"/>
              <p:cNvSpPr txBox="1"/>
              <p:nvPr/>
            </p:nvSpPr>
            <p:spPr>
              <a:xfrm>
                <a:off x="2604" y="3744"/>
                <a:ext cx="6465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89" y="5234"/>
              <a:ext cx="6465" cy="1537"/>
              <a:chOff x="2604" y="3165"/>
              <a:chExt cx="6465" cy="1537"/>
            </a:xfrm>
          </p:grpSpPr>
          <p:sp>
            <p:nvSpPr>
              <p:cNvPr id="20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1" name="图形"/>
              <p:cNvSpPr txBox="1"/>
              <p:nvPr/>
            </p:nvSpPr>
            <p:spPr>
              <a:xfrm>
                <a:off x="2604" y="3744"/>
                <a:ext cx="6465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789" y="7036"/>
              <a:ext cx="6465" cy="1537"/>
              <a:chOff x="2604" y="3165"/>
              <a:chExt cx="6465" cy="1537"/>
            </a:xfrm>
          </p:grpSpPr>
          <p:sp>
            <p:nvSpPr>
              <p:cNvPr id="23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4" name="图形"/>
              <p:cNvSpPr txBox="1"/>
              <p:nvPr/>
            </p:nvSpPr>
            <p:spPr>
              <a:xfrm>
                <a:off x="2604" y="3744"/>
                <a:ext cx="6465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843" y="3432"/>
              <a:ext cx="6487" cy="1537"/>
              <a:chOff x="2411" y="3165"/>
              <a:chExt cx="6487" cy="1537"/>
            </a:xfrm>
          </p:grpSpPr>
          <p:sp>
            <p:nvSpPr>
              <p:cNvPr id="26" name="图形"/>
              <p:cNvSpPr txBox="1"/>
              <p:nvPr/>
            </p:nvSpPr>
            <p:spPr>
              <a:xfrm>
                <a:off x="5848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7" name="图形"/>
              <p:cNvSpPr txBox="1"/>
              <p:nvPr/>
            </p:nvSpPr>
            <p:spPr>
              <a:xfrm>
                <a:off x="2411" y="3744"/>
                <a:ext cx="6487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843" y="5234"/>
              <a:ext cx="6487" cy="1537"/>
              <a:chOff x="2411" y="3165"/>
              <a:chExt cx="6487" cy="1537"/>
            </a:xfrm>
          </p:grpSpPr>
          <p:sp>
            <p:nvSpPr>
              <p:cNvPr id="30" name="图形"/>
              <p:cNvSpPr txBox="1"/>
              <p:nvPr/>
            </p:nvSpPr>
            <p:spPr>
              <a:xfrm>
                <a:off x="5848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1" name="图形"/>
              <p:cNvSpPr txBox="1"/>
              <p:nvPr/>
            </p:nvSpPr>
            <p:spPr>
              <a:xfrm>
                <a:off x="2411" y="3744"/>
                <a:ext cx="6487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843" y="7036"/>
              <a:ext cx="6487" cy="1537"/>
              <a:chOff x="2411" y="3165"/>
              <a:chExt cx="6487" cy="1537"/>
            </a:xfrm>
          </p:grpSpPr>
          <p:sp>
            <p:nvSpPr>
              <p:cNvPr id="33" name="图形"/>
              <p:cNvSpPr txBox="1"/>
              <p:nvPr/>
            </p:nvSpPr>
            <p:spPr>
              <a:xfrm>
                <a:off x="5848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4" name="图形"/>
              <p:cNvSpPr txBox="1"/>
              <p:nvPr/>
            </p:nvSpPr>
            <p:spPr>
              <a:xfrm>
                <a:off x="2411" y="3744"/>
                <a:ext cx="6487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201920" cy="608965"/>
            <a:chOff x="397" y="606"/>
            <a:chExt cx="8192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04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733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Future work plan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2" name="图形"/>
          <p:cNvGrpSpPr/>
          <p:nvPr/>
        </p:nvGrpSpPr>
        <p:grpSpPr>
          <a:xfrm>
            <a:off x="1033780" y="1996441"/>
            <a:ext cx="10074275" cy="3590290"/>
            <a:chOff x="1628" y="3144"/>
            <a:chExt cx="15865" cy="5654"/>
          </a:xfrm>
        </p:grpSpPr>
        <p:sp>
          <p:nvSpPr>
            <p:cNvPr id="252" name="图形"/>
            <p:cNvSpPr/>
            <p:nvPr/>
          </p:nvSpPr>
          <p:spPr>
            <a:xfrm>
              <a:off x="5658" y="3144"/>
              <a:ext cx="3775" cy="5653"/>
            </a:xfrm>
            <a:prstGeom prst="plaque">
              <a:avLst>
                <a:gd name="adj" fmla="val 10906"/>
              </a:avLst>
            </a:prstGeom>
            <a:noFill/>
            <a:ln w="25400">
              <a:solidFill>
                <a:srgbClr val="C48F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55" name="图形"/>
            <p:cNvSpPr/>
            <p:nvPr>
              <p:custDataLst>
                <p:tags r:id="rId2"/>
              </p:custDataLst>
            </p:nvPr>
          </p:nvSpPr>
          <p:spPr>
            <a:xfrm>
              <a:off x="9688" y="3145"/>
              <a:ext cx="3775" cy="5653"/>
            </a:xfrm>
            <a:prstGeom prst="plaque">
              <a:avLst>
                <a:gd name="adj" fmla="val 10906"/>
              </a:avLst>
            </a:prstGeom>
            <a:noFill/>
            <a:ln w="25400">
              <a:solidFill>
                <a:srgbClr val="B9C1A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942" y="3531"/>
              <a:ext cx="1268" cy="1265"/>
              <a:chOff x="11404" y="1902"/>
              <a:chExt cx="1440" cy="1436"/>
            </a:xfrm>
          </p:grpSpPr>
          <p:sp>
            <p:nvSpPr>
              <p:cNvPr id="258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11404" y="1902"/>
                <a:ext cx="1440" cy="1437"/>
              </a:xfrm>
              <a:prstGeom prst="rect">
                <a:avLst/>
              </a:pr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261" name="图形" descr="文件夹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826" y="2323"/>
                <a:ext cx="596" cy="596"/>
              </a:xfrm>
              <a:prstGeom prst="rect">
                <a:avLst/>
              </a:prstGeom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6910" y="3529"/>
              <a:ext cx="1270" cy="1267"/>
              <a:chOff x="6973" y="1901"/>
              <a:chExt cx="1441" cy="1438"/>
            </a:xfrm>
          </p:grpSpPr>
          <p:sp>
            <p:nvSpPr>
              <p:cNvPr id="259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6973" y="1901"/>
                <a:ext cx="1441" cy="1438"/>
              </a:xfrm>
              <a:prstGeom prst="rect">
                <a:avLst/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263" name="图形" descr="手托物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34" y="2260"/>
                <a:ext cx="720" cy="720"/>
              </a:xfrm>
              <a:prstGeom prst="rect">
                <a:avLst/>
              </a:prstGeom>
            </p:spPr>
          </p:pic>
        </p:grpSp>
        <p:pic>
          <p:nvPicPr>
            <p:cNvPr id="15" name="图形" descr="ai5_783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" y="3144"/>
              <a:ext cx="3775" cy="565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75" h="5653">
                  <a:moveTo>
                    <a:pt x="412" y="0"/>
                  </a:moveTo>
                  <a:lnTo>
                    <a:pt x="3363" y="0"/>
                  </a:lnTo>
                  <a:cubicBezTo>
                    <a:pt x="3363" y="227"/>
                    <a:pt x="3548" y="412"/>
                    <a:pt x="3775" y="412"/>
                  </a:cubicBezTo>
                  <a:lnTo>
                    <a:pt x="3775" y="5241"/>
                  </a:lnTo>
                  <a:cubicBezTo>
                    <a:pt x="3548" y="5241"/>
                    <a:pt x="3363" y="5426"/>
                    <a:pt x="3363" y="5653"/>
                  </a:cubicBezTo>
                  <a:lnTo>
                    <a:pt x="412" y="5653"/>
                  </a:lnTo>
                  <a:cubicBezTo>
                    <a:pt x="412" y="5426"/>
                    <a:pt x="227" y="5241"/>
                    <a:pt x="0" y="5241"/>
                  </a:cubicBezTo>
                  <a:lnTo>
                    <a:pt x="0" y="412"/>
                  </a:lnTo>
                  <a:cubicBezTo>
                    <a:pt x="227" y="412"/>
                    <a:pt x="412" y="227"/>
                    <a:pt x="412" y="0"/>
                  </a:cubicBezTo>
                  <a:close/>
                </a:path>
              </a:pathLst>
            </a:custGeom>
          </p:spPr>
        </p:pic>
        <p:pic>
          <p:nvPicPr>
            <p:cNvPr id="16" name="图形" descr="ai5_7831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718" y="3144"/>
              <a:ext cx="3775" cy="565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75" h="5653">
                  <a:moveTo>
                    <a:pt x="412" y="0"/>
                  </a:moveTo>
                  <a:lnTo>
                    <a:pt x="3363" y="0"/>
                  </a:lnTo>
                  <a:cubicBezTo>
                    <a:pt x="3363" y="227"/>
                    <a:pt x="3548" y="412"/>
                    <a:pt x="3775" y="412"/>
                  </a:cubicBezTo>
                  <a:lnTo>
                    <a:pt x="3775" y="5241"/>
                  </a:lnTo>
                  <a:cubicBezTo>
                    <a:pt x="3548" y="5241"/>
                    <a:pt x="3363" y="5426"/>
                    <a:pt x="3363" y="5653"/>
                  </a:cubicBezTo>
                  <a:lnTo>
                    <a:pt x="412" y="5653"/>
                  </a:lnTo>
                  <a:cubicBezTo>
                    <a:pt x="412" y="5426"/>
                    <a:pt x="227" y="5241"/>
                    <a:pt x="0" y="5241"/>
                  </a:cubicBezTo>
                  <a:lnTo>
                    <a:pt x="0" y="412"/>
                  </a:lnTo>
                  <a:cubicBezTo>
                    <a:pt x="227" y="412"/>
                    <a:pt x="412" y="227"/>
                    <a:pt x="412" y="0"/>
                  </a:cubicBezTo>
                  <a:close/>
                </a:path>
              </a:pathLst>
            </a:custGeom>
          </p:spPr>
        </p:pic>
        <p:grpSp>
          <p:nvGrpSpPr>
            <p:cNvPr id="17" name="组合 16"/>
            <p:cNvGrpSpPr/>
            <p:nvPr/>
          </p:nvGrpSpPr>
          <p:grpSpPr>
            <a:xfrm>
              <a:off x="5916" y="5393"/>
              <a:ext cx="3288" cy="2615"/>
              <a:chOff x="2604" y="3165"/>
              <a:chExt cx="3288" cy="2615"/>
            </a:xfrm>
          </p:grpSpPr>
          <p:sp>
            <p:nvSpPr>
              <p:cNvPr id="18" name="图形"/>
              <p:cNvSpPr txBox="1"/>
              <p:nvPr/>
            </p:nvSpPr>
            <p:spPr>
              <a:xfrm>
                <a:off x="3109" y="3165"/>
                <a:ext cx="2278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9" name="图形"/>
              <p:cNvSpPr txBox="1"/>
              <p:nvPr/>
            </p:nvSpPr>
            <p:spPr>
              <a:xfrm>
                <a:off x="2604" y="3744"/>
                <a:ext cx="3288" cy="2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932" y="5393"/>
              <a:ext cx="3288" cy="2615"/>
              <a:chOff x="2604" y="3165"/>
              <a:chExt cx="3288" cy="2615"/>
            </a:xfrm>
          </p:grpSpPr>
          <p:sp>
            <p:nvSpPr>
              <p:cNvPr id="10" name="图形"/>
              <p:cNvSpPr txBox="1"/>
              <p:nvPr/>
            </p:nvSpPr>
            <p:spPr>
              <a:xfrm>
                <a:off x="3109" y="3165"/>
                <a:ext cx="2278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" name="图形"/>
              <p:cNvSpPr txBox="1"/>
              <p:nvPr/>
            </p:nvSpPr>
            <p:spPr>
              <a:xfrm>
                <a:off x="2604" y="3744"/>
                <a:ext cx="3288" cy="2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191125" cy="608965"/>
            <a:chOff x="397" y="606"/>
            <a:chExt cx="8175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04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716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Future work plan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38" name="图形"/>
          <p:cNvGrpSpPr/>
          <p:nvPr/>
        </p:nvGrpSpPr>
        <p:grpSpPr>
          <a:xfrm>
            <a:off x="919480" y="1524636"/>
            <a:ext cx="10453371" cy="4365625"/>
            <a:chOff x="1448" y="2401"/>
            <a:chExt cx="16462" cy="6875"/>
          </a:xfrm>
        </p:grpSpPr>
        <p:sp>
          <p:nvSpPr>
            <p:cNvPr id="3" name="图形"/>
            <p:cNvSpPr/>
            <p:nvPr/>
          </p:nvSpPr>
          <p:spPr>
            <a:xfrm rot="10800000" flipV="1">
              <a:off x="11829" y="3048"/>
              <a:ext cx="5642" cy="5640"/>
            </a:xfrm>
            <a:prstGeom prst="diamond">
              <a:avLst/>
            </a:prstGeom>
            <a:noFill/>
            <a:ln w="12700" cap="flat" cmpd="sng" algn="ctr">
              <a:solidFill>
                <a:srgbClr val="EDE4C4"/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2" name="图形"/>
            <p:cNvSpPr txBox="1">
              <a:spLocks noChangeArrowheads="1"/>
            </p:cNvSpPr>
            <p:nvPr/>
          </p:nvSpPr>
          <p:spPr bwMode="auto">
            <a:xfrm rot="18916990">
              <a:off x="11728" y="4028"/>
              <a:ext cx="3677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7175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1D5B2D"/>
                </a:buClr>
                <a:buFont typeface="阿里巴巴普惠体" panose="00020600040101010101" charset="-122"/>
                <a:buNone/>
              </a:pPr>
              <a:r>
                <a:rPr lang="en-US" altLang="zh-CN" sz="2800" dirty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Describe</a:t>
              </a:r>
            </a:p>
          </p:txBody>
        </p:sp>
        <p:cxnSp>
          <p:nvCxnSpPr>
            <p:cNvPr id="8" name="图形"/>
            <p:cNvCxnSpPr>
              <a:stCxn id="3" idx="3"/>
              <a:endCxn id="3" idx="0"/>
            </p:cNvCxnSpPr>
            <p:nvPr/>
          </p:nvCxnSpPr>
          <p:spPr>
            <a:xfrm flipV="1">
              <a:off x="11829" y="3048"/>
              <a:ext cx="2822" cy="2820"/>
            </a:xfrm>
            <a:prstGeom prst="line">
              <a:avLst/>
            </a:prstGeom>
            <a:noFill/>
            <a:ln w="57150" cap="flat" cmpd="sng" algn="ctr">
              <a:solidFill>
                <a:srgbClr val="F5D8A5"/>
              </a:solidFill>
              <a:prstDash val="solid"/>
              <a:miter lim="800000"/>
            </a:ln>
            <a:effectLst/>
          </p:spPr>
        </p:cxnSp>
        <p:cxnSp>
          <p:nvCxnSpPr>
            <p:cNvPr id="10" name="图形"/>
            <p:cNvCxnSpPr/>
            <p:nvPr/>
          </p:nvCxnSpPr>
          <p:spPr>
            <a:xfrm>
              <a:off x="1843" y="5868"/>
              <a:ext cx="10007" cy="0"/>
            </a:xfrm>
            <a:prstGeom prst="line">
              <a:avLst/>
            </a:prstGeom>
            <a:noFill/>
            <a:ln w="57150" cap="flat" cmpd="sng" algn="ctr">
              <a:solidFill>
                <a:srgbClr val="F5D8A5"/>
              </a:solidFill>
              <a:prstDash val="solid"/>
              <a:miter lim="800000"/>
            </a:ln>
            <a:effectLst/>
          </p:spPr>
        </p:cxnSp>
        <p:cxnSp>
          <p:nvCxnSpPr>
            <p:cNvPr id="11" name="图形"/>
            <p:cNvCxnSpPr/>
            <p:nvPr/>
          </p:nvCxnSpPr>
          <p:spPr>
            <a:xfrm>
              <a:off x="11829" y="5866"/>
              <a:ext cx="2822" cy="2820"/>
            </a:xfrm>
            <a:prstGeom prst="line">
              <a:avLst/>
            </a:prstGeom>
            <a:noFill/>
            <a:ln w="57150" cap="flat" cmpd="sng" algn="ctr">
              <a:solidFill>
                <a:srgbClr val="F5D8A5"/>
              </a:solidFill>
              <a:prstDash val="solid"/>
              <a:miter lim="800000"/>
            </a:ln>
            <a:effectLst/>
          </p:spPr>
        </p:cxnSp>
        <p:sp>
          <p:nvSpPr>
            <p:cNvPr id="12" name="图形"/>
            <p:cNvSpPr/>
            <p:nvPr/>
          </p:nvSpPr>
          <p:spPr>
            <a:xfrm>
              <a:off x="1448" y="4916"/>
              <a:ext cx="1880" cy="1880"/>
            </a:xfrm>
            <a:prstGeom prst="ellipse">
              <a:avLst/>
            </a:prstGeom>
            <a:noFill/>
            <a:ln w="12700" cap="flat" cmpd="sng" algn="ctr">
              <a:solidFill>
                <a:srgbClr val="C48F7E"/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1678" y="5146"/>
              <a:ext cx="1440" cy="1440"/>
            </a:xfrm>
            <a:prstGeom prst="ellipse">
              <a:avLst/>
            </a:prstGeom>
            <a:solidFill>
              <a:srgbClr val="C48F7E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Time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4903" y="4751"/>
              <a:ext cx="2212" cy="2210"/>
            </a:xfrm>
            <a:prstGeom prst="ellipse">
              <a:avLst/>
            </a:prstGeom>
            <a:noFill/>
            <a:ln w="12700" cap="flat" cmpd="sng" algn="ctr">
              <a:solidFill>
                <a:srgbClr val="B9C1AD"/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5" name="图形"/>
            <p:cNvSpPr/>
            <p:nvPr/>
          </p:nvSpPr>
          <p:spPr>
            <a:xfrm>
              <a:off x="5163" y="5018"/>
              <a:ext cx="1692" cy="1695"/>
            </a:xfrm>
            <a:prstGeom prst="ellipse">
              <a:avLst/>
            </a:prstGeom>
            <a:solidFill>
              <a:srgbClr val="B9C1AD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Time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8690" y="4666"/>
              <a:ext cx="2383" cy="2380"/>
            </a:xfrm>
            <a:prstGeom prst="ellipse">
              <a:avLst/>
            </a:prstGeom>
            <a:noFill/>
            <a:ln w="12700" cap="flat" cmpd="sng" algn="ctr">
              <a:solidFill>
                <a:srgbClr val="C48F7E"/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7" name="图形"/>
            <p:cNvSpPr/>
            <p:nvPr/>
          </p:nvSpPr>
          <p:spPr>
            <a:xfrm>
              <a:off x="8970" y="4943"/>
              <a:ext cx="1825" cy="1825"/>
            </a:xfrm>
            <a:prstGeom prst="ellipse">
              <a:avLst/>
            </a:prstGeom>
            <a:solidFill>
              <a:srgbClr val="C48F7E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Time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pic>
          <p:nvPicPr>
            <p:cNvPr id="20" name="图形" descr="ai5_783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60" y="3100"/>
              <a:ext cx="5550" cy="5550"/>
            </a:xfrm>
            <a:prstGeom prst="diamond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482" y="7230"/>
              <a:ext cx="4319" cy="2046"/>
              <a:chOff x="2604" y="3165"/>
              <a:chExt cx="4319" cy="2046"/>
            </a:xfrm>
          </p:grpSpPr>
          <p:sp>
            <p:nvSpPr>
              <p:cNvPr id="22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1" name="图形"/>
              <p:cNvSpPr txBox="1"/>
              <p:nvPr/>
            </p:nvSpPr>
            <p:spPr>
              <a:xfrm>
                <a:off x="2604" y="3744"/>
                <a:ext cx="431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850" y="2401"/>
              <a:ext cx="4319" cy="2046"/>
              <a:chOff x="2604" y="3165"/>
              <a:chExt cx="4319" cy="2046"/>
            </a:xfrm>
          </p:grpSpPr>
          <p:sp>
            <p:nvSpPr>
              <p:cNvPr id="33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4" name="图形"/>
              <p:cNvSpPr txBox="1"/>
              <p:nvPr/>
            </p:nvSpPr>
            <p:spPr>
              <a:xfrm>
                <a:off x="2604" y="3744"/>
                <a:ext cx="431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041" y="7230"/>
              <a:ext cx="4319" cy="2046"/>
              <a:chOff x="2604" y="3165"/>
              <a:chExt cx="4319" cy="2046"/>
            </a:xfrm>
          </p:grpSpPr>
          <p:sp>
            <p:nvSpPr>
              <p:cNvPr id="36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7" name="图形"/>
              <p:cNvSpPr txBox="1"/>
              <p:nvPr/>
            </p:nvSpPr>
            <p:spPr>
              <a:xfrm>
                <a:off x="2604" y="3744"/>
                <a:ext cx="431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形"/>
          <p:cNvSpPr>
            <a:spLocks noEditPoints="1"/>
          </p:cNvSpPr>
          <p:nvPr/>
        </p:nvSpPr>
        <p:spPr bwMode="auto">
          <a:xfrm rot="20460000">
            <a:off x="4677449" y="1602511"/>
            <a:ext cx="1823085" cy="438785"/>
          </a:xfrm>
          <a:custGeom>
            <a:avLst/>
            <a:gdLst>
              <a:gd name="T0" fmla="*/ 515 w 515"/>
              <a:gd name="T1" fmla="*/ 105 h 124"/>
              <a:gd name="T2" fmla="*/ 494 w 515"/>
              <a:gd name="T3" fmla="*/ 98 h 124"/>
              <a:gd name="T4" fmla="*/ 449 w 515"/>
              <a:gd name="T5" fmla="*/ 93 h 124"/>
              <a:gd name="T6" fmla="*/ 497 w 515"/>
              <a:gd name="T7" fmla="*/ 88 h 124"/>
              <a:gd name="T8" fmla="*/ 502 w 515"/>
              <a:gd name="T9" fmla="*/ 82 h 124"/>
              <a:gd name="T10" fmla="*/ 509 w 515"/>
              <a:gd name="T11" fmla="*/ 75 h 124"/>
              <a:gd name="T12" fmla="*/ 505 w 515"/>
              <a:gd name="T13" fmla="*/ 70 h 124"/>
              <a:gd name="T14" fmla="*/ 432 w 515"/>
              <a:gd name="T15" fmla="*/ 59 h 124"/>
              <a:gd name="T16" fmla="*/ 365 w 515"/>
              <a:gd name="T17" fmla="*/ 46 h 124"/>
              <a:gd name="T18" fmla="*/ 433 w 515"/>
              <a:gd name="T19" fmla="*/ 50 h 124"/>
              <a:gd name="T20" fmla="*/ 411 w 515"/>
              <a:gd name="T21" fmla="*/ 44 h 124"/>
              <a:gd name="T22" fmla="*/ 361 w 515"/>
              <a:gd name="T23" fmla="*/ 33 h 124"/>
              <a:gd name="T24" fmla="*/ 379 w 515"/>
              <a:gd name="T25" fmla="*/ 33 h 124"/>
              <a:gd name="T26" fmla="*/ 470 w 515"/>
              <a:gd name="T27" fmla="*/ 35 h 124"/>
              <a:gd name="T28" fmla="*/ 441 w 515"/>
              <a:gd name="T29" fmla="*/ 30 h 124"/>
              <a:gd name="T30" fmla="*/ 440 w 515"/>
              <a:gd name="T31" fmla="*/ 31 h 124"/>
              <a:gd name="T32" fmla="*/ 240 w 515"/>
              <a:gd name="T33" fmla="*/ 10 h 124"/>
              <a:gd name="T34" fmla="*/ 265 w 515"/>
              <a:gd name="T35" fmla="*/ 6 h 124"/>
              <a:gd name="T36" fmla="*/ 98 w 515"/>
              <a:gd name="T37" fmla="*/ 2 h 124"/>
              <a:gd name="T38" fmla="*/ 59 w 515"/>
              <a:gd name="T39" fmla="*/ 6 h 124"/>
              <a:gd name="T40" fmla="*/ 17 w 515"/>
              <a:gd name="T41" fmla="*/ 16 h 124"/>
              <a:gd name="T42" fmla="*/ 30 w 515"/>
              <a:gd name="T43" fmla="*/ 26 h 124"/>
              <a:gd name="T44" fmla="*/ 35 w 515"/>
              <a:gd name="T45" fmla="*/ 35 h 124"/>
              <a:gd name="T46" fmla="*/ 21 w 515"/>
              <a:gd name="T47" fmla="*/ 42 h 124"/>
              <a:gd name="T48" fmla="*/ 16 w 515"/>
              <a:gd name="T49" fmla="*/ 48 h 124"/>
              <a:gd name="T50" fmla="*/ 25 w 515"/>
              <a:gd name="T51" fmla="*/ 52 h 124"/>
              <a:gd name="T52" fmla="*/ 9 w 515"/>
              <a:gd name="T53" fmla="*/ 57 h 124"/>
              <a:gd name="T54" fmla="*/ 4 w 515"/>
              <a:gd name="T55" fmla="*/ 65 h 124"/>
              <a:gd name="T56" fmla="*/ 1 w 515"/>
              <a:gd name="T57" fmla="*/ 69 h 124"/>
              <a:gd name="T58" fmla="*/ 9 w 515"/>
              <a:gd name="T59" fmla="*/ 74 h 124"/>
              <a:gd name="T60" fmla="*/ 21 w 515"/>
              <a:gd name="T61" fmla="*/ 86 h 124"/>
              <a:gd name="T62" fmla="*/ 25 w 515"/>
              <a:gd name="T63" fmla="*/ 94 h 124"/>
              <a:gd name="T64" fmla="*/ 23 w 515"/>
              <a:gd name="T65" fmla="*/ 105 h 124"/>
              <a:gd name="T66" fmla="*/ 205 w 515"/>
              <a:gd name="T67" fmla="*/ 120 h 124"/>
              <a:gd name="T68" fmla="*/ 190 w 515"/>
              <a:gd name="T69" fmla="*/ 117 h 124"/>
              <a:gd name="T70" fmla="*/ 49 w 515"/>
              <a:gd name="T71" fmla="*/ 108 h 124"/>
              <a:gd name="T72" fmla="*/ 303 w 515"/>
              <a:gd name="T73" fmla="*/ 117 h 124"/>
              <a:gd name="T74" fmla="*/ 436 w 515"/>
              <a:gd name="T75" fmla="*/ 123 h 124"/>
              <a:gd name="T76" fmla="*/ 440 w 515"/>
              <a:gd name="T77" fmla="*/ 119 h 124"/>
              <a:gd name="T78" fmla="*/ 464 w 515"/>
              <a:gd name="T79" fmla="*/ 112 h 124"/>
              <a:gd name="T80" fmla="*/ 451 w 515"/>
              <a:gd name="T81" fmla="*/ 107 h 124"/>
              <a:gd name="T82" fmla="*/ 477 w 515"/>
              <a:gd name="T83" fmla="*/ 107 h 124"/>
              <a:gd name="T84" fmla="*/ 434 w 515"/>
              <a:gd name="T85" fmla="*/ 28 h 124"/>
              <a:gd name="T86" fmla="*/ 429 w 515"/>
              <a:gd name="T87" fmla="*/ 29 h 124"/>
              <a:gd name="T88" fmla="*/ 424 w 515"/>
              <a:gd name="T89" fmla="*/ 26 h 124"/>
              <a:gd name="T90" fmla="*/ 384 w 515"/>
              <a:gd name="T91" fmla="*/ 108 h 124"/>
              <a:gd name="T92" fmla="*/ 456 w 515"/>
              <a:gd name="T93" fmla="*/ 113 h 124"/>
              <a:gd name="T94" fmla="*/ 456 w 515"/>
              <a:gd name="T95" fmla="*/ 113 h 124"/>
              <a:gd name="T96" fmla="*/ 426 w 515"/>
              <a:gd name="T97" fmla="*/ 10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5" h="124">
                <a:moveTo>
                  <a:pt x="477" y="107"/>
                </a:moveTo>
                <a:cubicBezTo>
                  <a:pt x="477" y="106"/>
                  <a:pt x="477" y="106"/>
                  <a:pt x="477" y="106"/>
                </a:cubicBezTo>
                <a:cubicBezTo>
                  <a:pt x="489" y="106"/>
                  <a:pt x="502" y="106"/>
                  <a:pt x="514" y="106"/>
                </a:cubicBezTo>
                <a:cubicBezTo>
                  <a:pt x="515" y="105"/>
                  <a:pt x="515" y="105"/>
                  <a:pt x="515" y="105"/>
                </a:cubicBezTo>
                <a:cubicBezTo>
                  <a:pt x="492" y="105"/>
                  <a:pt x="472" y="104"/>
                  <a:pt x="450" y="101"/>
                </a:cubicBezTo>
                <a:cubicBezTo>
                  <a:pt x="445" y="100"/>
                  <a:pt x="445" y="100"/>
                  <a:pt x="445" y="100"/>
                </a:cubicBezTo>
                <a:cubicBezTo>
                  <a:pt x="446" y="99"/>
                  <a:pt x="446" y="99"/>
                  <a:pt x="446" y="99"/>
                </a:cubicBezTo>
                <a:cubicBezTo>
                  <a:pt x="463" y="99"/>
                  <a:pt x="478" y="97"/>
                  <a:pt x="494" y="98"/>
                </a:cubicBezTo>
                <a:cubicBezTo>
                  <a:pt x="491" y="97"/>
                  <a:pt x="491" y="97"/>
                  <a:pt x="491" y="97"/>
                </a:cubicBezTo>
                <a:cubicBezTo>
                  <a:pt x="493" y="95"/>
                  <a:pt x="493" y="95"/>
                  <a:pt x="493" y="95"/>
                </a:cubicBezTo>
                <a:cubicBezTo>
                  <a:pt x="478" y="95"/>
                  <a:pt x="463" y="96"/>
                  <a:pt x="449" y="94"/>
                </a:cubicBezTo>
                <a:cubicBezTo>
                  <a:pt x="449" y="93"/>
                  <a:pt x="449" y="93"/>
                  <a:pt x="449" y="93"/>
                </a:cubicBezTo>
                <a:cubicBezTo>
                  <a:pt x="467" y="93"/>
                  <a:pt x="485" y="94"/>
                  <a:pt x="503" y="93"/>
                </a:cubicBezTo>
                <a:cubicBezTo>
                  <a:pt x="505" y="92"/>
                  <a:pt x="506" y="90"/>
                  <a:pt x="508" y="91"/>
                </a:cubicBezTo>
                <a:cubicBezTo>
                  <a:pt x="509" y="91"/>
                  <a:pt x="509" y="90"/>
                  <a:pt x="510" y="89"/>
                </a:cubicBezTo>
                <a:cubicBezTo>
                  <a:pt x="497" y="88"/>
                  <a:pt x="497" y="88"/>
                  <a:pt x="497" y="88"/>
                </a:cubicBezTo>
                <a:cubicBezTo>
                  <a:pt x="492" y="86"/>
                  <a:pt x="486" y="89"/>
                  <a:pt x="482" y="85"/>
                </a:cubicBezTo>
                <a:cubicBezTo>
                  <a:pt x="465" y="85"/>
                  <a:pt x="448" y="83"/>
                  <a:pt x="432" y="82"/>
                </a:cubicBezTo>
                <a:cubicBezTo>
                  <a:pt x="432" y="81"/>
                  <a:pt x="432" y="81"/>
                  <a:pt x="432" y="81"/>
                </a:cubicBezTo>
                <a:cubicBezTo>
                  <a:pt x="455" y="82"/>
                  <a:pt x="479" y="81"/>
                  <a:pt x="502" y="82"/>
                </a:cubicBezTo>
                <a:cubicBezTo>
                  <a:pt x="475" y="79"/>
                  <a:pt x="475" y="79"/>
                  <a:pt x="475" y="79"/>
                </a:cubicBezTo>
                <a:cubicBezTo>
                  <a:pt x="482" y="78"/>
                  <a:pt x="489" y="76"/>
                  <a:pt x="497" y="78"/>
                </a:cubicBezTo>
                <a:cubicBezTo>
                  <a:pt x="500" y="77"/>
                  <a:pt x="503" y="77"/>
                  <a:pt x="506" y="77"/>
                </a:cubicBezTo>
                <a:cubicBezTo>
                  <a:pt x="507" y="77"/>
                  <a:pt x="507" y="75"/>
                  <a:pt x="509" y="75"/>
                </a:cubicBezTo>
                <a:cubicBezTo>
                  <a:pt x="509" y="74"/>
                  <a:pt x="509" y="74"/>
                  <a:pt x="509" y="74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2"/>
                  <a:pt x="491" y="72"/>
                  <a:pt x="491" y="72"/>
                </a:cubicBezTo>
                <a:cubicBezTo>
                  <a:pt x="495" y="71"/>
                  <a:pt x="501" y="72"/>
                  <a:pt x="505" y="70"/>
                </a:cubicBezTo>
                <a:cubicBezTo>
                  <a:pt x="500" y="70"/>
                  <a:pt x="494" y="69"/>
                  <a:pt x="490" y="70"/>
                </a:cubicBezTo>
                <a:cubicBezTo>
                  <a:pt x="486" y="68"/>
                  <a:pt x="478" y="70"/>
                  <a:pt x="476" y="66"/>
                </a:cubicBezTo>
                <a:cubicBezTo>
                  <a:pt x="462" y="64"/>
                  <a:pt x="446" y="64"/>
                  <a:pt x="431" y="62"/>
                </a:cubicBezTo>
                <a:cubicBezTo>
                  <a:pt x="432" y="61"/>
                  <a:pt x="429" y="59"/>
                  <a:pt x="432" y="59"/>
                </a:cubicBezTo>
                <a:cubicBezTo>
                  <a:pt x="450" y="61"/>
                  <a:pt x="450" y="61"/>
                  <a:pt x="450" y="61"/>
                </a:cubicBezTo>
                <a:cubicBezTo>
                  <a:pt x="465" y="61"/>
                  <a:pt x="482" y="63"/>
                  <a:pt x="495" y="60"/>
                </a:cubicBezTo>
                <a:cubicBezTo>
                  <a:pt x="462" y="60"/>
                  <a:pt x="432" y="51"/>
                  <a:pt x="400" y="50"/>
                </a:cubicBezTo>
                <a:cubicBezTo>
                  <a:pt x="389" y="47"/>
                  <a:pt x="376" y="48"/>
                  <a:pt x="365" y="46"/>
                </a:cubicBezTo>
                <a:cubicBezTo>
                  <a:pt x="390" y="46"/>
                  <a:pt x="415" y="50"/>
                  <a:pt x="440" y="51"/>
                </a:cubicBezTo>
                <a:cubicBezTo>
                  <a:pt x="438" y="51"/>
                  <a:pt x="438" y="51"/>
                  <a:pt x="438" y="51"/>
                </a:cubicBezTo>
                <a:cubicBezTo>
                  <a:pt x="437" y="48"/>
                  <a:pt x="442" y="51"/>
                  <a:pt x="444" y="49"/>
                </a:cubicBezTo>
                <a:cubicBezTo>
                  <a:pt x="440" y="47"/>
                  <a:pt x="437" y="51"/>
                  <a:pt x="433" y="50"/>
                </a:cubicBezTo>
                <a:cubicBezTo>
                  <a:pt x="432" y="49"/>
                  <a:pt x="429" y="50"/>
                  <a:pt x="430" y="48"/>
                </a:cubicBezTo>
                <a:cubicBezTo>
                  <a:pt x="429" y="48"/>
                  <a:pt x="428" y="48"/>
                  <a:pt x="428" y="47"/>
                </a:cubicBezTo>
                <a:cubicBezTo>
                  <a:pt x="431" y="45"/>
                  <a:pt x="435" y="50"/>
                  <a:pt x="435" y="47"/>
                </a:cubicBezTo>
                <a:cubicBezTo>
                  <a:pt x="428" y="46"/>
                  <a:pt x="418" y="44"/>
                  <a:pt x="411" y="44"/>
                </a:cubicBezTo>
                <a:cubicBezTo>
                  <a:pt x="411" y="42"/>
                  <a:pt x="413" y="43"/>
                  <a:pt x="414" y="42"/>
                </a:cubicBezTo>
                <a:cubicBezTo>
                  <a:pt x="406" y="41"/>
                  <a:pt x="397" y="41"/>
                  <a:pt x="388" y="39"/>
                </a:cubicBezTo>
                <a:cubicBezTo>
                  <a:pt x="396" y="37"/>
                  <a:pt x="407" y="41"/>
                  <a:pt x="415" y="40"/>
                </a:cubicBezTo>
                <a:cubicBezTo>
                  <a:pt x="397" y="37"/>
                  <a:pt x="378" y="37"/>
                  <a:pt x="361" y="33"/>
                </a:cubicBezTo>
                <a:cubicBezTo>
                  <a:pt x="360" y="32"/>
                  <a:pt x="360" y="32"/>
                  <a:pt x="360" y="32"/>
                </a:cubicBezTo>
                <a:cubicBezTo>
                  <a:pt x="366" y="33"/>
                  <a:pt x="373" y="31"/>
                  <a:pt x="379" y="33"/>
                </a:cubicBezTo>
                <a:cubicBezTo>
                  <a:pt x="378" y="34"/>
                  <a:pt x="378" y="34"/>
                  <a:pt x="378" y="34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98" y="33"/>
                  <a:pt x="423" y="36"/>
                  <a:pt x="444" y="37"/>
                </a:cubicBezTo>
                <a:cubicBezTo>
                  <a:pt x="434" y="33"/>
                  <a:pt x="422" y="34"/>
                  <a:pt x="411" y="31"/>
                </a:cubicBezTo>
                <a:cubicBezTo>
                  <a:pt x="414" y="29"/>
                  <a:pt x="419" y="30"/>
                  <a:pt x="423" y="31"/>
                </a:cubicBezTo>
                <a:cubicBezTo>
                  <a:pt x="437" y="32"/>
                  <a:pt x="455" y="35"/>
                  <a:pt x="470" y="35"/>
                </a:cubicBezTo>
                <a:cubicBezTo>
                  <a:pt x="467" y="34"/>
                  <a:pt x="459" y="32"/>
                  <a:pt x="454" y="31"/>
                </a:cubicBezTo>
                <a:cubicBezTo>
                  <a:pt x="451" y="32"/>
                  <a:pt x="449" y="29"/>
                  <a:pt x="446" y="31"/>
                </a:cubicBezTo>
                <a:cubicBezTo>
                  <a:pt x="446" y="31"/>
                  <a:pt x="446" y="31"/>
                  <a:pt x="446" y="30"/>
                </a:cubicBezTo>
                <a:cubicBezTo>
                  <a:pt x="445" y="32"/>
                  <a:pt x="443" y="31"/>
                  <a:pt x="441" y="30"/>
                </a:cubicBezTo>
                <a:cubicBezTo>
                  <a:pt x="441" y="30"/>
                  <a:pt x="441" y="30"/>
                  <a:pt x="442" y="29"/>
                </a:cubicBezTo>
                <a:cubicBezTo>
                  <a:pt x="441" y="30"/>
                  <a:pt x="440" y="29"/>
                  <a:pt x="439" y="29"/>
                </a:cubicBezTo>
                <a:cubicBezTo>
                  <a:pt x="441" y="30"/>
                  <a:pt x="441" y="30"/>
                  <a:pt x="441" y="30"/>
                </a:cubicBezTo>
                <a:cubicBezTo>
                  <a:pt x="440" y="31"/>
                  <a:pt x="440" y="31"/>
                  <a:pt x="440" y="31"/>
                </a:cubicBezTo>
                <a:cubicBezTo>
                  <a:pt x="438" y="30"/>
                  <a:pt x="436" y="31"/>
                  <a:pt x="435" y="29"/>
                </a:cubicBezTo>
                <a:cubicBezTo>
                  <a:pt x="437" y="26"/>
                  <a:pt x="444" y="30"/>
                  <a:pt x="447" y="29"/>
                </a:cubicBezTo>
                <a:cubicBezTo>
                  <a:pt x="418" y="23"/>
                  <a:pt x="387" y="20"/>
                  <a:pt x="357" y="17"/>
                </a:cubicBezTo>
                <a:cubicBezTo>
                  <a:pt x="240" y="10"/>
                  <a:pt x="240" y="10"/>
                  <a:pt x="240" y="10"/>
                </a:cubicBezTo>
                <a:cubicBezTo>
                  <a:pt x="206" y="7"/>
                  <a:pt x="206" y="7"/>
                  <a:pt x="206" y="7"/>
                </a:cubicBezTo>
                <a:cubicBezTo>
                  <a:pt x="209" y="7"/>
                  <a:pt x="209" y="7"/>
                  <a:pt x="209" y="7"/>
                </a:cubicBezTo>
                <a:cubicBezTo>
                  <a:pt x="250" y="8"/>
                  <a:pt x="292" y="10"/>
                  <a:pt x="331" y="12"/>
                </a:cubicBezTo>
                <a:cubicBezTo>
                  <a:pt x="308" y="9"/>
                  <a:pt x="287" y="8"/>
                  <a:pt x="265" y="6"/>
                </a:cubicBezTo>
                <a:cubicBezTo>
                  <a:pt x="222" y="4"/>
                  <a:pt x="178" y="2"/>
                  <a:pt x="136" y="3"/>
                </a:cubicBezTo>
                <a:cubicBezTo>
                  <a:pt x="133" y="2"/>
                  <a:pt x="129" y="0"/>
                  <a:pt x="126" y="2"/>
                </a:cubicBezTo>
                <a:cubicBezTo>
                  <a:pt x="120" y="1"/>
                  <a:pt x="113" y="2"/>
                  <a:pt x="108" y="1"/>
                </a:cubicBezTo>
                <a:cubicBezTo>
                  <a:pt x="106" y="4"/>
                  <a:pt x="101" y="2"/>
                  <a:pt x="98" y="2"/>
                </a:cubicBezTo>
                <a:cubicBezTo>
                  <a:pt x="84" y="2"/>
                  <a:pt x="69" y="1"/>
                  <a:pt x="55" y="3"/>
                </a:cubicBezTo>
                <a:cubicBezTo>
                  <a:pt x="53" y="4"/>
                  <a:pt x="48" y="2"/>
                  <a:pt x="47" y="3"/>
                </a:cubicBezTo>
                <a:cubicBezTo>
                  <a:pt x="50" y="5"/>
                  <a:pt x="55" y="4"/>
                  <a:pt x="59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55" y="5"/>
                  <a:pt x="51" y="7"/>
                  <a:pt x="48" y="5"/>
                </a:cubicBezTo>
                <a:cubicBezTo>
                  <a:pt x="43" y="6"/>
                  <a:pt x="37" y="3"/>
                  <a:pt x="34" y="7"/>
                </a:cubicBezTo>
                <a:cubicBezTo>
                  <a:pt x="28" y="9"/>
                  <a:pt x="21" y="9"/>
                  <a:pt x="16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23" y="21"/>
                  <a:pt x="28" y="16"/>
                  <a:pt x="34" y="20"/>
                </a:cubicBezTo>
                <a:cubicBezTo>
                  <a:pt x="29" y="21"/>
                  <a:pt x="23" y="20"/>
                  <a:pt x="18" y="20"/>
                </a:cubicBezTo>
                <a:cubicBezTo>
                  <a:pt x="15" y="21"/>
                  <a:pt x="11" y="20"/>
                  <a:pt x="10" y="22"/>
                </a:cubicBezTo>
                <a:cubicBezTo>
                  <a:pt x="17" y="22"/>
                  <a:pt x="24" y="24"/>
                  <a:pt x="30" y="26"/>
                </a:cubicBezTo>
                <a:cubicBezTo>
                  <a:pt x="29" y="27"/>
                  <a:pt x="29" y="28"/>
                  <a:pt x="30" y="30"/>
                </a:cubicBezTo>
                <a:cubicBezTo>
                  <a:pt x="27" y="30"/>
                  <a:pt x="22" y="27"/>
                  <a:pt x="19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6" y="35"/>
                  <a:pt x="35" y="35"/>
                </a:cubicBezTo>
                <a:cubicBezTo>
                  <a:pt x="29" y="33"/>
                  <a:pt x="25" y="39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2"/>
                  <a:pt x="17" y="40"/>
                  <a:pt x="15" y="41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3"/>
                  <a:pt x="16" y="45"/>
                  <a:pt x="13" y="44"/>
                </a:cubicBezTo>
                <a:cubicBezTo>
                  <a:pt x="14" y="45"/>
                  <a:pt x="15" y="44"/>
                  <a:pt x="15" y="45"/>
                </a:cubicBezTo>
                <a:cubicBezTo>
                  <a:pt x="14" y="46"/>
                  <a:pt x="14" y="46"/>
                  <a:pt x="14" y="46"/>
                </a:cubicBezTo>
                <a:cubicBezTo>
                  <a:pt x="15" y="46"/>
                  <a:pt x="17" y="47"/>
                  <a:pt x="16" y="48"/>
                </a:cubicBezTo>
                <a:cubicBezTo>
                  <a:pt x="19" y="49"/>
                  <a:pt x="21" y="49"/>
                  <a:pt x="23" y="50"/>
                </a:cubicBezTo>
                <a:cubicBezTo>
                  <a:pt x="27" y="50"/>
                  <a:pt x="31" y="51"/>
                  <a:pt x="33" y="54"/>
                </a:cubicBezTo>
                <a:cubicBezTo>
                  <a:pt x="28" y="55"/>
                  <a:pt x="24" y="53"/>
                  <a:pt x="19" y="53"/>
                </a:cubicBezTo>
                <a:cubicBezTo>
                  <a:pt x="21" y="51"/>
                  <a:pt x="23" y="53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2" y="52"/>
                  <a:pt x="17" y="50"/>
                  <a:pt x="16" y="53"/>
                </a:cubicBezTo>
                <a:cubicBezTo>
                  <a:pt x="13" y="53"/>
                  <a:pt x="7" y="52"/>
                  <a:pt x="5" y="56"/>
                </a:cubicBezTo>
                <a:cubicBezTo>
                  <a:pt x="6" y="58"/>
                  <a:pt x="7" y="57"/>
                  <a:pt x="9" y="57"/>
                </a:cubicBezTo>
                <a:cubicBezTo>
                  <a:pt x="11" y="61"/>
                  <a:pt x="17" y="58"/>
                  <a:pt x="2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4"/>
                  <a:pt x="18" y="66"/>
                  <a:pt x="17" y="67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3" y="68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9"/>
                  <a:pt x="3" y="70"/>
                  <a:pt x="4" y="70"/>
                </a:cubicBezTo>
                <a:cubicBezTo>
                  <a:pt x="4" y="71"/>
                  <a:pt x="4" y="71"/>
                  <a:pt x="3" y="71"/>
                </a:cubicBezTo>
                <a:cubicBezTo>
                  <a:pt x="4" y="74"/>
                  <a:pt x="9" y="71"/>
                  <a:pt x="9" y="74"/>
                </a:cubicBezTo>
                <a:cubicBezTo>
                  <a:pt x="14" y="75"/>
                  <a:pt x="19" y="75"/>
                  <a:pt x="22" y="77"/>
                </a:cubicBezTo>
                <a:cubicBezTo>
                  <a:pt x="21" y="78"/>
                  <a:pt x="19" y="77"/>
                  <a:pt x="17" y="78"/>
                </a:cubicBezTo>
                <a:cubicBezTo>
                  <a:pt x="18" y="82"/>
                  <a:pt x="27" y="80"/>
                  <a:pt x="27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6"/>
                  <a:pt x="19" y="88"/>
                  <a:pt x="21" y="89"/>
                </a:cubicBezTo>
                <a:cubicBezTo>
                  <a:pt x="21" y="89"/>
                  <a:pt x="21" y="89"/>
                  <a:pt x="20" y="90"/>
                </a:cubicBezTo>
                <a:cubicBezTo>
                  <a:pt x="24" y="91"/>
                  <a:pt x="27" y="92"/>
                  <a:pt x="31" y="93"/>
                </a:cubicBezTo>
                <a:cubicBezTo>
                  <a:pt x="29" y="95"/>
                  <a:pt x="26" y="92"/>
                  <a:pt x="25" y="94"/>
                </a:cubicBezTo>
                <a:cubicBezTo>
                  <a:pt x="19" y="92"/>
                  <a:pt x="11" y="92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10" y="98"/>
                  <a:pt x="13" y="101"/>
                  <a:pt x="17" y="101"/>
                </a:cubicBezTo>
                <a:cubicBezTo>
                  <a:pt x="22" y="100"/>
                  <a:pt x="20" y="105"/>
                  <a:pt x="23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42" y="115"/>
                  <a:pt x="69" y="116"/>
                  <a:pt x="93" y="118"/>
                </a:cubicBezTo>
                <a:cubicBezTo>
                  <a:pt x="102" y="118"/>
                  <a:pt x="111" y="118"/>
                  <a:pt x="120" y="118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77" y="124"/>
                  <a:pt x="277" y="124"/>
                  <a:pt x="277" y="124"/>
                </a:cubicBezTo>
                <a:cubicBezTo>
                  <a:pt x="236" y="120"/>
                  <a:pt x="188" y="118"/>
                  <a:pt x="142" y="118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57" y="116"/>
                  <a:pt x="173" y="117"/>
                  <a:pt x="190" y="117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79" y="120"/>
                  <a:pt x="259" y="120"/>
                  <a:pt x="241" y="119"/>
                </a:cubicBezTo>
                <a:cubicBezTo>
                  <a:pt x="175" y="113"/>
                  <a:pt x="113" y="119"/>
                  <a:pt x="48" y="109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147" y="110"/>
                  <a:pt x="213" y="111"/>
                  <a:pt x="276" y="116"/>
                </a:cubicBezTo>
                <a:cubicBezTo>
                  <a:pt x="279" y="114"/>
                  <a:pt x="285" y="114"/>
                  <a:pt x="288" y="116"/>
                </a:cubicBezTo>
                <a:cubicBezTo>
                  <a:pt x="291" y="114"/>
                  <a:pt x="300" y="115"/>
                  <a:pt x="303" y="117"/>
                </a:cubicBezTo>
                <a:cubicBezTo>
                  <a:pt x="303" y="116"/>
                  <a:pt x="303" y="116"/>
                  <a:pt x="303" y="116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428" y="124"/>
                  <a:pt x="428" y="124"/>
                  <a:pt x="428" y="124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40" y="123"/>
                  <a:pt x="444" y="123"/>
                  <a:pt x="447" y="122"/>
                </a:cubicBezTo>
                <a:cubicBezTo>
                  <a:pt x="439" y="120"/>
                  <a:pt x="429" y="120"/>
                  <a:pt x="420" y="120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26" y="117"/>
                  <a:pt x="434" y="120"/>
                  <a:pt x="440" y="119"/>
                </a:cubicBezTo>
                <a:cubicBezTo>
                  <a:pt x="455" y="119"/>
                  <a:pt x="472" y="121"/>
                  <a:pt x="483" y="115"/>
                </a:cubicBezTo>
                <a:cubicBezTo>
                  <a:pt x="470" y="116"/>
                  <a:pt x="470" y="116"/>
                  <a:pt x="470" y="116"/>
                </a:cubicBezTo>
                <a:cubicBezTo>
                  <a:pt x="467" y="116"/>
                  <a:pt x="463" y="116"/>
                  <a:pt x="461" y="115"/>
                </a:cubicBezTo>
                <a:cubicBezTo>
                  <a:pt x="459" y="112"/>
                  <a:pt x="463" y="113"/>
                  <a:pt x="464" y="112"/>
                </a:cubicBezTo>
                <a:cubicBezTo>
                  <a:pt x="452" y="111"/>
                  <a:pt x="452" y="111"/>
                  <a:pt x="452" y="111"/>
                </a:cubicBezTo>
                <a:cubicBezTo>
                  <a:pt x="446" y="111"/>
                  <a:pt x="436" y="112"/>
                  <a:pt x="432" y="107"/>
                </a:cubicBezTo>
                <a:cubicBezTo>
                  <a:pt x="433" y="107"/>
                  <a:pt x="436" y="108"/>
                  <a:pt x="437" y="108"/>
                </a:cubicBezTo>
                <a:cubicBezTo>
                  <a:pt x="442" y="105"/>
                  <a:pt x="447" y="108"/>
                  <a:pt x="451" y="107"/>
                </a:cubicBezTo>
                <a:cubicBezTo>
                  <a:pt x="441" y="106"/>
                  <a:pt x="432" y="104"/>
                  <a:pt x="422" y="102"/>
                </a:cubicBezTo>
                <a:cubicBezTo>
                  <a:pt x="438" y="103"/>
                  <a:pt x="456" y="104"/>
                  <a:pt x="472" y="106"/>
                </a:cubicBezTo>
                <a:cubicBezTo>
                  <a:pt x="471" y="107"/>
                  <a:pt x="471" y="107"/>
                  <a:pt x="471" y="107"/>
                </a:cubicBezTo>
                <a:lnTo>
                  <a:pt x="477" y="107"/>
                </a:lnTo>
                <a:close/>
                <a:moveTo>
                  <a:pt x="432" y="27"/>
                </a:moveTo>
                <a:cubicBezTo>
                  <a:pt x="433" y="27"/>
                  <a:pt x="433" y="28"/>
                  <a:pt x="434" y="28"/>
                </a:cubicBezTo>
                <a:cubicBezTo>
                  <a:pt x="434" y="28"/>
                  <a:pt x="434" y="27"/>
                  <a:pt x="434" y="27"/>
                </a:cubicBezTo>
                <a:cubicBezTo>
                  <a:pt x="434" y="27"/>
                  <a:pt x="434" y="28"/>
                  <a:pt x="434" y="28"/>
                </a:cubicBezTo>
                <a:cubicBezTo>
                  <a:pt x="434" y="28"/>
                  <a:pt x="433" y="27"/>
                  <a:pt x="432" y="27"/>
                </a:cubicBezTo>
                <a:cubicBezTo>
                  <a:pt x="431" y="27"/>
                  <a:pt x="431" y="27"/>
                  <a:pt x="430" y="28"/>
                </a:cubicBezTo>
                <a:cubicBezTo>
                  <a:pt x="431" y="29"/>
                  <a:pt x="431" y="29"/>
                  <a:pt x="431" y="29"/>
                </a:cubicBezTo>
                <a:cubicBezTo>
                  <a:pt x="429" y="29"/>
                  <a:pt x="429" y="29"/>
                  <a:pt x="429" y="29"/>
                </a:cubicBezTo>
                <a:cubicBezTo>
                  <a:pt x="429" y="27"/>
                  <a:pt x="431" y="27"/>
                  <a:pt x="432" y="27"/>
                </a:cubicBezTo>
                <a:close/>
                <a:moveTo>
                  <a:pt x="424" y="26"/>
                </a:moveTo>
                <a:cubicBezTo>
                  <a:pt x="425" y="29"/>
                  <a:pt x="421" y="27"/>
                  <a:pt x="420" y="26"/>
                </a:cubicBezTo>
                <a:lnTo>
                  <a:pt x="424" y="26"/>
                </a:lnTo>
                <a:close/>
                <a:moveTo>
                  <a:pt x="6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6" y="73"/>
                  <a:pt x="6" y="71"/>
                </a:cubicBezTo>
                <a:close/>
                <a:moveTo>
                  <a:pt x="384" y="108"/>
                </a:moveTo>
                <a:cubicBezTo>
                  <a:pt x="385" y="108"/>
                  <a:pt x="385" y="108"/>
                  <a:pt x="385" y="108"/>
                </a:cubicBezTo>
                <a:cubicBezTo>
                  <a:pt x="418" y="111"/>
                  <a:pt x="418" y="111"/>
                  <a:pt x="418" y="111"/>
                </a:cubicBezTo>
                <a:lnTo>
                  <a:pt x="384" y="108"/>
                </a:lnTo>
                <a:close/>
                <a:moveTo>
                  <a:pt x="456" y="113"/>
                </a:moveTo>
                <a:cubicBezTo>
                  <a:pt x="456" y="112"/>
                  <a:pt x="457" y="112"/>
                  <a:pt x="458" y="112"/>
                </a:cubicBezTo>
                <a:cubicBezTo>
                  <a:pt x="458" y="113"/>
                  <a:pt x="457" y="113"/>
                  <a:pt x="456" y="113"/>
                </a:cubicBezTo>
                <a:cubicBezTo>
                  <a:pt x="456" y="113"/>
                  <a:pt x="455" y="113"/>
                  <a:pt x="455" y="113"/>
                </a:cubicBezTo>
                <a:cubicBezTo>
                  <a:pt x="455" y="113"/>
                  <a:pt x="456" y="113"/>
                  <a:pt x="456" y="113"/>
                </a:cubicBezTo>
                <a:close/>
                <a:moveTo>
                  <a:pt x="426" y="108"/>
                </a:moveTo>
                <a:cubicBezTo>
                  <a:pt x="430" y="109"/>
                  <a:pt x="430" y="109"/>
                  <a:pt x="430" y="109"/>
                </a:cubicBezTo>
                <a:cubicBezTo>
                  <a:pt x="425" y="109"/>
                  <a:pt x="425" y="109"/>
                  <a:pt x="425" y="109"/>
                </a:cubicBezTo>
                <a:lnTo>
                  <a:pt x="426" y="108"/>
                </a:lnTo>
                <a:close/>
              </a:path>
            </a:pathLst>
          </a:custGeom>
          <a:solidFill>
            <a:srgbClr val="B9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阿里巴巴普惠体" panose="00020600040101010101" charset="-122"/>
            </a:endParaRPr>
          </a:p>
        </p:txBody>
      </p:sp>
      <p:sp>
        <p:nvSpPr>
          <p:cNvPr id="21" name="图形"/>
          <p:cNvSpPr txBox="1"/>
          <p:nvPr/>
        </p:nvSpPr>
        <p:spPr>
          <a:xfrm>
            <a:off x="387096" y="2445387"/>
            <a:ext cx="6642990" cy="1247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80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THANK YOU</a:t>
            </a:r>
            <a:endParaRPr lang="zh-CN" altLang="en-US" sz="8000" dirty="0">
              <a:solidFill>
                <a:srgbClr val="788464"/>
              </a:solidFill>
              <a:latin typeface="阿里巴巴普惠体 Medium" panose="00020600040101010101" charset="-122"/>
              <a:ea typeface="阿里巴巴普惠体 Medium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23" name="图形"/>
          <p:cNvSpPr txBox="1"/>
          <p:nvPr/>
        </p:nvSpPr>
        <p:spPr>
          <a:xfrm>
            <a:off x="798242" y="3812436"/>
            <a:ext cx="59804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grpSp>
        <p:nvGrpSpPr>
          <p:cNvPr id="24" name="图形"/>
          <p:cNvGrpSpPr/>
          <p:nvPr/>
        </p:nvGrpSpPr>
        <p:grpSpPr>
          <a:xfrm>
            <a:off x="683896" y="4987292"/>
            <a:ext cx="4731386" cy="411480"/>
            <a:chOff x="1077" y="8800"/>
            <a:chExt cx="7451" cy="648"/>
          </a:xfrm>
        </p:grpSpPr>
        <p:sp>
          <p:nvSpPr>
            <p:cNvPr id="25" name="图形"/>
            <p:cNvSpPr/>
            <p:nvPr/>
          </p:nvSpPr>
          <p:spPr>
            <a:xfrm>
              <a:off x="1077" y="8800"/>
              <a:ext cx="3735" cy="637"/>
            </a:xfrm>
            <a:prstGeom prst="roundRect">
              <a:avLst>
                <a:gd name="adj" fmla="val 50000"/>
              </a:avLst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Report </a:t>
              </a:r>
              <a:r>
                <a:rPr lang="zh-CN" altLang="en-US" sz="1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：</a:t>
              </a:r>
              <a:r>
                <a:rPr lang="en-US" altLang="zh-CN" sz="1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freeppt7.com</a:t>
              </a:r>
              <a:endParaRPr lang="zh-CN" altLang="en-US" sz="1400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5324" y="8811"/>
              <a:ext cx="3204" cy="637"/>
            </a:xfrm>
            <a:prstGeom prst="roundRect">
              <a:avLst>
                <a:gd name="adj" fmla="val 50000"/>
              </a:avLst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Time</a:t>
              </a:r>
              <a:r>
                <a:rPr lang="zh-CN" altLang="en-US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：</a:t>
              </a:r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202X</a:t>
              </a:r>
            </a:p>
          </p:txBody>
        </p:sp>
      </p:grpSp>
      <p:grpSp>
        <p:nvGrpSpPr>
          <p:cNvPr id="32" name="图形"/>
          <p:cNvGrpSpPr/>
          <p:nvPr/>
        </p:nvGrpSpPr>
        <p:grpSpPr>
          <a:xfrm>
            <a:off x="-920748" y="-546100"/>
            <a:ext cx="15241905" cy="8312785"/>
            <a:chOff x="-1450" y="-860"/>
            <a:chExt cx="24003" cy="13091"/>
          </a:xfrm>
        </p:grpSpPr>
        <p:sp>
          <p:nvSpPr>
            <p:cNvPr id="8" name="图形"/>
            <p:cNvSpPr/>
            <p:nvPr/>
          </p:nvSpPr>
          <p:spPr>
            <a:xfrm>
              <a:off x="15407" y="6739"/>
              <a:ext cx="5492" cy="5492"/>
            </a:xfrm>
            <a:prstGeom prst="ellipse">
              <a:avLst/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14" name="图形" descr="ai5_783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77" y="1538"/>
              <a:ext cx="7723" cy="7723"/>
            </a:xfrm>
            <a:prstGeom prst="ellipse">
              <a:avLst/>
            </a:prstGeom>
            <a:effectLst>
              <a:outerShdw blurRad="254000" dir="10800000" sx="102000" sy="102000" algn="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</p:pic>
        <p:sp>
          <p:nvSpPr>
            <p:cNvPr id="16" name="图形"/>
            <p:cNvSpPr/>
            <p:nvPr/>
          </p:nvSpPr>
          <p:spPr>
            <a:xfrm rot="18660000" flipH="1">
              <a:off x="15468" y="-2575"/>
              <a:ext cx="5371" cy="8801"/>
            </a:xfrm>
            <a:custGeom>
              <a:avLst/>
              <a:gdLst>
                <a:gd name="connsiteX0" fmla="*/ 0 w 2675"/>
                <a:gd name="connsiteY0" fmla="*/ 2084 h 4234"/>
                <a:gd name="connsiteX1" fmla="*/ 2162 w 2675"/>
                <a:gd name="connsiteY1" fmla="*/ 100 h 4234"/>
                <a:gd name="connsiteX2" fmla="*/ 2130 w 2675"/>
                <a:gd name="connsiteY2" fmla="*/ 2179 h 4234"/>
                <a:gd name="connsiteX3" fmla="*/ 2162 w 2675"/>
                <a:gd name="connsiteY3" fmla="*/ 4066 h 4234"/>
                <a:gd name="connsiteX4" fmla="*/ 0 w 2675"/>
                <a:gd name="connsiteY4" fmla="*/ 2084 h 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" h="4234">
                  <a:moveTo>
                    <a:pt x="0" y="2084"/>
                  </a:moveTo>
                  <a:cubicBezTo>
                    <a:pt x="0" y="988"/>
                    <a:pt x="1069" y="-383"/>
                    <a:pt x="2162" y="100"/>
                  </a:cubicBezTo>
                  <a:cubicBezTo>
                    <a:pt x="3172" y="547"/>
                    <a:pt x="2434" y="1279"/>
                    <a:pt x="2130" y="2179"/>
                  </a:cubicBezTo>
                  <a:cubicBezTo>
                    <a:pt x="1962" y="2677"/>
                    <a:pt x="3208" y="3326"/>
                    <a:pt x="2162" y="4066"/>
                  </a:cubicBezTo>
                  <a:cubicBezTo>
                    <a:pt x="1187" y="4755"/>
                    <a:pt x="0" y="3178"/>
                    <a:pt x="0" y="2084"/>
                  </a:cubicBezTo>
                  <a:close/>
                </a:path>
              </a:pathLst>
            </a:custGeom>
            <a:solidFill>
              <a:srgbClr val="C48F7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52" name="图形"/>
            <p:cNvSpPr>
              <a:spLocks noEditPoints="1"/>
            </p:cNvSpPr>
            <p:nvPr/>
          </p:nvSpPr>
          <p:spPr bwMode="auto">
            <a:xfrm flipH="1">
              <a:off x="8406" y="8142"/>
              <a:ext cx="8518" cy="2051"/>
            </a:xfrm>
            <a:custGeom>
              <a:avLst/>
              <a:gdLst>
                <a:gd name="T0" fmla="*/ 515 w 515"/>
                <a:gd name="T1" fmla="*/ 105 h 124"/>
                <a:gd name="T2" fmla="*/ 494 w 515"/>
                <a:gd name="T3" fmla="*/ 98 h 124"/>
                <a:gd name="T4" fmla="*/ 449 w 515"/>
                <a:gd name="T5" fmla="*/ 93 h 124"/>
                <a:gd name="T6" fmla="*/ 497 w 515"/>
                <a:gd name="T7" fmla="*/ 88 h 124"/>
                <a:gd name="T8" fmla="*/ 502 w 515"/>
                <a:gd name="T9" fmla="*/ 82 h 124"/>
                <a:gd name="T10" fmla="*/ 509 w 515"/>
                <a:gd name="T11" fmla="*/ 75 h 124"/>
                <a:gd name="T12" fmla="*/ 505 w 515"/>
                <a:gd name="T13" fmla="*/ 70 h 124"/>
                <a:gd name="T14" fmla="*/ 432 w 515"/>
                <a:gd name="T15" fmla="*/ 59 h 124"/>
                <a:gd name="T16" fmla="*/ 365 w 515"/>
                <a:gd name="T17" fmla="*/ 46 h 124"/>
                <a:gd name="T18" fmla="*/ 433 w 515"/>
                <a:gd name="T19" fmla="*/ 50 h 124"/>
                <a:gd name="T20" fmla="*/ 411 w 515"/>
                <a:gd name="T21" fmla="*/ 44 h 124"/>
                <a:gd name="T22" fmla="*/ 361 w 515"/>
                <a:gd name="T23" fmla="*/ 33 h 124"/>
                <a:gd name="T24" fmla="*/ 379 w 515"/>
                <a:gd name="T25" fmla="*/ 33 h 124"/>
                <a:gd name="T26" fmla="*/ 470 w 515"/>
                <a:gd name="T27" fmla="*/ 35 h 124"/>
                <a:gd name="T28" fmla="*/ 441 w 515"/>
                <a:gd name="T29" fmla="*/ 30 h 124"/>
                <a:gd name="T30" fmla="*/ 440 w 515"/>
                <a:gd name="T31" fmla="*/ 31 h 124"/>
                <a:gd name="T32" fmla="*/ 240 w 515"/>
                <a:gd name="T33" fmla="*/ 10 h 124"/>
                <a:gd name="T34" fmla="*/ 265 w 515"/>
                <a:gd name="T35" fmla="*/ 6 h 124"/>
                <a:gd name="T36" fmla="*/ 98 w 515"/>
                <a:gd name="T37" fmla="*/ 2 h 124"/>
                <a:gd name="T38" fmla="*/ 59 w 515"/>
                <a:gd name="T39" fmla="*/ 6 h 124"/>
                <a:gd name="T40" fmla="*/ 17 w 515"/>
                <a:gd name="T41" fmla="*/ 16 h 124"/>
                <a:gd name="T42" fmla="*/ 30 w 515"/>
                <a:gd name="T43" fmla="*/ 26 h 124"/>
                <a:gd name="T44" fmla="*/ 35 w 515"/>
                <a:gd name="T45" fmla="*/ 35 h 124"/>
                <a:gd name="T46" fmla="*/ 21 w 515"/>
                <a:gd name="T47" fmla="*/ 42 h 124"/>
                <a:gd name="T48" fmla="*/ 16 w 515"/>
                <a:gd name="T49" fmla="*/ 48 h 124"/>
                <a:gd name="T50" fmla="*/ 25 w 515"/>
                <a:gd name="T51" fmla="*/ 52 h 124"/>
                <a:gd name="T52" fmla="*/ 9 w 515"/>
                <a:gd name="T53" fmla="*/ 57 h 124"/>
                <a:gd name="T54" fmla="*/ 4 w 515"/>
                <a:gd name="T55" fmla="*/ 65 h 124"/>
                <a:gd name="T56" fmla="*/ 1 w 515"/>
                <a:gd name="T57" fmla="*/ 69 h 124"/>
                <a:gd name="T58" fmla="*/ 9 w 515"/>
                <a:gd name="T59" fmla="*/ 74 h 124"/>
                <a:gd name="T60" fmla="*/ 21 w 515"/>
                <a:gd name="T61" fmla="*/ 86 h 124"/>
                <a:gd name="T62" fmla="*/ 25 w 515"/>
                <a:gd name="T63" fmla="*/ 94 h 124"/>
                <a:gd name="T64" fmla="*/ 23 w 515"/>
                <a:gd name="T65" fmla="*/ 105 h 124"/>
                <a:gd name="T66" fmla="*/ 205 w 515"/>
                <a:gd name="T67" fmla="*/ 120 h 124"/>
                <a:gd name="T68" fmla="*/ 190 w 515"/>
                <a:gd name="T69" fmla="*/ 117 h 124"/>
                <a:gd name="T70" fmla="*/ 49 w 515"/>
                <a:gd name="T71" fmla="*/ 108 h 124"/>
                <a:gd name="T72" fmla="*/ 303 w 515"/>
                <a:gd name="T73" fmla="*/ 117 h 124"/>
                <a:gd name="T74" fmla="*/ 436 w 515"/>
                <a:gd name="T75" fmla="*/ 123 h 124"/>
                <a:gd name="T76" fmla="*/ 440 w 515"/>
                <a:gd name="T77" fmla="*/ 119 h 124"/>
                <a:gd name="T78" fmla="*/ 464 w 515"/>
                <a:gd name="T79" fmla="*/ 112 h 124"/>
                <a:gd name="T80" fmla="*/ 451 w 515"/>
                <a:gd name="T81" fmla="*/ 107 h 124"/>
                <a:gd name="T82" fmla="*/ 477 w 515"/>
                <a:gd name="T83" fmla="*/ 107 h 124"/>
                <a:gd name="T84" fmla="*/ 434 w 515"/>
                <a:gd name="T85" fmla="*/ 28 h 124"/>
                <a:gd name="T86" fmla="*/ 429 w 515"/>
                <a:gd name="T87" fmla="*/ 29 h 124"/>
                <a:gd name="T88" fmla="*/ 424 w 515"/>
                <a:gd name="T89" fmla="*/ 26 h 124"/>
                <a:gd name="T90" fmla="*/ 384 w 515"/>
                <a:gd name="T91" fmla="*/ 108 h 124"/>
                <a:gd name="T92" fmla="*/ 456 w 515"/>
                <a:gd name="T93" fmla="*/ 113 h 124"/>
                <a:gd name="T94" fmla="*/ 456 w 515"/>
                <a:gd name="T95" fmla="*/ 113 h 124"/>
                <a:gd name="T96" fmla="*/ 426 w 515"/>
                <a:gd name="T97" fmla="*/ 10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5" h="124">
                  <a:moveTo>
                    <a:pt x="477" y="107"/>
                  </a:moveTo>
                  <a:cubicBezTo>
                    <a:pt x="477" y="106"/>
                    <a:pt x="477" y="106"/>
                    <a:pt x="477" y="106"/>
                  </a:cubicBezTo>
                  <a:cubicBezTo>
                    <a:pt x="489" y="106"/>
                    <a:pt x="502" y="106"/>
                    <a:pt x="514" y="106"/>
                  </a:cubicBezTo>
                  <a:cubicBezTo>
                    <a:pt x="515" y="105"/>
                    <a:pt x="515" y="105"/>
                    <a:pt x="515" y="105"/>
                  </a:cubicBezTo>
                  <a:cubicBezTo>
                    <a:pt x="492" y="105"/>
                    <a:pt x="472" y="104"/>
                    <a:pt x="450" y="101"/>
                  </a:cubicBezTo>
                  <a:cubicBezTo>
                    <a:pt x="445" y="100"/>
                    <a:pt x="445" y="100"/>
                    <a:pt x="445" y="100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63" y="99"/>
                    <a:pt x="478" y="97"/>
                    <a:pt x="494" y="98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3" y="95"/>
                    <a:pt x="493" y="95"/>
                    <a:pt x="493" y="95"/>
                  </a:cubicBezTo>
                  <a:cubicBezTo>
                    <a:pt x="478" y="95"/>
                    <a:pt x="463" y="96"/>
                    <a:pt x="449" y="94"/>
                  </a:cubicBezTo>
                  <a:cubicBezTo>
                    <a:pt x="449" y="93"/>
                    <a:pt x="449" y="93"/>
                    <a:pt x="449" y="93"/>
                  </a:cubicBezTo>
                  <a:cubicBezTo>
                    <a:pt x="467" y="93"/>
                    <a:pt x="485" y="94"/>
                    <a:pt x="503" y="93"/>
                  </a:cubicBezTo>
                  <a:cubicBezTo>
                    <a:pt x="505" y="92"/>
                    <a:pt x="506" y="90"/>
                    <a:pt x="508" y="91"/>
                  </a:cubicBezTo>
                  <a:cubicBezTo>
                    <a:pt x="509" y="91"/>
                    <a:pt x="509" y="90"/>
                    <a:pt x="510" y="89"/>
                  </a:cubicBezTo>
                  <a:cubicBezTo>
                    <a:pt x="497" y="88"/>
                    <a:pt x="497" y="88"/>
                    <a:pt x="497" y="88"/>
                  </a:cubicBezTo>
                  <a:cubicBezTo>
                    <a:pt x="492" y="86"/>
                    <a:pt x="486" y="89"/>
                    <a:pt x="482" y="85"/>
                  </a:cubicBezTo>
                  <a:cubicBezTo>
                    <a:pt x="465" y="85"/>
                    <a:pt x="448" y="83"/>
                    <a:pt x="432" y="82"/>
                  </a:cubicBezTo>
                  <a:cubicBezTo>
                    <a:pt x="432" y="81"/>
                    <a:pt x="432" y="81"/>
                    <a:pt x="432" y="81"/>
                  </a:cubicBezTo>
                  <a:cubicBezTo>
                    <a:pt x="455" y="82"/>
                    <a:pt x="479" y="81"/>
                    <a:pt x="502" y="82"/>
                  </a:cubicBezTo>
                  <a:cubicBezTo>
                    <a:pt x="475" y="79"/>
                    <a:pt x="475" y="79"/>
                    <a:pt x="475" y="79"/>
                  </a:cubicBezTo>
                  <a:cubicBezTo>
                    <a:pt x="482" y="78"/>
                    <a:pt x="489" y="76"/>
                    <a:pt x="497" y="78"/>
                  </a:cubicBezTo>
                  <a:cubicBezTo>
                    <a:pt x="500" y="77"/>
                    <a:pt x="503" y="77"/>
                    <a:pt x="506" y="77"/>
                  </a:cubicBezTo>
                  <a:cubicBezTo>
                    <a:pt x="507" y="77"/>
                    <a:pt x="507" y="75"/>
                    <a:pt x="509" y="75"/>
                  </a:cubicBezTo>
                  <a:cubicBezTo>
                    <a:pt x="509" y="74"/>
                    <a:pt x="509" y="74"/>
                    <a:pt x="509" y="74"/>
                  </a:cubicBezTo>
                  <a:cubicBezTo>
                    <a:pt x="492" y="73"/>
                    <a:pt x="492" y="73"/>
                    <a:pt x="492" y="73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5" y="71"/>
                    <a:pt x="501" y="72"/>
                    <a:pt x="505" y="70"/>
                  </a:cubicBezTo>
                  <a:cubicBezTo>
                    <a:pt x="500" y="70"/>
                    <a:pt x="494" y="69"/>
                    <a:pt x="490" y="70"/>
                  </a:cubicBezTo>
                  <a:cubicBezTo>
                    <a:pt x="486" y="68"/>
                    <a:pt x="478" y="70"/>
                    <a:pt x="476" y="66"/>
                  </a:cubicBezTo>
                  <a:cubicBezTo>
                    <a:pt x="462" y="64"/>
                    <a:pt x="446" y="64"/>
                    <a:pt x="431" y="62"/>
                  </a:cubicBezTo>
                  <a:cubicBezTo>
                    <a:pt x="432" y="61"/>
                    <a:pt x="429" y="59"/>
                    <a:pt x="432" y="59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65" y="61"/>
                    <a:pt x="482" y="63"/>
                    <a:pt x="495" y="60"/>
                  </a:cubicBezTo>
                  <a:cubicBezTo>
                    <a:pt x="462" y="60"/>
                    <a:pt x="432" y="51"/>
                    <a:pt x="400" y="50"/>
                  </a:cubicBezTo>
                  <a:cubicBezTo>
                    <a:pt x="389" y="47"/>
                    <a:pt x="376" y="48"/>
                    <a:pt x="365" y="46"/>
                  </a:cubicBezTo>
                  <a:cubicBezTo>
                    <a:pt x="390" y="46"/>
                    <a:pt x="415" y="50"/>
                    <a:pt x="440" y="51"/>
                  </a:cubicBezTo>
                  <a:cubicBezTo>
                    <a:pt x="438" y="51"/>
                    <a:pt x="438" y="51"/>
                    <a:pt x="438" y="51"/>
                  </a:cubicBezTo>
                  <a:cubicBezTo>
                    <a:pt x="437" y="48"/>
                    <a:pt x="442" y="51"/>
                    <a:pt x="444" y="49"/>
                  </a:cubicBezTo>
                  <a:cubicBezTo>
                    <a:pt x="440" y="47"/>
                    <a:pt x="437" y="51"/>
                    <a:pt x="433" y="50"/>
                  </a:cubicBezTo>
                  <a:cubicBezTo>
                    <a:pt x="432" y="49"/>
                    <a:pt x="429" y="50"/>
                    <a:pt x="430" y="48"/>
                  </a:cubicBezTo>
                  <a:cubicBezTo>
                    <a:pt x="429" y="48"/>
                    <a:pt x="428" y="48"/>
                    <a:pt x="428" y="47"/>
                  </a:cubicBezTo>
                  <a:cubicBezTo>
                    <a:pt x="431" y="45"/>
                    <a:pt x="435" y="50"/>
                    <a:pt x="435" y="47"/>
                  </a:cubicBezTo>
                  <a:cubicBezTo>
                    <a:pt x="428" y="46"/>
                    <a:pt x="418" y="44"/>
                    <a:pt x="411" y="44"/>
                  </a:cubicBezTo>
                  <a:cubicBezTo>
                    <a:pt x="411" y="42"/>
                    <a:pt x="413" y="43"/>
                    <a:pt x="414" y="42"/>
                  </a:cubicBezTo>
                  <a:cubicBezTo>
                    <a:pt x="406" y="41"/>
                    <a:pt x="397" y="41"/>
                    <a:pt x="388" y="39"/>
                  </a:cubicBezTo>
                  <a:cubicBezTo>
                    <a:pt x="396" y="37"/>
                    <a:pt x="407" y="41"/>
                    <a:pt x="415" y="40"/>
                  </a:cubicBezTo>
                  <a:cubicBezTo>
                    <a:pt x="397" y="37"/>
                    <a:pt x="378" y="37"/>
                    <a:pt x="361" y="33"/>
                  </a:cubicBezTo>
                  <a:cubicBezTo>
                    <a:pt x="360" y="32"/>
                    <a:pt x="360" y="32"/>
                    <a:pt x="360" y="32"/>
                  </a:cubicBezTo>
                  <a:cubicBezTo>
                    <a:pt x="366" y="33"/>
                    <a:pt x="373" y="31"/>
                    <a:pt x="379" y="33"/>
                  </a:cubicBezTo>
                  <a:cubicBezTo>
                    <a:pt x="378" y="34"/>
                    <a:pt x="378" y="34"/>
                    <a:pt x="378" y="34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98" y="33"/>
                    <a:pt x="423" y="36"/>
                    <a:pt x="444" y="37"/>
                  </a:cubicBezTo>
                  <a:cubicBezTo>
                    <a:pt x="434" y="33"/>
                    <a:pt x="422" y="34"/>
                    <a:pt x="411" y="31"/>
                  </a:cubicBezTo>
                  <a:cubicBezTo>
                    <a:pt x="414" y="29"/>
                    <a:pt x="419" y="30"/>
                    <a:pt x="423" y="31"/>
                  </a:cubicBezTo>
                  <a:cubicBezTo>
                    <a:pt x="437" y="32"/>
                    <a:pt x="455" y="35"/>
                    <a:pt x="470" y="35"/>
                  </a:cubicBezTo>
                  <a:cubicBezTo>
                    <a:pt x="467" y="34"/>
                    <a:pt x="459" y="32"/>
                    <a:pt x="454" y="31"/>
                  </a:cubicBezTo>
                  <a:cubicBezTo>
                    <a:pt x="451" y="32"/>
                    <a:pt x="449" y="29"/>
                    <a:pt x="446" y="31"/>
                  </a:cubicBezTo>
                  <a:cubicBezTo>
                    <a:pt x="446" y="31"/>
                    <a:pt x="446" y="31"/>
                    <a:pt x="446" y="30"/>
                  </a:cubicBezTo>
                  <a:cubicBezTo>
                    <a:pt x="445" y="32"/>
                    <a:pt x="443" y="31"/>
                    <a:pt x="441" y="30"/>
                  </a:cubicBezTo>
                  <a:cubicBezTo>
                    <a:pt x="441" y="30"/>
                    <a:pt x="441" y="30"/>
                    <a:pt x="442" y="29"/>
                  </a:cubicBezTo>
                  <a:cubicBezTo>
                    <a:pt x="441" y="30"/>
                    <a:pt x="440" y="29"/>
                    <a:pt x="439" y="29"/>
                  </a:cubicBezTo>
                  <a:cubicBezTo>
                    <a:pt x="441" y="30"/>
                    <a:pt x="441" y="30"/>
                    <a:pt x="441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8" y="30"/>
                    <a:pt x="436" y="31"/>
                    <a:pt x="435" y="29"/>
                  </a:cubicBezTo>
                  <a:cubicBezTo>
                    <a:pt x="437" y="26"/>
                    <a:pt x="444" y="30"/>
                    <a:pt x="447" y="29"/>
                  </a:cubicBezTo>
                  <a:cubicBezTo>
                    <a:pt x="418" y="23"/>
                    <a:pt x="387" y="20"/>
                    <a:pt x="357" y="17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50" y="8"/>
                    <a:pt x="292" y="10"/>
                    <a:pt x="331" y="12"/>
                  </a:cubicBezTo>
                  <a:cubicBezTo>
                    <a:pt x="308" y="9"/>
                    <a:pt x="287" y="8"/>
                    <a:pt x="265" y="6"/>
                  </a:cubicBezTo>
                  <a:cubicBezTo>
                    <a:pt x="222" y="4"/>
                    <a:pt x="178" y="2"/>
                    <a:pt x="136" y="3"/>
                  </a:cubicBezTo>
                  <a:cubicBezTo>
                    <a:pt x="133" y="2"/>
                    <a:pt x="129" y="0"/>
                    <a:pt x="126" y="2"/>
                  </a:cubicBezTo>
                  <a:cubicBezTo>
                    <a:pt x="120" y="1"/>
                    <a:pt x="113" y="2"/>
                    <a:pt x="108" y="1"/>
                  </a:cubicBezTo>
                  <a:cubicBezTo>
                    <a:pt x="106" y="4"/>
                    <a:pt x="101" y="2"/>
                    <a:pt x="98" y="2"/>
                  </a:cubicBezTo>
                  <a:cubicBezTo>
                    <a:pt x="84" y="2"/>
                    <a:pt x="69" y="1"/>
                    <a:pt x="55" y="3"/>
                  </a:cubicBezTo>
                  <a:cubicBezTo>
                    <a:pt x="53" y="4"/>
                    <a:pt x="48" y="2"/>
                    <a:pt x="47" y="3"/>
                  </a:cubicBezTo>
                  <a:cubicBezTo>
                    <a:pt x="50" y="5"/>
                    <a:pt x="55" y="4"/>
                    <a:pt x="59" y="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5" y="5"/>
                    <a:pt x="51" y="7"/>
                    <a:pt x="48" y="5"/>
                  </a:cubicBezTo>
                  <a:cubicBezTo>
                    <a:pt x="43" y="6"/>
                    <a:pt x="37" y="3"/>
                    <a:pt x="34" y="7"/>
                  </a:cubicBezTo>
                  <a:cubicBezTo>
                    <a:pt x="28" y="9"/>
                    <a:pt x="21" y="9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3" y="21"/>
                    <a:pt x="28" y="16"/>
                    <a:pt x="34" y="20"/>
                  </a:cubicBezTo>
                  <a:cubicBezTo>
                    <a:pt x="29" y="21"/>
                    <a:pt x="23" y="20"/>
                    <a:pt x="18" y="20"/>
                  </a:cubicBezTo>
                  <a:cubicBezTo>
                    <a:pt x="15" y="21"/>
                    <a:pt x="11" y="20"/>
                    <a:pt x="10" y="22"/>
                  </a:cubicBezTo>
                  <a:cubicBezTo>
                    <a:pt x="17" y="22"/>
                    <a:pt x="24" y="24"/>
                    <a:pt x="30" y="26"/>
                  </a:cubicBezTo>
                  <a:cubicBezTo>
                    <a:pt x="29" y="27"/>
                    <a:pt x="29" y="28"/>
                    <a:pt x="30" y="30"/>
                  </a:cubicBezTo>
                  <a:cubicBezTo>
                    <a:pt x="27" y="30"/>
                    <a:pt x="22" y="27"/>
                    <a:pt x="19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6" y="35"/>
                    <a:pt x="35" y="35"/>
                  </a:cubicBezTo>
                  <a:cubicBezTo>
                    <a:pt x="29" y="33"/>
                    <a:pt x="25" y="39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2"/>
                    <a:pt x="17" y="40"/>
                    <a:pt x="15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8" y="43"/>
                    <a:pt x="16" y="45"/>
                    <a:pt x="13" y="44"/>
                  </a:cubicBezTo>
                  <a:cubicBezTo>
                    <a:pt x="14" y="45"/>
                    <a:pt x="15" y="44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7" y="47"/>
                    <a:pt x="16" y="48"/>
                  </a:cubicBezTo>
                  <a:cubicBezTo>
                    <a:pt x="19" y="49"/>
                    <a:pt x="21" y="49"/>
                    <a:pt x="23" y="50"/>
                  </a:cubicBezTo>
                  <a:cubicBezTo>
                    <a:pt x="27" y="50"/>
                    <a:pt x="31" y="51"/>
                    <a:pt x="33" y="54"/>
                  </a:cubicBezTo>
                  <a:cubicBezTo>
                    <a:pt x="28" y="55"/>
                    <a:pt x="24" y="53"/>
                    <a:pt x="19" y="53"/>
                  </a:cubicBezTo>
                  <a:cubicBezTo>
                    <a:pt x="21" y="51"/>
                    <a:pt x="23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2" y="52"/>
                    <a:pt x="17" y="50"/>
                    <a:pt x="16" y="53"/>
                  </a:cubicBezTo>
                  <a:cubicBezTo>
                    <a:pt x="13" y="53"/>
                    <a:pt x="7" y="52"/>
                    <a:pt x="5" y="56"/>
                  </a:cubicBezTo>
                  <a:cubicBezTo>
                    <a:pt x="6" y="58"/>
                    <a:pt x="7" y="57"/>
                    <a:pt x="9" y="57"/>
                  </a:cubicBezTo>
                  <a:cubicBezTo>
                    <a:pt x="11" y="61"/>
                    <a:pt x="17" y="58"/>
                    <a:pt x="20" y="61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4"/>
                    <a:pt x="18" y="66"/>
                    <a:pt x="17" y="67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3" y="68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70"/>
                    <a:pt x="4" y="70"/>
                  </a:cubicBezTo>
                  <a:cubicBezTo>
                    <a:pt x="4" y="71"/>
                    <a:pt x="4" y="71"/>
                    <a:pt x="3" y="71"/>
                  </a:cubicBezTo>
                  <a:cubicBezTo>
                    <a:pt x="4" y="74"/>
                    <a:pt x="9" y="71"/>
                    <a:pt x="9" y="74"/>
                  </a:cubicBezTo>
                  <a:cubicBezTo>
                    <a:pt x="14" y="75"/>
                    <a:pt x="19" y="75"/>
                    <a:pt x="22" y="77"/>
                  </a:cubicBezTo>
                  <a:cubicBezTo>
                    <a:pt x="21" y="78"/>
                    <a:pt x="19" y="77"/>
                    <a:pt x="17" y="78"/>
                  </a:cubicBezTo>
                  <a:cubicBezTo>
                    <a:pt x="18" y="82"/>
                    <a:pt x="27" y="80"/>
                    <a:pt x="27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86"/>
                    <a:pt x="19" y="88"/>
                    <a:pt x="21" y="89"/>
                  </a:cubicBezTo>
                  <a:cubicBezTo>
                    <a:pt x="21" y="89"/>
                    <a:pt x="21" y="89"/>
                    <a:pt x="20" y="90"/>
                  </a:cubicBezTo>
                  <a:cubicBezTo>
                    <a:pt x="24" y="91"/>
                    <a:pt x="27" y="92"/>
                    <a:pt x="31" y="93"/>
                  </a:cubicBezTo>
                  <a:cubicBezTo>
                    <a:pt x="29" y="95"/>
                    <a:pt x="26" y="92"/>
                    <a:pt x="25" y="94"/>
                  </a:cubicBezTo>
                  <a:cubicBezTo>
                    <a:pt x="19" y="92"/>
                    <a:pt x="11" y="92"/>
                    <a:pt x="6" y="9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10" y="98"/>
                    <a:pt x="13" y="101"/>
                    <a:pt x="17" y="101"/>
                  </a:cubicBezTo>
                  <a:cubicBezTo>
                    <a:pt x="22" y="100"/>
                    <a:pt x="20" y="105"/>
                    <a:pt x="23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42" y="115"/>
                    <a:pt x="69" y="116"/>
                    <a:pt x="93" y="118"/>
                  </a:cubicBezTo>
                  <a:cubicBezTo>
                    <a:pt x="102" y="118"/>
                    <a:pt x="111" y="118"/>
                    <a:pt x="120" y="118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36" y="120"/>
                    <a:pt x="188" y="118"/>
                    <a:pt x="142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7" y="116"/>
                    <a:pt x="173" y="117"/>
                    <a:pt x="190" y="117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79" y="120"/>
                    <a:pt x="259" y="120"/>
                    <a:pt x="241" y="119"/>
                  </a:cubicBezTo>
                  <a:cubicBezTo>
                    <a:pt x="175" y="113"/>
                    <a:pt x="113" y="119"/>
                    <a:pt x="48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147" y="110"/>
                    <a:pt x="213" y="111"/>
                    <a:pt x="276" y="116"/>
                  </a:cubicBezTo>
                  <a:cubicBezTo>
                    <a:pt x="279" y="114"/>
                    <a:pt x="285" y="114"/>
                    <a:pt x="288" y="116"/>
                  </a:cubicBezTo>
                  <a:cubicBezTo>
                    <a:pt x="291" y="114"/>
                    <a:pt x="300" y="115"/>
                    <a:pt x="303" y="117"/>
                  </a:cubicBezTo>
                  <a:cubicBezTo>
                    <a:pt x="303" y="116"/>
                    <a:pt x="303" y="116"/>
                    <a:pt x="303" y="116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428" y="124"/>
                    <a:pt x="428" y="124"/>
                    <a:pt x="428" y="124"/>
                  </a:cubicBezTo>
                  <a:cubicBezTo>
                    <a:pt x="436" y="123"/>
                    <a:pt x="436" y="123"/>
                    <a:pt x="436" y="123"/>
                  </a:cubicBezTo>
                  <a:cubicBezTo>
                    <a:pt x="440" y="123"/>
                    <a:pt x="444" y="123"/>
                    <a:pt x="447" y="122"/>
                  </a:cubicBezTo>
                  <a:cubicBezTo>
                    <a:pt x="439" y="120"/>
                    <a:pt x="429" y="120"/>
                    <a:pt x="420" y="120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26" y="117"/>
                    <a:pt x="434" y="120"/>
                    <a:pt x="440" y="119"/>
                  </a:cubicBezTo>
                  <a:cubicBezTo>
                    <a:pt x="455" y="119"/>
                    <a:pt x="472" y="121"/>
                    <a:pt x="483" y="115"/>
                  </a:cubicBezTo>
                  <a:cubicBezTo>
                    <a:pt x="470" y="116"/>
                    <a:pt x="470" y="116"/>
                    <a:pt x="470" y="116"/>
                  </a:cubicBezTo>
                  <a:cubicBezTo>
                    <a:pt x="467" y="116"/>
                    <a:pt x="463" y="116"/>
                    <a:pt x="461" y="115"/>
                  </a:cubicBezTo>
                  <a:cubicBezTo>
                    <a:pt x="459" y="112"/>
                    <a:pt x="463" y="113"/>
                    <a:pt x="464" y="112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46" y="111"/>
                    <a:pt x="436" y="112"/>
                    <a:pt x="432" y="107"/>
                  </a:cubicBezTo>
                  <a:cubicBezTo>
                    <a:pt x="433" y="107"/>
                    <a:pt x="436" y="108"/>
                    <a:pt x="437" y="108"/>
                  </a:cubicBezTo>
                  <a:cubicBezTo>
                    <a:pt x="442" y="105"/>
                    <a:pt x="447" y="108"/>
                    <a:pt x="451" y="107"/>
                  </a:cubicBezTo>
                  <a:cubicBezTo>
                    <a:pt x="441" y="106"/>
                    <a:pt x="432" y="104"/>
                    <a:pt x="422" y="102"/>
                  </a:cubicBezTo>
                  <a:cubicBezTo>
                    <a:pt x="438" y="103"/>
                    <a:pt x="456" y="104"/>
                    <a:pt x="472" y="106"/>
                  </a:cubicBezTo>
                  <a:cubicBezTo>
                    <a:pt x="471" y="107"/>
                    <a:pt x="471" y="107"/>
                    <a:pt x="471" y="107"/>
                  </a:cubicBezTo>
                  <a:lnTo>
                    <a:pt x="477" y="107"/>
                  </a:lnTo>
                  <a:close/>
                  <a:moveTo>
                    <a:pt x="432" y="27"/>
                  </a:moveTo>
                  <a:cubicBezTo>
                    <a:pt x="433" y="27"/>
                    <a:pt x="433" y="28"/>
                    <a:pt x="434" y="28"/>
                  </a:cubicBezTo>
                  <a:cubicBezTo>
                    <a:pt x="434" y="28"/>
                    <a:pt x="434" y="27"/>
                    <a:pt x="434" y="27"/>
                  </a:cubicBezTo>
                  <a:cubicBezTo>
                    <a:pt x="434" y="27"/>
                    <a:pt x="434" y="28"/>
                    <a:pt x="434" y="28"/>
                  </a:cubicBezTo>
                  <a:cubicBezTo>
                    <a:pt x="434" y="28"/>
                    <a:pt x="433" y="27"/>
                    <a:pt x="432" y="27"/>
                  </a:cubicBezTo>
                  <a:cubicBezTo>
                    <a:pt x="431" y="27"/>
                    <a:pt x="431" y="27"/>
                    <a:pt x="430" y="28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7"/>
                    <a:pt x="431" y="27"/>
                    <a:pt x="432" y="27"/>
                  </a:cubicBezTo>
                  <a:close/>
                  <a:moveTo>
                    <a:pt x="424" y="26"/>
                  </a:moveTo>
                  <a:cubicBezTo>
                    <a:pt x="425" y="29"/>
                    <a:pt x="421" y="27"/>
                    <a:pt x="420" y="26"/>
                  </a:cubicBezTo>
                  <a:lnTo>
                    <a:pt x="424" y="26"/>
                  </a:lnTo>
                  <a:close/>
                  <a:moveTo>
                    <a:pt x="6" y="71"/>
                  </a:move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6" y="73"/>
                    <a:pt x="6" y="71"/>
                  </a:cubicBezTo>
                  <a:close/>
                  <a:moveTo>
                    <a:pt x="384" y="108"/>
                  </a:moveTo>
                  <a:cubicBezTo>
                    <a:pt x="385" y="108"/>
                    <a:pt x="385" y="108"/>
                    <a:pt x="385" y="108"/>
                  </a:cubicBezTo>
                  <a:cubicBezTo>
                    <a:pt x="418" y="111"/>
                    <a:pt x="418" y="111"/>
                    <a:pt x="418" y="111"/>
                  </a:cubicBezTo>
                  <a:lnTo>
                    <a:pt x="384" y="108"/>
                  </a:lnTo>
                  <a:close/>
                  <a:moveTo>
                    <a:pt x="456" y="113"/>
                  </a:moveTo>
                  <a:cubicBezTo>
                    <a:pt x="456" y="112"/>
                    <a:pt x="457" y="112"/>
                    <a:pt x="458" y="112"/>
                  </a:cubicBezTo>
                  <a:cubicBezTo>
                    <a:pt x="458" y="113"/>
                    <a:pt x="457" y="113"/>
                    <a:pt x="456" y="113"/>
                  </a:cubicBezTo>
                  <a:cubicBezTo>
                    <a:pt x="456" y="113"/>
                    <a:pt x="455" y="113"/>
                    <a:pt x="455" y="113"/>
                  </a:cubicBezTo>
                  <a:cubicBezTo>
                    <a:pt x="455" y="113"/>
                    <a:pt x="456" y="113"/>
                    <a:pt x="456" y="113"/>
                  </a:cubicBezTo>
                  <a:close/>
                  <a:moveTo>
                    <a:pt x="426" y="108"/>
                  </a:moveTo>
                  <a:cubicBezTo>
                    <a:pt x="430" y="109"/>
                    <a:pt x="430" y="109"/>
                    <a:pt x="430" y="109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26" y="108"/>
                  </a:lnTo>
                  <a:close/>
                </a:path>
              </a:pathLst>
            </a:custGeom>
            <a:solidFill>
              <a:srgbClr val="F5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30" name="图形"/>
            <p:cNvSpPr/>
            <p:nvPr/>
          </p:nvSpPr>
          <p:spPr>
            <a:xfrm rot="6840000">
              <a:off x="-1204" y="8499"/>
              <a:ext cx="3142" cy="3635"/>
            </a:xfrm>
            <a:custGeom>
              <a:avLst/>
              <a:gdLst>
                <a:gd name="connsiteX0" fmla="*/ 229841 w 6208462"/>
                <a:gd name="connsiteY0" fmla="*/ 254816 h 5902426"/>
                <a:gd name="connsiteX1" fmla="*/ 1017241 w 6208462"/>
                <a:gd name="connsiteY1" fmla="*/ 1753416 h 5902426"/>
                <a:gd name="connsiteX2" fmla="*/ 648941 w 6208462"/>
                <a:gd name="connsiteY2" fmla="*/ 3328216 h 5902426"/>
                <a:gd name="connsiteX3" fmla="*/ 2223741 w 6208462"/>
                <a:gd name="connsiteY3" fmla="*/ 5614216 h 5902426"/>
                <a:gd name="connsiteX4" fmla="*/ 4954241 w 6208462"/>
                <a:gd name="connsiteY4" fmla="*/ 5512616 h 5902426"/>
                <a:gd name="connsiteX5" fmla="*/ 5741641 w 6208462"/>
                <a:gd name="connsiteY5" fmla="*/ 2375716 h 5902426"/>
                <a:gd name="connsiteX6" fmla="*/ 5779741 w 6208462"/>
                <a:gd name="connsiteY6" fmla="*/ 216716 h 5902426"/>
                <a:gd name="connsiteX7" fmla="*/ 229841 w 6208462"/>
                <a:gd name="connsiteY7" fmla="*/ 254816 h 5902426"/>
                <a:gd name="connsiteX0-1" fmla="*/ 576956 w 5539097"/>
                <a:gd name="connsiteY0-2" fmla="*/ 93074 h 6272549"/>
                <a:gd name="connsiteX1-3" fmla="*/ 416972 w 5539097"/>
                <a:gd name="connsiteY1-4" fmla="*/ 2123539 h 6272549"/>
                <a:gd name="connsiteX2-5" fmla="*/ 48672 w 5539097"/>
                <a:gd name="connsiteY2-6" fmla="*/ 3698339 h 6272549"/>
                <a:gd name="connsiteX3-7" fmla="*/ 1623472 w 5539097"/>
                <a:gd name="connsiteY3-8" fmla="*/ 5984339 h 6272549"/>
                <a:gd name="connsiteX4-9" fmla="*/ 4353972 w 5539097"/>
                <a:gd name="connsiteY4-10" fmla="*/ 5882739 h 6272549"/>
                <a:gd name="connsiteX5-11" fmla="*/ 5141372 w 5539097"/>
                <a:gd name="connsiteY5-12" fmla="*/ 2745839 h 6272549"/>
                <a:gd name="connsiteX6-13" fmla="*/ 5179472 w 5539097"/>
                <a:gd name="connsiteY6-14" fmla="*/ 586839 h 6272549"/>
                <a:gd name="connsiteX7-15" fmla="*/ 576956 w 5539097"/>
                <a:gd name="connsiteY7-16" fmla="*/ 93074 h 6272549"/>
                <a:gd name="connsiteX0-17" fmla="*/ 798034 w 5525722"/>
                <a:gd name="connsiteY0-18" fmla="*/ 83598 h 6341045"/>
                <a:gd name="connsiteX1-19" fmla="*/ 419727 w 5525722"/>
                <a:gd name="connsiteY1-20" fmla="*/ 2192035 h 6341045"/>
                <a:gd name="connsiteX2-21" fmla="*/ 51427 w 5525722"/>
                <a:gd name="connsiteY2-22" fmla="*/ 3766835 h 6341045"/>
                <a:gd name="connsiteX3-23" fmla="*/ 1626227 w 5525722"/>
                <a:gd name="connsiteY3-24" fmla="*/ 6052835 h 6341045"/>
                <a:gd name="connsiteX4-25" fmla="*/ 4356727 w 5525722"/>
                <a:gd name="connsiteY4-26" fmla="*/ 5951235 h 6341045"/>
                <a:gd name="connsiteX5-27" fmla="*/ 5144127 w 5525722"/>
                <a:gd name="connsiteY5-28" fmla="*/ 2814335 h 6341045"/>
                <a:gd name="connsiteX6-29" fmla="*/ 5182227 w 5525722"/>
                <a:gd name="connsiteY6-30" fmla="*/ 655335 h 6341045"/>
                <a:gd name="connsiteX7-31" fmla="*/ 798034 w 5525722"/>
                <a:gd name="connsiteY7-32" fmla="*/ 83598 h 6341045"/>
                <a:gd name="connsiteX0-33" fmla="*/ 900361 w 5628049"/>
                <a:gd name="connsiteY0-34" fmla="*/ 83598 h 6341045"/>
                <a:gd name="connsiteX1-35" fmla="*/ 522054 w 5628049"/>
                <a:gd name="connsiteY1-36" fmla="*/ 2192035 h 6341045"/>
                <a:gd name="connsiteX2-37" fmla="*/ 44593 w 5628049"/>
                <a:gd name="connsiteY2-38" fmla="*/ 3766835 h 6341045"/>
                <a:gd name="connsiteX3-39" fmla="*/ 1728554 w 5628049"/>
                <a:gd name="connsiteY3-40" fmla="*/ 6052835 h 6341045"/>
                <a:gd name="connsiteX4-41" fmla="*/ 4459054 w 5628049"/>
                <a:gd name="connsiteY4-42" fmla="*/ 5951235 h 6341045"/>
                <a:gd name="connsiteX5-43" fmla="*/ 5246454 w 5628049"/>
                <a:gd name="connsiteY5-44" fmla="*/ 2814335 h 6341045"/>
                <a:gd name="connsiteX6-45" fmla="*/ 5284554 w 5628049"/>
                <a:gd name="connsiteY6-46" fmla="*/ 655335 h 6341045"/>
                <a:gd name="connsiteX7-47" fmla="*/ 900361 w 5628049"/>
                <a:gd name="connsiteY7-48" fmla="*/ 83598 h 6341045"/>
                <a:gd name="connsiteX0-49" fmla="*/ 896099 w 5623787"/>
                <a:gd name="connsiteY0-50" fmla="*/ 83598 h 6378131"/>
                <a:gd name="connsiteX1-51" fmla="*/ 517792 w 5623787"/>
                <a:gd name="connsiteY1-52" fmla="*/ 2192035 h 6378131"/>
                <a:gd name="connsiteX2-53" fmla="*/ 40331 w 5623787"/>
                <a:gd name="connsiteY2-54" fmla="*/ 3766835 h 6378131"/>
                <a:gd name="connsiteX3-55" fmla="*/ 1646319 w 5623787"/>
                <a:gd name="connsiteY3-56" fmla="*/ 6115212 h 6378131"/>
                <a:gd name="connsiteX4-57" fmla="*/ 4454792 w 5623787"/>
                <a:gd name="connsiteY4-58" fmla="*/ 5951235 h 6378131"/>
                <a:gd name="connsiteX5-59" fmla="*/ 5242192 w 5623787"/>
                <a:gd name="connsiteY5-60" fmla="*/ 2814335 h 6378131"/>
                <a:gd name="connsiteX6-61" fmla="*/ 5280292 w 5623787"/>
                <a:gd name="connsiteY6-62" fmla="*/ 655335 h 6378131"/>
                <a:gd name="connsiteX7-63" fmla="*/ 896099 w 5623787"/>
                <a:gd name="connsiteY7-64" fmla="*/ 83598 h 6378131"/>
                <a:gd name="connsiteX0-65" fmla="*/ 896099 w 5623787"/>
                <a:gd name="connsiteY0-66" fmla="*/ 83598 h 6505278"/>
                <a:gd name="connsiteX1-67" fmla="*/ 517792 w 5623787"/>
                <a:gd name="connsiteY1-68" fmla="*/ 2192035 h 6505278"/>
                <a:gd name="connsiteX2-69" fmla="*/ 40331 w 5623787"/>
                <a:gd name="connsiteY2-70" fmla="*/ 3766835 h 6505278"/>
                <a:gd name="connsiteX3-71" fmla="*/ 1646319 w 5623787"/>
                <a:gd name="connsiteY3-72" fmla="*/ 6115212 h 6505278"/>
                <a:gd name="connsiteX4-73" fmla="*/ 4641926 w 5623787"/>
                <a:gd name="connsiteY4-74" fmla="*/ 6169557 h 6505278"/>
                <a:gd name="connsiteX5-75" fmla="*/ 5242192 w 5623787"/>
                <a:gd name="connsiteY5-76" fmla="*/ 2814335 h 6505278"/>
                <a:gd name="connsiteX6-77" fmla="*/ 5280292 w 5623787"/>
                <a:gd name="connsiteY6-78" fmla="*/ 655335 h 6505278"/>
                <a:gd name="connsiteX7-79" fmla="*/ 896099 w 5623787"/>
                <a:gd name="connsiteY7-80" fmla="*/ 83598 h 65052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623787" h="6505278">
                  <a:moveTo>
                    <a:pt x="896099" y="83598"/>
                  </a:moveTo>
                  <a:cubicBezTo>
                    <a:pt x="102349" y="339715"/>
                    <a:pt x="660420" y="1578162"/>
                    <a:pt x="517792" y="2192035"/>
                  </a:cubicBezTo>
                  <a:cubicBezTo>
                    <a:pt x="375164" y="2805908"/>
                    <a:pt x="-147757" y="3112972"/>
                    <a:pt x="40331" y="3766835"/>
                  </a:cubicBezTo>
                  <a:cubicBezTo>
                    <a:pt x="228419" y="4420698"/>
                    <a:pt x="879387" y="5714758"/>
                    <a:pt x="1646319" y="6115212"/>
                  </a:cubicBezTo>
                  <a:cubicBezTo>
                    <a:pt x="2413252" y="6515666"/>
                    <a:pt x="4042614" y="6719703"/>
                    <a:pt x="4641926" y="6169557"/>
                  </a:cubicBezTo>
                  <a:cubicBezTo>
                    <a:pt x="5241238" y="5619411"/>
                    <a:pt x="5104609" y="3696985"/>
                    <a:pt x="5242192" y="2814335"/>
                  </a:cubicBezTo>
                  <a:cubicBezTo>
                    <a:pt x="5379775" y="1931685"/>
                    <a:pt x="6004641" y="1110458"/>
                    <a:pt x="5280292" y="655335"/>
                  </a:cubicBezTo>
                  <a:cubicBezTo>
                    <a:pt x="4555943" y="200212"/>
                    <a:pt x="1689849" y="-172519"/>
                    <a:pt x="896099" y="83598"/>
                  </a:cubicBezTo>
                  <a:close/>
                </a:path>
              </a:pathLst>
            </a:custGeom>
            <a:solidFill>
              <a:srgbClr val="F5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929E1C0-15E9-FE9E-5A36-909E8A9BA781}"/>
              </a:ext>
            </a:extLst>
          </p:cNvPr>
          <p:cNvSpPr/>
          <p:nvPr/>
        </p:nvSpPr>
        <p:spPr>
          <a:xfrm>
            <a:off x="663576" y="41356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CEA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B9C1AD"/>
                </a:solidFill>
              </a:rPr>
              <a:t>LOGO</a:t>
            </a:r>
            <a:endParaRPr lang="ko-KR" altLang="en-US" sz="2700" dirty="0">
              <a:solidFill>
                <a:srgbClr val="B9C1AD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21" grpId="0"/>
      <p:bldP spid="21" grpId="1"/>
      <p:bldP spid="23" grpId="0"/>
      <p:bldP spid="2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advTm="2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图形"/>
          <p:cNvGrpSpPr/>
          <p:nvPr/>
        </p:nvGrpSpPr>
        <p:grpSpPr>
          <a:xfrm>
            <a:off x="-1020445" y="-907415"/>
            <a:ext cx="14124305" cy="7583170"/>
            <a:chOff x="-1607" y="-1429"/>
            <a:chExt cx="22243" cy="11942"/>
          </a:xfrm>
        </p:grpSpPr>
        <p:sp>
          <p:nvSpPr>
            <p:cNvPr id="32" name="图形"/>
            <p:cNvSpPr/>
            <p:nvPr/>
          </p:nvSpPr>
          <p:spPr>
            <a:xfrm rot="13080000" flipH="1">
              <a:off x="14090" y="-1429"/>
              <a:ext cx="6546" cy="3689"/>
            </a:xfrm>
            <a:custGeom>
              <a:avLst/>
              <a:gdLst>
                <a:gd name="connsiteX0" fmla="*/ 0 w 5366"/>
                <a:gd name="connsiteY0" fmla="*/ 1514 h 3473"/>
                <a:gd name="connsiteX1" fmla="*/ 592 w 5366"/>
                <a:gd name="connsiteY1" fmla="*/ 44 h 3473"/>
                <a:gd name="connsiteX2" fmla="*/ 1597 w 5366"/>
                <a:gd name="connsiteY2" fmla="*/ 548 h 3473"/>
                <a:gd name="connsiteX3" fmla="*/ 2559 w 5366"/>
                <a:gd name="connsiteY3" fmla="*/ 0 h 3473"/>
                <a:gd name="connsiteX4" fmla="*/ 3751 w 5366"/>
                <a:gd name="connsiteY4" fmla="*/ 656 h 3473"/>
                <a:gd name="connsiteX5" fmla="*/ 4637 w 5366"/>
                <a:gd name="connsiteY5" fmla="*/ 109 h 3473"/>
                <a:gd name="connsiteX6" fmla="*/ 5366 w 5366"/>
                <a:gd name="connsiteY6" fmla="*/ 1581 h 3473"/>
                <a:gd name="connsiteX7" fmla="*/ 5022 w 5366"/>
                <a:gd name="connsiteY7" fmla="*/ 2678 h 3473"/>
                <a:gd name="connsiteX8" fmla="*/ 2683 w 5366"/>
                <a:gd name="connsiteY8" fmla="*/ 3469 h 3473"/>
                <a:gd name="connsiteX9" fmla="*/ 0 w 5366"/>
                <a:gd name="connsiteY9" fmla="*/ 1514 h 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6" h="3473">
                  <a:moveTo>
                    <a:pt x="0" y="1514"/>
                  </a:moveTo>
                  <a:cubicBezTo>
                    <a:pt x="0" y="803"/>
                    <a:pt x="146" y="44"/>
                    <a:pt x="592" y="44"/>
                  </a:cubicBezTo>
                  <a:cubicBezTo>
                    <a:pt x="1073" y="44"/>
                    <a:pt x="1300" y="525"/>
                    <a:pt x="1597" y="548"/>
                  </a:cubicBezTo>
                  <a:cubicBezTo>
                    <a:pt x="1938" y="456"/>
                    <a:pt x="2037" y="65"/>
                    <a:pt x="2559" y="0"/>
                  </a:cubicBezTo>
                  <a:cubicBezTo>
                    <a:pt x="3110" y="176"/>
                    <a:pt x="3350" y="597"/>
                    <a:pt x="3751" y="656"/>
                  </a:cubicBezTo>
                  <a:cubicBezTo>
                    <a:pt x="4145" y="620"/>
                    <a:pt x="4348" y="175"/>
                    <a:pt x="4637" y="109"/>
                  </a:cubicBezTo>
                  <a:cubicBezTo>
                    <a:pt x="5082" y="109"/>
                    <a:pt x="5366" y="870"/>
                    <a:pt x="5366" y="1581"/>
                  </a:cubicBezTo>
                  <a:cubicBezTo>
                    <a:pt x="5339" y="2195"/>
                    <a:pt x="5311" y="2305"/>
                    <a:pt x="5022" y="2678"/>
                  </a:cubicBezTo>
                  <a:cubicBezTo>
                    <a:pt x="4761" y="3051"/>
                    <a:pt x="3129" y="3469"/>
                    <a:pt x="2683" y="3469"/>
                  </a:cubicBezTo>
                  <a:cubicBezTo>
                    <a:pt x="1527" y="3534"/>
                    <a:pt x="192" y="2832"/>
                    <a:pt x="0" y="1514"/>
                  </a:cubicBezTo>
                  <a:close/>
                </a:path>
              </a:pathLst>
            </a:custGeom>
            <a:solidFill>
              <a:srgbClr val="EDE4C4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-1607" y="-1041"/>
              <a:ext cx="8670" cy="11554"/>
              <a:chOff x="-1607" y="-1041"/>
              <a:chExt cx="8670" cy="11554"/>
            </a:xfrm>
          </p:grpSpPr>
          <p:sp>
            <p:nvSpPr>
              <p:cNvPr id="152" name="图形"/>
              <p:cNvSpPr>
                <a:spLocks noEditPoints="1"/>
              </p:cNvSpPr>
              <p:nvPr/>
            </p:nvSpPr>
            <p:spPr bwMode="auto">
              <a:xfrm rot="1380000">
                <a:off x="-1455" y="7813"/>
                <a:ext cx="8518" cy="2700"/>
              </a:xfrm>
              <a:custGeom>
                <a:avLst/>
                <a:gdLst>
                  <a:gd name="T0" fmla="*/ 515 w 515"/>
                  <a:gd name="T1" fmla="*/ 105 h 124"/>
                  <a:gd name="T2" fmla="*/ 494 w 515"/>
                  <a:gd name="T3" fmla="*/ 98 h 124"/>
                  <a:gd name="T4" fmla="*/ 449 w 515"/>
                  <a:gd name="T5" fmla="*/ 93 h 124"/>
                  <a:gd name="T6" fmla="*/ 497 w 515"/>
                  <a:gd name="T7" fmla="*/ 88 h 124"/>
                  <a:gd name="T8" fmla="*/ 502 w 515"/>
                  <a:gd name="T9" fmla="*/ 82 h 124"/>
                  <a:gd name="T10" fmla="*/ 509 w 515"/>
                  <a:gd name="T11" fmla="*/ 75 h 124"/>
                  <a:gd name="T12" fmla="*/ 505 w 515"/>
                  <a:gd name="T13" fmla="*/ 70 h 124"/>
                  <a:gd name="T14" fmla="*/ 432 w 515"/>
                  <a:gd name="T15" fmla="*/ 59 h 124"/>
                  <a:gd name="T16" fmla="*/ 365 w 515"/>
                  <a:gd name="T17" fmla="*/ 46 h 124"/>
                  <a:gd name="T18" fmla="*/ 433 w 515"/>
                  <a:gd name="T19" fmla="*/ 50 h 124"/>
                  <a:gd name="T20" fmla="*/ 411 w 515"/>
                  <a:gd name="T21" fmla="*/ 44 h 124"/>
                  <a:gd name="T22" fmla="*/ 361 w 515"/>
                  <a:gd name="T23" fmla="*/ 33 h 124"/>
                  <a:gd name="T24" fmla="*/ 379 w 515"/>
                  <a:gd name="T25" fmla="*/ 33 h 124"/>
                  <a:gd name="T26" fmla="*/ 470 w 515"/>
                  <a:gd name="T27" fmla="*/ 35 h 124"/>
                  <a:gd name="T28" fmla="*/ 441 w 515"/>
                  <a:gd name="T29" fmla="*/ 30 h 124"/>
                  <a:gd name="T30" fmla="*/ 440 w 515"/>
                  <a:gd name="T31" fmla="*/ 31 h 124"/>
                  <a:gd name="T32" fmla="*/ 240 w 515"/>
                  <a:gd name="T33" fmla="*/ 10 h 124"/>
                  <a:gd name="T34" fmla="*/ 265 w 515"/>
                  <a:gd name="T35" fmla="*/ 6 h 124"/>
                  <a:gd name="T36" fmla="*/ 98 w 515"/>
                  <a:gd name="T37" fmla="*/ 2 h 124"/>
                  <a:gd name="T38" fmla="*/ 59 w 515"/>
                  <a:gd name="T39" fmla="*/ 6 h 124"/>
                  <a:gd name="T40" fmla="*/ 17 w 515"/>
                  <a:gd name="T41" fmla="*/ 16 h 124"/>
                  <a:gd name="T42" fmla="*/ 30 w 515"/>
                  <a:gd name="T43" fmla="*/ 26 h 124"/>
                  <a:gd name="T44" fmla="*/ 35 w 515"/>
                  <a:gd name="T45" fmla="*/ 35 h 124"/>
                  <a:gd name="T46" fmla="*/ 21 w 515"/>
                  <a:gd name="T47" fmla="*/ 42 h 124"/>
                  <a:gd name="T48" fmla="*/ 16 w 515"/>
                  <a:gd name="T49" fmla="*/ 48 h 124"/>
                  <a:gd name="T50" fmla="*/ 25 w 515"/>
                  <a:gd name="T51" fmla="*/ 52 h 124"/>
                  <a:gd name="T52" fmla="*/ 9 w 515"/>
                  <a:gd name="T53" fmla="*/ 57 h 124"/>
                  <a:gd name="T54" fmla="*/ 4 w 515"/>
                  <a:gd name="T55" fmla="*/ 65 h 124"/>
                  <a:gd name="T56" fmla="*/ 1 w 515"/>
                  <a:gd name="T57" fmla="*/ 69 h 124"/>
                  <a:gd name="T58" fmla="*/ 9 w 515"/>
                  <a:gd name="T59" fmla="*/ 74 h 124"/>
                  <a:gd name="T60" fmla="*/ 21 w 515"/>
                  <a:gd name="T61" fmla="*/ 86 h 124"/>
                  <a:gd name="T62" fmla="*/ 25 w 515"/>
                  <a:gd name="T63" fmla="*/ 94 h 124"/>
                  <a:gd name="T64" fmla="*/ 23 w 515"/>
                  <a:gd name="T65" fmla="*/ 105 h 124"/>
                  <a:gd name="T66" fmla="*/ 205 w 515"/>
                  <a:gd name="T67" fmla="*/ 120 h 124"/>
                  <a:gd name="T68" fmla="*/ 190 w 515"/>
                  <a:gd name="T69" fmla="*/ 117 h 124"/>
                  <a:gd name="T70" fmla="*/ 49 w 515"/>
                  <a:gd name="T71" fmla="*/ 108 h 124"/>
                  <a:gd name="T72" fmla="*/ 303 w 515"/>
                  <a:gd name="T73" fmla="*/ 117 h 124"/>
                  <a:gd name="T74" fmla="*/ 436 w 515"/>
                  <a:gd name="T75" fmla="*/ 123 h 124"/>
                  <a:gd name="T76" fmla="*/ 440 w 515"/>
                  <a:gd name="T77" fmla="*/ 119 h 124"/>
                  <a:gd name="T78" fmla="*/ 464 w 515"/>
                  <a:gd name="T79" fmla="*/ 112 h 124"/>
                  <a:gd name="T80" fmla="*/ 451 w 515"/>
                  <a:gd name="T81" fmla="*/ 107 h 124"/>
                  <a:gd name="T82" fmla="*/ 477 w 515"/>
                  <a:gd name="T83" fmla="*/ 107 h 124"/>
                  <a:gd name="T84" fmla="*/ 434 w 515"/>
                  <a:gd name="T85" fmla="*/ 28 h 124"/>
                  <a:gd name="T86" fmla="*/ 429 w 515"/>
                  <a:gd name="T87" fmla="*/ 29 h 124"/>
                  <a:gd name="T88" fmla="*/ 424 w 515"/>
                  <a:gd name="T89" fmla="*/ 26 h 124"/>
                  <a:gd name="T90" fmla="*/ 384 w 515"/>
                  <a:gd name="T91" fmla="*/ 108 h 124"/>
                  <a:gd name="T92" fmla="*/ 456 w 515"/>
                  <a:gd name="T93" fmla="*/ 113 h 124"/>
                  <a:gd name="T94" fmla="*/ 456 w 515"/>
                  <a:gd name="T95" fmla="*/ 113 h 124"/>
                  <a:gd name="T96" fmla="*/ 426 w 515"/>
                  <a:gd name="T97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5" h="124">
                    <a:moveTo>
                      <a:pt x="477" y="107"/>
                    </a:moveTo>
                    <a:cubicBezTo>
                      <a:pt x="477" y="106"/>
                      <a:pt x="477" y="106"/>
                      <a:pt x="477" y="106"/>
                    </a:cubicBezTo>
                    <a:cubicBezTo>
                      <a:pt x="489" y="106"/>
                      <a:pt x="502" y="106"/>
                      <a:pt x="514" y="106"/>
                    </a:cubicBezTo>
                    <a:cubicBezTo>
                      <a:pt x="515" y="105"/>
                      <a:pt x="515" y="105"/>
                      <a:pt x="515" y="105"/>
                    </a:cubicBezTo>
                    <a:cubicBezTo>
                      <a:pt x="492" y="105"/>
                      <a:pt x="472" y="104"/>
                      <a:pt x="450" y="101"/>
                    </a:cubicBezTo>
                    <a:cubicBezTo>
                      <a:pt x="445" y="100"/>
                      <a:pt x="445" y="100"/>
                      <a:pt x="445" y="100"/>
                    </a:cubicBezTo>
                    <a:cubicBezTo>
                      <a:pt x="446" y="99"/>
                      <a:pt x="446" y="99"/>
                      <a:pt x="446" y="99"/>
                    </a:cubicBezTo>
                    <a:cubicBezTo>
                      <a:pt x="463" y="99"/>
                      <a:pt x="478" y="97"/>
                      <a:pt x="494" y="98"/>
                    </a:cubicBezTo>
                    <a:cubicBezTo>
                      <a:pt x="491" y="97"/>
                      <a:pt x="491" y="97"/>
                      <a:pt x="491" y="97"/>
                    </a:cubicBezTo>
                    <a:cubicBezTo>
                      <a:pt x="493" y="95"/>
                      <a:pt x="493" y="95"/>
                      <a:pt x="493" y="95"/>
                    </a:cubicBezTo>
                    <a:cubicBezTo>
                      <a:pt x="478" y="95"/>
                      <a:pt x="463" y="96"/>
                      <a:pt x="449" y="94"/>
                    </a:cubicBezTo>
                    <a:cubicBezTo>
                      <a:pt x="449" y="93"/>
                      <a:pt x="449" y="93"/>
                      <a:pt x="449" y="93"/>
                    </a:cubicBezTo>
                    <a:cubicBezTo>
                      <a:pt x="467" y="93"/>
                      <a:pt x="485" y="94"/>
                      <a:pt x="503" y="93"/>
                    </a:cubicBezTo>
                    <a:cubicBezTo>
                      <a:pt x="505" y="92"/>
                      <a:pt x="506" y="90"/>
                      <a:pt x="508" y="91"/>
                    </a:cubicBezTo>
                    <a:cubicBezTo>
                      <a:pt x="509" y="91"/>
                      <a:pt x="509" y="90"/>
                      <a:pt x="510" y="89"/>
                    </a:cubicBezTo>
                    <a:cubicBezTo>
                      <a:pt x="497" y="88"/>
                      <a:pt x="497" y="88"/>
                      <a:pt x="497" y="88"/>
                    </a:cubicBezTo>
                    <a:cubicBezTo>
                      <a:pt x="492" y="86"/>
                      <a:pt x="486" y="89"/>
                      <a:pt x="482" y="85"/>
                    </a:cubicBezTo>
                    <a:cubicBezTo>
                      <a:pt x="465" y="85"/>
                      <a:pt x="448" y="83"/>
                      <a:pt x="432" y="82"/>
                    </a:cubicBezTo>
                    <a:cubicBezTo>
                      <a:pt x="432" y="81"/>
                      <a:pt x="432" y="81"/>
                      <a:pt x="432" y="81"/>
                    </a:cubicBezTo>
                    <a:cubicBezTo>
                      <a:pt x="455" y="82"/>
                      <a:pt x="479" y="81"/>
                      <a:pt x="502" y="82"/>
                    </a:cubicBezTo>
                    <a:cubicBezTo>
                      <a:pt x="475" y="79"/>
                      <a:pt x="475" y="79"/>
                      <a:pt x="475" y="79"/>
                    </a:cubicBezTo>
                    <a:cubicBezTo>
                      <a:pt x="482" y="78"/>
                      <a:pt x="489" y="76"/>
                      <a:pt x="497" y="78"/>
                    </a:cubicBezTo>
                    <a:cubicBezTo>
                      <a:pt x="500" y="77"/>
                      <a:pt x="503" y="77"/>
                      <a:pt x="506" y="77"/>
                    </a:cubicBezTo>
                    <a:cubicBezTo>
                      <a:pt x="507" y="77"/>
                      <a:pt x="507" y="75"/>
                      <a:pt x="509" y="75"/>
                    </a:cubicBezTo>
                    <a:cubicBezTo>
                      <a:pt x="509" y="74"/>
                      <a:pt x="509" y="74"/>
                      <a:pt x="509" y="74"/>
                    </a:cubicBezTo>
                    <a:cubicBezTo>
                      <a:pt x="492" y="73"/>
                      <a:pt x="492" y="73"/>
                      <a:pt x="492" y="73"/>
                    </a:cubicBezTo>
                    <a:cubicBezTo>
                      <a:pt x="491" y="72"/>
                      <a:pt x="491" y="72"/>
                      <a:pt x="491" y="72"/>
                    </a:cubicBezTo>
                    <a:cubicBezTo>
                      <a:pt x="495" y="71"/>
                      <a:pt x="501" y="72"/>
                      <a:pt x="505" y="70"/>
                    </a:cubicBezTo>
                    <a:cubicBezTo>
                      <a:pt x="500" y="70"/>
                      <a:pt x="494" y="69"/>
                      <a:pt x="490" y="70"/>
                    </a:cubicBezTo>
                    <a:cubicBezTo>
                      <a:pt x="486" y="68"/>
                      <a:pt x="478" y="70"/>
                      <a:pt x="476" y="66"/>
                    </a:cubicBezTo>
                    <a:cubicBezTo>
                      <a:pt x="462" y="64"/>
                      <a:pt x="446" y="64"/>
                      <a:pt x="431" y="62"/>
                    </a:cubicBezTo>
                    <a:cubicBezTo>
                      <a:pt x="432" y="61"/>
                      <a:pt x="429" y="59"/>
                      <a:pt x="432" y="59"/>
                    </a:cubicBezTo>
                    <a:cubicBezTo>
                      <a:pt x="450" y="61"/>
                      <a:pt x="450" y="61"/>
                      <a:pt x="450" y="61"/>
                    </a:cubicBezTo>
                    <a:cubicBezTo>
                      <a:pt x="465" y="61"/>
                      <a:pt x="482" y="63"/>
                      <a:pt x="495" y="60"/>
                    </a:cubicBezTo>
                    <a:cubicBezTo>
                      <a:pt x="462" y="60"/>
                      <a:pt x="432" y="51"/>
                      <a:pt x="400" y="50"/>
                    </a:cubicBezTo>
                    <a:cubicBezTo>
                      <a:pt x="389" y="47"/>
                      <a:pt x="376" y="48"/>
                      <a:pt x="365" y="46"/>
                    </a:cubicBezTo>
                    <a:cubicBezTo>
                      <a:pt x="390" y="46"/>
                      <a:pt x="415" y="50"/>
                      <a:pt x="440" y="51"/>
                    </a:cubicBezTo>
                    <a:cubicBezTo>
                      <a:pt x="438" y="51"/>
                      <a:pt x="438" y="51"/>
                      <a:pt x="438" y="51"/>
                    </a:cubicBezTo>
                    <a:cubicBezTo>
                      <a:pt x="437" y="48"/>
                      <a:pt x="442" y="51"/>
                      <a:pt x="444" y="49"/>
                    </a:cubicBezTo>
                    <a:cubicBezTo>
                      <a:pt x="440" y="47"/>
                      <a:pt x="437" y="51"/>
                      <a:pt x="433" y="50"/>
                    </a:cubicBezTo>
                    <a:cubicBezTo>
                      <a:pt x="432" y="49"/>
                      <a:pt x="429" y="50"/>
                      <a:pt x="430" y="48"/>
                    </a:cubicBezTo>
                    <a:cubicBezTo>
                      <a:pt x="429" y="48"/>
                      <a:pt x="428" y="48"/>
                      <a:pt x="428" y="47"/>
                    </a:cubicBezTo>
                    <a:cubicBezTo>
                      <a:pt x="431" y="45"/>
                      <a:pt x="435" y="50"/>
                      <a:pt x="435" y="47"/>
                    </a:cubicBezTo>
                    <a:cubicBezTo>
                      <a:pt x="428" y="46"/>
                      <a:pt x="418" y="44"/>
                      <a:pt x="411" y="44"/>
                    </a:cubicBezTo>
                    <a:cubicBezTo>
                      <a:pt x="411" y="42"/>
                      <a:pt x="413" y="43"/>
                      <a:pt x="414" y="42"/>
                    </a:cubicBezTo>
                    <a:cubicBezTo>
                      <a:pt x="406" y="41"/>
                      <a:pt x="397" y="41"/>
                      <a:pt x="388" y="39"/>
                    </a:cubicBezTo>
                    <a:cubicBezTo>
                      <a:pt x="396" y="37"/>
                      <a:pt x="407" y="41"/>
                      <a:pt x="415" y="40"/>
                    </a:cubicBezTo>
                    <a:cubicBezTo>
                      <a:pt x="397" y="37"/>
                      <a:pt x="378" y="37"/>
                      <a:pt x="361" y="33"/>
                    </a:cubicBezTo>
                    <a:cubicBezTo>
                      <a:pt x="360" y="32"/>
                      <a:pt x="360" y="32"/>
                      <a:pt x="360" y="32"/>
                    </a:cubicBezTo>
                    <a:cubicBezTo>
                      <a:pt x="366" y="33"/>
                      <a:pt x="373" y="31"/>
                      <a:pt x="379" y="33"/>
                    </a:cubicBezTo>
                    <a:cubicBezTo>
                      <a:pt x="378" y="34"/>
                      <a:pt x="378" y="34"/>
                      <a:pt x="378" y="34"/>
                    </a:cubicBezTo>
                    <a:cubicBezTo>
                      <a:pt x="379" y="33"/>
                      <a:pt x="379" y="33"/>
                      <a:pt x="379" y="33"/>
                    </a:cubicBezTo>
                    <a:cubicBezTo>
                      <a:pt x="398" y="33"/>
                      <a:pt x="423" y="36"/>
                      <a:pt x="444" y="37"/>
                    </a:cubicBezTo>
                    <a:cubicBezTo>
                      <a:pt x="434" y="33"/>
                      <a:pt x="422" y="34"/>
                      <a:pt x="411" y="31"/>
                    </a:cubicBezTo>
                    <a:cubicBezTo>
                      <a:pt x="414" y="29"/>
                      <a:pt x="419" y="30"/>
                      <a:pt x="423" y="31"/>
                    </a:cubicBezTo>
                    <a:cubicBezTo>
                      <a:pt x="437" y="32"/>
                      <a:pt x="455" y="35"/>
                      <a:pt x="470" y="35"/>
                    </a:cubicBezTo>
                    <a:cubicBezTo>
                      <a:pt x="467" y="34"/>
                      <a:pt x="459" y="32"/>
                      <a:pt x="454" y="31"/>
                    </a:cubicBezTo>
                    <a:cubicBezTo>
                      <a:pt x="451" y="32"/>
                      <a:pt x="449" y="29"/>
                      <a:pt x="446" y="31"/>
                    </a:cubicBezTo>
                    <a:cubicBezTo>
                      <a:pt x="446" y="31"/>
                      <a:pt x="446" y="31"/>
                      <a:pt x="446" y="30"/>
                    </a:cubicBezTo>
                    <a:cubicBezTo>
                      <a:pt x="445" y="32"/>
                      <a:pt x="443" y="31"/>
                      <a:pt x="441" y="30"/>
                    </a:cubicBezTo>
                    <a:cubicBezTo>
                      <a:pt x="441" y="30"/>
                      <a:pt x="441" y="30"/>
                      <a:pt x="442" y="29"/>
                    </a:cubicBezTo>
                    <a:cubicBezTo>
                      <a:pt x="441" y="30"/>
                      <a:pt x="440" y="29"/>
                      <a:pt x="439" y="29"/>
                    </a:cubicBezTo>
                    <a:cubicBezTo>
                      <a:pt x="441" y="30"/>
                      <a:pt x="441" y="30"/>
                      <a:pt x="441" y="30"/>
                    </a:cubicBezTo>
                    <a:cubicBezTo>
                      <a:pt x="440" y="31"/>
                      <a:pt x="440" y="31"/>
                      <a:pt x="440" y="31"/>
                    </a:cubicBezTo>
                    <a:cubicBezTo>
                      <a:pt x="438" y="30"/>
                      <a:pt x="436" y="31"/>
                      <a:pt x="435" y="29"/>
                    </a:cubicBezTo>
                    <a:cubicBezTo>
                      <a:pt x="437" y="26"/>
                      <a:pt x="444" y="30"/>
                      <a:pt x="447" y="29"/>
                    </a:cubicBezTo>
                    <a:cubicBezTo>
                      <a:pt x="418" y="23"/>
                      <a:pt x="387" y="20"/>
                      <a:pt x="357" y="17"/>
                    </a:cubicBezTo>
                    <a:cubicBezTo>
                      <a:pt x="240" y="10"/>
                      <a:pt x="240" y="10"/>
                      <a:pt x="240" y="10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50" y="8"/>
                      <a:pt x="292" y="10"/>
                      <a:pt x="331" y="12"/>
                    </a:cubicBezTo>
                    <a:cubicBezTo>
                      <a:pt x="308" y="9"/>
                      <a:pt x="287" y="8"/>
                      <a:pt x="265" y="6"/>
                    </a:cubicBezTo>
                    <a:cubicBezTo>
                      <a:pt x="222" y="4"/>
                      <a:pt x="178" y="2"/>
                      <a:pt x="136" y="3"/>
                    </a:cubicBezTo>
                    <a:cubicBezTo>
                      <a:pt x="133" y="2"/>
                      <a:pt x="129" y="0"/>
                      <a:pt x="126" y="2"/>
                    </a:cubicBezTo>
                    <a:cubicBezTo>
                      <a:pt x="120" y="1"/>
                      <a:pt x="113" y="2"/>
                      <a:pt x="108" y="1"/>
                    </a:cubicBezTo>
                    <a:cubicBezTo>
                      <a:pt x="106" y="4"/>
                      <a:pt x="101" y="2"/>
                      <a:pt x="98" y="2"/>
                    </a:cubicBezTo>
                    <a:cubicBezTo>
                      <a:pt x="84" y="2"/>
                      <a:pt x="69" y="1"/>
                      <a:pt x="55" y="3"/>
                    </a:cubicBezTo>
                    <a:cubicBezTo>
                      <a:pt x="53" y="4"/>
                      <a:pt x="48" y="2"/>
                      <a:pt x="47" y="3"/>
                    </a:cubicBezTo>
                    <a:cubicBezTo>
                      <a:pt x="50" y="5"/>
                      <a:pt x="55" y="4"/>
                      <a:pt x="59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5" y="5"/>
                      <a:pt x="51" y="7"/>
                      <a:pt x="48" y="5"/>
                    </a:cubicBezTo>
                    <a:cubicBezTo>
                      <a:pt x="43" y="6"/>
                      <a:pt x="37" y="3"/>
                      <a:pt x="34" y="7"/>
                    </a:cubicBezTo>
                    <a:cubicBezTo>
                      <a:pt x="28" y="9"/>
                      <a:pt x="21" y="9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3" y="21"/>
                      <a:pt x="28" y="16"/>
                      <a:pt x="34" y="20"/>
                    </a:cubicBezTo>
                    <a:cubicBezTo>
                      <a:pt x="29" y="21"/>
                      <a:pt x="23" y="20"/>
                      <a:pt x="18" y="20"/>
                    </a:cubicBezTo>
                    <a:cubicBezTo>
                      <a:pt x="15" y="21"/>
                      <a:pt x="11" y="20"/>
                      <a:pt x="10" y="22"/>
                    </a:cubicBezTo>
                    <a:cubicBezTo>
                      <a:pt x="17" y="22"/>
                      <a:pt x="24" y="24"/>
                      <a:pt x="30" y="26"/>
                    </a:cubicBezTo>
                    <a:cubicBezTo>
                      <a:pt x="29" y="27"/>
                      <a:pt x="29" y="28"/>
                      <a:pt x="30" y="30"/>
                    </a:cubicBezTo>
                    <a:cubicBezTo>
                      <a:pt x="27" y="30"/>
                      <a:pt x="22" y="27"/>
                      <a:pt x="19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6" y="35"/>
                      <a:pt x="35" y="35"/>
                    </a:cubicBezTo>
                    <a:cubicBezTo>
                      <a:pt x="29" y="33"/>
                      <a:pt x="25" y="39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2"/>
                      <a:pt x="17" y="40"/>
                      <a:pt x="15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3"/>
                      <a:pt x="16" y="45"/>
                      <a:pt x="13" y="44"/>
                    </a:cubicBezTo>
                    <a:cubicBezTo>
                      <a:pt x="14" y="45"/>
                      <a:pt x="15" y="44"/>
                      <a:pt x="15" y="45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6"/>
                      <a:pt x="17" y="47"/>
                      <a:pt x="16" y="48"/>
                    </a:cubicBezTo>
                    <a:cubicBezTo>
                      <a:pt x="19" y="49"/>
                      <a:pt x="21" y="49"/>
                      <a:pt x="23" y="50"/>
                    </a:cubicBezTo>
                    <a:cubicBezTo>
                      <a:pt x="27" y="50"/>
                      <a:pt x="31" y="51"/>
                      <a:pt x="33" y="54"/>
                    </a:cubicBezTo>
                    <a:cubicBezTo>
                      <a:pt x="28" y="55"/>
                      <a:pt x="24" y="53"/>
                      <a:pt x="19" y="53"/>
                    </a:cubicBezTo>
                    <a:cubicBezTo>
                      <a:pt x="21" y="51"/>
                      <a:pt x="23" y="53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2" y="52"/>
                      <a:pt x="17" y="50"/>
                      <a:pt x="16" y="53"/>
                    </a:cubicBezTo>
                    <a:cubicBezTo>
                      <a:pt x="13" y="53"/>
                      <a:pt x="7" y="52"/>
                      <a:pt x="5" y="56"/>
                    </a:cubicBezTo>
                    <a:cubicBezTo>
                      <a:pt x="6" y="58"/>
                      <a:pt x="7" y="57"/>
                      <a:pt x="9" y="57"/>
                    </a:cubicBezTo>
                    <a:cubicBezTo>
                      <a:pt x="11" y="61"/>
                      <a:pt x="17" y="58"/>
                      <a:pt x="20" y="61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4"/>
                      <a:pt x="18" y="66"/>
                      <a:pt x="17" y="67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3" y="68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9"/>
                      <a:pt x="3" y="70"/>
                      <a:pt x="4" y="70"/>
                    </a:cubicBezTo>
                    <a:cubicBezTo>
                      <a:pt x="4" y="71"/>
                      <a:pt x="4" y="71"/>
                      <a:pt x="3" y="71"/>
                    </a:cubicBezTo>
                    <a:cubicBezTo>
                      <a:pt x="4" y="74"/>
                      <a:pt x="9" y="71"/>
                      <a:pt x="9" y="74"/>
                    </a:cubicBezTo>
                    <a:cubicBezTo>
                      <a:pt x="14" y="75"/>
                      <a:pt x="19" y="75"/>
                      <a:pt x="22" y="77"/>
                    </a:cubicBezTo>
                    <a:cubicBezTo>
                      <a:pt x="21" y="78"/>
                      <a:pt x="19" y="77"/>
                      <a:pt x="17" y="78"/>
                    </a:cubicBezTo>
                    <a:cubicBezTo>
                      <a:pt x="18" y="82"/>
                      <a:pt x="27" y="80"/>
                      <a:pt x="27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86"/>
                      <a:pt x="19" y="88"/>
                      <a:pt x="21" y="89"/>
                    </a:cubicBezTo>
                    <a:cubicBezTo>
                      <a:pt x="21" y="89"/>
                      <a:pt x="21" y="89"/>
                      <a:pt x="20" y="90"/>
                    </a:cubicBezTo>
                    <a:cubicBezTo>
                      <a:pt x="24" y="91"/>
                      <a:pt x="27" y="92"/>
                      <a:pt x="31" y="93"/>
                    </a:cubicBezTo>
                    <a:cubicBezTo>
                      <a:pt x="29" y="95"/>
                      <a:pt x="26" y="92"/>
                      <a:pt x="25" y="94"/>
                    </a:cubicBezTo>
                    <a:cubicBezTo>
                      <a:pt x="19" y="92"/>
                      <a:pt x="11" y="92"/>
                      <a:pt x="6" y="90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10" y="98"/>
                      <a:pt x="13" y="101"/>
                      <a:pt x="17" y="101"/>
                    </a:cubicBezTo>
                    <a:cubicBezTo>
                      <a:pt x="22" y="100"/>
                      <a:pt x="20" y="105"/>
                      <a:pt x="23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42" y="115"/>
                      <a:pt x="69" y="116"/>
                      <a:pt x="93" y="118"/>
                    </a:cubicBezTo>
                    <a:cubicBezTo>
                      <a:pt x="102" y="118"/>
                      <a:pt x="111" y="118"/>
                      <a:pt x="120" y="118"/>
                    </a:cubicBez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36" y="120"/>
                      <a:pt x="188" y="118"/>
                      <a:pt x="142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57" y="116"/>
                      <a:pt x="173" y="117"/>
                      <a:pt x="190" y="117"/>
                    </a:cubicBezTo>
                    <a:cubicBezTo>
                      <a:pt x="297" y="123"/>
                      <a:pt x="297" y="123"/>
                      <a:pt x="297" y="123"/>
                    </a:cubicBezTo>
                    <a:cubicBezTo>
                      <a:pt x="279" y="120"/>
                      <a:pt x="259" y="120"/>
                      <a:pt x="241" y="119"/>
                    </a:cubicBezTo>
                    <a:cubicBezTo>
                      <a:pt x="175" y="113"/>
                      <a:pt x="113" y="119"/>
                      <a:pt x="48" y="109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147" y="110"/>
                      <a:pt x="213" y="111"/>
                      <a:pt x="276" y="116"/>
                    </a:cubicBezTo>
                    <a:cubicBezTo>
                      <a:pt x="279" y="114"/>
                      <a:pt x="285" y="114"/>
                      <a:pt x="288" y="116"/>
                    </a:cubicBezTo>
                    <a:cubicBezTo>
                      <a:pt x="291" y="114"/>
                      <a:pt x="300" y="115"/>
                      <a:pt x="303" y="117"/>
                    </a:cubicBezTo>
                    <a:cubicBezTo>
                      <a:pt x="303" y="116"/>
                      <a:pt x="303" y="116"/>
                      <a:pt x="303" y="116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428" y="124"/>
                      <a:pt x="428" y="124"/>
                      <a:pt x="428" y="124"/>
                    </a:cubicBezTo>
                    <a:cubicBezTo>
                      <a:pt x="436" y="123"/>
                      <a:pt x="436" y="123"/>
                      <a:pt x="436" y="123"/>
                    </a:cubicBezTo>
                    <a:cubicBezTo>
                      <a:pt x="440" y="123"/>
                      <a:pt x="444" y="123"/>
                      <a:pt x="447" y="122"/>
                    </a:cubicBezTo>
                    <a:cubicBezTo>
                      <a:pt x="439" y="120"/>
                      <a:pt x="429" y="120"/>
                      <a:pt x="420" y="120"/>
                    </a:cubicBezTo>
                    <a:cubicBezTo>
                      <a:pt x="419" y="119"/>
                      <a:pt x="419" y="119"/>
                      <a:pt x="419" y="119"/>
                    </a:cubicBezTo>
                    <a:cubicBezTo>
                      <a:pt x="426" y="117"/>
                      <a:pt x="434" y="120"/>
                      <a:pt x="440" y="119"/>
                    </a:cubicBezTo>
                    <a:cubicBezTo>
                      <a:pt x="455" y="119"/>
                      <a:pt x="472" y="121"/>
                      <a:pt x="483" y="115"/>
                    </a:cubicBezTo>
                    <a:cubicBezTo>
                      <a:pt x="470" y="116"/>
                      <a:pt x="470" y="116"/>
                      <a:pt x="470" y="116"/>
                    </a:cubicBezTo>
                    <a:cubicBezTo>
                      <a:pt x="467" y="116"/>
                      <a:pt x="463" y="116"/>
                      <a:pt x="461" y="115"/>
                    </a:cubicBezTo>
                    <a:cubicBezTo>
                      <a:pt x="459" y="112"/>
                      <a:pt x="463" y="113"/>
                      <a:pt x="464" y="112"/>
                    </a:cubicBezTo>
                    <a:cubicBezTo>
                      <a:pt x="452" y="111"/>
                      <a:pt x="452" y="111"/>
                      <a:pt x="452" y="111"/>
                    </a:cubicBezTo>
                    <a:cubicBezTo>
                      <a:pt x="446" y="111"/>
                      <a:pt x="436" y="112"/>
                      <a:pt x="432" y="107"/>
                    </a:cubicBezTo>
                    <a:cubicBezTo>
                      <a:pt x="433" y="107"/>
                      <a:pt x="436" y="108"/>
                      <a:pt x="437" y="108"/>
                    </a:cubicBezTo>
                    <a:cubicBezTo>
                      <a:pt x="442" y="105"/>
                      <a:pt x="447" y="108"/>
                      <a:pt x="451" y="107"/>
                    </a:cubicBezTo>
                    <a:cubicBezTo>
                      <a:pt x="441" y="106"/>
                      <a:pt x="432" y="104"/>
                      <a:pt x="422" y="102"/>
                    </a:cubicBezTo>
                    <a:cubicBezTo>
                      <a:pt x="438" y="103"/>
                      <a:pt x="456" y="104"/>
                      <a:pt x="472" y="106"/>
                    </a:cubicBezTo>
                    <a:cubicBezTo>
                      <a:pt x="471" y="107"/>
                      <a:pt x="471" y="107"/>
                      <a:pt x="471" y="107"/>
                    </a:cubicBezTo>
                    <a:lnTo>
                      <a:pt x="477" y="107"/>
                    </a:lnTo>
                    <a:close/>
                    <a:moveTo>
                      <a:pt x="432" y="27"/>
                    </a:moveTo>
                    <a:cubicBezTo>
                      <a:pt x="433" y="27"/>
                      <a:pt x="433" y="28"/>
                      <a:pt x="434" y="28"/>
                    </a:cubicBezTo>
                    <a:cubicBezTo>
                      <a:pt x="434" y="28"/>
                      <a:pt x="434" y="27"/>
                      <a:pt x="434" y="27"/>
                    </a:cubicBezTo>
                    <a:cubicBezTo>
                      <a:pt x="434" y="27"/>
                      <a:pt x="434" y="28"/>
                      <a:pt x="434" y="28"/>
                    </a:cubicBezTo>
                    <a:cubicBezTo>
                      <a:pt x="434" y="28"/>
                      <a:pt x="433" y="27"/>
                      <a:pt x="432" y="27"/>
                    </a:cubicBezTo>
                    <a:cubicBezTo>
                      <a:pt x="431" y="27"/>
                      <a:pt x="431" y="27"/>
                      <a:pt x="430" y="28"/>
                    </a:cubicBezTo>
                    <a:cubicBezTo>
                      <a:pt x="431" y="29"/>
                      <a:pt x="431" y="29"/>
                      <a:pt x="431" y="29"/>
                    </a:cubicBezTo>
                    <a:cubicBezTo>
                      <a:pt x="429" y="29"/>
                      <a:pt x="429" y="29"/>
                      <a:pt x="429" y="29"/>
                    </a:cubicBezTo>
                    <a:cubicBezTo>
                      <a:pt x="429" y="27"/>
                      <a:pt x="431" y="27"/>
                      <a:pt x="432" y="27"/>
                    </a:cubicBezTo>
                    <a:close/>
                    <a:moveTo>
                      <a:pt x="424" y="26"/>
                    </a:moveTo>
                    <a:cubicBezTo>
                      <a:pt x="425" y="29"/>
                      <a:pt x="421" y="27"/>
                      <a:pt x="420" y="26"/>
                    </a:cubicBezTo>
                    <a:lnTo>
                      <a:pt x="424" y="26"/>
                    </a:lnTo>
                    <a:close/>
                    <a:moveTo>
                      <a:pt x="6" y="71"/>
                    </a:move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6" y="73"/>
                      <a:pt x="6" y="71"/>
                    </a:cubicBezTo>
                    <a:close/>
                    <a:moveTo>
                      <a:pt x="384" y="108"/>
                    </a:moveTo>
                    <a:cubicBezTo>
                      <a:pt x="385" y="108"/>
                      <a:pt x="385" y="108"/>
                      <a:pt x="385" y="108"/>
                    </a:cubicBezTo>
                    <a:cubicBezTo>
                      <a:pt x="418" y="111"/>
                      <a:pt x="418" y="111"/>
                      <a:pt x="418" y="111"/>
                    </a:cubicBezTo>
                    <a:lnTo>
                      <a:pt x="384" y="108"/>
                    </a:lnTo>
                    <a:close/>
                    <a:moveTo>
                      <a:pt x="456" y="113"/>
                    </a:moveTo>
                    <a:cubicBezTo>
                      <a:pt x="456" y="112"/>
                      <a:pt x="457" y="112"/>
                      <a:pt x="458" y="112"/>
                    </a:cubicBezTo>
                    <a:cubicBezTo>
                      <a:pt x="458" y="113"/>
                      <a:pt x="457" y="113"/>
                      <a:pt x="456" y="113"/>
                    </a:cubicBezTo>
                    <a:cubicBezTo>
                      <a:pt x="456" y="113"/>
                      <a:pt x="455" y="113"/>
                      <a:pt x="455" y="113"/>
                    </a:cubicBezTo>
                    <a:cubicBezTo>
                      <a:pt x="455" y="113"/>
                      <a:pt x="456" y="113"/>
                      <a:pt x="456" y="113"/>
                    </a:cubicBezTo>
                    <a:close/>
                    <a:moveTo>
                      <a:pt x="426" y="108"/>
                    </a:move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25" y="109"/>
                      <a:pt x="425" y="109"/>
                      <a:pt x="425" y="109"/>
                    </a:cubicBezTo>
                    <a:lnTo>
                      <a:pt x="426" y="108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阿里巴巴普惠体" panose="00020600040101010101" charset="-122"/>
                </a:endParaRPr>
              </a:p>
            </p:txBody>
          </p:sp>
          <p:pic>
            <p:nvPicPr>
              <p:cNvPr id="19" name="图形" descr="ai5_4847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108" y="1493"/>
                <a:ext cx="7824" cy="7824"/>
              </a:xfrm>
              <a:prstGeom prst="ellipse">
                <a:avLst/>
              </a:prstGeom>
            </p:spPr>
          </p:pic>
          <p:sp>
            <p:nvSpPr>
              <p:cNvPr id="20" name="图形"/>
              <p:cNvSpPr/>
              <p:nvPr/>
            </p:nvSpPr>
            <p:spPr>
              <a:xfrm rot="14820000" flipH="1" flipV="1">
                <a:off x="-306" y="-2342"/>
                <a:ext cx="4074" cy="6676"/>
              </a:xfrm>
              <a:custGeom>
                <a:avLst/>
                <a:gdLst>
                  <a:gd name="connsiteX0" fmla="*/ 0 w 2675"/>
                  <a:gd name="connsiteY0" fmla="*/ 2084 h 4234"/>
                  <a:gd name="connsiteX1" fmla="*/ 2162 w 2675"/>
                  <a:gd name="connsiteY1" fmla="*/ 100 h 4234"/>
                  <a:gd name="connsiteX2" fmla="*/ 2130 w 2675"/>
                  <a:gd name="connsiteY2" fmla="*/ 2179 h 4234"/>
                  <a:gd name="connsiteX3" fmla="*/ 2162 w 2675"/>
                  <a:gd name="connsiteY3" fmla="*/ 4066 h 4234"/>
                  <a:gd name="connsiteX4" fmla="*/ 0 w 2675"/>
                  <a:gd name="connsiteY4" fmla="*/ 2084 h 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" h="4234">
                    <a:moveTo>
                      <a:pt x="0" y="2084"/>
                    </a:moveTo>
                    <a:cubicBezTo>
                      <a:pt x="0" y="988"/>
                      <a:pt x="1069" y="-383"/>
                      <a:pt x="2162" y="100"/>
                    </a:cubicBezTo>
                    <a:cubicBezTo>
                      <a:pt x="3172" y="547"/>
                      <a:pt x="2434" y="1279"/>
                      <a:pt x="2130" y="2179"/>
                    </a:cubicBezTo>
                    <a:cubicBezTo>
                      <a:pt x="1962" y="2677"/>
                      <a:pt x="3208" y="3326"/>
                      <a:pt x="2162" y="4066"/>
                    </a:cubicBezTo>
                    <a:cubicBezTo>
                      <a:pt x="1187" y="4755"/>
                      <a:pt x="0" y="3178"/>
                      <a:pt x="0" y="2084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  <p:sp>
        <p:nvSpPr>
          <p:cNvPr id="12" name="图形"/>
          <p:cNvSpPr txBox="1"/>
          <p:nvPr/>
        </p:nvSpPr>
        <p:spPr>
          <a:xfrm>
            <a:off x="4962525" y="1781810"/>
            <a:ext cx="3703955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Part</a:t>
            </a:r>
            <a:r>
              <a:rPr lang="en-US" altLang="zh-CN" sz="6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 </a:t>
            </a:r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01</a:t>
            </a:r>
          </a:p>
        </p:txBody>
      </p:sp>
      <p:sp>
        <p:nvSpPr>
          <p:cNvPr id="14" name="图形"/>
          <p:cNvSpPr txBox="1"/>
          <p:nvPr/>
        </p:nvSpPr>
        <p:spPr>
          <a:xfrm>
            <a:off x="4928819" y="3350934"/>
            <a:ext cx="6827855" cy="9090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60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rPr>
              <a:t>Overview of work</a:t>
            </a:r>
            <a:endParaRPr lang="zh-CN" altLang="en-US" sz="6000" dirty="0">
              <a:solidFill>
                <a:srgbClr val="788464"/>
              </a:solidFill>
              <a:latin typeface="阿里巴巴普惠体 Medium" panose="00020600040101010101" charset="-122"/>
              <a:ea typeface="阿里巴巴普惠体 Medium" panose="00020600040101010101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7" name="图形"/>
          <p:cNvSpPr txBox="1"/>
          <p:nvPr/>
        </p:nvSpPr>
        <p:spPr>
          <a:xfrm>
            <a:off x="4962526" y="4379597"/>
            <a:ext cx="654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cxnSp>
        <p:nvCxnSpPr>
          <p:cNvPr id="18" name="图形"/>
          <p:cNvCxnSpPr/>
          <p:nvPr/>
        </p:nvCxnSpPr>
        <p:spPr>
          <a:xfrm>
            <a:off x="5102226" y="3006725"/>
            <a:ext cx="1653540" cy="0"/>
          </a:xfrm>
          <a:prstGeom prst="line">
            <a:avLst/>
          </a:prstGeom>
          <a:ln w="38100">
            <a:solidFill>
              <a:srgbClr val="C48F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flipH="1">
            <a:off x="10056496" y="399415"/>
            <a:ext cx="1673860" cy="307340"/>
            <a:chOff x="489" y="629"/>
            <a:chExt cx="2636" cy="484"/>
          </a:xfrm>
        </p:grpSpPr>
        <p:sp>
          <p:nvSpPr>
            <p:cNvPr id="27" name="图形"/>
            <p:cNvSpPr/>
            <p:nvPr/>
          </p:nvSpPr>
          <p:spPr>
            <a:xfrm>
              <a:off x="489" y="629"/>
              <a:ext cx="2636" cy="48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48F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28" name="图形" descr="放大镜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95" y="697"/>
              <a:ext cx="350" cy="350"/>
            </a:xfrm>
            <a:prstGeom prst="rect">
              <a:avLst/>
            </a:prstGeom>
          </p:spPr>
        </p:pic>
      </p:grpSp>
      <p:grpSp>
        <p:nvGrpSpPr>
          <p:cNvPr id="30" name="图形"/>
          <p:cNvGrpSpPr/>
          <p:nvPr/>
        </p:nvGrpSpPr>
        <p:grpSpPr>
          <a:xfrm>
            <a:off x="8162291" y="5806440"/>
            <a:ext cx="3340735" cy="615950"/>
            <a:chOff x="12854" y="9144"/>
            <a:chExt cx="5261" cy="970"/>
          </a:xfrm>
        </p:grpSpPr>
        <p:sp>
          <p:nvSpPr>
            <p:cNvPr id="21" name="图形"/>
            <p:cNvSpPr>
              <a:spLocks noEditPoints="1"/>
            </p:cNvSpPr>
            <p:nvPr/>
          </p:nvSpPr>
          <p:spPr bwMode="auto">
            <a:xfrm>
              <a:off x="12854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3" name="图形"/>
            <p:cNvSpPr>
              <a:spLocks noEditPoints="1"/>
            </p:cNvSpPr>
            <p:nvPr/>
          </p:nvSpPr>
          <p:spPr bwMode="auto">
            <a:xfrm>
              <a:off x="14293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4" name="图形"/>
            <p:cNvSpPr>
              <a:spLocks noEditPoints="1"/>
            </p:cNvSpPr>
            <p:nvPr/>
          </p:nvSpPr>
          <p:spPr bwMode="auto">
            <a:xfrm>
              <a:off x="15732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>
              <a:spLocks noEditPoints="1"/>
            </p:cNvSpPr>
            <p:nvPr/>
          </p:nvSpPr>
          <p:spPr bwMode="auto">
            <a:xfrm>
              <a:off x="17171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48922" y="384810"/>
            <a:ext cx="5355590" cy="608965"/>
            <a:chOff x="397" y="606"/>
            <a:chExt cx="8434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01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975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Overview of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5" name="图形"/>
          <p:cNvGrpSpPr/>
          <p:nvPr/>
        </p:nvGrpSpPr>
        <p:grpSpPr>
          <a:xfrm>
            <a:off x="1033146" y="1640205"/>
            <a:ext cx="10090785" cy="4106545"/>
            <a:chOff x="1627" y="2583"/>
            <a:chExt cx="15891" cy="6467"/>
          </a:xfrm>
        </p:grpSpPr>
        <p:pic>
          <p:nvPicPr>
            <p:cNvPr id="2" name="图形" descr="5c90e8f5939b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6" y="2583"/>
              <a:ext cx="8432" cy="6467"/>
            </a:xfrm>
            <a:prstGeom prst="rect">
              <a:avLst/>
            </a:prstGeom>
            <a:ln w="63500">
              <a:solidFill>
                <a:srgbClr val="EDE4C4"/>
              </a:solidFill>
            </a:ln>
          </p:spPr>
        </p:pic>
        <p:sp>
          <p:nvSpPr>
            <p:cNvPr id="10" name="图形"/>
            <p:cNvSpPr/>
            <p:nvPr/>
          </p:nvSpPr>
          <p:spPr>
            <a:xfrm>
              <a:off x="1627" y="2858"/>
              <a:ext cx="8466" cy="5917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B9C1A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>
              <a:off x="2567" y="6910"/>
              <a:ext cx="1146" cy="1146"/>
            </a:xfrm>
            <a:prstGeom prst="ellipse">
              <a:avLst/>
            </a:prstGeom>
            <a:noFill/>
            <a:ln w="28575" cap="rnd" cmpd="sng" algn="ctr">
              <a:solidFill>
                <a:srgbClr val="C48F7E"/>
              </a:solidFill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4269" y="6910"/>
              <a:ext cx="1146" cy="1146"/>
            </a:xfrm>
            <a:prstGeom prst="ellipse">
              <a:avLst/>
            </a:prstGeom>
            <a:noFill/>
            <a:ln w="28575" cap="rnd" cmpd="sng" algn="ctr">
              <a:solidFill>
                <a:srgbClr val="EDB95D"/>
              </a:solidFill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5970" y="6910"/>
              <a:ext cx="1146" cy="1146"/>
            </a:xfrm>
            <a:prstGeom prst="ellipse">
              <a:avLst/>
            </a:prstGeom>
            <a:noFill/>
            <a:ln w="28575" cap="rnd" cmpd="sng" algn="ctr">
              <a:solidFill>
                <a:srgbClr val="C48F7E"/>
              </a:solidFill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cxnSp>
          <p:nvCxnSpPr>
            <p:cNvPr id="14" name="图形"/>
            <p:cNvCxnSpPr/>
            <p:nvPr/>
          </p:nvCxnSpPr>
          <p:spPr>
            <a:xfrm flipH="1">
              <a:off x="2200" y="6185"/>
              <a:ext cx="7296" cy="0"/>
            </a:xfrm>
            <a:prstGeom prst="line">
              <a:avLst/>
            </a:prstGeom>
            <a:noFill/>
            <a:ln w="25400" cap="rnd" cmpd="sng" algn="ctr">
              <a:solidFill>
                <a:srgbClr val="F5D8A5"/>
              </a:solidFill>
              <a:prstDash val="solid"/>
              <a:round/>
            </a:ln>
            <a:effectLst/>
          </p:spPr>
        </p:cxnSp>
        <p:sp>
          <p:nvSpPr>
            <p:cNvPr id="17" name="图形"/>
            <p:cNvSpPr>
              <a:spLocks noChangeAspect="1"/>
            </p:cNvSpPr>
            <p:nvPr/>
          </p:nvSpPr>
          <p:spPr bwMode="auto">
            <a:xfrm>
              <a:off x="4524" y="7181"/>
              <a:ext cx="679" cy="60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EDB95D"/>
            </a:solidFill>
            <a:ln>
              <a:noFill/>
            </a:ln>
          </p:spPr>
        </p:sp>
        <p:sp>
          <p:nvSpPr>
            <p:cNvPr id="18" name="图形"/>
            <p:cNvSpPr>
              <a:spLocks noChangeAspect="1"/>
            </p:cNvSpPr>
            <p:nvPr/>
          </p:nvSpPr>
          <p:spPr bwMode="auto">
            <a:xfrm>
              <a:off x="2771" y="7289"/>
              <a:ext cx="679" cy="388"/>
            </a:xfrm>
            <a:custGeom>
              <a:avLst/>
              <a:gdLst>
                <a:gd name="T0" fmla="*/ 6403 w 12806"/>
                <a:gd name="T1" fmla="*/ 0 h 7319"/>
                <a:gd name="T2" fmla="*/ 0 w 12806"/>
                <a:gd name="T3" fmla="*/ 3659 h 7319"/>
                <a:gd name="T4" fmla="*/ 6403 w 12806"/>
                <a:gd name="T5" fmla="*/ 7319 h 7319"/>
                <a:gd name="T6" fmla="*/ 12806 w 12806"/>
                <a:gd name="T7" fmla="*/ 3701 h 7319"/>
                <a:gd name="T8" fmla="*/ 6403 w 12806"/>
                <a:gd name="T9" fmla="*/ 0 h 7319"/>
                <a:gd name="T10" fmla="*/ 6403 w 12806"/>
                <a:gd name="T11" fmla="*/ 6269 h 7319"/>
                <a:gd name="T12" fmla="*/ 3842 w 12806"/>
                <a:gd name="T13" fmla="*/ 3659 h 7319"/>
                <a:gd name="T14" fmla="*/ 6403 w 12806"/>
                <a:gd name="T15" fmla="*/ 1050 h 7319"/>
                <a:gd name="T16" fmla="*/ 8965 w 12806"/>
                <a:gd name="T17" fmla="*/ 3659 h 7319"/>
                <a:gd name="T18" fmla="*/ 6403 w 12806"/>
                <a:gd name="T19" fmla="*/ 6269 h 7319"/>
                <a:gd name="T20" fmla="*/ 6403 w 12806"/>
                <a:gd name="T21" fmla="*/ 6269 h 7319"/>
                <a:gd name="T22" fmla="*/ 6403 w 12806"/>
                <a:gd name="T23" fmla="*/ 2744 h 7319"/>
                <a:gd name="T24" fmla="*/ 6621 w 12806"/>
                <a:gd name="T25" fmla="*/ 2151 h 7319"/>
                <a:gd name="T26" fmla="*/ 6403 w 12806"/>
                <a:gd name="T27" fmla="*/ 2135 h 7319"/>
                <a:gd name="T28" fmla="*/ 4908 w 12806"/>
                <a:gd name="T29" fmla="*/ 3659 h 7319"/>
                <a:gd name="T30" fmla="*/ 6403 w 12806"/>
                <a:gd name="T31" fmla="*/ 5183 h 7319"/>
                <a:gd name="T32" fmla="*/ 7898 w 12806"/>
                <a:gd name="T33" fmla="*/ 3659 h 7319"/>
                <a:gd name="T34" fmla="*/ 7886 w 12806"/>
                <a:gd name="T35" fmla="*/ 3461 h 7319"/>
                <a:gd name="T36" fmla="*/ 7319 w 12806"/>
                <a:gd name="T37" fmla="*/ 3659 h 7319"/>
                <a:gd name="T38" fmla="*/ 6403 w 12806"/>
                <a:gd name="T39" fmla="*/ 2744 h 7319"/>
                <a:gd name="T40" fmla="*/ 6403 w 12806"/>
                <a:gd name="T41" fmla="*/ 2744 h 7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06" h="7319">
                  <a:moveTo>
                    <a:pt x="6403" y="0"/>
                  </a:moveTo>
                  <a:cubicBezTo>
                    <a:pt x="4063" y="0"/>
                    <a:pt x="2238" y="1396"/>
                    <a:pt x="0" y="3659"/>
                  </a:cubicBezTo>
                  <a:cubicBezTo>
                    <a:pt x="1927" y="5593"/>
                    <a:pt x="3544" y="7319"/>
                    <a:pt x="6403" y="7319"/>
                  </a:cubicBezTo>
                  <a:cubicBezTo>
                    <a:pt x="9259" y="7319"/>
                    <a:pt x="11359" y="5135"/>
                    <a:pt x="12806" y="3701"/>
                  </a:cubicBezTo>
                  <a:cubicBezTo>
                    <a:pt x="11327" y="2020"/>
                    <a:pt x="9227" y="0"/>
                    <a:pt x="6403" y="0"/>
                  </a:cubicBezTo>
                  <a:close/>
                  <a:moveTo>
                    <a:pt x="6403" y="6269"/>
                  </a:moveTo>
                  <a:cubicBezTo>
                    <a:pt x="4991" y="6269"/>
                    <a:pt x="3842" y="5097"/>
                    <a:pt x="3842" y="3659"/>
                  </a:cubicBezTo>
                  <a:cubicBezTo>
                    <a:pt x="3842" y="2219"/>
                    <a:pt x="4991" y="1050"/>
                    <a:pt x="6403" y="1050"/>
                  </a:cubicBezTo>
                  <a:cubicBezTo>
                    <a:pt x="7815" y="1050"/>
                    <a:pt x="8965" y="2222"/>
                    <a:pt x="8965" y="3659"/>
                  </a:cubicBezTo>
                  <a:cubicBezTo>
                    <a:pt x="8965" y="5100"/>
                    <a:pt x="7815" y="6269"/>
                    <a:pt x="6403" y="6269"/>
                  </a:cubicBezTo>
                  <a:close/>
                  <a:moveTo>
                    <a:pt x="6403" y="6269"/>
                  </a:moveTo>
                  <a:close/>
                  <a:moveTo>
                    <a:pt x="6403" y="2744"/>
                  </a:moveTo>
                  <a:cubicBezTo>
                    <a:pt x="6403" y="2516"/>
                    <a:pt x="6487" y="2311"/>
                    <a:pt x="6621" y="2151"/>
                  </a:cubicBezTo>
                  <a:cubicBezTo>
                    <a:pt x="6550" y="2138"/>
                    <a:pt x="6477" y="2135"/>
                    <a:pt x="6403" y="2135"/>
                  </a:cubicBezTo>
                  <a:cubicBezTo>
                    <a:pt x="5580" y="2135"/>
                    <a:pt x="4908" y="2817"/>
                    <a:pt x="4908" y="3659"/>
                  </a:cubicBezTo>
                  <a:cubicBezTo>
                    <a:pt x="4908" y="4501"/>
                    <a:pt x="5580" y="5183"/>
                    <a:pt x="6403" y="5183"/>
                  </a:cubicBezTo>
                  <a:cubicBezTo>
                    <a:pt x="7226" y="5183"/>
                    <a:pt x="7898" y="4501"/>
                    <a:pt x="7898" y="3659"/>
                  </a:cubicBezTo>
                  <a:cubicBezTo>
                    <a:pt x="7898" y="3592"/>
                    <a:pt x="7892" y="3528"/>
                    <a:pt x="7886" y="3461"/>
                  </a:cubicBezTo>
                  <a:cubicBezTo>
                    <a:pt x="7729" y="3582"/>
                    <a:pt x="7533" y="3659"/>
                    <a:pt x="7319" y="3659"/>
                  </a:cubicBezTo>
                  <a:cubicBezTo>
                    <a:pt x="6813" y="3659"/>
                    <a:pt x="6403" y="3249"/>
                    <a:pt x="6403" y="2744"/>
                  </a:cubicBezTo>
                  <a:close/>
                  <a:moveTo>
                    <a:pt x="6403" y="2744"/>
                  </a:moveTo>
                  <a:close/>
                </a:path>
              </a:pathLst>
            </a:custGeom>
            <a:solidFill>
              <a:srgbClr val="C48F7E"/>
            </a:solidFill>
            <a:ln>
              <a:noFill/>
            </a:ln>
          </p:spPr>
        </p:sp>
        <p:sp>
          <p:nvSpPr>
            <p:cNvPr id="19" name="图形"/>
            <p:cNvSpPr>
              <a:spLocks noChangeAspect="1"/>
            </p:cNvSpPr>
            <p:nvPr/>
          </p:nvSpPr>
          <p:spPr bwMode="auto">
            <a:xfrm>
              <a:off x="6228" y="7144"/>
              <a:ext cx="631" cy="679"/>
            </a:xfrm>
            <a:custGeom>
              <a:avLst/>
              <a:gdLst>
                <a:gd name="T0" fmla="*/ 10712 w 11708"/>
                <a:gd name="T1" fmla="*/ 21 h 12613"/>
                <a:gd name="T2" fmla="*/ 10456 w 11708"/>
                <a:gd name="T3" fmla="*/ 20 h 12613"/>
                <a:gd name="T4" fmla="*/ 10325 w 11708"/>
                <a:gd name="T5" fmla="*/ 47 h 12613"/>
                <a:gd name="T6" fmla="*/ 9395 w 11708"/>
                <a:gd name="T7" fmla="*/ 1216 h 12613"/>
                <a:gd name="T8" fmla="*/ 8433 w 11708"/>
                <a:gd name="T9" fmla="*/ 976 h 12613"/>
                <a:gd name="T10" fmla="*/ 7046 w 11708"/>
                <a:gd name="T11" fmla="*/ 1083 h 12613"/>
                <a:gd name="T12" fmla="*/ 4358 w 11708"/>
                <a:gd name="T13" fmla="*/ 2553 h 12613"/>
                <a:gd name="T14" fmla="*/ 3333 w 11708"/>
                <a:gd name="T15" fmla="*/ 3342 h 12613"/>
                <a:gd name="T16" fmla="*/ 1854 w 11708"/>
                <a:gd name="T17" fmla="*/ 3755 h 12613"/>
                <a:gd name="T18" fmla="*/ 728 w 11708"/>
                <a:gd name="T19" fmla="*/ 4023 h 12613"/>
                <a:gd name="T20" fmla="*/ 53 w 11708"/>
                <a:gd name="T21" fmla="*/ 4850 h 12613"/>
                <a:gd name="T22" fmla="*/ 32 w 11708"/>
                <a:gd name="T23" fmla="*/ 4916 h 12613"/>
                <a:gd name="T24" fmla="*/ 14 w 11708"/>
                <a:gd name="T25" fmla="*/ 4929 h 12613"/>
                <a:gd name="T26" fmla="*/ 0 w 11708"/>
                <a:gd name="T27" fmla="*/ 5056 h 12613"/>
                <a:gd name="T28" fmla="*/ 0 w 11708"/>
                <a:gd name="T29" fmla="*/ 5084 h 12613"/>
                <a:gd name="T30" fmla="*/ 0 w 11708"/>
                <a:gd name="T31" fmla="*/ 5282 h 12613"/>
                <a:gd name="T32" fmla="*/ 0 w 11708"/>
                <a:gd name="T33" fmla="*/ 5311 h 12613"/>
                <a:gd name="T34" fmla="*/ 15 w 11708"/>
                <a:gd name="T35" fmla="*/ 5466 h 12613"/>
                <a:gd name="T36" fmla="*/ 32 w 11708"/>
                <a:gd name="T37" fmla="*/ 5479 h 12613"/>
                <a:gd name="T38" fmla="*/ 320 w 11708"/>
                <a:gd name="T39" fmla="*/ 6494 h 12613"/>
                <a:gd name="T40" fmla="*/ 1657 w 11708"/>
                <a:gd name="T41" fmla="*/ 8578 h 12613"/>
                <a:gd name="T42" fmla="*/ 4450 w 11708"/>
                <a:gd name="T43" fmla="*/ 10985 h 12613"/>
                <a:gd name="T44" fmla="*/ 6401 w 11708"/>
                <a:gd name="T45" fmla="*/ 11632 h 12613"/>
                <a:gd name="T46" fmla="*/ 7491 w 11708"/>
                <a:gd name="T47" fmla="*/ 11224 h 12613"/>
                <a:gd name="T48" fmla="*/ 7750 w 11708"/>
                <a:gd name="T49" fmla="*/ 10617 h 12613"/>
                <a:gd name="T50" fmla="*/ 8144 w 11708"/>
                <a:gd name="T51" fmla="*/ 9057 h 12613"/>
                <a:gd name="T52" fmla="*/ 8945 w 11708"/>
                <a:gd name="T53" fmla="*/ 7679 h 12613"/>
                <a:gd name="T54" fmla="*/ 10341 w 11708"/>
                <a:gd name="T55" fmla="*/ 5606 h 12613"/>
                <a:gd name="T56" fmla="*/ 10610 w 11708"/>
                <a:gd name="T57" fmla="*/ 2746 h 12613"/>
                <a:gd name="T58" fmla="*/ 10473 w 11708"/>
                <a:gd name="T59" fmla="*/ 2318 h 12613"/>
                <a:gd name="T60" fmla="*/ 11658 w 11708"/>
                <a:gd name="T61" fmla="*/ 1351 h 12613"/>
                <a:gd name="T62" fmla="*/ 11683 w 11708"/>
                <a:gd name="T63" fmla="*/ 1246 h 12613"/>
                <a:gd name="T64" fmla="*/ 11683 w 11708"/>
                <a:gd name="T65" fmla="*/ 1001 h 12613"/>
                <a:gd name="T66" fmla="*/ 10712 w 11708"/>
                <a:gd name="T67" fmla="*/ 21 h 12613"/>
                <a:gd name="T68" fmla="*/ 8713 w 11708"/>
                <a:gd name="T69" fmla="*/ 2115 h 12613"/>
                <a:gd name="T70" fmla="*/ 6525 w 11708"/>
                <a:gd name="T71" fmla="*/ 3424 h 12613"/>
                <a:gd name="T72" fmla="*/ 4830 w 11708"/>
                <a:gd name="T73" fmla="*/ 5301 h 12613"/>
                <a:gd name="T74" fmla="*/ 2957 w 11708"/>
                <a:gd name="T75" fmla="*/ 6660 h 12613"/>
                <a:gd name="T76" fmla="*/ 2478 w 11708"/>
                <a:gd name="T77" fmla="*/ 6777 h 12613"/>
                <a:gd name="T78" fmla="*/ 2124 w 11708"/>
                <a:gd name="T79" fmla="*/ 6695 h 12613"/>
                <a:gd name="T80" fmla="*/ 1497 w 11708"/>
                <a:gd name="T81" fmla="*/ 5850 h 12613"/>
                <a:gd name="T82" fmla="*/ 1467 w 11708"/>
                <a:gd name="T83" fmla="*/ 5684 h 12613"/>
                <a:gd name="T84" fmla="*/ 1554 w 11708"/>
                <a:gd name="T85" fmla="*/ 5585 h 12613"/>
                <a:gd name="T86" fmla="*/ 3506 w 11708"/>
                <a:gd name="T87" fmla="*/ 5044 h 12613"/>
                <a:gd name="T88" fmla="*/ 5285 w 11708"/>
                <a:gd name="T89" fmla="*/ 3681 h 12613"/>
                <a:gd name="T90" fmla="*/ 6672 w 11708"/>
                <a:gd name="T91" fmla="*/ 2456 h 12613"/>
                <a:gd name="T92" fmla="*/ 8576 w 11708"/>
                <a:gd name="T93" fmla="*/ 2025 h 12613"/>
                <a:gd name="T94" fmla="*/ 8712 w 11708"/>
                <a:gd name="T95" fmla="*/ 2060 h 12613"/>
                <a:gd name="T96" fmla="*/ 8713 w 11708"/>
                <a:gd name="T97" fmla="*/ 2115 h 12613"/>
                <a:gd name="T98" fmla="*/ 10542 w 11708"/>
                <a:gd name="T99" fmla="*/ 1734 h 12613"/>
                <a:gd name="T100" fmla="*/ 9969 w 11708"/>
                <a:gd name="T101" fmla="*/ 1170 h 12613"/>
                <a:gd name="T102" fmla="*/ 10533 w 11708"/>
                <a:gd name="T103" fmla="*/ 598 h 12613"/>
                <a:gd name="T104" fmla="*/ 11105 w 11708"/>
                <a:gd name="T105" fmla="*/ 1161 h 12613"/>
                <a:gd name="T106" fmla="*/ 10542 w 11708"/>
                <a:gd name="T107" fmla="*/ 1734 h 12613"/>
                <a:gd name="T108" fmla="*/ 4679 w 11708"/>
                <a:gd name="T109" fmla="*/ 11663 h 12613"/>
                <a:gd name="T110" fmla="*/ 3078 w 11708"/>
                <a:gd name="T111" fmla="*/ 10636 h 12613"/>
                <a:gd name="T112" fmla="*/ 2902 w 11708"/>
                <a:gd name="T113" fmla="*/ 10642 h 12613"/>
                <a:gd name="T114" fmla="*/ 2568 w 11708"/>
                <a:gd name="T115" fmla="*/ 11810 h 12613"/>
                <a:gd name="T116" fmla="*/ 3422 w 11708"/>
                <a:gd name="T117" fmla="*/ 12610 h 12613"/>
                <a:gd name="T118" fmla="*/ 3848 w 11708"/>
                <a:gd name="T119" fmla="*/ 12613 h 12613"/>
                <a:gd name="T120" fmla="*/ 4739 w 11708"/>
                <a:gd name="T121" fmla="*/ 11817 h 12613"/>
                <a:gd name="T122" fmla="*/ 4679 w 11708"/>
                <a:gd name="T123" fmla="*/ 11663 h 12613"/>
                <a:gd name="T124" fmla="*/ 4679 w 11708"/>
                <a:gd name="T125" fmla="*/ 11663 h 1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08" h="12613">
                  <a:moveTo>
                    <a:pt x="10712" y="21"/>
                  </a:moveTo>
                  <a:cubicBezTo>
                    <a:pt x="10627" y="18"/>
                    <a:pt x="10542" y="19"/>
                    <a:pt x="10456" y="20"/>
                  </a:cubicBezTo>
                  <a:cubicBezTo>
                    <a:pt x="10427" y="66"/>
                    <a:pt x="10358" y="9"/>
                    <a:pt x="10325" y="47"/>
                  </a:cubicBezTo>
                  <a:cubicBezTo>
                    <a:pt x="9728" y="203"/>
                    <a:pt x="9429" y="599"/>
                    <a:pt x="9395" y="1216"/>
                  </a:cubicBezTo>
                  <a:cubicBezTo>
                    <a:pt x="9078" y="1094"/>
                    <a:pt x="8763" y="1010"/>
                    <a:pt x="8433" y="976"/>
                  </a:cubicBezTo>
                  <a:cubicBezTo>
                    <a:pt x="7963" y="927"/>
                    <a:pt x="7502" y="974"/>
                    <a:pt x="7046" y="1083"/>
                  </a:cubicBezTo>
                  <a:cubicBezTo>
                    <a:pt x="6018" y="1331"/>
                    <a:pt x="5143" y="1861"/>
                    <a:pt x="4358" y="2553"/>
                  </a:cubicBezTo>
                  <a:cubicBezTo>
                    <a:pt x="4034" y="2839"/>
                    <a:pt x="3739" y="3160"/>
                    <a:pt x="3333" y="3342"/>
                  </a:cubicBezTo>
                  <a:cubicBezTo>
                    <a:pt x="2859" y="3553"/>
                    <a:pt x="2356" y="3651"/>
                    <a:pt x="1854" y="3755"/>
                  </a:cubicBezTo>
                  <a:cubicBezTo>
                    <a:pt x="1476" y="3833"/>
                    <a:pt x="1095" y="3895"/>
                    <a:pt x="728" y="4023"/>
                  </a:cubicBezTo>
                  <a:cubicBezTo>
                    <a:pt x="331" y="4162"/>
                    <a:pt x="116" y="4442"/>
                    <a:pt x="53" y="4850"/>
                  </a:cubicBezTo>
                  <a:cubicBezTo>
                    <a:pt x="50" y="4873"/>
                    <a:pt x="39" y="4894"/>
                    <a:pt x="32" y="4916"/>
                  </a:cubicBezTo>
                  <a:cubicBezTo>
                    <a:pt x="26" y="4925"/>
                    <a:pt x="20" y="4930"/>
                    <a:pt x="14" y="4929"/>
                  </a:cubicBezTo>
                  <a:cubicBezTo>
                    <a:pt x="9" y="4971"/>
                    <a:pt x="26" y="5016"/>
                    <a:pt x="0" y="5056"/>
                  </a:cubicBezTo>
                  <a:lnTo>
                    <a:pt x="0" y="5084"/>
                  </a:lnTo>
                  <a:cubicBezTo>
                    <a:pt x="22" y="5150"/>
                    <a:pt x="22" y="5216"/>
                    <a:pt x="0" y="5282"/>
                  </a:cubicBezTo>
                  <a:lnTo>
                    <a:pt x="0" y="5311"/>
                  </a:lnTo>
                  <a:cubicBezTo>
                    <a:pt x="28" y="5360"/>
                    <a:pt x="8" y="5415"/>
                    <a:pt x="15" y="5466"/>
                  </a:cubicBezTo>
                  <a:cubicBezTo>
                    <a:pt x="20" y="5466"/>
                    <a:pt x="26" y="5470"/>
                    <a:pt x="32" y="5479"/>
                  </a:cubicBezTo>
                  <a:cubicBezTo>
                    <a:pt x="100" y="5825"/>
                    <a:pt x="182" y="6167"/>
                    <a:pt x="320" y="6494"/>
                  </a:cubicBezTo>
                  <a:cubicBezTo>
                    <a:pt x="644" y="7267"/>
                    <a:pt x="1112" y="7948"/>
                    <a:pt x="1657" y="8578"/>
                  </a:cubicBezTo>
                  <a:cubicBezTo>
                    <a:pt x="2469" y="9518"/>
                    <a:pt x="3370" y="10357"/>
                    <a:pt x="4450" y="10985"/>
                  </a:cubicBezTo>
                  <a:cubicBezTo>
                    <a:pt x="5053" y="11336"/>
                    <a:pt x="5689" y="11607"/>
                    <a:pt x="6401" y="11632"/>
                  </a:cubicBezTo>
                  <a:cubicBezTo>
                    <a:pt x="6815" y="11647"/>
                    <a:pt x="7216" y="11591"/>
                    <a:pt x="7491" y="11224"/>
                  </a:cubicBezTo>
                  <a:cubicBezTo>
                    <a:pt x="7625" y="11045"/>
                    <a:pt x="7691" y="10831"/>
                    <a:pt x="7750" y="10617"/>
                  </a:cubicBezTo>
                  <a:cubicBezTo>
                    <a:pt x="7892" y="10100"/>
                    <a:pt x="7986" y="9571"/>
                    <a:pt x="8144" y="9057"/>
                  </a:cubicBezTo>
                  <a:cubicBezTo>
                    <a:pt x="8305" y="8535"/>
                    <a:pt x="8558" y="8071"/>
                    <a:pt x="8945" y="7679"/>
                  </a:cubicBezTo>
                  <a:cubicBezTo>
                    <a:pt x="9538" y="7075"/>
                    <a:pt x="10019" y="6392"/>
                    <a:pt x="10341" y="5606"/>
                  </a:cubicBezTo>
                  <a:cubicBezTo>
                    <a:pt x="10720" y="4681"/>
                    <a:pt x="10862" y="3731"/>
                    <a:pt x="10610" y="2746"/>
                  </a:cubicBezTo>
                  <a:cubicBezTo>
                    <a:pt x="10573" y="2601"/>
                    <a:pt x="10519" y="2460"/>
                    <a:pt x="10473" y="2318"/>
                  </a:cubicBezTo>
                  <a:cubicBezTo>
                    <a:pt x="11208" y="2202"/>
                    <a:pt x="11536" y="1935"/>
                    <a:pt x="11658" y="1351"/>
                  </a:cubicBezTo>
                  <a:cubicBezTo>
                    <a:pt x="11687" y="1326"/>
                    <a:pt x="11649" y="1269"/>
                    <a:pt x="11683" y="1246"/>
                  </a:cubicBezTo>
                  <a:lnTo>
                    <a:pt x="11683" y="1001"/>
                  </a:lnTo>
                  <a:cubicBezTo>
                    <a:pt x="11708" y="530"/>
                    <a:pt x="11169" y="0"/>
                    <a:pt x="10712" y="21"/>
                  </a:cubicBezTo>
                  <a:close/>
                  <a:moveTo>
                    <a:pt x="8713" y="2115"/>
                  </a:moveTo>
                  <a:cubicBezTo>
                    <a:pt x="7823" y="2284"/>
                    <a:pt x="7160" y="2834"/>
                    <a:pt x="6525" y="3424"/>
                  </a:cubicBezTo>
                  <a:cubicBezTo>
                    <a:pt x="5905" y="3999"/>
                    <a:pt x="5362" y="4646"/>
                    <a:pt x="4830" y="5301"/>
                  </a:cubicBezTo>
                  <a:cubicBezTo>
                    <a:pt x="4327" y="5921"/>
                    <a:pt x="3724" y="6405"/>
                    <a:pt x="2957" y="6660"/>
                  </a:cubicBezTo>
                  <a:cubicBezTo>
                    <a:pt x="2802" y="6712"/>
                    <a:pt x="2638" y="6740"/>
                    <a:pt x="2478" y="6777"/>
                  </a:cubicBezTo>
                  <a:cubicBezTo>
                    <a:pt x="2347" y="6807"/>
                    <a:pt x="2235" y="6776"/>
                    <a:pt x="2124" y="6695"/>
                  </a:cubicBezTo>
                  <a:cubicBezTo>
                    <a:pt x="1826" y="6477"/>
                    <a:pt x="1597" y="6212"/>
                    <a:pt x="1497" y="5850"/>
                  </a:cubicBezTo>
                  <a:cubicBezTo>
                    <a:pt x="1482" y="5796"/>
                    <a:pt x="1476" y="5739"/>
                    <a:pt x="1467" y="5684"/>
                  </a:cubicBezTo>
                  <a:cubicBezTo>
                    <a:pt x="1456" y="5615"/>
                    <a:pt x="1473" y="5584"/>
                    <a:pt x="1554" y="5585"/>
                  </a:cubicBezTo>
                  <a:cubicBezTo>
                    <a:pt x="2257" y="5596"/>
                    <a:pt x="2897" y="5370"/>
                    <a:pt x="3506" y="5044"/>
                  </a:cubicBezTo>
                  <a:cubicBezTo>
                    <a:pt x="4172" y="4686"/>
                    <a:pt x="4738" y="4197"/>
                    <a:pt x="5285" y="3681"/>
                  </a:cubicBezTo>
                  <a:cubicBezTo>
                    <a:pt x="5733" y="3257"/>
                    <a:pt x="6159" y="2807"/>
                    <a:pt x="6672" y="2456"/>
                  </a:cubicBezTo>
                  <a:cubicBezTo>
                    <a:pt x="7250" y="2059"/>
                    <a:pt x="7882" y="1903"/>
                    <a:pt x="8576" y="2025"/>
                  </a:cubicBezTo>
                  <a:cubicBezTo>
                    <a:pt x="8622" y="2033"/>
                    <a:pt x="8667" y="2048"/>
                    <a:pt x="8712" y="2060"/>
                  </a:cubicBezTo>
                  <a:cubicBezTo>
                    <a:pt x="8730" y="2078"/>
                    <a:pt x="8729" y="2096"/>
                    <a:pt x="8713" y="2115"/>
                  </a:cubicBezTo>
                  <a:close/>
                  <a:moveTo>
                    <a:pt x="10542" y="1734"/>
                  </a:moveTo>
                  <a:cubicBezTo>
                    <a:pt x="10236" y="1738"/>
                    <a:pt x="9974" y="1480"/>
                    <a:pt x="9969" y="1170"/>
                  </a:cubicBezTo>
                  <a:cubicBezTo>
                    <a:pt x="9965" y="863"/>
                    <a:pt x="10223" y="602"/>
                    <a:pt x="10533" y="598"/>
                  </a:cubicBezTo>
                  <a:cubicBezTo>
                    <a:pt x="10843" y="595"/>
                    <a:pt x="11101" y="849"/>
                    <a:pt x="11105" y="1161"/>
                  </a:cubicBezTo>
                  <a:cubicBezTo>
                    <a:pt x="11109" y="1469"/>
                    <a:pt x="10852" y="1730"/>
                    <a:pt x="10542" y="1734"/>
                  </a:cubicBezTo>
                  <a:close/>
                  <a:moveTo>
                    <a:pt x="4679" y="11663"/>
                  </a:moveTo>
                  <a:cubicBezTo>
                    <a:pt x="4101" y="11390"/>
                    <a:pt x="3575" y="11034"/>
                    <a:pt x="3078" y="10636"/>
                  </a:cubicBezTo>
                  <a:cubicBezTo>
                    <a:pt x="3007" y="10579"/>
                    <a:pt x="2963" y="10583"/>
                    <a:pt x="2902" y="10642"/>
                  </a:cubicBezTo>
                  <a:cubicBezTo>
                    <a:pt x="2563" y="10967"/>
                    <a:pt x="2436" y="11355"/>
                    <a:pt x="2568" y="11810"/>
                  </a:cubicBezTo>
                  <a:cubicBezTo>
                    <a:pt x="2693" y="12243"/>
                    <a:pt x="2998" y="12493"/>
                    <a:pt x="3422" y="12610"/>
                  </a:cubicBezTo>
                  <a:cubicBezTo>
                    <a:pt x="3564" y="12611"/>
                    <a:pt x="3706" y="12612"/>
                    <a:pt x="3848" y="12613"/>
                  </a:cubicBezTo>
                  <a:cubicBezTo>
                    <a:pt x="4294" y="12515"/>
                    <a:pt x="4594" y="12254"/>
                    <a:pt x="4739" y="11817"/>
                  </a:cubicBezTo>
                  <a:cubicBezTo>
                    <a:pt x="4763" y="11744"/>
                    <a:pt x="4760" y="11701"/>
                    <a:pt x="4679" y="11663"/>
                  </a:cubicBezTo>
                  <a:close/>
                  <a:moveTo>
                    <a:pt x="4679" y="11663"/>
                  </a:moveTo>
                  <a:close/>
                </a:path>
              </a:pathLst>
            </a:custGeom>
            <a:solidFill>
              <a:srgbClr val="C48F7E"/>
            </a:solidFill>
            <a:ln>
              <a:noFill/>
            </a:ln>
          </p:spPr>
        </p:sp>
        <p:grpSp>
          <p:nvGrpSpPr>
            <p:cNvPr id="21" name="组合 20"/>
            <p:cNvGrpSpPr/>
            <p:nvPr/>
          </p:nvGrpSpPr>
          <p:grpSpPr>
            <a:xfrm>
              <a:off x="2223" y="3576"/>
              <a:ext cx="7296" cy="1537"/>
              <a:chOff x="2604" y="3165"/>
              <a:chExt cx="7296" cy="1537"/>
            </a:xfrm>
          </p:grpSpPr>
          <p:sp>
            <p:nvSpPr>
              <p:cNvPr id="3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0" name="图形"/>
              <p:cNvSpPr txBox="1"/>
              <p:nvPr/>
            </p:nvSpPr>
            <p:spPr>
              <a:xfrm>
                <a:off x="2604" y="3744"/>
                <a:ext cx="7296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277485" cy="608965"/>
            <a:chOff x="397" y="606"/>
            <a:chExt cx="8311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01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852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Overview of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6" name="图形"/>
          <p:cNvGrpSpPr/>
          <p:nvPr/>
        </p:nvGrpSpPr>
        <p:grpSpPr>
          <a:xfrm>
            <a:off x="1035685" y="1819277"/>
            <a:ext cx="10097771" cy="4055110"/>
            <a:chOff x="1631" y="2865"/>
            <a:chExt cx="15902" cy="6386"/>
          </a:xfrm>
        </p:grpSpPr>
        <p:sp>
          <p:nvSpPr>
            <p:cNvPr id="2" name="图形"/>
            <p:cNvSpPr/>
            <p:nvPr/>
          </p:nvSpPr>
          <p:spPr>
            <a:xfrm>
              <a:off x="1631" y="2893"/>
              <a:ext cx="7796" cy="3091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9737" y="6160"/>
              <a:ext cx="7796" cy="3091"/>
            </a:xfrm>
            <a:prstGeom prst="rect">
              <a:avLst/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8" name="图形" descr="5c90e8f47945c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1" y="6160"/>
              <a:ext cx="7797" cy="3091"/>
            </a:xfrm>
            <a:prstGeom prst="rect">
              <a:avLst/>
            </a:prstGeom>
          </p:spPr>
        </p:pic>
        <p:pic>
          <p:nvPicPr>
            <p:cNvPr id="10" name="图形" descr="5c90ea2a8beb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37" y="2865"/>
              <a:ext cx="7796" cy="3119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2018" y="3386"/>
              <a:ext cx="7023" cy="1537"/>
              <a:chOff x="2604" y="3165"/>
              <a:chExt cx="7023" cy="1537"/>
            </a:xfrm>
          </p:grpSpPr>
          <p:sp>
            <p:nvSpPr>
              <p:cNvPr id="11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图形"/>
              <p:cNvSpPr txBox="1"/>
              <p:nvPr/>
            </p:nvSpPr>
            <p:spPr>
              <a:xfrm>
                <a:off x="2604" y="3744"/>
                <a:ext cx="7023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124" y="6653"/>
              <a:ext cx="7023" cy="1537"/>
              <a:chOff x="2604" y="3165"/>
              <a:chExt cx="7023" cy="1537"/>
            </a:xfrm>
          </p:grpSpPr>
          <p:sp>
            <p:nvSpPr>
              <p:cNvPr id="14" name="图形"/>
              <p:cNvSpPr txBox="1"/>
              <p:nvPr/>
            </p:nvSpPr>
            <p:spPr>
              <a:xfrm>
                <a:off x="2604" y="3165"/>
                <a:ext cx="305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5" name="图形"/>
              <p:cNvSpPr txBox="1"/>
              <p:nvPr/>
            </p:nvSpPr>
            <p:spPr>
              <a:xfrm>
                <a:off x="2604" y="3744"/>
                <a:ext cx="7023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52097" y="384810"/>
            <a:ext cx="5330825" cy="608965"/>
            <a:chOff x="397" y="606"/>
            <a:chExt cx="8395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01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936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Overview of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3" name="图形"/>
          <p:cNvGrpSpPr/>
          <p:nvPr/>
        </p:nvGrpSpPr>
        <p:grpSpPr>
          <a:xfrm>
            <a:off x="775335" y="2094865"/>
            <a:ext cx="10641965" cy="3708400"/>
            <a:chOff x="1221" y="3299"/>
            <a:chExt cx="16759" cy="584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21" y="3299"/>
              <a:ext cx="4078" cy="5840"/>
              <a:chOff x="888870" y="2180559"/>
              <a:chExt cx="2708536" cy="320356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88870" y="2180559"/>
                <a:ext cx="2708536" cy="3203560"/>
                <a:chOff x="888870" y="2180559"/>
                <a:chExt cx="2708536" cy="3203560"/>
              </a:xfrm>
            </p:grpSpPr>
            <p:sp>
              <p:nvSpPr>
                <p:cNvPr id="2" name="图形"/>
                <p:cNvSpPr txBox="1"/>
                <p:nvPr/>
              </p:nvSpPr>
              <p:spPr>
                <a:xfrm>
                  <a:off x="888870" y="2337498"/>
                  <a:ext cx="2708536" cy="369332"/>
                </a:xfrm>
                <a:prstGeom prst="rect">
                  <a:avLst/>
                </a:prstGeom>
                <a:solidFill>
                  <a:srgbClr val="C48F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8" name="图形"/>
                <p:cNvSpPr/>
                <p:nvPr/>
              </p:nvSpPr>
              <p:spPr>
                <a:xfrm>
                  <a:off x="971720" y="2180559"/>
                  <a:ext cx="2542836" cy="3203560"/>
                </a:xfrm>
                <a:custGeom>
                  <a:avLst/>
                  <a:gdLst>
                    <a:gd name="connsiteX0" fmla="*/ 53350 w 2331720"/>
                    <a:gd name="connsiteY0" fmla="*/ 0 h 2624624"/>
                    <a:gd name="connsiteX1" fmla="*/ 2278370 w 2331720"/>
                    <a:gd name="connsiteY1" fmla="*/ 0 h 2624624"/>
                    <a:gd name="connsiteX2" fmla="*/ 2331720 w 2331720"/>
                    <a:gd name="connsiteY2" fmla="*/ 53350 h 2624624"/>
                    <a:gd name="connsiteX3" fmla="*/ 2331720 w 2331720"/>
                    <a:gd name="connsiteY3" fmla="*/ 2430770 h 2624624"/>
                    <a:gd name="connsiteX4" fmla="*/ 2278370 w 2331720"/>
                    <a:gd name="connsiteY4" fmla="*/ 2484120 h 2624624"/>
                    <a:gd name="connsiteX5" fmla="*/ 1257728 w 2331720"/>
                    <a:gd name="connsiteY5" fmla="*/ 2484120 h 2624624"/>
                    <a:gd name="connsiteX6" fmla="*/ 1181432 w 2331720"/>
                    <a:gd name="connsiteY6" fmla="*/ 2615665 h 2624624"/>
                    <a:gd name="connsiteX7" fmla="*/ 1150290 w 2331720"/>
                    <a:gd name="connsiteY7" fmla="*/ 2615665 h 2624624"/>
                    <a:gd name="connsiteX8" fmla="*/ 1073994 w 2331720"/>
                    <a:gd name="connsiteY8" fmla="*/ 2484120 h 2624624"/>
                    <a:gd name="connsiteX9" fmla="*/ 53350 w 2331720"/>
                    <a:gd name="connsiteY9" fmla="*/ 2484120 h 2624624"/>
                    <a:gd name="connsiteX10" fmla="*/ 0 w 2331720"/>
                    <a:gd name="connsiteY10" fmla="*/ 2430770 h 2624624"/>
                    <a:gd name="connsiteX11" fmla="*/ 0 w 2331720"/>
                    <a:gd name="connsiteY11" fmla="*/ 53350 h 2624624"/>
                    <a:gd name="connsiteX12" fmla="*/ 53350 w 2331720"/>
                    <a:gd name="connsiteY12" fmla="*/ 0 h 262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31720" h="2624624">
                      <a:moveTo>
                        <a:pt x="53350" y="0"/>
                      </a:moveTo>
                      <a:lnTo>
                        <a:pt x="2278370" y="0"/>
                      </a:lnTo>
                      <a:cubicBezTo>
                        <a:pt x="2307834" y="0"/>
                        <a:pt x="2331720" y="23886"/>
                        <a:pt x="2331720" y="53350"/>
                      </a:cubicBezTo>
                      <a:lnTo>
                        <a:pt x="2331720" y="2430770"/>
                      </a:lnTo>
                      <a:cubicBezTo>
                        <a:pt x="2331720" y="2460234"/>
                        <a:pt x="2307834" y="2484120"/>
                        <a:pt x="2278370" y="2484120"/>
                      </a:cubicBezTo>
                      <a:lnTo>
                        <a:pt x="1257728" y="2484120"/>
                      </a:lnTo>
                      <a:lnTo>
                        <a:pt x="1181432" y="2615665"/>
                      </a:lnTo>
                      <a:cubicBezTo>
                        <a:pt x="1174503" y="2627611"/>
                        <a:pt x="1157219" y="2627611"/>
                        <a:pt x="1150290" y="2615665"/>
                      </a:cubicBezTo>
                      <a:lnTo>
                        <a:pt x="1073994" y="2484120"/>
                      </a:lnTo>
                      <a:lnTo>
                        <a:pt x="53350" y="2484120"/>
                      </a:lnTo>
                      <a:cubicBezTo>
                        <a:pt x="23886" y="2484120"/>
                        <a:pt x="0" y="2460234"/>
                        <a:pt x="0" y="2430770"/>
                      </a:cubicBezTo>
                      <a:lnTo>
                        <a:pt x="0" y="53350"/>
                      </a:lnTo>
                      <a:cubicBezTo>
                        <a:pt x="0" y="23886"/>
                        <a:pt x="23886" y="0"/>
                        <a:pt x="5335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127000" dist="12700" dir="16200000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0" name="图形"/>
                <p:cNvSpPr txBox="1"/>
                <p:nvPr/>
              </p:nvSpPr>
              <p:spPr>
                <a:xfrm>
                  <a:off x="1001138" y="2322109"/>
                  <a:ext cx="2484000" cy="400110"/>
                </a:xfrm>
                <a:custGeom>
                  <a:avLst/>
                  <a:gdLst>
                    <a:gd name="connsiteX0" fmla="*/ 0 w 2542836"/>
                    <a:gd name="connsiteY0" fmla="*/ 0 h 400110"/>
                    <a:gd name="connsiteX1" fmla="*/ 2542836 w 2542836"/>
                    <a:gd name="connsiteY1" fmla="*/ 0 h 400110"/>
                    <a:gd name="connsiteX2" fmla="*/ 2542836 w 2542836"/>
                    <a:gd name="connsiteY2" fmla="*/ 400110 h 400110"/>
                    <a:gd name="connsiteX3" fmla="*/ 0 w 2542836"/>
                    <a:gd name="connsiteY3" fmla="*/ 400110 h 40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2836" h="400110">
                      <a:moveTo>
                        <a:pt x="0" y="0"/>
                      </a:moveTo>
                      <a:lnTo>
                        <a:pt x="2542836" y="0"/>
                      </a:lnTo>
                      <a:lnTo>
                        <a:pt x="2542836" y="400110"/>
                      </a:lnTo>
                      <a:lnTo>
                        <a:pt x="0" y="400110"/>
                      </a:lnTo>
                      <a:close/>
                    </a:path>
                  </a:pathLst>
                </a:custGeom>
                <a:solidFill>
                  <a:srgbClr val="C48F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</p:grpSp>
          <p:sp>
            <p:nvSpPr>
              <p:cNvPr id="12" name="图形"/>
              <p:cNvSpPr txBox="1"/>
              <p:nvPr/>
            </p:nvSpPr>
            <p:spPr>
              <a:xfrm>
                <a:off x="1549571" y="2389417"/>
                <a:ext cx="1387135" cy="265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Step 01</a:t>
                </a:r>
              </a:p>
            </p:txBody>
          </p:sp>
          <p:sp>
            <p:nvSpPr>
              <p:cNvPr id="15" name="图形"/>
              <p:cNvSpPr/>
              <p:nvPr/>
            </p:nvSpPr>
            <p:spPr>
              <a:xfrm>
                <a:off x="971720" y="5124829"/>
                <a:ext cx="2542836" cy="259290"/>
              </a:xfrm>
              <a:custGeom>
                <a:avLst/>
                <a:gdLst>
                  <a:gd name="connsiteX0" fmla="*/ 0 w 2542836"/>
                  <a:gd name="connsiteY0" fmla="*/ 0 h 259290"/>
                  <a:gd name="connsiteX1" fmla="*/ 2542836 w 2542836"/>
                  <a:gd name="connsiteY1" fmla="*/ 0 h 259290"/>
                  <a:gd name="connsiteX2" fmla="*/ 2542836 w 2542836"/>
                  <a:gd name="connsiteY2" fmla="*/ 22676 h 259290"/>
                  <a:gd name="connsiteX3" fmla="*/ 2484656 w 2542836"/>
                  <a:gd name="connsiteY3" fmla="*/ 87794 h 259290"/>
                  <a:gd name="connsiteX4" fmla="*/ 1371604 w 2542836"/>
                  <a:gd name="connsiteY4" fmla="*/ 87794 h 259290"/>
                  <a:gd name="connsiteX5" fmla="*/ 1288400 w 2542836"/>
                  <a:gd name="connsiteY5" fmla="*/ 248355 h 259290"/>
                  <a:gd name="connsiteX6" fmla="*/ 1254438 w 2542836"/>
                  <a:gd name="connsiteY6" fmla="*/ 248355 h 259290"/>
                  <a:gd name="connsiteX7" fmla="*/ 1171235 w 2542836"/>
                  <a:gd name="connsiteY7" fmla="*/ 87794 h 259290"/>
                  <a:gd name="connsiteX8" fmla="*/ 58180 w 2542836"/>
                  <a:gd name="connsiteY8" fmla="*/ 87794 h 259290"/>
                  <a:gd name="connsiteX9" fmla="*/ 0 w 2542836"/>
                  <a:gd name="connsiteY9" fmla="*/ 22676 h 2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2836" h="259290">
                    <a:moveTo>
                      <a:pt x="0" y="0"/>
                    </a:moveTo>
                    <a:lnTo>
                      <a:pt x="2542836" y="0"/>
                    </a:lnTo>
                    <a:lnTo>
                      <a:pt x="2542836" y="22676"/>
                    </a:lnTo>
                    <a:cubicBezTo>
                      <a:pt x="2542836" y="58639"/>
                      <a:pt x="2516787" y="87794"/>
                      <a:pt x="2484656" y="87794"/>
                    </a:cubicBezTo>
                    <a:lnTo>
                      <a:pt x="1371604" y="87794"/>
                    </a:lnTo>
                    <a:lnTo>
                      <a:pt x="1288400" y="248355"/>
                    </a:lnTo>
                    <a:cubicBezTo>
                      <a:pt x="1280844" y="262936"/>
                      <a:pt x="1261995" y="262936"/>
                      <a:pt x="1254438" y="248355"/>
                    </a:cubicBezTo>
                    <a:lnTo>
                      <a:pt x="1171235" y="87794"/>
                    </a:lnTo>
                    <a:lnTo>
                      <a:pt x="58180" y="87794"/>
                    </a:lnTo>
                    <a:cubicBezTo>
                      <a:pt x="26049" y="87794"/>
                      <a:pt x="0" y="58639"/>
                      <a:pt x="0" y="22676"/>
                    </a:cubicBezTo>
                    <a:close/>
                  </a:path>
                </a:pathLst>
              </a:custGeom>
              <a:solidFill>
                <a:srgbClr val="C48F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448" y="3299"/>
              <a:ext cx="4078" cy="5840"/>
              <a:chOff x="888870" y="2180559"/>
              <a:chExt cx="2708536" cy="320356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888870" y="2180559"/>
                <a:ext cx="2708536" cy="3203560"/>
                <a:chOff x="888870" y="2180559"/>
                <a:chExt cx="2708536" cy="3203560"/>
              </a:xfrm>
            </p:grpSpPr>
            <p:sp>
              <p:nvSpPr>
                <p:cNvPr id="25" name="图形"/>
                <p:cNvSpPr txBox="1"/>
                <p:nvPr/>
              </p:nvSpPr>
              <p:spPr>
                <a:xfrm>
                  <a:off x="888870" y="2337498"/>
                  <a:ext cx="2708536" cy="369332"/>
                </a:xfrm>
                <a:prstGeom prst="rect">
                  <a:avLst/>
                </a:prstGeom>
                <a:solidFill>
                  <a:srgbClr val="B9C1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26" name="图形"/>
                <p:cNvSpPr/>
                <p:nvPr/>
              </p:nvSpPr>
              <p:spPr>
                <a:xfrm>
                  <a:off x="971720" y="2180559"/>
                  <a:ext cx="2542836" cy="3203560"/>
                </a:xfrm>
                <a:custGeom>
                  <a:avLst/>
                  <a:gdLst>
                    <a:gd name="connsiteX0" fmla="*/ 53350 w 2331720"/>
                    <a:gd name="connsiteY0" fmla="*/ 0 h 2624624"/>
                    <a:gd name="connsiteX1" fmla="*/ 2278370 w 2331720"/>
                    <a:gd name="connsiteY1" fmla="*/ 0 h 2624624"/>
                    <a:gd name="connsiteX2" fmla="*/ 2331720 w 2331720"/>
                    <a:gd name="connsiteY2" fmla="*/ 53350 h 2624624"/>
                    <a:gd name="connsiteX3" fmla="*/ 2331720 w 2331720"/>
                    <a:gd name="connsiteY3" fmla="*/ 2430770 h 2624624"/>
                    <a:gd name="connsiteX4" fmla="*/ 2278370 w 2331720"/>
                    <a:gd name="connsiteY4" fmla="*/ 2484120 h 2624624"/>
                    <a:gd name="connsiteX5" fmla="*/ 1257728 w 2331720"/>
                    <a:gd name="connsiteY5" fmla="*/ 2484120 h 2624624"/>
                    <a:gd name="connsiteX6" fmla="*/ 1181432 w 2331720"/>
                    <a:gd name="connsiteY6" fmla="*/ 2615665 h 2624624"/>
                    <a:gd name="connsiteX7" fmla="*/ 1150290 w 2331720"/>
                    <a:gd name="connsiteY7" fmla="*/ 2615665 h 2624624"/>
                    <a:gd name="connsiteX8" fmla="*/ 1073994 w 2331720"/>
                    <a:gd name="connsiteY8" fmla="*/ 2484120 h 2624624"/>
                    <a:gd name="connsiteX9" fmla="*/ 53350 w 2331720"/>
                    <a:gd name="connsiteY9" fmla="*/ 2484120 h 2624624"/>
                    <a:gd name="connsiteX10" fmla="*/ 0 w 2331720"/>
                    <a:gd name="connsiteY10" fmla="*/ 2430770 h 2624624"/>
                    <a:gd name="connsiteX11" fmla="*/ 0 w 2331720"/>
                    <a:gd name="connsiteY11" fmla="*/ 53350 h 2624624"/>
                    <a:gd name="connsiteX12" fmla="*/ 53350 w 2331720"/>
                    <a:gd name="connsiteY12" fmla="*/ 0 h 262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31720" h="2624624">
                      <a:moveTo>
                        <a:pt x="53350" y="0"/>
                      </a:moveTo>
                      <a:lnTo>
                        <a:pt x="2278370" y="0"/>
                      </a:lnTo>
                      <a:cubicBezTo>
                        <a:pt x="2307834" y="0"/>
                        <a:pt x="2331720" y="23886"/>
                        <a:pt x="2331720" y="53350"/>
                      </a:cubicBezTo>
                      <a:lnTo>
                        <a:pt x="2331720" y="2430770"/>
                      </a:lnTo>
                      <a:cubicBezTo>
                        <a:pt x="2331720" y="2460234"/>
                        <a:pt x="2307834" y="2484120"/>
                        <a:pt x="2278370" y="2484120"/>
                      </a:cubicBezTo>
                      <a:lnTo>
                        <a:pt x="1257728" y="2484120"/>
                      </a:lnTo>
                      <a:lnTo>
                        <a:pt x="1181432" y="2615665"/>
                      </a:lnTo>
                      <a:cubicBezTo>
                        <a:pt x="1174503" y="2627611"/>
                        <a:pt x="1157219" y="2627611"/>
                        <a:pt x="1150290" y="2615665"/>
                      </a:cubicBezTo>
                      <a:lnTo>
                        <a:pt x="1073994" y="2484120"/>
                      </a:lnTo>
                      <a:lnTo>
                        <a:pt x="53350" y="2484120"/>
                      </a:lnTo>
                      <a:cubicBezTo>
                        <a:pt x="23886" y="2484120"/>
                        <a:pt x="0" y="2460234"/>
                        <a:pt x="0" y="2430770"/>
                      </a:cubicBezTo>
                      <a:lnTo>
                        <a:pt x="0" y="53350"/>
                      </a:lnTo>
                      <a:cubicBezTo>
                        <a:pt x="0" y="23886"/>
                        <a:pt x="23886" y="0"/>
                        <a:pt x="5335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127000" dist="12700" dir="16200000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27" name="图形"/>
                <p:cNvSpPr txBox="1"/>
                <p:nvPr/>
              </p:nvSpPr>
              <p:spPr>
                <a:xfrm>
                  <a:off x="1001138" y="2322109"/>
                  <a:ext cx="2484000" cy="400110"/>
                </a:xfrm>
                <a:custGeom>
                  <a:avLst/>
                  <a:gdLst>
                    <a:gd name="connsiteX0" fmla="*/ 0 w 2542836"/>
                    <a:gd name="connsiteY0" fmla="*/ 0 h 400110"/>
                    <a:gd name="connsiteX1" fmla="*/ 2542836 w 2542836"/>
                    <a:gd name="connsiteY1" fmla="*/ 0 h 400110"/>
                    <a:gd name="connsiteX2" fmla="*/ 2542836 w 2542836"/>
                    <a:gd name="connsiteY2" fmla="*/ 400110 h 400110"/>
                    <a:gd name="connsiteX3" fmla="*/ 0 w 2542836"/>
                    <a:gd name="connsiteY3" fmla="*/ 400110 h 40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2836" h="400110">
                      <a:moveTo>
                        <a:pt x="0" y="0"/>
                      </a:moveTo>
                      <a:lnTo>
                        <a:pt x="2542836" y="0"/>
                      </a:lnTo>
                      <a:lnTo>
                        <a:pt x="2542836" y="400110"/>
                      </a:lnTo>
                      <a:lnTo>
                        <a:pt x="0" y="400110"/>
                      </a:lnTo>
                      <a:close/>
                    </a:path>
                  </a:pathLst>
                </a:custGeom>
                <a:solidFill>
                  <a:srgbClr val="B9C1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</p:grpSp>
          <p:sp>
            <p:nvSpPr>
              <p:cNvPr id="20" name="图形"/>
              <p:cNvSpPr txBox="1"/>
              <p:nvPr/>
            </p:nvSpPr>
            <p:spPr>
              <a:xfrm>
                <a:off x="1549571" y="2389417"/>
                <a:ext cx="1387135" cy="265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Step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 02</a:t>
                </a:r>
              </a:p>
            </p:txBody>
          </p:sp>
          <p:sp>
            <p:nvSpPr>
              <p:cNvPr id="23" name="图形"/>
              <p:cNvSpPr/>
              <p:nvPr/>
            </p:nvSpPr>
            <p:spPr>
              <a:xfrm>
                <a:off x="971720" y="5124829"/>
                <a:ext cx="2542836" cy="259290"/>
              </a:xfrm>
              <a:custGeom>
                <a:avLst/>
                <a:gdLst>
                  <a:gd name="connsiteX0" fmla="*/ 0 w 2542836"/>
                  <a:gd name="connsiteY0" fmla="*/ 0 h 259290"/>
                  <a:gd name="connsiteX1" fmla="*/ 2542836 w 2542836"/>
                  <a:gd name="connsiteY1" fmla="*/ 0 h 259290"/>
                  <a:gd name="connsiteX2" fmla="*/ 2542836 w 2542836"/>
                  <a:gd name="connsiteY2" fmla="*/ 22676 h 259290"/>
                  <a:gd name="connsiteX3" fmla="*/ 2484656 w 2542836"/>
                  <a:gd name="connsiteY3" fmla="*/ 87794 h 259290"/>
                  <a:gd name="connsiteX4" fmla="*/ 1371604 w 2542836"/>
                  <a:gd name="connsiteY4" fmla="*/ 87794 h 259290"/>
                  <a:gd name="connsiteX5" fmla="*/ 1288400 w 2542836"/>
                  <a:gd name="connsiteY5" fmla="*/ 248355 h 259290"/>
                  <a:gd name="connsiteX6" fmla="*/ 1254438 w 2542836"/>
                  <a:gd name="connsiteY6" fmla="*/ 248355 h 259290"/>
                  <a:gd name="connsiteX7" fmla="*/ 1171235 w 2542836"/>
                  <a:gd name="connsiteY7" fmla="*/ 87794 h 259290"/>
                  <a:gd name="connsiteX8" fmla="*/ 58180 w 2542836"/>
                  <a:gd name="connsiteY8" fmla="*/ 87794 h 259290"/>
                  <a:gd name="connsiteX9" fmla="*/ 0 w 2542836"/>
                  <a:gd name="connsiteY9" fmla="*/ 22676 h 2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2836" h="259290">
                    <a:moveTo>
                      <a:pt x="0" y="0"/>
                    </a:moveTo>
                    <a:lnTo>
                      <a:pt x="2542836" y="0"/>
                    </a:lnTo>
                    <a:lnTo>
                      <a:pt x="2542836" y="22676"/>
                    </a:lnTo>
                    <a:cubicBezTo>
                      <a:pt x="2542836" y="58639"/>
                      <a:pt x="2516787" y="87794"/>
                      <a:pt x="2484656" y="87794"/>
                    </a:cubicBezTo>
                    <a:lnTo>
                      <a:pt x="1371604" y="87794"/>
                    </a:lnTo>
                    <a:lnTo>
                      <a:pt x="1288400" y="248355"/>
                    </a:lnTo>
                    <a:cubicBezTo>
                      <a:pt x="1280844" y="262936"/>
                      <a:pt x="1261995" y="262936"/>
                      <a:pt x="1254438" y="248355"/>
                    </a:cubicBezTo>
                    <a:lnTo>
                      <a:pt x="1171235" y="87794"/>
                    </a:lnTo>
                    <a:lnTo>
                      <a:pt x="58180" y="87794"/>
                    </a:lnTo>
                    <a:cubicBezTo>
                      <a:pt x="26049" y="87794"/>
                      <a:pt x="0" y="58639"/>
                      <a:pt x="0" y="22676"/>
                    </a:cubicBezTo>
                    <a:close/>
                  </a:path>
                </a:pathLst>
              </a:custGeom>
              <a:solidFill>
                <a:srgbClr val="B9C1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675" y="3299"/>
              <a:ext cx="4078" cy="5840"/>
              <a:chOff x="888870" y="2180559"/>
              <a:chExt cx="2708536" cy="320356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888870" y="2180559"/>
                <a:ext cx="2708536" cy="3203560"/>
                <a:chOff x="888870" y="2180559"/>
                <a:chExt cx="2708536" cy="3203560"/>
              </a:xfrm>
            </p:grpSpPr>
            <p:sp>
              <p:nvSpPr>
                <p:cNvPr id="35" name="图形"/>
                <p:cNvSpPr txBox="1"/>
                <p:nvPr/>
              </p:nvSpPr>
              <p:spPr>
                <a:xfrm>
                  <a:off x="888870" y="2337498"/>
                  <a:ext cx="2708536" cy="369332"/>
                </a:xfrm>
                <a:prstGeom prst="rect">
                  <a:avLst/>
                </a:prstGeom>
                <a:solidFill>
                  <a:srgbClr val="C48F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36" name="图形"/>
                <p:cNvSpPr/>
                <p:nvPr/>
              </p:nvSpPr>
              <p:spPr>
                <a:xfrm>
                  <a:off x="971720" y="2180559"/>
                  <a:ext cx="2542836" cy="3203560"/>
                </a:xfrm>
                <a:custGeom>
                  <a:avLst/>
                  <a:gdLst>
                    <a:gd name="connsiteX0" fmla="*/ 53350 w 2331720"/>
                    <a:gd name="connsiteY0" fmla="*/ 0 h 2624624"/>
                    <a:gd name="connsiteX1" fmla="*/ 2278370 w 2331720"/>
                    <a:gd name="connsiteY1" fmla="*/ 0 h 2624624"/>
                    <a:gd name="connsiteX2" fmla="*/ 2331720 w 2331720"/>
                    <a:gd name="connsiteY2" fmla="*/ 53350 h 2624624"/>
                    <a:gd name="connsiteX3" fmla="*/ 2331720 w 2331720"/>
                    <a:gd name="connsiteY3" fmla="*/ 2430770 h 2624624"/>
                    <a:gd name="connsiteX4" fmla="*/ 2278370 w 2331720"/>
                    <a:gd name="connsiteY4" fmla="*/ 2484120 h 2624624"/>
                    <a:gd name="connsiteX5" fmla="*/ 1257728 w 2331720"/>
                    <a:gd name="connsiteY5" fmla="*/ 2484120 h 2624624"/>
                    <a:gd name="connsiteX6" fmla="*/ 1181432 w 2331720"/>
                    <a:gd name="connsiteY6" fmla="*/ 2615665 h 2624624"/>
                    <a:gd name="connsiteX7" fmla="*/ 1150290 w 2331720"/>
                    <a:gd name="connsiteY7" fmla="*/ 2615665 h 2624624"/>
                    <a:gd name="connsiteX8" fmla="*/ 1073994 w 2331720"/>
                    <a:gd name="connsiteY8" fmla="*/ 2484120 h 2624624"/>
                    <a:gd name="connsiteX9" fmla="*/ 53350 w 2331720"/>
                    <a:gd name="connsiteY9" fmla="*/ 2484120 h 2624624"/>
                    <a:gd name="connsiteX10" fmla="*/ 0 w 2331720"/>
                    <a:gd name="connsiteY10" fmla="*/ 2430770 h 2624624"/>
                    <a:gd name="connsiteX11" fmla="*/ 0 w 2331720"/>
                    <a:gd name="connsiteY11" fmla="*/ 53350 h 2624624"/>
                    <a:gd name="connsiteX12" fmla="*/ 53350 w 2331720"/>
                    <a:gd name="connsiteY12" fmla="*/ 0 h 262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31720" h="2624624">
                      <a:moveTo>
                        <a:pt x="53350" y="0"/>
                      </a:moveTo>
                      <a:lnTo>
                        <a:pt x="2278370" y="0"/>
                      </a:lnTo>
                      <a:cubicBezTo>
                        <a:pt x="2307834" y="0"/>
                        <a:pt x="2331720" y="23886"/>
                        <a:pt x="2331720" y="53350"/>
                      </a:cubicBezTo>
                      <a:lnTo>
                        <a:pt x="2331720" y="2430770"/>
                      </a:lnTo>
                      <a:cubicBezTo>
                        <a:pt x="2331720" y="2460234"/>
                        <a:pt x="2307834" y="2484120"/>
                        <a:pt x="2278370" y="2484120"/>
                      </a:cubicBezTo>
                      <a:lnTo>
                        <a:pt x="1257728" y="2484120"/>
                      </a:lnTo>
                      <a:lnTo>
                        <a:pt x="1181432" y="2615665"/>
                      </a:lnTo>
                      <a:cubicBezTo>
                        <a:pt x="1174503" y="2627611"/>
                        <a:pt x="1157219" y="2627611"/>
                        <a:pt x="1150290" y="2615665"/>
                      </a:cubicBezTo>
                      <a:lnTo>
                        <a:pt x="1073994" y="2484120"/>
                      </a:lnTo>
                      <a:lnTo>
                        <a:pt x="53350" y="2484120"/>
                      </a:lnTo>
                      <a:cubicBezTo>
                        <a:pt x="23886" y="2484120"/>
                        <a:pt x="0" y="2460234"/>
                        <a:pt x="0" y="2430770"/>
                      </a:cubicBezTo>
                      <a:lnTo>
                        <a:pt x="0" y="53350"/>
                      </a:lnTo>
                      <a:cubicBezTo>
                        <a:pt x="0" y="23886"/>
                        <a:pt x="23886" y="0"/>
                        <a:pt x="5335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127000" dist="12700" dir="16200000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37" name="图形"/>
                <p:cNvSpPr txBox="1"/>
                <p:nvPr/>
              </p:nvSpPr>
              <p:spPr>
                <a:xfrm>
                  <a:off x="1001138" y="2322109"/>
                  <a:ext cx="2484000" cy="400110"/>
                </a:xfrm>
                <a:custGeom>
                  <a:avLst/>
                  <a:gdLst>
                    <a:gd name="connsiteX0" fmla="*/ 0 w 2542836"/>
                    <a:gd name="connsiteY0" fmla="*/ 0 h 400110"/>
                    <a:gd name="connsiteX1" fmla="*/ 2542836 w 2542836"/>
                    <a:gd name="connsiteY1" fmla="*/ 0 h 400110"/>
                    <a:gd name="connsiteX2" fmla="*/ 2542836 w 2542836"/>
                    <a:gd name="connsiteY2" fmla="*/ 400110 h 400110"/>
                    <a:gd name="connsiteX3" fmla="*/ 0 w 2542836"/>
                    <a:gd name="connsiteY3" fmla="*/ 400110 h 40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2836" h="400110">
                      <a:moveTo>
                        <a:pt x="0" y="0"/>
                      </a:moveTo>
                      <a:lnTo>
                        <a:pt x="2542836" y="0"/>
                      </a:lnTo>
                      <a:lnTo>
                        <a:pt x="2542836" y="400110"/>
                      </a:lnTo>
                      <a:lnTo>
                        <a:pt x="0" y="400110"/>
                      </a:lnTo>
                      <a:close/>
                    </a:path>
                  </a:pathLst>
                </a:custGeom>
                <a:solidFill>
                  <a:srgbClr val="C48F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</p:grpSp>
          <p:sp>
            <p:nvSpPr>
              <p:cNvPr id="30" name="图形"/>
              <p:cNvSpPr txBox="1"/>
              <p:nvPr/>
            </p:nvSpPr>
            <p:spPr>
              <a:xfrm>
                <a:off x="1549571" y="2389417"/>
                <a:ext cx="1387135" cy="265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Step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 03</a:t>
                </a:r>
              </a:p>
            </p:txBody>
          </p:sp>
          <p:sp>
            <p:nvSpPr>
              <p:cNvPr id="33" name="图形"/>
              <p:cNvSpPr/>
              <p:nvPr/>
            </p:nvSpPr>
            <p:spPr>
              <a:xfrm>
                <a:off x="971720" y="5124829"/>
                <a:ext cx="2542836" cy="259290"/>
              </a:xfrm>
              <a:custGeom>
                <a:avLst/>
                <a:gdLst>
                  <a:gd name="connsiteX0" fmla="*/ 0 w 2542836"/>
                  <a:gd name="connsiteY0" fmla="*/ 0 h 259290"/>
                  <a:gd name="connsiteX1" fmla="*/ 2542836 w 2542836"/>
                  <a:gd name="connsiteY1" fmla="*/ 0 h 259290"/>
                  <a:gd name="connsiteX2" fmla="*/ 2542836 w 2542836"/>
                  <a:gd name="connsiteY2" fmla="*/ 22676 h 259290"/>
                  <a:gd name="connsiteX3" fmla="*/ 2484656 w 2542836"/>
                  <a:gd name="connsiteY3" fmla="*/ 87794 h 259290"/>
                  <a:gd name="connsiteX4" fmla="*/ 1371604 w 2542836"/>
                  <a:gd name="connsiteY4" fmla="*/ 87794 h 259290"/>
                  <a:gd name="connsiteX5" fmla="*/ 1288400 w 2542836"/>
                  <a:gd name="connsiteY5" fmla="*/ 248355 h 259290"/>
                  <a:gd name="connsiteX6" fmla="*/ 1254438 w 2542836"/>
                  <a:gd name="connsiteY6" fmla="*/ 248355 h 259290"/>
                  <a:gd name="connsiteX7" fmla="*/ 1171235 w 2542836"/>
                  <a:gd name="connsiteY7" fmla="*/ 87794 h 259290"/>
                  <a:gd name="connsiteX8" fmla="*/ 58180 w 2542836"/>
                  <a:gd name="connsiteY8" fmla="*/ 87794 h 259290"/>
                  <a:gd name="connsiteX9" fmla="*/ 0 w 2542836"/>
                  <a:gd name="connsiteY9" fmla="*/ 22676 h 2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2836" h="259290">
                    <a:moveTo>
                      <a:pt x="0" y="0"/>
                    </a:moveTo>
                    <a:lnTo>
                      <a:pt x="2542836" y="0"/>
                    </a:lnTo>
                    <a:lnTo>
                      <a:pt x="2542836" y="22676"/>
                    </a:lnTo>
                    <a:cubicBezTo>
                      <a:pt x="2542836" y="58639"/>
                      <a:pt x="2516787" y="87794"/>
                      <a:pt x="2484656" y="87794"/>
                    </a:cubicBezTo>
                    <a:lnTo>
                      <a:pt x="1371604" y="87794"/>
                    </a:lnTo>
                    <a:lnTo>
                      <a:pt x="1288400" y="248355"/>
                    </a:lnTo>
                    <a:cubicBezTo>
                      <a:pt x="1280844" y="262936"/>
                      <a:pt x="1261995" y="262936"/>
                      <a:pt x="1254438" y="248355"/>
                    </a:cubicBezTo>
                    <a:lnTo>
                      <a:pt x="1171235" y="87794"/>
                    </a:lnTo>
                    <a:lnTo>
                      <a:pt x="58180" y="87794"/>
                    </a:lnTo>
                    <a:cubicBezTo>
                      <a:pt x="26049" y="87794"/>
                      <a:pt x="0" y="58639"/>
                      <a:pt x="0" y="22676"/>
                    </a:cubicBezTo>
                    <a:close/>
                  </a:path>
                </a:pathLst>
              </a:custGeom>
              <a:solidFill>
                <a:srgbClr val="C48F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3902" y="3299"/>
              <a:ext cx="4078" cy="5840"/>
              <a:chOff x="888870" y="2180559"/>
              <a:chExt cx="2708536" cy="320356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888870" y="2180559"/>
                <a:ext cx="2708536" cy="3203560"/>
                <a:chOff x="888870" y="2180559"/>
                <a:chExt cx="2708536" cy="3203560"/>
              </a:xfrm>
            </p:grpSpPr>
            <p:sp>
              <p:nvSpPr>
                <p:cNvPr id="45" name="图形"/>
                <p:cNvSpPr txBox="1"/>
                <p:nvPr/>
              </p:nvSpPr>
              <p:spPr>
                <a:xfrm>
                  <a:off x="888870" y="2337498"/>
                  <a:ext cx="2708536" cy="369332"/>
                </a:xfrm>
                <a:prstGeom prst="rect">
                  <a:avLst/>
                </a:prstGeom>
                <a:solidFill>
                  <a:srgbClr val="B9C1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46" name="图形"/>
                <p:cNvSpPr/>
                <p:nvPr/>
              </p:nvSpPr>
              <p:spPr>
                <a:xfrm>
                  <a:off x="971720" y="2180559"/>
                  <a:ext cx="2542836" cy="3203560"/>
                </a:xfrm>
                <a:custGeom>
                  <a:avLst/>
                  <a:gdLst>
                    <a:gd name="connsiteX0" fmla="*/ 53350 w 2331720"/>
                    <a:gd name="connsiteY0" fmla="*/ 0 h 2624624"/>
                    <a:gd name="connsiteX1" fmla="*/ 2278370 w 2331720"/>
                    <a:gd name="connsiteY1" fmla="*/ 0 h 2624624"/>
                    <a:gd name="connsiteX2" fmla="*/ 2331720 w 2331720"/>
                    <a:gd name="connsiteY2" fmla="*/ 53350 h 2624624"/>
                    <a:gd name="connsiteX3" fmla="*/ 2331720 w 2331720"/>
                    <a:gd name="connsiteY3" fmla="*/ 2430770 h 2624624"/>
                    <a:gd name="connsiteX4" fmla="*/ 2278370 w 2331720"/>
                    <a:gd name="connsiteY4" fmla="*/ 2484120 h 2624624"/>
                    <a:gd name="connsiteX5" fmla="*/ 1257728 w 2331720"/>
                    <a:gd name="connsiteY5" fmla="*/ 2484120 h 2624624"/>
                    <a:gd name="connsiteX6" fmla="*/ 1181432 w 2331720"/>
                    <a:gd name="connsiteY6" fmla="*/ 2615665 h 2624624"/>
                    <a:gd name="connsiteX7" fmla="*/ 1150290 w 2331720"/>
                    <a:gd name="connsiteY7" fmla="*/ 2615665 h 2624624"/>
                    <a:gd name="connsiteX8" fmla="*/ 1073994 w 2331720"/>
                    <a:gd name="connsiteY8" fmla="*/ 2484120 h 2624624"/>
                    <a:gd name="connsiteX9" fmla="*/ 53350 w 2331720"/>
                    <a:gd name="connsiteY9" fmla="*/ 2484120 h 2624624"/>
                    <a:gd name="connsiteX10" fmla="*/ 0 w 2331720"/>
                    <a:gd name="connsiteY10" fmla="*/ 2430770 h 2624624"/>
                    <a:gd name="connsiteX11" fmla="*/ 0 w 2331720"/>
                    <a:gd name="connsiteY11" fmla="*/ 53350 h 2624624"/>
                    <a:gd name="connsiteX12" fmla="*/ 53350 w 2331720"/>
                    <a:gd name="connsiteY12" fmla="*/ 0 h 262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31720" h="2624624">
                      <a:moveTo>
                        <a:pt x="53350" y="0"/>
                      </a:moveTo>
                      <a:lnTo>
                        <a:pt x="2278370" y="0"/>
                      </a:lnTo>
                      <a:cubicBezTo>
                        <a:pt x="2307834" y="0"/>
                        <a:pt x="2331720" y="23886"/>
                        <a:pt x="2331720" y="53350"/>
                      </a:cubicBezTo>
                      <a:lnTo>
                        <a:pt x="2331720" y="2430770"/>
                      </a:lnTo>
                      <a:cubicBezTo>
                        <a:pt x="2331720" y="2460234"/>
                        <a:pt x="2307834" y="2484120"/>
                        <a:pt x="2278370" y="2484120"/>
                      </a:cubicBezTo>
                      <a:lnTo>
                        <a:pt x="1257728" y="2484120"/>
                      </a:lnTo>
                      <a:lnTo>
                        <a:pt x="1181432" y="2615665"/>
                      </a:lnTo>
                      <a:cubicBezTo>
                        <a:pt x="1174503" y="2627611"/>
                        <a:pt x="1157219" y="2627611"/>
                        <a:pt x="1150290" y="2615665"/>
                      </a:cubicBezTo>
                      <a:lnTo>
                        <a:pt x="1073994" y="2484120"/>
                      </a:lnTo>
                      <a:lnTo>
                        <a:pt x="53350" y="2484120"/>
                      </a:lnTo>
                      <a:cubicBezTo>
                        <a:pt x="23886" y="2484120"/>
                        <a:pt x="0" y="2460234"/>
                        <a:pt x="0" y="2430770"/>
                      </a:cubicBezTo>
                      <a:lnTo>
                        <a:pt x="0" y="53350"/>
                      </a:lnTo>
                      <a:cubicBezTo>
                        <a:pt x="0" y="23886"/>
                        <a:pt x="23886" y="0"/>
                        <a:pt x="5335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127000" dist="12700" dir="16200000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47" name="图形"/>
                <p:cNvSpPr txBox="1"/>
                <p:nvPr/>
              </p:nvSpPr>
              <p:spPr>
                <a:xfrm>
                  <a:off x="1001138" y="2322109"/>
                  <a:ext cx="2484000" cy="400110"/>
                </a:xfrm>
                <a:custGeom>
                  <a:avLst/>
                  <a:gdLst>
                    <a:gd name="connsiteX0" fmla="*/ 0 w 2542836"/>
                    <a:gd name="connsiteY0" fmla="*/ 0 h 400110"/>
                    <a:gd name="connsiteX1" fmla="*/ 2542836 w 2542836"/>
                    <a:gd name="connsiteY1" fmla="*/ 0 h 400110"/>
                    <a:gd name="connsiteX2" fmla="*/ 2542836 w 2542836"/>
                    <a:gd name="connsiteY2" fmla="*/ 400110 h 400110"/>
                    <a:gd name="connsiteX3" fmla="*/ 0 w 2542836"/>
                    <a:gd name="connsiteY3" fmla="*/ 400110 h 40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2836" h="400110">
                      <a:moveTo>
                        <a:pt x="0" y="0"/>
                      </a:moveTo>
                      <a:lnTo>
                        <a:pt x="2542836" y="0"/>
                      </a:lnTo>
                      <a:lnTo>
                        <a:pt x="2542836" y="400110"/>
                      </a:lnTo>
                      <a:lnTo>
                        <a:pt x="0" y="400110"/>
                      </a:lnTo>
                      <a:close/>
                    </a:path>
                  </a:pathLst>
                </a:custGeom>
                <a:solidFill>
                  <a:srgbClr val="B9C1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algn="ctr">
                    <a:defRPr kern="0">
                      <a:solidFill>
                        <a:prstClr val="white"/>
                      </a:solidFill>
                      <a:latin typeface="汉仪君黑-45简" panose="020B0604020202020204" pitchFamily="34" charset="-122"/>
                      <a:ea typeface="汉仪君黑-45简" panose="020B0604020202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</p:grpSp>
          <p:sp>
            <p:nvSpPr>
              <p:cNvPr id="40" name="图形"/>
              <p:cNvSpPr txBox="1"/>
              <p:nvPr/>
            </p:nvSpPr>
            <p:spPr>
              <a:xfrm>
                <a:off x="1549571" y="2389417"/>
                <a:ext cx="1387135" cy="265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Step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lt"/>
                  </a:rPr>
                  <a:t> 04</a:t>
                </a:r>
              </a:p>
            </p:txBody>
          </p:sp>
          <p:sp>
            <p:nvSpPr>
              <p:cNvPr id="43" name="图形"/>
              <p:cNvSpPr/>
              <p:nvPr/>
            </p:nvSpPr>
            <p:spPr>
              <a:xfrm>
                <a:off x="971720" y="5124829"/>
                <a:ext cx="2542836" cy="259290"/>
              </a:xfrm>
              <a:custGeom>
                <a:avLst/>
                <a:gdLst>
                  <a:gd name="connsiteX0" fmla="*/ 0 w 2542836"/>
                  <a:gd name="connsiteY0" fmla="*/ 0 h 259290"/>
                  <a:gd name="connsiteX1" fmla="*/ 2542836 w 2542836"/>
                  <a:gd name="connsiteY1" fmla="*/ 0 h 259290"/>
                  <a:gd name="connsiteX2" fmla="*/ 2542836 w 2542836"/>
                  <a:gd name="connsiteY2" fmla="*/ 22676 h 259290"/>
                  <a:gd name="connsiteX3" fmla="*/ 2484656 w 2542836"/>
                  <a:gd name="connsiteY3" fmla="*/ 87794 h 259290"/>
                  <a:gd name="connsiteX4" fmla="*/ 1371604 w 2542836"/>
                  <a:gd name="connsiteY4" fmla="*/ 87794 h 259290"/>
                  <a:gd name="connsiteX5" fmla="*/ 1288400 w 2542836"/>
                  <a:gd name="connsiteY5" fmla="*/ 248355 h 259290"/>
                  <a:gd name="connsiteX6" fmla="*/ 1254438 w 2542836"/>
                  <a:gd name="connsiteY6" fmla="*/ 248355 h 259290"/>
                  <a:gd name="connsiteX7" fmla="*/ 1171235 w 2542836"/>
                  <a:gd name="connsiteY7" fmla="*/ 87794 h 259290"/>
                  <a:gd name="connsiteX8" fmla="*/ 58180 w 2542836"/>
                  <a:gd name="connsiteY8" fmla="*/ 87794 h 259290"/>
                  <a:gd name="connsiteX9" fmla="*/ 0 w 2542836"/>
                  <a:gd name="connsiteY9" fmla="*/ 22676 h 2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2836" h="259290">
                    <a:moveTo>
                      <a:pt x="0" y="0"/>
                    </a:moveTo>
                    <a:lnTo>
                      <a:pt x="2542836" y="0"/>
                    </a:lnTo>
                    <a:lnTo>
                      <a:pt x="2542836" y="22676"/>
                    </a:lnTo>
                    <a:cubicBezTo>
                      <a:pt x="2542836" y="58639"/>
                      <a:pt x="2516787" y="87794"/>
                      <a:pt x="2484656" y="87794"/>
                    </a:cubicBezTo>
                    <a:lnTo>
                      <a:pt x="1371604" y="87794"/>
                    </a:lnTo>
                    <a:lnTo>
                      <a:pt x="1288400" y="248355"/>
                    </a:lnTo>
                    <a:cubicBezTo>
                      <a:pt x="1280844" y="262936"/>
                      <a:pt x="1261995" y="262936"/>
                      <a:pt x="1254438" y="248355"/>
                    </a:cubicBezTo>
                    <a:lnTo>
                      <a:pt x="1171235" y="87794"/>
                    </a:lnTo>
                    <a:lnTo>
                      <a:pt x="58180" y="87794"/>
                    </a:lnTo>
                    <a:cubicBezTo>
                      <a:pt x="26049" y="87794"/>
                      <a:pt x="0" y="58639"/>
                      <a:pt x="0" y="22676"/>
                    </a:cubicBezTo>
                    <a:close/>
                  </a:path>
                </a:pathLst>
              </a:custGeom>
              <a:solidFill>
                <a:srgbClr val="B9C1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523" y="4915"/>
              <a:ext cx="3474" cy="2555"/>
              <a:chOff x="2467" y="3165"/>
              <a:chExt cx="3474" cy="2555"/>
            </a:xfrm>
          </p:grpSpPr>
          <p:sp>
            <p:nvSpPr>
              <p:cNvPr id="50" name="图形"/>
              <p:cNvSpPr txBox="1"/>
              <p:nvPr/>
            </p:nvSpPr>
            <p:spPr>
              <a:xfrm>
                <a:off x="3046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1" name="图形"/>
              <p:cNvSpPr txBox="1"/>
              <p:nvPr/>
            </p:nvSpPr>
            <p:spPr>
              <a:xfrm>
                <a:off x="2467" y="3744"/>
                <a:ext cx="347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750" y="4915"/>
              <a:ext cx="3474" cy="2555"/>
              <a:chOff x="2467" y="3165"/>
              <a:chExt cx="3474" cy="2555"/>
            </a:xfrm>
          </p:grpSpPr>
          <p:sp>
            <p:nvSpPr>
              <p:cNvPr id="53" name="图形"/>
              <p:cNvSpPr txBox="1"/>
              <p:nvPr/>
            </p:nvSpPr>
            <p:spPr>
              <a:xfrm>
                <a:off x="3046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4" name="图形"/>
              <p:cNvSpPr txBox="1"/>
              <p:nvPr/>
            </p:nvSpPr>
            <p:spPr>
              <a:xfrm>
                <a:off x="2467" y="3744"/>
                <a:ext cx="347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9977" y="4915"/>
              <a:ext cx="3474" cy="2555"/>
              <a:chOff x="2467" y="3165"/>
              <a:chExt cx="3474" cy="2555"/>
            </a:xfrm>
          </p:grpSpPr>
          <p:sp>
            <p:nvSpPr>
              <p:cNvPr id="56" name="图形"/>
              <p:cNvSpPr txBox="1"/>
              <p:nvPr/>
            </p:nvSpPr>
            <p:spPr>
              <a:xfrm>
                <a:off x="3046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7" name="图形"/>
              <p:cNvSpPr txBox="1"/>
              <p:nvPr/>
            </p:nvSpPr>
            <p:spPr>
              <a:xfrm>
                <a:off x="2467" y="3744"/>
                <a:ext cx="347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4204" y="4915"/>
              <a:ext cx="3474" cy="2555"/>
              <a:chOff x="2467" y="3165"/>
              <a:chExt cx="3474" cy="2555"/>
            </a:xfrm>
          </p:grpSpPr>
          <p:sp>
            <p:nvSpPr>
              <p:cNvPr id="59" name="图形"/>
              <p:cNvSpPr txBox="1"/>
              <p:nvPr/>
            </p:nvSpPr>
            <p:spPr>
              <a:xfrm>
                <a:off x="3046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0" name="图形"/>
              <p:cNvSpPr txBox="1"/>
              <p:nvPr/>
            </p:nvSpPr>
            <p:spPr>
              <a:xfrm>
                <a:off x="2467" y="3744"/>
                <a:ext cx="3474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5481955" cy="608965"/>
            <a:chOff x="397" y="606"/>
            <a:chExt cx="8633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01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7174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Overview of work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1139191" y="1746885"/>
            <a:ext cx="9867900" cy="3937000"/>
            <a:chOff x="1794" y="2751"/>
            <a:chExt cx="15540" cy="6200"/>
          </a:xfrm>
        </p:grpSpPr>
        <p:grpSp>
          <p:nvGrpSpPr>
            <p:cNvPr id="14" name="组合 13"/>
            <p:cNvGrpSpPr/>
            <p:nvPr/>
          </p:nvGrpSpPr>
          <p:grpSpPr>
            <a:xfrm>
              <a:off x="2164" y="2751"/>
              <a:ext cx="2484" cy="3702"/>
              <a:chOff x="1484932" y="1946220"/>
              <a:chExt cx="1577340" cy="2350770"/>
            </a:xfrm>
          </p:grpSpPr>
          <p:sp>
            <p:nvSpPr>
              <p:cNvPr id="15" name="图形"/>
              <p:cNvSpPr/>
              <p:nvPr/>
            </p:nvSpPr>
            <p:spPr>
              <a:xfrm>
                <a:off x="1484932" y="1946220"/>
                <a:ext cx="1577340" cy="1577340"/>
              </a:xfrm>
              <a:prstGeom prst="ellipse">
                <a:avLst/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阿里巴巴普惠体" panose="00020600040101010101" charset="-122"/>
                </a:endParaRPr>
              </a:p>
            </p:txBody>
          </p:sp>
          <p:sp>
            <p:nvSpPr>
              <p:cNvPr id="16" name="图形"/>
              <p:cNvSpPr/>
              <p:nvPr/>
            </p:nvSpPr>
            <p:spPr>
              <a:xfrm>
                <a:off x="1484932" y="2217365"/>
                <a:ext cx="1577340" cy="20796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F5D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7" name="图形"/>
              <p:cNvSpPr/>
              <p:nvPr/>
            </p:nvSpPr>
            <p:spPr>
              <a:xfrm>
                <a:off x="1999282" y="2548835"/>
                <a:ext cx="535940" cy="495300"/>
              </a:xfrm>
              <a:custGeom>
                <a:avLst/>
                <a:gdLst/>
                <a:ahLst/>
                <a:cxnLst>
                  <a:cxn ang="0">
                    <a:pos x="130175" y="101925"/>
                  </a:cxn>
                  <a:cxn ang="0">
                    <a:pos x="255344" y="101925"/>
                  </a:cxn>
                  <a:cxn ang="0">
                    <a:pos x="265357" y="85617"/>
                  </a:cxn>
                  <a:cxn ang="0">
                    <a:pos x="245330" y="61155"/>
                  </a:cxn>
                  <a:cxn ang="0">
                    <a:pos x="250337" y="12231"/>
                  </a:cxn>
                  <a:cxn ang="0">
                    <a:pos x="290391" y="0"/>
                  </a:cxn>
                  <a:cxn ang="0">
                    <a:pos x="335451" y="12231"/>
                  </a:cxn>
                  <a:cxn ang="0">
                    <a:pos x="340458" y="61155"/>
                  </a:cxn>
                  <a:cxn ang="0">
                    <a:pos x="320431" y="85617"/>
                  </a:cxn>
                  <a:cxn ang="0">
                    <a:pos x="325438" y="101925"/>
                  </a:cxn>
                  <a:cxn ang="0">
                    <a:pos x="455613" y="101925"/>
                  </a:cxn>
                  <a:cxn ang="0">
                    <a:pos x="455613" y="199772"/>
                  </a:cxn>
                  <a:cxn ang="0">
                    <a:pos x="435586" y="207926"/>
                  </a:cxn>
                  <a:cxn ang="0">
                    <a:pos x="405546" y="191618"/>
                  </a:cxn>
                  <a:cxn ang="0">
                    <a:pos x="350472" y="195695"/>
                  </a:cxn>
                  <a:cxn ang="0">
                    <a:pos x="335451" y="228311"/>
                  </a:cxn>
                  <a:cxn ang="0">
                    <a:pos x="350472" y="260927"/>
                  </a:cxn>
                  <a:cxn ang="0">
                    <a:pos x="405546" y="265004"/>
                  </a:cxn>
                  <a:cxn ang="0">
                    <a:pos x="435586" y="248696"/>
                  </a:cxn>
                  <a:cxn ang="0">
                    <a:pos x="455613" y="252773"/>
                  </a:cxn>
                  <a:cxn ang="0">
                    <a:pos x="455613" y="358775"/>
                  </a:cxn>
                  <a:cxn ang="0">
                    <a:pos x="320431" y="358775"/>
                  </a:cxn>
                  <a:cxn ang="0">
                    <a:pos x="315424" y="346544"/>
                  </a:cxn>
                  <a:cxn ang="0">
                    <a:pos x="335451" y="322082"/>
                  </a:cxn>
                  <a:cxn ang="0">
                    <a:pos x="330445" y="277235"/>
                  </a:cxn>
                  <a:cxn ang="0">
                    <a:pos x="290391" y="269081"/>
                  </a:cxn>
                  <a:cxn ang="0">
                    <a:pos x="250337" y="277235"/>
                  </a:cxn>
                  <a:cxn ang="0">
                    <a:pos x="245330" y="322082"/>
                  </a:cxn>
                  <a:cxn ang="0">
                    <a:pos x="265357" y="346544"/>
                  </a:cxn>
                  <a:cxn ang="0">
                    <a:pos x="255344" y="358775"/>
                  </a:cxn>
                  <a:cxn ang="0">
                    <a:pos x="130175" y="358775"/>
                  </a:cxn>
                  <a:cxn ang="0">
                    <a:pos x="130175" y="260927"/>
                  </a:cxn>
                  <a:cxn ang="0">
                    <a:pos x="110148" y="252773"/>
                  </a:cxn>
                  <a:cxn ang="0">
                    <a:pos x="80108" y="273158"/>
                  </a:cxn>
                  <a:cxn ang="0">
                    <a:pos x="20027" y="265004"/>
                  </a:cxn>
                  <a:cxn ang="0">
                    <a:pos x="5007" y="232388"/>
                  </a:cxn>
                  <a:cxn ang="0">
                    <a:pos x="20027" y="195695"/>
                  </a:cxn>
                  <a:cxn ang="0">
                    <a:pos x="80108" y="191618"/>
                  </a:cxn>
                  <a:cxn ang="0">
                    <a:pos x="110148" y="207926"/>
                  </a:cxn>
                  <a:cxn ang="0">
                    <a:pos x="130175" y="199772"/>
                  </a:cxn>
                  <a:cxn ang="0">
                    <a:pos x="130175" y="101925"/>
                  </a:cxn>
                </a:cxnLst>
                <a:rect l="0" t="0" r="0" b="0"/>
                <a:pathLst>
                  <a:path w="91" h="88">
                    <a:moveTo>
                      <a:pt x="26" y="25"/>
                    </a:moveTo>
                    <a:cubicBezTo>
                      <a:pt x="51" y="25"/>
                      <a:pt x="51" y="25"/>
                      <a:pt x="51" y="25"/>
                    </a:cubicBezTo>
                    <a:cubicBezTo>
                      <a:pt x="52" y="24"/>
                      <a:pt x="54" y="23"/>
                      <a:pt x="53" y="21"/>
                    </a:cubicBezTo>
                    <a:cubicBezTo>
                      <a:pt x="52" y="19"/>
                      <a:pt x="50" y="17"/>
                      <a:pt x="49" y="15"/>
                    </a:cubicBezTo>
                    <a:cubicBezTo>
                      <a:pt x="46" y="12"/>
                      <a:pt x="47" y="6"/>
                      <a:pt x="50" y="3"/>
                    </a:cubicBezTo>
                    <a:cubicBezTo>
                      <a:pt x="53" y="0"/>
                      <a:pt x="58" y="0"/>
                      <a:pt x="58" y="0"/>
                    </a:cubicBezTo>
                    <a:cubicBezTo>
                      <a:pt x="58" y="0"/>
                      <a:pt x="64" y="0"/>
                      <a:pt x="67" y="3"/>
                    </a:cubicBezTo>
                    <a:cubicBezTo>
                      <a:pt x="70" y="6"/>
                      <a:pt x="70" y="12"/>
                      <a:pt x="68" y="15"/>
                    </a:cubicBezTo>
                    <a:cubicBezTo>
                      <a:pt x="67" y="17"/>
                      <a:pt x="65" y="19"/>
                      <a:pt x="64" y="21"/>
                    </a:cubicBezTo>
                    <a:cubicBezTo>
                      <a:pt x="63" y="23"/>
                      <a:pt x="64" y="24"/>
                      <a:pt x="65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50"/>
                      <a:pt x="89" y="51"/>
                      <a:pt x="87" y="51"/>
                    </a:cubicBezTo>
                    <a:cubicBezTo>
                      <a:pt x="85" y="50"/>
                      <a:pt x="83" y="48"/>
                      <a:pt x="81" y="47"/>
                    </a:cubicBezTo>
                    <a:cubicBezTo>
                      <a:pt x="78" y="44"/>
                      <a:pt x="73" y="45"/>
                      <a:pt x="70" y="48"/>
                    </a:cubicBezTo>
                    <a:cubicBezTo>
                      <a:pt x="67" y="51"/>
                      <a:pt x="67" y="56"/>
                      <a:pt x="67" y="56"/>
                    </a:cubicBezTo>
                    <a:cubicBezTo>
                      <a:pt x="67" y="56"/>
                      <a:pt x="67" y="61"/>
                      <a:pt x="70" y="64"/>
                    </a:cubicBezTo>
                    <a:cubicBezTo>
                      <a:pt x="73" y="67"/>
                      <a:pt x="78" y="67"/>
                      <a:pt x="81" y="65"/>
                    </a:cubicBezTo>
                    <a:cubicBezTo>
                      <a:pt x="83" y="64"/>
                      <a:pt x="85" y="62"/>
                      <a:pt x="87" y="61"/>
                    </a:cubicBezTo>
                    <a:cubicBezTo>
                      <a:pt x="89" y="60"/>
                      <a:pt x="90" y="61"/>
                      <a:pt x="91" y="62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3" y="88"/>
                      <a:pt x="62" y="86"/>
                      <a:pt x="63" y="85"/>
                    </a:cubicBezTo>
                    <a:cubicBezTo>
                      <a:pt x="63" y="83"/>
                      <a:pt x="65" y="81"/>
                      <a:pt x="67" y="79"/>
                    </a:cubicBezTo>
                    <a:cubicBezTo>
                      <a:pt x="69" y="76"/>
                      <a:pt x="68" y="71"/>
                      <a:pt x="66" y="68"/>
                    </a:cubicBezTo>
                    <a:cubicBezTo>
                      <a:pt x="63" y="65"/>
                      <a:pt x="58" y="66"/>
                      <a:pt x="58" y="66"/>
                    </a:cubicBezTo>
                    <a:cubicBezTo>
                      <a:pt x="58" y="66"/>
                      <a:pt x="53" y="65"/>
                      <a:pt x="50" y="68"/>
                    </a:cubicBezTo>
                    <a:cubicBezTo>
                      <a:pt x="47" y="71"/>
                      <a:pt x="46" y="76"/>
                      <a:pt x="49" y="79"/>
                    </a:cubicBezTo>
                    <a:cubicBezTo>
                      <a:pt x="50" y="81"/>
                      <a:pt x="52" y="83"/>
                      <a:pt x="53" y="85"/>
                    </a:cubicBezTo>
                    <a:cubicBezTo>
                      <a:pt x="53" y="86"/>
                      <a:pt x="52" y="88"/>
                      <a:pt x="51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3"/>
                      <a:pt x="24" y="61"/>
                      <a:pt x="22" y="62"/>
                    </a:cubicBezTo>
                    <a:cubicBezTo>
                      <a:pt x="20" y="63"/>
                      <a:pt x="18" y="65"/>
                      <a:pt x="16" y="67"/>
                    </a:cubicBezTo>
                    <a:cubicBezTo>
                      <a:pt x="12" y="69"/>
                      <a:pt x="7" y="69"/>
                      <a:pt x="4" y="65"/>
                    </a:cubicBezTo>
                    <a:cubicBezTo>
                      <a:pt x="0" y="62"/>
                      <a:pt x="1" y="57"/>
                      <a:pt x="1" y="57"/>
                    </a:cubicBezTo>
                    <a:cubicBezTo>
                      <a:pt x="1" y="57"/>
                      <a:pt x="0" y="51"/>
                      <a:pt x="4" y="48"/>
                    </a:cubicBezTo>
                    <a:cubicBezTo>
                      <a:pt x="7" y="45"/>
                      <a:pt x="12" y="44"/>
                      <a:pt x="16" y="47"/>
                    </a:cubicBezTo>
                    <a:cubicBezTo>
                      <a:pt x="18" y="48"/>
                      <a:pt x="20" y="50"/>
                      <a:pt x="22" y="51"/>
                    </a:cubicBezTo>
                    <a:cubicBezTo>
                      <a:pt x="24" y="52"/>
                      <a:pt x="26" y="51"/>
                      <a:pt x="26" y="49"/>
                    </a:cubicBez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19" name="图形"/>
              <p:cNvSpPr txBox="1"/>
              <p:nvPr/>
            </p:nvSpPr>
            <p:spPr>
              <a:xfrm flipH="1">
                <a:off x="1684322" y="3221300"/>
                <a:ext cx="1178560" cy="6527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defRPr sz="5400">
                    <a:gradFill>
                      <a:gsLst>
                        <a:gs pos="11000">
                          <a:srgbClr val="2F88E5">
                            <a:alpha val="90000"/>
                          </a:srgbClr>
                        </a:gs>
                        <a:gs pos="100000">
                          <a:srgbClr val="1BCAB5">
                            <a:alpha val="90000"/>
                          </a:srgbClr>
                        </a:gs>
                      </a:gsLst>
                      <a:lin ang="16200000" scaled="1"/>
                    </a:gradFill>
                    <a:latin typeface="Agency FB" panose="020B0503020202020204" pitchFamily="34" charset="0"/>
                  </a:defRPr>
                </a:lvl1pPr>
              </a:lstStyle>
              <a:p>
                <a:pPr algn="ctr"/>
                <a:r>
                  <a:rPr lang="en-US" altLang="zh-CN" sz="4400" dirty="0">
                    <a:solidFill>
                      <a:srgbClr val="C48F7E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01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70" y="2751"/>
              <a:ext cx="2484" cy="3702"/>
              <a:chOff x="4033197" y="1946220"/>
              <a:chExt cx="1577340" cy="2350770"/>
            </a:xfrm>
          </p:grpSpPr>
          <p:sp>
            <p:nvSpPr>
              <p:cNvPr id="23" name="图形"/>
              <p:cNvSpPr/>
              <p:nvPr/>
            </p:nvSpPr>
            <p:spPr>
              <a:xfrm>
                <a:off x="4033197" y="1946220"/>
                <a:ext cx="1577340" cy="1577340"/>
              </a:xfrm>
              <a:prstGeom prst="ellipse">
                <a:avLst/>
              </a:pr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24" name="图形"/>
              <p:cNvSpPr/>
              <p:nvPr/>
            </p:nvSpPr>
            <p:spPr>
              <a:xfrm>
                <a:off x="4033197" y="2217365"/>
                <a:ext cx="1577340" cy="20796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F5D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5" name="图形"/>
              <p:cNvSpPr>
                <a:spLocks noEditPoints="1"/>
              </p:cNvSpPr>
              <p:nvPr/>
            </p:nvSpPr>
            <p:spPr>
              <a:xfrm>
                <a:off x="4580567" y="2574870"/>
                <a:ext cx="485140" cy="476885"/>
              </a:xfrm>
              <a:custGeom>
                <a:avLst/>
                <a:gdLst/>
                <a:ahLst/>
                <a:cxnLst>
                  <a:cxn ang="0">
                    <a:pos x="174939" y="317818"/>
                  </a:cxn>
                  <a:cxn ang="0">
                    <a:pos x="189934" y="330200"/>
                  </a:cxn>
                  <a:cxn ang="0">
                    <a:pos x="204929" y="330200"/>
                  </a:cxn>
                  <a:cxn ang="0">
                    <a:pos x="214925" y="326073"/>
                  </a:cxn>
                  <a:cxn ang="0">
                    <a:pos x="224922" y="309563"/>
                  </a:cxn>
                  <a:cxn ang="0">
                    <a:pos x="224922" y="309563"/>
                  </a:cxn>
                  <a:cxn ang="0">
                    <a:pos x="224922" y="193993"/>
                  </a:cxn>
                  <a:cxn ang="0">
                    <a:pos x="144950" y="214630"/>
                  </a:cxn>
                  <a:cxn ang="0">
                    <a:pos x="0" y="214630"/>
                  </a:cxn>
                  <a:cxn ang="0">
                    <a:pos x="214925" y="24765"/>
                  </a:cxn>
                  <a:cxn ang="0">
                    <a:pos x="224922" y="0"/>
                  </a:cxn>
                  <a:cxn ang="0">
                    <a:pos x="274905" y="0"/>
                  </a:cxn>
                  <a:cxn ang="0">
                    <a:pos x="279903" y="24765"/>
                  </a:cxn>
                  <a:cxn ang="0">
                    <a:pos x="504825" y="214630"/>
                  </a:cxn>
                  <a:cxn ang="0">
                    <a:pos x="354877" y="214630"/>
                  </a:cxn>
                  <a:cxn ang="0">
                    <a:pos x="279903" y="193993"/>
                  </a:cxn>
                  <a:cxn ang="0">
                    <a:pos x="279903" y="309563"/>
                  </a:cxn>
                  <a:cxn ang="0">
                    <a:pos x="279903" y="309563"/>
                  </a:cxn>
                  <a:cxn ang="0">
                    <a:pos x="244915" y="363220"/>
                  </a:cxn>
                  <a:cxn ang="0">
                    <a:pos x="209927" y="371475"/>
                  </a:cxn>
                  <a:cxn ang="0">
                    <a:pos x="174939" y="367348"/>
                  </a:cxn>
                  <a:cxn ang="0">
                    <a:pos x="124957" y="326073"/>
                  </a:cxn>
                  <a:cxn ang="0">
                    <a:pos x="174939" y="317818"/>
                  </a:cxn>
                  <a:cxn ang="0">
                    <a:pos x="354877" y="177483"/>
                  </a:cxn>
                  <a:cxn ang="0">
                    <a:pos x="394863" y="169228"/>
                  </a:cxn>
                  <a:cxn ang="0">
                    <a:pos x="284901" y="53658"/>
                  </a:cxn>
                  <a:cxn ang="0">
                    <a:pos x="354877" y="177483"/>
                  </a:cxn>
                  <a:cxn ang="0">
                    <a:pos x="49983" y="165100"/>
                  </a:cxn>
                  <a:cxn ang="0">
                    <a:pos x="99965" y="160973"/>
                  </a:cxn>
                  <a:cxn ang="0">
                    <a:pos x="159945" y="66040"/>
                  </a:cxn>
                  <a:cxn ang="0">
                    <a:pos x="49983" y="165100"/>
                  </a:cxn>
                </a:cxnLst>
                <a:rect l="0" t="0" r="0" b="0"/>
                <a:pathLst>
                  <a:path w="101" h="90">
                    <a:moveTo>
                      <a:pt x="35" y="77"/>
                    </a:moveTo>
                    <a:cubicBezTo>
                      <a:pt x="36" y="78"/>
                      <a:pt x="37" y="79"/>
                      <a:pt x="38" y="80"/>
                    </a:cubicBezTo>
                    <a:cubicBezTo>
                      <a:pt x="39" y="80"/>
                      <a:pt x="40" y="80"/>
                      <a:pt x="41" y="80"/>
                    </a:cubicBezTo>
                    <a:cubicBezTo>
                      <a:pt x="42" y="80"/>
                      <a:pt x="43" y="80"/>
                      <a:pt x="43" y="79"/>
                    </a:cubicBezTo>
                    <a:cubicBezTo>
                      <a:pt x="44" y="78"/>
                      <a:pt x="45" y="77"/>
                      <a:pt x="45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38" y="47"/>
                      <a:pt x="34" y="49"/>
                      <a:pt x="29" y="52"/>
                    </a:cubicBezTo>
                    <a:cubicBezTo>
                      <a:pt x="18" y="47"/>
                      <a:pt x="8" y="47"/>
                      <a:pt x="0" y="52"/>
                    </a:cubicBezTo>
                    <a:cubicBezTo>
                      <a:pt x="2" y="26"/>
                      <a:pt x="16" y="9"/>
                      <a:pt x="43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84" y="9"/>
                      <a:pt x="98" y="26"/>
                      <a:pt x="101" y="52"/>
                    </a:cubicBezTo>
                    <a:cubicBezTo>
                      <a:pt x="92" y="47"/>
                      <a:pt x="82" y="47"/>
                      <a:pt x="71" y="52"/>
                    </a:cubicBezTo>
                    <a:cubicBezTo>
                      <a:pt x="67" y="49"/>
                      <a:pt x="62" y="47"/>
                      <a:pt x="56" y="47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5" y="81"/>
                      <a:pt x="53" y="85"/>
                      <a:pt x="49" y="88"/>
                    </a:cubicBezTo>
                    <a:cubicBezTo>
                      <a:pt x="47" y="89"/>
                      <a:pt x="44" y="90"/>
                      <a:pt x="42" y="90"/>
                    </a:cubicBezTo>
                    <a:cubicBezTo>
                      <a:pt x="40" y="90"/>
                      <a:pt x="37" y="90"/>
                      <a:pt x="35" y="89"/>
                    </a:cubicBezTo>
                    <a:cubicBezTo>
                      <a:pt x="30" y="88"/>
                      <a:pt x="26" y="84"/>
                      <a:pt x="25" y="79"/>
                    </a:cubicBezTo>
                    <a:cubicBezTo>
                      <a:pt x="35" y="77"/>
                      <a:pt x="35" y="77"/>
                      <a:pt x="35" y="77"/>
                    </a:cubicBezTo>
                    <a:close/>
                    <a:moveTo>
                      <a:pt x="71" y="43"/>
                    </a:moveTo>
                    <a:cubicBezTo>
                      <a:pt x="74" y="42"/>
                      <a:pt x="76" y="42"/>
                      <a:pt x="79" y="41"/>
                    </a:cubicBezTo>
                    <a:cubicBezTo>
                      <a:pt x="77" y="23"/>
                      <a:pt x="68" y="16"/>
                      <a:pt x="57" y="13"/>
                    </a:cubicBezTo>
                    <a:cubicBezTo>
                      <a:pt x="67" y="20"/>
                      <a:pt x="73" y="29"/>
                      <a:pt x="71" y="43"/>
                    </a:cubicBezTo>
                    <a:close/>
                    <a:moveTo>
                      <a:pt x="10" y="40"/>
                    </a:moveTo>
                    <a:cubicBezTo>
                      <a:pt x="13" y="40"/>
                      <a:pt x="16" y="40"/>
                      <a:pt x="20" y="39"/>
                    </a:cubicBezTo>
                    <a:cubicBezTo>
                      <a:pt x="24" y="31"/>
                      <a:pt x="28" y="24"/>
                      <a:pt x="32" y="16"/>
                    </a:cubicBezTo>
                    <a:cubicBezTo>
                      <a:pt x="20" y="19"/>
                      <a:pt x="13" y="28"/>
                      <a:pt x="10" y="40"/>
                    </a:cubicBezTo>
                    <a:close/>
                  </a:path>
                </a:pathLst>
              </a:cu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27" name="图形"/>
              <p:cNvSpPr txBox="1"/>
              <p:nvPr/>
            </p:nvSpPr>
            <p:spPr>
              <a:xfrm flipH="1">
                <a:off x="4232587" y="3221300"/>
                <a:ext cx="1178560" cy="6527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defRPr sz="5400">
                    <a:gradFill>
                      <a:gsLst>
                        <a:gs pos="11000">
                          <a:srgbClr val="2F88E5">
                            <a:alpha val="90000"/>
                          </a:srgbClr>
                        </a:gs>
                        <a:gs pos="100000">
                          <a:srgbClr val="1BCAB5">
                            <a:alpha val="90000"/>
                          </a:srgbClr>
                        </a:gs>
                      </a:gsLst>
                      <a:lin ang="16200000" scaled="1"/>
                    </a:gradFill>
                    <a:latin typeface="Agency FB" panose="020B0503020202020204" pitchFamily="34" charset="0"/>
                  </a:defRPr>
                </a:lvl1pPr>
              </a:lstStyle>
              <a:p>
                <a:pPr algn="ctr"/>
                <a:r>
                  <a:rPr lang="en-US" altLang="zh-CN" sz="4400" dirty="0">
                    <a:solidFill>
                      <a:srgbClr val="788464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02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376" y="2751"/>
              <a:ext cx="2484" cy="3702"/>
              <a:chOff x="6581462" y="1946220"/>
              <a:chExt cx="1577340" cy="2350770"/>
            </a:xfrm>
          </p:grpSpPr>
          <p:sp>
            <p:nvSpPr>
              <p:cNvPr id="31" name="图形"/>
              <p:cNvSpPr/>
              <p:nvPr/>
            </p:nvSpPr>
            <p:spPr>
              <a:xfrm>
                <a:off x="6581462" y="1946220"/>
                <a:ext cx="1577340" cy="1577340"/>
              </a:xfrm>
              <a:prstGeom prst="ellipse">
                <a:avLst/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阿里巴巴普惠体" panose="00020600040101010101" charset="-122"/>
                </a:endParaRPr>
              </a:p>
            </p:txBody>
          </p:sp>
          <p:sp>
            <p:nvSpPr>
              <p:cNvPr id="32" name="图形"/>
              <p:cNvSpPr/>
              <p:nvPr/>
            </p:nvSpPr>
            <p:spPr>
              <a:xfrm>
                <a:off x="6581462" y="2217365"/>
                <a:ext cx="1577340" cy="20796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F5D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3" name="图形"/>
              <p:cNvSpPr>
                <a:spLocks noEditPoints="1"/>
              </p:cNvSpPr>
              <p:nvPr/>
            </p:nvSpPr>
            <p:spPr>
              <a:xfrm>
                <a:off x="7096447" y="2634560"/>
                <a:ext cx="534670" cy="433070"/>
              </a:xfrm>
              <a:custGeom>
                <a:avLst/>
                <a:gdLst/>
                <a:ahLst/>
                <a:cxnLst>
                  <a:cxn ang="0">
                    <a:pos x="259443" y="57557"/>
                  </a:cxn>
                  <a:cxn ang="0">
                    <a:pos x="419100" y="189116"/>
                  </a:cxn>
                  <a:cxn ang="0">
                    <a:pos x="419100" y="205561"/>
                  </a:cxn>
                  <a:cxn ang="0">
                    <a:pos x="359229" y="222006"/>
                  </a:cxn>
                  <a:cxn ang="0">
                    <a:pos x="304346" y="226117"/>
                  </a:cxn>
                  <a:cxn ang="0">
                    <a:pos x="279400" y="213783"/>
                  </a:cxn>
                  <a:cxn ang="0">
                    <a:pos x="244475" y="213783"/>
                  </a:cxn>
                  <a:cxn ang="0">
                    <a:pos x="214539" y="238451"/>
                  </a:cxn>
                  <a:cxn ang="0">
                    <a:pos x="214539" y="238451"/>
                  </a:cxn>
                  <a:cxn ang="0">
                    <a:pos x="244475" y="263118"/>
                  </a:cxn>
                  <a:cxn ang="0">
                    <a:pos x="279400" y="263118"/>
                  </a:cxn>
                  <a:cxn ang="0">
                    <a:pos x="304346" y="246673"/>
                  </a:cxn>
                  <a:cxn ang="0">
                    <a:pos x="364218" y="242562"/>
                  </a:cxn>
                  <a:cxn ang="0">
                    <a:pos x="409121" y="230228"/>
                  </a:cxn>
                  <a:cxn ang="0">
                    <a:pos x="259443" y="320675"/>
                  </a:cxn>
                  <a:cxn ang="0">
                    <a:pos x="99786" y="189116"/>
                  </a:cxn>
                  <a:cxn ang="0">
                    <a:pos x="259443" y="57557"/>
                  </a:cxn>
                  <a:cxn ang="0">
                    <a:pos x="259443" y="0"/>
                  </a:cxn>
                  <a:cxn ang="0">
                    <a:pos x="99786" y="57557"/>
                  </a:cxn>
                  <a:cxn ang="0">
                    <a:pos x="39914" y="135670"/>
                  </a:cxn>
                  <a:cxn ang="0">
                    <a:pos x="29936" y="135670"/>
                  </a:cxn>
                  <a:cxn ang="0">
                    <a:pos x="0" y="164449"/>
                  </a:cxn>
                  <a:cxn ang="0">
                    <a:pos x="0" y="209672"/>
                  </a:cxn>
                  <a:cxn ang="0">
                    <a:pos x="29936" y="234339"/>
                  </a:cxn>
                  <a:cxn ang="0">
                    <a:pos x="74839" y="234339"/>
                  </a:cxn>
                  <a:cxn ang="0">
                    <a:pos x="74839" y="139781"/>
                  </a:cxn>
                  <a:cxn ang="0">
                    <a:pos x="124732" y="78113"/>
                  </a:cxn>
                  <a:cxn ang="0">
                    <a:pos x="259443" y="28779"/>
                  </a:cxn>
                  <a:cxn ang="0">
                    <a:pos x="399143" y="78113"/>
                  </a:cxn>
                  <a:cxn ang="0">
                    <a:pos x="444046" y="135670"/>
                  </a:cxn>
                  <a:cxn ang="0">
                    <a:pos x="444046" y="234339"/>
                  </a:cxn>
                  <a:cxn ang="0">
                    <a:pos x="488950" y="234339"/>
                  </a:cxn>
                  <a:cxn ang="0">
                    <a:pos x="523875" y="209672"/>
                  </a:cxn>
                  <a:cxn ang="0">
                    <a:pos x="523875" y="164449"/>
                  </a:cxn>
                  <a:cxn ang="0">
                    <a:pos x="488950" y="135670"/>
                  </a:cxn>
                  <a:cxn ang="0">
                    <a:pos x="478971" y="135670"/>
                  </a:cxn>
                  <a:cxn ang="0">
                    <a:pos x="424089" y="57557"/>
                  </a:cxn>
                  <a:cxn ang="0">
                    <a:pos x="259443" y="0"/>
                  </a:cxn>
                </a:cxnLst>
                <a:rect l="0" t="0" r="0" b="0"/>
                <a:pathLst>
                  <a:path w="105" h="78">
                    <a:moveTo>
                      <a:pt x="52" y="14"/>
                    </a:moveTo>
                    <a:cubicBezTo>
                      <a:pt x="70" y="14"/>
                      <a:pt x="84" y="29"/>
                      <a:pt x="84" y="46"/>
                    </a:cubicBezTo>
                    <a:cubicBezTo>
                      <a:pt x="84" y="47"/>
                      <a:pt x="84" y="49"/>
                      <a:pt x="84" y="50"/>
                    </a:cubicBezTo>
                    <a:cubicBezTo>
                      <a:pt x="80" y="51"/>
                      <a:pt x="76" y="53"/>
                      <a:pt x="72" y="54"/>
                    </a:cubicBezTo>
                    <a:cubicBezTo>
                      <a:pt x="68" y="55"/>
                      <a:pt x="65" y="55"/>
                      <a:pt x="61" y="55"/>
                    </a:cubicBezTo>
                    <a:cubicBezTo>
                      <a:pt x="60" y="54"/>
                      <a:pt x="58" y="52"/>
                      <a:pt x="56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6" y="52"/>
                      <a:pt x="43" y="55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61"/>
                      <a:pt x="46" y="64"/>
                      <a:pt x="49" y="64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8" y="64"/>
                      <a:pt x="60" y="62"/>
                      <a:pt x="61" y="60"/>
                    </a:cubicBezTo>
                    <a:cubicBezTo>
                      <a:pt x="65" y="60"/>
                      <a:pt x="69" y="59"/>
                      <a:pt x="73" y="59"/>
                    </a:cubicBezTo>
                    <a:cubicBezTo>
                      <a:pt x="76" y="58"/>
                      <a:pt x="79" y="57"/>
                      <a:pt x="82" y="56"/>
                    </a:cubicBezTo>
                    <a:cubicBezTo>
                      <a:pt x="78" y="69"/>
                      <a:pt x="66" y="78"/>
                      <a:pt x="52" y="78"/>
                    </a:cubicBezTo>
                    <a:cubicBezTo>
                      <a:pt x="34" y="78"/>
                      <a:pt x="20" y="64"/>
                      <a:pt x="20" y="46"/>
                    </a:cubicBezTo>
                    <a:cubicBezTo>
                      <a:pt x="20" y="29"/>
                      <a:pt x="34" y="14"/>
                      <a:pt x="52" y="14"/>
                    </a:cubicBezTo>
                    <a:close/>
                    <a:moveTo>
                      <a:pt x="52" y="0"/>
                    </a:moveTo>
                    <a:cubicBezTo>
                      <a:pt x="39" y="0"/>
                      <a:pt x="28" y="5"/>
                      <a:pt x="20" y="14"/>
                    </a:cubicBezTo>
                    <a:cubicBezTo>
                      <a:pt x="14" y="19"/>
                      <a:pt x="10" y="26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6"/>
                      <a:pt x="0" y="4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4"/>
                      <a:pt x="3" y="57"/>
                      <a:pt x="6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7" y="28"/>
                      <a:pt x="20" y="23"/>
                      <a:pt x="25" y="19"/>
                    </a:cubicBezTo>
                    <a:cubicBezTo>
                      <a:pt x="32" y="12"/>
                      <a:pt x="41" y="7"/>
                      <a:pt x="52" y="7"/>
                    </a:cubicBezTo>
                    <a:cubicBezTo>
                      <a:pt x="63" y="7"/>
                      <a:pt x="73" y="12"/>
                      <a:pt x="80" y="19"/>
                    </a:cubicBezTo>
                    <a:cubicBezTo>
                      <a:pt x="84" y="23"/>
                      <a:pt x="87" y="28"/>
                      <a:pt x="89" y="33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102" y="57"/>
                      <a:pt x="105" y="54"/>
                      <a:pt x="105" y="51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36"/>
                      <a:pt x="102" y="33"/>
                      <a:pt x="98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4" y="26"/>
                      <a:pt x="90" y="19"/>
                      <a:pt x="85" y="14"/>
                    </a:cubicBezTo>
                    <a:cubicBezTo>
                      <a:pt x="76" y="5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35" name="图形"/>
              <p:cNvSpPr txBox="1"/>
              <p:nvPr/>
            </p:nvSpPr>
            <p:spPr>
              <a:xfrm flipH="1">
                <a:off x="6780852" y="3221300"/>
                <a:ext cx="1178560" cy="6527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defRPr sz="5400">
                    <a:gradFill>
                      <a:gsLst>
                        <a:gs pos="11000">
                          <a:srgbClr val="2F88E5">
                            <a:alpha val="90000"/>
                          </a:srgbClr>
                        </a:gs>
                        <a:gs pos="100000">
                          <a:srgbClr val="1BCAB5">
                            <a:alpha val="90000"/>
                          </a:srgbClr>
                        </a:gs>
                      </a:gsLst>
                      <a:lin ang="16200000" scaled="1"/>
                    </a:gradFill>
                    <a:latin typeface="Agency FB" panose="020B0503020202020204" pitchFamily="34" charset="0"/>
                  </a:defRPr>
                </a:lvl1pPr>
              </a:lstStyle>
              <a:p>
                <a:pPr algn="ctr"/>
                <a:r>
                  <a:rPr lang="en-US" altLang="zh-CN" sz="4400" dirty="0">
                    <a:solidFill>
                      <a:srgbClr val="C48F7E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03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4482" y="2751"/>
              <a:ext cx="2484" cy="3702"/>
              <a:chOff x="9129727" y="1946220"/>
              <a:chExt cx="1577340" cy="2350770"/>
            </a:xfrm>
          </p:grpSpPr>
          <p:sp>
            <p:nvSpPr>
              <p:cNvPr id="39" name="图形"/>
              <p:cNvSpPr/>
              <p:nvPr/>
            </p:nvSpPr>
            <p:spPr>
              <a:xfrm>
                <a:off x="9129727" y="1946220"/>
                <a:ext cx="1577340" cy="1577340"/>
              </a:xfrm>
              <a:prstGeom prst="ellipse">
                <a:avLst/>
              </a:pr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40" name="图形"/>
              <p:cNvSpPr/>
              <p:nvPr/>
            </p:nvSpPr>
            <p:spPr>
              <a:xfrm>
                <a:off x="9129727" y="2217365"/>
                <a:ext cx="1577340" cy="20796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F5D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1" name="图形"/>
              <p:cNvSpPr>
                <a:spLocks noEditPoints="1"/>
              </p:cNvSpPr>
              <p:nvPr/>
            </p:nvSpPr>
            <p:spPr>
              <a:xfrm>
                <a:off x="9686622" y="2571060"/>
                <a:ext cx="469900" cy="467995"/>
              </a:xfrm>
              <a:custGeom>
                <a:avLst/>
                <a:gdLst/>
                <a:ahLst/>
                <a:cxnLst>
                  <a:cxn ang="0">
                    <a:pos x="429295" y="156326"/>
                  </a:cxn>
                  <a:cxn ang="0">
                    <a:pos x="449262" y="189237"/>
                  </a:cxn>
                  <a:cxn ang="0">
                    <a:pos x="449262" y="341450"/>
                  </a:cxn>
                  <a:cxn ang="0">
                    <a:pos x="404336" y="382588"/>
                  </a:cxn>
                  <a:cxn ang="0">
                    <a:pos x="44926" y="382588"/>
                  </a:cxn>
                  <a:cxn ang="0">
                    <a:pos x="0" y="341450"/>
                  </a:cxn>
                  <a:cxn ang="0">
                    <a:pos x="0" y="189237"/>
                  </a:cxn>
                  <a:cxn ang="0">
                    <a:pos x="9984" y="164554"/>
                  </a:cxn>
                  <a:cxn ang="0">
                    <a:pos x="9984" y="164554"/>
                  </a:cxn>
                  <a:cxn ang="0">
                    <a:pos x="9984" y="164554"/>
                  </a:cxn>
                  <a:cxn ang="0">
                    <a:pos x="14975" y="160440"/>
                  </a:cxn>
                  <a:cxn ang="0">
                    <a:pos x="194680" y="12342"/>
                  </a:cxn>
                  <a:cxn ang="0">
                    <a:pos x="249590" y="12342"/>
                  </a:cxn>
                  <a:cxn ang="0">
                    <a:pos x="429295" y="156326"/>
                  </a:cxn>
                  <a:cxn ang="0">
                    <a:pos x="74877" y="123415"/>
                  </a:cxn>
                  <a:cxn ang="0">
                    <a:pos x="74877" y="213920"/>
                  </a:cxn>
                  <a:cxn ang="0">
                    <a:pos x="224631" y="308539"/>
                  </a:cxn>
                  <a:cxn ang="0">
                    <a:pos x="359410" y="222148"/>
                  </a:cxn>
                  <a:cxn ang="0">
                    <a:pos x="359410" y="123415"/>
                  </a:cxn>
                  <a:cxn ang="0">
                    <a:pos x="74877" y="123415"/>
                  </a:cxn>
                  <a:cxn ang="0">
                    <a:pos x="124795" y="143985"/>
                  </a:cxn>
                  <a:cxn ang="0">
                    <a:pos x="124795" y="160440"/>
                  </a:cxn>
                  <a:cxn ang="0">
                    <a:pos x="314483" y="160440"/>
                  </a:cxn>
                  <a:cxn ang="0">
                    <a:pos x="314483" y="143985"/>
                  </a:cxn>
                  <a:cxn ang="0">
                    <a:pos x="124795" y="143985"/>
                  </a:cxn>
                  <a:cxn ang="0">
                    <a:pos x="124795" y="209806"/>
                  </a:cxn>
                  <a:cxn ang="0">
                    <a:pos x="124795" y="226262"/>
                  </a:cxn>
                  <a:cxn ang="0">
                    <a:pos x="314483" y="226262"/>
                  </a:cxn>
                  <a:cxn ang="0">
                    <a:pos x="314483" y="209806"/>
                  </a:cxn>
                  <a:cxn ang="0">
                    <a:pos x="124795" y="209806"/>
                  </a:cxn>
                  <a:cxn ang="0">
                    <a:pos x="124795" y="176896"/>
                  </a:cxn>
                  <a:cxn ang="0">
                    <a:pos x="124795" y="193351"/>
                  </a:cxn>
                  <a:cxn ang="0">
                    <a:pos x="314483" y="193351"/>
                  </a:cxn>
                  <a:cxn ang="0">
                    <a:pos x="314483" y="176896"/>
                  </a:cxn>
                  <a:cxn ang="0">
                    <a:pos x="124795" y="176896"/>
                  </a:cxn>
                  <a:cxn ang="0">
                    <a:pos x="49918" y="357905"/>
                  </a:cxn>
                  <a:cxn ang="0">
                    <a:pos x="139770" y="283856"/>
                  </a:cxn>
                  <a:cxn ang="0">
                    <a:pos x="139770" y="275628"/>
                  </a:cxn>
                  <a:cxn ang="0">
                    <a:pos x="124795" y="275628"/>
                  </a:cxn>
                  <a:cxn ang="0">
                    <a:pos x="34943" y="345563"/>
                  </a:cxn>
                  <a:cxn ang="0">
                    <a:pos x="34943" y="357905"/>
                  </a:cxn>
                  <a:cxn ang="0">
                    <a:pos x="49918" y="357905"/>
                  </a:cxn>
                  <a:cxn ang="0">
                    <a:pos x="419311" y="345563"/>
                  </a:cxn>
                  <a:cxn ang="0">
                    <a:pos x="329459" y="275628"/>
                  </a:cxn>
                  <a:cxn ang="0">
                    <a:pos x="314483" y="275628"/>
                  </a:cxn>
                  <a:cxn ang="0">
                    <a:pos x="314483" y="283856"/>
                  </a:cxn>
                  <a:cxn ang="0">
                    <a:pos x="404336" y="357905"/>
                  </a:cxn>
                  <a:cxn ang="0">
                    <a:pos x="419311" y="357905"/>
                  </a:cxn>
                  <a:cxn ang="0">
                    <a:pos x="419311" y="345563"/>
                  </a:cxn>
                </a:cxnLst>
                <a:rect l="0" t="0" r="0" b="0"/>
                <a:pathLst>
                  <a:path w="90" h="93">
                    <a:moveTo>
                      <a:pt x="86" y="38"/>
                    </a:moveTo>
                    <a:cubicBezTo>
                      <a:pt x="88" y="40"/>
                      <a:pt x="90" y="43"/>
                      <a:pt x="90" y="46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8"/>
                      <a:pt x="86" y="93"/>
                      <a:pt x="81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4" y="93"/>
                      <a:pt x="0" y="88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39"/>
                      <a:pt x="2" y="39"/>
                      <a:pt x="3" y="39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3" y="0"/>
                      <a:pt x="46" y="0"/>
                      <a:pt x="50" y="3"/>
                    </a:cubicBezTo>
                    <a:cubicBezTo>
                      <a:pt x="86" y="38"/>
                      <a:pt x="86" y="38"/>
                      <a:pt x="86" y="38"/>
                    </a:cubicBezTo>
                    <a:close/>
                    <a:moveTo>
                      <a:pt x="15" y="3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15" y="30"/>
                      <a:pt x="15" y="30"/>
                      <a:pt x="15" y="30"/>
                    </a:cubicBezTo>
                    <a:close/>
                    <a:moveTo>
                      <a:pt x="25" y="35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25" y="51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25" y="51"/>
                      <a:pt x="25" y="51"/>
                      <a:pt x="25" y="51"/>
                    </a:cubicBezTo>
                    <a:close/>
                    <a:moveTo>
                      <a:pt x="25" y="43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25" y="43"/>
                      <a:pt x="25" y="43"/>
                      <a:pt x="25" y="43"/>
                    </a:cubicBezTo>
                    <a:close/>
                    <a:moveTo>
                      <a:pt x="10" y="87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8" y="68"/>
                      <a:pt x="28" y="67"/>
                    </a:cubicBezTo>
                    <a:cubicBezTo>
                      <a:pt x="27" y="66"/>
                      <a:pt x="26" y="66"/>
                      <a:pt x="25" y="67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6" y="85"/>
                      <a:pt x="6" y="86"/>
                      <a:pt x="7" y="87"/>
                    </a:cubicBezTo>
                    <a:cubicBezTo>
                      <a:pt x="8" y="87"/>
                      <a:pt x="9" y="87"/>
                      <a:pt x="10" y="87"/>
                    </a:cubicBezTo>
                    <a:close/>
                    <a:moveTo>
                      <a:pt x="84" y="84"/>
                    </a:moveTo>
                    <a:cubicBezTo>
                      <a:pt x="66" y="67"/>
                      <a:pt x="66" y="67"/>
                      <a:pt x="66" y="67"/>
                    </a:cubicBezTo>
                    <a:cubicBezTo>
                      <a:pt x="65" y="66"/>
                      <a:pt x="64" y="66"/>
                      <a:pt x="63" y="67"/>
                    </a:cubicBezTo>
                    <a:cubicBezTo>
                      <a:pt x="62" y="68"/>
                      <a:pt x="62" y="69"/>
                      <a:pt x="63" y="69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2" y="87"/>
                      <a:pt x="83" y="87"/>
                      <a:pt x="84" y="87"/>
                    </a:cubicBezTo>
                    <a:cubicBezTo>
                      <a:pt x="85" y="86"/>
                      <a:pt x="85" y="85"/>
                      <a:pt x="84" y="84"/>
                    </a:cubicBezTo>
                    <a:close/>
                  </a:path>
                </a:pathLst>
              </a:custGeom>
              <a:solidFill>
                <a:srgbClr val="B9C1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43" name="图形"/>
              <p:cNvSpPr txBox="1"/>
              <p:nvPr/>
            </p:nvSpPr>
            <p:spPr>
              <a:xfrm flipH="1">
                <a:off x="9329117" y="3221300"/>
                <a:ext cx="1178560" cy="6527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defRPr sz="5400">
                    <a:gradFill>
                      <a:gsLst>
                        <a:gs pos="11000">
                          <a:srgbClr val="2F88E5">
                            <a:alpha val="90000"/>
                          </a:srgbClr>
                        </a:gs>
                        <a:gs pos="100000">
                          <a:srgbClr val="1BCAB5">
                            <a:alpha val="90000"/>
                          </a:srgbClr>
                        </a:gs>
                      </a:gsLst>
                      <a:lin ang="16200000" scaled="1"/>
                    </a:gradFill>
                    <a:latin typeface="Agency FB" panose="020B0503020202020204" pitchFamily="34" charset="0"/>
                  </a:defRPr>
                </a:lvl1pPr>
              </a:lstStyle>
              <a:p>
                <a:pPr algn="ctr"/>
                <a:r>
                  <a:rPr lang="en-US" altLang="zh-CN" sz="4400" dirty="0">
                    <a:solidFill>
                      <a:srgbClr val="788464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04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794" y="6905"/>
              <a:ext cx="3223" cy="2046"/>
              <a:chOff x="2467" y="3165"/>
              <a:chExt cx="3223" cy="2046"/>
            </a:xfrm>
          </p:grpSpPr>
          <p:sp>
            <p:nvSpPr>
              <p:cNvPr id="50" name="图形"/>
              <p:cNvSpPr txBox="1"/>
              <p:nvPr/>
            </p:nvSpPr>
            <p:spPr>
              <a:xfrm>
                <a:off x="3053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1" name="图形"/>
              <p:cNvSpPr txBox="1"/>
              <p:nvPr/>
            </p:nvSpPr>
            <p:spPr>
              <a:xfrm>
                <a:off x="2467" y="3744"/>
                <a:ext cx="3223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907" y="6905"/>
              <a:ext cx="3223" cy="2046"/>
              <a:chOff x="2467" y="3165"/>
              <a:chExt cx="3223" cy="2046"/>
            </a:xfrm>
          </p:grpSpPr>
          <p:sp>
            <p:nvSpPr>
              <p:cNvPr id="53" name="图形"/>
              <p:cNvSpPr txBox="1"/>
              <p:nvPr/>
            </p:nvSpPr>
            <p:spPr>
              <a:xfrm>
                <a:off x="3053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4" name="图形"/>
              <p:cNvSpPr txBox="1"/>
              <p:nvPr/>
            </p:nvSpPr>
            <p:spPr>
              <a:xfrm>
                <a:off x="2467" y="3744"/>
                <a:ext cx="3223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0020" y="6905"/>
              <a:ext cx="3223" cy="2046"/>
              <a:chOff x="2467" y="3165"/>
              <a:chExt cx="3223" cy="2046"/>
            </a:xfrm>
          </p:grpSpPr>
          <p:sp>
            <p:nvSpPr>
              <p:cNvPr id="56" name="图形"/>
              <p:cNvSpPr txBox="1"/>
              <p:nvPr/>
            </p:nvSpPr>
            <p:spPr>
              <a:xfrm>
                <a:off x="3053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7" name="图形"/>
              <p:cNvSpPr txBox="1"/>
              <p:nvPr/>
            </p:nvSpPr>
            <p:spPr>
              <a:xfrm>
                <a:off x="2467" y="3744"/>
                <a:ext cx="3223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4111" y="6905"/>
              <a:ext cx="3223" cy="2046"/>
              <a:chOff x="2467" y="3165"/>
              <a:chExt cx="3223" cy="2046"/>
            </a:xfrm>
          </p:grpSpPr>
          <p:sp>
            <p:nvSpPr>
              <p:cNvPr id="59" name="图形"/>
              <p:cNvSpPr txBox="1"/>
              <p:nvPr/>
            </p:nvSpPr>
            <p:spPr>
              <a:xfrm>
                <a:off x="3053" y="3165"/>
                <a:ext cx="2051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788464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</a:t>
                </a:r>
                <a:endParaRPr lang="zh-CN" altLang="en-US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0" name="图形"/>
              <p:cNvSpPr txBox="1"/>
              <p:nvPr/>
            </p:nvSpPr>
            <p:spPr>
              <a:xfrm>
                <a:off x="2467" y="3744"/>
                <a:ext cx="3223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图形"/>
          <p:cNvGrpSpPr/>
          <p:nvPr/>
        </p:nvGrpSpPr>
        <p:grpSpPr>
          <a:xfrm>
            <a:off x="-1020445" y="-907415"/>
            <a:ext cx="14124305" cy="7583170"/>
            <a:chOff x="-1607" y="-1429"/>
            <a:chExt cx="22243" cy="11942"/>
          </a:xfrm>
        </p:grpSpPr>
        <p:sp>
          <p:nvSpPr>
            <p:cNvPr id="32" name="图形"/>
            <p:cNvSpPr/>
            <p:nvPr/>
          </p:nvSpPr>
          <p:spPr>
            <a:xfrm rot="13080000" flipH="1">
              <a:off x="14090" y="-1429"/>
              <a:ext cx="6546" cy="3689"/>
            </a:xfrm>
            <a:custGeom>
              <a:avLst/>
              <a:gdLst>
                <a:gd name="connsiteX0" fmla="*/ 0 w 5366"/>
                <a:gd name="connsiteY0" fmla="*/ 1514 h 3473"/>
                <a:gd name="connsiteX1" fmla="*/ 592 w 5366"/>
                <a:gd name="connsiteY1" fmla="*/ 44 h 3473"/>
                <a:gd name="connsiteX2" fmla="*/ 1597 w 5366"/>
                <a:gd name="connsiteY2" fmla="*/ 548 h 3473"/>
                <a:gd name="connsiteX3" fmla="*/ 2559 w 5366"/>
                <a:gd name="connsiteY3" fmla="*/ 0 h 3473"/>
                <a:gd name="connsiteX4" fmla="*/ 3751 w 5366"/>
                <a:gd name="connsiteY4" fmla="*/ 656 h 3473"/>
                <a:gd name="connsiteX5" fmla="*/ 4637 w 5366"/>
                <a:gd name="connsiteY5" fmla="*/ 109 h 3473"/>
                <a:gd name="connsiteX6" fmla="*/ 5366 w 5366"/>
                <a:gd name="connsiteY6" fmla="*/ 1581 h 3473"/>
                <a:gd name="connsiteX7" fmla="*/ 5022 w 5366"/>
                <a:gd name="connsiteY7" fmla="*/ 2678 h 3473"/>
                <a:gd name="connsiteX8" fmla="*/ 2683 w 5366"/>
                <a:gd name="connsiteY8" fmla="*/ 3469 h 3473"/>
                <a:gd name="connsiteX9" fmla="*/ 0 w 5366"/>
                <a:gd name="connsiteY9" fmla="*/ 1514 h 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6" h="3473">
                  <a:moveTo>
                    <a:pt x="0" y="1514"/>
                  </a:moveTo>
                  <a:cubicBezTo>
                    <a:pt x="0" y="803"/>
                    <a:pt x="146" y="44"/>
                    <a:pt x="592" y="44"/>
                  </a:cubicBezTo>
                  <a:cubicBezTo>
                    <a:pt x="1073" y="44"/>
                    <a:pt x="1300" y="525"/>
                    <a:pt x="1597" y="548"/>
                  </a:cubicBezTo>
                  <a:cubicBezTo>
                    <a:pt x="1938" y="456"/>
                    <a:pt x="2037" y="65"/>
                    <a:pt x="2559" y="0"/>
                  </a:cubicBezTo>
                  <a:cubicBezTo>
                    <a:pt x="3110" y="176"/>
                    <a:pt x="3350" y="597"/>
                    <a:pt x="3751" y="656"/>
                  </a:cubicBezTo>
                  <a:cubicBezTo>
                    <a:pt x="4145" y="620"/>
                    <a:pt x="4348" y="175"/>
                    <a:pt x="4637" y="109"/>
                  </a:cubicBezTo>
                  <a:cubicBezTo>
                    <a:pt x="5082" y="109"/>
                    <a:pt x="5366" y="870"/>
                    <a:pt x="5366" y="1581"/>
                  </a:cubicBezTo>
                  <a:cubicBezTo>
                    <a:pt x="5339" y="2195"/>
                    <a:pt x="5311" y="2305"/>
                    <a:pt x="5022" y="2678"/>
                  </a:cubicBezTo>
                  <a:cubicBezTo>
                    <a:pt x="4761" y="3051"/>
                    <a:pt x="3129" y="3469"/>
                    <a:pt x="2683" y="3469"/>
                  </a:cubicBezTo>
                  <a:cubicBezTo>
                    <a:pt x="1527" y="3534"/>
                    <a:pt x="192" y="2832"/>
                    <a:pt x="0" y="1514"/>
                  </a:cubicBezTo>
                  <a:close/>
                </a:path>
              </a:pathLst>
            </a:custGeom>
            <a:solidFill>
              <a:srgbClr val="EDE4C4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-1607" y="-1041"/>
              <a:ext cx="8670" cy="11554"/>
              <a:chOff x="-1607" y="-1041"/>
              <a:chExt cx="8670" cy="11554"/>
            </a:xfrm>
          </p:grpSpPr>
          <p:sp>
            <p:nvSpPr>
              <p:cNvPr id="36" name="图形"/>
              <p:cNvSpPr>
                <a:spLocks noEditPoints="1"/>
              </p:cNvSpPr>
              <p:nvPr/>
            </p:nvSpPr>
            <p:spPr bwMode="auto">
              <a:xfrm rot="1380000">
                <a:off x="-1455" y="7813"/>
                <a:ext cx="8518" cy="2700"/>
              </a:xfrm>
              <a:custGeom>
                <a:avLst/>
                <a:gdLst>
                  <a:gd name="T0" fmla="*/ 515 w 515"/>
                  <a:gd name="T1" fmla="*/ 105 h 124"/>
                  <a:gd name="T2" fmla="*/ 494 w 515"/>
                  <a:gd name="T3" fmla="*/ 98 h 124"/>
                  <a:gd name="T4" fmla="*/ 449 w 515"/>
                  <a:gd name="T5" fmla="*/ 93 h 124"/>
                  <a:gd name="T6" fmla="*/ 497 w 515"/>
                  <a:gd name="T7" fmla="*/ 88 h 124"/>
                  <a:gd name="T8" fmla="*/ 502 w 515"/>
                  <a:gd name="T9" fmla="*/ 82 h 124"/>
                  <a:gd name="T10" fmla="*/ 509 w 515"/>
                  <a:gd name="T11" fmla="*/ 75 h 124"/>
                  <a:gd name="T12" fmla="*/ 505 w 515"/>
                  <a:gd name="T13" fmla="*/ 70 h 124"/>
                  <a:gd name="T14" fmla="*/ 432 w 515"/>
                  <a:gd name="T15" fmla="*/ 59 h 124"/>
                  <a:gd name="T16" fmla="*/ 365 w 515"/>
                  <a:gd name="T17" fmla="*/ 46 h 124"/>
                  <a:gd name="T18" fmla="*/ 433 w 515"/>
                  <a:gd name="T19" fmla="*/ 50 h 124"/>
                  <a:gd name="T20" fmla="*/ 411 w 515"/>
                  <a:gd name="T21" fmla="*/ 44 h 124"/>
                  <a:gd name="T22" fmla="*/ 361 w 515"/>
                  <a:gd name="T23" fmla="*/ 33 h 124"/>
                  <a:gd name="T24" fmla="*/ 379 w 515"/>
                  <a:gd name="T25" fmla="*/ 33 h 124"/>
                  <a:gd name="T26" fmla="*/ 470 w 515"/>
                  <a:gd name="T27" fmla="*/ 35 h 124"/>
                  <a:gd name="T28" fmla="*/ 441 w 515"/>
                  <a:gd name="T29" fmla="*/ 30 h 124"/>
                  <a:gd name="T30" fmla="*/ 440 w 515"/>
                  <a:gd name="T31" fmla="*/ 31 h 124"/>
                  <a:gd name="T32" fmla="*/ 240 w 515"/>
                  <a:gd name="T33" fmla="*/ 10 h 124"/>
                  <a:gd name="T34" fmla="*/ 265 w 515"/>
                  <a:gd name="T35" fmla="*/ 6 h 124"/>
                  <a:gd name="T36" fmla="*/ 98 w 515"/>
                  <a:gd name="T37" fmla="*/ 2 h 124"/>
                  <a:gd name="T38" fmla="*/ 59 w 515"/>
                  <a:gd name="T39" fmla="*/ 6 h 124"/>
                  <a:gd name="T40" fmla="*/ 17 w 515"/>
                  <a:gd name="T41" fmla="*/ 16 h 124"/>
                  <a:gd name="T42" fmla="*/ 30 w 515"/>
                  <a:gd name="T43" fmla="*/ 26 h 124"/>
                  <a:gd name="T44" fmla="*/ 35 w 515"/>
                  <a:gd name="T45" fmla="*/ 35 h 124"/>
                  <a:gd name="T46" fmla="*/ 21 w 515"/>
                  <a:gd name="T47" fmla="*/ 42 h 124"/>
                  <a:gd name="T48" fmla="*/ 16 w 515"/>
                  <a:gd name="T49" fmla="*/ 48 h 124"/>
                  <a:gd name="T50" fmla="*/ 25 w 515"/>
                  <a:gd name="T51" fmla="*/ 52 h 124"/>
                  <a:gd name="T52" fmla="*/ 9 w 515"/>
                  <a:gd name="T53" fmla="*/ 57 h 124"/>
                  <a:gd name="T54" fmla="*/ 4 w 515"/>
                  <a:gd name="T55" fmla="*/ 65 h 124"/>
                  <a:gd name="T56" fmla="*/ 1 w 515"/>
                  <a:gd name="T57" fmla="*/ 69 h 124"/>
                  <a:gd name="T58" fmla="*/ 9 w 515"/>
                  <a:gd name="T59" fmla="*/ 74 h 124"/>
                  <a:gd name="T60" fmla="*/ 21 w 515"/>
                  <a:gd name="T61" fmla="*/ 86 h 124"/>
                  <a:gd name="T62" fmla="*/ 25 w 515"/>
                  <a:gd name="T63" fmla="*/ 94 h 124"/>
                  <a:gd name="T64" fmla="*/ 23 w 515"/>
                  <a:gd name="T65" fmla="*/ 105 h 124"/>
                  <a:gd name="T66" fmla="*/ 205 w 515"/>
                  <a:gd name="T67" fmla="*/ 120 h 124"/>
                  <a:gd name="T68" fmla="*/ 190 w 515"/>
                  <a:gd name="T69" fmla="*/ 117 h 124"/>
                  <a:gd name="T70" fmla="*/ 49 w 515"/>
                  <a:gd name="T71" fmla="*/ 108 h 124"/>
                  <a:gd name="T72" fmla="*/ 303 w 515"/>
                  <a:gd name="T73" fmla="*/ 117 h 124"/>
                  <a:gd name="T74" fmla="*/ 436 w 515"/>
                  <a:gd name="T75" fmla="*/ 123 h 124"/>
                  <a:gd name="T76" fmla="*/ 440 w 515"/>
                  <a:gd name="T77" fmla="*/ 119 h 124"/>
                  <a:gd name="T78" fmla="*/ 464 w 515"/>
                  <a:gd name="T79" fmla="*/ 112 h 124"/>
                  <a:gd name="T80" fmla="*/ 451 w 515"/>
                  <a:gd name="T81" fmla="*/ 107 h 124"/>
                  <a:gd name="T82" fmla="*/ 477 w 515"/>
                  <a:gd name="T83" fmla="*/ 107 h 124"/>
                  <a:gd name="T84" fmla="*/ 434 w 515"/>
                  <a:gd name="T85" fmla="*/ 28 h 124"/>
                  <a:gd name="T86" fmla="*/ 429 w 515"/>
                  <a:gd name="T87" fmla="*/ 29 h 124"/>
                  <a:gd name="T88" fmla="*/ 424 w 515"/>
                  <a:gd name="T89" fmla="*/ 26 h 124"/>
                  <a:gd name="T90" fmla="*/ 384 w 515"/>
                  <a:gd name="T91" fmla="*/ 108 h 124"/>
                  <a:gd name="T92" fmla="*/ 456 w 515"/>
                  <a:gd name="T93" fmla="*/ 113 h 124"/>
                  <a:gd name="T94" fmla="*/ 456 w 515"/>
                  <a:gd name="T95" fmla="*/ 113 h 124"/>
                  <a:gd name="T96" fmla="*/ 426 w 515"/>
                  <a:gd name="T97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5" h="124">
                    <a:moveTo>
                      <a:pt x="477" y="107"/>
                    </a:moveTo>
                    <a:cubicBezTo>
                      <a:pt x="477" y="106"/>
                      <a:pt x="477" y="106"/>
                      <a:pt x="477" y="106"/>
                    </a:cubicBezTo>
                    <a:cubicBezTo>
                      <a:pt x="489" y="106"/>
                      <a:pt x="502" y="106"/>
                      <a:pt x="514" y="106"/>
                    </a:cubicBezTo>
                    <a:cubicBezTo>
                      <a:pt x="515" y="105"/>
                      <a:pt x="515" y="105"/>
                      <a:pt x="515" y="105"/>
                    </a:cubicBezTo>
                    <a:cubicBezTo>
                      <a:pt x="492" y="105"/>
                      <a:pt x="472" y="104"/>
                      <a:pt x="450" y="101"/>
                    </a:cubicBezTo>
                    <a:cubicBezTo>
                      <a:pt x="445" y="100"/>
                      <a:pt x="445" y="100"/>
                      <a:pt x="445" y="100"/>
                    </a:cubicBezTo>
                    <a:cubicBezTo>
                      <a:pt x="446" y="99"/>
                      <a:pt x="446" y="99"/>
                      <a:pt x="446" y="99"/>
                    </a:cubicBezTo>
                    <a:cubicBezTo>
                      <a:pt x="463" y="99"/>
                      <a:pt x="478" y="97"/>
                      <a:pt x="494" y="98"/>
                    </a:cubicBezTo>
                    <a:cubicBezTo>
                      <a:pt x="491" y="97"/>
                      <a:pt x="491" y="97"/>
                      <a:pt x="491" y="97"/>
                    </a:cubicBezTo>
                    <a:cubicBezTo>
                      <a:pt x="493" y="95"/>
                      <a:pt x="493" y="95"/>
                      <a:pt x="493" y="95"/>
                    </a:cubicBezTo>
                    <a:cubicBezTo>
                      <a:pt x="478" y="95"/>
                      <a:pt x="463" y="96"/>
                      <a:pt x="449" y="94"/>
                    </a:cubicBezTo>
                    <a:cubicBezTo>
                      <a:pt x="449" y="93"/>
                      <a:pt x="449" y="93"/>
                      <a:pt x="449" y="93"/>
                    </a:cubicBezTo>
                    <a:cubicBezTo>
                      <a:pt x="467" y="93"/>
                      <a:pt x="485" y="94"/>
                      <a:pt x="503" y="93"/>
                    </a:cubicBezTo>
                    <a:cubicBezTo>
                      <a:pt x="505" y="92"/>
                      <a:pt x="506" y="90"/>
                      <a:pt x="508" y="91"/>
                    </a:cubicBezTo>
                    <a:cubicBezTo>
                      <a:pt x="509" y="91"/>
                      <a:pt x="509" y="90"/>
                      <a:pt x="510" y="89"/>
                    </a:cubicBezTo>
                    <a:cubicBezTo>
                      <a:pt x="497" y="88"/>
                      <a:pt x="497" y="88"/>
                      <a:pt x="497" y="88"/>
                    </a:cubicBezTo>
                    <a:cubicBezTo>
                      <a:pt x="492" y="86"/>
                      <a:pt x="486" y="89"/>
                      <a:pt x="482" y="85"/>
                    </a:cubicBezTo>
                    <a:cubicBezTo>
                      <a:pt x="465" y="85"/>
                      <a:pt x="448" y="83"/>
                      <a:pt x="432" y="82"/>
                    </a:cubicBezTo>
                    <a:cubicBezTo>
                      <a:pt x="432" y="81"/>
                      <a:pt x="432" y="81"/>
                      <a:pt x="432" y="81"/>
                    </a:cubicBezTo>
                    <a:cubicBezTo>
                      <a:pt x="455" y="82"/>
                      <a:pt x="479" y="81"/>
                      <a:pt x="502" y="82"/>
                    </a:cubicBezTo>
                    <a:cubicBezTo>
                      <a:pt x="475" y="79"/>
                      <a:pt x="475" y="79"/>
                      <a:pt x="475" y="79"/>
                    </a:cubicBezTo>
                    <a:cubicBezTo>
                      <a:pt x="482" y="78"/>
                      <a:pt x="489" y="76"/>
                      <a:pt x="497" y="78"/>
                    </a:cubicBezTo>
                    <a:cubicBezTo>
                      <a:pt x="500" y="77"/>
                      <a:pt x="503" y="77"/>
                      <a:pt x="506" y="77"/>
                    </a:cubicBezTo>
                    <a:cubicBezTo>
                      <a:pt x="507" y="77"/>
                      <a:pt x="507" y="75"/>
                      <a:pt x="509" y="75"/>
                    </a:cubicBezTo>
                    <a:cubicBezTo>
                      <a:pt x="509" y="74"/>
                      <a:pt x="509" y="74"/>
                      <a:pt x="509" y="74"/>
                    </a:cubicBezTo>
                    <a:cubicBezTo>
                      <a:pt x="492" y="73"/>
                      <a:pt x="492" y="73"/>
                      <a:pt x="492" y="73"/>
                    </a:cubicBezTo>
                    <a:cubicBezTo>
                      <a:pt x="491" y="72"/>
                      <a:pt x="491" y="72"/>
                      <a:pt x="491" y="72"/>
                    </a:cubicBezTo>
                    <a:cubicBezTo>
                      <a:pt x="495" y="71"/>
                      <a:pt x="501" y="72"/>
                      <a:pt x="505" y="70"/>
                    </a:cubicBezTo>
                    <a:cubicBezTo>
                      <a:pt x="500" y="70"/>
                      <a:pt x="494" y="69"/>
                      <a:pt x="490" y="70"/>
                    </a:cubicBezTo>
                    <a:cubicBezTo>
                      <a:pt x="486" y="68"/>
                      <a:pt x="478" y="70"/>
                      <a:pt x="476" y="66"/>
                    </a:cubicBezTo>
                    <a:cubicBezTo>
                      <a:pt x="462" y="64"/>
                      <a:pt x="446" y="64"/>
                      <a:pt x="431" y="62"/>
                    </a:cubicBezTo>
                    <a:cubicBezTo>
                      <a:pt x="432" y="61"/>
                      <a:pt x="429" y="59"/>
                      <a:pt x="432" y="59"/>
                    </a:cubicBezTo>
                    <a:cubicBezTo>
                      <a:pt x="450" y="61"/>
                      <a:pt x="450" y="61"/>
                      <a:pt x="450" y="61"/>
                    </a:cubicBezTo>
                    <a:cubicBezTo>
                      <a:pt x="465" y="61"/>
                      <a:pt x="482" y="63"/>
                      <a:pt x="495" y="60"/>
                    </a:cubicBezTo>
                    <a:cubicBezTo>
                      <a:pt x="462" y="60"/>
                      <a:pt x="432" y="51"/>
                      <a:pt x="400" y="50"/>
                    </a:cubicBezTo>
                    <a:cubicBezTo>
                      <a:pt x="389" y="47"/>
                      <a:pt x="376" y="48"/>
                      <a:pt x="365" y="46"/>
                    </a:cubicBezTo>
                    <a:cubicBezTo>
                      <a:pt x="390" y="46"/>
                      <a:pt x="415" y="50"/>
                      <a:pt x="440" y="51"/>
                    </a:cubicBezTo>
                    <a:cubicBezTo>
                      <a:pt x="438" y="51"/>
                      <a:pt x="438" y="51"/>
                      <a:pt x="438" y="51"/>
                    </a:cubicBezTo>
                    <a:cubicBezTo>
                      <a:pt x="437" y="48"/>
                      <a:pt x="442" y="51"/>
                      <a:pt x="444" y="49"/>
                    </a:cubicBezTo>
                    <a:cubicBezTo>
                      <a:pt x="440" y="47"/>
                      <a:pt x="437" y="51"/>
                      <a:pt x="433" y="50"/>
                    </a:cubicBezTo>
                    <a:cubicBezTo>
                      <a:pt x="432" y="49"/>
                      <a:pt x="429" y="50"/>
                      <a:pt x="430" y="48"/>
                    </a:cubicBezTo>
                    <a:cubicBezTo>
                      <a:pt x="429" y="48"/>
                      <a:pt x="428" y="48"/>
                      <a:pt x="428" y="47"/>
                    </a:cubicBezTo>
                    <a:cubicBezTo>
                      <a:pt x="431" y="45"/>
                      <a:pt x="435" y="50"/>
                      <a:pt x="435" y="47"/>
                    </a:cubicBezTo>
                    <a:cubicBezTo>
                      <a:pt x="428" y="46"/>
                      <a:pt x="418" y="44"/>
                      <a:pt x="411" y="44"/>
                    </a:cubicBezTo>
                    <a:cubicBezTo>
                      <a:pt x="411" y="42"/>
                      <a:pt x="413" y="43"/>
                      <a:pt x="414" y="42"/>
                    </a:cubicBezTo>
                    <a:cubicBezTo>
                      <a:pt x="406" y="41"/>
                      <a:pt x="397" y="41"/>
                      <a:pt x="388" y="39"/>
                    </a:cubicBezTo>
                    <a:cubicBezTo>
                      <a:pt x="396" y="37"/>
                      <a:pt x="407" y="41"/>
                      <a:pt x="415" y="40"/>
                    </a:cubicBezTo>
                    <a:cubicBezTo>
                      <a:pt x="397" y="37"/>
                      <a:pt x="378" y="37"/>
                      <a:pt x="361" y="33"/>
                    </a:cubicBezTo>
                    <a:cubicBezTo>
                      <a:pt x="360" y="32"/>
                      <a:pt x="360" y="32"/>
                      <a:pt x="360" y="32"/>
                    </a:cubicBezTo>
                    <a:cubicBezTo>
                      <a:pt x="366" y="33"/>
                      <a:pt x="373" y="31"/>
                      <a:pt x="379" y="33"/>
                    </a:cubicBezTo>
                    <a:cubicBezTo>
                      <a:pt x="378" y="34"/>
                      <a:pt x="378" y="34"/>
                      <a:pt x="378" y="34"/>
                    </a:cubicBezTo>
                    <a:cubicBezTo>
                      <a:pt x="379" y="33"/>
                      <a:pt x="379" y="33"/>
                      <a:pt x="379" y="33"/>
                    </a:cubicBezTo>
                    <a:cubicBezTo>
                      <a:pt x="398" y="33"/>
                      <a:pt x="423" y="36"/>
                      <a:pt x="444" y="37"/>
                    </a:cubicBezTo>
                    <a:cubicBezTo>
                      <a:pt x="434" y="33"/>
                      <a:pt x="422" y="34"/>
                      <a:pt x="411" y="31"/>
                    </a:cubicBezTo>
                    <a:cubicBezTo>
                      <a:pt x="414" y="29"/>
                      <a:pt x="419" y="30"/>
                      <a:pt x="423" y="31"/>
                    </a:cubicBezTo>
                    <a:cubicBezTo>
                      <a:pt x="437" y="32"/>
                      <a:pt x="455" y="35"/>
                      <a:pt x="470" y="35"/>
                    </a:cubicBezTo>
                    <a:cubicBezTo>
                      <a:pt x="467" y="34"/>
                      <a:pt x="459" y="32"/>
                      <a:pt x="454" y="31"/>
                    </a:cubicBezTo>
                    <a:cubicBezTo>
                      <a:pt x="451" y="32"/>
                      <a:pt x="449" y="29"/>
                      <a:pt x="446" y="31"/>
                    </a:cubicBezTo>
                    <a:cubicBezTo>
                      <a:pt x="446" y="31"/>
                      <a:pt x="446" y="31"/>
                      <a:pt x="446" y="30"/>
                    </a:cubicBezTo>
                    <a:cubicBezTo>
                      <a:pt x="445" y="32"/>
                      <a:pt x="443" y="31"/>
                      <a:pt x="441" y="30"/>
                    </a:cubicBezTo>
                    <a:cubicBezTo>
                      <a:pt x="441" y="30"/>
                      <a:pt x="441" y="30"/>
                      <a:pt x="442" y="29"/>
                    </a:cubicBezTo>
                    <a:cubicBezTo>
                      <a:pt x="441" y="30"/>
                      <a:pt x="440" y="29"/>
                      <a:pt x="439" y="29"/>
                    </a:cubicBezTo>
                    <a:cubicBezTo>
                      <a:pt x="441" y="30"/>
                      <a:pt x="441" y="30"/>
                      <a:pt x="441" y="30"/>
                    </a:cubicBezTo>
                    <a:cubicBezTo>
                      <a:pt x="440" y="31"/>
                      <a:pt x="440" y="31"/>
                      <a:pt x="440" y="31"/>
                    </a:cubicBezTo>
                    <a:cubicBezTo>
                      <a:pt x="438" y="30"/>
                      <a:pt x="436" y="31"/>
                      <a:pt x="435" y="29"/>
                    </a:cubicBezTo>
                    <a:cubicBezTo>
                      <a:pt x="437" y="26"/>
                      <a:pt x="444" y="30"/>
                      <a:pt x="447" y="29"/>
                    </a:cubicBezTo>
                    <a:cubicBezTo>
                      <a:pt x="418" y="23"/>
                      <a:pt x="387" y="20"/>
                      <a:pt x="357" y="17"/>
                    </a:cubicBezTo>
                    <a:cubicBezTo>
                      <a:pt x="240" y="10"/>
                      <a:pt x="240" y="10"/>
                      <a:pt x="240" y="10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50" y="8"/>
                      <a:pt x="292" y="10"/>
                      <a:pt x="331" y="12"/>
                    </a:cubicBezTo>
                    <a:cubicBezTo>
                      <a:pt x="308" y="9"/>
                      <a:pt x="287" y="8"/>
                      <a:pt x="265" y="6"/>
                    </a:cubicBezTo>
                    <a:cubicBezTo>
                      <a:pt x="222" y="4"/>
                      <a:pt x="178" y="2"/>
                      <a:pt x="136" y="3"/>
                    </a:cubicBezTo>
                    <a:cubicBezTo>
                      <a:pt x="133" y="2"/>
                      <a:pt x="129" y="0"/>
                      <a:pt x="126" y="2"/>
                    </a:cubicBezTo>
                    <a:cubicBezTo>
                      <a:pt x="120" y="1"/>
                      <a:pt x="113" y="2"/>
                      <a:pt x="108" y="1"/>
                    </a:cubicBezTo>
                    <a:cubicBezTo>
                      <a:pt x="106" y="4"/>
                      <a:pt x="101" y="2"/>
                      <a:pt x="98" y="2"/>
                    </a:cubicBezTo>
                    <a:cubicBezTo>
                      <a:pt x="84" y="2"/>
                      <a:pt x="69" y="1"/>
                      <a:pt x="55" y="3"/>
                    </a:cubicBezTo>
                    <a:cubicBezTo>
                      <a:pt x="53" y="4"/>
                      <a:pt x="48" y="2"/>
                      <a:pt x="47" y="3"/>
                    </a:cubicBezTo>
                    <a:cubicBezTo>
                      <a:pt x="50" y="5"/>
                      <a:pt x="55" y="4"/>
                      <a:pt x="59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5" y="5"/>
                      <a:pt x="51" y="7"/>
                      <a:pt x="48" y="5"/>
                    </a:cubicBezTo>
                    <a:cubicBezTo>
                      <a:pt x="43" y="6"/>
                      <a:pt x="37" y="3"/>
                      <a:pt x="34" y="7"/>
                    </a:cubicBezTo>
                    <a:cubicBezTo>
                      <a:pt x="28" y="9"/>
                      <a:pt x="21" y="9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3" y="21"/>
                      <a:pt x="28" y="16"/>
                      <a:pt x="34" y="20"/>
                    </a:cubicBezTo>
                    <a:cubicBezTo>
                      <a:pt x="29" y="21"/>
                      <a:pt x="23" y="20"/>
                      <a:pt x="18" y="20"/>
                    </a:cubicBezTo>
                    <a:cubicBezTo>
                      <a:pt x="15" y="21"/>
                      <a:pt x="11" y="20"/>
                      <a:pt x="10" y="22"/>
                    </a:cubicBezTo>
                    <a:cubicBezTo>
                      <a:pt x="17" y="22"/>
                      <a:pt x="24" y="24"/>
                      <a:pt x="30" y="26"/>
                    </a:cubicBezTo>
                    <a:cubicBezTo>
                      <a:pt x="29" y="27"/>
                      <a:pt x="29" y="28"/>
                      <a:pt x="30" y="30"/>
                    </a:cubicBezTo>
                    <a:cubicBezTo>
                      <a:pt x="27" y="30"/>
                      <a:pt x="22" y="27"/>
                      <a:pt x="19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6" y="35"/>
                      <a:pt x="35" y="35"/>
                    </a:cubicBezTo>
                    <a:cubicBezTo>
                      <a:pt x="29" y="33"/>
                      <a:pt x="25" y="39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2"/>
                      <a:pt x="17" y="40"/>
                      <a:pt x="15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3"/>
                      <a:pt x="16" y="45"/>
                      <a:pt x="13" y="44"/>
                    </a:cubicBezTo>
                    <a:cubicBezTo>
                      <a:pt x="14" y="45"/>
                      <a:pt x="15" y="44"/>
                      <a:pt x="15" y="45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6"/>
                      <a:pt x="17" y="47"/>
                      <a:pt x="16" y="48"/>
                    </a:cubicBezTo>
                    <a:cubicBezTo>
                      <a:pt x="19" y="49"/>
                      <a:pt x="21" y="49"/>
                      <a:pt x="23" y="50"/>
                    </a:cubicBezTo>
                    <a:cubicBezTo>
                      <a:pt x="27" y="50"/>
                      <a:pt x="31" y="51"/>
                      <a:pt x="33" y="54"/>
                    </a:cubicBezTo>
                    <a:cubicBezTo>
                      <a:pt x="28" y="55"/>
                      <a:pt x="24" y="53"/>
                      <a:pt x="19" y="53"/>
                    </a:cubicBezTo>
                    <a:cubicBezTo>
                      <a:pt x="21" y="51"/>
                      <a:pt x="23" y="53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2" y="52"/>
                      <a:pt x="17" y="50"/>
                      <a:pt x="16" y="53"/>
                    </a:cubicBezTo>
                    <a:cubicBezTo>
                      <a:pt x="13" y="53"/>
                      <a:pt x="7" y="52"/>
                      <a:pt x="5" y="56"/>
                    </a:cubicBezTo>
                    <a:cubicBezTo>
                      <a:pt x="6" y="58"/>
                      <a:pt x="7" y="57"/>
                      <a:pt x="9" y="57"/>
                    </a:cubicBezTo>
                    <a:cubicBezTo>
                      <a:pt x="11" y="61"/>
                      <a:pt x="17" y="58"/>
                      <a:pt x="20" y="61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4"/>
                      <a:pt x="18" y="66"/>
                      <a:pt x="17" y="67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3" y="68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9"/>
                      <a:pt x="3" y="70"/>
                      <a:pt x="4" y="70"/>
                    </a:cubicBezTo>
                    <a:cubicBezTo>
                      <a:pt x="4" y="71"/>
                      <a:pt x="4" y="71"/>
                      <a:pt x="3" y="71"/>
                    </a:cubicBezTo>
                    <a:cubicBezTo>
                      <a:pt x="4" y="74"/>
                      <a:pt x="9" y="71"/>
                      <a:pt x="9" y="74"/>
                    </a:cubicBezTo>
                    <a:cubicBezTo>
                      <a:pt x="14" y="75"/>
                      <a:pt x="19" y="75"/>
                      <a:pt x="22" y="77"/>
                    </a:cubicBezTo>
                    <a:cubicBezTo>
                      <a:pt x="21" y="78"/>
                      <a:pt x="19" y="77"/>
                      <a:pt x="17" y="78"/>
                    </a:cubicBezTo>
                    <a:cubicBezTo>
                      <a:pt x="18" y="82"/>
                      <a:pt x="27" y="80"/>
                      <a:pt x="27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86"/>
                      <a:pt x="19" y="88"/>
                      <a:pt x="21" y="89"/>
                    </a:cubicBezTo>
                    <a:cubicBezTo>
                      <a:pt x="21" y="89"/>
                      <a:pt x="21" y="89"/>
                      <a:pt x="20" y="90"/>
                    </a:cubicBezTo>
                    <a:cubicBezTo>
                      <a:pt x="24" y="91"/>
                      <a:pt x="27" y="92"/>
                      <a:pt x="31" y="93"/>
                    </a:cubicBezTo>
                    <a:cubicBezTo>
                      <a:pt x="29" y="95"/>
                      <a:pt x="26" y="92"/>
                      <a:pt x="25" y="94"/>
                    </a:cubicBezTo>
                    <a:cubicBezTo>
                      <a:pt x="19" y="92"/>
                      <a:pt x="11" y="92"/>
                      <a:pt x="6" y="90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10" y="98"/>
                      <a:pt x="13" y="101"/>
                      <a:pt x="17" y="101"/>
                    </a:cubicBezTo>
                    <a:cubicBezTo>
                      <a:pt x="22" y="100"/>
                      <a:pt x="20" y="105"/>
                      <a:pt x="23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42" y="115"/>
                      <a:pt x="69" y="116"/>
                      <a:pt x="93" y="118"/>
                    </a:cubicBezTo>
                    <a:cubicBezTo>
                      <a:pt x="102" y="118"/>
                      <a:pt x="111" y="118"/>
                      <a:pt x="120" y="118"/>
                    </a:cubicBez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36" y="120"/>
                      <a:pt x="188" y="118"/>
                      <a:pt x="142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57" y="116"/>
                      <a:pt x="173" y="117"/>
                      <a:pt x="190" y="117"/>
                    </a:cubicBezTo>
                    <a:cubicBezTo>
                      <a:pt x="297" y="123"/>
                      <a:pt x="297" y="123"/>
                      <a:pt x="297" y="123"/>
                    </a:cubicBezTo>
                    <a:cubicBezTo>
                      <a:pt x="279" y="120"/>
                      <a:pt x="259" y="120"/>
                      <a:pt x="241" y="119"/>
                    </a:cubicBezTo>
                    <a:cubicBezTo>
                      <a:pt x="175" y="113"/>
                      <a:pt x="113" y="119"/>
                      <a:pt x="48" y="109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147" y="110"/>
                      <a:pt x="213" y="111"/>
                      <a:pt x="276" y="116"/>
                    </a:cubicBezTo>
                    <a:cubicBezTo>
                      <a:pt x="279" y="114"/>
                      <a:pt x="285" y="114"/>
                      <a:pt x="288" y="116"/>
                    </a:cubicBezTo>
                    <a:cubicBezTo>
                      <a:pt x="291" y="114"/>
                      <a:pt x="300" y="115"/>
                      <a:pt x="303" y="117"/>
                    </a:cubicBezTo>
                    <a:cubicBezTo>
                      <a:pt x="303" y="116"/>
                      <a:pt x="303" y="116"/>
                      <a:pt x="303" y="116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428" y="124"/>
                      <a:pt x="428" y="124"/>
                      <a:pt x="428" y="124"/>
                    </a:cubicBezTo>
                    <a:cubicBezTo>
                      <a:pt x="436" y="123"/>
                      <a:pt x="436" y="123"/>
                      <a:pt x="436" y="123"/>
                    </a:cubicBezTo>
                    <a:cubicBezTo>
                      <a:pt x="440" y="123"/>
                      <a:pt x="444" y="123"/>
                      <a:pt x="447" y="122"/>
                    </a:cubicBezTo>
                    <a:cubicBezTo>
                      <a:pt x="439" y="120"/>
                      <a:pt x="429" y="120"/>
                      <a:pt x="420" y="120"/>
                    </a:cubicBezTo>
                    <a:cubicBezTo>
                      <a:pt x="419" y="119"/>
                      <a:pt x="419" y="119"/>
                      <a:pt x="419" y="119"/>
                    </a:cubicBezTo>
                    <a:cubicBezTo>
                      <a:pt x="426" y="117"/>
                      <a:pt x="434" y="120"/>
                      <a:pt x="440" y="119"/>
                    </a:cubicBezTo>
                    <a:cubicBezTo>
                      <a:pt x="455" y="119"/>
                      <a:pt x="472" y="121"/>
                      <a:pt x="483" y="115"/>
                    </a:cubicBezTo>
                    <a:cubicBezTo>
                      <a:pt x="470" y="116"/>
                      <a:pt x="470" y="116"/>
                      <a:pt x="470" y="116"/>
                    </a:cubicBezTo>
                    <a:cubicBezTo>
                      <a:pt x="467" y="116"/>
                      <a:pt x="463" y="116"/>
                      <a:pt x="461" y="115"/>
                    </a:cubicBezTo>
                    <a:cubicBezTo>
                      <a:pt x="459" y="112"/>
                      <a:pt x="463" y="113"/>
                      <a:pt x="464" y="112"/>
                    </a:cubicBezTo>
                    <a:cubicBezTo>
                      <a:pt x="452" y="111"/>
                      <a:pt x="452" y="111"/>
                      <a:pt x="452" y="111"/>
                    </a:cubicBezTo>
                    <a:cubicBezTo>
                      <a:pt x="446" y="111"/>
                      <a:pt x="436" y="112"/>
                      <a:pt x="432" y="107"/>
                    </a:cubicBezTo>
                    <a:cubicBezTo>
                      <a:pt x="433" y="107"/>
                      <a:pt x="436" y="108"/>
                      <a:pt x="437" y="108"/>
                    </a:cubicBezTo>
                    <a:cubicBezTo>
                      <a:pt x="442" y="105"/>
                      <a:pt x="447" y="108"/>
                      <a:pt x="451" y="107"/>
                    </a:cubicBezTo>
                    <a:cubicBezTo>
                      <a:pt x="441" y="106"/>
                      <a:pt x="432" y="104"/>
                      <a:pt x="422" y="102"/>
                    </a:cubicBezTo>
                    <a:cubicBezTo>
                      <a:pt x="438" y="103"/>
                      <a:pt x="456" y="104"/>
                      <a:pt x="472" y="106"/>
                    </a:cubicBezTo>
                    <a:cubicBezTo>
                      <a:pt x="471" y="107"/>
                      <a:pt x="471" y="107"/>
                      <a:pt x="471" y="107"/>
                    </a:cubicBezTo>
                    <a:lnTo>
                      <a:pt x="477" y="107"/>
                    </a:lnTo>
                    <a:close/>
                    <a:moveTo>
                      <a:pt x="432" y="27"/>
                    </a:moveTo>
                    <a:cubicBezTo>
                      <a:pt x="433" y="27"/>
                      <a:pt x="433" y="28"/>
                      <a:pt x="434" y="28"/>
                    </a:cubicBezTo>
                    <a:cubicBezTo>
                      <a:pt x="434" y="28"/>
                      <a:pt x="434" y="27"/>
                      <a:pt x="434" y="27"/>
                    </a:cubicBezTo>
                    <a:cubicBezTo>
                      <a:pt x="434" y="27"/>
                      <a:pt x="434" y="28"/>
                      <a:pt x="434" y="28"/>
                    </a:cubicBezTo>
                    <a:cubicBezTo>
                      <a:pt x="434" y="28"/>
                      <a:pt x="433" y="27"/>
                      <a:pt x="432" y="27"/>
                    </a:cubicBezTo>
                    <a:cubicBezTo>
                      <a:pt x="431" y="27"/>
                      <a:pt x="431" y="27"/>
                      <a:pt x="430" y="28"/>
                    </a:cubicBezTo>
                    <a:cubicBezTo>
                      <a:pt x="431" y="29"/>
                      <a:pt x="431" y="29"/>
                      <a:pt x="431" y="29"/>
                    </a:cubicBezTo>
                    <a:cubicBezTo>
                      <a:pt x="429" y="29"/>
                      <a:pt x="429" y="29"/>
                      <a:pt x="429" y="29"/>
                    </a:cubicBezTo>
                    <a:cubicBezTo>
                      <a:pt x="429" y="27"/>
                      <a:pt x="431" y="27"/>
                      <a:pt x="432" y="27"/>
                    </a:cubicBezTo>
                    <a:close/>
                    <a:moveTo>
                      <a:pt x="424" y="26"/>
                    </a:moveTo>
                    <a:cubicBezTo>
                      <a:pt x="425" y="29"/>
                      <a:pt x="421" y="27"/>
                      <a:pt x="420" y="26"/>
                    </a:cubicBezTo>
                    <a:lnTo>
                      <a:pt x="424" y="26"/>
                    </a:lnTo>
                    <a:close/>
                    <a:moveTo>
                      <a:pt x="6" y="71"/>
                    </a:move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6" y="73"/>
                      <a:pt x="6" y="71"/>
                    </a:cubicBezTo>
                    <a:close/>
                    <a:moveTo>
                      <a:pt x="384" y="108"/>
                    </a:moveTo>
                    <a:cubicBezTo>
                      <a:pt x="385" y="108"/>
                      <a:pt x="385" y="108"/>
                      <a:pt x="385" y="108"/>
                    </a:cubicBezTo>
                    <a:cubicBezTo>
                      <a:pt x="418" y="111"/>
                      <a:pt x="418" y="111"/>
                      <a:pt x="418" y="111"/>
                    </a:cubicBezTo>
                    <a:lnTo>
                      <a:pt x="384" y="108"/>
                    </a:lnTo>
                    <a:close/>
                    <a:moveTo>
                      <a:pt x="456" y="113"/>
                    </a:moveTo>
                    <a:cubicBezTo>
                      <a:pt x="456" y="112"/>
                      <a:pt x="457" y="112"/>
                      <a:pt x="458" y="112"/>
                    </a:cubicBezTo>
                    <a:cubicBezTo>
                      <a:pt x="458" y="113"/>
                      <a:pt x="457" y="113"/>
                      <a:pt x="456" y="113"/>
                    </a:cubicBezTo>
                    <a:cubicBezTo>
                      <a:pt x="456" y="113"/>
                      <a:pt x="455" y="113"/>
                      <a:pt x="455" y="113"/>
                    </a:cubicBezTo>
                    <a:cubicBezTo>
                      <a:pt x="455" y="113"/>
                      <a:pt x="456" y="113"/>
                      <a:pt x="456" y="113"/>
                    </a:cubicBezTo>
                    <a:close/>
                    <a:moveTo>
                      <a:pt x="426" y="108"/>
                    </a:move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25" y="109"/>
                      <a:pt x="425" y="109"/>
                      <a:pt x="425" y="109"/>
                    </a:cubicBezTo>
                    <a:lnTo>
                      <a:pt x="426" y="108"/>
                    </a:lnTo>
                    <a:close/>
                  </a:path>
                </a:pathLst>
              </a:custGeom>
              <a:solidFill>
                <a:srgbClr val="F5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阿里巴巴普惠体" panose="00020600040101010101" charset="-122"/>
                </a:endParaRPr>
              </a:p>
            </p:txBody>
          </p:sp>
          <p:pic>
            <p:nvPicPr>
              <p:cNvPr id="37" name="图形" descr="ai5_4847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108" y="1493"/>
                <a:ext cx="7824" cy="7824"/>
              </a:xfrm>
              <a:prstGeom prst="ellipse">
                <a:avLst/>
              </a:prstGeom>
            </p:spPr>
          </p:pic>
          <p:sp>
            <p:nvSpPr>
              <p:cNvPr id="38" name="图形"/>
              <p:cNvSpPr/>
              <p:nvPr/>
            </p:nvSpPr>
            <p:spPr>
              <a:xfrm rot="14820000" flipH="1" flipV="1">
                <a:off x="-306" y="-2342"/>
                <a:ext cx="4074" cy="6676"/>
              </a:xfrm>
              <a:custGeom>
                <a:avLst/>
                <a:gdLst>
                  <a:gd name="connsiteX0" fmla="*/ 0 w 2675"/>
                  <a:gd name="connsiteY0" fmla="*/ 2084 h 4234"/>
                  <a:gd name="connsiteX1" fmla="*/ 2162 w 2675"/>
                  <a:gd name="connsiteY1" fmla="*/ 100 h 4234"/>
                  <a:gd name="connsiteX2" fmla="*/ 2130 w 2675"/>
                  <a:gd name="connsiteY2" fmla="*/ 2179 h 4234"/>
                  <a:gd name="connsiteX3" fmla="*/ 2162 w 2675"/>
                  <a:gd name="connsiteY3" fmla="*/ 4066 h 4234"/>
                  <a:gd name="connsiteX4" fmla="*/ 0 w 2675"/>
                  <a:gd name="connsiteY4" fmla="*/ 2084 h 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" h="4234">
                    <a:moveTo>
                      <a:pt x="0" y="2084"/>
                    </a:moveTo>
                    <a:cubicBezTo>
                      <a:pt x="0" y="988"/>
                      <a:pt x="1069" y="-383"/>
                      <a:pt x="2162" y="100"/>
                    </a:cubicBezTo>
                    <a:cubicBezTo>
                      <a:pt x="3172" y="547"/>
                      <a:pt x="2434" y="1279"/>
                      <a:pt x="2130" y="2179"/>
                    </a:cubicBezTo>
                    <a:cubicBezTo>
                      <a:pt x="1962" y="2677"/>
                      <a:pt x="3208" y="3326"/>
                      <a:pt x="2162" y="4066"/>
                    </a:cubicBezTo>
                    <a:cubicBezTo>
                      <a:pt x="1187" y="4755"/>
                      <a:pt x="0" y="3178"/>
                      <a:pt x="0" y="2084"/>
                    </a:cubicBezTo>
                    <a:close/>
                  </a:path>
                </a:pathLst>
              </a:cu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</p:grpSp>
      </p:grpSp>
      <p:sp>
        <p:nvSpPr>
          <p:cNvPr id="12" name="图形"/>
          <p:cNvSpPr txBox="1"/>
          <p:nvPr/>
        </p:nvSpPr>
        <p:spPr>
          <a:xfrm>
            <a:off x="4962525" y="1781810"/>
            <a:ext cx="3703955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Part</a:t>
            </a:r>
            <a:r>
              <a:rPr lang="en-US" altLang="zh-CN" sz="6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 </a:t>
            </a:r>
            <a:r>
              <a:rPr lang="en-US" altLang="zh-CN" sz="6000">
                <a:solidFill>
                  <a:srgbClr val="EDB95D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rPr>
              <a:t>02</a:t>
            </a:r>
          </a:p>
        </p:txBody>
      </p:sp>
      <p:sp>
        <p:nvSpPr>
          <p:cNvPr id="14" name="图形"/>
          <p:cNvSpPr txBox="1"/>
          <p:nvPr/>
        </p:nvSpPr>
        <p:spPr>
          <a:xfrm>
            <a:off x="4962526" y="3239770"/>
            <a:ext cx="6999978" cy="1203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72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rPr>
              <a:t>Job completion</a:t>
            </a:r>
          </a:p>
        </p:txBody>
      </p:sp>
      <p:sp>
        <p:nvSpPr>
          <p:cNvPr id="17" name="图形"/>
          <p:cNvSpPr txBox="1"/>
          <p:nvPr/>
        </p:nvSpPr>
        <p:spPr>
          <a:xfrm>
            <a:off x="4962526" y="4379597"/>
            <a:ext cx="654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cxnSp>
        <p:nvCxnSpPr>
          <p:cNvPr id="18" name="图形"/>
          <p:cNvCxnSpPr/>
          <p:nvPr/>
        </p:nvCxnSpPr>
        <p:spPr>
          <a:xfrm>
            <a:off x="5102226" y="3006725"/>
            <a:ext cx="1653540" cy="0"/>
          </a:xfrm>
          <a:prstGeom prst="line">
            <a:avLst/>
          </a:prstGeom>
          <a:ln w="38100">
            <a:solidFill>
              <a:srgbClr val="C48F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flipH="1">
            <a:off x="10056496" y="399415"/>
            <a:ext cx="1673860" cy="307340"/>
            <a:chOff x="489" y="629"/>
            <a:chExt cx="2636" cy="484"/>
          </a:xfrm>
        </p:grpSpPr>
        <p:sp>
          <p:nvSpPr>
            <p:cNvPr id="27" name="图形"/>
            <p:cNvSpPr/>
            <p:nvPr/>
          </p:nvSpPr>
          <p:spPr>
            <a:xfrm>
              <a:off x="489" y="629"/>
              <a:ext cx="2636" cy="48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48F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28" name="图形" descr="放大镜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95" y="697"/>
              <a:ext cx="350" cy="350"/>
            </a:xfrm>
            <a:prstGeom prst="rect">
              <a:avLst/>
            </a:prstGeom>
          </p:spPr>
        </p:pic>
      </p:grpSp>
      <p:grpSp>
        <p:nvGrpSpPr>
          <p:cNvPr id="30" name="图形"/>
          <p:cNvGrpSpPr/>
          <p:nvPr/>
        </p:nvGrpSpPr>
        <p:grpSpPr>
          <a:xfrm>
            <a:off x="8162291" y="5806440"/>
            <a:ext cx="3340735" cy="615950"/>
            <a:chOff x="12854" y="9144"/>
            <a:chExt cx="5261" cy="970"/>
          </a:xfrm>
        </p:grpSpPr>
        <p:sp>
          <p:nvSpPr>
            <p:cNvPr id="21" name="图形"/>
            <p:cNvSpPr>
              <a:spLocks noEditPoints="1"/>
            </p:cNvSpPr>
            <p:nvPr/>
          </p:nvSpPr>
          <p:spPr bwMode="auto">
            <a:xfrm>
              <a:off x="12854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3" name="图形"/>
            <p:cNvSpPr>
              <a:spLocks noEditPoints="1"/>
            </p:cNvSpPr>
            <p:nvPr/>
          </p:nvSpPr>
          <p:spPr bwMode="auto">
            <a:xfrm>
              <a:off x="14293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B9C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4" name="图形"/>
            <p:cNvSpPr>
              <a:spLocks noEditPoints="1"/>
            </p:cNvSpPr>
            <p:nvPr/>
          </p:nvSpPr>
          <p:spPr bwMode="auto">
            <a:xfrm>
              <a:off x="15732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>
              <a:spLocks noEditPoints="1"/>
            </p:cNvSpPr>
            <p:nvPr/>
          </p:nvSpPr>
          <p:spPr bwMode="auto">
            <a:xfrm>
              <a:off x="17171" y="9144"/>
              <a:ext cx="944" cy="971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EDE4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阿里巴巴普惠体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/>
        </p:nvGrpSpPr>
        <p:grpSpPr>
          <a:xfrm>
            <a:off x="262891" y="384810"/>
            <a:ext cx="4920615" cy="608965"/>
            <a:chOff x="397" y="606"/>
            <a:chExt cx="7749" cy="959"/>
          </a:xfrm>
        </p:grpSpPr>
        <p:grpSp>
          <p:nvGrpSpPr>
            <p:cNvPr id="6" name="组合 5"/>
            <p:cNvGrpSpPr/>
            <p:nvPr/>
          </p:nvGrpSpPr>
          <p:grpSpPr>
            <a:xfrm>
              <a:off x="397" y="715"/>
              <a:ext cx="1234" cy="742"/>
              <a:chOff x="397" y="714"/>
              <a:chExt cx="1234" cy="742"/>
            </a:xfrm>
          </p:grpSpPr>
          <p:sp>
            <p:nvSpPr>
              <p:cNvPr id="4" name="图形"/>
              <p:cNvSpPr/>
              <p:nvPr/>
            </p:nvSpPr>
            <p:spPr>
              <a:xfrm rot="5400000">
                <a:off x="643" y="468"/>
                <a:ext cx="743" cy="12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48F7E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 txBox="1"/>
              <p:nvPr/>
            </p:nvSpPr>
            <p:spPr>
              <a:xfrm>
                <a:off x="506" y="777"/>
                <a:ext cx="1024" cy="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2800">
                    <a:solidFill>
                      <a:schemeClr val="bg1"/>
                    </a:solidFill>
                    <a:latin typeface="阿里巴巴普惠体 Heavy" panose="00020600040101010101" charset="-122"/>
                    <a:ea typeface="阿里巴巴普惠体 Heavy" panose="00020600040101010101" charset="-122"/>
                    <a:cs typeface="阿里巴巴普惠体" panose="00020600040101010101" charset="-122"/>
                  </a:rPr>
                  <a:t>02</a:t>
                </a: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1856" y="606"/>
              <a:ext cx="6290" cy="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Job completion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262891" y="1786891"/>
            <a:ext cx="11674475" cy="4852670"/>
            <a:chOff x="414" y="2814"/>
            <a:chExt cx="18385" cy="7642"/>
          </a:xfrm>
        </p:grpSpPr>
        <p:sp>
          <p:nvSpPr>
            <p:cNvPr id="21" name="图形"/>
            <p:cNvSpPr/>
            <p:nvPr/>
          </p:nvSpPr>
          <p:spPr>
            <a:xfrm>
              <a:off x="1632" y="2814"/>
              <a:ext cx="241" cy="581"/>
            </a:xfrm>
            <a:prstGeom prst="rect">
              <a:avLst/>
            </a:prstGeom>
            <a:solidFill>
              <a:srgbClr val="F5D8A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4" name="图形"/>
            <p:cNvSpPr txBox="1"/>
            <p:nvPr/>
          </p:nvSpPr>
          <p:spPr>
            <a:xfrm>
              <a:off x="2091" y="2814"/>
              <a:ext cx="3050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title text</a:t>
              </a:r>
              <a:endParaRPr lang="zh-CN" altLang="en-US" sz="24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 txBox="1"/>
            <p:nvPr/>
          </p:nvSpPr>
          <p:spPr>
            <a:xfrm>
              <a:off x="1627" y="3443"/>
              <a:ext cx="15887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content, content to match the title. 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414" y="6615"/>
              <a:ext cx="18385" cy="3841"/>
            </a:xfrm>
            <a:prstGeom prst="rect">
              <a:avLst/>
            </a:prstGeom>
            <a:solidFill>
              <a:srgbClr val="B9C1A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7" name="图形"/>
            <p:cNvSpPr/>
            <p:nvPr/>
          </p:nvSpPr>
          <p:spPr>
            <a:xfrm>
              <a:off x="1622" y="5115"/>
              <a:ext cx="4523" cy="4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srgbClr val="788464">
                  <a:alpha val="4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8" name="图形"/>
            <p:cNvSpPr/>
            <p:nvPr/>
          </p:nvSpPr>
          <p:spPr>
            <a:xfrm>
              <a:off x="6672" y="5115"/>
              <a:ext cx="4523" cy="4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srgbClr val="788464">
                  <a:alpha val="4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29" name="图形" descr="ai5_783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8" y="5115"/>
              <a:ext cx="5837" cy="4522"/>
            </a:xfrm>
            <a:prstGeom prst="rect">
              <a:avLst/>
            </a:prstGeom>
          </p:spPr>
        </p:pic>
        <p:sp>
          <p:nvSpPr>
            <p:cNvPr id="30" name="图形"/>
            <p:cNvSpPr txBox="1"/>
            <p:nvPr/>
          </p:nvSpPr>
          <p:spPr>
            <a:xfrm>
              <a:off x="2509" y="5510"/>
              <a:ext cx="2749" cy="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title text</a:t>
              </a:r>
              <a:endParaRPr lang="zh-CN" altLang="en-US" sz="20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7559" y="5510"/>
              <a:ext cx="2749" cy="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88464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title text</a:t>
              </a:r>
              <a:endParaRPr lang="zh-CN" altLang="en-US" sz="2000" dirty="0">
                <a:solidFill>
                  <a:srgbClr val="788464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cxnSp>
          <p:nvCxnSpPr>
            <p:cNvPr id="32" name="图形"/>
            <p:cNvCxnSpPr/>
            <p:nvPr/>
          </p:nvCxnSpPr>
          <p:spPr>
            <a:xfrm>
              <a:off x="3383" y="6387"/>
              <a:ext cx="1000" cy="0"/>
            </a:xfrm>
            <a:prstGeom prst="line">
              <a:avLst/>
            </a:prstGeom>
            <a:ln w="25400">
              <a:solidFill>
                <a:srgbClr val="C48F7E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图形"/>
            <p:cNvCxnSpPr/>
            <p:nvPr/>
          </p:nvCxnSpPr>
          <p:spPr>
            <a:xfrm>
              <a:off x="8434" y="6387"/>
              <a:ext cx="1000" cy="0"/>
            </a:xfrm>
            <a:prstGeom prst="line">
              <a:avLst/>
            </a:prstGeom>
            <a:ln w="25400">
              <a:solidFill>
                <a:srgbClr val="C48F7E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4" name="图形"/>
            <p:cNvSpPr txBox="1"/>
            <p:nvPr/>
          </p:nvSpPr>
          <p:spPr>
            <a:xfrm>
              <a:off x="1820" y="6710"/>
              <a:ext cx="4126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5" name="图形"/>
            <p:cNvSpPr txBox="1"/>
            <p:nvPr/>
          </p:nvSpPr>
          <p:spPr>
            <a:xfrm>
              <a:off x="6884" y="6710"/>
              <a:ext cx="4126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6" name="图形"/>
            <p:cNvSpPr/>
            <p:nvPr/>
          </p:nvSpPr>
          <p:spPr>
            <a:xfrm>
              <a:off x="3100" y="8559"/>
              <a:ext cx="1568" cy="681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latin typeface="阿里巴巴普惠体 Heavy" panose="00020600040101010101" charset="-122"/>
                  <a:ea typeface="阿里巴巴普惠体 Heavy" panose="00020600040101010101" charset="-122"/>
                  <a:cs typeface="阿里巴巴普惠体" panose="00020600040101010101" charset="-122"/>
                </a:rPr>
                <a:t>01</a:t>
              </a:r>
            </a:p>
          </p:txBody>
        </p:sp>
        <p:sp>
          <p:nvSpPr>
            <p:cNvPr id="37" name="图形"/>
            <p:cNvSpPr/>
            <p:nvPr/>
          </p:nvSpPr>
          <p:spPr>
            <a:xfrm>
              <a:off x="8163" y="8559"/>
              <a:ext cx="1568" cy="681"/>
            </a:xfrm>
            <a:prstGeom prst="rect">
              <a:avLst/>
            </a:prstGeom>
            <a:solidFill>
              <a:srgbClr val="C48F7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latin typeface="阿里巴巴普惠体 Heavy" panose="00020600040101010101" charset="-122"/>
                  <a:ea typeface="阿里巴巴普惠体 Heavy" panose="00020600040101010101" charset="-122"/>
                  <a:cs typeface="阿里巴巴普惠体" panose="00020600040101010101" charset="-122"/>
                </a:rPr>
                <a:t>02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da39068-c3c3-4b03-a80f-d80b6c488227"/>
  <p:tag name="COMMONDATA" val="eyJoZGlkIjoiMmU2MTYxZjg3NjVlZTM2ZThmYTFjYTFlYjE4OTY4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1533</Words>
  <Application>Microsoft Office PowerPoint</Application>
  <PresentationFormat>宽屏</PresentationFormat>
  <Paragraphs>207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阿里巴巴普惠体</vt:lpstr>
      <vt:lpstr>阿里巴巴普惠体 Heavy</vt:lpstr>
      <vt:lpstr>阿里巴巴普惠体 Medium</vt:lpstr>
      <vt:lpstr>微软雅黑</vt:lpstr>
      <vt:lpstr>Arial</vt:lpstr>
      <vt:lpstr>MS Reference Sans Serif</vt:lpstr>
      <vt:lpstr>Wingdings</vt:lpstr>
      <vt:lpstr>www.freeppt7.com</vt:lpstr>
      <vt:lpstr>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www.freeppt7.com</dc:creator>
  <cp:keywords>www.freeppt7.com</cp:keywords>
  <dc:description>www.freeppt7.com</dc:description>
  <cp:lastModifiedBy>Kaiweiliu9209@outlook.com</cp:lastModifiedBy>
  <cp:revision>277</cp:revision>
  <dcterms:created xsi:type="dcterms:W3CDTF">2019-06-19T02:08:00Z</dcterms:created>
  <dcterms:modified xsi:type="dcterms:W3CDTF">2025-03-02T13:09:03Z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