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notesSlides/notesSlide1.xml" ContentType="application/vnd.openxmlformats-officedocument.presentationml.notesSlid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2.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tags/tag604.xml" ContentType="application/vnd.openxmlformats-officedocument.presentationml.tags+xml"/>
  <Override PartName="/ppt/tags/tag605.xml" ContentType="application/vnd.openxmlformats-officedocument.presentationml.tags+xml"/>
  <Override PartName="/ppt/tags/tag606.xml" ContentType="application/vnd.openxmlformats-officedocument.presentationml.tags+xml"/>
  <Override PartName="/ppt/tags/tag607.xml" ContentType="application/vnd.openxmlformats-officedocument.presentationml.tags+xml"/>
  <Override PartName="/ppt/tags/tag608.xml" ContentType="application/vnd.openxmlformats-officedocument.presentationml.tags+xml"/>
  <Override PartName="/ppt/tags/tag609.xml" ContentType="application/vnd.openxmlformats-officedocument.presentationml.tags+xml"/>
  <Override PartName="/ppt/tags/tag610.xml" ContentType="application/vnd.openxmlformats-officedocument.presentationml.tags+xml"/>
  <Override PartName="/ppt/tags/tag611.xml" ContentType="application/vnd.openxmlformats-officedocument.presentationml.tags+xml"/>
  <Override PartName="/ppt/tags/tag612.xml" ContentType="application/vnd.openxmlformats-officedocument.presentationml.tags+xml"/>
  <Override PartName="/ppt/tags/tag613.xml" ContentType="application/vnd.openxmlformats-officedocument.presentationml.tags+xml"/>
  <Override PartName="/ppt/tags/tag614.xml" ContentType="application/vnd.openxmlformats-officedocument.presentationml.tags+xml"/>
  <Override PartName="/ppt/tags/tag615.xml" ContentType="application/vnd.openxmlformats-officedocument.presentationml.tags+xml"/>
  <Override PartName="/ppt/tags/tag616.xml" ContentType="application/vnd.openxmlformats-officedocument.presentationml.tags+xml"/>
  <Override PartName="/ppt/tags/tag617.xml" ContentType="application/vnd.openxmlformats-officedocument.presentationml.tags+xml"/>
  <Override PartName="/ppt/tags/tag618.xml" ContentType="application/vnd.openxmlformats-officedocument.presentationml.tags+xml"/>
  <Override PartName="/ppt/tags/tag619.xml" ContentType="application/vnd.openxmlformats-officedocument.presentationml.tags+xml"/>
  <Override PartName="/ppt/tags/tag620.xml" ContentType="application/vnd.openxmlformats-officedocument.presentationml.tags+xml"/>
  <Override PartName="/ppt/tags/tag621.xml" ContentType="application/vnd.openxmlformats-officedocument.presentationml.tags+xml"/>
  <Override PartName="/ppt/tags/tag622.xml" ContentType="application/vnd.openxmlformats-officedocument.presentationml.tags+xml"/>
  <Override PartName="/ppt/tags/tag623.xml" ContentType="application/vnd.openxmlformats-officedocument.presentationml.tags+xml"/>
  <Override PartName="/ppt/tags/tag624.xml" ContentType="application/vnd.openxmlformats-officedocument.presentationml.tags+xml"/>
  <Override PartName="/ppt/tags/tag625.xml" ContentType="application/vnd.openxmlformats-officedocument.presentationml.tags+xml"/>
  <Override PartName="/ppt/tags/tag626.xml" ContentType="application/vnd.openxmlformats-officedocument.presentationml.tags+xml"/>
  <Override PartName="/ppt/tags/tag627.xml" ContentType="application/vnd.openxmlformats-officedocument.presentationml.tags+xml"/>
  <Override PartName="/ppt/tags/tag628.xml" ContentType="application/vnd.openxmlformats-officedocument.presentationml.tags+xml"/>
  <Override PartName="/ppt/tags/tag629.xml" ContentType="application/vnd.openxmlformats-officedocument.presentationml.tags+xml"/>
  <Override PartName="/ppt/tags/tag630.xml" ContentType="application/vnd.openxmlformats-officedocument.presentationml.tags+xml"/>
  <Override PartName="/ppt/tags/tag631.xml" ContentType="application/vnd.openxmlformats-officedocument.presentationml.tags+xml"/>
  <Override PartName="/ppt/tags/tag632.xml" ContentType="application/vnd.openxmlformats-officedocument.presentationml.tags+xml"/>
  <Override PartName="/ppt/tags/tag633.xml" ContentType="application/vnd.openxmlformats-officedocument.presentationml.tags+xml"/>
  <Override PartName="/ppt/tags/tag634.xml" ContentType="application/vnd.openxmlformats-officedocument.presentationml.tags+xml"/>
  <Override PartName="/ppt/tags/tag635.xml" ContentType="application/vnd.openxmlformats-officedocument.presentationml.tags+xml"/>
  <Override PartName="/ppt/tags/tag636.xml" ContentType="application/vnd.openxmlformats-officedocument.presentationml.tags+xml"/>
  <Override PartName="/ppt/tags/tag637.xml" ContentType="application/vnd.openxmlformats-officedocument.presentationml.tags+xml"/>
  <Override PartName="/ppt/tags/tag638.xml" ContentType="application/vnd.openxmlformats-officedocument.presentationml.tags+xml"/>
  <Override PartName="/ppt/tags/tag639.xml" ContentType="application/vnd.openxmlformats-officedocument.presentationml.tags+xml"/>
  <Override PartName="/ppt/tags/tag640.xml" ContentType="application/vnd.openxmlformats-officedocument.presentationml.tags+xml"/>
  <Override PartName="/ppt/tags/tag641.xml" ContentType="application/vnd.openxmlformats-officedocument.presentationml.tags+xml"/>
  <Override PartName="/ppt/tags/tag642.xml" ContentType="application/vnd.openxmlformats-officedocument.presentationml.tags+xml"/>
  <Override PartName="/ppt/tags/tag643.xml" ContentType="application/vnd.openxmlformats-officedocument.presentationml.tags+xml"/>
  <Override PartName="/ppt/tags/tag644.xml" ContentType="application/vnd.openxmlformats-officedocument.presentationml.tags+xml"/>
  <Override PartName="/ppt/tags/tag645.xml" ContentType="application/vnd.openxmlformats-officedocument.presentationml.tags+xml"/>
  <Override PartName="/ppt/tags/tag646.xml" ContentType="application/vnd.openxmlformats-officedocument.presentationml.tags+xml"/>
  <Override PartName="/ppt/tags/tag647.xml" ContentType="application/vnd.openxmlformats-officedocument.presentationml.tags+xml"/>
  <Override PartName="/ppt/tags/tag648.xml" ContentType="application/vnd.openxmlformats-officedocument.presentationml.tags+xml"/>
  <Override PartName="/ppt/tags/tag649.xml" ContentType="application/vnd.openxmlformats-officedocument.presentationml.tags+xml"/>
  <Override PartName="/ppt/tags/tag650.xml" ContentType="application/vnd.openxmlformats-officedocument.presentationml.tags+xml"/>
  <Override PartName="/ppt/tags/tag651.xml" ContentType="application/vnd.openxmlformats-officedocument.presentationml.tags+xml"/>
  <Override PartName="/ppt/tags/tag652.xml" ContentType="application/vnd.openxmlformats-officedocument.presentationml.tags+xml"/>
  <Override PartName="/ppt/tags/tag653.xml" ContentType="application/vnd.openxmlformats-officedocument.presentationml.tags+xml"/>
  <Override PartName="/ppt/tags/tag654.xml" ContentType="application/vnd.openxmlformats-officedocument.presentationml.tags+xml"/>
  <Override PartName="/ppt/tags/tag655.xml" ContentType="application/vnd.openxmlformats-officedocument.presentationml.tags+xml"/>
  <Override PartName="/ppt/tags/tag656.xml" ContentType="application/vnd.openxmlformats-officedocument.presentationml.tags+xml"/>
  <Override PartName="/ppt/tags/tag657.xml" ContentType="application/vnd.openxmlformats-officedocument.presentationml.tags+xml"/>
  <Override PartName="/ppt/tags/tag658.xml" ContentType="application/vnd.openxmlformats-officedocument.presentationml.tags+xml"/>
  <Override PartName="/ppt/tags/tag659.xml" ContentType="application/vnd.openxmlformats-officedocument.presentationml.tags+xml"/>
  <Override PartName="/ppt/tags/tag660.xml" ContentType="application/vnd.openxmlformats-officedocument.presentationml.tags+xml"/>
  <Override PartName="/ppt/tags/tag661.xml" ContentType="application/vnd.openxmlformats-officedocument.presentationml.tags+xml"/>
  <Override PartName="/ppt/tags/tag662.xml" ContentType="application/vnd.openxmlformats-officedocument.presentationml.tags+xml"/>
  <Override PartName="/ppt/tags/tag663.xml" ContentType="application/vnd.openxmlformats-officedocument.presentationml.tags+xml"/>
  <Override PartName="/ppt/tags/tag664.xml" ContentType="application/vnd.openxmlformats-officedocument.presentationml.tags+xml"/>
  <Override PartName="/ppt/tags/tag665.xml" ContentType="application/vnd.openxmlformats-officedocument.presentationml.tags+xml"/>
  <Override PartName="/ppt/tags/tag666.xml" ContentType="application/vnd.openxmlformats-officedocument.presentationml.tags+xml"/>
  <Override PartName="/ppt/tags/tag667.xml" ContentType="application/vnd.openxmlformats-officedocument.presentationml.tags+xml"/>
  <Override PartName="/ppt/tags/tag668.xml" ContentType="application/vnd.openxmlformats-officedocument.presentationml.tags+xml"/>
  <Override PartName="/ppt/tags/tag669.xml" ContentType="application/vnd.openxmlformats-officedocument.presentationml.tags+xml"/>
  <Override PartName="/ppt/tags/tag670.xml" ContentType="application/vnd.openxmlformats-officedocument.presentationml.tags+xml"/>
  <Override PartName="/ppt/tags/tag671.xml" ContentType="application/vnd.openxmlformats-officedocument.presentationml.tags+xml"/>
  <Override PartName="/ppt/tags/tag672.xml" ContentType="application/vnd.openxmlformats-officedocument.presentationml.tags+xml"/>
  <Override PartName="/ppt/tags/tag673.xml" ContentType="application/vnd.openxmlformats-officedocument.presentationml.tags+xml"/>
  <Override PartName="/ppt/tags/tag674.xml" ContentType="application/vnd.openxmlformats-officedocument.presentationml.tags+xml"/>
  <Override PartName="/ppt/tags/tag675.xml" ContentType="application/vnd.openxmlformats-officedocument.presentationml.tags+xml"/>
  <Override PartName="/ppt/tags/tag676.xml" ContentType="application/vnd.openxmlformats-officedocument.presentationml.tags+xml"/>
  <Override PartName="/ppt/tags/tag677.xml" ContentType="application/vnd.openxmlformats-officedocument.presentationml.tags+xml"/>
  <Override PartName="/ppt/tags/tag678.xml" ContentType="application/vnd.openxmlformats-officedocument.presentationml.tags+xml"/>
  <Override PartName="/ppt/tags/tag679.xml" ContentType="application/vnd.openxmlformats-officedocument.presentationml.tags+xml"/>
  <Override PartName="/ppt/tags/tag680.xml" ContentType="application/vnd.openxmlformats-officedocument.presentationml.tags+xml"/>
  <Override PartName="/ppt/notesSlides/notesSlide3.xml" ContentType="application/vnd.openxmlformats-officedocument.presentationml.notesSlide+xml"/>
  <Override PartName="/ppt/tags/tag681.xml" ContentType="application/vnd.openxmlformats-officedocument.presentationml.tags+xml"/>
  <Override PartName="/ppt/tags/tag682.xml" ContentType="application/vnd.openxmlformats-officedocument.presentationml.tags+xml"/>
  <Override PartName="/ppt/tags/tag683.xml" ContentType="application/vnd.openxmlformats-officedocument.presentationml.tags+xml"/>
  <Override PartName="/ppt/tags/tag684.xml" ContentType="application/vnd.openxmlformats-officedocument.presentationml.tags+xml"/>
  <Override PartName="/ppt/tags/tag685.xml" ContentType="application/vnd.openxmlformats-officedocument.presentationml.tags+xml"/>
  <Override PartName="/ppt/tags/tag686.xml" ContentType="application/vnd.openxmlformats-officedocument.presentationml.tags+xml"/>
  <Override PartName="/ppt/tags/tag687.xml" ContentType="application/vnd.openxmlformats-officedocument.presentationml.tags+xml"/>
  <Override PartName="/ppt/tags/tag688.xml" ContentType="application/vnd.openxmlformats-officedocument.presentationml.tags+xml"/>
  <Override PartName="/ppt/tags/tag689.xml" ContentType="application/vnd.openxmlformats-officedocument.presentationml.tags+xml"/>
  <Override PartName="/ppt/tags/tag690.xml" ContentType="application/vnd.openxmlformats-officedocument.presentationml.tags+xml"/>
  <Override PartName="/ppt/tags/tag691.xml" ContentType="application/vnd.openxmlformats-officedocument.presentationml.tags+xml"/>
  <Override PartName="/ppt/tags/tag692.xml" ContentType="application/vnd.openxmlformats-officedocument.presentationml.tags+xml"/>
  <Override PartName="/ppt/tags/tag693.xml" ContentType="application/vnd.openxmlformats-officedocument.presentationml.tags+xml"/>
  <Override PartName="/ppt/tags/tag694.xml" ContentType="application/vnd.openxmlformats-officedocument.presentationml.tags+xml"/>
  <Override PartName="/ppt/tags/tag695.xml" ContentType="application/vnd.openxmlformats-officedocument.presentationml.tags+xml"/>
  <Override PartName="/ppt/tags/tag696.xml" ContentType="application/vnd.openxmlformats-officedocument.presentationml.tags+xml"/>
  <Override PartName="/ppt/tags/tag697.xml" ContentType="application/vnd.openxmlformats-officedocument.presentationml.tags+xml"/>
  <Override PartName="/ppt/tags/tag698.xml" ContentType="application/vnd.openxmlformats-officedocument.presentationml.tags+xml"/>
  <Override PartName="/ppt/tags/tag699.xml" ContentType="application/vnd.openxmlformats-officedocument.presentationml.tags+xml"/>
  <Override PartName="/ppt/tags/tag700.xml" ContentType="application/vnd.openxmlformats-officedocument.presentationml.tags+xml"/>
  <Override PartName="/ppt/tags/tag701.xml" ContentType="application/vnd.openxmlformats-officedocument.presentationml.tags+xml"/>
  <Override PartName="/ppt/tags/tag702.xml" ContentType="application/vnd.openxmlformats-officedocument.presentationml.tags+xml"/>
  <Override PartName="/ppt/tags/tag703.xml" ContentType="application/vnd.openxmlformats-officedocument.presentationml.tags+xml"/>
  <Override PartName="/ppt/tags/tag704.xml" ContentType="application/vnd.openxmlformats-officedocument.presentationml.tags+xml"/>
  <Override PartName="/ppt/tags/tag705.xml" ContentType="application/vnd.openxmlformats-officedocument.presentationml.tags+xml"/>
  <Override PartName="/ppt/tags/tag706.xml" ContentType="application/vnd.openxmlformats-officedocument.presentationml.tags+xml"/>
  <Override PartName="/ppt/tags/tag707.xml" ContentType="application/vnd.openxmlformats-officedocument.presentationml.tags+xml"/>
  <Override PartName="/ppt/tags/tag708.xml" ContentType="application/vnd.openxmlformats-officedocument.presentationml.tags+xml"/>
  <Override PartName="/ppt/tags/tag709.xml" ContentType="application/vnd.openxmlformats-officedocument.presentationml.tags+xml"/>
  <Override PartName="/ppt/tags/tag710.xml" ContentType="application/vnd.openxmlformats-officedocument.presentationml.tags+xml"/>
  <Override PartName="/ppt/tags/tag711.xml" ContentType="application/vnd.openxmlformats-officedocument.presentationml.tags+xml"/>
  <Override PartName="/ppt/tags/tag712.xml" ContentType="application/vnd.openxmlformats-officedocument.presentationml.tags+xml"/>
  <Override PartName="/ppt/tags/tag713.xml" ContentType="application/vnd.openxmlformats-officedocument.presentationml.tags+xml"/>
  <Override PartName="/ppt/tags/tag714.xml" ContentType="application/vnd.openxmlformats-officedocument.presentationml.tags+xml"/>
  <Override PartName="/ppt/tags/tag715.xml" ContentType="application/vnd.openxmlformats-officedocument.presentationml.tags+xml"/>
  <Override PartName="/ppt/tags/tag716.xml" ContentType="application/vnd.openxmlformats-officedocument.presentationml.tags+xml"/>
  <Override PartName="/ppt/tags/tag717.xml" ContentType="application/vnd.openxmlformats-officedocument.presentationml.tags+xml"/>
  <Override PartName="/ppt/tags/tag718.xml" ContentType="application/vnd.openxmlformats-officedocument.presentationml.tags+xml"/>
  <Override PartName="/ppt/tags/tag719.xml" ContentType="application/vnd.openxmlformats-officedocument.presentationml.tags+xml"/>
  <Override PartName="/ppt/tags/tag720.xml" ContentType="application/vnd.openxmlformats-officedocument.presentationml.tags+xml"/>
  <Override PartName="/ppt/tags/tag721.xml" ContentType="application/vnd.openxmlformats-officedocument.presentationml.tags+xml"/>
  <Override PartName="/ppt/tags/tag722.xml" ContentType="application/vnd.openxmlformats-officedocument.presentationml.tags+xml"/>
  <Override PartName="/ppt/tags/tag723.xml" ContentType="application/vnd.openxmlformats-officedocument.presentationml.tags+xml"/>
  <Override PartName="/ppt/tags/tag724.xml" ContentType="application/vnd.openxmlformats-officedocument.presentationml.tags+xml"/>
  <Override PartName="/ppt/tags/tag725.xml" ContentType="application/vnd.openxmlformats-officedocument.presentationml.tags+xml"/>
  <Override PartName="/ppt/tags/tag726.xml" ContentType="application/vnd.openxmlformats-officedocument.presentationml.tags+xml"/>
  <Override PartName="/ppt/tags/tag727.xml" ContentType="application/vnd.openxmlformats-officedocument.presentationml.tags+xml"/>
  <Override PartName="/ppt/tags/tag728.xml" ContentType="application/vnd.openxmlformats-officedocument.presentationml.tags+xml"/>
  <Override PartName="/ppt/tags/tag729.xml" ContentType="application/vnd.openxmlformats-officedocument.presentationml.tags+xml"/>
  <Override PartName="/ppt/tags/tag730.xml" ContentType="application/vnd.openxmlformats-officedocument.presentationml.tags+xml"/>
  <Override PartName="/ppt/tags/tag731.xml" ContentType="application/vnd.openxmlformats-officedocument.presentationml.tags+xml"/>
  <Override PartName="/ppt/tags/tag732.xml" ContentType="application/vnd.openxmlformats-officedocument.presentationml.tags+xml"/>
  <Override PartName="/ppt/tags/tag733.xml" ContentType="application/vnd.openxmlformats-officedocument.presentationml.tags+xml"/>
  <Override PartName="/ppt/tags/tag734.xml" ContentType="application/vnd.openxmlformats-officedocument.presentationml.tags+xml"/>
  <Override PartName="/ppt/tags/tag735.xml" ContentType="application/vnd.openxmlformats-officedocument.presentationml.tags+xml"/>
  <Override PartName="/ppt/tags/tag736.xml" ContentType="application/vnd.openxmlformats-officedocument.presentationml.tags+xml"/>
  <Override PartName="/ppt/tags/tag737.xml" ContentType="application/vnd.openxmlformats-officedocument.presentationml.tags+xml"/>
  <Override PartName="/ppt/tags/tag738.xml" ContentType="application/vnd.openxmlformats-officedocument.presentationml.tags+xml"/>
  <Override PartName="/ppt/tags/tag739.xml" ContentType="application/vnd.openxmlformats-officedocument.presentationml.tags+xml"/>
  <Override PartName="/ppt/tags/tag740.xml" ContentType="application/vnd.openxmlformats-officedocument.presentationml.tags+xml"/>
  <Override PartName="/ppt/tags/tag741.xml" ContentType="application/vnd.openxmlformats-officedocument.presentationml.tags+xml"/>
  <Override PartName="/ppt/tags/tag742.xml" ContentType="application/vnd.openxmlformats-officedocument.presentationml.tags+xml"/>
  <Override PartName="/ppt/tags/tag743.xml" ContentType="application/vnd.openxmlformats-officedocument.presentationml.tags+xml"/>
  <Override PartName="/ppt/tags/tag744.xml" ContentType="application/vnd.openxmlformats-officedocument.presentationml.tags+xml"/>
  <Override PartName="/ppt/tags/tag745.xml" ContentType="application/vnd.openxmlformats-officedocument.presentationml.tags+xml"/>
  <Override PartName="/ppt/tags/tag746.xml" ContentType="application/vnd.openxmlformats-officedocument.presentationml.tags+xml"/>
  <Override PartName="/ppt/tags/tag747.xml" ContentType="application/vnd.openxmlformats-officedocument.presentationml.tags+xml"/>
  <Override PartName="/ppt/tags/tag748.xml" ContentType="application/vnd.openxmlformats-officedocument.presentationml.tags+xml"/>
  <Override PartName="/ppt/tags/tag749.xml" ContentType="application/vnd.openxmlformats-officedocument.presentationml.tags+xml"/>
  <Override PartName="/ppt/tags/tag750.xml" ContentType="application/vnd.openxmlformats-officedocument.presentationml.tags+xml"/>
  <Override PartName="/ppt/tags/tag751.xml" ContentType="application/vnd.openxmlformats-officedocument.presentationml.tags+xml"/>
  <Override PartName="/ppt/tags/tag752.xml" ContentType="application/vnd.openxmlformats-officedocument.presentationml.tags+xml"/>
  <Override PartName="/ppt/tags/tag753.xml" ContentType="application/vnd.openxmlformats-officedocument.presentationml.tags+xml"/>
  <Override PartName="/ppt/tags/tag754.xml" ContentType="application/vnd.openxmlformats-officedocument.presentationml.tags+xml"/>
  <Override PartName="/ppt/tags/tag755.xml" ContentType="application/vnd.openxmlformats-officedocument.presentationml.tags+xml"/>
  <Override PartName="/ppt/tags/tag756.xml" ContentType="application/vnd.openxmlformats-officedocument.presentationml.tags+xml"/>
  <Override PartName="/ppt/tags/tag757.xml" ContentType="application/vnd.openxmlformats-officedocument.presentationml.tags+xml"/>
  <Override PartName="/ppt/tags/tag758.xml" ContentType="application/vnd.openxmlformats-officedocument.presentationml.tags+xml"/>
  <Override PartName="/ppt/tags/tag759.xml" ContentType="application/vnd.openxmlformats-officedocument.presentationml.tags+xml"/>
  <Override PartName="/ppt/tags/tag760.xml" ContentType="application/vnd.openxmlformats-officedocument.presentationml.tags+xml"/>
  <Override PartName="/ppt/tags/tag761.xml" ContentType="application/vnd.openxmlformats-officedocument.presentationml.tags+xml"/>
  <Override PartName="/ppt/tags/tag762.xml" ContentType="application/vnd.openxmlformats-officedocument.presentationml.tags+xml"/>
  <Override PartName="/ppt/tags/tag763.xml" ContentType="application/vnd.openxmlformats-officedocument.presentationml.tags+xml"/>
  <Override PartName="/ppt/tags/tag764.xml" ContentType="application/vnd.openxmlformats-officedocument.presentationml.tags+xml"/>
  <Override PartName="/ppt/tags/tag765.xml" ContentType="application/vnd.openxmlformats-officedocument.presentationml.tags+xml"/>
  <Override PartName="/ppt/tags/tag766.xml" ContentType="application/vnd.openxmlformats-officedocument.presentationml.tags+xml"/>
  <Override PartName="/ppt/tags/tag767.xml" ContentType="application/vnd.openxmlformats-officedocument.presentationml.tags+xml"/>
  <Override PartName="/ppt/tags/tag768.xml" ContentType="application/vnd.openxmlformats-officedocument.presentationml.tags+xml"/>
  <Override PartName="/ppt/tags/tag769.xml" ContentType="application/vnd.openxmlformats-officedocument.presentationml.tags+xml"/>
  <Override PartName="/ppt/tags/tag770.xml" ContentType="application/vnd.openxmlformats-officedocument.presentationml.tags+xml"/>
  <Override PartName="/ppt/tags/tag771.xml" ContentType="application/vnd.openxmlformats-officedocument.presentationml.tags+xml"/>
  <Override PartName="/ppt/tags/tag772.xml" ContentType="application/vnd.openxmlformats-officedocument.presentationml.tags+xml"/>
  <Override PartName="/ppt/tags/tag773.xml" ContentType="application/vnd.openxmlformats-officedocument.presentationml.tags+xml"/>
  <Override PartName="/ppt/tags/tag774.xml" ContentType="application/vnd.openxmlformats-officedocument.presentationml.tags+xml"/>
  <Override PartName="/ppt/tags/tag775.xml" ContentType="application/vnd.openxmlformats-officedocument.presentationml.tags+xml"/>
  <Override PartName="/ppt/tags/tag776.xml" ContentType="application/vnd.openxmlformats-officedocument.presentationml.tags+xml"/>
  <Override PartName="/ppt/tags/tag777.xml" ContentType="application/vnd.openxmlformats-officedocument.presentationml.tags+xml"/>
  <Override PartName="/ppt/tags/tag778.xml" ContentType="application/vnd.openxmlformats-officedocument.presentationml.tags+xml"/>
  <Override PartName="/ppt/tags/tag779.xml" ContentType="application/vnd.openxmlformats-officedocument.presentationml.tags+xml"/>
  <Override PartName="/ppt/tags/tag780.xml" ContentType="application/vnd.openxmlformats-officedocument.presentationml.tags+xml"/>
  <Override PartName="/ppt/tags/tag781.xml" ContentType="application/vnd.openxmlformats-officedocument.presentationml.tags+xml"/>
  <Override PartName="/ppt/tags/tag782.xml" ContentType="application/vnd.openxmlformats-officedocument.presentationml.tags+xml"/>
  <Override PartName="/ppt/tags/tag783.xml" ContentType="application/vnd.openxmlformats-officedocument.presentationml.tags+xml"/>
  <Override PartName="/ppt/tags/tag784.xml" ContentType="application/vnd.openxmlformats-officedocument.presentationml.tags+xml"/>
  <Override PartName="/ppt/tags/tag785.xml" ContentType="application/vnd.openxmlformats-officedocument.presentationml.tags+xml"/>
  <Override PartName="/ppt/tags/tag786.xml" ContentType="application/vnd.openxmlformats-officedocument.presentationml.tags+xml"/>
  <Override PartName="/ppt/tags/tag787.xml" ContentType="application/vnd.openxmlformats-officedocument.presentationml.tags+xml"/>
  <Override PartName="/ppt/tags/tag788.xml" ContentType="application/vnd.openxmlformats-officedocument.presentationml.tags+xml"/>
  <Override PartName="/ppt/tags/tag789.xml" ContentType="application/vnd.openxmlformats-officedocument.presentationml.tags+xml"/>
  <Override PartName="/ppt/tags/tag790.xml" ContentType="application/vnd.openxmlformats-officedocument.presentationml.tags+xml"/>
  <Override PartName="/ppt/tags/tag791.xml" ContentType="application/vnd.openxmlformats-officedocument.presentationml.tags+xml"/>
  <Override PartName="/ppt/tags/tag792.xml" ContentType="application/vnd.openxmlformats-officedocument.presentationml.tags+xml"/>
  <Override PartName="/ppt/tags/tag793.xml" ContentType="application/vnd.openxmlformats-officedocument.presentationml.tags+xml"/>
  <Override PartName="/ppt/tags/tag794.xml" ContentType="application/vnd.openxmlformats-officedocument.presentationml.tags+xml"/>
  <Override PartName="/ppt/tags/tag795.xml" ContentType="application/vnd.openxmlformats-officedocument.presentationml.tags+xml"/>
  <Override PartName="/ppt/tags/tag796.xml" ContentType="application/vnd.openxmlformats-officedocument.presentationml.tags+xml"/>
  <Override PartName="/ppt/tags/tag797.xml" ContentType="application/vnd.openxmlformats-officedocument.presentationml.tags+xml"/>
  <Override PartName="/ppt/tags/tag798.xml" ContentType="application/vnd.openxmlformats-officedocument.presentationml.tags+xml"/>
  <Override PartName="/ppt/tags/tag799.xml" ContentType="application/vnd.openxmlformats-officedocument.presentationml.tags+xml"/>
  <Override PartName="/ppt/tags/tag800.xml" ContentType="application/vnd.openxmlformats-officedocument.presentationml.tags+xml"/>
  <Override PartName="/ppt/tags/tag801.xml" ContentType="application/vnd.openxmlformats-officedocument.presentationml.tags+xml"/>
  <Override PartName="/ppt/tags/tag802.xml" ContentType="application/vnd.openxmlformats-officedocument.presentationml.tags+xml"/>
  <Override PartName="/ppt/tags/tag803.xml" ContentType="application/vnd.openxmlformats-officedocument.presentationml.tags+xml"/>
  <Override PartName="/ppt/tags/tag804.xml" ContentType="application/vnd.openxmlformats-officedocument.presentationml.tags+xml"/>
  <Override PartName="/ppt/tags/tag805.xml" ContentType="application/vnd.openxmlformats-officedocument.presentationml.tags+xml"/>
  <Override PartName="/ppt/tags/tag806.xml" ContentType="application/vnd.openxmlformats-officedocument.presentationml.tags+xml"/>
  <Override PartName="/ppt/tags/tag807.xml" ContentType="application/vnd.openxmlformats-officedocument.presentationml.tags+xml"/>
  <Override PartName="/ppt/tags/tag808.xml" ContentType="application/vnd.openxmlformats-officedocument.presentationml.tags+xml"/>
  <Override PartName="/ppt/tags/tag809.xml" ContentType="application/vnd.openxmlformats-officedocument.presentationml.tags+xml"/>
  <Override PartName="/ppt/tags/tag810.xml" ContentType="application/vnd.openxmlformats-officedocument.presentationml.tags+xml"/>
  <Override PartName="/ppt/tags/tag811.xml" ContentType="application/vnd.openxmlformats-officedocument.presentationml.tags+xml"/>
  <Override PartName="/ppt/tags/tag812.xml" ContentType="application/vnd.openxmlformats-officedocument.presentationml.tags+xml"/>
  <Override PartName="/ppt/tags/tag813.xml" ContentType="application/vnd.openxmlformats-officedocument.presentationml.tags+xml"/>
  <Override PartName="/ppt/tags/tag814.xml" ContentType="application/vnd.openxmlformats-officedocument.presentationml.tags+xml"/>
  <Override PartName="/ppt/tags/tag815.xml" ContentType="application/vnd.openxmlformats-officedocument.presentationml.tags+xml"/>
  <Override PartName="/ppt/tags/tag816.xml" ContentType="application/vnd.openxmlformats-officedocument.presentationml.tags+xml"/>
  <Override PartName="/ppt/tags/tag817.xml" ContentType="application/vnd.openxmlformats-officedocument.presentationml.tags+xml"/>
  <Override PartName="/ppt/tags/tag818.xml" ContentType="application/vnd.openxmlformats-officedocument.presentationml.tags+xml"/>
  <Override PartName="/ppt/tags/tag819.xml" ContentType="application/vnd.openxmlformats-officedocument.presentationml.tags+xml"/>
  <Override PartName="/ppt/tags/tag820.xml" ContentType="application/vnd.openxmlformats-officedocument.presentationml.tags+xml"/>
  <Override PartName="/ppt/tags/tag821.xml" ContentType="application/vnd.openxmlformats-officedocument.presentationml.tags+xml"/>
  <Override PartName="/ppt/tags/tag822.xml" ContentType="application/vnd.openxmlformats-officedocument.presentationml.tags+xml"/>
  <Override PartName="/ppt/tags/tag823.xml" ContentType="application/vnd.openxmlformats-officedocument.presentationml.tags+xml"/>
  <Override PartName="/ppt/tags/tag824.xml" ContentType="application/vnd.openxmlformats-officedocument.presentationml.tags+xml"/>
  <Override PartName="/ppt/tags/tag825.xml" ContentType="application/vnd.openxmlformats-officedocument.presentationml.tags+xml"/>
  <Override PartName="/ppt/tags/tag826.xml" ContentType="application/vnd.openxmlformats-officedocument.presentationml.tags+xml"/>
  <Override PartName="/ppt/tags/tag827.xml" ContentType="application/vnd.openxmlformats-officedocument.presentationml.tags+xml"/>
  <Override PartName="/ppt/tags/tag828.xml" ContentType="application/vnd.openxmlformats-officedocument.presentationml.tags+xml"/>
  <Override PartName="/ppt/tags/tag829.xml" ContentType="application/vnd.openxmlformats-officedocument.presentationml.tags+xml"/>
  <Override PartName="/ppt/tags/tag830.xml" ContentType="application/vnd.openxmlformats-officedocument.presentationml.tags+xml"/>
  <Override PartName="/ppt/tags/tag831.xml" ContentType="application/vnd.openxmlformats-officedocument.presentationml.tags+xml"/>
  <Override PartName="/ppt/tags/tag832.xml" ContentType="application/vnd.openxmlformats-officedocument.presentationml.tags+xml"/>
  <Override PartName="/ppt/tags/tag833.xml" ContentType="application/vnd.openxmlformats-officedocument.presentationml.tags+xml"/>
  <Override PartName="/ppt/tags/tag834.xml" ContentType="application/vnd.openxmlformats-officedocument.presentationml.tags+xml"/>
  <Override PartName="/ppt/tags/tag835.xml" ContentType="application/vnd.openxmlformats-officedocument.presentationml.tags+xml"/>
  <Override PartName="/ppt/tags/tag836.xml" ContentType="application/vnd.openxmlformats-officedocument.presentationml.tags+xml"/>
  <Override PartName="/ppt/tags/tag837.xml" ContentType="application/vnd.openxmlformats-officedocument.presentationml.tags+xml"/>
  <Override PartName="/ppt/tags/tag838.xml" ContentType="application/vnd.openxmlformats-officedocument.presentationml.tags+xml"/>
  <Override PartName="/ppt/tags/tag839.xml" ContentType="application/vnd.openxmlformats-officedocument.presentationml.tags+xml"/>
  <Override PartName="/ppt/tags/tag840.xml" ContentType="application/vnd.openxmlformats-officedocument.presentationml.tags+xml"/>
  <Override PartName="/ppt/tags/tag841.xml" ContentType="application/vnd.openxmlformats-officedocument.presentationml.tags+xml"/>
  <Override PartName="/ppt/tags/tag842.xml" ContentType="application/vnd.openxmlformats-officedocument.presentationml.tags+xml"/>
  <Override PartName="/ppt/tags/tag843.xml" ContentType="application/vnd.openxmlformats-officedocument.presentationml.tags+xml"/>
  <Override PartName="/ppt/tags/tag844.xml" ContentType="application/vnd.openxmlformats-officedocument.presentationml.tags+xml"/>
  <Override PartName="/ppt/tags/tag845.xml" ContentType="application/vnd.openxmlformats-officedocument.presentationml.tags+xml"/>
  <Override PartName="/ppt/tags/tag846.xml" ContentType="application/vnd.openxmlformats-officedocument.presentationml.tags+xml"/>
  <Override PartName="/ppt/tags/tag847.xml" ContentType="application/vnd.openxmlformats-officedocument.presentationml.tags+xml"/>
  <Override PartName="/ppt/tags/tag848.xml" ContentType="application/vnd.openxmlformats-officedocument.presentationml.tags+xml"/>
  <Override PartName="/ppt/tags/tag849.xml" ContentType="application/vnd.openxmlformats-officedocument.presentationml.tags+xml"/>
  <Override PartName="/ppt/tags/tag850.xml" ContentType="application/vnd.openxmlformats-officedocument.presentationml.tags+xml"/>
  <Override PartName="/ppt/tags/tag851.xml" ContentType="application/vnd.openxmlformats-officedocument.presentationml.tags+xml"/>
  <Override PartName="/ppt/tags/tag852.xml" ContentType="application/vnd.openxmlformats-officedocument.presentationml.tags+xml"/>
  <Override PartName="/ppt/tags/tag853.xml" ContentType="application/vnd.openxmlformats-officedocument.presentationml.tags+xml"/>
  <Override PartName="/ppt/tags/tag854.xml" ContentType="application/vnd.openxmlformats-officedocument.presentationml.tags+xml"/>
  <Override PartName="/ppt/tags/tag855.xml" ContentType="application/vnd.openxmlformats-officedocument.presentationml.tags+xml"/>
  <Override PartName="/ppt/tags/tag856.xml" ContentType="application/vnd.openxmlformats-officedocument.presentationml.tags+xml"/>
  <Override PartName="/ppt/tags/tag857.xml" ContentType="application/vnd.openxmlformats-officedocument.presentationml.tags+xml"/>
  <Override PartName="/ppt/tags/tag858.xml" ContentType="application/vnd.openxmlformats-officedocument.presentationml.tags+xml"/>
  <Override PartName="/ppt/tags/tag859.xml" ContentType="application/vnd.openxmlformats-officedocument.presentationml.tags+xml"/>
  <Override PartName="/ppt/tags/tag860.xml" ContentType="application/vnd.openxmlformats-officedocument.presentationml.tags+xml"/>
  <Override PartName="/ppt/tags/tag861.xml" ContentType="application/vnd.openxmlformats-officedocument.presentationml.tags+xml"/>
  <Override PartName="/ppt/tags/tag862.xml" ContentType="application/vnd.openxmlformats-officedocument.presentationml.tags+xml"/>
  <Override PartName="/ppt/tags/tag863.xml" ContentType="application/vnd.openxmlformats-officedocument.presentationml.tags+xml"/>
  <Override PartName="/ppt/tags/tag864.xml" ContentType="application/vnd.openxmlformats-officedocument.presentationml.tags+xml"/>
  <Override PartName="/ppt/tags/tag865.xml" ContentType="application/vnd.openxmlformats-officedocument.presentationml.tags+xml"/>
  <Override PartName="/ppt/tags/tag866.xml" ContentType="application/vnd.openxmlformats-officedocument.presentationml.tags+xml"/>
  <Override PartName="/ppt/tags/tag867.xml" ContentType="application/vnd.openxmlformats-officedocument.presentationml.tags+xml"/>
  <Override PartName="/ppt/tags/tag868.xml" ContentType="application/vnd.openxmlformats-officedocument.presentationml.tags+xml"/>
  <Override PartName="/ppt/tags/tag869.xml" ContentType="application/vnd.openxmlformats-officedocument.presentationml.tags+xml"/>
  <Override PartName="/ppt/tags/tag870.xml" ContentType="application/vnd.openxmlformats-officedocument.presentationml.tags+xml"/>
  <Override PartName="/ppt/tags/tag871.xml" ContentType="application/vnd.openxmlformats-officedocument.presentationml.tags+xml"/>
  <Override PartName="/ppt/tags/tag872.xml" ContentType="application/vnd.openxmlformats-officedocument.presentationml.tags+xml"/>
  <Override PartName="/ppt/tags/tag873.xml" ContentType="application/vnd.openxmlformats-officedocument.presentationml.tags+xml"/>
  <Override PartName="/ppt/tags/tag874.xml" ContentType="application/vnd.openxmlformats-officedocument.presentationml.tags+xml"/>
  <Override PartName="/ppt/tags/tag875.xml" ContentType="application/vnd.openxmlformats-officedocument.presentationml.tags+xml"/>
  <Override PartName="/ppt/tags/tag876.xml" ContentType="application/vnd.openxmlformats-officedocument.presentationml.tags+xml"/>
  <Override PartName="/ppt/tags/tag877.xml" ContentType="application/vnd.openxmlformats-officedocument.presentationml.tags+xml"/>
  <Override PartName="/ppt/tags/tag878.xml" ContentType="application/vnd.openxmlformats-officedocument.presentationml.tags+xml"/>
  <Override PartName="/ppt/tags/tag879.xml" ContentType="application/vnd.openxmlformats-officedocument.presentationml.tags+xml"/>
  <Override PartName="/ppt/tags/tag880.xml" ContentType="application/vnd.openxmlformats-officedocument.presentationml.tags+xml"/>
  <Override PartName="/ppt/tags/tag881.xml" ContentType="application/vnd.openxmlformats-officedocument.presentationml.tags+xml"/>
  <Override PartName="/ppt/tags/tag882.xml" ContentType="application/vnd.openxmlformats-officedocument.presentationml.tags+xml"/>
  <Override PartName="/ppt/tags/tag883.xml" ContentType="application/vnd.openxmlformats-officedocument.presentationml.tags+xml"/>
  <Override PartName="/ppt/tags/tag884.xml" ContentType="application/vnd.openxmlformats-officedocument.presentationml.tags+xml"/>
  <Override PartName="/ppt/tags/tag885.xml" ContentType="application/vnd.openxmlformats-officedocument.presentationml.tags+xml"/>
  <Override PartName="/ppt/tags/tag886.xml" ContentType="application/vnd.openxmlformats-officedocument.presentationml.tags+xml"/>
  <Override PartName="/ppt/tags/tag887.xml" ContentType="application/vnd.openxmlformats-officedocument.presentationml.tags+xml"/>
  <Override PartName="/ppt/tags/tag888.xml" ContentType="application/vnd.openxmlformats-officedocument.presentationml.tags+xml"/>
  <Override PartName="/ppt/tags/tag889.xml" ContentType="application/vnd.openxmlformats-officedocument.presentationml.tags+xml"/>
  <Override PartName="/ppt/tags/tag890.xml" ContentType="application/vnd.openxmlformats-officedocument.presentationml.tags+xml"/>
  <Override PartName="/ppt/tags/tag891.xml" ContentType="application/vnd.openxmlformats-officedocument.presentationml.tags+xml"/>
  <Override PartName="/ppt/tags/tag892.xml" ContentType="application/vnd.openxmlformats-officedocument.presentationml.tags+xml"/>
  <Override PartName="/ppt/tags/tag893.xml" ContentType="application/vnd.openxmlformats-officedocument.presentationml.tags+xml"/>
  <Override PartName="/ppt/tags/tag894.xml" ContentType="application/vnd.openxmlformats-officedocument.presentationml.tags+xml"/>
  <Override PartName="/ppt/tags/tag895.xml" ContentType="application/vnd.openxmlformats-officedocument.presentationml.tags+xml"/>
  <Override PartName="/ppt/tags/tag896.xml" ContentType="application/vnd.openxmlformats-officedocument.presentationml.tags+xml"/>
  <Override PartName="/ppt/tags/tag897.xml" ContentType="application/vnd.openxmlformats-officedocument.presentationml.tags+xml"/>
  <Override PartName="/ppt/tags/tag898.xml" ContentType="application/vnd.openxmlformats-officedocument.presentationml.tags+xml"/>
  <Override PartName="/ppt/tags/tag899.xml" ContentType="application/vnd.openxmlformats-officedocument.presentationml.tags+xml"/>
  <Override PartName="/ppt/tags/tag900.xml" ContentType="application/vnd.openxmlformats-officedocument.presentationml.tags+xml"/>
  <Override PartName="/ppt/tags/tag901.xml" ContentType="application/vnd.openxmlformats-officedocument.presentationml.tags+xml"/>
  <Override PartName="/ppt/tags/tag902.xml" ContentType="application/vnd.openxmlformats-officedocument.presentationml.tags+xml"/>
  <Override PartName="/ppt/tags/tag903.xml" ContentType="application/vnd.openxmlformats-officedocument.presentationml.tags+xml"/>
  <Override PartName="/ppt/tags/tag904.xml" ContentType="application/vnd.openxmlformats-officedocument.presentationml.tags+xml"/>
  <Override PartName="/ppt/tags/tag905.xml" ContentType="application/vnd.openxmlformats-officedocument.presentationml.tags+xml"/>
  <Override PartName="/ppt/tags/tag906.xml" ContentType="application/vnd.openxmlformats-officedocument.presentationml.tags+xml"/>
  <Override PartName="/ppt/tags/tag907.xml" ContentType="application/vnd.openxmlformats-officedocument.presentationml.tags+xml"/>
  <Override PartName="/ppt/tags/tag908.xml" ContentType="application/vnd.openxmlformats-officedocument.presentationml.tags+xml"/>
  <Override PartName="/ppt/tags/tag909.xml" ContentType="application/vnd.openxmlformats-officedocument.presentationml.tags+xml"/>
  <Override PartName="/ppt/tags/tag910.xml" ContentType="application/vnd.openxmlformats-officedocument.presentationml.tags+xml"/>
  <Override PartName="/ppt/tags/tag911.xml" ContentType="application/vnd.openxmlformats-officedocument.presentationml.tags+xml"/>
  <Override PartName="/ppt/tags/tag912.xml" ContentType="application/vnd.openxmlformats-officedocument.presentationml.tags+xml"/>
  <Override PartName="/ppt/tags/tag913.xml" ContentType="application/vnd.openxmlformats-officedocument.presentationml.tags+xml"/>
  <Override PartName="/ppt/tags/tag914.xml" ContentType="application/vnd.openxmlformats-officedocument.presentationml.tags+xml"/>
  <Override PartName="/ppt/tags/tag915.xml" ContentType="application/vnd.openxmlformats-officedocument.presentationml.tags+xml"/>
  <Override PartName="/ppt/tags/tag916.xml" ContentType="application/vnd.openxmlformats-officedocument.presentationml.tags+xml"/>
  <Override PartName="/ppt/tags/tag917.xml" ContentType="application/vnd.openxmlformats-officedocument.presentationml.tags+xml"/>
  <Override PartName="/ppt/tags/tag918.xml" ContentType="application/vnd.openxmlformats-officedocument.presentationml.tags+xml"/>
  <Override PartName="/ppt/tags/tag919.xml" ContentType="application/vnd.openxmlformats-officedocument.presentationml.tags+xml"/>
  <Override PartName="/ppt/tags/tag920.xml" ContentType="application/vnd.openxmlformats-officedocument.presentationml.tags+xml"/>
  <Override PartName="/ppt/tags/tag921.xml" ContentType="application/vnd.openxmlformats-officedocument.presentationml.tags+xml"/>
  <Override PartName="/ppt/tags/tag922.xml" ContentType="application/vnd.openxmlformats-officedocument.presentationml.tags+xml"/>
  <Override PartName="/ppt/tags/tag923.xml" ContentType="application/vnd.openxmlformats-officedocument.presentationml.tags+xml"/>
  <Override PartName="/ppt/tags/tag924.xml" ContentType="application/vnd.openxmlformats-officedocument.presentationml.tags+xml"/>
  <Override PartName="/ppt/tags/tag925.xml" ContentType="application/vnd.openxmlformats-officedocument.presentationml.tags+xml"/>
  <Override PartName="/ppt/tags/tag926.xml" ContentType="application/vnd.openxmlformats-officedocument.presentationml.tags+xml"/>
  <Override PartName="/ppt/tags/tag927.xml" ContentType="application/vnd.openxmlformats-officedocument.presentationml.tags+xml"/>
  <Override PartName="/ppt/tags/tag928.xml" ContentType="application/vnd.openxmlformats-officedocument.presentationml.tags+xml"/>
  <Override PartName="/ppt/tags/tag929.xml" ContentType="application/vnd.openxmlformats-officedocument.presentationml.tags+xml"/>
  <Override PartName="/ppt/tags/tag930.xml" ContentType="application/vnd.openxmlformats-officedocument.presentationml.tags+xml"/>
  <Override PartName="/ppt/tags/tag931.xml" ContentType="application/vnd.openxmlformats-officedocument.presentationml.tags+xml"/>
  <Override PartName="/ppt/tags/tag932.xml" ContentType="application/vnd.openxmlformats-officedocument.presentationml.tags+xml"/>
  <Override PartName="/ppt/tags/tag933.xml" ContentType="application/vnd.openxmlformats-officedocument.presentationml.tags+xml"/>
  <Override PartName="/ppt/tags/tag934.xml" ContentType="application/vnd.openxmlformats-officedocument.presentationml.tags+xml"/>
  <Override PartName="/ppt/tags/tag935.xml" ContentType="application/vnd.openxmlformats-officedocument.presentationml.tags+xml"/>
  <Override PartName="/ppt/tags/tag936.xml" ContentType="application/vnd.openxmlformats-officedocument.presentationml.tags+xml"/>
  <Override PartName="/ppt/tags/tag937.xml" ContentType="application/vnd.openxmlformats-officedocument.presentationml.tags+xml"/>
  <Override PartName="/ppt/tags/tag938.xml" ContentType="application/vnd.openxmlformats-officedocument.presentationml.tags+xml"/>
  <Override PartName="/ppt/tags/tag939.xml" ContentType="application/vnd.openxmlformats-officedocument.presentationml.tags+xml"/>
  <Override PartName="/ppt/tags/tag940.xml" ContentType="application/vnd.openxmlformats-officedocument.presentationml.tags+xml"/>
  <Override PartName="/ppt/tags/tag941.xml" ContentType="application/vnd.openxmlformats-officedocument.presentationml.tags+xml"/>
  <Override PartName="/ppt/tags/tag942.xml" ContentType="application/vnd.openxmlformats-officedocument.presentationml.tags+xml"/>
  <Override PartName="/ppt/tags/tag943.xml" ContentType="application/vnd.openxmlformats-officedocument.presentationml.tags+xml"/>
  <Override PartName="/ppt/tags/tag944.xml" ContentType="application/vnd.openxmlformats-officedocument.presentationml.tags+xml"/>
  <Override PartName="/ppt/tags/tag945.xml" ContentType="application/vnd.openxmlformats-officedocument.presentationml.tags+xml"/>
  <Override PartName="/ppt/tags/tag946.xml" ContentType="application/vnd.openxmlformats-officedocument.presentationml.tags+xml"/>
  <Override PartName="/ppt/tags/tag947.xml" ContentType="application/vnd.openxmlformats-officedocument.presentationml.tags+xml"/>
  <Override PartName="/ppt/tags/tag948.xml" ContentType="application/vnd.openxmlformats-officedocument.presentationml.tags+xml"/>
  <Override PartName="/ppt/tags/tag949.xml" ContentType="application/vnd.openxmlformats-officedocument.presentationml.tags+xml"/>
  <Override PartName="/ppt/tags/tag950.xml" ContentType="application/vnd.openxmlformats-officedocument.presentationml.tags+xml"/>
  <Override PartName="/ppt/tags/tag951.xml" ContentType="application/vnd.openxmlformats-officedocument.presentationml.tags+xml"/>
  <Override PartName="/ppt/tags/tag952.xml" ContentType="application/vnd.openxmlformats-officedocument.presentationml.tags+xml"/>
  <Override PartName="/ppt/tags/tag953.xml" ContentType="application/vnd.openxmlformats-officedocument.presentationml.tags+xml"/>
  <Override PartName="/ppt/tags/tag954.xml" ContentType="application/vnd.openxmlformats-officedocument.presentationml.tags+xml"/>
  <Override PartName="/ppt/tags/tag955.xml" ContentType="application/vnd.openxmlformats-officedocument.presentationml.tags+xml"/>
  <Override PartName="/ppt/tags/tag956.xml" ContentType="application/vnd.openxmlformats-officedocument.presentationml.tags+xml"/>
  <Override PartName="/ppt/tags/tag957.xml" ContentType="application/vnd.openxmlformats-officedocument.presentationml.tags+xml"/>
  <Override PartName="/ppt/tags/tag958.xml" ContentType="application/vnd.openxmlformats-officedocument.presentationml.tags+xml"/>
  <Override PartName="/ppt/tags/tag959.xml" ContentType="application/vnd.openxmlformats-officedocument.presentationml.tags+xml"/>
  <Override PartName="/ppt/tags/tag960.xml" ContentType="application/vnd.openxmlformats-officedocument.presentationml.tags+xml"/>
  <Override PartName="/ppt/tags/tag961.xml" ContentType="application/vnd.openxmlformats-officedocument.presentationml.tags+xml"/>
  <Override PartName="/ppt/tags/tag962.xml" ContentType="application/vnd.openxmlformats-officedocument.presentationml.tags+xml"/>
  <Override PartName="/ppt/tags/tag963.xml" ContentType="application/vnd.openxmlformats-officedocument.presentationml.tags+xml"/>
  <Override PartName="/ppt/tags/tag964.xml" ContentType="application/vnd.openxmlformats-officedocument.presentationml.tags+xml"/>
  <Override PartName="/ppt/tags/tag965.xml" ContentType="application/vnd.openxmlformats-officedocument.presentationml.tags+xml"/>
  <Override PartName="/ppt/tags/tag966.xml" ContentType="application/vnd.openxmlformats-officedocument.presentationml.tags+xml"/>
  <Override PartName="/ppt/tags/tag967.xml" ContentType="application/vnd.openxmlformats-officedocument.presentationml.tags+xml"/>
  <Override PartName="/ppt/tags/tag968.xml" ContentType="application/vnd.openxmlformats-officedocument.presentationml.tags+xml"/>
  <Override PartName="/ppt/tags/tag969.xml" ContentType="application/vnd.openxmlformats-officedocument.presentationml.tags+xml"/>
  <Override PartName="/ppt/tags/tag970.xml" ContentType="application/vnd.openxmlformats-officedocument.presentationml.tags+xml"/>
  <Override PartName="/ppt/tags/tag971.xml" ContentType="application/vnd.openxmlformats-officedocument.presentationml.tags+xml"/>
  <Override PartName="/ppt/tags/tag972.xml" ContentType="application/vnd.openxmlformats-officedocument.presentationml.tags+xml"/>
  <Override PartName="/ppt/tags/tag973.xml" ContentType="application/vnd.openxmlformats-officedocument.presentationml.tags+xml"/>
  <Override PartName="/ppt/tags/tag974.xml" ContentType="application/vnd.openxmlformats-officedocument.presentationml.tags+xml"/>
  <Override PartName="/ppt/tags/tag975.xml" ContentType="application/vnd.openxmlformats-officedocument.presentationml.tags+xml"/>
  <Override PartName="/ppt/tags/tag976.xml" ContentType="application/vnd.openxmlformats-officedocument.presentationml.tags+xml"/>
  <Override PartName="/ppt/tags/tag977.xml" ContentType="application/vnd.openxmlformats-officedocument.presentationml.tags+xml"/>
  <Override PartName="/ppt/tags/tag978.xml" ContentType="application/vnd.openxmlformats-officedocument.presentationml.tags+xml"/>
  <Override PartName="/ppt/tags/tag979.xml" ContentType="application/vnd.openxmlformats-officedocument.presentationml.tags+xml"/>
  <Override PartName="/ppt/tags/tag980.xml" ContentType="application/vnd.openxmlformats-officedocument.presentationml.tags+xml"/>
  <Override PartName="/ppt/tags/tag981.xml" ContentType="application/vnd.openxmlformats-officedocument.presentationml.tags+xml"/>
  <Override PartName="/ppt/tags/tag982.xml" ContentType="application/vnd.openxmlformats-officedocument.presentationml.tags+xml"/>
  <Override PartName="/ppt/tags/tag983.xml" ContentType="application/vnd.openxmlformats-officedocument.presentationml.tags+xml"/>
  <Override PartName="/ppt/tags/tag984.xml" ContentType="application/vnd.openxmlformats-officedocument.presentationml.tags+xml"/>
  <Override PartName="/ppt/tags/tag985.xml" ContentType="application/vnd.openxmlformats-officedocument.presentationml.tags+xml"/>
  <Override PartName="/ppt/tags/tag986.xml" ContentType="application/vnd.openxmlformats-officedocument.presentationml.tags+xml"/>
  <Override PartName="/ppt/tags/tag987.xml" ContentType="application/vnd.openxmlformats-officedocument.presentationml.tags+xml"/>
  <Override PartName="/ppt/tags/tag988.xml" ContentType="application/vnd.openxmlformats-officedocument.presentationml.tags+xml"/>
  <Override PartName="/ppt/tags/tag989.xml" ContentType="application/vnd.openxmlformats-officedocument.presentationml.tags+xml"/>
  <Override PartName="/ppt/tags/tag990.xml" ContentType="application/vnd.openxmlformats-officedocument.presentationml.tags+xml"/>
  <Override PartName="/ppt/tags/tag991.xml" ContentType="application/vnd.openxmlformats-officedocument.presentationml.tags+xml"/>
  <Override PartName="/ppt/tags/tag992.xml" ContentType="application/vnd.openxmlformats-officedocument.presentationml.tags+xml"/>
  <Override PartName="/ppt/tags/tag993.xml" ContentType="application/vnd.openxmlformats-officedocument.presentationml.tags+xml"/>
  <Override PartName="/ppt/tags/tag994.xml" ContentType="application/vnd.openxmlformats-officedocument.presentationml.tags+xml"/>
  <Override PartName="/ppt/tags/tag995.xml" ContentType="application/vnd.openxmlformats-officedocument.presentationml.tags+xml"/>
  <Override PartName="/ppt/tags/tag996.xml" ContentType="application/vnd.openxmlformats-officedocument.presentationml.tags+xml"/>
  <Override PartName="/ppt/tags/tag997.xml" ContentType="application/vnd.openxmlformats-officedocument.presentationml.tags+xml"/>
  <Override PartName="/ppt/tags/tag998.xml" ContentType="application/vnd.openxmlformats-officedocument.presentationml.tags+xml"/>
  <Override PartName="/ppt/tags/tag999.xml" ContentType="application/vnd.openxmlformats-officedocument.presentationml.tags+xml"/>
  <Override PartName="/ppt/tags/tag1000.xml" ContentType="application/vnd.openxmlformats-officedocument.presentationml.tags+xml"/>
  <Override PartName="/ppt/tags/tag1001.xml" ContentType="application/vnd.openxmlformats-officedocument.presentationml.tags+xml"/>
  <Override PartName="/ppt/tags/tag1002.xml" ContentType="application/vnd.openxmlformats-officedocument.presentationml.tags+xml"/>
  <Override PartName="/ppt/tags/tag1003.xml" ContentType="application/vnd.openxmlformats-officedocument.presentationml.tags+xml"/>
  <Override PartName="/ppt/tags/tag1004.xml" ContentType="application/vnd.openxmlformats-officedocument.presentationml.tags+xml"/>
  <Override PartName="/ppt/tags/tag1005.xml" ContentType="application/vnd.openxmlformats-officedocument.presentationml.tags+xml"/>
  <Override PartName="/ppt/tags/tag1006.xml" ContentType="application/vnd.openxmlformats-officedocument.presentationml.tags+xml"/>
  <Override PartName="/ppt/tags/tag1007.xml" ContentType="application/vnd.openxmlformats-officedocument.presentationml.tags+xml"/>
  <Override PartName="/ppt/tags/tag1008.xml" ContentType="application/vnd.openxmlformats-officedocument.presentationml.tags+xml"/>
  <Override PartName="/ppt/tags/tag1009.xml" ContentType="application/vnd.openxmlformats-officedocument.presentationml.tags+xml"/>
  <Override PartName="/ppt/tags/tag1010.xml" ContentType="application/vnd.openxmlformats-officedocument.presentationml.tags+xml"/>
  <Override PartName="/ppt/tags/tag1011.xml" ContentType="application/vnd.openxmlformats-officedocument.presentationml.tags+xml"/>
  <Override PartName="/ppt/tags/tag1012.xml" ContentType="application/vnd.openxmlformats-officedocument.presentationml.tags+xml"/>
  <Override PartName="/ppt/tags/tag1013.xml" ContentType="application/vnd.openxmlformats-officedocument.presentationml.tags+xml"/>
  <Override PartName="/ppt/tags/tag1014.xml" ContentType="application/vnd.openxmlformats-officedocument.presentationml.tags+xml"/>
  <Override PartName="/ppt/tags/tag1015.xml" ContentType="application/vnd.openxmlformats-officedocument.presentationml.tags+xml"/>
  <Override PartName="/ppt/tags/tag1016.xml" ContentType="application/vnd.openxmlformats-officedocument.presentationml.tags+xml"/>
  <Override PartName="/ppt/tags/tag1017.xml" ContentType="application/vnd.openxmlformats-officedocument.presentationml.tags+xml"/>
  <Override PartName="/ppt/tags/tag1018.xml" ContentType="application/vnd.openxmlformats-officedocument.presentationml.tags+xml"/>
  <Override PartName="/ppt/tags/tag1019.xml" ContentType="application/vnd.openxmlformats-officedocument.presentationml.tags+xml"/>
  <Override PartName="/ppt/tags/tag1020.xml" ContentType="application/vnd.openxmlformats-officedocument.presentationml.tags+xml"/>
  <Override PartName="/ppt/tags/tag1021.xml" ContentType="application/vnd.openxmlformats-officedocument.presentationml.tags+xml"/>
  <Override PartName="/ppt/tags/tag1022.xml" ContentType="application/vnd.openxmlformats-officedocument.presentationml.tags+xml"/>
  <Override PartName="/ppt/tags/tag1023.xml" ContentType="application/vnd.openxmlformats-officedocument.presentationml.tags+xml"/>
  <Override PartName="/ppt/tags/tag1024.xml" ContentType="application/vnd.openxmlformats-officedocument.presentationml.tags+xml"/>
  <Override PartName="/ppt/tags/tag1025.xml" ContentType="application/vnd.openxmlformats-officedocument.presentationml.tags+xml"/>
  <Override PartName="/ppt/tags/tag1026.xml" ContentType="application/vnd.openxmlformats-officedocument.presentationml.tags+xml"/>
  <Override PartName="/ppt/tags/tag1027.xml" ContentType="application/vnd.openxmlformats-officedocument.presentationml.tags+xml"/>
  <Override PartName="/ppt/tags/tag1028.xml" ContentType="application/vnd.openxmlformats-officedocument.presentationml.tags+xml"/>
  <Override PartName="/ppt/tags/tag1029.xml" ContentType="application/vnd.openxmlformats-officedocument.presentationml.tags+xml"/>
  <Override PartName="/ppt/tags/tag1030.xml" ContentType="application/vnd.openxmlformats-officedocument.presentationml.tags+xml"/>
  <Override PartName="/ppt/tags/tag1031.xml" ContentType="application/vnd.openxmlformats-officedocument.presentationml.tags+xml"/>
  <Override PartName="/ppt/tags/tag1032.xml" ContentType="application/vnd.openxmlformats-officedocument.presentationml.tags+xml"/>
  <Override PartName="/ppt/tags/tag1033.xml" ContentType="application/vnd.openxmlformats-officedocument.presentationml.tags+xml"/>
  <Override PartName="/ppt/tags/tag1034.xml" ContentType="application/vnd.openxmlformats-officedocument.presentationml.tags+xml"/>
  <Override PartName="/ppt/tags/tag1035.xml" ContentType="application/vnd.openxmlformats-officedocument.presentationml.tags+xml"/>
  <Override PartName="/ppt/tags/tag1036.xml" ContentType="application/vnd.openxmlformats-officedocument.presentationml.tags+xml"/>
  <Override PartName="/ppt/tags/tag1037.xml" ContentType="application/vnd.openxmlformats-officedocument.presentationml.tags+xml"/>
  <Override PartName="/ppt/tags/tag1038.xml" ContentType="application/vnd.openxmlformats-officedocument.presentationml.tags+xml"/>
  <Override PartName="/ppt/tags/tag1039.xml" ContentType="application/vnd.openxmlformats-officedocument.presentationml.tags+xml"/>
  <Override PartName="/ppt/tags/tag1040.xml" ContentType="application/vnd.openxmlformats-officedocument.presentationml.tags+xml"/>
  <Override PartName="/ppt/tags/tag1041.xml" ContentType="application/vnd.openxmlformats-officedocument.presentationml.tags+xml"/>
  <Override PartName="/ppt/tags/tag1042.xml" ContentType="application/vnd.openxmlformats-officedocument.presentationml.tags+xml"/>
  <Override PartName="/ppt/tags/tag1043.xml" ContentType="application/vnd.openxmlformats-officedocument.presentationml.tags+xml"/>
  <Override PartName="/ppt/tags/tag1044.xml" ContentType="application/vnd.openxmlformats-officedocument.presentationml.tags+xml"/>
  <Override PartName="/ppt/tags/tag1045.xml" ContentType="application/vnd.openxmlformats-officedocument.presentationml.tags+xml"/>
  <Override PartName="/ppt/tags/tag1046.xml" ContentType="application/vnd.openxmlformats-officedocument.presentationml.tags+xml"/>
  <Override PartName="/ppt/tags/tag1047.xml" ContentType="application/vnd.openxmlformats-officedocument.presentationml.tags+xml"/>
  <Override PartName="/ppt/tags/tag1048.xml" ContentType="application/vnd.openxmlformats-officedocument.presentationml.tags+xml"/>
  <Override PartName="/ppt/tags/tag1049.xml" ContentType="application/vnd.openxmlformats-officedocument.presentationml.tags+xml"/>
  <Override PartName="/ppt/tags/tag1050.xml" ContentType="application/vnd.openxmlformats-officedocument.presentationml.tags+xml"/>
  <Override PartName="/ppt/tags/tag1051.xml" ContentType="application/vnd.openxmlformats-officedocument.presentationml.tags+xml"/>
  <Override PartName="/ppt/tags/tag1052.xml" ContentType="application/vnd.openxmlformats-officedocument.presentationml.tags+xml"/>
  <Override PartName="/ppt/tags/tag1053.xml" ContentType="application/vnd.openxmlformats-officedocument.presentationml.tags+xml"/>
  <Override PartName="/ppt/tags/tag1054.xml" ContentType="application/vnd.openxmlformats-officedocument.presentationml.tags+xml"/>
  <Override PartName="/ppt/tags/tag1055.xml" ContentType="application/vnd.openxmlformats-officedocument.presentationml.tags+xml"/>
  <Override PartName="/ppt/tags/tag1056.xml" ContentType="application/vnd.openxmlformats-officedocument.presentationml.tags+xml"/>
  <Override PartName="/ppt/tags/tag1057.xml" ContentType="application/vnd.openxmlformats-officedocument.presentationml.tags+xml"/>
  <Override PartName="/ppt/tags/tag1058.xml" ContentType="application/vnd.openxmlformats-officedocument.presentationml.tags+xml"/>
  <Override PartName="/ppt/tags/tag1059.xml" ContentType="application/vnd.openxmlformats-officedocument.presentationml.tags+xml"/>
  <Override PartName="/ppt/tags/tag1060.xml" ContentType="application/vnd.openxmlformats-officedocument.presentationml.tags+xml"/>
  <Override PartName="/ppt/tags/tag1061.xml" ContentType="application/vnd.openxmlformats-officedocument.presentationml.tags+xml"/>
  <Override PartName="/ppt/tags/tag1062.xml" ContentType="application/vnd.openxmlformats-officedocument.presentationml.tags+xml"/>
  <Override PartName="/ppt/tags/tag1063.xml" ContentType="application/vnd.openxmlformats-officedocument.presentationml.tags+xml"/>
  <Override PartName="/ppt/tags/tag1064.xml" ContentType="application/vnd.openxmlformats-officedocument.presentationml.tags+xml"/>
  <Override PartName="/ppt/tags/tag1065.xml" ContentType="application/vnd.openxmlformats-officedocument.presentationml.tags+xml"/>
  <Override PartName="/ppt/tags/tag1066.xml" ContentType="application/vnd.openxmlformats-officedocument.presentationml.tags+xml"/>
  <Override PartName="/ppt/tags/tag1067.xml" ContentType="application/vnd.openxmlformats-officedocument.presentationml.tags+xml"/>
  <Override PartName="/ppt/tags/tag1068.xml" ContentType="application/vnd.openxmlformats-officedocument.presentationml.tags+xml"/>
  <Override PartName="/ppt/tags/tag1069.xml" ContentType="application/vnd.openxmlformats-officedocument.presentationml.tags+xml"/>
  <Override PartName="/ppt/tags/tag1070.xml" ContentType="application/vnd.openxmlformats-officedocument.presentationml.tags+xml"/>
  <Override PartName="/ppt/tags/tag1071.xml" ContentType="application/vnd.openxmlformats-officedocument.presentationml.tags+xml"/>
  <Override PartName="/ppt/tags/tag1072.xml" ContentType="application/vnd.openxmlformats-officedocument.presentationml.tags+xml"/>
  <Override PartName="/ppt/tags/tag1073.xml" ContentType="application/vnd.openxmlformats-officedocument.presentationml.tags+xml"/>
  <Override PartName="/ppt/tags/tag1074.xml" ContentType="application/vnd.openxmlformats-officedocument.presentationml.tags+xml"/>
  <Override PartName="/ppt/tags/tag1075.xml" ContentType="application/vnd.openxmlformats-officedocument.presentationml.tags+xml"/>
  <Override PartName="/ppt/tags/tag1076.xml" ContentType="application/vnd.openxmlformats-officedocument.presentationml.tags+xml"/>
  <Override PartName="/ppt/tags/tag1077.xml" ContentType="application/vnd.openxmlformats-officedocument.presentationml.tags+xml"/>
  <Override PartName="/ppt/tags/tag1078.xml" ContentType="application/vnd.openxmlformats-officedocument.presentationml.tags+xml"/>
  <Override PartName="/ppt/tags/tag1079.xml" ContentType="application/vnd.openxmlformats-officedocument.presentationml.tags+xml"/>
  <Override PartName="/ppt/tags/tag1080.xml" ContentType="application/vnd.openxmlformats-officedocument.presentationml.tags+xml"/>
  <Override PartName="/ppt/tags/tag1081.xml" ContentType="application/vnd.openxmlformats-officedocument.presentationml.tags+xml"/>
  <Override PartName="/ppt/tags/tag1082.xml" ContentType="application/vnd.openxmlformats-officedocument.presentationml.tags+xml"/>
  <Override PartName="/ppt/tags/tag1083.xml" ContentType="application/vnd.openxmlformats-officedocument.presentationml.tags+xml"/>
  <Override PartName="/ppt/tags/tag1084.xml" ContentType="application/vnd.openxmlformats-officedocument.presentationml.tags+xml"/>
  <Override PartName="/ppt/tags/tag1085.xml" ContentType="application/vnd.openxmlformats-officedocument.presentationml.tags+xml"/>
  <Override PartName="/ppt/tags/tag1086.xml" ContentType="application/vnd.openxmlformats-officedocument.presentationml.tags+xml"/>
  <Override PartName="/ppt/tags/tag1087.xml" ContentType="application/vnd.openxmlformats-officedocument.presentationml.tags+xml"/>
  <Override PartName="/ppt/tags/tag1088.xml" ContentType="application/vnd.openxmlformats-officedocument.presentationml.tags+xml"/>
  <Override PartName="/ppt/tags/tag1089.xml" ContentType="application/vnd.openxmlformats-officedocument.presentationml.tags+xml"/>
  <Override PartName="/ppt/tags/tag1090.xml" ContentType="application/vnd.openxmlformats-officedocument.presentationml.tags+xml"/>
  <Override PartName="/ppt/tags/tag1091.xml" ContentType="application/vnd.openxmlformats-officedocument.presentationml.tags+xml"/>
  <Override PartName="/ppt/tags/tag1092.xml" ContentType="application/vnd.openxmlformats-officedocument.presentationml.tags+xml"/>
  <Override PartName="/ppt/tags/tag1093.xml" ContentType="application/vnd.openxmlformats-officedocument.presentationml.tags+xml"/>
  <Override PartName="/ppt/tags/tag1094.xml" ContentType="application/vnd.openxmlformats-officedocument.presentationml.tags+xml"/>
  <Override PartName="/ppt/tags/tag1095.xml" ContentType="application/vnd.openxmlformats-officedocument.presentationml.tags+xml"/>
  <Override PartName="/ppt/tags/tag1096.xml" ContentType="application/vnd.openxmlformats-officedocument.presentationml.tags+xml"/>
  <Override PartName="/ppt/tags/tag1097.xml" ContentType="application/vnd.openxmlformats-officedocument.presentationml.tags+xml"/>
  <Override PartName="/ppt/tags/tag1098.xml" ContentType="application/vnd.openxmlformats-officedocument.presentationml.tags+xml"/>
  <Override PartName="/ppt/tags/tag1099.xml" ContentType="application/vnd.openxmlformats-officedocument.presentationml.tags+xml"/>
  <Override PartName="/ppt/tags/tag1100.xml" ContentType="application/vnd.openxmlformats-officedocument.presentationml.tags+xml"/>
  <Override PartName="/ppt/tags/tag1101.xml" ContentType="application/vnd.openxmlformats-officedocument.presentationml.tags+xml"/>
  <Override PartName="/ppt/tags/tag1102.xml" ContentType="application/vnd.openxmlformats-officedocument.presentationml.tags+xml"/>
  <Override PartName="/ppt/tags/tag1103.xml" ContentType="application/vnd.openxmlformats-officedocument.presentationml.tags+xml"/>
  <Override PartName="/ppt/tags/tag1104.xml" ContentType="application/vnd.openxmlformats-officedocument.presentationml.tags+xml"/>
  <Override PartName="/ppt/tags/tag1105.xml" ContentType="application/vnd.openxmlformats-officedocument.presentationml.tags+xml"/>
  <Override PartName="/ppt/tags/tag1106.xml" ContentType="application/vnd.openxmlformats-officedocument.presentationml.tags+xml"/>
  <Override PartName="/ppt/tags/tag1107.xml" ContentType="application/vnd.openxmlformats-officedocument.presentationml.tags+xml"/>
  <Override PartName="/ppt/tags/tag1108.xml" ContentType="application/vnd.openxmlformats-officedocument.presentationml.tags+xml"/>
  <Override PartName="/ppt/tags/tag1109.xml" ContentType="application/vnd.openxmlformats-officedocument.presentationml.tags+xml"/>
  <Override PartName="/ppt/tags/tag1110.xml" ContentType="application/vnd.openxmlformats-officedocument.presentationml.tags+xml"/>
  <Override PartName="/ppt/tags/tag1111.xml" ContentType="application/vnd.openxmlformats-officedocument.presentationml.tags+xml"/>
  <Override PartName="/ppt/tags/tag1112.xml" ContentType="application/vnd.openxmlformats-officedocument.presentationml.tags+xml"/>
  <Override PartName="/ppt/tags/tag1113.xml" ContentType="application/vnd.openxmlformats-officedocument.presentationml.tags+xml"/>
  <Override PartName="/ppt/tags/tag1114.xml" ContentType="application/vnd.openxmlformats-officedocument.presentationml.tags+xml"/>
  <Override PartName="/ppt/tags/tag1115.xml" ContentType="application/vnd.openxmlformats-officedocument.presentationml.tags+xml"/>
  <Override PartName="/ppt/tags/tag1116.xml" ContentType="application/vnd.openxmlformats-officedocument.presentationml.tags+xml"/>
  <Override PartName="/ppt/tags/tag11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28"/>
  </p:notesMasterIdLst>
  <p:handoutMasterIdLst>
    <p:handoutMasterId r:id="rId29"/>
  </p:handoutMasterIdLst>
  <p:sldIdLst>
    <p:sldId id="409" r:id="rId3"/>
    <p:sldId id="410" r:id="rId4"/>
    <p:sldId id="411" r:id="rId5"/>
    <p:sldId id="412" r:id="rId6"/>
    <p:sldId id="414" r:id="rId7"/>
    <p:sldId id="415" r:id="rId8"/>
    <p:sldId id="413" r:id="rId9"/>
    <p:sldId id="416" r:id="rId10"/>
    <p:sldId id="420" r:id="rId11"/>
    <p:sldId id="417" r:id="rId12"/>
    <p:sldId id="418" r:id="rId13"/>
    <p:sldId id="434" r:id="rId14"/>
    <p:sldId id="419" r:id="rId15"/>
    <p:sldId id="421" r:id="rId16"/>
    <p:sldId id="422" r:id="rId17"/>
    <p:sldId id="423" r:id="rId18"/>
    <p:sldId id="424" r:id="rId19"/>
    <p:sldId id="426" r:id="rId20"/>
    <p:sldId id="427" r:id="rId21"/>
    <p:sldId id="430" r:id="rId22"/>
    <p:sldId id="429" r:id="rId23"/>
    <p:sldId id="431" r:id="rId24"/>
    <p:sldId id="428" r:id="rId25"/>
    <p:sldId id="448" r:id="rId26"/>
    <p:sldId id="432" r:id="rId27"/>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6" userDrawn="1">
          <p15:clr>
            <a:srgbClr val="A4A3A4"/>
          </p15:clr>
        </p15:guide>
        <p15:guide id="2" pos="381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A8A8"/>
    <a:srgbClr val="DB4E4B"/>
    <a:srgbClr val="FFFFFF"/>
    <a:srgbClr val="FFF5DB"/>
    <a:srgbClr val="FFDE8E"/>
    <a:srgbClr val="FA90A7"/>
    <a:srgbClr val="DC8680"/>
    <a:srgbClr val="5272A7"/>
    <a:srgbClr val="FCCFDD"/>
    <a:srgbClr val="FAE0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11" autoAdjust="0"/>
    <p:restoredTop sz="95554" autoAdjust="0"/>
  </p:normalViewPr>
  <p:slideViewPr>
    <p:cSldViewPr snapToGrid="0" showGuides="1">
      <p:cViewPr varScale="1">
        <p:scale>
          <a:sx n="90" d="100"/>
          <a:sy n="90" d="100"/>
        </p:scale>
        <p:origin x="57" y="96"/>
      </p:cViewPr>
      <p:guideLst>
        <p:guide orient="horz" pos="2286"/>
        <p:guide pos="3811"/>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思源宋体" panose="02020400000000000000" charset="-122"/>
              <a:ea typeface="思源宋体" panose="02020400000000000000" charset="-122"/>
              <a:cs typeface="思源宋体" panose="02020400000000000000"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cs typeface="思源宋体" panose="02020400000000000000" charset="-122"/>
              </a:rPr>
              <a:t>2025/3/3</a:t>
            </a:fld>
            <a:endParaRPr lang="zh-CN" altLang="en-US">
              <a:cs typeface="思源宋体" panose="020204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思源宋体" panose="02020400000000000000" charset="-122"/>
              <a:ea typeface="思源宋体" panose="02020400000000000000" charset="-122"/>
              <a:cs typeface="思源宋体" panose="02020400000000000000"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cs typeface="思源宋体" panose="02020400000000000000" charset="-122"/>
              </a:rPr>
              <a:t>‹#›</a:t>
            </a:fld>
            <a:endParaRPr lang="zh-CN" altLang="en-US">
              <a:cs typeface="思源宋体" panose="020204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宋体" panose="02020400000000000000" charset="-122"/>
                <a:ea typeface="思源宋体" panose="02020400000000000000" charset="-122"/>
                <a:cs typeface="思源宋体" panose="020204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宋体" panose="02020400000000000000" charset="-122"/>
                <a:ea typeface="思源宋体" panose="02020400000000000000" charset="-122"/>
                <a:cs typeface="思源宋体" panose="02020400000000000000" charset="-122"/>
              </a:defRPr>
            </a:lvl1pPr>
          </a:lstStyle>
          <a:p>
            <a:fld id="{D2A48B96-639E-45A3-A0BA-2464DFDB1FAA}" type="datetimeFigureOut">
              <a:rPr lang="zh-CN" altLang="en-US" smtClean="0"/>
              <a:t>2025/3/3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宋体" panose="02020400000000000000" charset="-122"/>
                <a:ea typeface="思源宋体" panose="02020400000000000000" charset="-122"/>
                <a:cs typeface="思源宋体" panose="020204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宋体" panose="02020400000000000000" charset="-122"/>
                <a:ea typeface="思源宋体" panose="02020400000000000000" charset="-122"/>
                <a:cs typeface="思源宋体" panose="02020400000000000000" charset="-122"/>
              </a:defRPr>
            </a:lvl1pPr>
          </a:lstStyle>
          <a:p>
            <a:fld id="{A6837353-30EB-4A48-80EB-173D804AEFBD}" type="slidenum">
              <a:rPr lang="zh-CN" altLang="en-US" smtClean="0"/>
              <a:t>‹#›</a:t>
            </a:fld>
            <a:endParaRPr lang="zh-CN" altLang="en-US"/>
          </a:p>
        </p:txBody>
      </p:sp>
    </p:spTree>
    <p:extLst>
      <p:ext uri="{BB962C8B-B14F-4D97-AF65-F5344CB8AC3E}">
        <p14:creationId xmlns:p14="http://schemas.microsoft.com/office/powerpoint/2010/main" val="3925479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1pPr>
    <a:lvl2pPr marL="4572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2pPr>
    <a:lvl3pPr marL="9144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3pPr>
    <a:lvl4pPr marL="13716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4pPr>
    <a:lvl5pPr marL="1828800" algn="l" defTabSz="914400" rtl="0" eaLnBrk="1" latinLnBrk="0" hangingPunct="1">
      <a:defRPr sz="1200" kern="1200">
        <a:solidFill>
          <a:schemeClr val="tx1"/>
        </a:solidFill>
        <a:latin typeface="思源宋体" panose="02020400000000000000" charset="-122"/>
        <a:ea typeface="思源宋体" panose="02020400000000000000" charset="-122"/>
        <a:cs typeface="思源宋体" panose="020204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Template from: https://www.freeppt7.com/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11085679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微软雅黑" panose="020B0503020204020204" pitchFamily="34" charset="-122"/>
                <a:ea typeface="微软雅黑" panose="020B0503020204020204" pitchFamily="34" charset="-122"/>
              </a:rPr>
              <a:t>Template from: https://www.freeppt7.com/</a:t>
            </a:r>
            <a:endParaRPr lang="zh-CN" altLang="en-US" sz="1200" dirty="0">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2017900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a:xfrm>
            <a:off x="685800" y="1143000"/>
            <a:ext cx="5486400" cy="3086100"/>
          </a:xfrm>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xml"/><Relationship Id="rId7" Type="http://schemas.openxmlformats.org/officeDocument/2006/relationships/tags" Target="../tags/tag9.xml"/><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tags" Target="../tags/tag6.xml"/></Relationships>
</file>

<file path=ppt/slideLayouts/_rels/slideLayout3.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2.xml"/><Relationship Id="rId7" Type="http://schemas.openxmlformats.org/officeDocument/2006/relationships/tags" Target="../tags/tag16.xm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9.xml"/><Relationship Id="rId7" Type="http://schemas.openxmlformats.org/officeDocument/2006/relationships/tags" Target="../tags/tag23.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s>
</file>

<file path=ppt/slideLayouts/_rels/slideLayout5.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6.xml"/><Relationship Id="rId7" Type="http://schemas.openxmlformats.org/officeDocument/2006/relationships/tags" Target="../tags/tag30.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tags" Target="../tags/tag29.xml"/><Relationship Id="rId5" Type="http://schemas.openxmlformats.org/officeDocument/2006/relationships/tags" Target="../tags/tag28.xml"/><Relationship Id="rId4" Type="http://schemas.openxmlformats.org/officeDocument/2006/relationships/tags" Target="../tags/tag27.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xiazai/"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advTm="2000">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7" name="任意多边形: 形状 12"/>
          <p:cNvSpPr/>
          <p:nvPr userDrawn="1"/>
        </p:nvSpPr>
        <p:spPr>
          <a:xfrm flipH="1">
            <a:off x="637" y="2"/>
            <a:ext cx="744855" cy="7334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EEA8A8"/>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思源黑体旧字形 Light" panose="020B0300000000000000" charset="-128"/>
            </a:endParaRPr>
          </a:p>
        </p:txBody>
      </p:sp>
      <p:sp>
        <p:nvSpPr>
          <p:cNvPr id="10" name="图形"/>
          <p:cNvSpPr/>
          <p:nvPr userDrawn="1">
            <p:custDataLst>
              <p:tags r:id="rId1"/>
            </p:custDataLst>
          </p:nvPr>
        </p:nvSpPr>
        <p:spPr>
          <a:xfrm>
            <a:off x="93982" y="332742"/>
            <a:ext cx="419735" cy="41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包图粗黑体" panose="02000800000000000000" charset="-122"/>
              <a:ea typeface="包图粗黑体" panose="02000800000000000000" charset="-122"/>
              <a:cs typeface="思源宋体 SemiBold" panose="02020600000000000000" charset="-122"/>
            </a:endParaRPr>
          </a:p>
        </p:txBody>
      </p:sp>
      <p:sp>
        <p:nvSpPr>
          <p:cNvPr id="87" name="任意多边形: 形状 12"/>
          <p:cNvSpPr/>
          <p:nvPr userDrawn="1"/>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思源黑体旧字形 Light" panose="020B0300000000000000" charset="-128"/>
            </a:endParaRPr>
          </a:p>
        </p:txBody>
      </p:sp>
      <p:grpSp>
        <p:nvGrpSpPr>
          <p:cNvPr id="2" name="组合 1"/>
          <p:cNvGrpSpPr/>
          <p:nvPr userDrawn="1"/>
        </p:nvGrpSpPr>
        <p:grpSpPr>
          <a:xfrm>
            <a:off x="0" y="6186807"/>
            <a:ext cx="1574800" cy="497205"/>
            <a:chOff x="0" y="9115"/>
            <a:chExt cx="3980" cy="1257"/>
          </a:xfrm>
        </p:grpSpPr>
        <p:sp>
          <p:nvSpPr>
            <p:cNvPr id="45"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p:cNvGrpSpPr/>
          <p:nvPr userDrawn="1"/>
        </p:nvGrpSpPr>
        <p:grpSpPr>
          <a:xfrm flipH="1" flipV="1">
            <a:off x="10617200" y="236222"/>
            <a:ext cx="1574800" cy="497205"/>
            <a:chOff x="0" y="9115"/>
            <a:chExt cx="3980" cy="1257"/>
          </a:xfrm>
        </p:grpSpPr>
        <p:sp>
          <p:nvSpPr>
            <p:cNvPr id="4"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userDrawn="1"/>
        </p:nvSpPr>
        <p:spPr>
          <a:xfrm>
            <a:off x="620395" y="268606"/>
            <a:ext cx="3505038" cy="646331"/>
          </a:xfrm>
          <a:prstGeom prst="rect">
            <a:avLst/>
          </a:prstGeom>
          <a:noFill/>
        </p:spPr>
        <p:txBody>
          <a:bodyPr wrap="square" rtlCol="0" anchor="t">
            <a:spAutoFit/>
          </a:bodyPr>
          <a:lstStyle/>
          <a:p>
            <a:pPr algn="l"/>
            <a:r>
              <a:rPr lang="en-US" altLang="zh-CN" sz="3600" b="1" dirty="0">
                <a:solidFill>
                  <a:schemeClr val="tx1">
                    <a:lumMod val="85000"/>
                    <a:lumOff val="15000"/>
                  </a:schemeClr>
                </a:solidFill>
                <a:latin typeface="微软雅黑" pitchFamily="34" charset="-122"/>
                <a:ea typeface="微软雅黑" pitchFamily="34" charset="-122"/>
                <a:cs typeface="包图粗黑体" panose="02000800000000000000" charset="-122"/>
                <a:sym typeface="+mn-ea"/>
              </a:rPr>
              <a:t>Add title text</a:t>
            </a:r>
            <a:endParaRPr lang="zh-CN" altLang="en-US" sz="3600" b="1" dirty="0">
              <a:solidFill>
                <a:schemeClr val="tx1">
                  <a:lumMod val="85000"/>
                  <a:lumOff val="15000"/>
                </a:schemeClr>
              </a:solidFill>
              <a:latin typeface="微软雅黑" pitchFamily="34" charset="-122"/>
              <a:ea typeface="微软雅黑" pitchFamily="34" charset="-122"/>
              <a:cs typeface="包图粗黑体" panose="02000800000000000000" charset="-122"/>
              <a:sym typeface="+mn-ea"/>
            </a:endParaRPr>
          </a:p>
        </p:txBody>
      </p:sp>
      <p:grpSp>
        <p:nvGrpSpPr>
          <p:cNvPr id="9" name="组合 8"/>
          <p:cNvGrpSpPr/>
          <p:nvPr userDrawn="1"/>
        </p:nvGrpSpPr>
        <p:grpSpPr>
          <a:xfrm>
            <a:off x="211457" y="330202"/>
            <a:ext cx="419735" cy="419735"/>
            <a:chOff x="371" y="541"/>
            <a:chExt cx="606" cy="606"/>
          </a:xfrm>
        </p:grpSpPr>
        <p:sp>
          <p:nvSpPr>
            <p:cNvPr id="33" name="图形"/>
            <p:cNvSpPr/>
            <p:nvPr>
              <p:custDataLst>
                <p:tags r:id="rId2"/>
              </p:custDataLst>
            </p:nvPr>
          </p:nvSpPr>
          <p:spPr>
            <a:xfrm>
              <a:off x="371" y="541"/>
              <a:ext cx="606" cy="606"/>
            </a:xfrm>
            <a:prstGeom prst="ellipse">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包图粗黑体" panose="02000800000000000000" charset="-122"/>
                <a:ea typeface="包图粗黑体" panose="02000800000000000000" charset="-122"/>
                <a:cs typeface="思源宋体 SemiBold" panose="02020600000000000000" charset="-122"/>
              </a:endParaRPr>
            </a:p>
          </p:txBody>
        </p:sp>
        <p:grpSp>
          <p:nvGrpSpPr>
            <p:cNvPr id="29" name="组合 28"/>
            <p:cNvGrpSpPr/>
            <p:nvPr/>
          </p:nvGrpSpPr>
          <p:grpSpPr>
            <a:xfrm>
              <a:off x="469" y="703"/>
              <a:ext cx="354" cy="305"/>
              <a:chOff x="6715126" y="5464176"/>
              <a:chExt cx="307974" cy="265113"/>
            </a:xfrm>
            <a:solidFill>
              <a:srgbClr val="FFFFFF"/>
            </a:solidFill>
          </p:grpSpPr>
          <p:sp>
            <p:nvSpPr>
              <p:cNvPr id="30" name="图形"/>
              <p:cNvSpPr/>
              <p:nvPr>
                <p:custDataLst>
                  <p:tags r:id="rId3"/>
                </p:custDataLst>
              </p:nvPr>
            </p:nvSpPr>
            <p:spPr bwMode="auto">
              <a:xfrm>
                <a:off x="6731000" y="5581651"/>
                <a:ext cx="42862" cy="147638"/>
              </a:xfrm>
              <a:custGeom>
                <a:avLst/>
                <a:gdLst>
                  <a:gd name="T0" fmla="*/ 0 w 27"/>
                  <a:gd name="T1" fmla="*/ 14 h 93"/>
                  <a:gd name="T2" fmla="*/ 0 w 27"/>
                  <a:gd name="T3" fmla="*/ 93 h 93"/>
                  <a:gd name="T4" fmla="*/ 27 w 27"/>
                  <a:gd name="T5" fmla="*/ 93 h 93"/>
                  <a:gd name="T6" fmla="*/ 27 w 27"/>
                  <a:gd name="T7" fmla="*/ 0 h 93"/>
                  <a:gd name="T8" fmla="*/ 5 w 27"/>
                  <a:gd name="T9" fmla="*/ 22 h 93"/>
                  <a:gd name="T10" fmla="*/ 0 w 27"/>
                  <a:gd name="T11" fmla="*/ 14 h 93"/>
                </a:gdLst>
                <a:ahLst/>
                <a:cxnLst>
                  <a:cxn ang="0">
                    <a:pos x="T0" y="T1"/>
                  </a:cxn>
                  <a:cxn ang="0">
                    <a:pos x="T2" y="T3"/>
                  </a:cxn>
                  <a:cxn ang="0">
                    <a:pos x="T4" y="T5"/>
                  </a:cxn>
                  <a:cxn ang="0">
                    <a:pos x="T6" y="T7"/>
                  </a:cxn>
                  <a:cxn ang="0">
                    <a:pos x="T8" y="T9"/>
                  </a:cxn>
                  <a:cxn ang="0">
                    <a:pos x="T10" y="T11"/>
                  </a:cxn>
                </a:cxnLst>
                <a:rect l="0" t="0" r="r" b="b"/>
                <a:pathLst>
                  <a:path w="27" h="93">
                    <a:moveTo>
                      <a:pt x="0" y="14"/>
                    </a:moveTo>
                    <a:lnTo>
                      <a:pt x="0" y="93"/>
                    </a:lnTo>
                    <a:lnTo>
                      <a:pt x="27" y="93"/>
                    </a:lnTo>
                    <a:lnTo>
                      <a:pt x="27" y="0"/>
                    </a:lnTo>
                    <a:lnTo>
                      <a:pt x="5" y="22"/>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1" name="图形"/>
              <p:cNvSpPr/>
              <p:nvPr>
                <p:custDataLst>
                  <p:tags r:id="rId4"/>
                </p:custDataLst>
              </p:nvPr>
            </p:nvSpPr>
            <p:spPr bwMode="auto">
              <a:xfrm>
                <a:off x="6808788" y="5549901"/>
                <a:ext cx="47625" cy="179388"/>
              </a:xfrm>
              <a:custGeom>
                <a:avLst/>
                <a:gdLst>
                  <a:gd name="T0" fmla="*/ 0 w 30"/>
                  <a:gd name="T1" fmla="*/ 0 h 113"/>
                  <a:gd name="T2" fmla="*/ 0 w 30"/>
                  <a:gd name="T3" fmla="*/ 113 h 113"/>
                  <a:gd name="T4" fmla="*/ 30 w 30"/>
                  <a:gd name="T5" fmla="*/ 113 h 113"/>
                  <a:gd name="T6" fmla="*/ 30 w 30"/>
                  <a:gd name="T7" fmla="*/ 29 h 113"/>
                  <a:gd name="T8" fmla="*/ 0 w 30"/>
                  <a:gd name="T9" fmla="*/ 0 h 113"/>
                  <a:gd name="T10" fmla="*/ 0 w 30"/>
                  <a:gd name="T11" fmla="*/ 0 h 113"/>
                </a:gdLst>
                <a:ahLst/>
                <a:cxnLst>
                  <a:cxn ang="0">
                    <a:pos x="T0" y="T1"/>
                  </a:cxn>
                  <a:cxn ang="0">
                    <a:pos x="T2" y="T3"/>
                  </a:cxn>
                  <a:cxn ang="0">
                    <a:pos x="T4" y="T5"/>
                  </a:cxn>
                  <a:cxn ang="0">
                    <a:pos x="T6" y="T7"/>
                  </a:cxn>
                  <a:cxn ang="0">
                    <a:pos x="T8" y="T9"/>
                  </a:cxn>
                  <a:cxn ang="0">
                    <a:pos x="T10" y="T11"/>
                  </a:cxn>
                </a:cxnLst>
                <a:rect l="0" t="0" r="r" b="b"/>
                <a:pathLst>
                  <a:path w="30" h="113">
                    <a:moveTo>
                      <a:pt x="0" y="0"/>
                    </a:moveTo>
                    <a:lnTo>
                      <a:pt x="0" y="113"/>
                    </a:lnTo>
                    <a:lnTo>
                      <a:pt x="30" y="113"/>
                    </a:lnTo>
                    <a:lnTo>
                      <a:pt x="30" y="2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2" name="图形"/>
              <p:cNvSpPr/>
              <p:nvPr>
                <p:custDataLst>
                  <p:tags r:id="rId5"/>
                </p:custDataLst>
              </p:nvPr>
            </p:nvSpPr>
            <p:spPr bwMode="auto">
              <a:xfrm>
                <a:off x="6883400" y="5592763"/>
                <a:ext cx="46037" cy="136525"/>
              </a:xfrm>
              <a:custGeom>
                <a:avLst/>
                <a:gdLst>
                  <a:gd name="T0" fmla="*/ 0 w 29"/>
                  <a:gd name="T1" fmla="*/ 20 h 86"/>
                  <a:gd name="T2" fmla="*/ 0 w 29"/>
                  <a:gd name="T3" fmla="*/ 86 h 86"/>
                  <a:gd name="T4" fmla="*/ 29 w 29"/>
                  <a:gd name="T5" fmla="*/ 86 h 86"/>
                  <a:gd name="T6" fmla="*/ 29 w 29"/>
                  <a:gd name="T7" fmla="*/ 0 h 86"/>
                  <a:gd name="T8" fmla="*/ 5 w 29"/>
                  <a:gd name="T9" fmla="*/ 25 h 86"/>
                  <a:gd name="T10" fmla="*/ 0 w 29"/>
                  <a:gd name="T11" fmla="*/ 20 h 86"/>
                </a:gdLst>
                <a:ahLst/>
                <a:cxnLst>
                  <a:cxn ang="0">
                    <a:pos x="T0" y="T1"/>
                  </a:cxn>
                  <a:cxn ang="0">
                    <a:pos x="T2" y="T3"/>
                  </a:cxn>
                  <a:cxn ang="0">
                    <a:pos x="T4" y="T5"/>
                  </a:cxn>
                  <a:cxn ang="0">
                    <a:pos x="T6" y="T7"/>
                  </a:cxn>
                  <a:cxn ang="0">
                    <a:pos x="T8" y="T9"/>
                  </a:cxn>
                  <a:cxn ang="0">
                    <a:pos x="T10" y="T11"/>
                  </a:cxn>
                </a:cxnLst>
                <a:rect l="0" t="0" r="r" b="b"/>
                <a:pathLst>
                  <a:path w="29" h="86">
                    <a:moveTo>
                      <a:pt x="0" y="20"/>
                    </a:moveTo>
                    <a:lnTo>
                      <a:pt x="0" y="86"/>
                    </a:lnTo>
                    <a:lnTo>
                      <a:pt x="29" y="86"/>
                    </a:lnTo>
                    <a:lnTo>
                      <a:pt x="29" y="0"/>
                    </a:lnTo>
                    <a:lnTo>
                      <a:pt x="5" y="25"/>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8" name="图形"/>
              <p:cNvSpPr/>
              <p:nvPr>
                <p:custDataLst>
                  <p:tags r:id="rId6"/>
                </p:custDataLst>
              </p:nvPr>
            </p:nvSpPr>
            <p:spPr bwMode="auto">
              <a:xfrm>
                <a:off x="6964363" y="5526088"/>
                <a:ext cx="47625" cy="203200"/>
              </a:xfrm>
              <a:custGeom>
                <a:avLst/>
                <a:gdLst>
                  <a:gd name="T0" fmla="*/ 20 w 30"/>
                  <a:gd name="T1" fmla="*/ 0 h 128"/>
                  <a:gd name="T2" fmla="*/ 0 w 30"/>
                  <a:gd name="T3" fmla="*/ 20 h 128"/>
                  <a:gd name="T4" fmla="*/ 0 w 30"/>
                  <a:gd name="T5" fmla="*/ 128 h 128"/>
                  <a:gd name="T6" fmla="*/ 30 w 30"/>
                  <a:gd name="T7" fmla="*/ 128 h 128"/>
                  <a:gd name="T8" fmla="*/ 30 w 30"/>
                  <a:gd name="T9" fmla="*/ 17 h 128"/>
                  <a:gd name="T10" fmla="*/ 20 w 30"/>
                  <a:gd name="T11" fmla="*/ 17 h 128"/>
                  <a:gd name="T12" fmla="*/ 20 w 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30" h="128">
                    <a:moveTo>
                      <a:pt x="20" y="0"/>
                    </a:moveTo>
                    <a:lnTo>
                      <a:pt x="0" y="20"/>
                    </a:lnTo>
                    <a:lnTo>
                      <a:pt x="0" y="128"/>
                    </a:lnTo>
                    <a:lnTo>
                      <a:pt x="30" y="128"/>
                    </a:lnTo>
                    <a:lnTo>
                      <a:pt x="30" y="17"/>
                    </a:lnTo>
                    <a:lnTo>
                      <a:pt x="20" y="17"/>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4" name="图形"/>
              <p:cNvSpPr/>
              <p:nvPr>
                <p:custDataLst>
                  <p:tags r:id="rId7"/>
                </p:custDataLst>
              </p:nvPr>
            </p:nvSpPr>
            <p:spPr bwMode="auto">
              <a:xfrm>
                <a:off x="6715126" y="5464176"/>
                <a:ext cx="307974" cy="144463"/>
              </a:xfrm>
              <a:custGeom>
                <a:avLst/>
                <a:gdLst>
                  <a:gd name="T0" fmla="*/ 152 w 194"/>
                  <a:gd name="T1" fmla="*/ 0 h 91"/>
                  <a:gd name="T2" fmla="*/ 152 w 194"/>
                  <a:gd name="T3" fmla="*/ 7 h 91"/>
                  <a:gd name="T4" fmla="*/ 170 w 194"/>
                  <a:gd name="T5" fmla="*/ 7 h 91"/>
                  <a:gd name="T6" fmla="*/ 113 w 194"/>
                  <a:gd name="T7" fmla="*/ 64 h 91"/>
                  <a:gd name="T8" fmla="*/ 59 w 194"/>
                  <a:gd name="T9" fmla="*/ 10 h 91"/>
                  <a:gd name="T10" fmla="*/ 0 w 194"/>
                  <a:gd name="T11" fmla="*/ 69 h 91"/>
                  <a:gd name="T12" fmla="*/ 13 w 194"/>
                  <a:gd name="T13" fmla="*/ 81 h 91"/>
                  <a:gd name="T14" fmla="*/ 59 w 194"/>
                  <a:gd name="T15" fmla="*/ 37 h 91"/>
                  <a:gd name="T16" fmla="*/ 113 w 194"/>
                  <a:gd name="T17" fmla="*/ 91 h 91"/>
                  <a:gd name="T18" fmla="*/ 184 w 194"/>
                  <a:gd name="T19" fmla="*/ 22 h 91"/>
                  <a:gd name="T20" fmla="*/ 184 w 194"/>
                  <a:gd name="T21" fmla="*/ 44 h 91"/>
                  <a:gd name="T22" fmla="*/ 194 w 194"/>
                  <a:gd name="T23" fmla="*/ 44 h 91"/>
                  <a:gd name="T24" fmla="*/ 194 w 194"/>
                  <a:gd name="T25" fmla="*/ 0 h 91"/>
                  <a:gd name="T26" fmla="*/ 152 w 194"/>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91">
                    <a:moveTo>
                      <a:pt x="152" y="0"/>
                    </a:moveTo>
                    <a:lnTo>
                      <a:pt x="152" y="7"/>
                    </a:lnTo>
                    <a:lnTo>
                      <a:pt x="170" y="7"/>
                    </a:lnTo>
                    <a:lnTo>
                      <a:pt x="113" y="64"/>
                    </a:lnTo>
                    <a:lnTo>
                      <a:pt x="59" y="10"/>
                    </a:lnTo>
                    <a:lnTo>
                      <a:pt x="0" y="69"/>
                    </a:lnTo>
                    <a:lnTo>
                      <a:pt x="13" y="81"/>
                    </a:lnTo>
                    <a:lnTo>
                      <a:pt x="59" y="37"/>
                    </a:lnTo>
                    <a:lnTo>
                      <a:pt x="113" y="91"/>
                    </a:lnTo>
                    <a:lnTo>
                      <a:pt x="184" y="22"/>
                    </a:lnTo>
                    <a:lnTo>
                      <a:pt x="184" y="44"/>
                    </a:lnTo>
                    <a:lnTo>
                      <a:pt x="194" y="44"/>
                    </a:lnTo>
                    <a:lnTo>
                      <a:pt x="194" y="0"/>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grpSp>
      </p:grpSp>
    </p:spTree>
  </p:cSld>
  <p:clrMapOvr>
    <a:masterClrMapping/>
  </p:clrMapOvr>
  <p:transition advTm="2000">
    <p:wedg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7" grpId="0" bldLvl="0" animBg="1"/>
      <p:bldP spid="87" grpId="1"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7" name="任意多边形: 形状 12"/>
          <p:cNvSpPr/>
          <p:nvPr userDrawn="1"/>
        </p:nvSpPr>
        <p:spPr>
          <a:xfrm flipH="1">
            <a:off x="637" y="2"/>
            <a:ext cx="744855" cy="7334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EEA8A8"/>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思源黑体旧字形 Light" panose="020B0300000000000000" charset="-128"/>
            </a:endParaRPr>
          </a:p>
        </p:txBody>
      </p:sp>
      <p:sp>
        <p:nvSpPr>
          <p:cNvPr id="10" name="图形"/>
          <p:cNvSpPr/>
          <p:nvPr userDrawn="1">
            <p:custDataLst>
              <p:tags r:id="rId1"/>
            </p:custDataLst>
          </p:nvPr>
        </p:nvSpPr>
        <p:spPr>
          <a:xfrm>
            <a:off x="93982" y="332742"/>
            <a:ext cx="419735" cy="41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包图粗黑体" panose="02000800000000000000" charset="-122"/>
              <a:ea typeface="包图粗黑体" panose="02000800000000000000" charset="-122"/>
              <a:cs typeface="思源宋体 SemiBold" panose="02020600000000000000" charset="-122"/>
            </a:endParaRPr>
          </a:p>
        </p:txBody>
      </p:sp>
      <p:sp>
        <p:nvSpPr>
          <p:cNvPr id="87" name="任意多边形: 形状 12"/>
          <p:cNvSpPr/>
          <p:nvPr userDrawn="1"/>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思源黑体旧字形 Light" panose="020B0300000000000000" charset="-128"/>
            </a:endParaRPr>
          </a:p>
        </p:txBody>
      </p:sp>
      <p:grpSp>
        <p:nvGrpSpPr>
          <p:cNvPr id="2" name="组合 1"/>
          <p:cNvGrpSpPr/>
          <p:nvPr userDrawn="1"/>
        </p:nvGrpSpPr>
        <p:grpSpPr>
          <a:xfrm>
            <a:off x="0" y="6186807"/>
            <a:ext cx="1574800" cy="497205"/>
            <a:chOff x="0" y="9115"/>
            <a:chExt cx="3980" cy="1257"/>
          </a:xfrm>
        </p:grpSpPr>
        <p:sp>
          <p:nvSpPr>
            <p:cNvPr id="45"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p:cNvGrpSpPr/>
          <p:nvPr userDrawn="1"/>
        </p:nvGrpSpPr>
        <p:grpSpPr>
          <a:xfrm flipH="1" flipV="1">
            <a:off x="10617200" y="236222"/>
            <a:ext cx="1574800" cy="497205"/>
            <a:chOff x="0" y="9115"/>
            <a:chExt cx="3980" cy="1257"/>
          </a:xfrm>
        </p:grpSpPr>
        <p:sp>
          <p:nvSpPr>
            <p:cNvPr id="4"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userDrawn="1"/>
        </p:nvSpPr>
        <p:spPr>
          <a:xfrm>
            <a:off x="620395" y="268606"/>
            <a:ext cx="3505038" cy="646331"/>
          </a:xfrm>
          <a:prstGeom prst="rect">
            <a:avLst/>
          </a:prstGeom>
          <a:noFill/>
        </p:spPr>
        <p:txBody>
          <a:bodyPr wrap="square" rtlCol="0" anchor="t">
            <a:spAutoFit/>
          </a:bodyPr>
          <a:lstStyle>
            <a:defPPr>
              <a:defRPr lang="zh-CN"/>
            </a:defPPr>
            <a:lvl1pPr algn="dist">
              <a:defRPr sz="3600" b="1">
                <a:solidFill>
                  <a:schemeClr val="tx1">
                    <a:lumMod val="85000"/>
                    <a:lumOff val="15000"/>
                  </a:schemeClr>
                </a:solidFill>
                <a:latin typeface="微软雅黑" pitchFamily="34" charset="-122"/>
                <a:ea typeface="微软雅黑" pitchFamily="34" charset="-122"/>
                <a:cs typeface="包图粗黑体" panose="02000800000000000000" charset="-122"/>
              </a:defRPr>
            </a:lvl1pPr>
          </a:lstStyle>
          <a:p>
            <a:pPr lvl="0" algn="l"/>
            <a:r>
              <a:rPr lang="en-US" altLang="zh-CN" dirty="0">
                <a:sym typeface="+mn-ea"/>
              </a:rPr>
              <a:t>Add title text</a:t>
            </a:r>
            <a:endParaRPr lang="zh-CN" altLang="en-US" dirty="0">
              <a:sym typeface="+mn-ea"/>
            </a:endParaRPr>
          </a:p>
        </p:txBody>
      </p:sp>
      <p:grpSp>
        <p:nvGrpSpPr>
          <p:cNvPr id="9" name="组合 8"/>
          <p:cNvGrpSpPr/>
          <p:nvPr userDrawn="1"/>
        </p:nvGrpSpPr>
        <p:grpSpPr>
          <a:xfrm>
            <a:off x="211457" y="330202"/>
            <a:ext cx="419735" cy="419735"/>
            <a:chOff x="371" y="541"/>
            <a:chExt cx="606" cy="606"/>
          </a:xfrm>
        </p:grpSpPr>
        <p:sp>
          <p:nvSpPr>
            <p:cNvPr id="33" name="图形"/>
            <p:cNvSpPr/>
            <p:nvPr>
              <p:custDataLst>
                <p:tags r:id="rId2"/>
              </p:custDataLst>
            </p:nvPr>
          </p:nvSpPr>
          <p:spPr>
            <a:xfrm>
              <a:off x="371" y="541"/>
              <a:ext cx="606" cy="606"/>
            </a:xfrm>
            <a:prstGeom prst="ellipse">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包图粗黑体" panose="02000800000000000000" charset="-122"/>
                <a:ea typeface="包图粗黑体" panose="02000800000000000000" charset="-122"/>
                <a:cs typeface="思源宋体 SemiBold" panose="02020600000000000000" charset="-122"/>
              </a:endParaRPr>
            </a:p>
          </p:txBody>
        </p:sp>
        <p:grpSp>
          <p:nvGrpSpPr>
            <p:cNvPr id="29" name="组合 28"/>
            <p:cNvGrpSpPr/>
            <p:nvPr/>
          </p:nvGrpSpPr>
          <p:grpSpPr>
            <a:xfrm>
              <a:off x="469" y="703"/>
              <a:ext cx="354" cy="305"/>
              <a:chOff x="6715126" y="5464176"/>
              <a:chExt cx="307974" cy="265113"/>
            </a:xfrm>
            <a:solidFill>
              <a:srgbClr val="FFFFFF"/>
            </a:solidFill>
          </p:grpSpPr>
          <p:sp>
            <p:nvSpPr>
              <p:cNvPr id="30" name="图形"/>
              <p:cNvSpPr/>
              <p:nvPr>
                <p:custDataLst>
                  <p:tags r:id="rId3"/>
                </p:custDataLst>
              </p:nvPr>
            </p:nvSpPr>
            <p:spPr bwMode="auto">
              <a:xfrm>
                <a:off x="6731000" y="5581651"/>
                <a:ext cx="42862" cy="147638"/>
              </a:xfrm>
              <a:custGeom>
                <a:avLst/>
                <a:gdLst>
                  <a:gd name="T0" fmla="*/ 0 w 27"/>
                  <a:gd name="T1" fmla="*/ 14 h 93"/>
                  <a:gd name="T2" fmla="*/ 0 w 27"/>
                  <a:gd name="T3" fmla="*/ 93 h 93"/>
                  <a:gd name="T4" fmla="*/ 27 w 27"/>
                  <a:gd name="T5" fmla="*/ 93 h 93"/>
                  <a:gd name="T6" fmla="*/ 27 w 27"/>
                  <a:gd name="T7" fmla="*/ 0 h 93"/>
                  <a:gd name="T8" fmla="*/ 5 w 27"/>
                  <a:gd name="T9" fmla="*/ 22 h 93"/>
                  <a:gd name="T10" fmla="*/ 0 w 27"/>
                  <a:gd name="T11" fmla="*/ 14 h 93"/>
                </a:gdLst>
                <a:ahLst/>
                <a:cxnLst>
                  <a:cxn ang="0">
                    <a:pos x="T0" y="T1"/>
                  </a:cxn>
                  <a:cxn ang="0">
                    <a:pos x="T2" y="T3"/>
                  </a:cxn>
                  <a:cxn ang="0">
                    <a:pos x="T4" y="T5"/>
                  </a:cxn>
                  <a:cxn ang="0">
                    <a:pos x="T6" y="T7"/>
                  </a:cxn>
                  <a:cxn ang="0">
                    <a:pos x="T8" y="T9"/>
                  </a:cxn>
                  <a:cxn ang="0">
                    <a:pos x="T10" y="T11"/>
                  </a:cxn>
                </a:cxnLst>
                <a:rect l="0" t="0" r="r" b="b"/>
                <a:pathLst>
                  <a:path w="27" h="93">
                    <a:moveTo>
                      <a:pt x="0" y="14"/>
                    </a:moveTo>
                    <a:lnTo>
                      <a:pt x="0" y="93"/>
                    </a:lnTo>
                    <a:lnTo>
                      <a:pt x="27" y="93"/>
                    </a:lnTo>
                    <a:lnTo>
                      <a:pt x="27" y="0"/>
                    </a:lnTo>
                    <a:lnTo>
                      <a:pt x="5" y="22"/>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1" name="图形"/>
              <p:cNvSpPr/>
              <p:nvPr>
                <p:custDataLst>
                  <p:tags r:id="rId4"/>
                </p:custDataLst>
              </p:nvPr>
            </p:nvSpPr>
            <p:spPr bwMode="auto">
              <a:xfrm>
                <a:off x="6808788" y="5549901"/>
                <a:ext cx="47625" cy="179388"/>
              </a:xfrm>
              <a:custGeom>
                <a:avLst/>
                <a:gdLst>
                  <a:gd name="T0" fmla="*/ 0 w 30"/>
                  <a:gd name="T1" fmla="*/ 0 h 113"/>
                  <a:gd name="T2" fmla="*/ 0 w 30"/>
                  <a:gd name="T3" fmla="*/ 113 h 113"/>
                  <a:gd name="T4" fmla="*/ 30 w 30"/>
                  <a:gd name="T5" fmla="*/ 113 h 113"/>
                  <a:gd name="T6" fmla="*/ 30 w 30"/>
                  <a:gd name="T7" fmla="*/ 29 h 113"/>
                  <a:gd name="T8" fmla="*/ 0 w 30"/>
                  <a:gd name="T9" fmla="*/ 0 h 113"/>
                  <a:gd name="T10" fmla="*/ 0 w 30"/>
                  <a:gd name="T11" fmla="*/ 0 h 113"/>
                </a:gdLst>
                <a:ahLst/>
                <a:cxnLst>
                  <a:cxn ang="0">
                    <a:pos x="T0" y="T1"/>
                  </a:cxn>
                  <a:cxn ang="0">
                    <a:pos x="T2" y="T3"/>
                  </a:cxn>
                  <a:cxn ang="0">
                    <a:pos x="T4" y="T5"/>
                  </a:cxn>
                  <a:cxn ang="0">
                    <a:pos x="T6" y="T7"/>
                  </a:cxn>
                  <a:cxn ang="0">
                    <a:pos x="T8" y="T9"/>
                  </a:cxn>
                  <a:cxn ang="0">
                    <a:pos x="T10" y="T11"/>
                  </a:cxn>
                </a:cxnLst>
                <a:rect l="0" t="0" r="r" b="b"/>
                <a:pathLst>
                  <a:path w="30" h="113">
                    <a:moveTo>
                      <a:pt x="0" y="0"/>
                    </a:moveTo>
                    <a:lnTo>
                      <a:pt x="0" y="113"/>
                    </a:lnTo>
                    <a:lnTo>
                      <a:pt x="30" y="113"/>
                    </a:lnTo>
                    <a:lnTo>
                      <a:pt x="30" y="2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2" name="图形"/>
              <p:cNvSpPr/>
              <p:nvPr>
                <p:custDataLst>
                  <p:tags r:id="rId5"/>
                </p:custDataLst>
              </p:nvPr>
            </p:nvSpPr>
            <p:spPr bwMode="auto">
              <a:xfrm>
                <a:off x="6883400" y="5592763"/>
                <a:ext cx="46037" cy="136525"/>
              </a:xfrm>
              <a:custGeom>
                <a:avLst/>
                <a:gdLst>
                  <a:gd name="T0" fmla="*/ 0 w 29"/>
                  <a:gd name="T1" fmla="*/ 20 h 86"/>
                  <a:gd name="T2" fmla="*/ 0 w 29"/>
                  <a:gd name="T3" fmla="*/ 86 h 86"/>
                  <a:gd name="T4" fmla="*/ 29 w 29"/>
                  <a:gd name="T5" fmla="*/ 86 h 86"/>
                  <a:gd name="T6" fmla="*/ 29 w 29"/>
                  <a:gd name="T7" fmla="*/ 0 h 86"/>
                  <a:gd name="T8" fmla="*/ 5 w 29"/>
                  <a:gd name="T9" fmla="*/ 25 h 86"/>
                  <a:gd name="T10" fmla="*/ 0 w 29"/>
                  <a:gd name="T11" fmla="*/ 20 h 86"/>
                </a:gdLst>
                <a:ahLst/>
                <a:cxnLst>
                  <a:cxn ang="0">
                    <a:pos x="T0" y="T1"/>
                  </a:cxn>
                  <a:cxn ang="0">
                    <a:pos x="T2" y="T3"/>
                  </a:cxn>
                  <a:cxn ang="0">
                    <a:pos x="T4" y="T5"/>
                  </a:cxn>
                  <a:cxn ang="0">
                    <a:pos x="T6" y="T7"/>
                  </a:cxn>
                  <a:cxn ang="0">
                    <a:pos x="T8" y="T9"/>
                  </a:cxn>
                  <a:cxn ang="0">
                    <a:pos x="T10" y="T11"/>
                  </a:cxn>
                </a:cxnLst>
                <a:rect l="0" t="0" r="r" b="b"/>
                <a:pathLst>
                  <a:path w="29" h="86">
                    <a:moveTo>
                      <a:pt x="0" y="20"/>
                    </a:moveTo>
                    <a:lnTo>
                      <a:pt x="0" y="86"/>
                    </a:lnTo>
                    <a:lnTo>
                      <a:pt x="29" y="86"/>
                    </a:lnTo>
                    <a:lnTo>
                      <a:pt x="29" y="0"/>
                    </a:lnTo>
                    <a:lnTo>
                      <a:pt x="5" y="25"/>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8" name="图形"/>
              <p:cNvSpPr/>
              <p:nvPr>
                <p:custDataLst>
                  <p:tags r:id="rId6"/>
                </p:custDataLst>
              </p:nvPr>
            </p:nvSpPr>
            <p:spPr bwMode="auto">
              <a:xfrm>
                <a:off x="6964363" y="5526088"/>
                <a:ext cx="47625" cy="203200"/>
              </a:xfrm>
              <a:custGeom>
                <a:avLst/>
                <a:gdLst>
                  <a:gd name="T0" fmla="*/ 20 w 30"/>
                  <a:gd name="T1" fmla="*/ 0 h 128"/>
                  <a:gd name="T2" fmla="*/ 0 w 30"/>
                  <a:gd name="T3" fmla="*/ 20 h 128"/>
                  <a:gd name="T4" fmla="*/ 0 w 30"/>
                  <a:gd name="T5" fmla="*/ 128 h 128"/>
                  <a:gd name="T6" fmla="*/ 30 w 30"/>
                  <a:gd name="T7" fmla="*/ 128 h 128"/>
                  <a:gd name="T8" fmla="*/ 30 w 30"/>
                  <a:gd name="T9" fmla="*/ 17 h 128"/>
                  <a:gd name="T10" fmla="*/ 20 w 30"/>
                  <a:gd name="T11" fmla="*/ 17 h 128"/>
                  <a:gd name="T12" fmla="*/ 20 w 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30" h="128">
                    <a:moveTo>
                      <a:pt x="20" y="0"/>
                    </a:moveTo>
                    <a:lnTo>
                      <a:pt x="0" y="20"/>
                    </a:lnTo>
                    <a:lnTo>
                      <a:pt x="0" y="128"/>
                    </a:lnTo>
                    <a:lnTo>
                      <a:pt x="30" y="128"/>
                    </a:lnTo>
                    <a:lnTo>
                      <a:pt x="30" y="17"/>
                    </a:lnTo>
                    <a:lnTo>
                      <a:pt x="20" y="17"/>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4" name="图形"/>
              <p:cNvSpPr/>
              <p:nvPr>
                <p:custDataLst>
                  <p:tags r:id="rId7"/>
                </p:custDataLst>
              </p:nvPr>
            </p:nvSpPr>
            <p:spPr bwMode="auto">
              <a:xfrm>
                <a:off x="6715126" y="5464176"/>
                <a:ext cx="307974" cy="144463"/>
              </a:xfrm>
              <a:custGeom>
                <a:avLst/>
                <a:gdLst>
                  <a:gd name="T0" fmla="*/ 152 w 194"/>
                  <a:gd name="T1" fmla="*/ 0 h 91"/>
                  <a:gd name="T2" fmla="*/ 152 w 194"/>
                  <a:gd name="T3" fmla="*/ 7 h 91"/>
                  <a:gd name="T4" fmla="*/ 170 w 194"/>
                  <a:gd name="T5" fmla="*/ 7 h 91"/>
                  <a:gd name="T6" fmla="*/ 113 w 194"/>
                  <a:gd name="T7" fmla="*/ 64 h 91"/>
                  <a:gd name="T8" fmla="*/ 59 w 194"/>
                  <a:gd name="T9" fmla="*/ 10 h 91"/>
                  <a:gd name="T10" fmla="*/ 0 w 194"/>
                  <a:gd name="T11" fmla="*/ 69 h 91"/>
                  <a:gd name="T12" fmla="*/ 13 w 194"/>
                  <a:gd name="T13" fmla="*/ 81 h 91"/>
                  <a:gd name="T14" fmla="*/ 59 w 194"/>
                  <a:gd name="T15" fmla="*/ 37 h 91"/>
                  <a:gd name="T16" fmla="*/ 113 w 194"/>
                  <a:gd name="T17" fmla="*/ 91 h 91"/>
                  <a:gd name="T18" fmla="*/ 184 w 194"/>
                  <a:gd name="T19" fmla="*/ 22 h 91"/>
                  <a:gd name="T20" fmla="*/ 184 w 194"/>
                  <a:gd name="T21" fmla="*/ 44 h 91"/>
                  <a:gd name="T22" fmla="*/ 194 w 194"/>
                  <a:gd name="T23" fmla="*/ 44 h 91"/>
                  <a:gd name="T24" fmla="*/ 194 w 194"/>
                  <a:gd name="T25" fmla="*/ 0 h 91"/>
                  <a:gd name="T26" fmla="*/ 152 w 194"/>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91">
                    <a:moveTo>
                      <a:pt x="152" y="0"/>
                    </a:moveTo>
                    <a:lnTo>
                      <a:pt x="152" y="7"/>
                    </a:lnTo>
                    <a:lnTo>
                      <a:pt x="170" y="7"/>
                    </a:lnTo>
                    <a:lnTo>
                      <a:pt x="113" y="64"/>
                    </a:lnTo>
                    <a:lnTo>
                      <a:pt x="59" y="10"/>
                    </a:lnTo>
                    <a:lnTo>
                      <a:pt x="0" y="69"/>
                    </a:lnTo>
                    <a:lnTo>
                      <a:pt x="13" y="81"/>
                    </a:lnTo>
                    <a:lnTo>
                      <a:pt x="59" y="37"/>
                    </a:lnTo>
                    <a:lnTo>
                      <a:pt x="113" y="91"/>
                    </a:lnTo>
                    <a:lnTo>
                      <a:pt x="184" y="22"/>
                    </a:lnTo>
                    <a:lnTo>
                      <a:pt x="184" y="44"/>
                    </a:lnTo>
                    <a:lnTo>
                      <a:pt x="194" y="44"/>
                    </a:lnTo>
                    <a:lnTo>
                      <a:pt x="194" y="0"/>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grpSp>
      </p:grpSp>
    </p:spTree>
  </p:cSld>
  <p:clrMapOvr>
    <a:masterClrMapping/>
  </p:clrMapOvr>
  <p:transition advTm="2000">
    <p:wedg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7" grpId="0" bldLvl="0" animBg="1"/>
      <p:bldP spid="87" grpId="1"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7" name="任意多边形: 形状 12"/>
          <p:cNvSpPr/>
          <p:nvPr userDrawn="1"/>
        </p:nvSpPr>
        <p:spPr>
          <a:xfrm flipH="1">
            <a:off x="637" y="2"/>
            <a:ext cx="744855" cy="7334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EEA8A8"/>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思源黑体旧字形 Light" panose="020B0300000000000000" charset="-128"/>
            </a:endParaRPr>
          </a:p>
        </p:txBody>
      </p:sp>
      <p:sp>
        <p:nvSpPr>
          <p:cNvPr id="10" name="图形"/>
          <p:cNvSpPr/>
          <p:nvPr userDrawn="1">
            <p:custDataLst>
              <p:tags r:id="rId1"/>
            </p:custDataLst>
          </p:nvPr>
        </p:nvSpPr>
        <p:spPr>
          <a:xfrm>
            <a:off x="93982" y="332742"/>
            <a:ext cx="419735" cy="41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包图粗黑体" panose="02000800000000000000" charset="-122"/>
              <a:ea typeface="包图粗黑体" panose="02000800000000000000" charset="-122"/>
              <a:cs typeface="思源宋体 SemiBold" panose="02020600000000000000" charset="-122"/>
            </a:endParaRPr>
          </a:p>
        </p:txBody>
      </p:sp>
      <p:sp>
        <p:nvSpPr>
          <p:cNvPr id="87" name="任意多边形: 形状 12"/>
          <p:cNvSpPr/>
          <p:nvPr userDrawn="1"/>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思源黑体旧字形 Light" panose="020B0300000000000000" charset="-128"/>
            </a:endParaRPr>
          </a:p>
        </p:txBody>
      </p:sp>
      <p:grpSp>
        <p:nvGrpSpPr>
          <p:cNvPr id="2" name="组合 1"/>
          <p:cNvGrpSpPr/>
          <p:nvPr userDrawn="1"/>
        </p:nvGrpSpPr>
        <p:grpSpPr>
          <a:xfrm>
            <a:off x="0" y="6186807"/>
            <a:ext cx="1574800" cy="497205"/>
            <a:chOff x="0" y="9115"/>
            <a:chExt cx="3980" cy="1257"/>
          </a:xfrm>
        </p:grpSpPr>
        <p:sp>
          <p:nvSpPr>
            <p:cNvPr id="45"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p:cNvGrpSpPr/>
          <p:nvPr userDrawn="1"/>
        </p:nvGrpSpPr>
        <p:grpSpPr>
          <a:xfrm flipH="1" flipV="1">
            <a:off x="10617200" y="236222"/>
            <a:ext cx="1574800" cy="497205"/>
            <a:chOff x="0" y="9115"/>
            <a:chExt cx="3980" cy="1257"/>
          </a:xfrm>
        </p:grpSpPr>
        <p:sp>
          <p:nvSpPr>
            <p:cNvPr id="4"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userDrawn="1"/>
        </p:nvSpPr>
        <p:spPr>
          <a:xfrm>
            <a:off x="620395" y="268606"/>
            <a:ext cx="3377447" cy="646331"/>
          </a:xfrm>
          <a:prstGeom prst="rect">
            <a:avLst/>
          </a:prstGeom>
          <a:noFill/>
        </p:spPr>
        <p:txBody>
          <a:bodyPr wrap="square" rtlCol="0" anchor="t">
            <a:spAutoFit/>
          </a:bodyPr>
          <a:lstStyle>
            <a:defPPr>
              <a:defRPr lang="zh-CN"/>
            </a:defPPr>
            <a:lvl1pPr algn="dist">
              <a:defRPr sz="3600" b="1">
                <a:solidFill>
                  <a:schemeClr val="tx1">
                    <a:lumMod val="85000"/>
                    <a:lumOff val="15000"/>
                  </a:schemeClr>
                </a:solidFill>
                <a:latin typeface="微软雅黑" pitchFamily="34" charset="-122"/>
                <a:ea typeface="微软雅黑" pitchFamily="34" charset="-122"/>
                <a:cs typeface="包图粗黑体" panose="02000800000000000000" charset="-122"/>
              </a:defRPr>
            </a:lvl1pPr>
          </a:lstStyle>
          <a:p>
            <a:pPr lvl="0" algn="l"/>
            <a:r>
              <a:rPr lang="en-US" altLang="zh-CN" dirty="0">
                <a:sym typeface="+mn-ea"/>
              </a:rPr>
              <a:t>Add title text</a:t>
            </a:r>
            <a:endParaRPr lang="zh-CN" altLang="en-US" dirty="0">
              <a:sym typeface="+mn-ea"/>
            </a:endParaRPr>
          </a:p>
        </p:txBody>
      </p:sp>
      <p:grpSp>
        <p:nvGrpSpPr>
          <p:cNvPr id="9" name="组合 8"/>
          <p:cNvGrpSpPr/>
          <p:nvPr userDrawn="1"/>
        </p:nvGrpSpPr>
        <p:grpSpPr>
          <a:xfrm>
            <a:off x="211457" y="330202"/>
            <a:ext cx="419735" cy="419735"/>
            <a:chOff x="371" y="541"/>
            <a:chExt cx="606" cy="606"/>
          </a:xfrm>
        </p:grpSpPr>
        <p:sp>
          <p:nvSpPr>
            <p:cNvPr id="33" name="图形"/>
            <p:cNvSpPr/>
            <p:nvPr>
              <p:custDataLst>
                <p:tags r:id="rId2"/>
              </p:custDataLst>
            </p:nvPr>
          </p:nvSpPr>
          <p:spPr>
            <a:xfrm>
              <a:off x="371" y="541"/>
              <a:ext cx="606" cy="606"/>
            </a:xfrm>
            <a:prstGeom prst="ellipse">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包图粗黑体" panose="02000800000000000000" charset="-122"/>
                <a:ea typeface="包图粗黑体" panose="02000800000000000000" charset="-122"/>
                <a:cs typeface="思源宋体 SemiBold" panose="02020600000000000000" charset="-122"/>
              </a:endParaRPr>
            </a:p>
          </p:txBody>
        </p:sp>
        <p:grpSp>
          <p:nvGrpSpPr>
            <p:cNvPr id="29" name="组合 28"/>
            <p:cNvGrpSpPr/>
            <p:nvPr/>
          </p:nvGrpSpPr>
          <p:grpSpPr>
            <a:xfrm>
              <a:off x="469" y="703"/>
              <a:ext cx="354" cy="305"/>
              <a:chOff x="6715126" y="5464176"/>
              <a:chExt cx="307974" cy="265113"/>
            </a:xfrm>
            <a:solidFill>
              <a:srgbClr val="FFFFFF"/>
            </a:solidFill>
          </p:grpSpPr>
          <p:sp>
            <p:nvSpPr>
              <p:cNvPr id="30" name="图形"/>
              <p:cNvSpPr/>
              <p:nvPr>
                <p:custDataLst>
                  <p:tags r:id="rId3"/>
                </p:custDataLst>
              </p:nvPr>
            </p:nvSpPr>
            <p:spPr bwMode="auto">
              <a:xfrm>
                <a:off x="6731000" y="5581651"/>
                <a:ext cx="42862" cy="147638"/>
              </a:xfrm>
              <a:custGeom>
                <a:avLst/>
                <a:gdLst>
                  <a:gd name="T0" fmla="*/ 0 w 27"/>
                  <a:gd name="T1" fmla="*/ 14 h 93"/>
                  <a:gd name="T2" fmla="*/ 0 w 27"/>
                  <a:gd name="T3" fmla="*/ 93 h 93"/>
                  <a:gd name="T4" fmla="*/ 27 w 27"/>
                  <a:gd name="T5" fmla="*/ 93 h 93"/>
                  <a:gd name="T6" fmla="*/ 27 w 27"/>
                  <a:gd name="T7" fmla="*/ 0 h 93"/>
                  <a:gd name="T8" fmla="*/ 5 w 27"/>
                  <a:gd name="T9" fmla="*/ 22 h 93"/>
                  <a:gd name="T10" fmla="*/ 0 w 27"/>
                  <a:gd name="T11" fmla="*/ 14 h 93"/>
                </a:gdLst>
                <a:ahLst/>
                <a:cxnLst>
                  <a:cxn ang="0">
                    <a:pos x="T0" y="T1"/>
                  </a:cxn>
                  <a:cxn ang="0">
                    <a:pos x="T2" y="T3"/>
                  </a:cxn>
                  <a:cxn ang="0">
                    <a:pos x="T4" y="T5"/>
                  </a:cxn>
                  <a:cxn ang="0">
                    <a:pos x="T6" y="T7"/>
                  </a:cxn>
                  <a:cxn ang="0">
                    <a:pos x="T8" y="T9"/>
                  </a:cxn>
                  <a:cxn ang="0">
                    <a:pos x="T10" y="T11"/>
                  </a:cxn>
                </a:cxnLst>
                <a:rect l="0" t="0" r="r" b="b"/>
                <a:pathLst>
                  <a:path w="27" h="93">
                    <a:moveTo>
                      <a:pt x="0" y="14"/>
                    </a:moveTo>
                    <a:lnTo>
                      <a:pt x="0" y="93"/>
                    </a:lnTo>
                    <a:lnTo>
                      <a:pt x="27" y="93"/>
                    </a:lnTo>
                    <a:lnTo>
                      <a:pt x="27" y="0"/>
                    </a:lnTo>
                    <a:lnTo>
                      <a:pt x="5" y="22"/>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1" name="图形"/>
              <p:cNvSpPr/>
              <p:nvPr>
                <p:custDataLst>
                  <p:tags r:id="rId4"/>
                </p:custDataLst>
              </p:nvPr>
            </p:nvSpPr>
            <p:spPr bwMode="auto">
              <a:xfrm>
                <a:off x="6808788" y="5549901"/>
                <a:ext cx="47625" cy="179388"/>
              </a:xfrm>
              <a:custGeom>
                <a:avLst/>
                <a:gdLst>
                  <a:gd name="T0" fmla="*/ 0 w 30"/>
                  <a:gd name="T1" fmla="*/ 0 h 113"/>
                  <a:gd name="T2" fmla="*/ 0 w 30"/>
                  <a:gd name="T3" fmla="*/ 113 h 113"/>
                  <a:gd name="T4" fmla="*/ 30 w 30"/>
                  <a:gd name="T5" fmla="*/ 113 h 113"/>
                  <a:gd name="T6" fmla="*/ 30 w 30"/>
                  <a:gd name="T7" fmla="*/ 29 h 113"/>
                  <a:gd name="T8" fmla="*/ 0 w 30"/>
                  <a:gd name="T9" fmla="*/ 0 h 113"/>
                  <a:gd name="T10" fmla="*/ 0 w 30"/>
                  <a:gd name="T11" fmla="*/ 0 h 113"/>
                </a:gdLst>
                <a:ahLst/>
                <a:cxnLst>
                  <a:cxn ang="0">
                    <a:pos x="T0" y="T1"/>
                  </a:cxn>
                  <a:cxn ang="0">
                    <a:pos x="T2" y="T3"/>
                  </a:cxn>
                  <a:cxn ang="0">
                    <a:pos x="T4" y="T5"/>
                  </a:cxn>
                  <a:cxn ang="0">
                    <a:pos x="T6" y="T7"/>
                  </a:cxn>
                  <a:cxn ang="0">
                    <a:pos x="T8" y="T9"/>
                  </a:cxn>
                  <a:cxn ang="0">
                    <a:pos x="T10" y="T11"/>
                  </a:cxn>
                </a:cxnLst>
                <a:rect l="0" t="0" r="r" b="b"/>
                <a:pathLst>
                  <a:path w="30" h="113">
                    <a:moveTo>
                      <a:pt x="0" y="0"/>
                    </a:moveTo>
                    <a:lnTo>
                      <a:pt x="0" y="113"/>
                    </a:lnTo>
                    <a:lnTo>
                      <a:pt x="30" y="113"/>
                    </a:lnTo>
                    <a:lnTo>
                      <a:pt x="30" y="2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2" name="图形"/>
              <p:cNvSpPr/>
              <p:nvPr>
                <p:custDataLst>
                  <p:tags r:id="rId5"/>
                </p:custDataLst>
              </p:nvPr>
            </p:nvSpPr>
            <p:spPr bwMode="auto">
              <a:xfrm>
                <a:off x="6883400" y="5592763"/>
                <a:ext cx="46037" cy="136525"/>
              </a:xfrm>
              <a:custGeom>
                <a:avLst/>
                <a:gdLst>
                  <a:gd name="T0" fmla="*/ 0 w 29"/>
                  <a:gd name="T1" fmla="*/ 20 h 86"/>
                  <a:gd name="T2" fmla="*/ 0 w 29"/>
                  <a:gd name="T3" fmla="*/ 86 h 86"/>
                  <a:gd name="T4" fmla="*/ 29 w 29"/>
                  <a:gd name="T5" fmla="*/ 86 h 86"/>
                  <a:gd name="T6" fmla="*/ 29 w 29"/>
                  <a:gd name="T7" fmla="*/ 0 h 86"/>
                  <a:gd name="T8" fmla="*/ 5 w 29"/>
                  <a:gd name="T9" fmla="*/ 25 h 86"/>
                  <a:gd name="T10" fmla="*/ 0 w 29"/>
                  <a:gd name="T11" fmla="*/ 20 h 86"/>
                </a:gdLst>
                <a:ahLst/>
                <a:cxnLst>
                  <a:cxn ang="0">
                    <a:pos x="T0" y="T1"/>
                  </a:cxn>
                  <a:cxn ang="0">
                    <a:pos x="T2" y="T3"/>
                  </a:cxn>
                  <a:cxn ang="0">
                    <a:pos x="T4" y="T5"/>
                  </a:cxn>
                  <a:cxn ang="0">
                    <a:pos x="T6" y="T7"/>
                  </a:cxn>
                  <a:cxn ang="0">
                    <a:pos x="T8" y="T9"/>
                  </a:cxn>
                  <a:cxn ang="0">
                    <a:pos x="T10" y="T11"/>
                  </a:cxn>
                </a:cxnLst>
                <a:rect l="0" t="0" r="r" b="b"/>
                <a:pathLst>
                  <a:path w="29" h="86">
                    <a:moveTo>
                      <a:pt x="0" y="20"/>
                    </a:moveTo>
                    <a:lnTo>
                      <a:pt x="0" y="86"/>
                    </a:lnTo>
                    <a:lnTo>
                      <a:pt x="29" y="86"/>
                    </a:lnTo>
                    <a:lnTo>
                      <a:pt x="29" y="0"/>
                    </a:lnTo>
                    <a:lnTo>
                      <a:pt x="5" y="25"/>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8" name="图形"/>
              <p:cNvSpPr/>
              <p:nvPr>
                <p:custDataLst>
                  <p:tags r:id="rId6"/>
                </p:custDataLst>
              </p:nvPr>
            </p:nvSpPr>
            <p:spPr bwMode="auto">
              <a:xfrm>
                <a:off x="6964363" y="5526088"/>
                <a:ext cx="47625" cy="203200"/>
              </a:xfrm>
              <a:custGeom>
                <a:avLst/>
                <a:gdLst>
                  <a:gd name="T0" fmla="*/ 20 w 30"/>
                  <a:gd name="T1" fmla="*/ 0 h 128"/>
                  <a:gd name="T2" fmla="*/ 0 w 30"/>
                  <a:gd name="T3" fmla="*/ 20 h 128"/>
                  <a:gd name="T4" fmla="*/ 0 w 30"/>
                  <a:gd name="T5" fmla="*/ 128 h 128"/>
                  <a:gd name="T6" fmla="*/ 30 w 30"/>
                  <a:gd name="T7" fmla="*/ 128 h 128"/>
                  <a:gd name="T8" fmla="*/ 30 w 30"/>
                  <a:gd name="T9" fmla="*/ 17 h 128"/>
                  <a:gd name="T10" fmla="*/ 20 w 30"/>
                  <a:gd name="T11" fmla="*/ 17 h 128"/>
                  <a:gd name="T12" fmla="*/ 20 w 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30" h="128">
                    <a:moveTo>
                      <a:pt x="20" y="0"/>
                    </a:moveTo>
                    <a:lnTo>
                      <a:pt x="0" y="20"/>
                    </a:lnTo>
                    <a:lnTo>
                      <a:pt x="0" y="128"/>
                    </a:lnTo>
                    <a:lnTo>
                      <a:pt x="30" y="128"/>
                    </a:lnTo>
                    <a:lnTo>
                      <a:pt x="30" y="17"/>
                    </a:lnTo>
                    <a:lnTo>
                      <a:pt x="20" y="17"/>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4" name="图形"/>
              <p:cNvSpPr/>
              <p:nvPr>
                <p:custDataLst>
                  <p:tags r:id="rId7"/>
                </p:custDataLst>
              </p:nvPr>
            </p:nvSpPr>
            <p:spPr bwMode="auto">
              <a:xfrm>
                <a:off x="6715126" y="5464176"/>
                <a:ext cx="307974" cy="144463"/>
              </a:xfrm>
              <a:custGeom>
                <a:avLst/>
                <a:gdLst>
                  <a:gd name="T0" fmla="*/ 152 w 194"/>
                  <a:gd name="T1" fmla="*/ 0 h 91"/>
                  <a:gd name="T2" fmla="*/ 152 w 194"/>
                  <a:gd name="T3" fmla="*/ 7 h 91"/>
                  <a:gd name="T4" fmla="*/ 170 w 194"/>
                  <a:gd name="T5" fmla="*/ 7 h 91"/>
                  <a:gd name="T6" fmla="*/ 113 w 194"/>
                  <a:gd name="T7" fmla="*/ 64 h 91"/>
                  <a:gd name="T8" fmla="*/ 59 w 194"/>
                  <a:gd name="T9" fmla="*/ 10 h 91"/>
                  <a:gd name="T10" fmla="*/ 0 w 194"/>
                  <a:gd name="T11" fmla="*/ 69 h 91"/>
                  <a:gd name="T12" fmla="*/ 13 w 194"/>
                  <a:gd name="T13" fmla="*/ 81 h 91"/>
                  <a:gd name="T14" fmla="*/ 59 w 194"/>
                  <a:gd name="T15" fmla="*/ 37 h 91"/>
                  <a:gd name="T16" fmla="*/ 113 w 194"/>
                  <a:gd name="T17" fmla="*/ 91 h 91"/>
                  <a:gd name="T18" fmla="*/ 184 w 194"/>
                  <a:gd name="T19" fmla="*/ 22 h 91"/>
                  <a:gd name="T20" fmla="*/ 184 w 194"/>
                  <a:gd name="T21" fmla="*/ 44 h 91"/>
                  <a:gd name="T22" fmla="*/ 194 w 194"/>
                  <a:gd name="T23" fmla="*/ 44 h 91"/>
                  <a:gd name="T24" fmla="*/ 194 w 194"/>
                  <a:gd name="T25" fmla="*/ 0 h 91"/>
                  <a:gd name="T26" fmla="*/ 152 w 194"/>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91">
                    <a:moveTo>
                      <a:pt x="152" y="0"/>
                    </a:moveTo>
                    <a:lnTo>
                      <a:pt x="152" y="7"/>
                    </a:lnTo>
                    <a:lnTo>
                      <a:pt x="170" y="7"/>
                    </a:lnTo>
                    <a:lnTo>
                      <a:pt x="113" y="64"/>
                    </a:lnTo>
                    <a:lnTo>
                      <a:pt x="59" y="10"/>
                    </a:lnTo>
                    <a:lnTo>
                      <a:pt x="0" y="69"/>
                    </a:lnTo>
                    <a:lnTo>
                      <a:pt x="13" y="81"/>
                    </a:lnTo>
                    <a:lnTo>
                      <a:pt x="59" y="37"/>
                    </a:lnTo>
                    <a:lnTo>
                      <a:pt x="113" y="91"/>
                    </a:lnTo>
                    <a:lnTo>
                      <a:pt x="184" y="22"/>
                    </a:lnTo>
                    <a:lnTo>
                      <a:pt x="184" y="44"/>
                    </a:lnTo>
                    <a:lnTo>
                      <a:pt x="194" y="44"/>
                    </a:lnTo>
                    <a:lnTo>
                      <a:pt x="194" y="0"/>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grpSp>
      </p:grpSp>
    </p:spTree>
  </p:cSld>
  <p:clrMapOvr>
    <a:masterClrMapping/>
  </p:clrMapOvr>
  <p:transition advTm="2000">
    <p:wedg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7" grpId="0" bldLvl="0" animBg="1"/>
      <p:bldP spid="87" grpId="1"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任意多边形: 形状 12"/>
          <p:cNvSpPr/>
          <p:nvPr userDrawn="1"/>
        </p:nvSpPr>
        <p:spPr>
          <a:xfrm flipH="1">
            <a:off x="637" y="2"/>
            <a:ext cx="744855" cy="7334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EEA8A8"/>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思源黑体旧字形 Light" panose="020B0300000000000000" charset="-128"/>
            </a:endParaRPr>
          </a:p>
        </p:txBody>
      </p:sp>
      <p:sp>
        <p:nvSpPr>
          <p:cNvPr id="10" name="图形"/>
          <p:cNvSpPr/>
          <p:nvPr userDrawn="1">
            <p:custDataLst>
              <p:tags r:id="rId1"/>
            </p:custDataLst>
          </p:nvPr>
        </p:nvSpPr>
        <p:spPr>
          <a:xfrm>
            <a:off x="93982" y="332742"/>
            <a:ext cx="419735" cy="41973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包图粗黑体" panose="02000800000000000000" charset="-122"/>
              <a:ea typeface="包图粗黑体" panose="02000800000000000000" charset="-122"/>
              <a:cs typeface="思源宋体 SemiBold" panose="02020600000000000000" charset="-122"/>
            </a:endParaRPr>
          </a:p>
        </p:txBody>
      </p:sp>
      <p:sp>
        <p:nvSpPr>
          <p:cNvPr id="87" name="任意多边形: 形状 12"/>
          <p:cNvSpPr/>
          <p:nvPr userDrawn="1"/>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思源黑体旧字形 Light" panose="020B0300000000000000" charset="-128"/>
            </a:endParaRPr>
          </a:p>
        </p:txBody>
      </p:sp>
      <p:grpSp>
        <p:nvGrpSpPr>
          <p:cNvPr id="2" name="组合 1"/>
          <p:cNvGrpSpPr/>
          <p:nvPr userDrawn="1"/>
        </p:nvGrpSpPr>
        <p:grpSpPr>
          <a:xfrm>
            <a:off x="0" y="6186807"/>
            <a:ext cx="1574800" cy="497205"/>
            <a:chOff x="0" y="9115"/>
            <a:chExt cx="3980" cy="1257"/>
          </a:xfrm>
        </p:grpSpPr>
        <p:sp>
          <p:nvSpPr>
            <p:cNvPr id="45"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40"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3" name="组合 2"/>
          <p:cNvGrpSpPr/>
          <p:nvPr userDrawn="1"/>
        </p:nvGrpSpPr>
        <p:grpSpPr>
          <a:xfrm flipH="1" flipV="1">
            <a:off x="10617200" y="236222"/>
            <a:ext cx="1574800" cy="497205"/>
            <a:chOff x="0" y="9115"/>
            <a:chExt cx="3980" cy="1257"/>
          </a:xfrm>
        </p:grpSpPr>
        <p:sp>
          <p:nvSpPr>
            <p:cNvPr id="4"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5"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6" name="文本框 5"/>
          <p:cNvSpPr txBox="1"/>
          <p:nvPr userDrawn="1"/>
        </p:nvSpPr>
        <p:spPr>
          <a:xfrm>
            <a:off x="620395" y="268606"/>
            <a:ext cx="3520986" cy="646331"/>
          </a:xfrm>
          <a:prstGeom prst="rect">
            <a:avLst/>
          </a:prstGeom>
          <a:noFill/>
        </p:spPr>
        <p:txBody>
          <a:bodyPr wrap="square" rtlCol="0" anchor="t">
            <a:spAutoFit/>
          </a:bodyPr>
          <a:lstStyle>
            <a:defPPr>
              <a:defRPr lang="zh-CN"/>
            </a:defPPr>
            <a:lvl1pPr algn="dist">
              <a:defRPr sz="3600" b="1">
                <a:solidFill>
                  <a:schemeClr val="tx1">
                    <a:lumMod val="85000"/>
                    <a:lumOff val="15000"/>
                  </a:schemeClr>
                </a:solidFill>
                <a:latin typeface="微软雅黑" pitchFamily="34" charset="-122"/>
                <a:ea typeface="微软雅黑" pitchFamily="34" charset="-122"/>
                <a:cs typeface="包图粗黑体" panose="02000800000000000000" charset="-122"/>
              </a:defRPr>
            </a:lvl1pPr>
          </a:lstStyle>
          <a:p>
            <a:pPr lvl="0" algn="l"/>
            <a:r>
              <a:rPr lang="en-US" altLang="zh-CN" dirty="0">
                <a:sym typeface="+mn-ea"/>
              </a:rPr>
              <a:t>Add title text</a:t>
            </a:r>
            <a:endParaRPr lang="zh-CN" altLang="en-US" dirty="0">
              <a:sym typeface="+mn-ea"/>
            </a:endParaRPr>
          </a:p>
        </p:txBody>
      </p:sp>
      <p:grpSp>
        <p:nvGrpSpPr>
          <p:cNvPr id="9" name="组合 8"/>
          <p:cNvGrpSpPr/>
          <p:nvPr userDrawn="1"/>
        </p:nvGrpSpPr>
        <p:grpSpPr>
          <a:xfrm>
            <a:off x="211457" y="330202"/>
            <a:ext cx="419735" cy="419735"/>
            <a:chOff x="371" y="541"/>
            <a:chExt cx="606" cy="606"/>
          </a:xfrm>
        </p:grpSpPr>
        <p:sp>
          <p:nvSpPr>
            <p:cNvPr id="33" name="图形"/>
            <p:cNvSpPr/>
            <p:nvPr>
              <p:custDataLst>
                <p:tags r:id="rId2"/>
              </p:custDataLst>
            </p:nvPr>
          </p:nvSpPr>
          <p:spPr>
            <a:xfrm>
              <a:off x="371" y="541"/>
              <a:ext cx="606" cy="606"/>
            </a:xfrm>
            <a:prstGeom prst="ellipse">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包图粗黑体" panose="02000800000000000000" charset="-122"/>
                <a:ea typeface="包图粗黑体" panose="02000800000000000000" charset="-122"/>
                <a:cs typeface="思源宋体 SemiBold" panose="02020600000000000000" charset="-122"/>
              </a:endParaRPr>
            </a:p>
          </p:txBody>
        </p:sp>
        <p:grpSp>
          <p:nvGrpSpPr>
            <p:cNvPr id="29" name="组合 28"/>
            <p:cNvGrpSpPr/>
            <p:nvPr/>
          </p:nvGrpSpPr>
          <p:grpSpPr>
            <a:xfrm>
              <a:off x="469" y="703"/>
              <a:ext cx="354" cy="305"/>
              <a:chOff x="6715126" y="5464176"/>
              <a:chExt cx="307974" cy="265113"/>
            </a:xfrm>
            <a:solidFill>
              <a:srgbClr val="FFFFFF"/>
            </a:solidFill>
          </p:grpSpPr>
          <p:sp>
            <p:nvSpPr>
              <p:cNvPr id="30" name="图形"/>
              <p:cNvSpPr/>
              <p:nvPr>
                <p:custDataLst>
                  <p:tags r:id="rId3"/>
                </p:custDataLst>
              </p:nvPr>
            </p:nvSpPr>
            <p:spPr bwMode="auto">
              <a:xfrm>
                <a:off x="6731000" y="5581651"/>
                <a:ext cx="42862" cy="147638"/>
              </a:xfrm>
              <a:custGeom>
                <a:avLst/>
                <a:gdLst>
                  <a:gd name="T0" fmla="*/ 0 w 27"/>
                  <a:gd name="T1" fmla="*/ 14 h 93"/>
                  <a:gd name="T2" fmla="*/ 0 w 27"/>
                  <a:gd name="T3" fmla="*/ 93 h 93"/>
                  <a:gd name="T4" fmla="*/ 27 w 27"/>
                  <a:gd name="T5" fmla="*/ 93 h 93"/>
                  <a:gd name="T6" fmla="*/ 27 w 27"/>
                  <a:gd name="T7" fmla="*/ 0 h 93"/>
                  <a:gd name="T8" fmla="*/ 5 w 27"/>
                  <a:gd name="T9" fmla="*/ 22 h 93"/>
                  <a:gd name="T10" fmla="*/ 0 w 27"/>
                  <a:gd name="T11" fmla="*/ 14 h 93"/>
                </a:gdLst>
                <a:ahLst/>
                <a:cxnLst>
                  <a:cxn ang="0">
                    <a:pos x="T0" y="T1"/>
                  </a:cxn>
                  <a:cxn ang="0">
                    <a:pos x="T2" y="T3"/>
                  </a:cxn>
                  <a:cxn ang="0">
                    <a:pos x="T4" y="T5"/>
                  </a:cxn>
                  <a:cxn ang="0">
                    <a:pos x="T6" y="T7"/>
                  </a:cxn>
                  <a:cxn ang="0">
                    <a:pos x="T8" y="T9"/>
                  </a:cxn>
                  <a:cxn ang="0">
                    <a:pos x="T10" y="T11"/>
                  </a:cxn>
                </a:cxnLst>
                <a:rect l="0" t="0" r="r" b="b"/>
                <a:pathLst>
                  <a:path w="27" h="93">
                    <a:moveTo>
                      <a:pt x="0" y="14"/>
                    </a:moveTo>
                    <a:lnTo>
                      <a:pt x="0" y="93"/>
                    </a:lnTo>
                    <a:lnTo>
                      <a:pt x="27" y="93"/>
                    </a:lnTo>
                    <a:lnTo>
                      <a:pt x="27" y="0"/>
                    </a:lnTo>
                    <a:lnTo>
                      <a:pt x="5" y="22"/>
                    </a:lnTo>
                    <a:lnTo>
                      <a:pt x="0"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1" name="图形"/>
              <p:cNvSpPr/>
              <p:nvPr>
                <p:custDataLst>
                  <p:tags r:id="rId4"/>
                </p:custDataLst>
              </p:nvPr>
            </p:nvSpPr>
            <p:spPr bwMode="auto">
              <a:xfrm>
                <a:off x="6808788" y="5549901"/>
                <a:ext cx="47625" cy="179388"/>
              </a:xfrm>
              <a:custGeom>
                <a:avLst/>
                <a:gdLst>
                  <a:gd name="T0" fmla="*/ 0 w 30"/>
                  <a:gd name="T1" fmla="*/ 0 h 113"/>
                  <a:gd name="T2" fmla="*/ 0 w 30"/>
                  <a:gd name="T3" fmla="*/ 113 h 113"/>
                  <a:gd name="T4" fmla="*/ 30 w 30"/>
                  <a:gd name="T5" fmla="*/ 113 h 113"/>
                  <a:gd name="T6" fmla="*/ 30 w 30"/>
                  <a:gd name="T7" fmla="*/ 29 h 113"/>
                  <a:gd name="T8" fmla="*/ 0 w 30"/>
                  <a:gd name="T9" fmla="*/ 0 h 113"/>
                  <a:gd name="T10" fmla="*/ 0 w 30"/>
                  <a:gd name="T11" fmla="*/ 0 h 113"/>
                </a:gdLst>
                <a:ahLst/>
                <a:cxnLst>
                  <a:cxn ang="0">
                    <a:pos x="T0" y="T1"/>
                  </a:cxn>
                  <a:cxn ang="0">
                    <a:pos x="T2" y="T3"/>
                  </a:cxn>
                  <a:cxn ang="0">
                    <a:pos x="T4" y="T5"/>
                  </a:cxn>
                  <a:cxn ang="0">
                    <a:pos x="T6" y="T7"/>
                  </a:cxn>
                  <a:cxn ang="0">
                    <a:pos x="T8" y="T9"/>
                  </a:cxn>
                  <a:cxn ang="0">
                    <a:pos x="T10" y="T11"/>
                  </a:cxn>
                </a:cxnLst>
                <a:rect l="0" t="0" r="r" b="b"/>
                <a:pathLst>
                  <a:path w="30" h="113">
                    <a:moveTo>
                      <a:pt x="0" y="0"/>
                    </a:moveTo>
                    <a:lnTo>
                      <a:pt x="0" y="113"/>
                    </a:lnTo>
                    <a:lnTo>
                      <a:pt x="30" y="113"/>
                    </a:lnTo>
                    <a:lnTo>
                      <a:pt x="30" y="2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2" name="图形"/>
              <p:cNvSpPr/>
              <p:nvPr>
                <p:custDataLst>
                  <p:tags r:id="rId5"/>
                </p:custDataLst>
              </p:nvPr>
            </p:nvSpPr>
            <p:spPr bwMode="auto">
              <a:xfrm>
                <a:off x="6883400" y="5592763"/>
                <a:ext cx="46037" cy="136525"/>
              </a:xfrm>
              <a:custGeom>
                <a:avLst/>
                <a:gdLst>
                  <a:gd name="T0" fmla="*/ 0 w 29"/>
                  <a:gd name="T1" fmla="*/ 20 h 86"/>
                  <a:gd name="T2" fmla="*/ 0 w 29"/>
                  <a:gd name="T3" fmla="*/ 86 h 86"/>
                  <a:gd name="T4" fmla="*/ 29 w 29"/>
                  <a:gd name="T5" fmla="*/ 86 h 86"/>
                  <a:gd name="T6" fmla="*/ 29 w 29"/>
                  <a:gd name="T7" fmla="*/ 0 h 86"/>
                  <a:gd name="T8" fmla="*/ 5 w 29"/>
                  <a:gd name="T9" fmla="*/ 25 h 86"/>
                  <a:gd name="T10" fmla="*/ 0 w 29"/>
                  <a:gd name="T11" fmla="*/ 20 h 86"/>
                </a:gdLst>
                <a:ahLst/>
                <a:cxnLst>
                  <a:cxn ang="0">
                    <a:pos x="T0" y="T1"/>
                  </a:cxn>
                  <a:cxn ang="0">
                    <a:pos x="T2" y="T3"/>
                  </a:cxn>
                  <a:cxn ang="0">
                    <a:pos x="T4" y="T5"/>
                  </a:cxn>
                  <a:cxn ang="0">
                    <a:pos x="T6" y="T7"/>
                  </a:cxn>
                  <a:cxn ang="0">
                    <a:pos x="T8" y="T9"/>
                  </a:cxn>
                  <a:cxn ang="0">
                    <a:pos x="T10" y="T11"/>
                  </a:cxn>
                </a:cxnLst>
                <a:rect l="0" t="0" r="r" b="b"/>
                <a:pathLst>
                  <a:path w="29" h="86">
                    <a:moveTo>
                      <a:pt x="0" y="20"/>
                    </a:moveTo>
                    <a:lnTo>
                      <a:pt x="0" y="86"/>
                    </a:lnTo>
                    <a:lnTo>
                      <a:pt x="29" y="86"/>
                    </a:lnTo>
                    <a:lnTo>
                      <a:pt x="29" y="0"/>
                    </a:lnTo>
                    <a:lnTo>
                      <a:pt x="5" y="25"/>
                    </a:lnTo>
                    <a:lnTo>
                      <a:pt x="0" y="2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8" name="图形"/>
              <p:cNvSpPr/>
              <p:nvPr>
                <p:custDataLst>
                  <p:tags r:id="rId6"/>
                </p:custDataLst>
              </p:nvPr>
            </p:nvSpPr>
            <p:spPr bwMode="auto">
              <a:xfrm>
                <a:off x="6964363" y="5526088"/>
                <a:ext cx="47625" cy="203200"/>
              </a:xfrm>
              <a:custGeom>
                <a:avLst/>
                <a:gdLst>
                  <a:gd name="T0" fmla="*/ 20 w 30"/>
                  <a:gd name="T1" fmla="*/ 0 h 128"/>
                  <a:gd name="T2" fmla="*/ 0 w 30"/>
                  <a:gd name="T3" fmla="*/ 20 h 128"/>
                  <a:gd name="T4" fmla="*/ 0 w 30"/>
                  <a:gd name="T5" fmla="*/ 128 h 128"/>
                  <a:gd name="T6" fmla="*/ 30 w 30"/>
                  <a:gd name="T7" fmla="*/ 128 h 128"/>
                  <a:gd name="T8" fmla="*/ 30 w 30"/>
                  <a:gd name="T9" fmla="*/ 17 h 128"/>
                  <a:gd name="T10" fmla="*/ 20 w 30"/>
                  <a:gd name="T11" fmla="*/ 17 h 128"/>
                  <a:gd name="T12" fmla="*/ 20 w 30"/>
                  <a:gd name="T13" fmla="*/ 0 h 128"/>
                </a:gdLst>
                <a:ahLst/>
                <a:cxnLst>
                  <a:cxn ang="0">
                    <a:pos x="T0" y="T1"/>
                  </a:cxn>
                  <a:cxn ang="0">
                    <a:pos x="T2" y="T3"/>
                  </a:cxn>
                  <a:cxn ang="0">
                    <a:pos x="T4" y="T5"/>
                  </a:cxn>
                  <a:cxn ang="0">
                    <a:pos x="T6" y="T7"/>
                  </a:cxn>
                  <a:cxn ang="0">
                    <a:pos x="T8" y="T9"/>
                  </a:cxn>
                  <a:cxn ang="0">
                    <a:pos x="T10" y="T11"/>
                  </a:cxn>
                  <a:cxn ang="0">
                    <a:pos x="T12" y="T13"/>
                  </a:cxn>
                </a:cxnLst>
                <a:rect l="0" t="0" r="r" b="b"/>
                <a:pathLst>
                  <a:path w="30" h="128">
                    <a:moveTo>
                      <a:pt x="20" y="0"/>
                    </a:moveTo>
                    <a:lnTo>
                      <a:pt x="0" y="20"/>
                    </a:lnTo>
                    <a:lnTo>
                      <a:pt x="0" y="128"/>
                    </a:lnTo>
                    <a:lnTo>
                      <a:pt x="30" y="128"/>
                    </a:lnTo>
                    <a:lnTo>
                      <a:pt x="30" y="17"/>
                    </a:lnTo>
                    <a:lnTo>
                      <a:pt x="20" y="17"/>
                    </a:lnTo>
                    <a:lnTo>
                      <a:pt x="2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sp>
            <p:nvSpPr>
              <p:cNvPr id="34" name="图形"/>
              <p:cNvSpPr/>
              <p:nvPr>
                <p:custDataLst>
                  <p:tags r:id="rId7"/>
                </p:custDataLst>
              </p:nvPr>
            </p:nvSpPr>
            <p:spPr bwMode="auto">
              <a:xfrm>
                <a:off x="6715126" y="5464176"/>
                <a:ext cx="307974" cy="144463"/>
              </a:xfrm>
              <a:custGeom>
                <a:avLst/>
                <a:gdLst>
                  <a:gd name="T0" fmla="*/ 152 w 194"/>
                  <a:gd name="T1" fmla="*/ 0 h 91"/>
                  <a:gd name="T2" fmla="*/ 152 w 194"/>
                  <a:gd name="T3" fmla="*/ 7 h 91"/>
                  <a:gd name="T4" fmla="*/ 170 w 194"/>
                  <a:gd name="T5" fmla="*/ 7 h 91"/>
                  <a:gd name="T6" fmla="*/ 113 w 194"/>
                  <a:gd name="T7" fmla="*/ 64 h 91"/>
                  <a:gd name="T8" fmla="*/ 59 w 194"/>
                  <a:gd name="T9" fmla="*/ 10 h 91"/>
                  <a:gd name="T10" fmla="*/ 0 w 194"/>
                  <a:gd name="T11" fmla="*/ 69 h 91"/>
                  <a:gd name="T12" fmla="*/ 13 w 194"/>
                  <a:gd name="T13" fmla="*/ 81 h 91"/>
                  <a:gd name="T14" fmla="*/ 59 w 194"/>
                  <a:gd name="T15" fmla="*/ 37 h 91"/>
                  <a:gd name="T16" fmla="*/ 113 w 194"/>
                  <a:gd name="T17" fmla="*/ 91 h 91"/>
                  <a:gd name="T18" fmla="*/ 184 w 194"/>
                  <a:gd name="T19" fmla="*/ 22 h 91"/>
                  <a:gd name="T20" fmla="*/ 184 w 194"/>
                  <a:gd name="T21" fmla="*/ 44 h 91"/>
                  <a:gd name="T22" fmla="*/ 194 w 194"/>
                  <a:gd name="T23" fmla="*/ 44 h 91"/>
                  <a:gd name="T24" fmla="*/ 194 w 194"/>
                  <a:gd name="T25" fmla="*/ 0 h 91"/>
                  <a:gd name="T26" fmla="*/ 152 w 194"/>
                  <a:gd name="T27" fmla="*/ 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94" h="91">
                    <a:moveTo>
                      <a:pt x="152" y="0"/>
                    </a:moveTo>
                    <a:lnTo>
                      <a:pt x="152" y="7"/>
                    </a:lnTo>
                    <a:lnTo>
                      <a:pt x="170" y="7"/>
                    </a:lnTo>
                    <a:lnTo>
                      <a:pt x="113" y="64"/>
                    </a:lnTo>
                    <a:lnTo>
                      <a:pt x="59" y="10"/>
                    </a:lnTo>
                    <a:lnTo>
                      <a:pt x="0" y="69"/>
                    </a:lnTo>
                    <a:lnTo>
                      <a:pt x="13" y="81"/>
                    </a:lnTo>
                    <a:lnTo>
                      <a:pt x="59" y="37"/>
                    </a:lnTo>
                    <a:lnTo>
                      <a:pt x="113" y="91"/>
                    </a:lnTo>
                    <a:lnTo>
                      <a:pt x="184" y="22"/>
                    </a:lnTo>
                    <a:lnTo>
                      <a:pt x="184" y="44"/>
                    </a:lnTo>
                    <a:lnTo>
                      <a:pt x="194" y="44"/>
                    </a:lnTo>
                    <a:lnTo>
                      <a:pt x="194" y="0"/>
                    </a:lnTo>
                    <a:lnTo>
                      <a:pt x="152"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prstClr val="black"/>
                  </a:solidFill>
                  <a:latin typeface="思源黑体旧字形 Light" panose="020B0300000000000000" charset="-128"/>
                  <a:ea typeface="思源黑体旧字形 Light" panose="020B0300000000000000" charset="-128"/>
                  <a:cs typeface="思源黑体旧字形 Light" panose="020B0300000000000000" charset="-128"/>
                </a:endParaRPr>
              </a:p>
            </p:txBody>
          </p:sp>
        </p:grpSp>
      </p:grpSp>
    </p:spTree>
  </p:cSld>
  <p:clrMapOvr>
    <a:masterClrMapping/>
  </p:clrMapOvr>
  <p:transition advTm="2000">
    <p:wedg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P spid="87" grpId="0" bldLvl="0" animBg="1"/>
      <p:bldP spid="87" grpId="1"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3" name="TextBox 2"/>
          <p:cNvSpPr txBox="1"/>
          <p:nvPr userDrawn="1"/>
        </p:nvSpPr>
        <p:spPr>
          <a:xfrm>
            <a:off x="11702454" y="11093"/>
            <a:ext cx="432049" cy="118430"/>
          </a:xfrm>
          <a:prstGeom prst="rect">
            <a:avLst/>
          </a:prstGeom>
          <a:noFill/>
        </p:spPr>
        <p:txBody>
          <a:bodyPr wrap="square" rtlCol="0">
            <a:spAutoFit/>
          </a:bodyPr>
          <a:lstStyle/>
          <a:p>
            <a:pPr>
              <a:lnSpc>
                <a:spcPct val="200000"/>
              </a:lnSpc>
            </a:pPr>
            <a:r>
              <a:rPr lang="en-US" altLang="zh-CN" sz="100" dirty="0">
                <a:latin typeface="微软雅黑" panose="020B0503020204020204" pitchFamily="34" charset="-122"/>
                <a:ea typeface="微软雅黑" panose="020B0503020204020204" pitchFamily="34" charset="-122"/>
                <a:hlinkClick r:id="rId2"/>
              </a:rPr>
              <a:t>PPT</a:t>
            </a:r>
            <a:r>
              <a:rPr lang="zh-CN" altLang="en-US" sz="100" dirty="0">
                <a:latin typeface="微软雅黑" panose="020B0503020204020204" pitchFamily="34" charset="-122"/>
                <a:ea typeface="微软雅黑" panose="020B0503020204020204" pitchFamily="34" charset="-122"/>
                <a:hlinkClick r:id="rId2"/>
              </a:rPr>
              <a:t>下载</a:t>
            </a:r>
            <a:r>
              <a:rPr lang="zh-CN" altLang="en-US" sz="100" dirty="0">
                <a:latin typeface="微软雅黑" panose="020B0503020204020204" pitchFamily="34" charset="-122"/>
                <a:ea typeface="微软雅黑" panose="020B0503020204020204" pitchFamily="34" charset="-122"/>
              </a:rPr>
              <a:t> </a:t>
            </a:r>
            <a:r>
              <a:rPr lang="en-US" altLang="zh-CN" sz="100" dirty="0">
                <a:latin typeface="微软雅黑" panose="020B0503020204020204" pitchFamily="34" charset="-122"/>
                <a:ea typeface="微软雅黑" panose="020B0503020204020204" pitchFamily="34" charset="-122"/>
              </a:rPr>
              <a:t>http://www.freeppt7.com/xiazai/</a:t>
            </a:r>
          </a:p>
        </p:txBody>
      </p:sp>
    </p:spTree>
    <p:extLst>
      <p:ext uri="{BB962C8B-B14F-4D97-AF65-F5344CB8AC3E}">
        <p14:creationId xmlns:p14="http://schemas.microsoft.com/office/powerpoint/2010/main" val="2296185161"/>
      </p:ext>
    </p:extLst>
  </p:cSld>
  <p:clrMapOvr>
    <a:masterClrMapping/>
  </p:clrMapOvr>
  <p:transition advTm="2000">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600" y="1600203"/>
            <a:ext cx="10972800" cy="452596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2025/3/3</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528226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41"/>
            <a:ext cx="2743200" cy="5851525"/>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600" y="274641"/>
            <a:ext cx="8026400" cy="5851525"/>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609600" y="6356353"/>
            <a:ext cx="2844800" cy="365125"/>
          </a:xfrm>
          <a:prstGeom prst="rect">
            <a:avLst/>
          </a:prstGeom>
        </p:spPr>
        <p:txBody>
          <a:bodyPr/>
          <a:lstStyle/>
          <a:p>
            <a:fld id="{2E3AAC11-D570-4EA9-AFC0-30FB72BA45EB}" type="datetimeFigureOut">
              <a:rPr lang="zh-CN" altLang="en-US" smtClean="0">
                <a:solidFill>
                  <a:prstClr val="black"/>
                </a:solidFill>
              </a:rPr>
              <a:pPr/>
              <a:t>2025/3/3</a:t>
            </a:fld>
            <a:endParaRPr lang="zh-CN" altLang="en-US">
              <a:solidFill>
                <a:prstClr val="black"/>
              </a:solidFill>
            </a:endParaRPr>
          </a:p>
        </p:txBody>
      </p:sp>
      <p:sp>
        <p:nvSpPr>
          <p:cNvPr id="5" name="页脚占位符 4"/>
          <p:cNvSpPr>
            <a:spLocks noGrp="1"/>
          </p:cNvSpPr>
          <p:nvPr>
            <p:ph type="ftr" sz="quarter" idx="11"/>
          </p:nvPr>
        </p:nvSpPr>
        <p:spPr>
          <a:xfrm>
            <a:off x="4165600" y="6356353"/>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3"/>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574420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439686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custDataLst>
      <p:tags r:id="rId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8" r:id="rId6"/>
  </p:sldLayoutIdLst>
  <p:transition advTm="2000">
    <p:wedge/>
  </p:transition>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9887"/>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tags" Target="../tags/tag43.xml"/><Relationship Id="rId18" Type="http://schemas.openxmlformats.org/officeDocument/2006/relationships/tags" Target="../tags/tag48.xml"/><Relationship Id="rId26" Type="http://schemas.openxmlformats.org/officeDocument/2006/relationships/tags" Target="../tags/tag56.xml"/><Relationship Id="rId39" Type="http://schemas.openxmlformats.org/officeDocument/2006/relationships/tags" Target="../tags/tag69.xml"/><Relationship Id="rId21" Type="http://schemas.openxmlformats.org/officeDocument/2006/relationships/tags" Target="../tags/tag51.xml"/><Relationship Id="rId34" Type="http://schemas.openxmlformats.org/officeDocument/2006/relationships/tags" Target="../tags/tag64.xml"/><Relationship Id="rId42" Type="http://schemas.openxmlformats.org/officeDocument/2006/relationships/tags" Target="../tags/tag72.xml"/><Relationship Id="rId47" Type="http://schemas.openxmlformats.org/officeDocument/2006/relationships/image" Target="../media/image3.png"/><Relationship Id="rId7" Type="http://schemas.openxmlformats.org/officeDocument/2006/relationships/tags" Target="../tags/tag37.xml"/><Relationship Id="rId2" Type="http://schemas.openxmlformats.org/officeDocument/2006/relationships/tags" Target="../tags/tag32.xml"/><Relationship Id="rId16" Type="http://schemas.openxmlformats.org/officeDocument/2006/relationships/tags" Target="../tags/tag46.xml"/><Relationship Id="rId29" Type="http://schemas.openxmlformats.org/officeDocument/2006/relationships/tags" Target="../tags/tag59.xml"/><Relationship Id="rId1" Type="http://schemas.openxmlformats.org/officeDocument/2006/relationships/tags" Target="../tags/tag31.xml"/><Relationship Id="rId6" Type="http://schemas.openxmlformats.org/officeDocument/2006/relationships/tags" Target="../tags/tag36.xml"/><Relationship Id="rId11" Type="http://schemas.openxmlformats.org/officeDocument/2006/relationships/tags" Target="../tags/tag41.xml"/><Relationship Id="rId24" Type="http://schemas.openxmlformats.org/officeDocument/2006/relationships/tags" Target="../tags/tag54.xml"/><Relationship Id="rId32" Type="http://schemas.openxmlformats.org/officeDocument/2006/relationships/tags" Target="../tags/tag62.xml"/><Relationship Id="rId37" Type="http://schemas.openxmlformats.org/officeDocument/2006/relationships/tags" Target="../tags/tag67.xml"/><Relationship Id="rId40" Type="http://schemas.openxmlformats.org/officeDocument/2006/relationships/tags" Target="../tags/tag70.xml"/><Relationship Id="rId45" Type="http://schemas.openxmlformats.org/officeDocument/2006/relationships/image" Target="../media/image1.jpeg"/><Relationship Id="rId5" Type="http://schemas.openxmlformats.org/officeDocument/2006/relationships/tags" Target="../tags/tag35.xml"/><Relationship Id="rId15" Type="http://schemas.openxmlformats.org/officeDocument/2006/relationships/tags" Target="../tags/tag45.xml"/><Relationship Id="rId23" Type="http://schemas.openxmlformats.org/officeDocument/2006/relationships/tags" Target="../tags/tag53.xml"/><Relationship Id="rId28" Type="http://schemas.openxmlformats.org/officeDocument/2006/relationships/tags" Target="../tags/tag58.xml"/><Relationship Id="rId36" Type="http://schemas.openxmlformats.org/officeDocument/2006/relationships/tags" Target="../tags/tag66.xml"/><Relationship Id="rId10" Type="http://schemas.openxmlformats.org/officeDocument/2006/relationships/tags" Target="../tags/tag40.xml"/><Relationship Id="rId19" Type="http://schemas.openxmlformats.org/officeDocument/2006/relationships/tags" Target="../tags/tag49.xml"/><Relationship Id="rId31" Type="http://schemas.openxmlformats.org/officeDocument/2006/relationships/tags" Target="../tags/tag61.xml"/><Relationship Id="rId44" Type="http://schemas.openxmlformats.org/officeDocument/2006/relationships/slideLayout" Target="../slideLayouts/slideLayout1.xml"/><Relationship Id="rId4" Type="http://schemas.openxmlformats.org/officeDocument/2006/relationships/tags" Target="../tags/tag34.xml"/><Relationship Id="rId9" Type="http://schemas.openxmlformats.org/officeDocument/2006/relationships/tags" Target="../tags/tag39.xml"/><Relationship Id="rId14" Type="http://schemas.openxmlformats.org/officeDocument/2006/relationships/tags" Target="../tags/tag44.xml"/><Relationship Id="rId22" Type="http://schemas.openxmlformats.org/officeDocument/2006/relationships/tags" Target="../tags/tag52.xml"/><Relationship Id="rId27" Type="http://schemas.openxmlformats.org/officeDocument/2006/relationships/tags" Target="../tags/tag57.xml"/><Relationship Id="rId30" Type="http://schemas.openxmlformats.org/officeDocument/2006/relationships/tags" Target="../tags/tag60.xml"/><Relationship Id="rId35" Type="http://schemas.openxmlformats.org/officeDocument/2006/relationships/tags" Target="../tags/tag65.xml"/><Relationship Id="rId43" Type="http://schemas.openxmlformats.org/officeDocument/2006/relationships/tags" Target="../tags/tag73.xml"/><Relationship Id="rId8" Type="http://schemas.openxmlformats.org/officeDocument/2006/relationships/tags" Target="../tags/tag38.xml"/><Relationship Id="rId3" Type="http://schemas.openxmlformats.org/officeDocument/2006/relationships/tags" Target="../tags/tag33.xml"/><Relationship Id="rId12" Type="http://schemas.openxmlformats.org/officeDocument/2006/relationships/tags" Target="../tags/tag42.xml"/><Relationship Id="rId17" Type="http://schemas.openxmlformats.org/officeDocument/2006/relationships/tags" Target="../tags/tag47.xml"/><Relationship Id="rId25" Type="http://schemas.openxmlformats.org/officeDocument/2006/relationships/tags" Target="../tags/tag55.xml"/><Relationship Id="rId33" Type="http://schemas.openxmlformats.org/officeDocument/2006/relationships/tags" Target="../tags/tag63.xml"/><Relationship Id="rId38" Type="http://schemas.openxmlformats.org/officeDocument/2006/relationships/tags" Target="../tags/tag68.xml"/><Relationship Id="rId46" Type="http://schemas.openxmlformats.org/officeDocument/2006/relationships/image" Target="../media/image2.png"/><Relationship Id="rId20" Type="http://schemas.openxmlformats.org/officeDocument/2006/relationships/tags" Target="../tags/tag50.xml"/><Relationship Id="rId41" Type="http://schemas.openxmlformats.org/officeDocument/2006/relationships/tags" Target="../tags/tag71.xml"/></Relationships>
</file>

<file path=ppt/slides/_rels/slide10.xml.rels><?xml version="1.0" encoding="UTF-8" standalone="yes"?>
<Relationships xmlns="http://schemas.openxmlformats.org/package/2006/relationships"><Relationship Id="rId117" Type="http://schemas.openxmlformats.org/officeDocument/2006/relationships/tags" Target="../tags/tag435.xml"/><Relationship Id="rId299" Type="http://schemas.openxmlformats.org/officeDocument/2006/relationships/tags" Target="../tags/tag617.xml"/><Relationship Id="rId21" Type="http://schemas.openxmlformats.org/officeDocument/2006/relationships/tags" Target="../tags/tag339.xml"/><Relationship Id="rId63" Type="http://schemas.openxmlformats.org/officeDocument/2006/relationships/tags" Target="../tags/tag381.xml"/><Relationship Id="rId159" Type="http://schemas.openxmlformats.org/officeDocument/2006/relationships/tags" Target="../tags/tag477.xml"/><Relationship Id="rId324" Type="http://schemas.openxmlformats.org/officeDocument/2006/relationships/tags" Target="../tags/tag642.xml"/><Relationship Id="rId170" Type="http://schemas.openxmlformats.org/officeDocument/2006/relationships/tags" Target="../tags/tag488.xml"/><Relationship Id="rId226" Type="http://schemas.openxmlformats.org/officeDocument/2006/relationships/tags" Target="../tags/tag544.xml"/><Relationship Id="rId268" Type="http://schemas.openxmlformats.org/officeDocument/2006/relationships/tags" Target="../tags/tag586.xml"/><Relationship Id="rId32" Type="http://schemas.openxmlformats.org/officeDocument/2006/relationships/tags" Target="../tags/tag350.xml"/><Relationship Id="rId74" Type="http://schemas.openxmlformats.org/officeDocument/2006/relationships/tags" Target="../tags/tag392.xml"/><Relationship Id="rId128" Type="http://schemas.openxmlformats.org/officeDocument/2006/relationships/tags" Target="../tags/tag446.xml"/><Relationship Id="rId335" Type="http://schemas.openxmlformats.org/officeDocument/2006/relationships/tags" Target="../tags/tag653.xml"/><Relationship Id="rId5" Type="http://schemas.openxmlformats.org/officeDocument/2006/relationships/tags" Target="../tags/tag323.xml"/><Relationship Id="rId181" Type="http://schemas.openxmlformats.org/officeDocument/2006/relationships/tags" Target="../tags/tag499.xml"/><Relationship Id="rId237" Type="http://schemas.openxmlformats.org/officeDocument/2006/relationships/tags" Target="../tags/tag555.xml"/><Relationship Id="rId279" Type="http://schemas.openxmlformats.org/officeDocument/2006/relationships/tags" Target="../tags/tag597.xml"/><Relationship Id="rId43" Type="http://schemas.openxmlformats.org/officeDocument/2006/relationships/tags" Target="../tags/tag361.xml"/><Relationship Id="rId139" Type="http://schemas.openxmlformats.org/officeDocument/2006/relationships/tags" Target="../tags/tag457.xml"/><Relationship Id="rId290" Type="http://schemas.openxmlformats.org/officeDocument/2006/relationships/tags" Target="../tags/tag608.xml"/><Relationship Id="rId304" Type="http://schemas.openxmlformats.org/officeDocument/2006/relationships/tags" Target="../tags/tag622.xml"/><Relationship Id="rId346" Type="http://schemas.openxmlformats.org/officeDocument/2006/relationships/tags" Target="../tags/tag664.xml"/><Relationship Id="rId85" Type="http://schemas.openxmlformats.org/officeDocument/2006/relationships/tags" Target="../tags/tag403.xml"/><Relationship Id="rId150" Type="http://schemas.openxmlformats.org/officeDocument/2006/relationships/tags" Target="../tags/tag468.xml"/><Relationship Id="rId192" Type="http://schemas.openxmlformats.org/officeDocument/2006/relationships/tags" Target="../tags/tag510.xml"/><Relationship Id="rId206" Type="http://schemas.openxmlformats.org/officeDocument/2006/relationships/tags" Target="../tags/tag524.xml"/><Relationship Id="rId248" Type="http://schemas.openxmlformats.org/officeDocument/2006/relationships/tags" Target="../tags/tag566.xml"/><Relationship Id="rId12" Type="http://schemas.openxmlformats.org/officeDocument/2006/relationships/tags" Target="../tags/tag330.xml"/><Relationship Id="rId108" Type="http://schemas.openxmlformats.org/officeDocument/2006/relationships/tags" Target="../tags/tag426.xml"/><Relationship Id="rId315" Type="http://schemas.openxmlformats.org/officeDocument/2006/relationships/tags" Target="../tags/tag633.xml"/><Relationship Id="rId357" Type="http://schemas.openxmlformats.org/officeDocument/2006/relationships/tags" Target="../tags/tag675.xml"/><Relationship Id="rId54" Type="http://schemas.openxmlformats.org/officeDocument/2006/relationships/tags" Target="../tags/tag372.xml"/><Relationship Id="rId96" Type="http://schemas.openxmlformats.org/officeDocument/2006/relationships/tags" Target="../tags/tag414.xml"/><Relationship Id="rId161" Type="http://schemas.openxmlformats.org/officeDocument/2006/relationships/tags" Target="../tags/tag479.xml"/><Relationship Id="rId217" Type="http://schemas.openxmlformats.org/officeDocument/2006/relationships/tags" Target="../tags/tag535.xml"/><Relationship Id="rId259" Type="http://schemas.openxmlformats.org/officeDocument/2006/relationships/tags" Target="../tags/tag577.xml"/><Relationship Id="rId23" Type="http://schemas.openxmlformats.org/officeDocument/2006/relationships/tags" Target="../tags/tag341.xml"/><Relationship Id="rId119" Type="http://schemas.openxmlformats.org/officeDocument/2006/relationships/tags" Target="../tags/tag437.xml"/><Relationship Id="rId270" Type="http://schemas.openxmlformats.org/officeDocument/2006/relationships/tags" Target="../tags/tag588.xml"/><Relationship Id="rId326" Type="http://schemas.openxmlformats.org/officeDocument/2006/relationships/tags" Target="../tags/tag644.xml"/><Relationship Id="rId65" Type="http://schemas.openxmlformats.org/officeDocument/2006/relationships/tags" Target="../tags/tag383.xml"/><Relationship Id="rId130" Type="http://schemas.openxmlformats.org/officeDocument/2006/relationships/tags" Target="../tags/tag448.xml"/><Relationship Id="rId172" Type="http://schemas.openxmlformats.org/officeDocument/2006/relationships/tags" Target="../tags/tag490.xml"/><Relationship Id="rId228" Type="http://schemas.openxmlformats.org/officeDocument/2006/relationships/tags" Target="../tags/tag546.xml"/><Relationship Id="rId281" Type="http://schemas.openxmlformats.org/officeDocument/2006/relationships/tags" Target="../tags/tag599.xml"/><Relationship Id="rId337" Type="http://schemas.openxmlformats.org/officeDocument/2006/relationships/tags" Target="../tags/tag655.xml"/><Relationship Id="rId34" Type="http://schemas.openxmlformats.org/officeDocument/2006/relationships/tags" Target="../tags/tag352.xml"/><Relationship Id="rId76" Type="http://schemas.openxmlformats.org/officeDocument/2006/relationships/tags" Target="../tags/tag394.xml"/><Relationship Id="rId141" Type="http://schemas.openxmlformats.org/officeDocument/2006/relationships/tags" Target="../tags/tag459.xml"/><Relationship Id="rId7" Type="http://schemas.openxmlformats.org/officeDocument/2006/relationships/tags" Target="../tags/tag325.xml"/><Relationship Id="rId183" Type="http://schemas.openxmlformats.org/officeDocument/2006/relationships/tags" Target="../tags/tag501.xml"/><Relationship Id="rId239" Type="http://schemas.openxmlformats.org/officeDocument/2006/relationships/tags" Target="../tags/tag557.xml"/><Relationship Id="rId250" Type="http://schemas.openxmlformats.org/officeDocument/2006/relationships/tags" Target="../tags/tag568.xml"/><Relationship Id="rId292" Type="http://schemas.openxmlformats.org/officeDocument/2006/relationships/tags" Target="../tags/tag610.xml"/><Relationship Id="rId306" Type="http://schemas.openxmlformats.org/officeDocument/2006/relationships/tags" Target="../tags/tag624.xml"/><Relationship Id="rId45" Type="http://schemas.openxmlformats.org/officeDocument/2006/relationships/tags" Target="../tags/tag363.xml"/><Relationship Id="rId87" Type="http://schemas.openxmlformats.org/officeDocument/2006/relationships/tags" Target="../tags/tag405.xml"/><Relationship Id="rId110" Type="http://schemas.openxmlformats.org/officeDocument/2006/relationships/tags" Target="../tags/tag428.xml"/><Relationship Id="rId348" Type="http://schemas.openxmlformats.org/officeDocument/2006/relationships/tags" Target="../tags/tag666.xml"/><Relationship Id="rId152" Type="http://schemas.openxmlformats.org/officeDocument/2006/relationships/tags" Target="../tags/tag470.xml"/><Relationship Id="rId194" Type="http://schemas.openxmlformats.org/officeDocument/2006/relationships/tags" Target="../tags/tag512.xml"/><Relationship Id="rId208" Type="http://schemas.openxmlformats.org/officeDocument/2006/relationships/tags" Target="../tags/tag526.xml"/><Relationship Id="rId261" Type="http://schemas.openxmlformats.org/officeDocument/2006/relationships/tags" Target="../tags/tag579.xml"/><Relationship Id="rId14" Type="http://schemas.openxmlformats.org/officeDocument/2006/relationships/tags" Target="../tags/tag332.xml"/><Relationship Id="rId56" Type="http://schemas.openxmlformats.org/officeDocument/2006/relationships/tags" Target="../tags/tag374.xml"/><Relationship Id="rId317" Type="http://schemas.openxmlformats.org/officeDocument/2006/relationships/tags" Target="../tags/tag635.xml"/><Relationship Id="rId359" Type="http://schemas.openxmlformats.org/officeDocument/2006/relationships/tags" Target="../tags/tag677.xml"/><Relationship Id="rId98" Type="http://schemas.openxmlformats.org/officeDocument/2006/relationships/tags" Target="../tags/tag416.xml"/><Relationship Id="rId121" Type="http://schemas.openxmlformats.org/officeDocument/2006/relationships/tags" Target="../tags/tag439.xml"/><Relationship Id="rId163" Type="http://schemas.openxmlformats.org/officeDocument/2006/relationships/tags" Target="../tags/tag481.xml"/><Relationship Id="rId219" Type="http://schemas.openxmlformats.org/officeDocument/2006/relationships/tags" Target="../tags/tag537.xml"/><Relationship Id="rId230" Type="http://schemas.openxmlformats.org/officeDocument/2006/relationships/tags" Target="../tags/tag548.xml"/><Relationship Id="rId25" Type="http://schemas.openxmlformats.org/officeDocument/2006/relationships/tags" Target="../tags/tag343.xml"/><Relationship Id="rId67" Type="http://schemas.openxmlformats.org/officeDocument/2006/relationships/tags" Target="../tags/tag385.xml"/><Relationship Id="rId272" Type="http://schemas.openxmlformats.org/officeDocument/2006/relationships/tags" Target="../tags/tag590.xml"/><Relationship Id="rId328" Type="http://schemas.openxmlformats.org/officeDocument/2006/relationships/tags" Target="../tags/tag646.xml"/><Relationship Id="rId88" Type="http://schemas.openxmlformats.org/officeDocument/2006/relationships/tags" Target="../tags/tag406.xml"/><Relationship Id="rId111" Type="http://schemas.openxmlformats.org/officeDocument/2006/relationships/tags" Target="../tags/tag429.xml"/><Relationship Id="rId132" Type="http://schemas.openxmlformats.org/officeDocument/2006/relationships/tags" Target="../tags/tag450.xml"/><Relationship Id="rId153" Type="http://schemas.openxmlformats.org/officeDocument/2006/relationships/tags" Target="../tags/tag471.xml"/><Relationship Id="rId174" Type="http://schemas.openxmlformats.org/officeDocument/2006/relationships/tags" Target="../tags/tag492.xml"/><Relationship Id="rId195" Type="http://schemas.openxmlformats.org/officeDocument/2006/relationships/tags" Target="../tags/tag513.xml"/><Relationship Id="rId209" Type="http://schemas.openxmlformats.org/officeDocument/2006/relationships/tags" Target="../tags/tag527.xml"/><Relationship Id="rId360" Type="http://schemas.openxmlformats.org/officeDocument/2006/relationships/tags" Target="../tags/tag678.xml"/><Relationship Id="rId220" Type="http://schemas.openxmlformats.org/officeDocument/2006/relationships/tags" Target="../tags/tag538.xml"/><Relationship Id="rId241" Type="http://schemas.openxmlformats.org/officeDocument/2006/relationships/tags" Target="../tags/tag559.xml"/><Relationship Id="rId15" Type="http://schemas.openxmlformats.org/officeDocument/2006/relationships/tags" Target="../tags/tag333.xml"/><Relationship Id="rId36" Type="http://schemas.openxmlformats.org/officeDocument/2006/relationships/tags" Target="../tags/tag354.xml"/><Relationship Id="rId57" Type="http://schemas.openxmlformats.org/officeDocument/2006/relationships/tags" Target="../tags/tag375.xml"/><Relationship Id="rId262" Type="http://schemas.openxmlformats.org/officeDocument/2006/relationships/tags" Target="../tags/tag580.xml"/><Relationship Id="rId283" Type="http://schemas.openxmlformats.org/officeDocument/2006/relationships/tags" Target="../tags/tag601.xml"/><Relationship Id="rId318" Type="http://schemas.openxmlformats.org/officeDocument/2006/relationships/tags" Target="../tags/tag636.xml"/><Relationship Id="rId339" Type="http://schemas.openxmlformats.org/officeDocument/2006/relationships/tags" Target="../tags/tag657.xml"/><Relationship Id="rId78" Type="http://schemas.openxmlformats.org/officeDocument/2006/relationships/tags" Target="../tags/tag396.xml"/><Relationship Id="rId99" Type="http://schemas.openxmlformats.org/officeDocument/2006/relationships/tags" Target="../tags/tag417.xml"/><Relationship Id="rId101" Type="http://schemas.openxmlformats.org/officeDocument/2006/relationships/tags" Target="../tags/tag419.xml"/><Relationship Id="rId122" Type="http://schemas.openxmlformats.org/officeDocument/2006/relationships/tags" Target="../tags/tag440.xml"/><Relationship Id="rId143" Type="http://schemas.openxmlformats.org/officeDocument/2006/relationships/tags" Target="../tags/tag461.xml"/><Relationship Id="rId164" Type="http://schemas.openxmlformats.org/officeDocument/2006/relationships/tags" Target="../tags/tag482.xml"/><Relationship Id="rId185" Type="http://schemas.openxmlformats.org/officeDocument/2006/relationships/tags" Target="../tags/tag503.xml"/><Relationship Id="rId350" Type="http://schemas.openxmlformats.org/officeDocument/2006/relationships/tags" Target="../tags/tag668.xml"/><Relationship Id="rId9" Type="http://schemas.openxmlformats.org/officeDocument/2006/relationships/tags" Target="../tags/tag327.xml"/><Relationship Id="rId210" Type="http://schemas.openxmlformats.org/officeDocument/2006/relationships/tags" Target="../tags/tag528.xml"/><Relationship Id="rId26" Type="http://schemas.openxmlformats.org/officeDocument/2006/relationships/tags" Target="../tags/tag344.xml"/><Relationship Id="rId231" Type="http://schemas.openxmlformats.org/officeDocument/2006/relationships/tags" Target="../tags/tag549.xml"/><Relationship Id="rId252" Type="http://schemas.openxmlformats.org/officeDocument/2006/relationships/tags" Target="../tags/tag570.xml"/><Relationship Id="rId273" Type="http://schemas.openxmlformats.org/officeDocument/2006/relationships/tags" Target="../tags/tag591.xml"/><Relationship Id="rId294" Type="http://schemas.openxmlformats.org/officeDocument/2006/relationships/tags" Target="../tags/tag612.xml"/><Relationship Id="rId308" Type="http://schemas.openxmlformats.org/officeDocument/2006/relationships/tags" Target="../tags/tag626.xml"/><Relationship Id="rId329" Type="http://schemas.openxmlformats.org/officeDocument/2006/relationships/tags" Target="../tags/tag647.xml"/><Relationship Id="rId47" Type="http://schemas.openxmlformats.org/officeDocument/2006/relationships/tags" Target="../tags/tag365.xml"/><Relationship Id="rId68" Type="http://schemas.openxmlformats.org/officeDocument/2006/relationships/tags" Target="../tags/tag386.xml"/><Relationship Id="rId89" Type="http://schemas.openxmlformats.org/officeDocument/2006/relationships/tags" Target="../tags/tag407.xml"/><Relationship Id="rId112" Type="http://schemas.openxmlformats.org/officeDocument/2006/relationships/tags" Target="../tags/tag430.xml"/><Relationship Id="rId133" Type="http://schemas.openxmlformats.org/officeDocument/2006/relationships/tags" Target="../tags/tag451.xml"/><Relationship Id="rId154" Type="http://schemas.openxmlformats.org/officeDocument/2006/relationships/tags" Target="../tags/tag472.xml"/><Relationship Id="rId175" Type="http://schemas.openxmlformats.org/officeDocument/2006/relationships/tags" Target="../tags/tag493.xml"/><Relationship Id="rId340" Type="http://schemas.openxmlformats.org/officeDocument/2006/relationships/tags" Target="../tags/tag658.xml"/><Relationship Id="rId361" Type="http://schemas.openxmlformats.org/officeDocument/2006/relationships/tags" Target="../tags/tag679.xml"/><Relationship Id="rId196" Type="http://schemas.openxmlformats.org/officeDocument/2006/relationships/tags" Target="../tags/tag514.xml"/><Relationship Id="rId200" Type="http://schemas.openxmlformats.org/officeDocument/2006/relationships/tags" Target="../tags/tag518.xml"/><Relationship Id="rId16" Type="http://schemas.openxmlformats.org/officeDocument/2006/relationships/tags" Target="../tags/tag334.xml"/><Relationship Id="rId221" Type="http://schemas.openxmlformats.org/officeDocument/2006/relationships/tags" Target="../tags/tag539.xml"/><Relationship Id="rId242" Type="http://schemas.openxmlformats.org/officeDocument/2006/relationships/tags" Target="../tags/tag560.xml"/><Relationship Id="rId263" Type="http://schemas.openxmlformats.org/officeDocument/2006/relationships/tags" Target="../tags/tag581.xml"/><Relationship Id="rId284" Type="http://schemas.openxmlformats.org/officeDocument/2006/relationships/tags" Target="../tags/tag602.xml"/><Relationship Id="rId319" Type="http://schemas.openxmlformats.org/officeDocument/2006/relationships/tags" Target="../tags/tag637.xml"/><Relationship Id="rId37" Type="http://schemas.openxmlformats.org/officeDocument/2006/relationships/tags" Target="../tags/tag355.xml"/><Relationship Id="rId58" Type="http://schemas.openxmlformats.org/officeDocument/2006/relationships/tags" Target="../tags/tag376.xml"/><Relationship Id="rId79" Type="http://schemas.openxmlformats.org/officeDocument/2006/relationships/tags" Target="../tags/tag397.xml"/><Relationship Id="rId102" Type="http://schemas.openxmlformats.org/officeDocument/2006/relationships/tags" Target="../tags/tag420.xml"/><Relationship Id="rId123" Type="http://schemas.openxmlformats.org/officeDocument/2006/relationships/tags" Target="../tags/tag441.xml"/><Relationship Id="rId144" Type="http://schemas.openxmlformats.org/officeDocument/2006/relationships/tags" Target="../tags/tag462.xml"/><Relationship Id="rId330" Type="http://schemas.openxmlformats.org/officeDocument/2006/relationships/tags" Target="../tags/tag648.xml"/><Relationship Id="rId90" Type="http://schemas.openxmlformats.org/officeDocument/2006/relationships/tags" Target="../tags/tag408.xml"/><Relationship Id="rId165" Type="http://schemas.openxmlformats.org/officeDocument/2006/relationships/tags" Target="../tags/tag483.xml"/><Relationship Id="rId186" Type="http://schemas.openxmlformats.org/officeDocument/2006/relationships/tags" Target="../tags/tag504.xml"/><Relationship Id="rId351" Type="http://schemas.openxmlformats.org/officeDocument/2006/relationships/tags" Target="../tags/tag669.xml"/><Relationship Id="rId211" Type="http://schemas.openxmlformats.org/officeDocument/2006/relationships/tags" Target="../tags/tag529.xml"/><Relationship Id="rId232" Type="http://schemas.openxmlformats.org/officeDocument/2006/relationships/tags" Target="../tags/tag550.xml"/><Relationship Id="rId253" Type="http://schemas.openxmlformats.org/officeDocument/2006/relationships/tags" Target="../tags/tag571.xml"/><Relationship Id="rId274" Type="http://schemas.openxmlformats.org/officeDocument/2006/relationships/tags" Target="../tags/tag592.xml"/><Relationship Id="rId295" Type="http://schemas.openxmlformats.org/officeDocument/2006/relationships/tags" Target="../tags/tag613.xml"/><Relationship Id="rId309" Type="http://schemas.openxmlformats.org/officeDocument/2006/relationships/tags" Target="../tags/tag627.xml"/><Relationship Id="rId27" Type="http://schemas.openxmlformats.org/officeDocument/2006/relationships/tags" Target="../tags/tag345.xml"/><Relationship Id="rId48" Type="http://schemas.openxmlformats.org/officeDocument/2006/relationships/tags" Target="../tags/tag366.xml"/><Relationship Id="rId69" Type="http://schemas.openxmlformats.org/officeDocument/2006/relationships/tags" Target="../tags/tag387.xml"/><Relationship Id="rId113" Type="http://schemas.openxmlformats.org/officeDocument/2006/relationships/tags" Target="../tags/tag431.xml"/><Relationship Id="rId134" Type="http://schemas.openxmlformats.org/officeDocument/2006/relationships/tags" Target="../tags/tag452.xml"/><Relationship Id="rId320" Type="http://schemas.openxmlformats.org/officeDocument/2006/relationships/tags" Target="../tags/tag638.xml"/><Relationship Id="rId80" Type="http://schemas.openxmlformats.org/officeDocument/2006/relationships/tags" Target="../tags/tag398.xml"/><Relationship Id="rId155" Type="http://schemas.openxmlformats.org/officeDocument/2006/relationships/tags" Target="../tags/tag473.xml"/><Relationship Id="rId176" Type="http://schemas.openxmlformats.org/officeDocument/2006/relationships/tags" Target="../tags/tag494.xml"/><Relationship Id="rId197" Type="http://schemas.openxmlformats.org/officeDocument/2006/relationships/tags" Target="../tags/tag515.xml"/><Relationship Id="rId341" Type="http://schemas.openxmlformats.org/officeDocument/2006/relationships/tags" Target="../tags/tag659.xml"/><Relationship Id="rId362" Type="http://schemas.openxmlformats.org/officeDocument/2006/relationships/tags" Target="../tags/tag680.xml"/><Relationship Id="rId201" Type="http://schemas.openxmlformats.org/officeDocument/2006/relationships/tags" Target="../tags/tag519.xml"/><Relationship Id="rId222" Type="http://schemas.openxmlformats.org/officeDocument/2006/relationships/tags" Target="../tags/tag540.xml"/><Relationship Id="rId243" Type="http://schemas.openxmlformats.org/officeDocument/2006/relationships/tags" Target="../tags/tag561.xml"/><Relationship Id="rId264" Type="http://schemas.openxmlformats.org/officeDocument/2006/relationships/tags" Target="../tags/tag582.xml"/><Relationship Id="rId285" Type="http://schemas.openxmlformats.org/officeDocument/2006/relationships/tags" Target="../tags/tag603.xml"/><Relationship Id="rId17" Type="http://schemas.openxmlformats.org/officeDocument/2006/relationships/tags" Target="../tags/tag335.xml"/><Relationship Id="rId38" Type="http://schemas.openxmlformats.org/officeDocument/2006/relationships/tags" Target="../tags/tag356.xml"/><Relationship Id="rId59" Type="http://schemas.openxmlformats.org/officeDocument/2006/relationships/tags" Target="../tags/tag377.xml"/><Relationship Id="rId103" Type="http://schemas.openxmlformats.org/officeDocument/2006/relationships/tags" Target="../tags/tag421.xml"/><Relationship Id="rId124" Type="http://schemas.openxmlformats.org/officeDocument/2006/relationships/tags" Target="../tags/tag442.xml"/><Relationship Id="rId310" Type="http://schemas.openxmlformats.org/officeDocument/2006/relationships/tags" Target="../tags/tag628.xml"/><Relationship Id="rId70" Type="http://schemas.openxmlformats.org/officeDocument/2006/relationships/tags" Target="../tags/tag388.xml"/><Relationship Id="rId91" Type="http://schemas.openxmlformats.org/officeDocument/2006/relationships/tags" Target="../tags/tag409.xml"/><Relationship Id="rId145" Type="http://schemas.openxmlformats.org/officeDocument/2006/relationships/tags" Target="../tags/tag463.xml"/><Relationship Id="rId166" Type="http://schemas.openxmlformats.org/officeDocument/2006/relationships/tags" Target="../tags/tag484.xml"/><Relationship Id="rId187" Type="http://schemas.openxmlformats.org/officeDocument/2006/relationships/tags" Target="../tags/tag505.xml"/><Relationship Id="rId331" Type="http://schemas.openxmlformats.org/officeDocument/2006/relationships/tags" Target="../tags/tag649.xml"/><Relationship Id="rId352" Type="http://schemas.openxmlformats.org/officeDocument/2006/relationships/tags" Target="../tags/tag670.xml"/><Relationship Id="rId1" Type="http://schemas.openxmlformats.org/officeDocument/2006/relationships/tags" Target="../tags/tag319.xml"/><Relationship Id="rId212" Type="http://schemas.openxmlformats.org/officeDocument/2006/relationships/tags" Target="../tags/tag530.xml"/><Relationship Id="rId233" Type="http://schemas.openxmlformats.org/officeDocument/2006/relationships/tags" Target="../tags/tag551.xml"/><Relationship Id="rId254" Type="http://schemas.openxmlformats.org/officeDocument/2006/relationships/tags" Target="../tags/tag572.xml"/><Relationship Id="rId28" Type="http://schemas.openxmlformats.org/officeDocument/2006/relationships/tags" Target="../tags/tag346.xml"/><Relationship Id="rId49" Type="http://schemas.openxmlformats.org/officeDocument/2006/relationships/tags" Target="../tags/tag367.xml"/><Relationship Id="rId114" Type="http://schemas.openxmlformats.org/officeDocument/2006/relationships/tags" Target="../tags/tag432.xml"/><Relationship Id="rId275" Type="http://schemas.openxmlformats.org/officeDocument/2006/relationships/tags" Target="../tags/tag593.xml"/><Relationship Id="rId296" Type="http://schemas.openxmlformats.org/officeDocument/2006/relationships/tags" Target="../tags/tag614.xml"/><Relationship Id="rId300" Type="http://schemas.openxmlformats.org/officeDocument/2006/relationships/tags" Target="../tags/tag618.xml"/><Relationship Id="rId60" Type="http://schemas.openxmlformats.org/officeDocument/2006/relationships/tags" Target="../tags/tag378.xml"/><Relationship Id="rId81" Type="http://schemas.openxmlformats.org/officeDocument/2006/relationships/tags" Target="../tags/tag399.xml"/><Relationship Id="rId135" Type="http://schemas.openxmlformats.org/officeDocument/2006/relationships/tags" Target="../tags/tag453.xml"/><Relationship Id="rId156" Type="http://schemas.openxmlformats.org/officeDocument/2006/relationships/tags" Target="../tags/tag474.xml"/><Relationship Id="rId177" Type="http://schemas.openxmlformats.org/officeDocument/2006/relationships/tags" Target="../tags/tag495.xml"/><Relationship Id="rId198" Type="http://schemas.openxmlformats.org/officeDocument/2006/relationships/tags" Target="../tags/tag516.xml"/><Relationship Id="rId321" Type="http://schemas.openxmlformats.org/officeDocument/2006/relationships/tags" Target="../tags/tag639.xml"/><Relationship Id="rId342" Type="http://schemas.openxmlformats.org/officeDocument/2006/relationships/tags" Target="../tags/tag660.xml"/><Relationship Id="rId363" Type="http://schemas.openxmlformats.org/officeDocument/2006/relationships/slideLayout" Target="../slideLayouts/slideLayout3.xml"/><Relationship Id="rId202" Type="http://schemas.openxmlformats.org/officeDocument/2006/relationships/tags" Target="../tags/tag520.xml"/><Relationship Id="rId223" Type="http://schemas.openxmlformats.org/officeDocument/2006/relationships/tags" Target="../tags/tag541.xml"/><Relationship Id="rId244" Type="http://schemas.openxmlformats.org/officeDocument/2006/relationships/tags" Target="../tags/tag562.xml"/><Relationship Id="rId18" Type="http://schemas.openxmlformats.org/officeDocument/2006/relationships/tags" Target="../tags/tag336.xml"/><Relationship Id="rId39" Type="http://schemas.openxmlformats.org/officeDocument/2006/relationships/tags" Target="../tags/tag357.xml"/><Relationship Id="rId265" Type="http://schemas.openxmlformats.org/officeDocument/2006/relationships/tags" Target="../tags/tag583.xml"/><Relationship Id="rId286" Type="http://schemas.openxmlformats.org/officeDocument/2006/relationships/tags" Target="../tags/tag604.xml"/><Relationship Id="rId50" Type="http://schemas.openxmlformats.org/officeDocument/2006/relationships/tags" Target="../tags/tag368.xml"/><Relationship Id="rId104" Type="http://schemas.openxmlformats.org/officeDocument/2006/relationships/tags" Target="../tags/tag422.xml"/><Relationship Id="rId125" Type="http://schemas.openxmlformats.org/officeDocument/2006/relationships/tags" Target="../tags/tag443.xml"/><Relationship Id="rId146" Type="http://schemas.openxmlformats.org/officeDocument/2006/relationships/tags" Target="../tags/tag464.xml"/><Relationship Id="rId167" Type="http://schemas.openxmlformats.org/officeDocument/2006/relationships/tags" Target="../tags/tag485.xml"/><Relationship Id="rId188" Type="http://schemas.openxmlformats.org/officeDocument/2006/relationships/tags" Target="../tags/tag506.xml"/><Relationship Id="rId311" Type="http://schemas.openxmlformats.org/officeDocument/2006/relationships/tags" Target="../tags/tag629.xml"/><Relationship Id="rId332" Type="http://schemas.openxmlformats.org/officeDocument/2006/relationships/tags" Target="../tags/tag650.xml"/><Relationship Id="rId353" Type="http://schemas.openxmlformats.org/officeDocument/2006/relationships/tags" Target="../tags/tag671.xml"/><Relationship Id="rId71" Type="http://schemas.openxmlformats.org/officeDocument/2006/relationships/tags" Target="../tags/tag389.xml"/><Relationship Id="rId92" Type="http://schemas.openxmlformats.org/officeDocument/2006/relationships/tags" Target="../tags/tag410.xml"/><Relationship Id="rId213" Type="http://schemas.openxmlformats.org/officeDocument/2006/relationships/tags" Target="../tags/tag531.xml"/><Relationship Id="rId234" Type="http://schemas.openxmlformats.org/officeDocument/2006/relationships/tags" Target="../tags/tag552.xml"/><Relationship Id="rId2" Type="http://schemas.openxmlformats.org/officeDocument/2006/relationships/tags" Target="../tags/tag320.xml"/><Relationship Id="rId29" Type="http://schemas.openxmlformats.org/officeDocument/2006/relationships/tags" Target="../tags/tag347.xml"/><Relationship Id="rId255" Type="http://schemas.openxmlformats.org/officeDocument/2006/relationships/tags" Target="../tags/tag573.xml"/><Relationship Id="rId276" Type="http://schemas.openxmlformats.org/officeDocument/2006/relationships/tags" Target="../tags/tag594.xml"/><Relationship Id="rId297" Type="http://schemas.openxmlformats.org/officeDocument/2006/relationships/tags" Target="../tags/tag615.xml"/><Relationship Id="rId40" Type="http://schemas.openxmlformats.org/officeDocument/2006/relationships/tags" Target="../tags/tag358.xml"/><Relationship Id="rId115" Type="http://schemas.openxmlformats.org/officeDocument/2006/relationships/tags" Target="../tags/tag433.xml"/><Relationship Id="rId136" Type="http://schemas.openxmlformats.org/officeDocument/2006/relationships/tags" Target="../tags/tag454.xml"/><Relationship Id="rId157" Type="http://schemas.openxmlformats.org/officeDocument/2006/relationships/tags" Target="../tags/tag475.xml"/><Relationship Id="rId178" Type="http://schemas.openxmlformats.org/officeDocument/2006/relationships/tags" Target="../tags/tag496.xml"/><Relationship Id="rId301" Type="http://schemas.openxmlformats.org/officeDocument/2006/relationships/tags" Target="../tags/tag619.xml"/><Relationship Id="rId322" Type="http://schemas.openxmlformats.org/officeDocument/2006/relationships/tags" Target="../tags/tag640.xml"/><Relationship Id="rId343" Type="http://schemas.openxmlformats.org/officeDocument/2006/relationships/tags" Target="../tags/tag661.xml"/><Relationship Id="rId364" Type="http://schemas.openxmlformats.org/officeDocument/2006/relationships/notesSlide" Target="../notesSlides/notesSlide3.xml"/><Relationship Id="rId61" Type="http://schemas.openxmlformats.org/officeDocument/2006/relationships/tags" Target="../tags/tag379.xml"/><Relationship Id="rId82" Type="http://schemas.openxmlformats.org/officeDocument/2006/relationships/tags" Target="../tags/tag400.xml"/><Relationship Id="rId199" Type="http://schemas.openxmlformats.org/officeDocument/2006/relationships/tags" Target="../tags/tag517.xml"/><Relationship Id="rId203" Type="http://schemas.openxmlformats.org/officeDocument/2006/relationships/tags" Target="../tags/tag521.xml"/><Relationship Id="rId19" Type="http://schemas.openxmlformats.org/officeDocument/2006/relationships/tags" Target="../tags/tag337.xml"/><Relationship Id="rId224" Type="http://schemas.openxmlformats.org/officeDocument/2006/relationships/tags" Target="../tags/tag542.xml"/><Relationship Id="rId245" Type="http://schemas.openxmlformats.org/officeDocument/2006/relationships/tags" Target="../tags/tag563.xml"/><Relationship Id="rId266" Type="http://schemas.openxmlformats.org/officeDocument/2006/relationships/tags" Target="../tags/tag584.xml"/><Relationship Id="rId287" Type="http://schemas.openxmlformats.org/officeDocument/2006/relationships/tags" Target="../tags/tag605.xml"/><Relationship Id="rId30" Type="http://schemas.openxmlformats.org/officeDocument/2006/relationships/tags" Target="../tags/tag348.xml"/><Relationship Id="rId105" Type="http://schemas.openxmlformats.org/officeDocument/2006/relationships/tags" Target="../tags/tag423.xml"/><Relationship Id="rId126" Type="http://schemas.openxmlformats.org/officeDocument/2006/relationships/tags" Target="../tags/tag444.xml"/><Relationship Id="rId147" Type="http://schemas.openxmlformats.org/officeDocument/2006/relationships/tags" Target="../tags/tag465.xml"/><Relationship Id="rId168" Type="http://schemas.openxmlformats.org/officeDocument/2006/relationships/tags" Target="../tags/tag486.xml"/><Relationship Id="rId312" Type="http://schemas.openxmlformats.org/officeDocument/2006/relationships/tags" Target="../tags/tag630.xml"/><Relationship Id="rId333" Type="http://schemas.openxmlformats.org/officeDocument/2006/relationships/tags" Target="../tags/tag651.xml"/><Relationship Id="rId354" Type="http://schemas.openxmlformats.org/officeDocument/2006/relationships/tags" Target="../tags/tag672.xml"/><Relationship Id="rId51" Type="http://schemas.openxmlformats.org/officeDocument/2006/relationships/tags" Target="../tags/tag369.xml"/><Relationship Id="rId72" Type="http://schemas.openxmlformats.org/officeDocument/2006/relationships/tags" Target="../tags/tag390.xml"/><Relationship Id="rId93" Type="http://schemas.openxmlformats.org/officeDocument/2006/relationships/tags" Target="../tags/tag411.xml"/><Relationship Id="rId189" Type="http://schemas.openxmlformats.org/officeDocument/2006/relationships/tags" Target="../tags/tag507.xml"/><Relationship Id="rId3" Type="http://schemas.openxmlformats.org/officeDocument/2006/relationships/tags" Target="../tags/tag321.xml"/><Relationship Id="rId214" Type="http://schemas.openxmlformats.org/officeDocument/2006/relationships/tags" Target="../tags/tag532.xml"/><Relationship Id="rId235" Type="http://schemas.openxmlformats.org/officeDocument/2006/relationships/tags" Target="../tags/tag553.xml"/><Relationship Id="rId256" Type="http://schemas.openxmlformats.org/officeDocument/2006/relationships/tags" Target="../tags/tag574.xml"/><Relationship Id="rId277" Type="http://schemas.openxmlformats.org/officeDocument/2006/relationships/tags" Target="../tags/tag595.xml"/><Relationship Id="rId298" Type="http://schemas.openxmlformats.org/officeDocument/2006/relationships/tags" Target="../tags/tag616.xml"/><Relationship Id="rId116" Type="http://schemas.openxmlformats.org/officeDocument/2006/relationships/tags" Target="../tags/tag434.xml"/><Relationship Id="rId137" Type="http://schemas.openxmlformats.org/officeDocument/2006/relationships/tags" Target="../tags/tag455.xml"/><Relationship Id="rId158" Type="http://schemas.openxmlformats.org/officeDocument/2006/relationships/tags" Target="../tags/tag476.xml"/><Relationship Id="rId302" Type="http://schemas.openxmlformats.org/officeDocument/2006/relationships/tags" Target="../tags/tag620.xml"/><Relationship Id="rId323" Type="http://schemas.openxmlformats.org/officeDocument/2006/relationships/tags" Target="../tags/tag641.xml"/><Relationship Id="rId344" Type="http://schemas.openxmlformats.org/officeDocument/2006/relationships/tags" Target="../tags/tag662.xml"/><Relationship Id="rId20" Type="http://schemas.openxmlformats.org/officeDocument/2006/relationships/tags" Target="../tags/tag338.xml"/><Relationship Id="rId41" Type="http://schemas.openxmlformats.org/officeDocument/2006/relationships/tags" Target="../tags/tag359.xml"/><Relationship Id="rId62" Type="http://schemas.openxmlformats.org/officeDocument/2006/relationships/tags" Target="../tags/tag380.xml"/><Relationship Id="rId83" Type="http://schemas.openxmlformats.org/officeDocument/2006/relationships/tags" Target="../tags/tag401.xml"/><Relationship Id="rId179" Type="http://schemas.openxmlformats.org/officeDocument/2006/relationships/tags" Target="../tags/tag497.xml"/><Relationship Id="rId190" Type="http://schemas.openxmlformats.org/officeDocument/2006/relationships/tags" Target="../tags/tag508.xml"/><Relationship Id="rId204" Type="http://schemas.openxmlformats.org/officeDocument/2006/relationships/tags" Target="../tags/tag522.xml"/><Relationship Id="rId225" Type="http://schemas.openxmlformats.org/officeDocument/2006/relationships/tags" Target="../tags/tag543.xml"/><Relationship Id="rId246" Type="http://schemas.openxmlformats.org/officeDocument/2006/relationships/tags" Target="../tags/tag564.xml"/><Relationship Id="rId267" Type="http://schemas.openxmlformats.org/officeDocument/2006/relationships/tags" Target="../tags/tag585.xml"/><Relationship Id="rId288" Type="http://schemas.openxmlformats.org/officeDocument/2006/relationships/tags" Target="../tags/tag606.xml"/><Relationship Id="rId106" Type="http://schemas.openxmlformats.org/officeDocument/2006/relationships/tags" Target="../tags/tag424.xml"/><Relationship Id="rId127" Type="http://schemas.openxmlformats.org/officeDocument/2006/relationships/tags" Target="../tags/tag445.xml"/><Relationship Id="rId313" Type="http://schemas.openxmlformats.org/officeDocument/2006/relationships/tags" Target="../tags/tag631.xml"/><Relationship Id="rId10" Type="http://schemas.openxmlformats.org/officeDocument/2006/relationships/tags" Target="../tags/tag328.xml"/><Relationship Id="rId31" Type="http://schemas.openxmlformats.org/officeDocument/2006/relationships/tags" Target="../tags/tag349.xml"/><Relationship Id="rId52" Type="http://schemas.openxmlformats.org/officeDocument/2006/relationships/tags" Target="../tags/tag370.xml"/><Relationship Id="rId73" Type="http://schemas.openxmlformats.org/officeDocument/2006/relationships/tags" Target="../tags/tag391.xml"/><Relationship Id="rId94" Type="http://schemas.openxmlformats.org/officeDocument/2006/relationships/tags" Target="../tags/tag412.xml"/><Relationship Id="rId148" Type="http://schemas.openxmlformats.org/officeDocument/2006/relationships/tags" Target="../tags/tag466.xml"/><Relationship Id="rId169" Type="http://schemas.openxmlformats.org/officeDocument/2006/relationships/tags" Target="../tags/tag487.xml"/><Relationship Id="rId334" Type="http://schemas.openxmlformats.org/officeDocument/2006/relationships/tags" Target="../tags/tag652.xml"/><Relationship Id="rId355" Type="http://schemas.openxmlformats.org/officeDocument/2006/relationships/tags" Target="../tags/tag673.xml"/><Relationship Id="rId4" Type="http://schemas.openxmlformats.org/officeDocument/2006/relationships/tags" Target="../tags/tag322.xml"/><Relationship Id="rId180" Type="http://schemas.openxmlformats.org/officeDocument/2006/relationships/tags" Target="../tags/tag498.xml"/><Relationship Id="rId215" Type="http://schemas.openxmlformats.org/officeDocument/2006/relationships/tags" Target="../tags/tag533.xml"/><Relationship Id="rId236" Type="http://schemas.openxmlformats.org/officeDocument/2006/relationships/tags" Target="../tags/tag554.xml"/><Relationship Id="rId257" Type="http://schemas.openxmlformats.org/officeDocument/2006/relationships/tags" Target="../tags/tag575.xml"/><Relationship Id="rId278" Type="http://schemas.openxmlformats.org/officeDocument/2006/relationships/tags" Target="../tags/tag596.xml"/><Relationship Id="rId303" Type="http://schemas.openxmlformats.org/officeDocument/2006/relationships/tags" Target="../tags/tag621.xml"/><Relationship Id="rId42" Type="http://schemas.openxmlformats.org/officeDocument/2006/relationships/tags" Target="../tags/tag360.xml"/><Relationship Id="rId84" Type="http://schemas.openxmlformats.org/officeDocument/2006/relationships/tags" Target="../tags/tag402.xml"/><Relationship Id="rId138" Type="http://schemas.openxmlformats.org/officeDocument/2006/relationships/tags" Target="../tags/tag456.xml"/><Relationship Id="rId345" Type="http://schemas.openxmlformats.org/officeDocument/2006/relationships/tags" Target="../tags/tag663.xml"/><Relationship Id="rId191" Type="http://schemas.openxmlformats.org/officeDocument/2006/relationships/tags" Target="../tags/tag509.xml"/><Relationship Id="rId205" Type="http://schemas.openxmlformats.org/officeDocument/2006/relationships/tags" Target="../tags/tag523.xml"/><Relationship Id="rId247" Type="http://schemas.openxmlformats.org/officeDocument/2006/relationships/tags" Target="../tags/tag565.xml"/><Relationship Id="rId107" Type="http://schemas.openxmlformats.org/officeDocument/2006/relationships/tags" Target="../tags/tag425.xml"/><Relationship Id="rId289" Type="http://schemas.openxmlformats.org/officeDocument/2006/relationships/tags" Target="../tags/tag607.xml"/><Relationship Id="rId11" Type="http://schemas.openxmlformats.org/officeDocument/2006/relationships/tags" Target="../tags/tag329.xml"/><Relationship Id="rId53" Type="http://schemas.openxmlformats.org/officeDocument/2006/relationships/tags" Target="../tags/tag371.xml"/><Relationship Id="rId149" Type="http://schemas.openxmlformats.org/officeDocument/2006/relationships/tags" Target="../tags/tag467.xml"/><Relationship Id="rId314" Type="http://schemas.openxmlformats.org/officeDocument/2006/relationships/tags" Target="../tags/tag632.xml"/><Relationship Id="rId356" Type="http://schemas.openxmlformats.org/officeDocument/2006/relationships/tags" Target="../tags/tag674.xml"/><Relationship Id="rId95" Type="http://schemas.openxmlformats.org/officeDocument/2006/relationships/tags" Target="../tags/tag413.xml"/><Relationship Id="rId160" Type="http://schemas.openxmlformats.org/officeDocument/2006/relationships/tags" Target="../tags/tag478.xml"/><Relationship Id="rId216" Type="http://schemas.openxmlformats.org/officeDocument/2006/relationships/tags" Target="../tags/tag534.xml"/><Relationship Id="rId258" Type="http://schemas.openxmlformats.org/officeDocument/2006/relationships/tags" Target="../tags/tag576.xml"/><Relationship Id="rId22" Type="http://schemas.openxmlformats.org/officeDocument/2006/relationships/tags" Target="../tags/tag340.xml"/><Relationship Id="rId64" Type="http://schemas.openxmlformats.org/officeDocument/2006/relationships/tags" Target="../tags/tag382.xml"/><Relationship Id="rId118" Type="http://schemas.openxmlformats.org/officeDocument/2006/relationships/tags" Target="../tags/tag436.xml"/><Relationship Id="rId325" Type="http://schemas.openxmlformats.org/officeDocument/2006/relationships/tags" Target="../tags/tag643.xml"/><Relationship Id="rId171" Type="http://schemas.openxmlformats.org/officeDocument/2006/relationships/tags" Target="../tags/tag489.xml"/><Relationship Id="rId227" Type="http://schemas.openxmlformats.org/officeDocument/2006/relationships/tags" Target="../tags/tag545.xml"/><Relationship Id="rId269" Type="http://schemas.openxmlformats.org/officeDocument/2006/relationships/tags" Target="../tags/tag587.xml"/><Relationship Id="rId33" Type="http://schemas.openxmlformats.org/officeDocument/2006/relationships/tags" Target="../tags/tag351.xml"/><Relationship Id="rId129" Type="http://schemas.openxmlformats.org/officeDocument/2006/relationships/tags" Target="../tags/tag447.xml"/><Relationship Id="rId280" Type="http://schemas.openxmlformats.org/officeDocument/2006/relationships/tags" Target="../tags/tag598.xml"/><Relationship Id="rId336" Type="http://schemas.openxmlformats.org/officeDocument/2006/relationships/tags" Target="../tags/tag654.xml"/><Relationship Id="rId75" Type="http://schemas.openxmlformats.org/officeDocument/2006/relationships/tags" Target="../tags/tag393.xml"/><Relationship Id="rId140" Type="http://schemas.openxmlformats.org/officeDocument/2006/relationships/tags" Target="../tags/tag458.xml"/><Relationship Id="rId182" Type="http://schemas.openxmlformats.org/officeDocument/2006/relationships/tags" Target="../tags/tag500.xml"/><Relationship Id="rId6" Type="http://schemas.openxmlformats.org/officeDocument/2006/relationships/tags" Target="../tags/tag324.xml"/><Relationship Id="rId238" Type="http://schemas.openxmlformats.org/officeDocument/2006/relationships/tags" Target="../tags/tag556.xml"/><Relationship Id="rId291" Type="http://schemas.openxmlformats.org/officeDocument/2006/relationships/tags" Target="../tags/tag609.xml"/><Relationship Id="rId305" Type="http://schemas.openxmlformats.org/officeDocument/2006/relationships/tags" Target="../tags/tag623.xml"/><Relationship Id="rId347" Type="http://schemas.openxmlformats.org/officeDocument/2006/relationships/tags" Target="../tags/tag665.xml"/><Relationship Id="rId44" Type="http://schemas.openxmlformats.org/officeDocument/2006/relationships/tags" Target="../tags/tag362.xml"/><Relationship Id="rId86" Type="http://schemas.openxmlformats.org/officeDocument/2006/relationships/tags" Target="../tags/tag404.xml"/><Relationship Id="rId151" Type="http://schemas.openxmlformats.org/officeDocument/2006/relationships/tags" Target="../tags/tag469.xml"/><Relationship Id="rId193" Type="http://schemas.openxmlformats.org/officeDocument/2006/relationships/tags" Target="../tags/tag511.xml"/><Relationship Id="rId207" Type="http://schemas.openxmlformats.org/officeDocument/2006/relationships/tags" Target="../tags/tag525.xml"/><Relationship Id="rId249" Type="http://schemas.openxmlformats.org/officeDocument/2006/relationships/tags" Target="../tags/tag567.xml"/><Relationship Id="rId13" Type="http://schemas.openxmlformats.org/officeDocument/2006/relationships/tags" Target="../tags/tag331.xml"/><Relationship Id="rId109" Type="http://schemas.openxmlformats.org/officeDocument/2006/relationships/tags" Target="../tags/tag427.xml"/><Relationship Id="rId260" Type="http://schemas.openxmlformats.org/officeDocument/2006/relationships/tags" Target="../tags/tag578.xml"/><Relationship Id="rId316" Type="http://schemas.openxmlformats.org/officeDocument/2006/relationships/tags" Target="../tags/tag634.xml"/><Relationship Id="rId55" Type="http://schemas.openxmlformats.org/officeDocument/2006/relationships/tags" Target="../tags/tag373.xml"/><Relationship Id="rId97" Type="http://schemas.openxmlformats.org/officeDocument/2006/relationships/tags" Target="../tags/tag415.xml"/><Relationship Id="rId120" Type="http://schemas.openxmlformats.org/officeDocument/2006/relationships/tags" Target="../tags/tag438.xml"/><Relationship Id="rId358" Type="http://schemas.openxmlformats.org/officeDocument/2006/relationships/tags" Target="../tags/tag676.xml"/><Relationship Id="rId162" Type="http://schemas.openxmlformats.org/officeDocument/2006/relationships/tags" Target="../tags/tag480.xml"/><Relationship Id="rId218" Type="http://schemas.openxmlformats.org/officeDocument/2006/relationships/tags" Target="../tags/tag536.xml"/><Relationship Id="rId271" Type="http://schemas.openxmlformats.org/officeDocument/2006/relationships/tags" Target="../tags/tag589.xml"/><Relationship Id="rId24" Type="http://schemas.openxmlformats.org/officeDocument/2006/relationships/tags" Target="../tags/tag342.xml"/><Relationship Id="rId66" Type="http://schemas.openxmlformats.org/officeDocument/2006/relationships/tags" Target="../tags/tag384.xml"/><Relationship Id="rId131" Type="http://schemas.openxmlformats.org/officeDocument/2006/relationships/tags" Target="../tags/tag449.xml"/><Relationship Id="rId327" Type="http://schemas.openxmlformats.org/officeDocument/2006/relationships/tags" Target="../tags/tag645.xml"/><Relationship Id="rId173" Type="http://schemas.openxmlformats.org/officeDocument/2006/relationships/tags" Target="../tags/tag491.xml"/><Relationship Id="rId229" Type="http://schemas.openxmlformats.org/officeDocument/2006/relationships/tags" Target="../tags/tag547.xml"/><Relationship Id="rId240" Type="http://schemas.openxmlformats.org/officeDocument/2006/relationships/tags" Target="../tags/tag558.xml"/><Relationship Id="rId35" Type="http://schemas.openxmlformats.org/officeDocument/2006/relationships/tags" Target="../tags/tag353.xml"/><Relationship Id="rId77" Type="http://schemas.openxmlformats.org/officeDocument/2006/relationships/tags" Target="../tags/tag395.xml"/><Relationship Id="rId100" Type="http://schemas.openxmlformats.org/officeDocument/2006/relationships/tags" Target="../tags/tag418.xml"/><Relationship Id="rId282" Type="http://schemas.openxmlformats.org/officeDocument/2006/relationships/tags" Target="../tags/tag600.xml"/><Relationship Id="rId338" Type="http://schemas.openxmlformats.org/officeDocument/2006/relationships/tags" Target="../tags/tag656.xml"/><Relationship Id="rId8" Type="http://schemas.openxmlformats.org/officeDocument/2006/relationships/tags" Target="../tags/tag326.xml"/><Relationship Id="rId142" Type="http://schemas.openxmlformats.org/officeDocument/2006/relationships/tags" Target="../tags/tag460.xml"/><Relationship Id="rId184" Type="http://schemas.openxmlformats.org/officeDocument/2006/relationships/tags" Target="../tags/tag502.xml"/><Relationship Id="rId251" Type="http://schemas.openxmlformats.org/officeDocument/2006/relationships/tags" Target="../tags/tag569.xml"/><Relationship Id="rId46" Type="http://schemas.openxmlformats.org/officeDocument/2006/relationships/tags" Target="../tags/tag364.xml"/><Relationship Id="rId293" Type="http://schemas.openxmlformats.org/officeDocument/2006/relationships/tags" Target="../tags/tag611.xml"/><Relationship Id="rId307" Type="http://schemas.openxmlformats.org/officeDocument/2006/relationships/tags" Target="../tags/tag625.xml"/><Relationship Id="rId349" Type="http://schemas.openxmlformats.org/officeDocument/2006/relationships/tags" Target="../tags/tag667.xml"/></Relationships>
</file>

<file path=ppt/slides/_rels/slide11.xml.rels><?xml version="1.0" encoding="UTF-8" standalone="yes"?>
<Relationships xmlns="http://schemas.openxmlformats.org/package/2006/relationships"><Relationship Id="rId8" Type="http://schemas.openxmlformats.org/officeDocument/2006/relationships/tags" Target="../tags/tag688.xml"/><Relationship Id="rId13" Type="http://schemas.openxmlformats.org/officeDocument/2006/relationships/tags" Target="../tags/tag693.xml"/><Relationship Id="rId18" Type="http://schemas.openxmlformats.org/officeDocument/2006/relationships/tags" Target="../tags/tag698.xml"/><Relationship Id="rId26" Type="http://schemas.openxmlformats.org/officeDocument/2006/relationships/tags" Target="../tags/tag706.xml"/><Relationship Id="rId3" Type="http://schemas.openxmlformats.org/officeDocument/2006/relationships/tags" Target="../tags/tag683.xml"/><Relationship Id="rId21" Type="http://schemas.openxmlformats.org/officeDocument/2006/relationships/tags" Target="../tags/tag701.xml"/><Relationship Id="rId7" Type="http://schemas.openxmlformats.org/officeDocument/2006/relationships/tags" Target="../tags/tag687.xml"/><Relationship Id="rId12" Type="http://schemas.openxmlformats.org/officeDocument/2006/relationships/tags" Target="../tags/tag692.xml"/><Relationship Id="rId17" Type="http://schemas.openxmlformats.org/officeDocument/2006/relationships/tags" Target="../tags/tag697.xml"/><Relationship Id="rId25" Type="http://schemas.openxmlformats.org/officeDocument/2006/relationships/tags" Target="../tags/tag705.xml"/><Relationship Id="rId2" Type="http://schemas.openxmlformats.org/officeDocument/2006/relationships/tags" Target="../tags/tag682.xml"/><Relationship Id="rId16" Type="http://schemas.openxmlformats.org/officeDocument/2006/relationships/tags" Target="../tags/tag696.xml"/><Relationship Id="rId20" Type="http://schemas.openxmlformats.org/officeDocument/2006/relationships/tags" Target="../tags/tag700.xml"/><Relationship Id="rId29" Type="http://schemas.openxmlformats.org/officeDocument/2006/relationships/slideLayout" Target="../slideLayouts/slideLayout3.xml"/><Relationship Id="rId1" Type="http://schemas.openxmlformats.org/officeDocument/2006/relationships/tags" Target="../tags/tag681.xml"/><Relationship Id="rId6" Type="http://schemas.openxmlformats.org/officeDocument/2006/relationships/tags" Target="../tags/tag686.xml"/><Relationship Id="rId11" Type="http://schemas.openxmlformats.org/officeDocument/2006/relationships/tags" Target="../tags/tag691.xml"/><Relationship Id="rId24" Type="http://schemas.openxmlformats.org/officeDocument/2006/relationships/tags" Target="../tags/tag704.xml"/><Relationship Id="rId5" Type="http://schemas.openxmlformats.org/officeDocument/2006/relationships/tags" Target="../tags/tag685.xml"/><Relationship Id="rId15" Type="http://schemas.openxmlformats.org/officeDocument/2006/relationships/tags" Target="../tags/tag695.xml"/><Relationship Id="rId23" Type="http://schemas.openxmlformats.org/officeDocument/2006/relationships/tags" Target="../tags/tag703.xml"/><Relationship Id="rId28" Type="http://schemas.openxmlformats.org/officeDocument/2006/relationships/tags" Target="../tags/tag708.xml"/><Relationship Id="rId10" Type="http://schemas.openxmlformats.org/officeDocument/2006/relationships/tags" Target="../tags/tag690.xml"/><Relationship Id="rId19" Type="http://schemas.openxmlformats.org/officeDocument/2006/relationships/tags" Target="../tags/tag699.xml"/><Relationship Id="rId4" Type="http://schemas.openxmlformats.org/officeDocument/2006/relationships/tags" Target="../tags/tag684.xml"/><Relationship Id="rId9" Type="http://schemas.openxmlformats.org/officeDocument/2006/relationships/tags" Target="../tags/tag689.xml"/><Relationship Id="rId14" Type="http://schemas.openxmlformats.org/officeDocument/2006/relationships/tags" Target="../tags/tag694.xml"/><Relationship Id="rId22" Type="http://schemas.openxmlformats.org/officeDocument/2006/relationships/tags" Target="../tags/tag702.xml"/><Relationship Id="rId27" Type="http://schemas.openxmlformats.org/officeDocument/2006/relationships/tags" Target="../tags/tag707.xml"/></Relationships>
</file>

<file path=ppt/slides/_rels/slide12.xml.rels><?xml version="1.0" encoding="UTF-8" standalone="yes"?>
<Relationships xmlns="http://schemas.openxmlformats.org/package/2006/relationships"><Relationship Id="rId8" Type="http://schemas.openxmlformats.org/officeDocument/2006/relationships/tags" Target="../tags/tag716.xml"/><Relationship Id="rId13" Type="http://schemas.openxmlformats.org/officeDocument/2006/relationships/tags" Target="../tags/tag721.xml"/><Relationship Id="rId18" Type="http://schemas.openxmlformats.org/officeDocument/2006/relationships/tags" Target="../tags/tag726.xml"/><Relationship Id="rId3" Type="http://schemas.openxmlformats.org/officeDocument/2006/relationships/tags" Target="../tags/tag711.xml"/><Relationship Id="rId21" Type="http://schemas.openxmlformats.org/officeDocument/2006/relationships/image" Target="../media/image9.jpeg"/><Relationship Id="rId7" Type="http://schemas.openxmlformats.org/officeDocument/2006/relationships/tags" Target="../tags/tag715.xml"/><Relationship Id="rId12" Type="http://schemas.openxmlformats.org/officeDocument/2006/relationships/tags" Target="../tags/tag720.xml"/><Relationship Id="rId17" Type="http://schemas.openxmlformats.org/officeDocument/2006/relationships/tags" Target="../tags/tag725.xml"/><Relationship Id="rId2" Type="http://schemas.openxmlformats.org/officeDocument/2006/relationships/tags" Target="../tags/tag710.xml"/><Relationship Id="rId16" Type="http://schemas.openxmlformats.org/officeDocument/2006/relationships/tags" Target="../tags/tag724.xml"/><Relationship Id="rId20" Type="http://schemas.openxmlformats.org/officeDocument/2006/relationships/slideLayout" Target="../slideLayouts/slideLayout3.xml"/><Relationship Id="rId1" Type="http://schemas.openxmlformats.org/officeDocument/2006/relationships/tags" Target="../tags/tag709.xml"/><Relationship Id="rId6" Type="http://schemas.openxmlformats.org/officeDocument/2006/relationships/tags" Target="../tags/tag714.xml"/><Relationship Id="rId11" Type="http://schemas.openxmlformats.org/officeDocument/2006/relationships/tags" Target="../tags/tag719.xml"/><Relationship Id="rId5" Type="http://schemas.openxmlformats.org/officeDocument/2006/relationships/tags" Target="../tags/tag713.xml"/><Relationship Id="rId15" Type="http://schemas.openxmlformats.org/officeDocument/2006/relationships/tags" Target="../tags/tag723.xml"/><Relationship Id="rId10" Type="http://schemas.openxmlformats.org/officeDocument/2006/relationships/tags" Target="../tags/tag718.xml"/><Relationship Id="rId19" Type="http://schemas.openxmlformats.org/officeDocument/2006/relationships/tags" Target="../tags/tag727.xml"/><Relationship Id="rId4" Type="http://schemas.openxmlformats.org/officeDocument/2006/relationships/tags" Target="../tags/tag712.xml"/><Relationship Id="rId9" Type="http://schemas.openxmlformats.org/officeDocument/2006/relationships/tags" Target="../tags/tag717.xml"/><Relationship Id="rId14" Type="http://schemas.openxmlformats.org/officeDocument/2006/relationships/tags" Target="../tags/tag722.xml"/><Relationship Id="rId22" Type="http://schemas.openxmlformats.org/officeDocument/2006/relationships/image" Target="../media/image10.jpeg"/></Relationships>
</file>

<file path=ppt/slides/_rels/slide13.xml.rels><?xml version="1.0" encoding="UTF-8" standalone="yes"?>
<Relationships xmlns="http://schemas.openxmlformats.org/package/2006/relationships"><Relationship Id="rId13" Type="http://schemas.openxmlformats.org/officeDocument/2006/relationships/tags" Target="../tags/tag740.xml"/><Relationship Id="rId18" Type="http://schemas.openxmlformats.org/officeDocument/2006/relationships/tags" Target="../tags/tag745.xml"/><Relationship Id="rId26" Type="http://schemas.openxmlformats.org/officeDocument/2006/relationships/tags" Target="../tags/tag753.xml"/><Relationship Id="rId39" Type="http://schemas.openxmlformats.org/officeDocument/2006/relationships/tags" Target="../tags/tag766.xml"/><Relationship Id="rId21" Type="http://schemas.openxmlformats.org/officeDocument/2006/relationships/tags" Target="../tags/tag748.xml"/><Relationship Id="rId34" Type="http://schemas.openxmlformats.org/officeDocument/2006/relationships/tags" Target="../tags/tag761.xml"/><Relationship Id="rId42" Type="http://schemas.openxmlformats.org/officeDocument/2006/relationships/tags" Target="../tags/tag769.xml"/><Relationship Id="rId7" Type="http://schemas.openxmlformats.org/officeDocument/2006/relationships/tags" Target="../tags/tag734.xml"/><Relationship Id="rId2" Type="http://schemas.openxmlformats.org/officeDocument/2006/relationships/tags" Target="../tags/tag729.xml"/><Relationship Id="rId16" Type="http://schemas.openxmlformats.org/officeDocument/2006/relationships/tags" Target="../tags/tag743.xml"/><Relationship Id="rId29" Type="http://schemas.openxmlformats.org/officeDocument/2006/relationships/tags" Target="../tags/tag756.xml"/><Relationship Id="rId1" Type="http://schemas.openxmlformats.org/officeDocument/2006/relationships/tags" Target="../tags/tag728.xml"/><Relationship Id="rId6" Type="http://schemas.openxmlformats.org/officeDocument/2006/relationships/tags" Target="../tags/tag733.xml"/><Relationship Id="rId11" Type="http://schemas.openxmlformats.org/officeDocument/2006/relationships/tags" Target="../tags/tag738.xml"/><Relationship Id="rId24" Type="http://schemas.openxmlformats.org/officeDocument/2006/relationships/tags" Target="../tags/tag751.xml"/><Relationship Id="rId32" Type="http://schemas.openxmlformats.org/officeDocument/2006/relationships/tags" Target="../tags/tag759.xml"/><Relationship Id="rId37" Type="http://schemas.openxmlformats.org/officeDocument/2006/relationships/tags" Target="../tags/tag764.xml"/><Relationship Id="rId40" Type="http://schemas.openxmlformats.org/officeDocument/2006/relationships/tags" Target="../tags/tag767.xml"/><Relationship Id="rId45" Type="http://schemas.openxmlformats.org/officeDocument/2006/relationships/image" Target="../media/image4.jpeg"/><Relationship Id="rId5" Type="http://schemas.openxmlformats.org/officeDocument/2006/relationships/tags" Target="../tags/tag732.xml"/><Relationship Id="rId15" Type="http://schemas.openxmlformats.org/officeDocument/2006/relationships/tags" Target="../tags/tag742.xml"/><Relationship Id="rId23" Type="http://schemas.openxmlformats.org/officeDocument/2006/relationships/tags" Target="../tags/tag750.xml"/><Relationship Id="rId28" Type="http://schemas.openxmlformats.org/officeDocument/2006/relationships/tags" Target="../tags/tag755.xml"/><Relationship Id="rId36" Type="http://schemas.openxmlformats.org/officeDocument/2006/relationships/tags" Target="../tags/tag763.xml"/><Relationship Id="rId10" Type="http://schemas.openxmlformats.org/officeDocument/2006/relationships/tags" Target="../tags/tag737.xml"/><Relationship Id="rId19" Type="http://schemas.openxmlformats.org/officeDocument/2006/relationships/tags" Target="../tags/tag746.xml"/><Relationship Id="rId31" Type="http://schemas.openxmlformats.org/officeDocument/2006/relationships/tags" Target="../tags/tag758.xml"/><Relationship Id="rId44" Type="http://schemas.openxmlformats.org/officeDocument/2006/relationships/slideLayout" Target="../slideLayouts/slideLayout1.xml"/><Relationship Id="rId4" Type="http://schemas.openxmlformats.org/officeDocument/2006/relationships/tags" Target="../tags/tag731.xml"/><Relationship Id="rId9" Type="http://schemas.openxmlformats.org/officeDocument/2006/relationships/tags" Target="../tags/tag736.xml"/><Relationship Id="rId14" Type="http://schemas.openxmlformats.org/officeDocument/2006/relationships/tags" Target="../tags/tag741.xml"/><Relationship Id="rId22" Type="http://schemas.openxmlformats.org/officeDocument/2006/relationships/tags" Target="../tags/tag749.xml"/><Relationship Id="rId27" Type="http://schemas.openxmlformats.org/officeDocument/2006/relationships/tags" Target="../tags/tag754.xml"/><Relationship Id="rId30" Type="http://schemas.openxmlformats.org/officeDocument/2006/relationships/tags" Target="../tags/tag757.xml"/><Relationship Id="rId35" Type="http://schemas.openxmlformats.org/officeDocument/2006/relationships/tags" Target="../tags/tag762.xml"/><Relationship Id="rId43" Type="http://schemas.openxmlformats.org/officeDocument/2006/relationships/tags" Target="../tags/tag770.xml"/><Relationship Id="rId8" Type="http://schemas.openxmlformats.org/officeDocument/2006/relationships/tags" Target="../tags/tag735.xml"/><Relationship Id="rId3" Type="http://schemas.openxmlformats.org/officeDocument/2006/relationships/tags" Target="../tags/tag730.xml"/><Relationship Id="rId12" Type="http://schemas.openxmlformats.org/officeDocument/2006/relationships/tags" Target="../tags/tag739.xml"/><Relationship Id="rId17" Type="http://schemas.openxmlformats.org/officeDocument/2006/relationships/tags" Target="../tags/tag744.xml"/><Relationship Id="rId25" Type="http://schemas.openxmlformats.org/officeDocument/2006/relationships/tags" Target="../tags/tag752.xml"/><Relationship Id="rId33" Type="http://schemas.openxmlformats.org/officeDocument/2006/relationships/tags" Target="../tags/tag760.xml"/><Relationship Id="rId38" Type="http://schemas.openxmlformats.org/officeDocument/2006/relationships/tags" Target="../tags/tag765.xml"/><Relationship Id="rId20" Type="http://schemas.openxmlformats.org/officeDocument/2006/relationships/tags" Target="../tags/tag747.xml"/><Relationship Id="rId41" Type="http://schemas.openxmlformats.org/officeDocument/2006/relationships/tags" Target="../tags/tag768.xml"/></Relationships>
</file>

<file path=ppt/slides/_rels/slide14.xml.rels><?xml version="1.0" encoding="UTF-8" standalone="yes"?>
<Relationships xmlns="http://schemas.openxmlformats.org/package/2006/relationships"><Relationship Id="rId8" Type="http://schemas.openxmlformats.org/officeDocument/2006/relationships/tags" Target="../tags/tag778.xml"/><Relationship Id="rId13" Type="http://schemas.openxmlformats.org/officeDocument/2006/relationships/tags" Target="../tags/tag783.xml"/><Relationship Id="rId18" Type="http://schemas.openxmlformats.org/officeDocument/2006/relationships/tags" Target="../tags/tag788.xml"/><Relationship Id="rId26" Type="http://schemas.openxmlformats.org/officeDocument/2006/relationships/slideLayout" Target="../slideLayouts/slideLayout4.xml"/><Relationship Id="rId3" Type="http://schemas.openxmlformats.org/officeDocument/2006/relationships/tags" Target="../tags/tag773.xml"/><Relationship Id="rId21" Type="http://schemas.openxmlformats.org/officeDocument/2006/relationships/tags" Target="../tags/tag791.xml"/><Relationship Id="rId7" Type="http://schemas.openxmlformats.org/officeDocument/2006/relationships/tags" Target="../tags/tag777.xml"/><Relationship Id="rId12" Type="http://schemas.openxmlformats.org/officeDocument/2006/relationships/tags" Target="../tags/tag782.xml"/><Relationship Id="rId17" Type="http://schemas.openxmlformats.org/officeDocument/2006/relationships/tags" Target="../tags/tag787.xml"/><Relationship Id="rId25" Type="http://schemas.openxmlformats.org/officeDocument/2006/relationships/tags" Target="../tags/tag795.xml"/><Relationship Id="rId2" Type="http://schemas.openxmlformats.org/officeDocument/2006/relationships/tags" Target="../tags/tag772.xml"/><Relationship Id="rId16" Type="http://schemas.openxmlformats.org/officeDocument/2006/relationships/tags" Target="../tags/tag786.xml"/><Relationship Id="rId20" Type="http://schemas.openxmlformats.org/officeDocument/2006/relationships/tags" Target="../tags/tag790.xml"/><Relationship Id="rId1" Type="http://schemas.openxmlformats.org/officeDocument/2006/relationships/tags" Target="../tags/tag771.xml"/><Relationship Id="rId6" Type="http://schemas.openxmlformats.org/officeDocument/2006/relationships/tags" Target="../tags/tag776.xml"/><Relationship Id="rId11" Type="http://schemas.openxmlformats.org/officeDocument/2006/relationships/tags" Target="../tags/tag781.xml"/><Relationship Id="rId24" Type="http://schemas.openxmlformats.org/officeDocument/2006/relationships/tags" Target="../tags/tag794.xml"/><Relationship Id="rId5" Type="http://schemas.openxmlformats.org/officeDocument/2006/relationships/tags" Target="../tags/tag775.xml"/><Relationship Id="rId15" Type="http://schemas.openxmlformats.org/officeDocument/2006/relationships/tags" Target="../tags/tag785.xml"/><Relationship Id="rId23" Type="http://schemas.openxmlformats.org/officeDocument/2006/relationships/tags" Target="../tags/tag793.xml"/><Relationship Id="rId10" Type="http://schemas.openxmlformats.org/officeDocument/2006/relationships/tags" Target="../tags/tag780.xml"/><Relationship Id="rId19" Type="http://schemas.openxmlformats.org/officeDocument/2006/relationships/tags" Target="../tags/tag789.xml"/><Relationship Id="rId4" Type="http://schemas.openxmlformats.org/officeDocument/2006/relationships/tags" Target="../tags/tag774.xml"/><Relationship Id="rId9" Type="http://schemas.openxmlformats.org/officeDocument/2006/relationships/tags" Target="../tags/tag779.xml"/><Relationship Id="rId14" Type="http://schemas.openxmlformats.org/officeDocument/2006/relationships/tags" Target="../tags/tag784.xml"/><Relationship Id="rId22" Type="http://schemas.openxmlformats.org/officeDocument/2006/relationships/tags" Target="../tags/tag792.xml"/><Relationship Id="rId27" Type="http://schemas.openxmlformats.org/officeDocument/2006/relationships/image" Target="../media/image11.jpeg"/></Relationships>
</file>

<file path=ppt/slides/_rels/slide15.xml.rels><?xml version="1.0" encoding="UTF-8" standalone="yes"?>
<Relationships xmlns="http://schemas.openxmlformats.org/package/2006/relationships"><Relationship Id="rId8" Type="http://schemas.openxmlformats.org/officeDocument/2006/relationships/tags" Target="../tags/tag803.xml"/><Relationship Id="rId13" Type="http://schemas.openxmlformats.org/officeDocument/2006/relationships/tags" Target="../tags/tag808.xml"/><Relationship Id="rId18" Type="http://schemas.openxmlformats.org/officeDocument/2006/relationships/tags" Target="../tags/tag813.xml"/><Relationship Id="rId3" Type="http://schemas.openxmlformats.org/officeDocument/2006/relationships/tags" Target="../tags/tag798.xml"/><Relationship Id="rId21" Type="http://schemas.openxmlformats.org/officeDocument/2006/relationships/tags" Target="../tags/tag816.xml"/><Relationship Id="rId7" Type="http://schemas.openxmlformats.org/officeDocument/2006/relationships/tags" Target="../tags/tag802.xml"/><Relationship Id="rId12" Type="http://schemas.openxmlformats.org/officeDocument/2006/relationships/tags" Target="../tags/tag807.xml"/><Relationship Id="rId17" Type="http://schemas.openxmlformats.org/officeDocument/2006/relationships/tags" Target="../tags/tag812.xml"/><Relationship Id="rId2" Type="http://schemas.openxmlformats.org/officeDocument/2006/relationships/tags" Target="../tags/tag797.xml"/><Relationship Id="rId16" Type="http://schemas.openxmlformats.org/officeDocument/2006/relationships/tags" Target="../tags/tag811.xml"/><Relationship Id="rId20" Type="http://schemas.openxmlformats.org/officeDocument/2006/relationships/tags" Target="../tags/tag815.xml"/><Relationship Id="rId1" Type="http://schemas.openxmlformats.org/officeDocument/2006/relationships/tags" Target="../tags/tag796.xml"/><Relationship Id="rId6" Type="http://schemas.openxmlformats.org/officeDocument/2006/relationships/tags" Target="../tags/tag801.xml"/><Relationship Id="rId11" Type="http://schemas.openxmlformats.org/officeDocument/2006/relationships/tags" Target="../tags/tag806.xml"/><Relationship Id="rId5" Type="http://schemas.openxmlformats.org/officeDocument/2006/relationships/tags" Target="../tags/tag800.xml"/><Relationship Id="rId15" Type="http://schemas.openxmlformats.org/officeDocument/2006/relationships/tags" Target="../tags/tag810.xml"/><Relationship Id="rId23" Type="http://schemas.openxmlformats.org/officeDocument/2006/relationships/slideLayout" Target="../slideLayouts/slideLayout4.xml"/><Relationship Id="rId10" Type="http://schemas.openxmlformats.org/officeDocument/2006/relationships/tags" Target="../tags/tag805.xml"/><Relationship Id="rId19" Type="http://schemas.openxmlformats.org/officeDocument/2006/relationships/tags" Target="../tags/tag814.xml"/><Relationship Id="rId4" Type="http://schemas.openxmlformats.org/officeDocument/2006/relationships/tags" Target="../tags/tag799.xml"/><Relationship Id="rId9" Type="http://schemas.openxmlformats.org/officeDocument/2006/relationships/tags" Target="../tags/tag804.xml"/><Relationship Id="rId14" Type="http://schemas.openxmlformats.org/officeDocument/2006/relationships/tags" Target="../tags/tag809.xml"/><Relationship Id="rId22" Type="http://schemas.openxmlformats.org/officeDocument/2006/relationships/tags" Target="../tags/tag817.xml"/></Relationships>
</file>

<file path=ppt/slides/_rels/slide16.xml.rels><?xml version="1.0" encoding="UTF-8" standalone="yes"?>
<Relationships xmlns="http://schemas.openxmlformats.org/package/2006/relationships"><Relationship Id="rId8" Type="http://schemas.openxmlformats.org/officeDocument/2006/relationships/tags" Target="../tags/tag825.xml"/><Relationship Id="rId13" Type="http://schemas.openxmlformats.org/officeDocument/2006/relationships/tags" Target="../tags/tag830.xml"/><Relationship Id="rId18" Type="http://schemas.openxmlformats.org/officeDocument/2006/relationships/tags" Target="../tags/tag835.xml"/><Relationship Id="rId3" Type="http://schemas.openxmlformats.org/officeDocument/2006/relationships/tags" Target="../tags/tag820.xml"/><Relationship Id="rId21" Type="http://schemas.openxmlformats.org/officeDocument/2006/relationships/tags" Target="../tags/tag838.xml"/><Relationship Id="rId7" Type="http://schemas.openxmlformats.org/officeDocument/2006/relationships/tags" Target="../tags/tag824.xml"/><Relationship Id="rId12" Type="http://schemas.openxmlformats.org/officeDocument/2006/relationships/tags" Target="../tags/tag829.xml"/><Relationship Id="rId17" Type="http://schemas.openxmlformats.org/officeDocument/2006/relationships/tags" Target="../tags/tag834.xml"/><Relationship Id="rId2" Type="http://schemas.openxmlformats.org/officeDocument/2006/relationships/tags" Target="../tags/tag819.xml"/><Relationship Id="rId16" Type="http://schemas.openxmlformats.org/officeDocument/2006/relationships/tags" Target="../tags/tag833.xml"/><Relationship Id="rId20" Type="http://schemas.openxmlformats.org/officeDocument/2006/relationships/tags" Target="../tags/tag837.xml"/><Relationship Id="rId1" Type="http://schemas.openxmlformats.org/officeDocument/2006/relationships/tags" Target="../tags/tag818.xml"/><Relationship Id="rId6" Type="http://schemas.openxmlformats.org/officeDocument/2006/relationships/tags" Target="../tags/tag823.xml"/><Relationship Id="rId11" Type="http://schemas.openxmlformats.org/officeDocument/2006/relationships/tags" Target="../tags/tag828.xml"/><Relationship Id="rId24" Type="http://schemas.openxmlformats.org/officeDocument/2006/relationships/image" Target="../media/image12.jpeg"/><Relationship Id="rId5" Type="http://schemas.openxmlformats.org/officeDocument/2006/relationships/tags" Target="../tags/tag822.xml"/><Relationship Id="rId15" Type="http://schemas.openxmlformats.org/officeDocument/2006/relationships/tags" Target="../tags/tag832.xml"/><Relationship Id="rId23" Type="http://schemas.openxmlformats.org/officeDocument/2006/relationships/slideLayout" Target="../slideLayouts/slideLayout4.xml"/><Relationship Id="rId10" Type="http://schemas.openxmlformats.org/officeDocument/2006/relationships/tags" Target="../tags/tag827.xml"/><Relationship Id="rId19" Type="http://schemas.openxmlformats.org/officeDocument/2006/relationships/tags" Target="../tags/tag836.xml"/><Relationship Id="rId4" Type="http://schemas.openxmlformats.org/officeDocument/2006/relationships/tags" Target="../tags/tag821.xml"/><Relationship Id="rId9" Type="http://schemas.openxmlformats.org/officeDocument/2006/relationships/tags" Target="../tags/tag826.xml"/><Relationship Id="rId14" Type="http://schemas.openxmlformats.org/officeDocument/2006/relationships/tags" Target="../tags/tag831.xml"/><Relationship Id="rId22" Type="http://schemas.openxmlformats.org/officeDocument/2006/relationships/tags" Target="../tags/tag839.xml"/></Relationships>
</file>

<file path=ppt/slides/_rels/slide17.xml.rels><?xml version="1.0" encoding="UTF-8" standalone="yes"?>
<Relationships xmlns="http://schemas.openxmlformats.org/package/2006/relationships"><Relationship Id="rId13" Type="http://schemas.openxmlformats.org/officeDocument/2006/relationships/tags" Target="../tags/tag852.xml"/><Relationship Id="rId18" Type="http://schemas.openxmlformats.org/officeDocument/2006/relationships/tags" Target="../tags/tag857.xml"/><Relationship Id="rId26" Type="http://schemas.openxmlformats.org/officeDocument/2006/relationships/tags" Target="../tags/tag865.xml"/><Relationship Id="rId39" Type="http://schemas.openxmlformats.org/officeDocument/2006/relationships/tags" Target="../tags/tag878.xml"/><Relationship Id="rId21" Type="http://schemas.openxmlformats.org/officeDocument/2006/relationships/tags" Target="../tags/tag860.xml"/><Relationship Id="rId34" Type="http://schemas.openxmlformats.org/officeDocument/2006/relationships/tags" Target="../tags/tag873.xml"/><Relationship Id="rId42" Type="http://schemas.openxmlformats.org/officeDocument/2006/relationships/tags" Target="../tags/tag881.xml"/><Relationship Id="rId7" Type="http://schemas.openxmlformats.org/officeDocument/2006/relationships/tags" Target="../tags/tag846.xml"/><Relationship Id="rId2" Type="http://schemas.openxmlformats.org/officeDocument/2006/relationships/tags" Target="../tags/tag841.xml"/><Relationship Id="rId16" Type="http://schemas.openxmlformats.org/officeDocument/2006/relationships/tags" Target="../tags/tag855.xml"/><Relationship Id="rId20" Type="http://schemas.openxmlformats.org/officeDocument/2006/relationships/tags" Target="../tags/tag859.xml"/><Relationship Id="rId29" Type="http://schemas.openxmlformats.org/officeDocument/2006/relationships/tags" Target="../tags/tag868.xml"/><Relationship Id="rId41" Type="http://schemas.openxmlformats.org/officeDocument/2006/relationships/tags" Target="../tags/tag880.xml"/><Relationship Id="rId1" Type="http://schemas.openxmlformats.org/officeDocument/2006/relationships/tags" Target="../tags/tag840.xml"/><Relationship Id="rId6" Type="http://schemas.openxmlformats.org/officeDocument/2006/relationships/tags" Target="../tags/tag845.xml"/><Relationship Id="rId11" Type="http://schemas.openxmlformats.org/officeDocument/2006/relationships/tags" Target="../tags/tag850.xml"/><Relationship Id="rId24" Type="http://schemas.openxmlformats.org/officeDocument/2006/relationships/tags" Target="../tags/tag863.xml"/><Relationship Id="rId32" Type="http://schemas.openxmlformats.org/officeDocument/2006/relationships/tags" Target="../tags/tag871.xml"/><Relationship Id="rId37" Type="http://schemas.openxmlformats.org/officeDocument/2006/relationships/tags" Target="../tags/tag876.xml"/><Relationship Id="rId40" Type="http://schemas.openxmlformats.org/officeDocument/2006/relationships/tags" Target="../tags/tag879.xml"/><Relationship Id="rId5" Type="http://schemas.openxmlformats.org/officeDocument/2006/relationships/tags" Target="../tags/tag844.xml"/><Relationship Id="rId15" Type="http://schemas.openxmlformats.org/officeDocument/2006/relationships/tags" Target="../tags/tag854.xml"/><Relationship Id="rId23" Type="http://schemas.openxmlformats.org/officeDocument/2006/relationships/tags" Target="../tags/tag862.xml"/><Relationship Id="rId28" Type="http://schemas.openxmlformats.org/officeDocument/2006/relationships/tags" Target="../tags/tag867.xml"/><Relationship Id="rId36" Type="http://schemas.openxmlformats.org/officeDocument/2006/relationships/tags" Target="../tags/tag875.xml"/><Relationship Id="rId10" Type="http://schemas.openxmlformats.org/officeDocument/2006/relationships/tags" Target="../tags/tag849.xml"/><Relationship Id="rId19" Type="http://schemas.openxmlformats.org/officeDocument/2006/relationships/tags" Target="../tags/tag858.xml"/><Relationship Id="rId31" Type="http://schemas.openxmlformats.org/officeDocument/2006/relationships/tags" Target="../tags/tag870.xml"/><Relationship Id="rId4" Type="http://schemas.openxmlformats.org/officeDocument/2006/relationships/tags" Target="../tags/tag843.xml"/><Relationship Id="rId9" Type="http://schemas.openxmlformats.org/officeDocument/2006/relationships/tags" Target="../tags/tag848.xml"/><Relationship Id="rId14" Type="http://schemas.openxmlformats.org/officeDocument/2006/relationships/tags" Target="../tags/tag853.xml"/><Relationship Id="rId22" Type="http://schemas.openxmlformats.org/officeDocument/2006/relationships/tags" Target="../tags/tag861.xml"/><Relationship Id="rId27" Type="http://schemas.openxmlformats.org/officeDocument/2006/relationships/tags" Target="../tags/tag866.xml"/><Relationship Id="rId30" Type="http://schemas.openxmlformats.org/officeDocument/2006/relationships/tags" Target="../tags/tag869.xml"/><Relationship Id="rId35" Type="http://schemas.openxmlformats.org/officeDocument/2006/relationships/tags" Target="../tags/tag874.xml"/><Relationship Id="rId43" Type="http://schemas.openxmlformats.org/officeDocument/2006/relationships/slideLayout" Target="../slideLayouts/slideLayout4.xml"/><Relationship Id="rId8" Type="http://schemas.openxmlformats.org/officeDocument/2006/relationships/tags" Target="../tags/tag847.xml"/><Relationship Id="rId3" Type="http://schemas.openxmlformats.org/officeDocument/2006/relationships/tags" Target="../tags/tag842.xml"/><Relationship Id="rId12" Type="http://schemas.openxmlformats.org/officeDocument/2006/relationships/tags" Target="../tags/tag851.xml"/><Relationship Id="rId17" Type="http://schemas.openxmlformats.org/officeDocument/2006/relationships/tags" Target="../tags/tag856.xml"/><Relationship Id="rId25" Type="http://schemas.openxmlformats.org/officeDocument/2006/relationships/tags" Target="../tags/tag864.xml"/><Relationship Id="rId33" Type="http://schemas.openxmlformats.org/officeDocument/2006/relationships/tags" Target="../tags/tag872.xml"/><Relationship Id="rId38" Type="http://schemas.openxmlformats.org/officeDocument/2006/relationships/tags" Target="../tags/tag877.xml"/></Relationships>
</file>

<file path=ppt/slides/_rels/slide18.xml.rels><?xml version="1.0" encoding="UTF-8" standalone="yes"?>
<Relationships xmlns="http://schemas.openxmlformats.org/package/2006/relationships"><Relationship Id="rId8" Type="http://schemas.openxmlformats.org/officeDocument/2006/relationships/tags" Target="../tags/tag889.xml"/><Relationship Id="rId13" Type="http://schemas.openxmlformats.org/officeDocument/2006/relationships/tags" Target="../tags/tag894.xml"/><Relationship Id="rId18" Type="http://schemas.openxmlformats.org/officeDocument/2006/relationships/slideLayout" Target="../slideLayouts/slideLayout4.xml"/><Relationship Id="rId3" Type="http://schemas.openxmlformats.org/officeDocument/2006/relationships/tags" Target="../tags/tag884.xml"/><Relationship Id="rId7" Type="http://schemas.openxmlformats.org/officeDocument/2006/relationships/tags" Target="../tags/tag888.xml"/><Relationship Id="rId12" Type="http://schemas.openxmlformats.org/officeDocument/2006/relationships/tags" Target="../tags/tag893.xml"/><Relationship Id="rId17" Type="http://schemas.openxmlformats.org/officeDocument/2006/relationships/tags" Target="../tags/tag898.xml"/><Relationship Id="rId2" Type="http://schemas.openxmlformats.org/officeDocument/2006/relationships/tags" Target="../tags/tag883.xml"/><Relationship Id="rId16" Type="http://schemas.openxmlformats.org/officeDocument/2006/relationships/tags" Target="../tags/tag897.xml"/><Relationship Id="rId20" Type="http://schemas.openxmlformats.org/officeDocument/2006/relationships/image" Target="../media/image8.jpeg"/><Relationship Id="rId1" Type="http://schemas.openxmlformats.org/officeDocument/2006/relationships/tags" Target="../tags/tag882.xml"/><Relationship Id="rId6" Type="http://schemas.openxmlformats.org/officeDocument/2006/relationships/tags" Target="../tags/tag887.xml"/><Relationship Id="rId11" Type="http://schemas.openxmlformats.org/officeDocument/2006/relationships/tags" Target="../tags/tag892.xml"/><Relationship Id="rId5" Type="http://schemas.openxmlformats.org/officeDocument/2006/relationships/tags" Target="../tags/tag886.xml"/><Relationship Id="rId15" Type="http://schemas.openxmlformats.org/officeDocument/2006/relationships/tags" Target="../tags/tag896.xml"/><Relationship Id="rId10" Type="http://schemas.openxmlformats.org/officeDocument/2006/relationships/tags" Target="../tags/tag891.xml"/><Relationship Id="rId19" Type="http://schemas.openxmlformats.org/officeDocument/2006/relationships/image" Target="../media/image7.jpeg"/><Relationship Id="rId4" Type="http://schemas.openxmlformats.org/officeDocument/2006/relationships/tags" Target="../tags/tag885.xml"/><Relationship Id="rId9" Type="http://schemas.openxmlformats.org/officeDocument/2006/relationships/tags" Target="../tags/tag890.xml"/><Relationship Id="rId14" Type="http://schemas.openxmlformats.org/officeDocument/2006/relationships/tags" Target="../tags/tag895.xml"/></Relationships>
</file>

<file path=ppt/slides/_rels/slide19.xml.rels><?xml version="1.0" encoding="UTF-8" standalone="yes"?>
<Relationships xmlns="http://schemas.openxmlformats.org/package/2006/relationships"><Relationship Id="rId13" Type="http://schemas.openxmlformats.org/officeDocument/2006/relationships/tags" Target="../tags/tag911.xml"/><Relationship Id="rId18" Type="http://schemas.openxmlformats.org/officeDocument/2006/relationships/tags" Target="../tags/tag916.xml"/><Relationship Id="rId26" Type="http://schemas.openxmlformats.org/officeDocument/2006/relationships/tags" Target="../tags/tag924.xml"/><Relationship Id="rId39" Type="http://schemas.openxmlformats.org/officeDocument/2006/relationships/tags" Target="../tags/tag937.xml"/><Relationship Id="rId21" Type="http://schemas.openxmlformats.org/officeDocument/2006/relationships/tags" Target="../tags/tag919.xml"/><Relationship Id="rId34" Type="http://schemas.openxmlformats.org/officeDocument/2006/relationships/tags" Target="../tags/tag932.xml"/><Relationship Id="rId42" Type="http://schemas.openxmlformats.org/officeDocument/2006/relationships/tags" Target="../tags/tag940.xml"/><Relationship Id="rId7" Type="http://schemas.openxmlformats.org/officeDocument/2006/relationships/tags" Target="../tags/tag905.xml"/><Relationship Id="rId2" Type="http://schemas.openxmlformats.org/officeDocument/2006/relationships/tags" Target="../tags/tag900.xml"/><Relationship Id="rId16" Type="http://schemas.openxmlformats.org/officeDocument/2006/relationships/tags" Target="../tags/tag914.xml"/><Relationship Id="rId29" Type="http://schemas.openxmlformats.org/officeDocument/2006/relationships/tags" Target="../tags/tag927.xml"/><Relationship Id="rId1" Type="http://schemas.openxmlformats.org/officeDocument/2006/relationships/tags" Target="../tags/tag899.xml"/><Relationship Id="rId6" Type="http://schemas.openxmlformats.org/officeDocument/2006/relationships/tags" Target="../tags/tag904.xml"/><Relationship Id="rId11" Type="http://schemas.openxmlformats.org/officeDocument/2006/relationships/tags" Target="../tags/tag909.xml"/><Relationship Id="rId24" Type="http://schemas.openxmlformats.org/officeDocument/2006/relationships/tags" Target="../tags/tag922.xml"/><Relationship Id="rId32" Type="http://schemas.openxmlformats.org/officeDocument/2006/relationships/tags" Target="../tags/tag930.xml"/><Relationship Id="rId37" Type="http://schemas.openxmlformats.org/officeDocument/2006/relationships/tags" Target="../tags/tag935.xml"/><Relationship Id="rId40" Type="http://schemas.openxmlformats.org/officeDocument/2006/relationships/tags" Target="../tags/tag938.xml"/><Relationship Id="rId45" Type="http://schemas.openxmlformats.org/officeDocument/2006/relationships/image" Target="../media/image4.jpeg"/><Relationship Id="rId5" Type="http://schemas.openxmlformats.org/officeDocument/2006/relationships/tags" Target="../tags/tag903.xml"/><Relationship Id="rId15" Type="http://schemas.openxmlformats.org/officeDocument/2006/relationships/tags" Target="../tags/tag913.xml"/><Relationship Id="rId23" Type="http://schemas.openxmlformats.org/officeDocument/2006/relationships/tags" Target="../tags/tag921.xml"/><Relationship Id="rId28" Type="http://schemas.openxmlformats.org/officeDocument/2006/relationships/tags" Target="../tags/tag926.xml"/><Relationship Id="rId36" Type="http://schemas.openxmlformats.org/officeDocument/2006/relationships/tags" Target="../tags/tag934.xml"/><Relationship Id="rId10" Type="http://schemas.openxmlformats.org/officeDocument/2006/relationships/tags" Target="../tags/tag908.xml"/><Relationship Id="rId19" Type="http://schemas.openxmlformats.org/officeDocument/2006/relationships/tags" Target="../tags/tag917.xml"/><Relationship Id="rId31" Type="http://schemas.openxmlformats.org/officeDocument/2006/relationships/tags" Target="../tags/tag929.xml"/><Relationship Id="rId44" Type="http://schemas.openxmlformats.org/officeDocument/2006/relationships/slideLayout" Target="../slideLayouts/slideLayout1.xml"/><Relationship Id="rId4" Type="http://schemas.openxmlformats.org/officeDocument/2006/relationships/tags" Target="../tags/tag902.xml"/><Relationship Id="rId9" Type="http://schemas.openxmlformats.org/officeDocument/2006/relationships/tags" Target="../tags/tag907.xml"/><Relationship Id="rId14" Type="http://schemas.openxmlformats.org/officeDocument/2006/relationships/tags" Target="../tags/tag912.xml"/><Relationship Id="rId22" Type="http://schemas.openxmlformats.org/officeDocument/2006/relationships/tags" Target="../tags/tag920.xml"/><Relationship Id="rId27" Type="http://schemas.openxmlformats.org/officeDocument/2006/relationships/tags" Target="../tags/tag925.xml"/><Relationship Id="rId30" Type="http://schemas.openxmlformats.org/officeDocument/2006/relationships/tags" Target="../tags/tag928.xml"/><Relationship Id="rId35" Type="http://schemas.openxmlformats.org/officeDocument/2006/relationships/tags" Target="../tags/tag933.xml"/><Relationship Id="rId43" Type="http://schemas.openxmlformats.org/officeDocument/2006/relationships/tags" Target="../tags/tag941.xml"/><Relationship Id="rId8" Type="http://schemas.openxmlformats.org/officeDocument/2006/relationships/tags" Target="../tags/tag906.xml"/><Relationship Id="rId3" Type="http://schemas.openxmlformats.org/officeDocument/2006/relationships/tags" Target="../tags/tag901.xml"/><Relationship Id="rId12" Type="http://schemas.openxmlformats.org/officeDocument/2006/relationships/tags" Target="../tags/tag910.xml"/><Relationship Id="rId17" Type="http://schemas.openxmlformats.org/officeDocument/2006/relationships/tags" Target="../tags/tag915.xml"/><Relationship Id="rId25" Type="http://schemas.openxmlformats.org/officeDocument/2006/relationships/tags" Target="../tags/tag923.xml"/><Relationship Id="rId33" Type="http://schemas.openxmlformats.org/officeDocument/2006/relationships/tags" Target="../tags/tag931.xml"/><Relationship Id="rId38" Type="http://schemas.openxmlformats.org/officeDocument/2006/relationships/tags" Target="../tags/tag936.xml"/><Relationship Id="rId20" Type="http://schemas.openxmlformats.org/officeDocument/2006/relationships/tags" Target="../tags/tag918.xml"/><Relationship Id="rId41" Type="http://schemas.openxmlformats.org/officeDocument/2006/relationships/tags" Target="../tags/tag939.xml"/></Relationships>
</file>

<file path=ppt/slides/_rels/slide2.xml.rels><?xml version="1.0" encoding="UTF-8" standalone="yes"?>
<Relationships xmlns="http://schemas.openxmlformats.org/package/2006/relationships"><Relationship Id="rId8" Type="http://schemas.openxmlformats.org/officeDocument/2006/relationships/tags" Target="../tags/tag81.xml"/><Relationship Id="rId13" Type="http://schemas.openxmlformats.org/officeDocument/2006/relationships/tags" Target="../tags/tag86.xml"/><Relationship Id="rId18" Type="http://schemas.openxmlformats.org/officeDocument/2006/relationships/tags" Target="../tags/tag91.xml"/><Relationship Id="rId3" Type="http://schemas.openxmlformats.org/officeDocument/2006/relationships/tags" Target="../tags/tag76.xml"/><Relationship Id="rId21" Type="http://schemas.openxmlformats.org/officeDocument/2006/relationships/tags" Target="../tags/tag94.xml"/><Relationship Id="rId7" Type="http://schemas.openxmlformats.org/officeDocument/2006/relationships/tags" Target="../tags/tag80.xml"/><Relationship Id="rId12" Type="http://schemas.openxmlformats.org/officeDocument/2006/relationships/tags" Target="../tags/tag85.xml"/><Relationship Id="rId17" Type="http://schemas.openxmlformats.org/officeDocument/2006/relationships/tags" Target="../tags/tag90.xml"/><Relationship Id="rId25" Type="http://schemas.openxmlformats.org/officeDocument/2006/relationships/notesSlide" Target="../notesSlides/notesSlide1.xml"/><Relationship Id="rId2" Type="http://schemas.openxmlformats.org/officeDocument/2006/relationships/tags" Target="../tags/tag75.xml"/><Relationship Id="rId16" Type="http://schemas.openxmlformats.org/officeDocument/2006/relationships/tags" Target="../tags/tag89.xml"/><Relationship Id="rId20" Type="http://schemas.openxmlformats.org/officeDocument/2006/relationships/tags" Target="../tags/tag93.xml"/><Relationship Id="rId1" Type="http://schemas.openxmlformats.org/officeDocument/2006/relationships/tags" Target="../tags/tag74.xml"/><Relationship Id="rId6" Type="http://schemas.openxmlformats.org/officeDocument/2006/relationships/tags" Target="../tags/tag79.xml"/><Relationship Id="rId11" Type="http://schemas.openxmlformats.org/officeDocument/2006/relationships/tags" Target="../tags/tag84.xml"/><Relationship Id="rId24" Type="http://schemas.openxmlformats.org/officeDocument/2006/relationships/slideLayout" Target="../slideLayouts/slideLayout1.xml"/><Relationship Id="rId5" Type="http://schemas.openxmlformats.org/officeDocument/2006/relationships/tags" Target="../tags/tag78.xml"/><Relationship Id="rId15" Type="http://schemas.openxmlformats.org/officeDocument/2006/relationships/tags" Target="../tags/tag88.xml"/><Relationship Id="rId23" Type="http://schemas.openxmlformats.org/officeDocument/2006/relationships/tags" Target="../tags/tag96.xml"/><Relationship Id="rId10" Type="http://schemas.openxmlformats.org/officeDocument/2006/relationships/tags" Target="../tags/tag83.xml"/><Relationship Id="rId19" Type="http://schemas.openxmlformats.org/officeDocument/2006/relationships/tags" Target="../tags/tag92.xml"/><Relationship Id="rId4" Type="http://schemas.openxmlformats.org/officeDocument/2006/relationships/tags" Target="../tags/tag77.xml"/><Relationship Id="rId9" Type="http://schemas.openxmlformats.org/officeDocument/2006/relationships/tags" Target="../tags/tag82.xml"/><Relationship Id="rId14" Type="http://schemas.openxmlformats.org/officeDocument/2006/relationships/tags" Target="../tags/tag87.xml"/><Relationship Id="rId22" Type="http://schemas.openxmlformats.org/officeDocument/2006/relationships/tags" Target="../tags/tag95.xml"/></Relationships>
</file>

<file path=ppt/slides/_rels/slide20.xml.rels><?xml version="1.0" encoding="UTF-8" standalone="yes"?>
<Relationships xmlns="http://schemas.openxmlformats.org/package/2006/relationships"><Relationship Id="rId8" Type="http://schemas.openxmlformats.org/officeDocument/2006/relationships/tags" Target="../tags/tag949.xml"/><Relationship Id="rId13" Type="http://schemas.openxmlformats.org/officeDocument/2006/relationships/tags" Target="../tags/tag954.xml"/><Relationship Id="rId18" Type="http://schemas.openxmlformats.org/officeDocument/2006/relationships/tags" Target="../tags/tag959.xml"/><Relationship Id="rId3" Type="http://schemas.openxmlformats.org/officeDocument/2006/relationships/tags" Target="../tags/tag944.xml"/><Relationship Id="rId21" Type="http://schemas.openxmlformats.org/officeDocument/2006/relationships/slideLayout" Target="../slideLayouts/slideLayout5.xml"/><Relationship Id="rId7" Type="http://schemas.openxmlformats.org/officeDocument/2006/relationships/tags" Target="../tags/tag948.xml"/><Relationship Id="rId12" Type="http://schemas.openxmlformats.org/officeDocument/2006/relationships/tags" Target="../tags/tag953.xml"/><Relationship Id="rId17" Type="http://schemas.openxmlformats.org/officeDocument/2006/relationships/tags" Target="../tags/tag958.xml"/><Relationship Id="rId2" Type="http://schemas.openxmlformats.org/officeDocument/2006/relationships/tags" Target="../tags/tag943.xml"/><Relationship Id="rId16" Type="http://schemas.openxmlformats.org/officeDocument/2006/relationships/tags" Target="../tags/tag957.xml"/><Relationship Id="rId20" Type="http://schemas.openxmlformats.org/officeDocument/2006/relationships/tags" Target="../tags/tag961.xml"/><Relationship Id="rId1" Type="http://schemas.openxmlformats.org/officeDocument/2006/relationships/tags" Target="../tags/tag942.xml"/><Relationship Id="rId6" Type="http://schemas.openxmlformats.org/officeDocument/2006/relationships/tags" Target="../tags/tag947.xml"/><Relationship Id="rId11" Type="http://schemas.openxmlformats.org/officeDocument/2006/relationships/tags" Target="../tags/tag952.xml"/><Relationship Id="rId5" Type="http://schemas.openxmlformats.org/officeDocument/2006/relationships/tags" Target="../tags/tag946.xml"/><Relationship Id="rId15" Type="http://schemas.openxmlformats.org/officeDocument/2006/relationships/tags" Target="../tags/tag956.xml"/><Relationship Id="rId10" Type="http://schemas.openxmlformats.org/officeDocument/2006/relationships/tags" Target="../tags/tag951.xml"/><Relationship Id="rId19" Type="http://schemas.openxmlformats.org/officeDocument/2006/relationships/tags" Target="../tags/tag960.xml"/><Relationship Id="rId4" Type="http://schemas.openxmlformats.org/officeDocument/2006/relationships/tags" Target="../tags/tag945.xml"/><Relationship Id="rId9" Type="http://schemas.openxmlformats.org/officeDocument/2006/relationships/tags" Target="../tags/tag950.xml"/><Relationship Id="rId14" Type="http://schemas.openxmlformats.org/officeDocument/2006/relationships/tags" Target="../tags/tag955.xml"/><Relationship Id="rId22" Type="http://schemas.openxmlformats.org/officeDocument/2006/relationships/image" Target="../media/image13.png"/></Relationships>
</file>

<file path=ppt/slides/_rels/slide21.xml.rels><?xml version="1.0" encoding="UTF-8" standalone="yes"?>
<Relationships xmlns="http://schemas.openxmlformats.org/package/2006/relationships"><Relationship Id="rId13" Type="http://schemas.openxmlformats.org/officeDocument/2006/relationships/tags" Target="../tags/tag974.xml"/><Relationship Id="rId18" Type="http://schemas.openxmlformats.org/officeDocument/2006/relationships/tags" Target="../tags/tag979.xml"/><Relationship Id="rId26" Type="http://schemas.openxmlformats.org/officeDocument/2006/relationships/tags" Target="../tags/tag987.xml"/><Relationship Id="rId39" Type="http://schemas.openxmlformats.org/officeDocument/2006/relationships/tags" Target="../tags/tag1000.xml"/><Relationship Id="rId21" Type="http://schemas.openxmlformats.org/officeDocument/2006/relationships/tags" Target="../tags/tag982.xml"/><Relationship Id="rId34" Type="http://schemas.openxmlformats.org/officeDocument/2006/relationships/tags" Target="../tags/tag995.xml"/><Relationship Id="rId42" Type="http://schemas.openxmlformats.org/officeDocument/2006/relationships/tags" Target="../tags/tag1003.xml"/><Relationship Id="rId47" Type="http://schemas.openxmlformats.org/officeDocument/2006/relationships/image" Target="../media/image14.jpeg"/><Relationship Id="rId7" Type="http://schemas.openxmlformats.org/officeDocument/2006/relationships/tags" Target="../tags/tag968.xml"/><Relationship Id="rId2" Type="http://schemas.openxmlformats.org/officeDocument/2006/relationships/tags" Target="../tags/tag963.xml"/><Relationship Id="rId16" Type="http://schemas.openxmlformats.org/officeDocument/2006/relationships/tags" Target="../tags/tag977.xml"/><Relationship Id="rId29" Type="http://schemas.openxmlformats.org/officeDocument/2006/relationships/tags" Target="../tags/tag990.xml"/><Relationship Id="rId1" Type="http://schemas.openxmlformats.org/officeDocument/2006/relationships/tags" Target="../tags/tag962.xml"/><Relationship Id="rId6" Type="http://schemas.openxmlformats.org/officeDocument/2006/relationships/tags" Target="../tags/tag967.xml"/><Relationship Id="rId11" Type="http://schemas.openxmlformats.org/officeDocument/2006/relationships/tags" Target="../tags/tag972.xml"/><Relationship Id="rId24" Type="http://schemas.openxmlformats.org/officeDocument/2006/relationships/tags" Target="../tags/tag985.xml"/><Relationship Id="rId32" Type="http://schemas.openxmlformats.org/officeDocument/2006/relationships/tags" Target="../tags/tag993.xml"/><Relationship Id="rId37" Type="http://schemas.openxmlformats.org/officeDocument/2006/relationships/tags" Target="../tags/tag998.xml"/><Relationship Id="rId40" Type="http://schemas.openxmlformats.org/officeDocument/2006/relationships/tags" Target="../tags/tag1001.xml"/><Relationship Id="rId45" Type="http://schemas.openxmlformats.org/officeDocument/2006/relationships/tags" Target="../tags/tag1006.xml"/><Relationship Id="rId5" Type="http://schemas.openxmlformats.org/officeDocument/2006/relationships/tags" Target="../tags/tag966.xml"/><Relationship Id="rId15" Type="http://schemas.openxmlformats.org/officeDocument/2006/relationships/tags" Target="../tags/tag976.xml"/><Relationship Id="rId23" Type="http://schemas.openxmlformats.org/officeDocument/2006/relationships/tags" Target="../tags/tag984.xml"/><Relationship Id="rId28" Type="http://schemas.openxmlformats.org/officeDocument/2006/relationships/tags" Target="../tags/tag989.xml"/><Relationship Id="rId36" Type="http://schemas.openxmlformats.org/officeDocument/2006/relationships/tags" Target="../tags/tag997.xml"/><Relationship Id="rId10" Type="http://schemas.openxmlformats.org/officeDocument/2006/relationships/tags" Target="../tags/tag971.xml"/><Relationship Id="rId19" Type="http://schemas.openxmlformats.org/officeDocument/2006/relationships/tags" Target="../tags/tag980.xml"/><Relationship Id="rId31" Type="http://schemas.openxmlformats.org/officeDocument/2006/relationships/tags" Target="../tags/tag992.xml"/><Relationship Id="rId44" Type="http://schemas.openxmlformats.org/officeDocument/2006/relationships/tags" Target="../tags/tag1005.xml"/><Relationship Id="rId4" Type="http://schemas.openxmlformats.org/officeDocument/2006/relationships/tags" Target="../tags/tag965.xml"/><Relationship Id="rId9" Type="http://schemas.openxmlformats.org/officeDocument/2006/relationships/tags" Target="../tags/tag970.xml"/><Relationship Id="rId14" Type="http://schemas.openxmlformats.org/officeDocument/2006/relationships/tags" Target="../tags/tag975.xml"/><Relationship Id="rId22" Type="http://schemas.openxmlformats.org/officeDocument/2006/relationships/tags" Target="../tags/tag983.xml"/><Relationship Id="rId27" Type="http://schemas.openxmlformats.org/officeDocument/2006/relationships/tags" Target="../tags/tag988.xml"/><Relationship Id="rId30" Type="http://schemas.openxmlformats.org/officeDocument/2006/relationships/tags" Target="../tags/tag991.xml"/><Relationship Id="rId35" Type="http://schemas.openxmlformats.org/officeDocument/2006/relationships/tags" Target="../tags/tag996.xml"/><Relationship Id="rId43" Type="http://schemas.openxmlformats.org/officeDocument/2006/relationships/tags" Target="../tags/tag1004.xml"/><Relationship Id="rId8" Type="http://schemas.openxmlformats.org/officeDocument/2006/relationships/tags" Target="../tags/tag969.xml"/><Relationship Id="rId3" Type="http://schemas.openxmlformats.org/officeDocument/2006/relationships/tags" Target="../tags/tag964.xml"/><Relationship Id="rId12" Type="http://schemas.openxmlformats.org/officeDocument/2006/relationships/tags" Target="../tags/tag973.xml"/><Relationship Id="rId17" Type="http://schemas.openxmlformats.org/officeDocument/2006/relationships/tags" Target="../tags/tag978.xml"/><Relationship Id="rId25" Type="http://schemas.openxmlformats.org/officeDocument/2006/relationships/tags" Target="../tags/tag986.xml"/><Relationship Id="rId33" Type="http://schemas.openxmlformats.org/officeDocument/2006/relationships/tags" Target="../tags/tag994.xml"/><Relationship Id="rId38" Type="http://schemas.openxmlformats.org/officeDocument/2006/relationships/tags" Target="../tags/tag999.xml"/><Relationship Id="rId46" Type="http://schemas.openxmlformats.org/officeDocument/2006/relationships/slideLayout" Target="../slideLayouts/slideLayout5.xml"/><Relationship Id="rId20" Type="http://schemas.openxmlformats.org/officeDocument/2006/relationships/tags" Target="../tags/tag981.xml"/><Relationship Id="rId41" Type="http://schemas.openxmlformats.org/officeDocument/2006/relationships/tags" Target="../tags/tag1002.xml"/></Relationships>
</file>

<file path=ppt/slides/_rels/slide22.xml.rels><?xml version="1.0" encoding="UTF-8" standalone="yes"?>
<Relationships xmlns="http://schemas.openxmlformats.org/package/2006/relationships"><Relationship Id="rId8" Type="http://schemas.openxmlformats.org/officeDocument/2006/relationships/tags" Target="../tags/tag1014.xml"/><Relationship Id="rId13" Type="http://schemas.openxmlformats.org/officeDocument/2006/relationships/tags" Target="../tags/tag1019.xml"/><Relationship Id="rId18" Type="http://schemas.openxmlformats.org/officeDocument/2006/relationships/slideLayout" Target="../slideLayouts/slideLayout5.xml"/><Relationship Id="rId3" Type="http://schemas.openxmlformats.org/officeDocument/2006/relationships/tags" Target="../tags/tag1009.xml"/><Relationship Id="rId7" Type="http://schemas.openxmlformats.org/officeDocument/2006/relationships/tags" Target="../tags/tag1013.xml"/><Relationship Id="rId12" Type="http://schemas.openxmlformats.org/officeDocument/2006/relationships/tags" Target="../tags/tag1018.xml"/><Relationship Id="rId17" Type="http://schemas.openxmlformats.org/officeDocument/2006/relationships/tags" Target="../tags/tag1023.xml"/><Relationship Id="rId2" Type="http://schemas.openxmlformats.org/officeDocument/2006/relationships/tags" Target="../tags/tag1008.xml"/><Relationship Id="rId16" Type="http://schemas.openxmlformats.org/officeDocument/2006/relationships/tags" Target="../tags/tag1022.xml"/><Relationship Id="rId1" Type="http://schemas.openxmlformats.org/officeDocument/2006/relationships/tags" Target="../tags/tag1007.xml"/><Relationship Id="rId6" Type="http://schemas.openxmlformats.org/officeDocument/2006/relationships/tags" Target="../tags/tag1012.xml"/><Relationship Id="rId11" Type="http://schemas.openxmlformats.org/officeDocument/2006/relationships/tags" Target="../tags/tag1017.xml"/><Relationship Id="rId5" Type="http://schemas.openxmlformats.org/officeDocument/2006/relationships/tags" Target="../tags/tag1011.xml"/><Relationship Id="rId15" Type="http://schemas.openxmlformats.org/officeDocument/2006/relationships/tags" Target="../tags/tag1021.xml"/><Relationship Id="rId10" Type="http://schemas.openxmlformats.org/officeDocument/2006/relationships/tags" Target="../tags/tag1016.xml"/><Relationship Id="rId19" Type="http://schemas.openxmlformats.org/officeDocument/2006/relationships/image" Target="../media/image15.jpeg"/><Relationship Id="rId4" Type="http://schemas.openxmlformats.org/officeDocument/2006/relationships/tags" Target="../tags/tag1010.xml"/><Relationship Id="rId9" Type="http://schemas.openxmlformats.org/officeDocument/2006/relationships/tags" Target="../tags/tag1015.xml"/><Relationship Id="rId14" Type="http://schemas.openxmlformats.org/officeDocument/2006/relationships/tags" Target="../tags/tag1020.xml"/></Relationships>
</file>

<file path=ppt/slides/_rels/slide23.xml.rels><?xml version="1.0" encoding="UTF-8" standalone="yes"?>
<Relationships xmlns="http://schemas.openxmlformats.org/package/2006/relationships"><Relationship Id="rId13" Type="http://schemas.openxmlformats.org/officeDocument/2006/relationships/tags" Target="../tags/tag1036.xml"/><Relationship Id="rId18" Type="http://schemas.openxmlformats.org/officeDocument/2006/relationships/tags" Target="../tags/tag1041.xml"/><Relationship Id="rId26" Type="http://schemas.openxmlformats.org/officeDocument/2006/relationships/tags" Target="../tags/tag1049.xml"/><Relationship Id="rId21" Type="http://schemas.openxmlformats.org/officeDocument/2006/relationships/tags" Target="../tags/tag1044.xml"/><Relationship Id="rId34" Type="http://schemas.openxmlformats.org/officeDocument/2006/relationships/tags" Target="../tags/tag1057.xml"/><Relationship Id="rId7" Type="http://schemas.openxmlformats.org/officeDocument/2006/relationships/tags" Target="../tags/tag1030.xml"/><Relationship Id="rId12" Type="http://schemas.openxmlformats.org/officeDocument/2006/relationships/tags" Target="../tags/tag1035.xml"/><Relationship Id="rId17" Type="http://schemas.openxmlformats.org/officeDocument/2006/relationships/tags" Target="../tags/tag1040.xml"/><Relationship Id="rId25" Type="http://schemas.openxmlformats.org/officeDocument/2006/relationships/tags" Target="../tags/tag1048.xml"/><Relationship Id="rId33" Type="http://schemas.openxmlformats.org/officeDocument/2006/relationships/tags" Target="../tags/tag1056.xml"/><Relationship Id="rId2" Type="http://schemas.openxmlformats.org/officeDocument/2006/relationships/tags" Target="../tags/tag1025.xml"/><Relationship Id="rId16" Type="http://schemas.openxmlformats.org/officeDocument/2006/relationships/tags" Target="../tags/tag1039.xml"/><Relationship Id="rId20" Type="http://schemas.openxmlformats.org/officeDocument/2006/relationships/tags" Target="../tags/tag1043.xml"/><Relationship Id="rId29" Type="http://schemas.openxmlformats.org/officeDocument/2006/relationships/tags" Target="../tags/tag1052.xml"/><Relationship Id="rId1" Type="http://schemas.openxmlformats.org/officeDocument/2006/relationships/tags" Target="../tags/tag1024.xml"/><Relationship Id="rId6" Type="http://schemas.openxmlformats.org/officeDocument/2006/relationships/tags" Target="../tags/tag1029.xml"/><Relationship Id="rId11" Type="http://schemas.openxmlformats.org/officeDocument/2006/relationships/tags" Target="../tags/tag1034.xml"/><Relationship Id="rId24" Type="http://schemas.openxmlformats.org/officeDocument/2006/relationships/tags" Target="../tags/tag1047.xml"/><Relationship Id="rId32" Type="http://schemas.openxmlformats.org/officeDocument/2006/relationships/tags" Target="../tags/tag1055.xml"/><Relationship Id="rId37" Type="http://schemas.openxmlformats.org/officeDocument/2006/relationships/slideLayout" Target="../slideLayouts/slideLayout5.xml"/><Relationship Id="rId5" Type="http://schemas.openxmlformats.org/officeDocument/2006/relationships/tags" Target="../tags/tag1028.xml"/><Relationship Id="rId15" Type="http://schemas.openxmlformats.org/officeDocument/2006/relationships/tags" Target="../tags/tag1038.xml"/><Relationship Id="rId23" Type="http://schemas.openxmlformats.org/officeDocument/2006/relationships/tags" Target="../tags/tag1046.xml"/><Relationship Id="rId28" Type="http://schemas.openxmlformats.org/officeDocument/2006/relationships/tags" Target="../tags/tag1051.xml"/><Relationship Id="rId36" Type="http://schemas.openxmlformats.org/officeDocument/2006/relationships/tags" Target="../tags/tag1059.xml"/><Relationship Id="rId10" Type="http://schemas.openxmlformats.org/officeDocument/2006/relationships/tags" Target="../tags/tag1033.xml"/><Relationship Id="rId19" Type="http://schemas.openxmlformats.org/officeDocument/2006/relationships/tags" Target="../tags/tag1042.xml"/><Relationship Id="rId31" Type="http://schemas.openxmlformats.org/officeDocument/2006/relationships/tags" Target="../tags/tag1054.xml"/><Relationship Id="rId4" Type="http://schemas.openxmlformats.org/officeDocument/2006/relationships/tags" Target="../tags/tag1027.xml"/><Relationship Id="rId9" Type="http://schemas.openxmlformats.org/officeDocument/2006/relationships/tags" Target="../tags/tag1032.xml"/><Relationship Id="rId14" Type="http://schemas.openxmlformats.org/officeDocument/2006/relationships/tags" Target="../tags/tag1037.xml"/><Relationship Id="rId22" Type="http://schemas.openxmlformats.org/officeDocument/2006/relationships/tags" Target="../tags/tag1045.xml"/><Relationship Id="rId27" Type="http://schemas.openxmlformats.org/officeDocument/2006/relationships/tags" Target="../tags/tag1050.xml"/><Relationship Id="rId30" Type="http://schemas.openxmlformats.org/officeDocument/2006/relationships/tags" Target="../tags/tag1053.xml"/><Relationship Id="rId35" Type="http://schemas.openxmlformats.org/officeDocument/2006/relationships/tags" Target="../tags/tag1058.xml"/><Relationship Id="rId8" Type="http://schemas.openxmlformats.org/officeDocument/2006/relationships/tags" Target="../tags/tag1031.xml"/><Relationship Id="rId3" Type="http://schemas.openxmlformats.org/officeDocument/2006/relationships/tags" Target="../tags/tag1026.xml"/></Relationships>
</file>

<file path=ppt/slides/_rels/slide24.xml.rels><?xml version="1.0" encoding="UTF-8" standalone="yes"?>
<Relationships xmlns="http://schemas.openxmlformats.org/package/2006/relationships"><Relationship Id="rId8" Type="http://schemas.openxmlformats.org/officeDocument/2006/relationships/tags" Target="../tags/tag1067.xml"/><Relationship Id="rId13" Type="http://schemas.openxmlformats.org/officeDocument/2006/relationships/tags" Target="../tags/tag1072.xml"/><Relationship Id="rId18" Type="http://schemas.openxmlformats.org/officeDocument/2006/relationships/image" Target="../media/image17.svg"/><Relationship Id="rId3" Type="http://schemas.openxmlformats.org/officeDocument/2006/relationships/tags" Target="../tags/tag1062.xml"/><Relationship Id="rId21" Type="http://schemas.openxmlformats.org/officeDocument/2006/relationships/image" Target="../media/image20.png"/><Relationship Id="rId7" Type="http://schemas.openxmlformats.org/officeDocument/2006/relationships/tags" Target="../tags/tag1066.xml"/><Relationship Id="rId12" Type="http://schemas.openxmlformats.org/officeDocument/2006/relationships/tags" Target="../tags/tag1071.xml"/><Relationship Id="rId17" Type="http://schemas.openxmlformats.org/officeDocument/2006/relationships/image" Target="../media/image16.png"/><Relationship Id="rId2" Type="http://schemas.openxmlformats.org/officeDocument/2006/relationships/tags" Target="../tags/tag1061.xml"/><Relationship Id="rId16" Type="http://schemas.openxmlformats.org/officeDocument/2006/relationships/slideLayout" Target="../slideLayouts/slideLayout5.xml"/><Relationship Id="rId20" Type="http://schemas.openxmlformats.org/officeDocument/2006/relationships/image" Target="../media/image19.svg"/><Relationship Id="rId1" Type="http://schemas.openxmlformats.org/officeDocument/2006/relationships/tags" Target="../tags/tag1060.xml"/><Relationship Id="rId6" Type="http://schemas.openxmlformats.org/officeDocument/2006/relationships/tags" Target="../tags/tag1065.xml"/><Relationship Id="rId11" Type="http://schemas.openxmlformats.org/officeDocument/2006/relationships/tags" Target="../tags/tag1070.xml"/><Relationship Id="rId5" Type="http://schemas.openxmlformats.org/officeDocument/2006/relationships/tags" Target="../tags/tag1064.xml"/><Relationship Id="rId15" Type="http://schemas.openxmlformats.org/officeDocument/2006/relationships/tags" Target="../tags/tag1074.xml"/><Relationship Id="rId23" Type="http://schemas.openxmlformats.org/officeDocument/2006/relationships/image" Target="../media/image4.jpeg"/><Relationship Id="rId10" Type="http://schemas.openxmlformats.org/officeDocument/2006/relationships/tags" Target="../tags/tag1069.xml"/><Relationship Id="rId19" Type="http://schemas.openxmlformats.org/officeDocument/2006/relationships/image" Target="../media/image18.png"/><Relationship Id="rId4" Type="http://schemas.openxmlformats.org/officeDocument/2006/relationships/tags" Target="../tags/tag1063.xml"/><Relationship Id="rId9" Type="http://schemas.openxmlformats.org/officeDocument/2006/relationships/tags" Target="../tags/tag1068.xml"/><Relationship Id="rId14" Type="http://schemas.openxmlformats.org/officeDocument/2006/relationships/tags" Target="../tags/tag1073.xml"/><Relationship Id="rId22" Type="http://schemas.openxmlformats.org/officeDocument/2006/relationships/image" Target="../media/image21.svg"/></Relationships>
</file>

<file path=ppt/slides/_rels/slide25.xml.rels><?xml version="1.0" encoding="UTF-8" standalone="yes"?>
<Relationships xmlns="http://schemas.openxmlformats.org/package/2006/relationships"><Relationship Id="rId13" Type="http://schemas.openxmlformats.org/officeDocument/2006/relationships/tags" Target="../tags/tag1087.xml"/><Relationship Id="rId18" Type="http://schemas.openxmlformats.org/officeDocument/2006/relationships/tags" Target="../tags/tag1092.xml"/><Relationship Id="rId26" Type="http://schemas.openxmlformats.org/officeDocument/2006/relationships/tags" Target="../tags/tag1100.xml"/><Relationship Id="rId39" Type="http://schemas.openxmlformats.org/officeDocument/2006/relationships/tags" Target="../tags/tag1113.xml"/><Relationship Id="rId21" Type="http://schemas.openxmlformats.org/officeDocument/2006/relationships/tags" Target="../tags/tag1095.xml"/><Relationship Id="rId34" Type="http://schemas.openxmlformats.org/officeDocument/2006/relationships/tags" Target="../tags/tag1108.xml"/><Relationship Id="rId42" Type="http://schemas.openxmlformats.org/officeDocument/2006/relationships/tags" Target="../tags/tag1116.xml"/><Relationship Id="rId47" Type="http://schemas.openxmlformats.org/officeDocument/2006/relationships/image" Target="../media/image3.png"/><Relationship Id="rId7" Type="http://schemas.openxmlformats.org/officeDocument/2006/relationships/tags" Target="../tags/tag1081.xml"/><Relationship Id="rId2" Type="http://schemas.openxmlformats.org/officeDocument/2006/relationships/tags" Target="../tags/tag1076.xml"/><Relationship Id="rId16" Type="http://schemas.openxmlformats.org/officeDocument/2006/relationships/tags" Target="../tags/tag1090.xml"/><Relationship Id="rId29" Type="http://schemas.openxmlformats.org/officeDocument/2006/relationships/tags" Target="../tags/tag1103.xml"/><Relationship Id="rId1" Type="http://schemas.openxmlformats.org/officeDocument/2006/relationships/tags" Target="../tags/tag1075.xml"/><Relationship Id="rId6" Type="http://schemas.openxmlformats.org/officeDocument/2006/relationships/tags" Target="../tags/tag1080.xml"/><Relationship Id="rId11" Type="http://schemas.openxmlformats.org/officeDocument/2006/relationships/tags" Target="../tags/tag1085.xml"/><Relationship Id="rId24" Type="http://schemas.openxmlformats.org/officeDocument/2006/relationships/tags" Target="../tags/tag1098.xml"/><Relationship Id="rId32" Type="http://schemas.openxmlformats.org/officeDocument/2006/relationships/tags" Target="../tags/tag1106.xml"/><Relationship Id="rId37" Type="http://schemas.openxmlformats.org/officeDocument/2006/relationships/tags" Target="../tags/tag1111.xml"/><Relationship Id="rId40" Type="http://schemas.openxmlformats.org/officeDocument/2006/relationships/tags" Target="../tags/tag1114.xml"/><Relationship Id="rId45" Type="http://schemas.openxmlformats.org/officeDocument/2006/relationships/image" Target="../media/image1.jpeg"/><Relationship Id="rId5" Type="http://schemas.openxmlformats.org/officeDocument/2006/relationships/tags" Target="../tags/tag1079.xml"/><Relationship Id="rId15" Type="http://schemas.openxmlformats.org/officeDocument/2006/relationships/tags" Target="../tags/tag1089.xml"/><Relationship Id="rId23" Type="http://schemas.openxmlformats.org/officeDocument/2006/relationships/tags" Target="../tags/tag1097.xml"/><Relationship Id="rId28" Type="http://schemas.openxmlformats.org/officeDocument/2006/relationships/tags" Target="../tags/tag1102.xml"/><Relationship Id="rId36" Type="http://schemas.openxmlformats.org/officeDocument/2006/relationships/tags" Target="../tags/tag1110.xml"/><Relationship Id="rId10" Type="http://schemas.openxmlformats.org/officeDocument/2006/relationships/tags" Target="../tags/tag1084.xml"/><Relationship Id="rId19" Type="http://schemas.openxmlformats.org/officeDocument/2006/relationships/tags" Target="../tags/tag1093.xml"/><Relationship Id="rId31" Type="http://schemas.openxmlformats.org/officeDocument/2006/relationships/tags" Target="../tags/tag1105.xml"/><Relationship Id="rId44" Type="http://schemas.openxmlformats.org/officeDocument/2006/relationships/slideLayout" Target="../slideLayouts/slideLayout1.xml"/><Relationship Id="rId4" Type="http://schemas.openxmlformats.org/officeDocument/2006/relationships/tags" Target="../tags/tag1078.xml"/><Relationship Id="rId9" Type="http://schemas.openxmlformats.org/officeDocument/2006/relationships/tags" Target="../tags/tag1083.xml"/><Relationship Id="rId14" Type="http://schemas.openxmlformats.org/officeDocument/2006/relationships/tags" Target="../tags/tag1088.xml"/><Relationship Id="rId22" Type="http://schemas.openxmlformats.org/officeDocument/2006/relationships/tags" Target="../tags/tag1096.xml"/><Relationship Id="rId27" Type="http://schemas.openxmlformats.org/officeDocument/2006/relationships/tags" Target="../tags/tag1101.xml"/><Relationship Id="rId30" Type="http://schemas.openxmlformats.org/officeDocument/2006/relationships/tags" Target="../tags/tag1104.xml"/><Relationship Id="rId35" Type="http://schemas.openxmlformats.org/officeDocument/2006/relationships/tags" Target="../tags/tag1109.xml"/><Relationship Id="rId43" Type="http://schemas.openxmlformats.org/officeDocument/2006/relationships/tags" Target="../tags/tag1117.xml"/><Relationship Id="rId8" Type="http://schemas.openxmlformats.org/officeDocument/2006/relationships/tags" Target="../tags/tag1082.xml"/><Relationship Id="rId3" Type="http://schemas.openxmlformats.org/officeDocument/2006/relationships/tags" Target="../tags/tag1077.xml"/><Relationship Id="rId12" Type="http://schemas.openxmlformats.org/officeDocument/2006/relationships/tags" Target="../tags/tag1086.xml"/><Relationship Id="rId17" Type="http://schemas.openxmlformats.org/officeDocument/2006/relationships/tags" Target="../tags/tag1091.xml"/><Relationship Id="rId25" Type="http://schemas.openxmlformats.org/officeDocument/2006/relationships/tags" Target="../tags/tag1099.xml"/><Relationship Id="rId33" Type="http://schemas.openxmlformats.org/officeDocument/2006/relationships/tags" Target="../tags/tag1107.xml"/><Relationship Id="rId38" Type="http://schemas.openxmlformats.org/officeDocument/2006/relationships/tags" Target="../tags/tag1112.xml"/><Relationship Id="rId46" Type="http://schemas.openxmlformats.org/officeDocument/2006/relationships/image" Target="../media/image2.png"/><Relationship Id="rId20" Type="http://schemas.openxmlformats.org/officeDocument/2006/relationships/tags" Target="../tags/tag1094.xml"/><Relationship Id="rId41" Type="http://schemas.openxmlformats.org/officeDocument/2006/relationships/tags" Target="../tags/tag1115.xml"/></Relationships>
</file>

<file path=ppt/slides/_rels/slide3.xml.rels><?xml version="1.0" encoding="UTF-8" standalone="yes"?>
<Relationships xmlns="http://schemas.openxmlformats.org/package/2006/relationships"><Relationship Id="rId13" Type="http://schemas.openxmlformats.org/officeDocument/2006/relationships/tags" Target="../tags/tag109.xml"/><Relationship Id="rId18" Type="http://schemas.openxmlformats.org/officeDocument/2006/relationships/tags" Target="../tags/tag114.xml"/><Relationship Id="rId26" Type="http://schemas.openxmlformats.org/officeDocument/2006/relationships/tags" Target="../tags/tag122.xml"/><Relationship Id="rId39" Type="http://schemas.openxmlformats.org/officeDocument/2006/relationships/tags" Target="../tags/tag135.xml"/><Relationship Id="rId21" Type="http://schemas.openxmlformats.org/officeDocument/2006/relationships/tags" Target="../tags/tag117.xml"/><Relationship Id="rId34" Type="http://schemas.openxmlformats.org/officeDocument/2006/relationships/tags" Target="../tags/tag130.xml"/><Relationship Id="rId42" Type="http://schemas.openxmlformats.org/officeDocument/2006/relationships/tags" Target="../tags/tag138.xml"/><Relationship Id="rId7" Type="http://schemas.openxmlformats.org/officeDocument/2006/relationships/tags" Target="../tags/tag103.xml"/><Relationship Id="rId2" Type="http://schemas.openxmlformats.org/officeDocument/2006/relationships/tags" Target="../tags/tag98.xml"/><Relationship Id="rId16" Type="http://schemas.openxmlformats.org/officeDocument/2006/relationships/tags" Target="../tags/tag112.xml"/><Relationship Id="rId29" Type="http://schemas.openxmlformats.org/officeDocument/2006/relationships/tags" Target="../tags/tag125.xml"/><Relationship Id="rId1" Type="http://schemas.openxmlformats.org/officeDocument/2006/relationships/tags" Target="../tags/tag97.xml"/><Relationship Id="rId6" Type="http://schemas.openxmlformats.org/officeDocument/2006/relationships/tags" Target="../tags/tag102.xml"/><Relationship Id="rId11" Type="http://schemas.openxmlformats.org/officeDocument/2006/relationships/tags" Target="../tags/tag107.xml"/><Relationship Id="rId24" Type="http://schemas.openxmlformats.org/officeDocument/2006/relationships/tags" Target="../tags/tag120.xml"/><Relationship Id="rId32" Type="http://schemas.openxmlformats.org/officeDocument/2006/relationships/tags" Target="../tags/tag128.xml"/><Relationship Id="rId37" Type="http://schemas.openxmlformats.org/officeDocument/2006/relationships/tags" Target="../tags/tag133.xml"/><Relationship Id="rId40" Type="http://schemas.openxmlformats.org/officeDocument/2006/relationships/tags" Target="../tags/tag136.xml"/><Relationship Id="rId45" Type="http://schemas.openxmlformats.org/officeDocument/2006/relationships/notesSlide" Target="../notesSlides/notesSlide2.xml"/><Relationship Id="rId5" Type="http://schemas.openxmlformats.org/officeDocument/2006/relationships/tags" Target="../tags/tag101.xml"/><Relationship Id="rId15" Type="http://schemas.openxmlformats.org/officeDocument/2006/relationships/tags" Target="../tags/tag111.xml"/><Relationship Id="rId23" Type="http://schemas.openxmlformats.org/officeDocument/2006/relationships/tags" Target="../tags/tag119.xml"/><Relationship Id="rId28" Type="http://schemas.openxmlformats.org/officeDocument/2006/relationships/tags" Target="../tags/tag124.xml"/><Relationship Id="rId36" Type="http://schemas.openxmlformats.org/officeDocument/2006/relationships/tags" Target="../tags/tag132.xml"/><Relationship Id="rId10" Type="http://schemas.openxmlformats.org/officeDocument/2006/relationships/tags" Target="../tags/tag106.xml"/><Relationship Id="rId19" Type="http://schemas.openxmlformats.org/officeDocument/2006/relationships/tags" Target="../tags/tag115.xml"/><Relationship Id="rId31" Type="http://schemas.openxmlformats.org/officeDocument/2006/relationships/tags" Target="../tags/tag127.xml"/><Relationship Id="rId44" Type="http://schemas.openxmlformats.org/officeDocument/2006/relationships/slideLayout" Target="../slideLayouts/slideLayout1.xml"/><Relationship Id="rId4" Type="http://schemas.openxmlformats.org/officeDocument/2006/relationships/tags" Target="../tags/tag100.xml"/><Relationship Id="rId9" Type="http://schemas.openxmlformats.org/officeDocument/2006/relationships/tags" Target="../tags/tag105.xml"/><Relationship Id="rId14" Type="http://schemas.openxmlformats.org/officeDocument/2006/relationships/tags" Target="../tags/tag110.xml"/><Relationship Id="rId22" Type="http://schemas.openxmlformats.org/officeDocument/2006/relationships/tags" Target="../tags/tag118.xml"/><Relationship Id="rId27" Type="http://schemas.openxmlformats.org/officeDocument/2006/relationships/tags" Target="../tags/tag123.xml"/><Relationship Id="rId30" Type="http://schemas.openxmlformats.org/officeDocument/2006/relationships/tags" Target="../tags/tag126.xml"/><Relationship Id="rId35" Type="http://schemas.openxmlformats.org/officeDocument/2006/relationships/tags" Target="../tags/tag131.xml"/><Relationship Id="rId43" Type="http://schemas.openxmlformats.org/officeDocument/2006/relationships/tags" Target="../tags/tag139.xml"/><Relationship Id="rId8" Type="http://schemas.openxmlformats.org/officeDocument/2006/relationships/tags" Target="../tags/tag104.xml"/><Relationship Id="rId3" Type="http://schemas.openxmlformats.org/officeDocument/2006/relationships/tags" Target="../tags/tag99.xml"/><Relationship Id="rId12" Type="http://schemas.openxmlformats.org/officeDocument/2006/relationships/tags" Target="../tags/tag108.xml"/><Relationship Id="rId17" Type="http://schemas.openxmlformats.org/officeDocument/2006/relationships/tags" Target="../tags/tag113.xml"/><Relationship Id="rId25" Type="http://schemas.openxmlformats.org/officeDocument/2006/relationships/tags" Target="../tags/tag121.xml"/><Relationship Id="rId33" Type="http://schemas.openxmlformats.org/officeDocument/2006/relationships/tags" Target="../tags/tag129.xml"/><Relationship Id="rId38" Type="http://schemas.openxmlformats.org/officeDocument/2006/relationships/tags" Target="../tags/tag134.xml"/><Relationship Id="rId46" Type="http://schemas.openxmlformats.org/officeDocument/2006/relationships/image" Target="../media/image4.jpeg"/><Relationship Id="rId20" Type="http://schemas.openxmlformats.org/officeDocument/2006/relationships/tags" Target="../tags/tag116.xml"/><Relationship Id="rId41" Type="http://schemas.openxmlformats.org/officeDocument/2006/relationships/tags" Target="../tags/tag137.xml"/></Relationships>
</file>

<file path=ppt/slides/_rels/slide4.xml.rels><?xml version="1.0" encoding="UTF-8" standalone="yes"?>
<Relationships xmlns="http://schemas.openxmlformats.org/package/2006/relationships"><Relationship Id="rId8" Type="http://schemas.openxmlformats.org/officeDocument/2006/relationships/tags" Target="../tags/tag147.xml"/><Relationship Id="rId13" Type="http://schemas.openxmlformats.org/officeDocument/2006/relationships/tags" Target="../tags/tag152.xml"/><Relationship Id="rId18" Type="http://schemas.openxmlformats.org/officeDocument/2006/relationships/tags" Target="../tags/tag157.xml"/><Relationship Id="rId3" Type="http://schemas.openxmlformats.org/officeDocument/2006/relationships/tags" Target="../tags/tag142.xml"/><Relationship Id="rId21" Type="http://schemas.openxmlformats.org/officeDocument/2006/relationships/image" Target="../media/image4.jpeg"/><Relationship Id="rId7" Type="http://schemas.openxmlformats.org/officeDocument/2006/relationships/tags" Target="../tags/tag146.xml"/><Relationship Id="rId12" Type="http://schemas.openxmlformats.org/officeDocument/2006/relationships/tags" Target="../tags/tag151.xml"/><Relationship Id="rId17" Type="http://schemas.openxmlformats.org/officeDocument/2006/relationships/tags" Target="../tags/tag156.xml"/><Relationship Id="rId2" Type="http://schemas.openxmlformats.org/officeDocument/2006/relationships/tags" Target="../tags/tag141.xml"/><Relationship Id="rId16" Type="http://schemas.openxmlformats.org/officeDocument/2006/relationships/tags" Target="../tags/tag155.xml"/><Relationship Id="rId20" Type="http://schemas.openxmlformats.org/officeDocument/2006/relationships/slideLayout" Target="../slideLayouts/slideLayout2.xml"/><Relationship Id="rId1" Type="http://schemas.openxmlformats.org/officeDocument/2006/relationships/tags" Target="../tags/tag140.xml"/><Relationship Id="rId6" Type="http://schemas.openxmlformats.org/officeDocument/2006/relationships/tags" Target="../tags/tag145.xml"/><Relationship Id="rId11" Type="http://schemas.openxmlformats.org/officeDocument/2006/relationships/tags" Target="../tags/tag150.xml"/><Relationship Id="rId5" Type="http://schemas.openxmlformats.org/officeDocument/2006/relationships/tags" Target="../tags/tag144.xml"/><Relationship Id="rId15" Type="http://schemas.openxmlformats.org/officeDocument/2006/relationships/tags" Target="../tags/tag154.xml"/><Relationship Id="rId10" Type="http://schemas.openxmlformats.org/officeDocument/2006/relationships/tags" Target="../tags/tag149.xml"/><Relationship Id="rId19" Type="http://schemas.openxmlformats.org/officeDocument/2006/relationships/tags" Target="../tags/tag158.xml"/><Relationship Id="rId4" Type="http://schemas.openxmlformats.org/officeDocument/2006/relationships/tags" Target="../tags/tag143.xml"/><Relationship Id="rId9" Type="http://schemas.openxmlformats.org/officeDocument/2006/relationships/tags" Target="../tags/tag148.xml"/><Relationship Id="rId14" Type="http://schemas.openxmlformats.org/officeDocument/2006/relationships/tags" Target="../tags/tag153.xml"/><Relationship Id="rId22"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tags" Target="../tags/tag166.xml"/><Relationship Id="rId13" Type="http://schemas.openxmlformats.org/officeDocument/2006/relationships/tags" Target="../tags/tag171.xml"/><Relationship Id="rId18" Type="http://schemas.openxmlformats.org/officeDocument/2006/relationships/tags" Target="../tags/tag176.xml"/><Relationship Id="rId26" Type="http://schemas.openxmlformats.org/officeDocument/2006/relationships/tags" Target="../tags/tag184.xml"/><Relationship Id="rId3" Type="http://schemas.openxmlformats.org/officeDocument/2006/relationships/tags" Target="../tags/tag161.xml"/><Relationship Id="rId21" Type="http://schemas.openxmlformats.org/officeDocument/2006/relationships/tags" Target="../tags/tag179.xml"/><Relationship Id="rId7" Type="http://schemas.openxmlformats.org/officeDocument/2006/relationships/tags" Target="../tags/tag165.xml"/><Relationship Id="rId12" Type="http://schemas.openxmlformats.org/officeDocument/2006/relationships/tags" Target="../tags/tag170.xml"/><Relationship Id="rId17" Type="http://schemas.openxmlformats.org/officeDocument/2006/relationships/tags" Target="../tags/tag175.xml"/><Relationship Id="rId25" Type="http://schemas.openxmlformats.org/officeDocument/2006/relationships/tags" Target="../tags/tag183.xml"/><Relationship Id="rId2" Type="http://schemas.openxmlformats.org/officeDocument/2006/relationships/tags" Target="../tags/tag160.xml"/><Relationship Id="rId16" Type="http://schemas.openxmlformats.org/officeDocument/2006/relationships/tags" Target="../tags/tag174.xml"/><Relationship Id="rId20" Type="http://schemas.openxmlformats.org/officeDocument/2006/relationships/tags" Target="../tags/tag178.xml"/><Relationship Id="rId1" Type="http://schemas.openxmlformats.org/officeDocument/2006/relationships/tags" Target="../tags/tag159.xml"/><Relationship Id="rId6" Type="http://schemas.openxmlformats.org/officeDocument/2006/relationships/tags" Target="../tags/tag164.xml"/><Relationship Id="rId11" Type="http://schemas.openxmlformats.org/officeDocument/2006/relationships/tags" Target="../tags/tag169.xml"/><Relationship Id="rId24" Type="http://schemas.openxmlformats.org/officeDocument/2006/relationships/tags" Target="../tags/tag182.xml"/><Relationship Id="rId5" Type="http://schemas.openxmlformats.org/officeDocument/2006/relationships/tags" Target="../tags/tag163.xml"/><Relationship Id="rId15" Type="http://schemas.openxmlformats.org/officeDocument/2006/relationships/tags" Target="../tags/tag173.xml"/><Relationship Id="rId23" Type="http://schemas.openxmlformats.org/officeDocument/2006/relationships/tags" Target="../tags/tag181.xml"/><Relationship Id="rId10" Type="http://schemas.openxmlformats.org/officeDocument/2006/relationships/tags" Target="../tags/tag168.xml"/><Relationship Id="rId19" Type="http://schemas.openxmlformats.org/officeDocument/2006/relationships/tags" Target="../tags/tag177.xml"/><Relationship Id="rId4" Type="http://schemas.openxmlformats.org/officeDocument/2006/relationships/tags" Target="../tags/tag162.xml"/><Relationship Id="rId9" Type="http://schemas.openxmlformats.org/officeDocument/2006/relationships/tags" Target="../tags/tag167.xml"/><Relationship Id="rId14" Type="http://schemas.openxmlformats.org/officeDocument/2006/relationships/tags" Target="../tags/tag172.xml"/><Relationship Id="rId22" Type="http://schemas.openxmlformats.org/officeDocument/2006/relationships/tags" Target="../tags/tag180.xml"/><Relationship Id="rId27"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3" Type="http://schemas.openxmlformats.org/officeDocument/2006/relationships/tags" Target="../tags/tag197.xml"/><Relationship Id="rId18" Type="http://schemas.openxmlformats.org/officeDocument/2006/relationships/tags" Target="../tags/tag202.xml"/><Relationship Id="rId26" Type="http://schemas.openxmlformats.org/officeDocument/2006/relationships/tags" Target="../tags/tag210.xml"/><Relationship Id="rId39" Type="http://schemas.openxmlformats.org/officeDocument/2006/relationships/tags" Target="../tags/tag223.xml"/><Relationship Id="rId21" Type="http://schemas.openxmlformats.org/officeDocument/2006/relationships/tags" Target="../tags/tag205.xml"/><Relationship Id="rId34" Type="http://schemas.openxmlformats.org/officeDocument/2006/relationships/tags" Target="../tags/tag218.xml"/><Relationship Id="rId7" Type="http://schemas.openxmlformats.org/officeDocument/2006/relationships/tags" Target="../tags/tag191.xml"/><Relationship Id="rId2" Type="http://schemas.openxmlformats.org/officeDocument/2006/relationships/tags" Target="../tags/tag186.xml"/><Relationship Id="rId16" Type="http://schemas.openxmlformats.org/officeDocument/2006/relationships/tags" Target="../tags/tag200.xml"/><Relationship Id="rId20" Type="http://schemas.openxmlformats.org/officeDocument/2006/relationships/tags" Target="../tags/tag204.xml"/><Relationship Id="rId29" Type="http://schemas.openxmlformats.org/officeDocument/2006/relationships/tags" Target="../tags/tag213.xml"/><Relationship Id="rId41" Type="http://schemas.openxmlformats.org/officeDocument/2006/relationships/slideLayout" Target="../slideLayouts/slideLayout2.xml"/><Relationship Id="rId1" Type="http://schemas.openxmlformats.org/officeDocument/2006/relationships/tags" Target="../tags/tag185.xml"/><Relationship Id="rId6" Type="http://schemas.openxmlformats.org/officeDocument/2006/relationships/tags" Target="../tags/tag190.xml"/><Relationship Id="rId11" Type="http://schemas.openxmlformats.org/officeDocument/2006/relationships/tags" Target="../tags/tag195.xml"/><Relationship Id="rId24" Type="http://schemas.openxmlformats.org/officeDocument/2006/relationships/tags" Target="../tags/tag208.xml"/><Relationship Id="rId32" Type="http://schemas.openxmlformats.org/officeDocument/2006/relationships/tags" Target="../tags/tag216.xml"/><Relationship Id="rId37" Type="http://schemas.openxmlformats.org/officeDocument/2006/relationships/tags" Target="../tags/tag221.xml"/><Relationship Id="rId40" Type="http://schemas.openxmlformats.org/officeDocument/2006/relationships/tags" Target="../tags/tag224.xml"/><Relationship Id="rId5" Type="http://schemas.openxmlformats.org/officeDocument/2006/relationships/tags" Target="../tags/tag189.xml"/><Relationship Id="rId15" Type="http://schemas.openxmlformats.org/officeDocument/2006/relationships/tags" Target="../tags/tag199.xml"/><Relationship Id="rId23" Type="http://schemas.openxmlformats.org/officeDocument/2006/relationships/tags" Target="../tags/tag207.xml"/><Relationship Id="rId28" Type="http://schemas.openxmlformats.org/officeDocument/2006/relationships/tags" Target="../tags/tag212.xml"/><Relationship Id="rId36" Type="http://schemas.openxmlformats.org/officeDocument/2006/relationships/tags" Target="../tags/tag220.xml"/><Relationship Id="rId10" Type="http://schemas.openxmlformats.org/officeDocument/2006/relationships/tags" Target="../tags/tag194.xml"/><Relationship Id="rId19" Type="http://schemas.openxmlformats.org/officeDocument/2006/relationships/tags" Target="../tags/tag203.xml"/><Relationship Id="rId31" Type="http://schemas.openxmlformats.org/officeDocument/2006/relationships/tags" Target="../tags/tag215.xml"/><Relationship Id="rId4" Type="http://schemas.openxmlformats.org/officeDocument/2006/relationships/tags" Target="../tags/tag188.xml"/><Relationship Id="rId9" Type="http://schemas.openxmlformats.org/officeDocument/2006/relationships/tags" Target="../tags/tag193.xml"/><Relationship Id="rId14" Type="http://schemas.openxmlformats.org/officeDocument/2006/relationships/tags" Target="../tags/tag198.xml"/><Relationship Id="rId22" Type="http://schemas.openxmlformats.org/officeDocument/2006/relationships/tags" Target="../tags/tag206.xml"/><Relationship Id="rId27" Type="http://schemas.openxmlformats.org/officeDocument/2006/relationships/tags" Target="../tags/tag211.xml"/><Relationship Id="rId30" Type="http://schemas.openxmlformats.org/officeDocument/2006/relationships/tags" Target="../tags/tag214.xml"/><Relationship Id="rId35" Type="http://schemas.openxmlformats.org/officeDocument/2006/relationships/tags" Target="../tags/tag219.xml"/><Relationship Id="rId8" Type="http://schemas.openxmlformats.org/officeDocument/2006/relationships/tags" Target="../tags/tag192.xml"/><Relationship Id="rId3" Type="http://schemas.openxmlformats.org/officeDocument/2006/relationships/tags" Target="../tags/tag187.xml"/><Relationship Id="rId12" Type="http://schemas.openxmlformats.org/officeDocument/2006/relationships/tags" Target="../tags/tag196.xml"/><Relationship Id="rId17" Type="http://schemas.openxmlformats.org/officeDocument/2006/relationships/tags" Target="../tags/tag201.xml"/><Relationship Id="rId25" Type="http://schemas.openxmlformats.org/officeDocument/2006/relationships/tags" Target="../tags/tag209.xml"/><Relationship Id="rId33" Type="http://schemas.openxmlformats.org/officeDocument/2006/relationships/tags" Target="../tags/tag217.xml"/><Relationship Id="rId38" Type="http://schemas.openxmlformats.org/officeDocument/2006/relationships/tags" Target="../tags/tag222.xml"/></Relationships>
</file>

<file path=ppt/slides/_rels/slide7.xml.rels><?xml version="1.0" encoding="UTF-8" standalone="yes"?>
<Relationships xmlns="http://schemas.openxmlformats.org/package/2006/relationships"><Relationship Id="rId8" Type="http://schemas.openxmlformats.org/officeDocument/2006/relationships/tags" Target="../tags/tag232.xml"/><Relationship Id="rId13" Type="http://schemas.openxmlformats.org/officeDocument/2006/relationships/tags" Target="../tags/tag237.xml"/><Relationship Id="rId3" Type="http://schemas.openxmlformats.org/officeDocument/2006/relationships/tags" Target="../tags/tag227.xml"/><Relationship Id="rId7" Type="http://schemas.openxmlformats.org/officeDocument/2006/relationships/tags" Target="../tags/tag231.xml"/><Relationship Id="rId12" Type="http://schemas.openxmlformats.org/officeDocument/2006/relationships/tags" Target="../tags/tag236.xml"/><Relationship Id="rId2" Type="http://schemas.openxmlformats.org/officeDocument/2006/relationships/tags" Target="../tags/tag226.xml"/><Relationship Id="rId16" Type="http://schemas.openxmlformats.org/officeDocument/2006/relationships/image" Target="../media/image6.jpeg"/><Relationship Id="rId1" Type="http://schemas.openxmlformats.org/officeDocument/2006/relationships/tags" Target="../tags/tag225.xml"/><Relationship Id="rId6" Type="http://schemas.openxmlformats.org/officeDocument/2006/relationships/tags" Target="../tags/tag230.xml"/><Relationship Id="rId11" Type="http://schemas.openxmlformats.org/officeDocument/2006/relationships/tags" Target="../tags/tag235.xml"/><Relationship Id="rId5" Type="http://schemas.openxmlformats.org/officeDocument/2006/relationships/tags" Target="../tags/tag229.xml"/><Relationship Id="rId15" Type="http://schemas.openxmlformats.org/officeDocument/2006/relationships/image" Target="../media/image5.jpeg"/><Relationship Id="rId10" Type="http://schemas.openxmlformats.org/officeDocument/2006/relationships/tags" Target="../tags/tag234.xml"/><Relationship Id="rId4" Type="http://schemas.openxmlformats.org/officeDocument/2006/relationships/tags" Target="../tags/tag228.xml"/><Relationship Id="rId9" Type="http://schemas.openxmlformats.org/officeDocument/2006/relationships/tags" Target="../tags/tag233.xml"/><Relationship Id="rId1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3" Type="http://schemas.openxmlformats.org/officeDocument/2006/relationships/tags" Target="../tags/tag250.xml"/><Relationship Id="rId18" Type="http://schemas.openxmlformats.org/officeDocument/2006/relationships/tags" Target="../tags/tag255.xml"/><Relationship Id="rId26" Type="http://schemas.openxmlformats.org/officeDocument/2006/relationships/tags" Target="../tags/tag263.xml"/><Relationship Id="rId39" Type="http://schemas.openxmlformats.org/officeDocument/2006/relationships/tags" Target="../tags/tag276.xml"/><Relationship Id="rId21" Type="http://schemas.openxmlformats.org/officeDocument/2006/relationships/tags" Target="../tags/tag258.xml"/><Relationship Id="rId34" Type="http://schemas.openxmlformats.org/officeDocument/2006/relationships/tags" Target="../tags/tag271.xml"/><Relationship Id="rId42" Type="http://schemas.openxmlformats.org/officeDocument/2006/relationships/tags" Target="../tags/tag279.xml"/><Relationship Id="rId7" Type="http://schemas.openxmlformats.org/officeDocument/2006/relationships/tags" Target="../tags/tag244.xml"/><Relationship Id="rId2" Type="http://schemas.openxmlformats.org/officeDocument/2006/relationships/tags" Target="../tags/tag239.xml"/><Relationship Id="rId16" Type="http://schemas.openxmlformats.org/officeDocument/2006/relationships/tags" Target="../tags/tag253.xml"/><Relationship Id="rId29" Type="http://schemas.openxmlformats.org/officeDocument/2006/relationships/tags" Target="../tags/tag266.xml"/><Relationship Id="rId1" Type="http://schemas.openxmlformats.org/officeDocument/2006/relationships/tags" Target="../tags/tag238.xml"/><Relationship Id="rId6" Type="http://schemas.openxmlformats.org/officeDocument/2006/relationships/tags" Target="../tags/tag243.xml"/><Relationship Id="rId11" Type="http://schemas.openxmlformats.org/officeDocument/2006/relationships/tags" Target="../tags/tag248.xml"/><Relationship Id="rId24" Type="http://schemas.openxmlformats.org/officeDocument/2006/relationships/tags" Target="../tags/tag261.xml"/><Relationship Id="rId32" Type="http://schemas.openxmlformats.org/officeDocument/2006/relationships/tags" Target="../tags/tag269.xml"/><Relationship Id="rId37" Type="http://schemas.openxmlformats.org/officeDocument/2006/relationships/tags" Target="../tags/tag274.xml"/><Relationship Id="rId40" Type="http://schemas.openxmlformats.org/officeDocument/2006/relationships/tags" Target="../tags/tag277.xml"/><Relationship Id="rId45" Type="http://schemas.openxmlformats.org/officeDocument/2006/relationships/image" Target="../media/image4.jpeg"/><Relationship Id="rId5" Type="http://schemas.openxmlformats.org/officeDocument/2006/relationships/tags" Target="../tags/tag242.xml"/><Relationship Id="rId15" Type="http://schemas.openxmlformats.org/officeDocument/2006/relationships/tags" Target="../tags/tag252.xml"/><Relationship Id="rId23" Type="http://schemas.openxmlformats.org/officeDocument/2006/relationships/tags" Target="../tags/tag260.xml"/><Relationship Id="rId28" Type="http://schemas.openxmlformats.org/officeDocument/2006/relationships/tags" Target="../tags/tag265.xml"/><Relationship Id="rId36" Type="http://schemas.openxmlformats.org/officeDocument/2006/relationships/tags" Target="../tags/tag273.xml"/><Relationship Id="rId10" Type="http://schemas.openxmlformats.org/officeDocument/2006/relationships/tags" Target="../tags/tag247.xml"/><Relationship Id="rId19" Type="http://schemas.openxmlformats.org/officeDocument/2006/relationships/tags" Target="../tags/tag256.xml"/><Relationship Id="rId31" Type="http://schemas.openxmlformats.org/officeDocument/2006/relationships/tags" Target="../tags/tag268.xml"/><Relationship Id="rId44" Type="http://schemas.openxmlformats.org/officeDocument/2006/relationships/slideLayout" Target="../slideLayouts/slideLayout1.xml"/><Relationship Id="rId4" Type="http://schemas.openxmlformats.org/officeDocument/2006/relationships/tags" Target="../tags/tag241.xml"/><Relationship Id="rId9" Type="http://schemas.openxmlformats.org/officeDocument/2006/relationships/tags" Target="../tags/tag246.xml"/><Relationship Id="rId14" Type="http://schemas.openxmlformats.org/officeDocument/2006/relationships/tags" Target="../tags/tag251.xml"/><Relationship Id="rId22" Type="http://schemas.openxmlformats.org/officeDocument/2006/relationships/tags" Target="../tags/tag259.xml"/><Relationship Id="rId27" Type="http://schemas.openxmlformats.org/officeDocument/2006/relationships/tags" Target="../tags/tag264.xml"/><Relationship Id="rId30" Type="http://schemas.openxmlformats.org/officeDocument/2006/relationships/tags" Target="../tags/tag267.xml"/><Relationship Id="rId35" Type="http://schemas.openxmlformats.org/officeDocument/2006/relationships/tags" Target="../tags/tag272.xml"/><Relationship Id="rId43" Type="http://schemas.openxmlformats.org/officeDocument/2006/relationships/tags" Target="../tags/tag280.xml"/><Relationship Id="rId8" Type="http://schemas.openxmlformats.org/officeDocument/2006/relationships/tags" Target="../tags/tag245.xml"/><Relationship Id="rId3" Type="http://schemas.openxmlformats.org/officeDocument/2006/relationships/tags" Target="../tags/tag240.xml"/><Relationship Id="rId12" Type="http://schemas.openxmlformats.org/officeDocument/2006/relationships/tags" Target="../tags/tag249.xml"/><Relationship Id="rId17" Type="http://schemas.openxmlformats.org/officeDocument/2006/relationships/tags" Target="../tags/tag254.xml"/><Relationship Id="rId25" Type="http://schemas.openxmlformats.org/officeDocument/2006/relationships/tags" Target="../tags/tag262.xml"/><Relationship Id="rId33" Type="http://schemas.openxmlformats.org/officeDocument/2006/relationships/tags" Target="../tags/tag270.xml"/><Relationship Id="rId38" Type="http://schemas.openxmlformats.org/officeDocument/2006/relationships/tags" Target="../tags/tag275.xml"/><Relationship Id="rId20" Type="http://schemas.openxmlformats.org/officeDocument/2006/relationships/tags" Target="../tags/tag257.xml"/><Relationship Id="rId41" Type="http://schemas.openxmlformats.org/officeDocument/2006/relationships/tags" Target="../tags/tag278.xml"/></Relationships>
</file>

<file path=ppt/slides/_rels/slide9.xml.rels><?xml version="1.0" encoding="UTF-8" standalone="yes"?>
<Relationships xmlns="http://schemas.openxmlformats.org/package/2006/relationships"><Relationship Id="rId13" Type="http://schemas.openxmlformats.org/officeDocument/2006/relationships/tags" Target="../tags/tag293.xml"/><Relationship Id="rId18" Type="http://schemas.openxmlformats.org/officeDocument/2006/relationships/tags" Target="../tags/tag298.xml"/><Relationship Id="rId26" Type="http://schemas.openxmlformats.org/officeDocument/2006/relationships/tags" Target="../tags/tag306.xml"/><Relationship Id="rId39" Type="http://schemas.openxmlformats.org/officeDocument/2006/relationships/slideLayout" Target="../slideLayouts/slideLayout3.xml"/><Relationship Id="rId21" Type="http://schemas.openxmlformats.org/officeDocument/2006/relationships/tags" Target="../tags/tag301.xml"/><Relationship Id="rId34" Type="http://schemas.openxmlformats.org/officeDocument/2006/relationships/tags" Target="../tags/tag314.xml"/><Relationship Id="rId7" Type="http://schemas.openxmlformats.org/officeDocument/2006/relationships/tags" Target="../tags/tag287.xml"/><Relationship Id="rId2" Type="http://schemas.openxmlformats.org/officeDocument/2006/relationships/tags" Target="../tags/tag282.xml"/><Relationship Id="rId16" Type="http://schemas.openxmlformats.org/officeDocument/2006/relationships/tags" Target="../tags/tag296.xml"/><Relationship Id="rId20" Type="http://schemas.openxmlformats.org/officeDocument/2006/relationships/tags" Target="../tags/tag300.xml"/><Relationship Id="rId29" Type="http://schemas.openxmlformats.org/officeDocument/2006/relationships/tags" Target="../tags/tag309.xml"/><Relationship Id="rId41" Type="http://schemas.openxmlformats.org/officeDocument/2006/relationships/image" Target="../media/image8.jpeg"/><Relationship Id="rId1" Type="http://schemas.openxmlformats.org/officeDocument/2006/relationships/tags" Target="../tags/tag281.xml"/><Relationship Id="rId6" Type="http://schemas.openxmlformats.org/officeDocument/2006/relationships/tags" Target="../tags/tag286.xml"/><Relationship Id="rId11" Type="http://schemas.openxmlformats.org/officeDocument/2006/relationships/tags" Target="../tags/tag291.xml"/><Relationship Id="rId24" Type="http://schemas.openxmlformats.org/officeDocument/2006/relationships/tags" Target="../tags/tag304.xml"/><Relationship Id="rId32" Type="http://schemas.openxmlformats.org/officeDocument/2006/relationships/tags" Target="../tags/tag312.xml"/><Relationship Id="rId37" Type="http://schemas.openxmlformats.org/officeDocument/2006/relationships/tags" Target="../tags/tag317.xml"/><Relationship Id="rId40" Type="http://schemas.openxmlformats.org/officeDocument/2006/relationships/image" Target="../media/image7.jpeg"/><Relationship Id="rId5" Type="http://schemas.openxmlformats.org/officeDocument/2006/relationships/tags" Target="../tags/tag285.xml"/><Relationship Id="rId15" Type="http://schemas.openxmlformats.org/officeDocument/2006/relationships/tags" Target="../tags/tag295.xml"/><Relationship Id="rId23" Type="http://schemas.openxmlformats.org/officeDocument/2006/relationships/tags" Target="../tags/tag303.xml"/><Relationship Id="rId28" Type="http://schemas.openxmlformats.org/officeDocument/2006/relationships/tags" Target="../tags/tag308.xml"/><Relationship Id="rId36" Type="http://schemas.openxmlformats.org/officeDocument/2006/relationships/tags" Target="../tags/tag316.xml"/><Relationship Id="rId10" Type="http://schemas.openxmlformats.org/officeDocument/2006/relationships/tags" Target="../tags/tag290.xml"/><Relationship Id="rId19" Type="http://schemas.openxmlformats.org/officeDocument/2006/relationships/tags" Target="../tags/tag299.xml"/><Relationship Id="rId31" Type="http://schemas.openxmlformats.org/officeDocument/2006/relationships/tags" Target="../tags/tag311.xml"/><Relationship Id="rId4" Type="http://schemas.openxmlformats.org/officeDocument/2006/relationships/tags" Target="../tags/tag284.xml"/><Relationship Id="rId9" Type="http://schemas.openxmlformats.org/officeDocument/2006/relationships/tags" Target="../tags/tag289.xml"/><Relationship Id="rId14" Type="http://schemas.openxmlformats.org/officeDocument/2006/relationships/tags" Target="../tags/tag294.xml"/><Relationship Id="rId22" Type="http://schemas.openxmlformats.org/officeDocument/2006/relationships/tags" Target="../tags/tag302.xml"/><Relationship Id="rId27" Type="http://schemas.openxmlformats.org/officeDocument/2006/relationships/tags" Target="../tags/tag307.xml"/><Relationship Id="rId30" Type="http://schemas.openxmlformats.org/officeDocument/2006/relationships/tags" Target="../tags/tag310.xml"/><Relationship Id="rId35" Type="http://schemas.openxmlformats.org/officeDocument/2006/relationships/tags" Target="../tags/tag315.xml"/><Relationship Id="rId8" Type="http://schemas.openxmlformats.org/officeDocument/2006/relationships/tags" Target="../tags/tag288.xml"/><Relationship Id="rId3" Type="http://schemas.openxmlformats.org/officeDocument/2006/relationships/tags" Target="../tags/tag283.xml"/><Relationship Id="rId12" Type="http://schemas.openxmlformats.org/officeDocument/2006/relationships/tags" Target="../tags/tag292.xml"/><Relationship Id="rId17" Type="http://schemas.openxmlformats.org/officeDocument/2006/relationships/tags" Target="../tags/tag297.xml"/><Relationship Id="rId25" Type="http://schemas.openxmlformats.org/officeDocument/2006/relationships/tags" Target="../tags/tag305.xml"/><Relationship Id="rId33" Type="http://schemas.openxmlformats.org/officeDocument/2006/relationships/tags" Target="../tags/tag313.xml"/><Relationship Id="rId38" Type="http://schemas.openxmlformats.org/officeDocument/2006/relationships/tags" Target="../tags/tag3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任意多边形: 形状 12"/>
          <p:cNvSpPr/>
          <p:nvPr/>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sp>
        <p:nvSpPr>
          <p:cNvPr id="45" name="矩形: 圆顶角 1"/>
          <p:cNvSpPr/>
          <p:nvPr userDrawn="1"/>
        </p:nvSpPr>
        <p:spPr>
          <a:xfrm rot="5400000" flipH="1">
            <a:off x="1032511" y="5091431"/>
            <a:ext cx="462280" cy="252730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3" name="矩形: 圆顶角 1"/>
          <p:cNvSpPr/>
          <p:nvPr userDrawn="1">
            <p:custDataLst>
              <p:tags r:id="rId2"/>
            </p:custDataLst>
          </p:nvPr>
        </p:nvSpPr>
        <p:spPr>
          <a:xfrm rot="10800000" flipH="1">
            <a:off x="8641080" y="2"/>
            <a:ext cx="2604771" cy="2812415"/>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 name="矩形: 圆顶角 1"/>
          <p:cNvSpPr/>
          <p:nvPr userDrawn="1">
            <p:custDataLst>
              <p:tags r:id="rId3"/>
            </p:custDataLst>
          </p:nvPr>
        </p:nvSpPr>
        <p:spPr>
          <a:xfrm rot="10800000" flipH="1">
            <a:off x="10438765" y="2"/>
            <a:ext cx="1753235" cy="4736465"/>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17" name="矩形: 圆顶角 1"/>
          <p:cNvSpPr/>
          <p:nvPr userDrawn="1"/>
        </p:nvSpPr>
        <p:spPr>
          <a:xfrm rot="5400000">
            <a:off x="3192782" y="598170"/>
            <a:ext cx="516255" cy="2300605"/>
          </a:xfrm>
          <a:prstGeom prst="round2SameRect">
            <a:avLst>
              <a:gd name="adj1" fmla="val 50000"/>
              <a:gd name="adj2" fmla="val 0"/>
            </a:avLst>
          </a:prstGeom>
          <a:gradFill>
            <a:gsLst>
              <a:gs pos="0">
                <a:srgbClr val="F3C15D">
                  <a:alpha val="42000"/>
                </a:srgb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nvGrpSpPr>
          <p:cNvPr id="31" name="组合 30"/>
          <p:cNvGrpSpPr/>
          <p:nvPr/>
        </p:nvGrpSpPr>
        <p:grpSpPr>
          <a:xfrm>
            <a:off x="309881" y="365760"/>
            <a:ext cx="1727201" cy="548640"/>
            <a:chOff x="488" y="576"/>
            <a:chExt cx="2720" cy="864"/>
          </a:xfrm>
        </p:grpSpPr>
        <p:sp>
          <p:nvSpPr>
            <p:cNvPr id="27" name="矩形: 圆顶角 1"/>
            <p:cNvSpPr/>
            <p:nvPr userDrawn="1">
              <p:custDataLst>
                <p:tags r:id="rId43"/>
              </p:custDataLst>
            </p:nvPr>
          </p:nvSpPr>
          <p:spPr>
            <a:xfrm rot="16200000" flipH="1">
              <a:off x="1118" y="-54"/>
              <a:ext cx="864" cy="2123"/>
            </a:xfrm>
            <a:prstGeom prst="round2SameRect">
              <a:avLst>
                <a:gd name="adj1" fmla="val 50000"/>
                <a:gd name="adj2" fmla="val 0"/>
              </a:avLst>
            </a:prstGeom>
            <a:gradFill>
              <a:gsLst>
                <a:gs pos="0">
                  <a:srgbClr val="DB4E4B">
                    <a:alpha val="55000"/>
                  </a:srgb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28" name="文本框 27"/>
            <p:cNvSpPr txBox="1"/>
            <p:nvPr/>
          </p:nvSpPr>
          <p:spPr>
            <a:xfrm>
              <a:off x="645" y="766"/>
              <a:ext cx="2563" cy="582"/>
            </a:xfrm>
            <a:prstGeom prst="rect">
              <a:avLst/>
            </a:prstGeom>
            <a:noFill/>
          </p:spPr>
          <p:txBody>
            <a:bodyPr wrap="square" rtlCol="0" anchor="t">
              <a:spAutoFit/>
            </a:bodyPr>
            <a:lstStyle/>
            <a:p>
              <a:r>
                <a:rPr lang="en-US" altLang="zh-CN" cap="all">
                  <a:solidFill>
                    <a:schemeClr val="tx1">
                      <a:lumMod val="75000"/>
                      <a:lumOff val="25000"/>
                    </a:schemeClr>
                  </a:solidFill>
                  <a:uFillTx/>
                  <a:latin typeface="微软雅黑"/>
                  <a:ea typeface="微软雅黑"/>
                  <a:cs typeface="包图粗黑体" panose="02000800000000000000" charset="-122"/>
                  <a:sym typeface="微软雅黑"/>
                </a:rPr>
                <a:t>your logo</a:t>
              </a:r>
            </a:p>
          </p:txBody>
        </p:sp>
      </p:grpSp>
      <p:sp>
        <p:nvSpPr>
          <p:cNvPr id="21" name="椭圆 20"/>
          <p:cNvSpPr/>
          <p:nvPr>
            <p:custDataLst>
              <p:tags r:id="rId4"/>
            </p:custDataLst>
          </p:nvPr>
        </p:nvSpPr>
        <p:spPr>
          <a:xfrm rot="16200000" flipH="1">
            <a:off x="6266815" y="365762"/>
            <a:ext cx="5200650" cy="5200015"/>
          </a:xfrm>
          <a:prstGeom prst="ellipse">
            <a:avLst/>
          </a:prstGeom>
          <a:gradFill>
            <a:gsLst>
              <a:gs pos="0">
                <a:schemeClr val="bg1">
                  <a:alpha val="0"/>
                </a:schemeClr>
              </a:gs>
              <a:gs pos="100000">
                <a:srgbClr val="FFC000">
                  <a:alpha val="17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a:ea typeface="微软雅黑"/>
              <a:cs typeface="包图粗黑体" panose="02000800000000000000" charset="-122"/>
              <a:sym typeface="微软雅黑"/>
            </a:endParaRPr>
          </a:p>
        </p:txBody>
      </p:sp>
      <p:pic>
        <p:nvPicPr>
          <p:cNvPr id="2" name="图片 1" descr="E:/006包图网/素材/0000商务办公/商务办公/12991.jpg12991"/>
          <p:cNvPicPr>
            <a:picLocks noChangeAspect="1"/>
          </p:cNvPicPr>
          <p:nvPr/>
        </p:nvPicPr>
        <p:blipFill>
          <a:blip r:embed="rId45"/>
          <a:srcRect l="16630" r="16630"/>
          <a:stretch>
            <a:fillRect/>
          </a:stretch>
        </p:blipFill>
        <p:spPr>
          <a:xfrm>
            <a:off x="6789421" y="826772"/>
            <a:ext cx="4374515" cy="4374515"/>
          </a:xfrm>
          <a:prstGeom prst="ellipse">
            <a:avLst/>
          </a:prstGeom>
        </p:spPr>
      </p:pic>
      <p:sp>
        <p:nvSpPr>
          <p:cNvPr id="5" name="文本框 4"/>
          <p:cNvSpPr txBox="1"/>
          <p:nvPr/>
        </p:nvSpPr>
        <p:spPr>
          <a:xfrm>
            <a:off x="571501" y="1543050"/>
            <a:ext cx="4029711" cy="400110"/>
          </a:xfrm>
          <a:prstGeom prst="rect">
            <a:avLst/>
          </a:prstGeom>
          <a:noFill/>
        </p:spPr>
        <p:txBody>
          <a:bodyPr wrap="square" rtlCol="0" anchor="t">
            <a:spAutoFit/>
          </a:bodyPr>
          <a:lstStyle/>
          <a:p>
            <a:r>
              <a:rPr lang="en-US" altLang="zh-CN" sz="2000">
                <a:solidFill>
                  <a:schemeClr val="tx1">
                    <a:lumMod val="75000"/>
                    <a:lumOff val="25000"/>
                  </a:schemeClr>
                </a:solidFill>
                <a:latin typeface="微软雅黑"/>
                <a:ea typeface="微软雅黑"/>
                <a:cs typeface="包图粗黑体" panose="02000800000000000000" charset="-122"/>
                <a:sym typeface="微软雅黑"/>
              </a:rPr>
              <a:t>—— </a:t>
            </a:r>
            <a:r>
              <a:rPr sz="2000">
                <a:solidFill>
                  <a:schemeClr val="tx1">
                    <a:lumMod val="75000"/>
                    <a:lumOff val="25000"/>
                  </a:schemeClr>
                </a:solidFill>
                <a:latin typeface="微软雅黑"/>
                <a:ea typeface="微软雅黑"/>
                <a:cs typeface="包图粗黑体" panose="02000800000000000000" charset="-122"/>
                <a:sym typeface="微软雅黑"/>
              </a:rPr>
              <a:t>A BUSINESS PROPOSAL</a:t>
            </a:r>
          </a:p>
        </p:txBody>
      </p:sp>
      <p:sp>
        <p:nvSpPr>
          <p:cNvPr id="7" name="文本框 6"/>
          <p:cNvSpPr txBox="1"/>
          <p:nvPr/>
        </p:nvSpPr>
        <p:spPr>
          <a:xfrm>
            <a:off x="487999" y="2091175"/>
            <a:ext cx="5925820" cy="1015663"/>
          </a:xfrm>
          <a:prstGeom prst="rect">
            <a:avLst/>
          </a:prstGeom>
          <a:noFill/>
        </p:spPr>
        <p:txBody>
          <a:bodyPr wrap="square" rtlCol="0" anchor="t">
            <a:spAutoFit/>
          </a:bodyPr>
          <a:lstStyle/>
          <a:p>
            <a:r>
              <a:rPr lang="en-US" altLang="zh-CN" sz="6000" b="1" dirty="0">
                <a:solidFill>
                  <a:schemeClr val="tx1">
                    <a:lumMod val="75000"/>
                    <a:lumOff val="25000"/>
                  </a:schemeClr>
                </a:solidFill>
                <a:effectLst>
                  <a:outerShdw blurRad="190500" dist="63500" dir="2700000" algn="tl" rotWithShape="0">
                    <a:schemeClr val="bg1">
                      <a:alpha val="85000"/>
                    </a:schemeClr>
                  </a:outerShdw>
                </a:effectLst>
                <a:latin typeface="微软雅黑"/>
                <a:ea typeface="微软雅黑"/>
                <a:cs typeface="包图粗黑体" panose="02000800000000000000" charset="-122"/>
                <a:sym typeface="微软雅黑"/>
              </a:rPr>
              <a:t>PPT </a:t>
            </a:r>
            <a:r>
              <a:rPr lang="en-US" altLang="zh-CN" sz="6000" b="1" dirty="0">
                <a:solidFill>
                  <a:srgbClr val="DB4E4B"/>
                </a:solidFill>
                <a:effectLst>
                  <a:outerShdw blurRad="190500" dist="63500" dir="2700000" algn="tl" rotWithShape="0">
                    <a:schemeClr val="bg1">
                      <a:alpha val="85000"/>
                    </a:schemeClr>
                  </a:outerShdw>
                </a:effectLst>
                <a:latin typeface="微软雅黑"/>
                <a:ea typeface="微软雅黑"/>
                <a:cs typeface="包图粗黑体" panose="02000800000000000000" charset="-122"/>
                <a:sym typeface="微软雅黑"/>
              </a:rPr>
              <a:t>Templates</a:t>
            </a:r>
            <a:endParaRPr lang="zh-CN" altLang="en-US" sz="6000" b="1" dirty="0">
              <a:solidFill>
                <a:srgbClr val="DB4E4B"/>
              </a:solidFill>
              <a:effectLst>
                <a:outerShdw blurRad="190500" dist="63500" dir="2700000" algn="tl" rotWithShape="0">
                  <a:schemeClr val="bg1">
                    <a:alpha val="85000"/>
                  </a:schemeClr>
                </a:outerShdw>
              </a:effectLst>
              <a:latin typeface="微软雅黑"/>
              <a:ea typeface="微软雅黑"/>
              <a:cs typeface="包图粗黑体" panose="02000800000000000000" charset="-122"/>
              <a:sym typeface="微软雅黑"/>
            </a:endParaRPr>
          </a:p>
        </p:txBody>
      </p:sp>
      <p:grpSp>
        <p:nvGrpSpPr>
          <p:cNvPr id="29" name="图形"/>
          <p:cNvGrpSpPr/>
          <p:nvPr/>
        </p:nvGrpSpPr>
        <p:grpSpPr>
          <a:xfrm>
            <a:off x="2460625" y="4801235"/>
            <a:ext cx="1625600" cy="308610"/>
            <a:chOff x="5141" y="7188"/>
            <a:chExt cx="2560" cy="486"/>
          </a:xfrm>
        </p:grpSpPr>
        <p:sp>
          <p:nvSpPr>
            <p:cNvPr id="33" name="图形"/>
            <p:cNvSpPr/>
            <p:nvPr>
              <p:custDataLst>
                <p:tags r:id="rId40"/>
              </p:custDataLst>
            </p:nvPr>
          </p:nvSpPr>
          <p:spPr>
            <a:xfrm>
              <a:off x="5141" y="7188"/>
              <a:ext cx="486" cy="486"/>
            </a:xfrm>
            <a:prstGeom prst="ellipse">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a:ea typeface="微软雅黑"/>
                <a:cs typeface="思源宋体 SemiBold" panose="02020600000000000000" charset="-122"/>
                <a:sym typeface="微软雅黑"/>
              </a:endParaRPr>
            </a:p>
          </p:txBody>
        </p:sp>
        <p:sp>
          <p:nvSpPr>
            <p:cNvPr id="34" name="图形"/>
            <p:cNvSpPr/>
            <p:nvPr>
              <p:custDataLst>
                <p:tags r:id="rId41"/>
              </p:custDataLst>
            </p:nvPr>
          </p:nvSpPr>
          <p:spPr>
            <a:xfrm>
              <a:off x="5856" y="7249"/>
              <a:ext cx="1845" cy="364"/>
            </a:xfrm>
            <a:prstGeom prst="rect">
              <a:avLst/>
            </a:prstGeom>
          </p:spPr>
          <p:txBody>
            <a:bodyPr wrap="non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i="0" u="none" strike="noStrike" kern="1200" cap="none" spc="0" normalizeH="0" baseline="0" noProof="0" dirty="0">
                  <a:ln>
                    <a:noFill/>
                  </a:ln>
                  <a:solidFill>
                    <a:schemeClr val="tx1">
                      <a:lumMod val="85000"/>
                      <a:lumOff val="15000"/>
                    </a:schemeClr>
                  </a:solidFill>
                  <a:effectLst/>
                  <a:uLnTx/>
                  <a:uFillTx/>
                  <a:latin typeface="微软雅黑"/>
                  <a:ea typeface="微软雅黑"/>
                  <a:cs typeface="包图粗黑体" panose="02000800000000000000" charset="-122"/>
                  <a:sym typeface="微软雅黑"/>
                </a:rPr>
                <a:t>Time </a:t>
              </a:r>
              <a:r>
                <a:rPr kumimoji="0" lang="zh-CN" altLang="en-US" sz="1500" i="0" u="none" strike="noStrike" kern="1200" cap="none" spc="0" normalizeH="0" baseline="0" noProof="0" dirty="0">
                  <a:ln>
                    <a:noFill/>
                  </a:ln>
                  <a:solidFill>
                    <a:schemeClr val="tx1">
                      <a:lumMod val="85000"/>
                      <a:lumOff val="15000"/>
                    </a:schemeClr>
                  </a:solidFill>
                  <a:effectLst/>
                  <a:uLnTx/>
                  <a:uFillTx/>
                  <a:latin typeface="微软雅黑"/>
                  <a:ea typeface="微软雅黑"/>
                  <a:cs typeface="包图粗黑体" panose="02000800000000000000" charset="-122"/>
                  <a:sym typeface="微软雅黑"/>
                </a:rPr>
                <a:t>：</a:t>
              </a:r>
              <a:r>
                <a:rPr lang="en-US" altLang="zh-CN" sz="1500" noProof="0" dirty="0">
                  <a:ln>
                    <a:noFill/>
                  </a:ln>
                  <a:solidFill>
                    <a:schemeClr val="tx1">
                      <a:lumMod val="85000"/>
                      <a:lumOff val="15000"/>
                    </a:schemeClr>
                  </a:solidFill>
                  <a:effectLst/>
                  <a:uLnTx/>
                  <a:uFillTx/>
                  <a:latin typeface="微软雅黑"/>
                  <a:ea typeface="微软雅黑"/>
                  <a:cs typeface="包图粗黑体" panose="02000800000000000000" charset="-122"/>
                  <a:sym typeface="微软雅黑"/>
                </a:rPr>
                <a:t>20XX</a:t>
              </a:r>
              <a:endParaRPr lang="zh-CN" altLang="en-US" sz="1500" noProof="0" dirty="0">
                <a:ln>
                  <a:noFill/>
                </a:ln>
                <a:solidFill>
                  <a:schemeClr val="tx1">
                    <a:lumMod val="85000"/>
                    <a:lumOff val="15000"/>
                  </a:schemeClr>
                </a:solidFill>
                <a:effectLst/>
                <a:uLnTx/>
                <a:uFillTx/>
                <a:latin typeface="微软雅黑"/>
                <a:ea typeface="微软雅黑"/>
                <a:cs typeface="包图粗黑体" panose="02000800000000000000" charset="-122"/>
                <a:sym typeface="微软雅黑"/>
              </a:endParaRPr>
            </a:p>
          </p:txBody>
        </p:sp>
        <p:pic>
          <p:nvPicPr>
            <p:cNvPr id="35" name="图形"/>
            <p:cNvPicPr>
              <a:picLocks noChangeAspect="1"/>
            </p:cNvPicPr>
            <p:nvPr>
              <p:custDataLst>
                <p:tags r:id="rId42"/>
              </p:custDataLst>
            </p:nvPr>
          </p:nvPicPr>
          <p:blipFill>
            <a:blip r:embed="rId46" cstate="print">
              <a:extLst>
                <a:ext uri="{28A0092B-C50C-407E-A947-70E740481C1C}">
                  <a14:useLocalDpi xmlns:a14="http://schemas.microsoft.com/office/drawing/2010/main" val="0"/>
                </a:ext>
              </a:extLst>
            </a:blip>
            <a:stretch>
              <a:fillRect/>
            </a:stretch>
          </p:blipFill>
          <p:spPr>
            <a:xfrm>
              <a:off x="5246" y="7312"/>
              <a:ext cx="259" cy="238"/>
            </a:xfrm>
            <a:prstGeom prst="rect">
              <a:avLst/>
            </a:prstGeom>
          </p:spPr>
        </p:pic>
      </p:grpSp>
      <p:grpSp>
        <p:nvGrpSpPr>
          <p:cNvPr id="36" name="图形"/>
          <p:cNvGrpSpPr/>
          <p:nvPr/>
        </p:nvGrpSpPr>
        <p:grpSpPr>
          <a:xfrm>
            <a:off x="614680" y="4801235"/>
            <a:ext cx="1683385" cy="308610"/>
            <a:chOff x="1037" y="7188"/>
            <a:chExt cx="2651" cy="486"/>
          </a:xfrm>
        </p:grpSpPr>
        <p:sp>
          <p:nvSpPr>
            <p:cNvPr id="37" name="图形"/>
            <p:cNvSpPr/>
            <p:nvPr>
              <p:custDataLst>
                <p:tags r:id="rId37"/>
              </p:custDataLst>
            </p:nvPr>
          </p:nvSpPr>
          <p:spPr>
            <a:xfrm>
              <a:off x="1037" y="7188"/>
              <a:ext cx="486" cy="486"/>
            </a:xfrm>
            <a:prstGeom prst="ellipse">
              <a:avLst/>
            </a:prstGeom>
            <a:solidFill>
              <a:srgbClr val="F3C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a:ea typeface="微软雅黑"/>
                <a:cs typeface="思源宋体 SemiBold" panose="02020600000000000000" charset="-122"/>
                <a:sym typeface="微软雅黑"/>
              </a:endParaRPr>
            </a:p>
          </p:txBody>
        </p:sp>
        <p:sp>
          <p:nvSpPr>
            <p:cNvPr id="38" name="图形"/>
            <p:cNvSpPr/>
            <p:nvPr>
              <p:custDataLst>
                <p:tags r:id="rId38"/>
              </p:custDataLst>
            </p:nvPr>
          </p:nvSpPr>
          <p:spPr>
            <a:xfrm>
              <a:off x="1693" y="7249"/>
              <a:ext cx="1995" cy="364"/>
            </a:xfrm>
            <a:prstGeom prst="rect">
              <a:avLst/>
            </a:prstGeom>
          </p:spPr>
          <p:txBody>
            <a:bodyPr wrap="non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500" dirty="0">
                  <a:solidFill>
                    <a:schemeClr val="tx1">
                      <a:lumMod val="85000"/>
                      <a:lumOff val="15000"/>
                    </a:schemeClr>
                  </a:solidFill>
                  <a:latin typeface="微软雅黑"/>
                  <a:ea typeface="微软雅黑"/>
                  <a:cs typeface="包图粗黑体" panose="02000800000000000000" charset="-122"/>
                  <a:sym typeface="微软雅黑"/>
                </a:rPr>
                <a:t>Freeppt7.com</a:t>
              </a:r>
              <a:endParaRPr kumimoji="0" lang="zh-CN" altLang="en-US" sz="1500" i="0" u="none" strike="noStrike" kern="1200" cap="none" spc="0" normalizeH="0" baseline="0" noProof="0" dirty="0">
                <a:ln>
                  <a:noFill/>
                </a:ln>
                <a:solidFill>
                  <a:schemeClr val="tx1">
                    <a:lumMod val="85000"/>
                    <a:lumOff val="15000"/>
                  </a:schemeClr>
                </a:solidFill>
                <a:effectLst/>
                <a:uLnTx/>
                <a:uFillTx/>
                <a:latin typeface="微软雅黑"/>
                <a:ea typeface="微软雅黑"/>
                <a:cs typeface="包图粗黑体" panose="02000800000000000000" charset="-122"/>
                <a:sym typeface="微软雅黑"/>
              </a:endParaRPr>
            </a:p>
          </p:txBody>
        </p:sp>
        <p:pic>
          <p:nvPicPr>
            <p:cNvPr id="39" name="图形"/>
            <p:cNvPicPr>
              <a:picLocks noChangeAspect="1"/>
            </p:cNvPicPr>
            <p:nvPr>
              <p:custDataLst>
                <p:tags r:id="rId39"/>
              </p:custDataLst>
            </p:nvPr>
          </p:nvPicPr>
          <p:blipFill>
            <a:blip r:embed="rId47" cstate="print">
              <a:extLst>
                <a:ext uri="{28A0092B-C50C-407E-A947-70E740481C1C}">
                  <a14:useLocalDpi xmlns:a14="http://schemas.microsoft.com/office/drawing/2010/main" val="0"/>
                </a:ext>
              </a:extLst>
            </a:blip>
            <a:stretch>
              <a:fillRect/>
            </a:stretch>
          </p:blipFill>
          <p:spPr>
            <a:xfrm>
              <a:off x="1152" y="7301"/>
              <a:ext cx="238" cy="238"/>
            </a:xfrm>
            <a:prstGeom prst="rect">
              <a:avLst/>
            </a:prstGeom>
          </p:spPr>
        </p:pic>
      </p:grpSp>
      <p:sp>
        <p:nvSpPr>
          <p:cNvPr id="151" name="图形"/>
          <p:cNvSpPr>
            <a:spLocks noChangeArrowheads="1"/>
          </p:cNvSpPr>
          <p:nvPr/>
        </p:nvSpPr>
        <p:spPr bwMode="auto">
          <a:xfrm>
            <a:off x="610771" y="3418156"/>
            <a:ext cx="432245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defRPr/>
            </a:pPr>
            <a:r>
              <a:rPr lang="en-US" altLang="zh-CN" dirty="0">
                <a:solidFill>
                  <a:schemeClr val="tx1">
                    <a:lumMod val="85000"/>
                    <a:lumOff val="15000"/>
                  </a:schemeClr>
                </a:solidFill>
                <a:latin typeface="微软雅黑"/>
                <a:ea typeface="微软雅黑"/>
                <a:cs typeface="+mn-ea"/>
                <a:sym typeface="微软雅黑"/>
              </a:rPr>
              <a:t>Insert the Subtitle of Your Presentation</a:t>
            </a:r>
          </a:p>
        </p:txBody>
      </p:sp>
      <p:cxnSp>
        <p:nvCxnSpPr>
          <p:cNvPr id="152" name="图形"/>
          <p:cNvCxnSpPr/>
          <p:nvPr/>
        </p:nvCxnSpPr>
        <p:spPr>
          <a:xfrm>
            <a:off x="5015138" y="3602821"/>
            <a:ext cx="931543" cy="0"/>
          </a:xfrm>
          <a:prstGeom prst="line">
            <a:avLst/>
          </a:prstGeom>
          <a:ln w="38100">
            <a:solidFill>
              <a:srgbClr val="DB4E4B"/>
            </a:solidFill>
          </a:ln>
        </p:spPr>
        <p:style>
          <a:lnRef idx="1">
            <a:schemeClr val="accent1"/>
          </a:lnRef>
          <a:fillRef idx="0">
            <a:schemeClr val="accent1"/>
          </a:fillRef>
          <a:effectRef idx="0">
            <a:schemeClr val="accent1"/>
          </a:effectRef>
          <a:fontRef idx="minor">
            <a:schemeClr val="tx1"/>
          </a:fontRef>
        </p:style>
      </p:cxnSp>
      <p:sp>
        <p:nvSpPr>
          <p:cNvPr id="40" name="矩形: 圆顶角 1"/>
          <p:cNvSpPr/>
          <p:nvPr userDrawn="1"/>
        </p:nvSpPr>
        <p:spPr>
          <a:xfrm rot="5400000" flipH="1">
            <a:off x="405766" y="5382897"/>
            <a:ext cx="476250" cy="1287145"/>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nvGrpSpPr>
          <p:cNvPr id="47" name="组合 46"/>
          <p:cNvGrpSpPr/>
          <p:nvPr userDrawn="1"/>
        </p:nvGrpSpPr>
        <p:grpSpPr>
          <a:xfrm>
            <a:off x="10119813" y="5798130"/>
            <a:ext cx="1177312" cy="553195"/>
            <a:chOff x="4507916" y="689126"/>
            <a:chExt cx="1054100" cy="495300"/>
          </a:xfrm>
          <a:gradFill>
            <a:gsLst>
              <a:gs pos="0">
                <a:srgbClr val="DB4E4B"/>
              </a:gs>
              <a:gs pos="100000">
                <a:srgbClr val="FFFFFF"/>
              </a:gs>
            </a:gsLst>
            <a:lin ang="2700000" scaled="0"/>
          </a:gradFill>
        </p:grpSpPr>
        <p:sp>
          <p:nvSpPr>
            <p:cNvPr id="48" name="椭圆 47"/>
            <p:cNvSpPr>
              <a:spLocks noChangeAspect="1"/>
            </p:cNvSpPr>
            <p:nvPr>
              <p:custDataLst>
                <p:tags r:id="rId5"/>
              </p:custDataLst>
            </p:nvPr>
          </p:nvSpPr>
          <p:spPr>
            <a:xfrm>
              <a:off x="45079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49" name="椭圆 48"/>
            <p:cNvSpPr>
              <a:spLocks noChangeAspect="1"/>
            </p:cNvSpPr>
            <p:nvPr>
              <p:custDataLst>
                <p:tags r:id="rId6"/>
              </p:custDataLst>
            </p:nvPr>
          </p:nvSpPr>
          <p:spPr>
            <a:xfrm>
              <a:off x="46476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0" name="椭圆 49"/>
            <p:cNvSpPr>
              <a:spLocks noChangeAspect="1"/>
            </p:cNvSpPr>
            <p:nvPr>
              <p:custDataLst>
                <p:tags r:id="rId7"/>
              </p:custDataLst>
            </p:nvPr>
          </p:nvSpPr>
          <p:spPr>
            <a:xfrm>
              <a:off x="47873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1" name="椭圆 50"/>
            <p:cNvSpPr>
              <a:spLocks noChangeAspect="1"/>
            </p:cNvSpPr>
            <p:nvPr>
              <p:custDataLst>
                <p:tags r:id="rId8"/>
              </p:custDataLst>
            </p:nvPr>
          </p:nvSpPr>
          <p:spPr>
            <a:xfrm>
              <a:off x="49270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2" name="椭圆 51"/>
            <p:cNvSpPr>
              <a:spLocks noChangeAspect="1"/>
            </p:cNvSpPr>
            <p:nvPr>
              <p:custDataLst>
                <p:tags r:id="rId9"/>
              </p:custDataLst>
            </p:nvPr>
          </p:nvSpPr>
          <p:spPr>
            <a:xfrm>
              <a:off x="50667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3" name="椭圆 52"/>
            <p:cNvSpPr>
              <a:spLocks noChangeAspect="1"/>
            </p:cNvSpPr>
            <p:nvPr>
              <p:custDataLst>
                <p:tags r:id="rId10"/>
              </p:custDataLst>
            </p:nvPr>
          </p:nvSpPr>
          <p:spPr>
            <a:xfrm>
              <a:off x="52064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9" name="椭圆 58"/>
            <p:cNvSpPr>
              <a:spLocks noChangeAspect="1"/>
            </p:cNvSpPr>
            <p:nvPr>
              <p:custDataLst>
                <p:tags r:id="rId11"/>
              </p:custDataLst>
            </p:nvPr>
          </p:nvSpPr>
          <p:spPr>
            <a:xfrm>
              <a:off x="53461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1" name="椭圆 60"/>
            <p:cNvSpPr>
              <a:spLocks noChangeAspect="1"/>
            </p:cNvSpPr>
            <p:nvPr>
              <p:custDataLst>
                <p:tags r:id="rId12"/>
              </p:custDataLst>
            </p:nvPr>
          </p:nvSpPr>
          <p:spPr>
            <a:xfrm>
              <a:off x="54858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2" name="椭圆 61"/>
            <p:cNvSpPr>
              <a:spLocks noChangeAspect="1"/>
            </p:cNvSpPr>
            <p:nvPr>
              <p:custDataLst>
                <p:tags r:id="rId13"/>
              </p:custDataLst>
            </p:nvPr>
          </p:nvSpPr>
          <p:spPr>
            <a:xfrm>
              <a:off x="45079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4" name="椭圆 63"/>
            <p:cNvSpPr>
              <a:spLocks noChangeAspect="1"/>
            </p:cNvSpPr>
            <p:nvPr>
              <p:custDataLst>
                <p:tags r:id="rId14"/>
              </p:custDataLst>
            </p:nvPr>
          </p:nvSpPr>
          <p:spPr>
            <a:xfrm>
              <a:off x="46476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5" name="椭圆 64"/>
            <p:cNvSpPr>
              <a:spLocks noChangeAspect="1"/>
            </p:cNvSpPr>
            <p:nvPr>
              <p:custDataLst>
                <p:tags r:id="rId15"/>
              </p:custDataLst>
            </p:nvPr>
          </p:nvSpPr>
          <p:spPr>
            <a:xfrm>
              <a:off x="47873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6" name="椭圆 65"/>
            <p:cNvSpPr>
              <a:spLocks noChangeAspect="1"/>
            </p:cNvSpPr>
            <p:nvPr>
              <p:custDataLst>
                <p:tags r:id="rId16"/>
              </p:custDataLst>
            </p:nvPr>
          </p:nvSpPr>
          <p:spPr>
            <a:xfrm>
              <a:off x="49270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7" name="椭圆 66"/>
            <p:cNvSpPr>
              <a:spLocks noChangeAspect="1"/>
            </p:cNvSpPr>
            <p:nvPr>
              <p:custDataLst>
                <p:tags r:id="rId17"/>
              </p:custDataLst>
            </p:nvPr>
          </p:nvSpPr>
          <p:spPr>
            <a:xfrm>
              <a:off x="50667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8" name="椭圆 67"/>
            <p:cNvSpPr>
              <a:spLocks noChangeAspect="1"/>
            </p:cNvSpPr>
            <p:nvPr>
              <p:custDataLst>
                <p:tags r:id="rId18"/>
              </p:custDataLst>
            </p:nvPr>
          </p:nvSpPr>
          <p:spPr>
            <a:xfrm>
              <a:off x="52064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9" name="椭圆 68"/>
            <p:cNvSpPr>
              <a:spLocks noChangeAspect="1"/>
            </p:cNvSpPr>
            <p:nvPr>
              <p:custDataLst>
                <p:tags r:id="rId19"/>
              </p:custDataLst>
            </p:nvPr>
          </p:nvSpPr>
          <p:spPr>
            <a:xfrm>
              <a:off x="53461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0" name="椭圆 69"/>
            <p:cNvSpPr>
              <a:spLocks noChangeAspect="1"/>
            </p:cNvSpPr>
            <p:nvPr>
              <p:custDataLst>
                <p:tags r:id="rId20"/>
              </p:custDataLst>
            </p:nvPr>
          </p:nvSpPr>
          <p:spPr>
            <a:xfrm>
              <a:off x="54858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1" name="椭圆 70"/>
            <p:cNvSpPr>
              <a:spLocks noChangeAspect="1"/>
            </p:cNvSpPr>
            <p:nvPr>
              <p:custDataLst>
                <p:tags r:id="rId21"/>
              </p:custDataLst>
            </p:nvPr>
          </p:nvSpPr>
          <p:spPr>
            <a:xfrm>
              <a:off x="45079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2" name="椭圆 71"/>
            <p:cNvSpPr>
              <a:spLocks noChangeAspect="1"/>
            </p:cNvSpPr>
            <p:nvPr>
              <p:custDataLst>
                <p:tags r:id="rId22"/>
              </p:custDataLst>
            </p:nvPr>
          </p:nvSpPr>
          <p:spPr>
            <a:xfrm>
              <a:off x="46476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3" name="椭圆 72"/>
            <p:cNvSpPr>
              <a:spLocks noChangeAspect="1"/>
            </p:cNvSpPr>
            <p:nvPr>
              <p:custDataLst>
                <p:tags r:id="rId23"/>
              </p:custDataLst>
            </p:nvPr>
          </p:nvSpPr>
          <p:spPr>
            <a:xfrm>
              <a:off x="47873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4" name="椭圆 73"/>
            <p:cNvSpPr>
              <a:spLocks noChangeAspect="1"/>
            </p:cNvSpPr>
            <p:nvPr>
              <p:custDataLst>
                <p:tags r:id="rId24"/>
              </p:custDataLst>
            </p:nvPr>
          </p:nvSpPr>
          <p:spPr>
            <a:xfrm>
              <a:off x="49270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5" name="椭圆 74"/>
            <p:cNvSpPr>
              <a:spLocks noChangeAspect="1"/>
            </p:cNvSpPr>
            <p:nvPr>
              <p:custDataLst>
                <p:tags r:id="rId25"/>
              </p:custDataLst>
            </p:nvPr>
          </p:nvSpPr>
          <p:spPr>
            <a:xfrm>
              <a:off x="50667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6" name="椭圆 75"/>
            <p:cNvSpPr>
              <a:spLocks noChangeAspect="1"/>
            </p:cNvSpPr>
            <p:nvPr>
              <p:custDataLst>
                <p:tags r:id="rId26"/>
              </p:custDataLst>
            </p:nvPr>
          </p:nvSpPr>
          <p:spPr>
            <a:xfrm>
              <a:off x="52064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7" name="椭圆 76"/>
            <p:cNvSpPr>
              <a:spLocks noChangeAspect="1"/>
            </p:cNvSpPr>
            <p:nvPr>
              <p:custDataLst>
                <p:tags r:id="rId27"/>
              </p:custDataLst>
            </p:nvPr>
          </p:nvSpPr>
          <p:spPr>
            <a:xfrm>
              <a:off x="53461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8" name="椭圆 77"/>
            <p:cNvSpPr>
              <a:spLocks noChangeAspect="1"/>
            </p:cNvSpPr>
            <p:nvPr>
              <p:custDataLst>
                <p:tags r:id="rId28"/>
              </p:custDataLst>
            </p:nvPr>
          </p:nvSpPr>
          <p:spPr>
            <a:xfrm>
              <a:off x="54858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9" name="椭圆 78"/>
            <p:cNvSpPr>
              <a:spLocks noChangeAspect="1"/>
            </p:cNvSpPr>
            <p:nvPr>
              <p:custDataLst>
                <p:tags r:id="rId29"/>
              </p:custDataLst>
            </p:nvPr>
          </p:nvSpPr>
          <p:spPr>
            <a:xfrm>
              <a:off x="45079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0" name="椭圆 79"/>
            <p:cNvSpPr>
              <a:spLocks noChangeAspect="1"/>
            </p:cNvSpPr>
            <p:nvPr>
              <p:custDataLst>
                <p:tags r:id="rId30"/>
              </p:custDataLst>
            </p:nvPr>
          </p:nvSpPr>
          <p:spPr>
            <a:xfrm>
              <a:off x="46476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1" name="椭圆 80"/>
            <p:cNvSpPr>
              <a:spLocks noChangeAspect="1"/>
            </p:cNvSpPr>
            <p:nvPr>
              <p:custDataLst>
                <p:tags r:id="rId31"/>
              </p:custDataLst>
            </p:nvPr>
          </p:nvSpPr>
          <p:spPr>
            <a:xfrm>
              <a:off x="47873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2" name="椭圆 81"/>
            <p:cNvSpPr>
              <a:spLocks noChangeAspect="1"/>
            </p:cNvSpPr>
            <p:nvPr>
              <p:custDataLst>
                <p:tags r:id="rId32"/>
              </p:custDataLst>
            </p:nvPr>
          </p:nvSpPr>
          <p:spPr>
            <a:xfrm>
              <a:off x="49270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3" name="椭圆 82"/>
            <p:cNvSpPr>
              <a:spLocks noChangeAspect="1"/>
            </p:cNvSpPr>
            <p:nvPr>
              <p:custDataLst>
                <p:tags r:id="rId33"/>
              </p:custDataLst>
            </p:nvPr>
          </p:nvSpPr>
          <p:spPr>
            <a:xfrm>
              <a:off x="50667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4" name="椭圆 83"/>
            <p:cNvSpPr>
              <a:spLocks noChangeAspect="1"/>
            </p:cNvSpPr>
            <p:nvPr>
              <p:custDataLst>
                <p:tags r:id="rId34"/>
              </p:custDataLst>
            </p:nvPr>
          </p:nvSpPr>
          <p:spPr>
            <a:xfrm>
              <a:off x="52064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5" name="椭圆 84"/>
            <p:cNvSpPr>
              <a:spLocks noChangeAspect="1"/>
            </p:cNvSpPr>
            <p:nvPr>
              <p:custDataLst>
                <p:tags r:id="rId35"/>
              </p:custDataLst>
            </p:nvPr>
          </p:nvSpPr>
          <p:spPr>
            <a:xfrm>
              <a:off x="53461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6" name="椭圆 85"/>
            <p:cNvSpPr>
              <a:spLocks noChangeAspect="1"/>
            </p:cNvSpPr>
            <p:nvPr>
              <p:custDataLst>
                <p:tags r:id="rId36"/>
              </p:custDataLst>
            </p:nvPr>
          </p:nvSpPr>
          <p:spPr>
            <a:xfrm>
              <a:off x="54858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grpSp>
      <p:cxnSp>
        <p:nvCxnSpPr>
          <p:cNvPr id="89" name="直接连接符 88"/>
          <p:cNvCxnSpPr/>
          <p:nvPr/>
        </p:nvCxnSpPr>
        <p:spPr>
          <a:xfrm>
            <a:off x="3350895" y="6351270"/>
            <a:ext cx="6290311" cy="0"/>
          </a:xfrm>
          <a:prstGeom prst="line">
            <a:avLst/>
          </a:prstGeom>
          <a:ln w="15875">
            <a:solidFill>
              <a:srgbClr val="DB4E4B"/>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2000">
    <p:wedg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151"/>
                                        </p:tgtEl>
                                        <p:attrNameLst>
                                          <p:attrName>style.visibility</p:attrName>
                                        </p:attrNameLst>
                                      </p:cBhvr>
                                      <p:to>
                                        <p:strVal val="visible"/>
                                      </p:to>
                                    </p:set>
                                    <p:animEffect transition="in" filter="wipe(left)">
                                      <p:cBhvr>
                                        <p:cTn id="23" dur="500"/>
                                        <p:tgtEl>
                                          <p:spTgt spid="151"/>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52"/>
                                        </p:tgtEl>
                                        <p:attrNameLst>
                                          <p:attrName>style.visibility</p:attrName>
                                        </p:attrNameLst>
                                      </p:cBhvr>
                                      <p:to>
                                        <p:strVal val="visible"/>
                                      </p:to>
                                    </p:set>
                                    <p:animEffect transition="in" filter="wipe(left)">
                                      <p:cBhvr>
                                        <p:cTn id="27" dur="500"/>
                                        <p:tgtEl>
                                          <p:spTgt spid="152"/>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left)">
                                      <p:cBhvr>
                                        <p:cTn id="31" dur="500"/>
                                        <p:tgtEl>
                                          <p:spTgt spid="3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left)">
                                      <p:cBhvr>
                                        <p:cTn id="35" dur="500"/>
                                        <p:tgtEl>
                                          <p:spTgt spid="29"/>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0"/>
                                        </p:tgtEl>
                                        <p:attrNameLst>
                                          <p:attrName>style.visibility</p:attrName>
                                        </p:attrNameLst>
                                      </p:cBhvr>
                                      <p:to>
                                        <p:strVal val="visible"/>
                                      </p:to>
                                    </p:set>
                                    <p:animEffect transition="in" filter="wipe(left)">
                                      <p:cBhvr>
                                        <p:cTn id="39" dur="500"/>
                                        <p:tgtEl>
                                          <p:spTgt spid="40"/>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wipe(left)">
                                      <p:cBhvr>
                                        <p:cTn id="43" dur="500"/>
                                        <p:tgtEl>
                                          <p:spTgt spid="45"/>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wipe(left)">
                                      <p:cBhvr>
                                        <p:cTn id="47" dur="500"/>
                                        <p:tgtEl>
                                          <p:spTgt spid="89"/>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wipe(left)">
                                      <p:cBhvr>
                                        <p:cTn id="51" dur="500"/>
                                        <p:tgtEl>
                                          <p:spTgt spid="47"/>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87"/>
                                        </p:tgtEl>
                                        <p:attrNameLst>
                                          <p:attrName>style.visibility</p:attrName>
                                        </p:attrNameLst>
                                      </p:cBhvr>
                                      <p:to>
                                        <p:strVal val="visible"/>
                                      </p:to>
                                    </p:set>
                                    <p:animEffect transition="in" filter="wipe(left)">
                                      <p:cBhvr>
                                        <p:cTn id="55"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45" grpId="0" animBg="1"/>
      <p:bldP spid="45" grpId="1" animBg="1"/>
      <p:bldP spid="17" grpId="0" bldLvl="0" animBg="1"/>
      <p:bldP spid="17" grpId="1" animBg="1"/>
      <p:bldP spid="5" grpId="0"/>
      <p:bldP spid="5" grpId="1"/>
      <p:bldP spid="7" grpId="0"/>
      <p:bldP spid="7" grpId="1"/>
      <p:bldP spid="151" grpId="0" animBg="1"/>
      <p:bldP spid="151" grpId="1" animBg="1"/>
      <p:bldP spid="40" grpId="0" animBg="1"/>
      <p:bldP spid="40" grpId="1"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图形"/>
          <p:cNvGrpSpPr/>
          <p:nvPr>
            <p:custDataLst>
              <p:tags r:id="rId2"/>
            </p:custDataLst>
          </p:nvPr>
        </p:nvGrpSpPr>
        <p:grpSpPr>
          <a:xfrm>
            <a:off x="734695" y="1544957"/>
            <a:ext cx="10565131" cy="4374515"/>
            <a:chOff x="1157" y="2433"/>
            <a:chExt cx="16638" cy="6889"/>
          </a:xfrm>
        </p:grpSpPr>
        <p:sp>
          <p:nvSpPr>
            <p:cNvPr id="18" name="图形"/>
            <p:cNvSpPr/>
            <p:nvPr>
              <p:custDataLst>
                <p:tags r:id="rId3"/>
              </p:custDataLst>
            </p:nvPr>
          </p:nvSpPr>
          <p:spPr>
            <a:xfrm>
              <a:off x="1175" y="6386"/>
              <a:ext cx="3866" cy="2008"/>
            </a:xfrm>
            <a:prstGeom prst="roundRect">
              <a:avLst/>
            </a:prstGeom>
            <a:solidFill>
              <a:schemeClr val="bg1"/>
            </a:solidFill>
            <a:ln>
              <a:noFill/>
            </a:ln>
            <a:effectLst>
              <a:outerShdw blurRad="355600" sx="102000" sy="102000" algn="ctr"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9" name="图形"/>
            <p:cNvSpPr/>
            <p:nvPr>
              <p:custDataLst>
                <p:tags r:id="rId4"/>
              </p:custDataLst>
            </p:nvPr>
          </p:nvSpPr>
          <p:spPr>
            <a:xfrm>
              <a:off x="13929" y="3328"/>
              <a:ext cx="3866" cy="2008"/>
            </a:xfrm>
            <a:prstGeom prst="roundRect">
              <a:avLst/>
            </a:prstGeom>
            <a:solidFill>
              <a:schemeClr val="bg1"/>
            </a:solidFill>
            <a:ln>
              <a:noFill/>
            </a:ln>
            <a:effectLst>
              <a:outerShdw blurRad="355600" sx="102000" sy="102000" algn="ctr"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0" name="图形"/>
            <p:cNvSpPr/>
            <p:nvPr>
              <p:custDataLst>
                <p:tags r:id="rId5"/>
              </p:custDataLst>
            </p:nvPr>
          </p:nvSpPr>
          <p:spPr>
            <a:xfrm>
              <a:off x="13929" y="6366"/>
              <a:ext cx="3866" cy="2008"/>
            </a:xfrm>
            <a:prstGeom prst="roundRect">
              <a:avLst/>
            </a:prstGeom>
            <a:solidFill>
              <a:schemeClr val="bg1"/>
            </a:solidFill>
            <a:ln>
              <a:noFill/>
            </a:ln>
            <a:effectLst>
              <a:outerShdw blurRad="355600" sx="102000" sy="102000" algn="ctr"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7" name="图形"/>
            <p:cNvSpPr/>
            <p:nvPr>
              <p:custDataLst>
                <p:tags r:id="rId6"/>
              </p:custDataLst>
            </p:nvPr>
          </p:nvSpPr>
          <p:spPr>
            <a:xfrm>
              <a:off x="1175" y="3328"/>
              <a:ext cx="3866" cy="2008"/>
            </a:xfrm>
            <a:prstGeom prst="roundRect">
              <a:avLst/>
            </a:prstGeom>
            <a:solidFill>
              <a:schemeClr val="bg1"/>
            </a:solidFill>
            <a:ln>
              <a:noFill/>
            </a:ln>
            <a:effectLst>
              <a:outerShdw blurRad="355600" sx="102000" sy="102000" algn="ctr" rotWithShape="0">
                <a:schemeClr val="accent3">
                  <a:alpha val="19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9" name="图形"/>
            <p:cNvSpPr/>
            <p:nvPr>
              <p:custDataLst>
                <p:tags r:id="rId7"/>
              </p:custDataLst>
            </p:nvPr>
          </p:nvSpPr>
          <p:spPr>
            <a:xfrm>
              <a:off x="1238" y="2981"/>
              <a:ext cx="2758" cy="613"/>
            </a:xfrm>
            <a:prstGeom prst="roundRect">
              <a:avLst>
                <a:gd name="adj" fmla="val 50000"/>
              </a:avLst>
            </a:prstGeom>
            <a:solidFill>
              <a:schemeClr val="accent1"/>
            </a:solidFill>
            <a:ln>
              <a:noFill/>
            </a:ln>
            <a:effectLst>
              <a:outerShdw blurRad="647700" dist="38100" algn="l" rotWithShape="0">
                <a:schemeClr val="bg2">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思源黑体旧字形 Light" panose="020B0300000000000000" charset="-128"/>
                <a:sym typeface="微软雅黑"/>
              </a:endParaRPr>
            </a:p>
          </p:txBody>
        </p:sp>
        <p:sp>
          <p:nvSpPr>
            <p:cNvPr id="3" name="图形"/>
            <p:cNvSpPr/>
            <p:nvPr>
              <p:custDataLst>
                <p:tags r:id="rId8"/>
              </p:custDataLst>
            </p:nvPr>
          </p:nvSpPr>
          <p:spPr>
            <a:xfrm>
              <a:off x="1238" y="5967"/>
              <a:ext cx="2758" cy="613"/>
            </a:xfrm>
            <a:prstGeom prst="roundRect">
              <a:avLst>
                <a:gd name="adj" fmla="val 50000"/>
              </a:avLst>
            </a:prstGeom>
            <a:solidFill>
              <a:schemeClr val="accent2"/>
            </a:solidFill>
            <a:ln>
              <a:noFill/>
            </a:ln>
            <a:effectLst>
              <a:outerShdw blurRad="647700" dist="38100" algn="l" rotWithShape="0">
                <a:schemeClr val="bg2">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思源黑体旧字形 Light" panose="020B0300000000000000" charset="-128"/>
                <a:sym typeface="微软雅黑"/>
              </a:endParaRPr>
            </a:p>
          </p:txBody>
        </p:sp>
        <p:sp>
          <p:nvSpPr>
            <p:cNvPr id="4" name="图形"/>
            <p:cNvSpPr/>
            <p:nvPr>
              <p:custDataLst>
                <p:tags r:id="rId9"/>
              </p:custDataLst>
            </p:nvPr>
          </p:nvSpPr>
          <p:spPr>
            <a:xfrm>
              <a:off x="15011" y="2951"/>
              <a:ext cx="2758" cy="613"/>
            </a:xfrm>
            <a:prstGeom prst="roundRect">
              <a:avLst>
                <a:gd name="adj" fmla="val 50000"/>
              </a:avLst>
            </a:prstGeom>
            <a:solidFill>
              <a:schemeClr val="accent2"/>
            </a:solidFill>
            <a:ln>
              <a:noFill/>
            </a:ln>
            <a:effectLst>
              <a:outerShdw blurRad="647700" dist="38100" algn="l" rotWithShape="0">
                <a:schemeClr val="bg2">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思源黑体旧字形 Light" panose="020B0300000000000000" charset="-128"/>
                <a:sym typeface="微软雅黑"/>
              </a:endParaRPr>
            </a:p>
          </p:txBody>
        </p:sp>
        <p:sp>
          <p:nvSpPr>
            <p:cNvPr id="5" name="图形"/>
            <p:cNvSpPr/>
            <p:nvPr>
              <p:custDataLst>
                <p:tags r:id="rId10"/>
              </p:custDataLst>
            </p:nvPr>
          </p:nvSpPr>
          <p:spPr>
            <a:xfrm>
              <a:off x="15011" y="5937"/>
              <a:ext cx="2758" cy="613"/>
            </a:xfrm>
            <a:prstGeom prst="roundRect">
              <a:avLst>
                <a:gd name="adj" fmla="val 50000"/>
              </a:avLst>
            </a:prstGeom>
            <a:solidFill>
              <a:schemeClr val="accent1"/>
            </a:solidFill>
            <a:ln>
              <a:noFill/>
            </a:ln>
            <a:effectLst>
              <a:outerShdw blurRad="647700" dist="38100" algn="l" rotWithShape="0">
                <a:schemeClr val="bg2">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思源黑体旧字形 Light" panose="020B0300000000000000" charset="-128"/>
                <a:sym typeface="微软雅黑"/>
              </a:endParaRPr>
            </a:p>
          </p:txBody>
        </p:sp>
        <p:sp>
          <p:nvSpPr>
            <p:cNvPr id="11" name="图形"/>
            <p:cNvSpPr txBox="1"/>
            <p:nvPr>
              <p:custDataLst>
                <p:tags r:id="rId11"/>
              </p:custDataLst>
            </p:nvPr>
          </p:nvSpPr>
          <p:spPr>
            <a:xfrm>
              <a:off x="1157" y="2934"/>
              <a:ext cx="2727" cy="625"/>
            </a:xfrm>
            <a:prstGeom prst="rect">
              <a:avLst/>
            </a:prstGeom>
            <a:noFill/>
          </p:spPr>
          <p:txBody>
            <a:bodyPr wrap="square" rtlCol="0">
              <a:spAutoFit/>
            </a:bodyPr>
            <a:lstStyle/>
            <a:p>
              <a:pPr algn="ctr" fontAlgn="auto">
                <a:lnSpc>
                  <a:spcPct val="120000"/>
                </a:lnSpc>
                <a:spcBef>
                  <a:spcPts val="0"/>
                </a:spcBef>
                <a:spcAft>
                  <a:spcPts val="0"/>
                </a:spcAft>
              </a:pPr>
              <a:r>
                <a:rPr lang="en-US" altLang="zh-CN" dirty="0">
                  <a:solidFill>
                    <a:schemeClr val="bg1"/>
                  </a:solidFill>
                  <a:latin typeface="微软雅黑"/>
                  <a:ea typeface="微软雅黑"/>
                  <a:cs typeface="思源黑体旧字形 Light" panose="020B0300000000000000" charset="-128"/>
                  <a:sym typeface="微软雅黑"/>
                </a:rPr>
                <a:t>Add title text</a:t>
              </a:r>
              <a:endParaRPr lang="zh-CN" altLang="en-US" b="1" dirty="0">
                <a:solidFill>
                  <a:schemeClr val="bg1"/>
                </a:solidFill>
                <a:latin typeface="微软雅黑"/>
                <a:ea typeface="微软雅黑"/>
                <a:cs typeface="思源黑体旧字形 Light" panose="020B0300000000000000" charset="-128"/>
                <a:sym typeface="微软雅黑"/>
              </a:endParaRPr>
            </a:p>
          </p:txBody>
        </p:sp>
        <p:sp>
          <p:nvSpPr>
            <p:cNvPr id="12" name="图形"/>
            <p:cNvSpPr txBox="1"/>
            <p:nvPr>
              <p:custDataLst>
                <p:tags r:id="rId12"/>
              </p:custDataLst>
            </p:nvPr>
          </p:nvSpPr>
          <p:spPr>
            <a:xfrm>
              <a:off x="1157" y="5949"/>
              <a:ext cx="2727" cy="625"/>
            </a:xfrm>
            <a:prstGeom prst="rect">
              <a:avLst/>
            </a:prstGeom>
            <a:noFill/>
          </p:spPr>
          <p:txBody>
            <a:bodyPr wrap="square" rtlCol="0">
              <a:spAutoFit/>
            </a:bodyPr>
            <a:lstStyle/>
            <a:p>
              <a:pPr algn="ctr" fontAlgn="auto">
                <a:lnSpc>
                  <a:spcPct val="120000"/>
                </a:lnSpc>
                <a:spcBef>
                  <a:spcPts val="0"/>
                </a:spcBef>
                <a:spcAft>
                  <a:spcPts val="0"/>
                </a:spcAft>
              </a:pPr>
              <a:r>
                <a:rPr lang="en-US" altLang="zh-CN" dirty="0">
                  <a:solidFill>
                    <a:schemeClr val="bg1"/>
                  </a:solidFill>
                  <a:latin typeface="微软雅黑"/>
                  <a:ea typeface="微软雅黑"/>
                  <a:cs typeface="思源黑体旧字形 Light" panose="020B0300000000000000" charset="-128"/>
                  <a:sym typeface="微软雅黑"/>
                </a:rPr>
                <a:t>Add title text</a:t>
              </a:r>
              <a:endParaRPr lang="zh-CN" altLang="en-US" b="1" dirty="0">
                <a:solidFill>
                  <a:schemeClr val="bg1"/>
                </a:solidFill>
                <a:latin typeface="微软雅黑"/>
                <a:ea typeface="微软雅黑"/>
                <a:cs typeface="思源黑体旧字形 Light" panose="020B0300000000000000" charset="-128"/>
                <a:sym typeface="微软雅黑"/>
              </a:endParaRPr>
            </a:p>
          </p:txBody>
        </p:sp>
        <p:sp>
          <p:nvSpPr>
            <p:cNvPr id="13" name="图形"/>
            <p:cNvSpPr txBox="1"/>
            <p:nvPr>
              <p:custDataLst>
                <p:tags r:id="rId13"/>
              </p:custDataLst>
            </p:nvPr>
          </p:nvSpPr>
          <p:spPr>
            <a:xfrm>
              <a:off x="15043" y="2907"/>
              <a:ext cx="2727" cy="625"/>
            </a:xfrm>
            <a:prstGeom prst="rect">
              <a:avLst/>
            </a:prstGeom>
            <a:noFill/>
          </p:spPr>
          <p:txBody>
            <a:bodyPr wrap="square" rtlCol="0">
              <a:spAutoFit/>
            </a:bodyPr>
            <a:lstStyle/>
            <a:p>
              <a:pPr algn="ctr" fontAlgn="auto">
                <a:lnSpc>
                  <a:spcPct val="120000"/>
                </a:lnSpc>
                <a:spcBef>
                  <a:spcPts val="0"/>
                </a:spcBef>
                <a:spcAft>
                  <a:spcPts val="0"/>
                </a:spcAft>
              </a:pPr>
              <a:r>
                <a:rPr lang="en-US" altLang="zh-CN" dirty="0">
                  <a:solidFill>
                    <a:schemeClr val="bg1"/>
                  </a:solidFill>
                  <a:latin typeface="微软雅黑"/>
                  <a:ea typeface="微软雅黑"/>
                  <a:cs typeface="思源黑体旧字形 Light" panose="020B0300000000000000" charset="-128"/>
                  <a:sym typeface="微软雅黑"/>
                </a:rPr>
                <a:t>Add title text</a:t>
              </a:r>
              <a:endParaRPr lang="zh-CN" altLang="en-US" b="1" dirty="0">
                <a:solidFill>
                  <a:schemeClr val="bg1"/>
                </a:solidFill>
                <a:latin typeface="微软雅黑"/>
                <a:ea typeface="微软雅黑"/>
                <a:cs typeface="思源黑体旧字形 Light" panose="020B0300000000000000" charset="-128"/>
                <a:sym typeface="微软雅黑"/>
              </a:endParaRPr>
            </a:p>
          </p:txBody>
        </p:sp>
        <p:sp>
          <p:nvSpPr>
            <p:cNvPr id="14" name="图形"/>
            <p:cNvSpPr txBox="1"/>
            <p:nvPr>
              <p:custDataLst>
                <p:tags r:id="rId14"/>
              </p:custDataLst>
            </p:nvPr>
          </p:nvSpPr>
          <p:spPr>
            <a:xfrm>
              <a:off x="15043" y="5922"/>
              <a:ext cx="2727" cy="625"/>
            </a:xfrm>
            <a:prstGeom prst="rect">
              <a:avLst/>
            </a:prstGeom>
            <a:noFill/>
          </p:spPr>
          <p:txBody>
            <a:bodyPr wrap="square" rtlCol="0">
              <a:spAutoFit/>
            </a:bodyPr>
            <a:lstStyle/>
            <a:p>
              <a:pPr algn="ctr" fontAlgn="auto">
                <a:lnSpc>
                  <a:spcPct val="120000"/>
                </a:lnSpc>
                <a:spcBef>
                  <a:spcPts val="0"/>
                </a:spcBef>
                <a:spcAft>
                  <a:spcPts val="0"/>
                </a:spcAft>
              </a:pPr>
              <a:r>
                <a:rPr lang="en-US" altLang="zh-CN" dirty="0">
                  <a:solidFill>
                    <a:schemeClr val="bg1"/>
                  </a:solidFill>
                  <a:latin typeface="微软雅黑"/>
                  <a:ea typeface="微软雅黑"/>
                  <a:cs typeface="思源黑体旧字形 Light" panose="020B0300000000000000" charset="-128"/>
                  <a:sym typeface="微软雅黑"/>
                </a:rPr>
                <a:t>Add title text</a:t>
              </a:r>
              <a:endParaRPr lang="zh-CN" altLang="en-US" b="1" dirty="0">
                <a:solidFill>
                  <a:schemeClr val="bg1"/>
                </a:solidFill>
                <a:latin typeface="微软雅黑"/>
                <a:ea typeface="微软雅黑"/>
                <a:cs typeface="思源黑体旧字形 Light" panose="020B0300000000000000" charset="-128"/>
                <a:sym typeface="微软雅黑"/>
              </a:endParaRPr>
            </a:p>
          </p:txBody>
        </p:sp>
        <p:grpSp>
          <p:nvGrpSpPr>
            <p:cNvPr id="2" name="图形"/>
            <p:cNvGrpSpPr/>
            <p:nvPr/>
          </p:nvGrpSpPr>
          <p:grpSpPr>
            <a:xfrm>
              <a:off x="5669" y="2433"/>
              <a:ext cx="6889" cy="6889"/>
              <a:chOff x="5737" y="842"/>
              <a:chExt cx="9116" cy="9116"/>
            </a:xfrm>
          </p:grpSpPr>
          <p:grpSp>
            <p:nvGrpSpPr>
              <p:cNvPr id="171" name="组合 170"/>
              <p:cNvGrpSpPr/>
              <p:nvPr/>
            </p:nvGrpSpPr>
            <p:grpSpPr>
              <a:xfrm>
                <a:off x="6417" y="1526"/>
                <a:ext cx="7755" cy="7748"/>
                <a:chOff x="2663825" y="0"/>
                <a:chExt cx="6864350" cy="6858000"/>
              </a:xfrm>
              <a:solidFill>
                <a:schemeClr val="accent1">
                  <a:lumMod val="40000"/>
                  <a:lumOff val="60000"/>
                </a:schemeClr>
              </a:solidFill>
            </p:grpSpPr>
            <p:sp>
              <p:nvSpPr>
                <p:cNvPr id="172" name="图形"/>
                <p:cNvSpPr>
                  <a:spLocks noEditPoints="1"/>
                </p:cNvSpPr>
                <p:nvPr>
                  <p:custDataLst>
                    <p:tags r:id="rId34"/>
                  </p:custDataLst>
                </p:nvPr>
              </p:nvSpPr>
              <p:spPr bwMode="auto">
                <a:xfrm>
                  <a:off x="2663825" y="0"/>
                  <a:ext cx="6864350" cy="6858000"/>
                </a:xfrm>
                <a:custGeom>
                  <a:avLst/>
                  <a:gdLst>
                    <a:gd name="T0" fmla="*/ 5154 w 11157"/>
                    <a:gd name="T1" fmla="*/ 11094 h 11157"/>
                    <a:gd name="T2" fmla="*/ 6017 w 11157"/>
                    <a:gd name="T3" fmla="*/ 11093 h 11157"/>
                    <a:gd name="T4" fmla="*/ 6299 w 11157"/>
                    <a:gd name="T5" fmla="*/ 11064 h 11157"/>
                    <a:gd name="T6" fmla="*/ 4454 w 11157"/>
                    <a:gd name="T7" fmla="*/ 10948 h 11157"/>
                    <a:gd name="T8" fmla="*/ 4087 w 11157"/>
                    <a:gd name="T9" fmla="*/ 10953 h 11157"/>
                    <a:gd name="T10" fmla="*/ 7084 w 11157"/>
                    <a:gd name="T11" fmla="*/ 10855 h 11157"/>
                    <a:gd name="T12" fmla="*/ 7443 w 11157"/>
                    <a:gd name="T13" fmla="*/ 10834 h 11157"/>
                    <a:gd name="T14" fmla="*/ 7793 w 11157"/>
                    <a:gd name="T15" fmla="*/ 10600 h 11157"/>
                    <a:gd name="T16" fmla="*/ 3077 w 11157"/>
                    <a:gd name="T17" fmla="*/ 10511 h 11157"/>
                    <a:gd name="T18" fmla="*/ 2665 w 11157"/>
                    <a:gd name="T19" fmla="*/ 10279 h 11157"/>
                    <a:gd name="T20" fmla="*/ 8502 w 11157"/>
                    <a:gd name="T21" fmla="*/ 10273 h 11157"/>
                    <a:gd name="T22" fmla="*/ 8738 w 11157"/>
                    <a:gd name="T23" fmla="*/ 10117 h 11157"/>
                    <a:gd name="T24" fmla="*/ 2089 w 11157"/>
                    <a:gd name="T25" fmla="*/ 9820 h 11157"/>
                    <a:gd name="T26" fmla="*/ 1773 w 11157"/>
                    <a:gd name="T27" fmla="*/ 9654 h 11157"/>
                    <a:gd name="T28" fmla="*/ 9360 w 11157"/>
                    <a:gd name="T29" fmla="*/ 9565 h 11157"/>
                    <a:gd name="T30" fmla="*/ 9627 w 11157"/>
                    <a:gd name="T31" fmla="*/ 9392 h 11157"/>
                    <a:gd name="T32" fmla="*/ 1290 w 11157"/>
                    <a:gd name="T33" fmla="*/ 9021 h 11157"/>
                    <a:gd name="T34" fmla="*/ 1062 w 11157"/>
                    <a:gd name="T35" fmla="*/ 8815 h 11157"/>
                    <a:gd name="T36" fmla="*/ 854 w 11157"/>
                    <a:gd name="T37" fmla="*/ 8405 h 11157"/>
                    <a:gd name="T38" fmla="*/ 10350 w 11157"/>
                    <a:gd name="T39" fmla="*/ 8467 h 11157"/>
                    <a:gd name="T40" fmla="*/ 10452 w 11157"/>
                    <a:gd name="T41" fmla="*/ 8091 h 11157"/>
                    <a:gd name="T42" fmla="*/ 549 w 11157"/>
                    <a:gd name="T43" fmla="*/ 7765 h 11157"/>
                    <a:gd name="T44" fmla="*/ 323 w 11157"/>
                    <a:gd name="T45" fmla="*/ 7449 h 11157"/>
                    <a:gd name="T46" fmla="*/ 10795 w 11157"/>
                    <a:gd name="T47" fmla="*/ 7373 h 11157"/>
                    <a:gd name="T48" fmla="*/ 10909 w 11157"/>
                    <a:gd name="T49" fmla="*/ 7107 h 11157"/>
                    <a:gd name="T50" fmla="*/ 10997 w 11157"/>
                    <a:gd name="T51" fmla="*/ 6646 h 11157"/>
                    <a:gd name="T52" fmla="*/ 105 w 11157"/>
                    <a:gd name="T53" fmla="*/ 6381 h 11157"/>
                    <a:gd name="T54" fmla="*/ 57 w 11157"/>
                    <a:gd name="T55" fmla="*/ 5912 h 11157"/>
                    <a:gd name="T56" fmla="*/ 11101 w 11157"/>
                    <a:gd name="T57" fmla="*/ 5898 h 11157"/>
                    <a:gd name="T58" fmla="*/ 11157 w 11157"/>
                    <a:gd name="T59" fmla="*/ 5568 h 11157"/>
                    <a:gd name="T60" fmla="*/ 11049 w 11157"/>
                    <a:gd name="T61" fmla="*/ 5194 h 11157"/>
                    <a:gd name="T62" fmla="*/ 104 w 11157"/>
                    <a:gd name="T63" fmla="*/ 4782 h 11157"/>
                    <a:gd name="T64" fmla="*/ 152 w 11157"/>
                    <a:gd name="T65" fmla="*/ 4503 h 11157"/>
                    <a:gd name="T66" fmla="*/ 10993 w 11157"/>
                    <a:gd name="T67" fmla="*/ 4396 h 11157"/>
                    <a:gd name="T68" fmla="*/ 10858 w 11157"/>
                    <a:gd name="T69" fmla="*/ 4090 h 11157"/>
                    <a:gd name="T70" fmla="*/ 365 w 11157"/>
                    <a:gd name="T71" fmla="*/ 3683 h 11157"/>
                    <a:gd name="T72" fmla="*/ 503 w 11157"/>
                    <a:gd name="T73" fmla="*/ 3426 h 11157"/>
                    <a:gd name="T74" fmla="*/ 666 w 11157"/>
                    <a:gd name="T75" fmla="*/ 2991 h 11157"/>
                    <a:gd name="T76" fmla="*/ 10508 w 11157"/>
                    <a:gd name="T77" fmla="*/ 3069 h 11157"/>
                    <a:gd name="T78" fmla="*/ 10275 w 11157"/>
                    <a:gd name="T79" fmla="*/ 2658 h 11157"/>
                    <a:gd name="T80" fmla="*/ 1086 w 11157"/>
                    <a:gd name="T81" fmla="*/ 2354 h 11157"/>
                    <a:gd name="T82" fmla="*/ 1257 w 11157"/>
                    <a:gd name="T83" fmla="*/ 2129 h 11157"/>
                    <a:gd name="T84" fmla="*/ 9863 w 11157"/>
                    <a:gd name="T85" fmla="*/ 2036 h 11157"/>
                    <a:gd name="T86" fmla="*/ 9615 w 11157"/>
                    <a:gd name="T87" fmla="*/ 1847 h 11157"/>
                    <a:gd name="T88" fmla="*/ 9347 w 11157"/>
                    <a:gd name="T89" fmla="*/ 1486 h 11157"/>
                    <a:gd name="T90" fmla="*/ 2086 w 11157"/>
                    <a:gd name="T91" fmla="*/ 1339 h 11157"/>
                    <a:gd name="T92" fmla="*/ 2387 w 11157"/>
                    <a:gd name="T93" fmla="*/ 1016 h 11157"/>
                    <a:gd name="T94" fmla="*/ 8800 w 11157"/>
                    <a:gd name="T95" fmla="*/ 1084 h 11157"/>
                    <a:gd name="T96" fmla="*/ 8405 w 11157"/>
                    <a:gd name="T97" fmla="*/ 825 h 11157"/>
                    <a:gd name="T98" fmla="*/ 3052 w 11157"/>
                    <a:gd name="T99" fmla="*/ 712 h 11157"/>
                    <a:gd name="T100" fmla="*/ 3370 w 11157"/>
                    <a:gd name="T101" fmla="*/ 460 h 11157"/>
                    <a:gd name="T102" fmla="*/ 7819 w 11157"/>
                    <a:gd name="T103" fmla="*/ 521 h 11157"/>
                    <a:gd name="T104" fmla="*/ 7379 w 11157"/>
                    <a:gd name="T105" fmla="*/ 348 h 11157"/>
                    <a:gd name="T106" fmla="*/ 4093 w 11157"/>
                    <a:gd name="T107" fmla="*/ 299 h 11157"/>
                    <a:gd name="T108" fmla="*/ 4437 w 11157"/>
                    <a:gd name="T109" fmla="*/ 117 h 11157"/>
                    <a:gd name="T110" fmla="*/ 6706 w 11157"/>
                    <a:gd name="T111" fmla="*/ 114 h 11157"/>
                    <a:gd name="T112" fmla="*/ 6318 w 11157"/>
                    <a:gd name="T113" fmla="*/ 144 h 11157"/>
                    <a:gd name="T114" fmla="*/ 5195 w 11157"/>
                    <a:gd name="T115" fmla="*/ 13 h 11157"/>
                    <a:gd name="T116" fmla="*/ 5619 w 11157"/>
                    <a:gd name="T117" fmla="*/ 47 h 11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157" h="11157">
                      <a:moveTo>
                        <a:pt x="5592" y="11063"/>
                      </a:moveTo>
                      <a:cubicBezTo>
                        <a:pt x="5590" y="11063"/>
                        <a:pt x="5588" y="11063"/>
                        <a:pt x="5585" y="11063"/>
                      </a:cubicBezTo>
                      <a:cubicBezTo>
                        <a:pt x="5583" y="11063"/>
                        <a:pt x="5581" y="11063"/>
                        <a:pt x="5579" y="11063"/>
                      </a:cubicBezTo>
                      <a:cubicBezTo>
                        <a:pt x="5553" y="11063"/>
                        <a:pt x="5532" y="11084"/>
                        <a:pt x="5532" y="11110"/>
                      </a:cubicBezTo>
                      <a:cubicBezTo>
                        <a:pt x="5532" y="11136"/>
                        <a:pt x="5553" y="11157"/>
                        <a:pt x="5579" y="11157"/>
                      </a:cubicBezTo>
                      <a:cubicBezTo>
                        <a:pt x="5581" y="11157"/>
                        <a:pt x="5583" y="11157"/>
                        <a:pt x="5586" y="11157"/>
                      </a:cubicBezTo>
                      <a:cubicBezTo>
                        <a:pt x="5588" y="11157"/>
                        <a:pt x="5590" y="11157"/>
                        <a:pt x="5593" y="11157"/>
                      </a:cubicBezTo>
                      <a:cubicBezTo>
                        <a:pt x="5619" y="11157"/>
                        <a:pt x="5640" y="11136"/>
                        <a:pt x="5640" y="11110"/>
                      </a:cubicBezTo>
                      <a:cubicBezTo>
                        <a:pt x="5640" y="11084"/>
                        <a:pt x="5618" y="11063"/>
                        <a:pt x="5592" y="11063"/>
                      </a:cubicBezTo>
                      <a:moveTo>
                        <a:pt x="5201" y="11050"/>
                      </a:moveTo>
                      <a:cubicBezTo>
                        <a:pt x="5177" y="11050"/>
                        <a:pt x="5156" y="11069"/>
                        <a:pt x="5154" y="11094"/>
                      </a:cubicBezTo>
                      <a:cubicBezTo>
                        <a:pt x="5152" y="11120"/>
                        <a:pt x="5172" y="11143"/>
                        <a:pt x="5198" y="11144"/>
                      </a:cubicBezTo>
                      <a:cubicBezTo>
                        <a:pt x="5199" y="11144"/>
                        <a:pt x="5201" y="11144"/>
                        <a:pt x="5202" y="11144"/>
                      </a:cubicBezTo>
                      <a:cubicBezTo>
                        <a:pt x="5226" y="11144"/>
                        <a:pt x="5247" y="11125"/>
                        <a:pt x="5248" y="11101"/>
                      </a:cubicBezTo>
                      <a:cubicBezTo>
                        <a:pt x="5250" y="11074"/>
                        <a:pt x="5231" y="11052"/>
                        <a:pt x="5205" y="11050"/>
                      </a:cubicBezTo>
                      <a:cubicBezTo>
                        <a:pt x="5204" y="11050"/>
                        <a:pt x="5202" y="11050"/>
                        <a:pt x="5201" y="11050"/>
                      </a:cubicBezTo>
                      <a:moveTo>
                        <a:pt x="5970" y="11049"/>
                      </a:moveTo>
                      <a:cubicBezTo>
                        <a:pt x="5969" y="11049"/>
                        <a:pt x="5968" y="11049"/>
                        <a:pt x="5966" y="11049"/>
                      </a:cubicBezTo>
                      <a:cubicBezTo>
                        <a:pt x="5941" y="11051"/>
                        <a:pt x="5921" y="11073"/>
                        <a:pt x="5923" y="11100"/>
                      </a:cubicBezTo>
                      <a:cubicBezTo>
                        <a:pt x="5924" y="11124"/>
                        <a:pt x="5945" y="11143"/>
                        <a:pt x="5970" y="11144"/>
                      </a:cubicBezTo>
                      <a:cubicBezTo>
                        <a:pt x="5971" y="11144"/>
                        <a:pt x="5972" y="11143"/>
                        <a:pt x="5973" y="11143"/>
                      </a:cubicBezTo>
                      <a:cubicBezTo>
                        <a:pt x="5999" y="11141"/>
                        <a:pt x="6019" y="11119"/>
                        <a:pt x="6017" y="11093"/>
                      </a:cubicBezTo>
                      <a:cubicBezTo>
                        <a:pt x="6015" y="11068"/>
                        <a:pt x="5994" y="11049"/>
                        <a:pt x="5970" y="11049"/>
                      </a:cubicBezTo>
                      <a:moveTo>
                        <a:pt x="4826" y="11012"/>
                      </a:moveTo>
                      <a:cubicBezTo>
                        <a:pt x="4803" y="11012"/>
                        <a:pt x="4782" y="11029"/>
                        <a:pt x="4779" y="11052"/>
                      </a:cubicBezTo>
                      <a:cubicBezTo>
                        <a:pt x="4776" y="11079"/>
                        <a:pt x="4794" y="11102"/>
                        <a:pt x="4820" y="11106"/>
                      </a:cubicBezTo>
                      <a:cubicBezTo>
                        <a:pt x="4822" y="11106"/>
                        <a:pt x="4824" y="11106"/>
                        <a:pt x="4826" y="11106"/>
                      </a:cubicBezTo>
                      <a:cubicBezTo>
                        <a:pt x="4849" y="11106"/>
                        <a:pt x="4869" y="11089"/>
                        <a:pt x="4873" y="11065"/>
                      </a:cubicBezTo>
                      <a:cubicBezTo>
                        <a:pt x="4876" y="11039"/>
                        <a:pt x="4858" y="11016"/>
                        <a:pt x="4832" y="11012"/>
                      </a:cubicBezTo>
                      <a:cubicBezTo>
                        <a:pt x="4830" y="11012"/>
                        <a:pt x="4828" y="11012"/>
                        <a:pt x="4826" y="11012"/>
                      </a:cubicBezTo>
                      <a:moveTo>
                        <a:pt x="6345" y="11010"/>
                      </a:moveTo>
                      <a:cubicBezTo>
                        <a:pt x="6343" y="11010"/>
                        <a:pt x="6341" y="11010"/>
                        <a:pt x="6339" y="11010"/>
                      </a:cubicBezTo>
                      <a:cubicBezTo>
                        <a:pt x="6313" y="11014"/>
                        <a:pt x="6295" y="11038"/>
                        <a:pt x="6299" y="11064"/>
                      </a:cubicBezTo>
                      <a:cubicBezTo>
                        <a:pt x="6302" y="11087"/>
                        <a:pt x="6322" y="11104"/>
                        <a:pt x="6345" y="11104"/>
                      </a:cubicBezTo>
                      <a:cubicBezTo>
                        <a:pt x="6347" y="11104"/>
                        <a:pt x="6350" y="11104"/>
                        <a:pt x="6352" y="11104"/>
                      </a:cubicBezTo>
                      <a:cubicBezTo>
                        <a:pt x="6378" y="11100"/>
                        <a:pt x="6395" y="11076"/>
                        <a:pt x="6392" y="11050"/>
                      </a:cubicBezTo>
                      <a:cubicBezTo>
                        <a:pt x="6389" y="11027"/>
                        <a:pt x="6368" y="11010"/>
                        <a:pt x="6345" y="11010"/>
                      </a:cubicBezTo>
                      <a:moveTo>
                        <a:pt x="4454" y="10948"/>
                      </a:moveTo>
                      <a:cubicBezTo>
                        <a:pt x="4432" y="10948"/>
                        <a:pt x="4412" y="10963"/>
                        <a:pt x="4408" y="10985"/>
                      </a:cubicBezTo>
                      <a:cubicBezTo>
                        <a:pt x="4402" y="11011"/>
                        <a:pt x="4419" y="11036"/>
                        <a:pt x="4444" y="11041"/>
                      </a:cubicBezTo>
                      <a:cubicBezTo>
                        <a:pt x="4447" y="11042"/>
                        <a:pt x="4451" y="11042"/>
                        <a:pt x="4454" y="11042"/>
                      </a:cubicBezTo>
                      <a:cubicBezTo>
                        <a:pt x="4476" y="11042"/>
                        <a:pt x="4496" y="11027"/>
                        <a:pt x="4500" y="11004"/>
                      </a:cubicBezTo>
                      <a:cubicBezTo>
                        <a:pt x="4505" y="10979"/>
                        <a:pt x="4489" y="10954"/>
                        <a:pt x="4464" y="10949"/>
                      </a:cubicBezTo>
                      <a:cubicBezTo>
                        <a:pt x="4460" y="10948"/>
                        <a:pt x="4457" y="10948"/>
                        <a:pt x="4454" y="10948"/>
                      </a:cubicBezTo>
                      <a:moveTo>
                        <a:pt x="6717" y="10945"/>
                      </a:moveTo>
                      <a:cubicBezTo>
                        <a:pt x="6714" y="10945"/>
                        <a:pt x="6711" y="10945"/>
                        <a:pt x="6707" y="10946"/>
                      </a:cubicBezTo>
                      <a:cubicBezTo>
                        <a:pt x="6682" y="10951"/>
                        <a:pt x="6665" y="10976"/>
                        <a:pt x="6671" y="11002"/>
                      </a:cubicBezTo>
                      <a:cubicBezTo>
                        <a:pt x="6675" y="11024"/>
                        <a:pt x="6695" y="11039"/>
                        <a:pt x="6717" y="11039"/>
                      </a:cubicBezTo>
                      <a:cubicBezTo>
                        <a:pt x="6720" y="11039"/>
                        <a:pt x="6724" y="11039"/>
                        <a:pt x="6727" y="11039"/>
                      </a:cubicBezTo>
                      <a:cubicBezTo>
                        <a:pt x="6752" y="11033"/>
                        <a:pt x="6769" y="11008"/>
                        <a:pt x="6763" y="10982"/>
                      </a:cubicBezTo>
                      <a:cubicBezTo>
                        <a:pt x="6759" y="10960"/>
                        <a:pt x="6739" y="10945"/>
                        <a:pt x="6717" y="10945"/>
                      </a:cubicBezTo>
                      <a:moveTo>
                        <a:pt x="4087" y="10858"/>
                      </a:moveTo>
                      <a:cubicBezTo>
                        <a:pt x="4066" y="10858"/>
                        <a:pt x="4047" y="10872"/>
                        <a:pt x="4042" y="10893"/>
                      </a:cubicBezTo>
                      <a:cubicBezTo>
                        <a:pt x="4035" y="10918"/>
                        <a:pt x="4049" y="10944"/>
                        <a:pt x="4074" y="10951"/>
                      </a:cubicBezTo>
                      <a:cubicBezTo>
                        <a:pt x="4078" y="10952"/>
                        <a:pt x="4083" y="10953"/>
                        <a:pt x="4087" y="10953"/>
                      </a:cubicBezTo>
                      <a:cubicBezTo>
                        <a:pt x="4108" y="10953"/>
                        <a:pt x="4127" y="10939"/>
                        <a:pt x="4133" y="10919"/>
                      </a:cubicBezTo>
                      <a:cubicBezTo>
                        <a:pt x="4140" y="10893"/>
                        <a:pt x="4125" y="10867"/>
                        <a:pt x="4100" y="10860"/>
                      </a:cubicBezTo>
                      <a:cubicBezTo>
                        <a:pt x="4096" y="10859"/>
                        <a:pt x="4091" y="10858"/>
                        <a:pt x="4087" y="10858"/>
                      </a:cubicBezTo>
                      <a:moveTo>
                        <a:pt x="7084" y="10855"/>
                      </a:moveTo>
                      <a:cubicBezTo>
                        <a:pt x="7079" y="10855"/>
                        <a:pt x="7075" y="10855"/>
                        <a:pt x="7071" y="10857"/>
                      </a:cubicBezTo>
                      <a:cubicBezTo>
                        <a:pt x="7071" y="10857"/>
                        <a:pt x="7071" y="10857"/>
                        <a:pt x="7071" y="10857"/>
                      </a:cubicBezTo>
                      <a:cubicBezTo>
                        <a:pt x="7046" y="10863"/>
                        <a:pt x="7031" y="10890"/>
                        <a:pt x="7038" y="10915"/>
                      </a:cubicBezTo>
                      <a:cubicBezTo>
                        <a:pt x="7044" y="10936"/>
                        <a:pt x="7063" y="10949"/>
                        <a:pt x="7083" y="10949"/>
                      </a:cubicBezTo>
                      <a:cubicBezTo>
                        <a:pt x="7088" y="10949"/>
                        <a:pt x="7092" y="10948"/>
                        <a:pt x="7096" y="10947"/>
                      </a:cubicBezTo>
                      <a:cubicBezTo>
                        <a:pt x="7122" y="10940"/>
                        <a:pt x="7136" y="10914"/>
                        <a:pt x="7129" y="10889"/>
                      </a:cubicBezTo>
                      <a:cubicBezTo>
                        <a:pt x="7123" y="10868"/>
                        <a:pt x="7104" y="10855"/>
                        <a:pt x="7084" y="10855"/>
                      </a:cubicBezTo>
                      <a:moveTo>
                        <a:pt x="3727" y="10744"/>
                      </a:moveTo>
                      <a:cubicBezTo>
                        <a:pt x="3708" y="10744"/>
                        <a:pt x="3690" y="10756"/>
                        <a:pt x="3683" y="10776"/>
                      </a:cubicBezTo>
                      <a:cubicBezTo>
                        <a:pt x="3674" y="10800"/>
                        <a:pt x="3687" y="10827"/>
                        <a:pt x="3711" y="10836"/>
                      </a:cubicBezTo>
                      <a:cubicBezTo>
                        <a:pt x="3717" y="10838"/>
                        <a:pt x="3722" y="10839"/>
                        <a:pt x="3727" y="10839"/>
                      </a:cubicBezTo>
                      <a:cubicBezTo>
                        <a:pt x="3747" y="10839"/>
                        <a:pt x="3765" y="10827"/>
                        <a:pt x="3772" y="10807"/>
                      </a:cubicBezTo>
                      <a:cubicBezTo>
                        <a:pt x="3781" y="10783"/>
                        <a:pt x="3768" y="10755"/>
                        <a:pt x="3743" y="10747"/>
                      </a:cubicBezTo>
                      <a:cubicBezTo>
                        <a:pt x="3738" y="10745"/>
                        <a:pt x="3732" y="10744"/>
                        <a:pt x="3727" y="10744"/>
                      </a:cubicBezTo>
                      <a:moveTo>
                        <a:pt x="7443" y="10739"/>
                      </a:moveTo>
                      <a:cubicBezTo>
                        <a:pt x="7438" y="10739"/>
                        <a:pt x="7432" y="10740"/>
                        <a:pt x="7427" y="10742"/>
                      </a:cubicBezTo>
                      <a:cubicBezTo>
                        <a:pt x="7402" y="10751"/>
                        <a:pt x="7390" y="10778"/>
                        <a:pt x="7399" y="10803"/>
                      </a:cubicBezTo>
                      <a:cubicBezTo>
                        <a:pt x="7406" y="10822"/>
                        <a:pt x="7424" y="10834"/>
                        <a:pt x="7443" y="10834"/>
                      </a:cubicBezTo>
                      <a:cubicBezTo>
                        <a:pt x="7448" y="10834"/>
                        <a:pt x="7454" y="10833"/>
                        <a:pt x="7459" y="10831"/>
                      </a:cubicBezTo>
                      <a:cubicBezTo>
                        <a:pt x="7484" y="10822"/>
                        <a:pt x="7496" y="10795"/>
                        <a:pt x="7487" y="10771"/>
                      </a:cubicBezTo>
                      <a:cubicBezTo>
                        <a:pt x="7481" y="10751"/>
                        <a:pt x="7462" y="10739"/>
                        <a:pt x="7443" y="10739"/>
                      </a:cubicBezTo>
                      <a:moveTo>
                        <a:pt x="3376" y="10605"/>
                      </a:moveTo>
                      <a:cubicBezTo>
                        <a:pt x="3358" y="10605"/>
                        <a:pt x="3340" y="10616"/>
                        <a:pt x="3333" y="10633"/>
                      </a:cubicBezTo>
                      <a:cubicBezTo>
                        <a:pt x="3322" y="10657"/>
                        <a:pt x="3333" y="10685"/>
                        <a:pt x="3357" y="10696"/>
                      </a:cubicBezTo>
                      <a:cubicBezTo>
                        <a:pt x="3363" y="10698"/>
                        <a:pt x="3369" y="10699"/>
                        <a:pt x="3376" y="10699"/>
                      </a:cubicBezTo>
                      <a:cubicBezTo>
                        <a:pt x="3394" y="10699"/>
                        <a:pt x="3411" y="10689"/>
                        <a:pt x="3419" y="10671"/>
                      </a:cubicBezTo>
                      <a:cubicBezTo>
                        <a:pt x="3430" y="10647"/>
                        <a:pt x="3419" y="10619"/>
                        <a:pt x="3395" y="10609"/>
                      </a:cubicBezTo>
                      <a:cubicBezTo>
                        <a:pt x="3389" y="10606"/>
                        <a:pt x="3382" y="10605"/>
                        <a:pt x="3376" y="10605"/>
                      </a:cubicBezTo>
                      <a:moveTo>
                        <a:pt x="7793" y="10600"/>
                      </a:moveTo>
                      <a:cubicBezTo>
                        <a:pt x="7787" y="10600"/>
                        <a:pt x="7780" y="10601"/>
                        <a:pt x="7774" y="10604"/>
                      </a:cubicBezTo>
                      <a:cubicBezTo>
                        <a:pt x="7750" y="10614"/>
                        <a:pt x="7740" y="10642"/>
                        <a:pt x="7750" y="10666"/>
                      </a:cubicBezTo>
                      <a:cubicBezTo>
                        <a:pt x="7758" y="10684"/>
                        <a:pt x="7775" y="10694"/>
                        <a:pt x="7793" y="10694"/>
                      </a:cubicBezTo>
                      <a:cubicBezTo>
                        <a:pt x="7800" y="10694"/>
                        <a:pt x="7806" y="10693"/>
                        <a:pt x="7812" y="10690"/>
                      </a:cubicBezTo>
                      <a:cubicBezTo>
                        <a:pt x="7836" y="10680"/>
                        <a:pt x="7847" y="10652"/>
                        <a:pt x="7837" y="10628"/>
                      </a:cubicBezTo>
                      <a:cubicBezTo>
                        <a:pt x="7829" y="10611"/>
                        <a:pt x="7811" y="10600"/>
                        <a:pt x="7793" y="10600"/>
                      </a:cubicBezTo>
                      <a:moveTo>
                        <a:pt x="3035" y="10442"/>
                      </a:moveTo>
                      <a:cubicBezTo>
                        <a:pt x="3018" y="10442"/>
                        <a:pt x="3001" y="10452"/>
                        <a:pt x="2993" y="10468"/>
                      </a:cubicBezTo>
                      <a:cubicBezTo>
                        <a:pt x="2981" y="10491"/>
                        <a:pt x="2990" y="10519"/>
                        <a:pt x="3013" y="10532"/>
                      </a:cubicBezTo>
                      <a:cubicBezTo>
                        <a:pt x="3020" y="10535"/>
                        <a:pt x="3028" y="10537"/>
                        <a:pt x="3035" y="10537"/>
                      </a:cubicBezTo>
                      <a:cubicBezTo>
                        <a:pt x="3052" y="10537"/>
                        <a:pt x="3068" y="10528"/>
                        <a:pt x="3077" y="10511"/>
                      </a:cubicBezTo>
                      <a:cubicBezTo>
                        <a:pt x="3089" y="10488"/>
                        <a:pt x="3080" y="10460"/>
                        <a:pt x="3056" y="10448"/>
                      </a:cubicBezTo>
                      <a:cubicBezTo>
                        <a:pt x="3050" y="10444"/>
                        <a:pt x="3042" y="10442"/>
                        <a:pt x="3035" y="10442"/>
                      </a:cubicBezTo>
                      <a:moveTo>
                        <a:pt x="8133" y="10437"/>
                      </a:moveTo>
                      <a:cubicBezTo>
                        <a:pt x="8126" y="10437"/>
                        <a:pt x="8118" y="10438"/>
                        <a:pt x="8111" y="10442"/>
                      </a:cubicBezTo>
                      <a:cubicBezTo>
                        <a:pt x="8088" y="10454"/>
                        <a:pt x="8079" y="10483"/>
                        <a:pt x="8091" y="10506"/>
                      </a:cubicBezTo>
                      <a:cubicBezTo>
                        <a:pt x="8100" y="10522"/>
                        <a:pt x="8116" y="10531"/>
                        <a:pt x="8133" y="10531"/>
                      </a:cubicBezTo>
                      <a:cubicBezTo>
                        <a:pt x="8141" y="10531"/>
                        <a:pt x="8148" y="10529"/>
                        <a:pt x="8155" y="10526"/>
                      </a:cubicBezTo>
                      <a:cubicBezTo>
                        <a:pt x="8178" y="10514"/>
                        <a:pt x="8187" y="10485"/>
                        <a:pt x="8175" y="10462"/>
                      </a:cubicBezTo>
                      <a:cubicBezTo>
                        <a:pt x="8167" y="10446"/>
                        <a:pt x="8150" y="10437"/>
                        <a:pt x="8133" y="10437"/>
                      </a:cubicBezTo>
                      <a:moveTo>
                        <a:pt x="2706" y="10257"/>
                      </a:moveTo>
                      <a:cubicBezTo>
                        <a:pt x="2690" y="10257"/>
                        <a:pt x="2674" y="10265"/>
                        <a:pt x="2665" y="10279"/>
                      </a:cubicBezTo>
                      <a:cubicBezTo>
                        <a:pt x="2652" y="10301"/>
                        <a:pt x="2659" y="10331"/>
                        <a:pt x="2681" y="10344"/>
                      </a:cubicBezTo>
                      <a:cubicBezTo>
                        <a:pt x="2689" y="10349"/>
                        <a:pt x="2697" y="10351"/>
                        <a:pt x="2706" y="10351"/>
                      </a:cubicBezTo>
                      <a:cubicBezTo>
                        <a:pt x="2722" y="10351"/>
                        <a:pt x="2737" y="10343"/>
                        <a:pt x="2746" y="10329"/>
                      </a:cubicBezTo>
                      <a:cubicBezTo>
                        <a:pt x="2760" y="10306"/>
                        <a:pt x="2753" y="10277"/>
                        <a:pt x="2730" y="10264"/>
                      </a:cubicBezTo>
                      <a:cubicBezTo>
                        <a:pt x="2723" y="10259"/>
                        <a:pt x="2714" y="10257"/>
                        <a:pt x="2706" y="10257"/>
                      </a:cubicBezTo>
                      <a:moveTo>
                        <a:pt x="8461" y="10251"/>
                      </a:moveTo>
                      <a:cubicBezTo>
                        <a:pt x="8453" y="10251"/>
                        <a:pt x="8444" y="10253"/>
                        <a:pt x="8437" y="10258"/>
                      </a:cubicBezTo>
                      <a:cubicBezTo>
                        <a:pt x="8414" y="10271"/>
                        <a:pt x="8407" y="10300"/>
                        <a:pt x="8421" y="10323"/>
                      </a:cubicBezTo>
                      <a:cubicBezTo>
                        <a:pt x="8430" y="10337"/>
                        <a:pt x="8446" y="10345"/>
                        <a:pt x="8462" y="10345"/>
                      </a:cubicBezTo>
                      <a:cubicBezTo>
                        <a:pt x="8470" y="10345"/>
                        <a:pt x="8478" y="10343"/>
                        <a:pt x="8486" y="10338"/>
                      </a:cubicBezTo>
                      <a:cubicBezTo>
                        <a:pt x="8508" y="10324"/>
                        <a:pt x="8515" y="10295"/>
                        <a:pt x="8502" y="10273"/>
                      </a:cubicBezTo>
                      <a:cubicBezTo>
                        <a:pt x="8493" y="10259"/>
                        <a:pt x="8477" y="10251"/>
                        <a:pt x="8461" y="10251"/>
                      </a:cubicBezTo>
                      <a:moveTo>
                        <a:pt x="2390" y="10049"/>
                      </a:moveTo>
                      <a:cubicBezTo>
                        <a:pt x="2375" y="10049"/>
                        <a:pt x="2361" y="10056"/>
                        <a:pt x="2352" y="10069"/>
                      </a:cubicBezTo>
                      <a:cubicBezTo>
                        <a:pt x="2337" y="10090"/>
                        <a:pt x="2342" y="10120"/>
                        <a:pt x="2363" y="10135"/>
                      </a:cubicBezTo>
                      <a:cubicBezTo>
                        <a:pt x="2371" y="10141"/>
                        <a:pt x="2381" y="10143"/>
                        <a:pt x="2390" y="10143"/>
                      </a:cubicBezTo>
                      <a:cubicBezTo>
                        <a:pt x="2405" y="10143"/>
                        <a:pt x="2420" y="10136"/>
                        <a:pt x="2429" y="10124"/>
                      </a:cubicBezTo>
                      <a:cubicBezTo>
                        <a:pt x="2444" y="10102"/>
                        <a:pt x="2439" y="10073"/>
                        <a:pt x="2418" y="10058"/>
                      </a:cubicBezTo>
                      <a:cubicBezTo>
                        <a:pt x="2409" y="10052"/>
                        <a:pt x="2400" y="10049"/>
                        <a:pt x="2390" y="10049"/>
                      </a:cubicBezTo>
                      <a:moveTo>
                        <a:pt x="8776" y="10043"/>
                      </a:moveTo>
                      <a:cubicBezTo>
                        <a:pt x="8767" y="10043"/>
                        <a:pt x="8757" y="10045"/>
                        <a:pt x="8749" y="10051"/>
                      </a:cubicBezTo>
                      <a:cubicBezTo>
                        <a:pt x="8728" y="10066"/>
                        <a:pt x="8723" y="10096"/>
                        <a:pt x="8738" y="10117"/>
                      </a:cubicBezTo>
                      <a:cubicBezTo>
                        <a:pt x="8747" y="10130"/>
                        <a:pt x="8761" y="10137"/>
                        <a:pt x="8776" y="10137"/>
                      </a:cubicBezTo>
                      <a:cubicBezTo>
                        <a:pt x="8786" y="10137"/>
                        <a:pt x="8795" y="10134"/>
                        <a:pt x="8804" y="10128"/>
                      </a:cubicBezTo>
                      <a:cubicBezTo>
                        <a:pt x="8825" y="10113"/>
                        <a:pt x="8830" y="10084"/>
                        <a:pt x="8815" y="10062"/>
                      </a:cubicBezTo>
                      <a:cubicBezTo>
                        <a:pt x="8806" y="10049"/>
                        <a:pt x="8791" y="10043"/>
                        <a:pt x="8776" y="10043"/>
                      </a:cubicBezTo>
                      <a:moveTo>
                        <a:pt x="2089" y="9820"/>
                      </a:moveTo>
                      <a:cubicBezTo>
                        <a:pt x="2076" y="9820"/>
                        <a:pt x="2062" y="9826"/>
                        <a:pt x="2053" y="9838"/>
                      </a:cubicBezTo>
                      <a:cubicBezTo>
                        <a:pt x="2036" y="9858"/>
                        <a:pt x="2039" y="9888"/>
                        <a:pt x="2060" y="9904"/>
                      </a:cubicBezTo>
                      <a:cubicBezTo>
                        <a:pt x="2068" y="9911"/>
                        <a:pt x="2079" y="9915"/>
                        <a:pt x="2090" y="9915"/>
                      </a:cubicBezTo>
                      <a:cubicBezTo>
                        <a:pt x="2103" y="9915"/>
                        <a:pt x="2117" y="9909"/>
                        <a:pt x="2126" y="9897"/>
                      </a:cubicBezTo>
                      <a:cubicBezTo>
                        <a:pt x="2142" y="9877"/>
                        <a:pt x="2140" y="9848"/>
                        <a:pt x="2119" y="9831"/>
                      </a:cubicBezTo>
                      <a:cubicBezTo>
                        <a:pt x="2111" y="9824"/>
                        <a:pt x="2100" y="9820"/>
                        <a:pt x="2089" y="9820"/>
                      </a:cubicBezTo>
                      <a:moveTo>
                        <a:pt x="9076" y="9813"/>
                      </a:moveTo>
                      <a:cubicBezTo>
                        <a:pt x="9066" y="9813"/>
                        <a:pt x="9055" y="9817"/>
                        <a:pt x="9046" y="9824"/>
                      </a:cubicBezTo>
                      <a:cubicBezTo>
                        <a:pt x="9026" y="9841"/>
                        <a:pt x="9023" y="9870"/>
                        <a:pt x="9040" y="9891"/>
                      </a:cubicBezTo>
                      <a:cubicBezTo>
                        <a:pt x="9049" y="9902"/>
                        <a:pt x="9063" y="9908"/>
                        <a:pt x="9076" y="9908"/>
                      </a:cubicBezTo>
                      <a:cubicBezTo>
                        <a:pt x="9077" y="9908"/>
                        <a:pt x="9077" y="9908"/>
                        <a:pt x="9077" y="9908"/>
                      </a:cubicBezTo>
                      <a:cubicBezTo>
                        <a:pt x="9088" y="9908"/>
                        <a:pt x="9098" y="9904"/>
                        <a:pt x="9106" y="9897"/>
                      </a:cubicBezTo>
                      <a:cubicBezTo>
                        <a:pt x="9126" y="9881"/>
                        <a:pt x="9129" y="9851"/>
                        <a:pt x="9113" y="9831"/>
                      </a:cubicBezTo>
                      <a:cubicBezTo>
                        <a:pt x="9103" y="9819"/>
                        <a:pt x="9090" y="9813"/>
                        <a:pt x="9076" y="9813"/>
                      </a:cubicBezTo>
                      <a:moveTo>
                        <a:pt x="1805" y="9572"/>
                      </a:moveTo>
                      <a:cubicBezTo>
                        <a:pt x="1792" y="9572"/>
                        <a:pt x="1780" y="9577"/>
                        <a:pt x="1771" y="9587"/>
                      </a:cubicBezTo>
                      <a:cubicBezTo>
                        <a:pt x="1753" y="9606"/>
                        <a:pt x="1754" y="9636"/>
                        <a:pt x="1773" y="9654"/>
                      </a:cubicBezTo>
                      <a:cubicBezTo>
                        <a:pt x="1782" y="9662"/>
                        <a:pt x="1794" y="9667"/>
                        <a:pt x="1805" y="9667"/>
                      </a:cubicBezTo>
                      <a:cubicBezTo>
                        <a:pt x="1818" y="9667"/>
                        <a:pt x="1830" y="9662"/>
                        <a:pt x="1840" y="9652"/>
                      </a:cubicBezTo>
                      <a:cubicBezTo>
                        <a:pt x="1858" y="9633"/>
                        <a:pt x="1856" y="9603"/>
                        <a:pt x="1837" y="9585"/>
                      </a:cubicBezTo>
                      <a:cubicBezTo>
                        <a:pt x="1828" y="9576"/>
                        <a:pt x="1817" y="9572"/>
                        <a:pt x="1805" y="9572"/>
                      </a:cubicBezTo>
                      <a:moveTo>
                        <a:pt x="9360" y="9565"/>
                      </a:moveTo>
                      <a:cubicBezTo>
                        <a:pt x="9349" y="9565"/>
                        <a:pt x="9337" y="9569"/>
                        <a:pt x="9328" y="9578"/>
                      </a:cubicBezTo>
                      <a:cubicBezTo>
                        <a:pt x="9309" y="9596"/>
                        <a:pt x="9308" y="9625"/>
                        <a:pt x="9326" y="9644"/>
                      </a:cubicBezTo>
                      <a:cubicBezTo>
                        <a:pt x="9335" y="9654"/>
                        <a:pt x="9348" y="9659"/>
                        <a:pt x="9360" y="9659"/>
                      </a:cubicBezTo>
                      <a:cubicBezTo>
                        <a:pt x="9372" y="9659"/>
                        <a:pt x="9383" y="9655"/>
                        <a:pt x="9392" y="9647"/>
                      </a:cubicBezTo>
                      <a:cubicBezTo>
                        <a:pt x="9411" y="9629"/>
                        <a:pt x="9412" y="9599"/>
                        <a:pt x="9394" y="9580"/>
                      </a:cubicBezTo>
                      <a:cubicBezTo>
                        <a:pt x="9385" y="9570"/>
                        <a:pt x="9373" y="9565"/>
                        <a:pt x="9360" y="9565"/>
                      </a:cubicBezTo>
                      <a:moveTo>
                        <a:pt x="1538" y="9305"/>
                      </a:moveTo>
                      <a:cubicBezTo>
                        <a:pt x="1527" y="9305"/>
                        <a:pt x="1515" y="9309"/>
                        <a:pt x="1506" y="9318"/>
                      </a:cubicBezTo>
                      <a:cubicBezTo>
                        <a:pt x="1487" y="9335"/>
                        <a:pt x="1486" y="9365"/>
                        <a:pt x="1504" y="9385"/>
                      </a:cubicBezTo>
                      <a:cubicBezTo>
                        <a:pt x="1513" y="9395"/>
                        <a:pt x="1526" y="9400"/>
                        <a:pt x="1538" y="9400"/>
                      </a:cubicBezTo>
                      <a:cubicBezTo>
                        <a:pt x="1550" y="9400"/>
                        <a:pt x="1561" y="9395"/>
                        <a:pt x="1570" y="9387"/>
                      </a:cubicBezTo>
                      <a:cubicBezTo>
                        <a:pt x="1589" y="9369"/>
                        <a:pt x="1591" y="9339"/>
                        <a:pt x="1573" y="9320"/>
                      </a:cubicBezTo>
                      <a:cubicBezTo>
                        <a:pt x="1563" y="9310"/>
                        <a:pt x="1551" y="9305"/>
                        <a:pt x="1538" y="9305"/>
                      </a:cubicBezTo>
                      <a:moveTo>
                        <a:pt x="9627" y="9297"/>
                      </a:moveTo>
                      <a:cubicBezTo>
                        <a:pt x="9614" y="9297"/>
                        <a:pt x="9601" y="9302"/>
                        <a:pt x="9592" y="9312"/>
                      </a:cubicBezTo>
                      <a:cubicBezTo>
                        <a:pt x="9574" y="9331"/>
                        <a:pt x="9575" y="9361"/>
                        <a:pt x="9594" y="9379"/>
                      </a:cubicBezTo>
                      <a:cubicBezTo>
                        <a:pt x="9604" y="9388"/>
                        <a:pt x="9615" y="9392"/>
                        <a:pt x="9627" y="9392"/>
                      </a:cubicBezTo>
                      <a:cubicBezTo>
                        <a:pt x="9639" y="9392"/>
                        <a:pt x="9652" y="9387"/>
                        <a:pt x="9661" y="9377"/>
                      </a:cubicBezTo>
                      <a:cubicBezTo>
                        <a:pt x="9679" y="9358"/>
                        <a:pt x="9678" y="9328"/>
                        <a:pt x="9659" y="9310"/>
                      </a:cubicBezTo>
                      <a:cubicBezTo>
                        <a:pt x="9650" y="9302"/>
                        <a:pt x="9638" y="9297"/>
                        <a:pt x="9627" y="9297"/>
                      </a:cubicBezTo>
                      <a:moveTo>
                        <a:pt x="1290" y="9021"/>
                      </a:moveTo>
                      <a:cubicBezTo>
                        <a:pt x="1279" y="9021"/>
                        <a:pt x="1269" y="9024"/>
                        <a:pt x="1260" y="9031"/>
                      </a:cubicBezTo>
                      <a:cubicBezTo>
                        <a:pt x="1240" y="9048"/>
                        <a:pt x="1237" y="9078"/>
                        <a:pt x="1253" y="9098"/>
                      </a:cubicBezTo>
                      <a:cubicBezTo>
                        <a:pt x="1253" y="9098"/>
                        <a:pt x="1253" y="9098"/>
                        <a:pt x="1253" y="9098"/>
                      </a:cubicBezTo>
                      <a:cubicBezTo>
                        <a:pt x="1262" y="9109"/>
                        <a:pt x="1276" y="9115"/>
                        <a:pt x="1290" y="9115"/>
                      </a:cubicBezTo>
                      <a:cubicBezTo>
                        <a:pt x="1300" y="9115"/>
                        <a:pt x="1311" y="9112"/>
                        <a:pt x="1320" y="9105"/>
                      </a:cubicBezTo>
                      <a:cubicBezTo>
                        <a:pt x="1340" y="9088"/>
                        <a:pt x="1343" y="9058"/>
                        <a:pt x="1326" y="9038"/>
                      </a:cubicBezTo>
                      <a:cubicBezTo>
                        <a:pt x="1317" y="9027"/>
                        <a:pt x="1303" y="9021"/>
                        <a:pt x="1290" y="9021"/>
                      </a:cubicBezTo>
                      <a:moveTo>
                        <a:pt x="9875" y="9012"/>
                      </a:moveTo>
                      <a:cubicBezTo>
                        <a:pt x="9861" y="9012"/>
                        <a:pt x="9847" y="9018"/>
                        <a:pt x="9838" y="9030"/>
                      </a:cubicBezTo>
                      <a:cubicBezTo>
                        <a:pt x="9821" y="9050"/>
                        <a:pt x="9824" y="9080"/>
                        <a:pt x="9845" y="9096"/>
                      </a:cubicBezTo>
                      <a:cubicBezTo>
                        <a:pt x="9854" y="9103"/>
                        <a:pt x="9864" y="9107"/>
                        <a:pt x="9874" y="9107"/>
                      </a:cubicBezTo>
                      <a:cubicBezTo>
                        <a:pt x="9888" y="9107"/>
                        <a:pt x="9902" y="9101"/>
                        <a:pt x="9911" y="9089"/>
                      </a:cubicBezTo>
                      <a:cubicBezTo>
                        <a:pt x="9928" y="9069"/>
                        <a:pt x="9924" y="9039"/>
                        <a:pt x="9904" y="9023"/>
                      </a:cubicBezTo>
                      <a:cubicBezTo>
                        <a:pt x="9896" y="9016"/>
                        <a:pt x="9885" y="9012"/>
                        <a:pt x="9875" y="9012"/>
                      </a:cubicBezTo>
                      <a:moveTo>
                        <a:pt x="1061" y="8720"/>
                      </a:moveTo>
                      <a:cubicBezTo>
                        <a:pt x="1052" y="8720"/>
                        <a:pt x="1042" y="8723"/>
                        <a:pt x="1034" y="8729"/>
                      </a:cubicBezTo>
                      <a:cubicBezTo>
                        <a:pt x="1013" y="8744"/>
                        <a:pt x="1008" y="8773"/>
                        <a:pt x="1023" y="8795"/>
                      </a:cubicBezTo>
                      <a:cubicBezTo>
                        <a:pt x="1032" y="8808"/>
                        <a:pt x="1047" y="8815"/>
                        <a:pt x="1062" y="8815"/>
                      </a:cubicBezTo>
                      <a:cubicBezTo>
                        <a:pt x="1071" y="8815"/>
                        <a:pt x="1080" y="8812"/>
                        <a:pt x="1089" y="8806"/>
                      </a:cubicBezTo>
                      <a:cubicBezTo>
                        <a:pt x="1110" y="8791"/>
                        <a:pt x="1115" y="8761"/>
                        <a:pt x="1100" y="8740"/>
                      </a:cubicBezTo>
                      <a:cubicBezTo>
                        <a:pt x="1091" y="8727"/>
                        <a:pt x="1076" y="8720"/>
                        <a:pt x="1061" y="8720"/>
                      </a:cubicBezTo>
                      <a:moveTo>
                        <a:pt x="10102" y="8711"/>
                      </a:moveTo>
                      <a:cubicBezTo>
                        <a:pt x="10088" y="8711"/>
                        <a:pt x="10073" y="8718"/>
                        <a:pt x="10064" y="8731"/>
                      </a:cubicBezTo>
                      <a:cubicBezTo>
                        <a:pt x="10049" y="8753"/>
                        <a:pt x="10054" y="8782"/>
                        <a:pt x="10075" y="8797"/>
                      </a:cubicBezTo>
                      <a:cubicBezTo>
                        <a:pt x="10083" y="8803"/>
                        <a:pt x="10093" y="8806"/>
                        <a:pt x="10102" y="8806"/>
                      </a:cubicBezTo>
                      <a:cubicBezTo>
                        <a:pt x="10117" y="8806"/>
                        <a:pt x="10132" y="8799"/>
                        <a:pt x="10141" y="8786"/>
                      </a:cubicBezTo>
                      <a:cubicBezTo>
                        <a:pt x="10156" y="8764"/>
                        <a:pt x="10151" y="8735"/>
                        <a:pt x="10130" y="8720"/>
                      </a:cubicBezTo>
                      <a:cubicBezTo>
                        <a:pt x="10121" y="8714"/>
                        <a:pt x="10112" y="8711"/>
                        <a:pt x="10102" y="8711"/>
                      </a:cubicBezTo>
                      <a:moveTo>
                        <a:pt x="854" y="8405"/>
                      </a:moveTo>
                      <a:cubicBezTo>
                        <a:pt x="845" y="8405"/>
                        <a:pt x="837" y="8407"/>
                        <a:pt x="829" y="8412"/>
                      </a:cubicBezTo>
                      <a:cubicBezTo>
                        <a:pt x="807" y="8426"/>
                        <a:pt x="800" y="8455"/>
                        <a:pt x="814" y="8477"/>
                      </a:cubicBezTo>
                      <a:cubicBezTo>
                        <a:pt x="823" y="8492"/>
                        <a:pt x="838" y="8500"/>
                        <a:pt x="854" y="8500"/>
                      </a:cubicBezTo>
                      <a:cubicBezTo>
                        <a:pt x="862" y="8500"/>
                        <a:pt x="871" y="8497"/>
                        <a:pt x="879" y="8493"/>
                      </a:cubicBezTo>
                      <a:cubicBezTo>
                        <a:pt x="901" y="8479"/>
                        <a:pt x="908" y="8450"/>
                        <a:pt x="894" y="8428"/>
                      </a:cubicBezTo>
                      <a:cubicBezTo>
                        <a:pt x="885" y="8413"/>
                        <a:pt x="870" y="8405"/>
                        <a:pt x="854" y="8405"/>
                      </a:cubicBezTo>
                      <a:moveTo>
                        <a:pt x="10309" y="8395"/>
                      </a:moveTo>
                      <a:cubicBezTo>
                        <a:pt x="10293" y="8395"/>
                        <a:pt x="10278" y="8403"/>
                        <a:pt x="10269" y="8418"/>
                      </a:cubicBezTo>
                      <a:cubicBezTo>
                        <a:pt x="10256" y="8440"/>
                        <a:pt x="10263" y="8469"/>
                        <a:pt x="10285" y="8483"/>
                      </a:cubicBezTo>
                      <a:cubicBezTo>
                        <a:pt x="10292" y="8488"/>
                        <a:pt x="10301" y="8490"/>
                        <a:pt x="10309" y="8490"/>
                      </a:cubicBezTo>
                      <a:cubicBezTo>
                        <a:pt x="10325" y="8490"/>
                        <a:pt x="10341" y="8482"/>
                        <a:pt x="10350" y="8467"/>
                      </a:cubicBezTo>
                      <a:cubicBezTo>
                        <a:pt x="10363" y="8445"/>
                        <a:pt x="10356" y="8416"/>
                        <a:pt x="10334" y="8402"/>
                      </a:cubicBezTo>
                      <a:cubicBezTo>
                        <a:pt x="10326" y="8398"/>
                        <a:pt x="10318" y="8395"/>
                        <a:pt x="10309" y="8395"/>
                      </a:cubicBezTo>
                      <a:moveTo>
                        <a:pt x="668" y="8077"/>
                      </a:moveTo>
                      <a:cubicBezTo>
                        <a:pt x="661" y="8077"/>
                        <a:pt x="654" y="8078"/>
                        <a:pt x="647" y="8082"/>
                      </a:cubicBezTo>
                      <a:cubicBezTo>
                        <a:pt x="624" y="8094"/>
                        <a:pt x="614" y="8123"/>
                        <a:pt x="626" y="8146"/>
                      </a:cubicBezTo>
                      <a:cubicBezTo>
                        <a:pt x="635" y="8162"/>
                        <a:pt x="651" y="8171"/>
                        <a:pt x="669" y="8171"/>
                      </a:cubicBezTo>
                      <a:cubicBezTo>
                        <a:pt x="676" y="8171"/>
                        <a:pt x="683" y="8170"/>
                        <a:pt x="690" y="8166"/>
                      </a:cubicBezTo>
                      <a:cubicBezTo>
                        <a:pt x="713" y="8154"/>
                        <a:pt x="722" y="8125"/>
                        <a:pt x="710" y="8102"/>
                      </a:cubicBezTo>
                      <a:cubicBezTo>
                        <a:pt x="702" y="8086"/>
                        <a:pt x="685" y="8077"/>
                        <a:pt x="668" y="8077"/>
                      </a:cubicBezTo>
                      <a:moveTo>
                        <a:pt x="10494" y="8066"/>
                      </a:moveTo>
                      <a:cubicBezTo>
                        <a:pt x="10477" y="8066"/>
                        <a:pt x="10461" y="8075"/>
                        <a:pt x="10452" y="8091"/>
                      </a:cubicBezTo>
                      <a:cubicBezTo>
                        <a:pt x="10440" y="8114"/>
                        <a:pt x="10450" y="8143"/>
                        <a:pt x="10473" y="8155"/>
                      </a:cubicBezTo>
                      <a:cubicBezTo>
                        <a:pt x="10480" y="8159"/>
                        <a:pt x="10487" y="8160"/>
                        <a:pt x="10494" y="8160"/>
                      </a:cubicBezTo>
                      <a:cubicBezTo>
                        <a:pt x="10512" y="8160"/>
                        <a:pt x="10528" y="8151"/>
                        <a:pt x="10536" y="8135"/>
                      </a:cubicBezTo>
                      <a:cubicBezTo>
                        <a:pt x="10548" y="8112"/>
                        <a:pt x="10539" y="8083"/>
                        <a:pt x="10516" y="8071"/>
                      </a:cubicBezTo>
                      <a:cubicBezTo>
                        <a:pt x="10509" y="8068"/>
                        <a:pt x="10502" y="8066"/>
                        <a:pt x="10494" y="8066"/>
                      </a:cubicBezTo>
                      <a:moveTo>
                        <a:pt x="506" y="7736"/>
                      </a:moveTo>
                      <a:cubicBezTo>
                        <a:pt x="500" y="7736"/>
                        <a:pt x="493" y="7738"/>
                        <a:pt x="487" y="7740"/>
                      </a:cubicBezTo>
                      <a:cubicBezTo>
                        <a:pt x="463" y="7751"/>
                        <a:pt x="452" y="7779"/>
                        <a:pt x="463" y="7802"/>
                      </a:cubicBezTo>
                      <a:cubicBezTo>
                        <a:pt x="470" y="7820"/>
                        <a:pt x="488" y="7831"/>
                        <a:pt x="506" y="7831"/>
                      </a:cubicBezTo>
                      <a:cubicBezTo>
                        <a:pt x="512" y="7831"/>
                        <a:pt x="519" y="7830"/>
                        <a:pt x="525" y="7827"/>
                      </a:cubicBezTo>
                      <a:cubicBezTo>
                        <a:pt x="549" y="7817"/>
                        <a:pt x="560" y="7789"/>
                        <a:pt x="549" y="7765"/>
                      </a:cubicBezTo>
                      <a:cubicBezTo>
                        <a:pt x="541" y="7747"/>
                        <a:pt x="524" y="7736"/>
                        <a:pt x="506" y="7736"/>
                      </a:cubicBezTo>
                      <a:moveTo>
                        <a:pt x="10657" y="7725"/>
                      </a:moveTo>
                      <a:cubicBezTo>
                        <a:pt x="10638" y="7725"/>
                        <a:pt x="10621" y="7735"/>
                        <a:pt x="10613" y="7753"/>
                      </a:cubicBezTo>
                      <a:cubicBezTo>
                        <a:pt x="10603" y="7777"/>
                        <a:pt x="10614" y="7805"/>
                        <a:pt x="10638" y="7815"/>
                      </a:cubicBezTo>
                      <a:cubicBezTo>
                        <a:pt x="10644" y="7818"/>
                        <a:pt x="10650" y="7819"/>
                        <a:pt x="10657" y="7819"/>
                      </a:cubicBezTo>
                      <a:cubicBezTo>
                        <a:pt x="10675" y="7819"/>
                        <a:pt x="10692" y="7808"/>
                        <a:pt x="10700" y="7790"/>
                      </a:cubicBezTo>
                      <a:cubicBezTo>
                        <a:pt x="10710" y="7767"/>
                        <a:pt x="10699" y="7739"/>
                        <a:pt x="10675" y="7728"/>
                      </a:cubicBezTo>
                      <a:cubicBezTo>
                        <a:pt x="10669" y="7726"/>
                        <a:pt x="10663" y="7725"/>
                        <a:pt x="10657" y="7725"/>
                      </a:cubicBezTo>
                      <a:moveTo>
                        <a:pt x="367" y="7386"/>
                      </a:moveTo>
                      <a:cubicBezTo>
                        <a:pt x="362" y="7386"/>
                        <a:pt x="356" y="7387"/>
                        <a:pt x="351" y="7389"/>
                      </a:cubicBezTo>
                      <a:cubicBezTo>
                        <a:pt x="327" y="7397"/>
                        <a:pt x="314" y="7424"/>
                        <a:pt x="323" y="7449"/>
                      </a:cubicBezTo>
                      <a:cubicBezTo>
                        <a:pt x="330" y="7468"/>
                        <a:pt x="348" y="7480"/>
                        <a:pt x="367" y="7480"/>
                      </a:cubicBezTo>
                      <a:cubicBezTo>
                        <a:pt x="372" y="7480"/>
                        <a:pt x="378" y="7479"/>
                        <a:pt x="383" y="7478"/>
                      </a:cubicBezTo>
                      <a:cubicBezTo>
                        <a:pt x="407" y="7469"/>
                        <a:pt x="420" y="7442"/>
                        <a:pt x="411" y="7417"/>
                      </a:cubicBezTo>
                      <a:cubicBezTo>
                        <a:pt x="405" y="7398"/>
                        <a:pt x="387" y="7386"/>
                        <a:pt x="367" y="7386"/>
                      </a:cubicBezTo>
                      <a:moveTo>
                        <a:pt x="10795" y="7373"/>
                      </a:moveTo>
                      <a:cubicBezTo>
                        <a:pt x="10775" y="7373"/>
                        <a:pt x="10757" y="7385"/>
                        <a:pt x="10751" y="7404"/>
                      </a:cubicBezTo>
                      <a:cubicBezTo>
                        <a:pt x="10742" y="7429"/>
                        <a:pt x="10755" y="7456"/>
                        <a:pt x="10779" y="7465"/>
                      </a:cubicBezTo>
                      <a:cubicBezTo>
                        <a:pt x="10784" y="7466"/>
                        <a:pt x="10790" y="7467"/>
                        <a:pt x="10795" y="7467"/>
                      </a:cubicBezTo>
                      <a:cubicBezTo>
                        <a:pt x="10814" y="7467"/>
                        <a:pt x="10833" y="7455"/>
                        <a:pt x="10839" y="7436"/>
                      </a:cubicBezTo>
                      <a:cubicBezTo>
                        <a:pt x="10848" y="7411"/>
                        <a:pt x="10835" y="7384"/>
                        <a:pt x="10811" y="7375"/>
                      </a:cubicBezTo>
                      <a:cubicBezTo>
                        <a:pt x="10805" y="7374"/>
                        <a:pt x="10800" y="7373"/>
                        <a:pt x="10795" y="7373"/>
                      </a:cubicBezTo>
                      <a:moveTo>
                        <a:pt x="252" y="7026"/>
                      </a:moveTo>
                      <a:cubicBezTo>
                        <a:pt x="248" y="7026"/>
                        <a:pt x="244" y="7027"/>
                        <a:pt x="240" y="7028"/>
                      </a:cubicBezTo>
                      <a:cubicBezTo>
                        <a:pt x="215" y="7035"/>
                        <a:pt x="200" y="7061"/>
                        <a:pt x="207" y="7086"/>
                      </a:cubicBezTo>
                      <a:cubicBezTo>
                        <a:pt x="213" y="7107"/>
                        <a:pt x="232" y="7121"/>
                        <a:pt x="252" y="7121"/>
                      </a:cubicBezTo>
                      <a:cubicBezTo>
                        <a:pt x="257" y="7121"/>
                        <a:pt x="261" y="7120"/>
                        <a:pt x="265" y="7119"/>
                      </a:cubicBezTo>
                      <a:cubicBezTo>
                        <a:pt x="290" y="7112"/>
                        <a:pt x="305" y="7086"/>
                        <a:pt x="298" y="7061"/>
                      </a:cubicBezTo>
                      <a:cubicBezTo>
                        <a:pt x="292" y="7040"/>
                        <a:pt x="273" y="7026"/>
                        <a:pt x="252" y="7026"/>
                      </a:cubicBezTo>
                      <a:moveTo>
                        <a:pt x="10908" y="7013"/>
                      </a:moveTo>
                      <a:cubicBezTo>
                        <a:pt x="10888" y="7013"/>
                        <a:pt x="10869" y="7027"/>
                        <a:pt x="10863" y="7047"/>
                      </a:cubicBezTo>
                      <a:cubicBezTo>
                        <a:pt x="10856" y="7073"/>
                        <a:pt x="10871" y="7098"/>
                        <a:pt x="10896" y="7106"/>
                      </a:cubicBezTo>
                      <a:cubicBezTo>
                        <a:pt x="10900" y="7107"/>
                        <a:pt x="10905" y="7107"/>
                        <a:pt x="10909" y="7107"/>
                      </a:cubicBezTo>
                      <a:cubicBezTo>
                        <a:pt x="10929" y="7107"/>
                        <a:pt x="10948" y="7094"/>
                        <a:pt x="10954" y="7073"/>
                      </a:cubicBezTo>
                      <a:cubicBezTo>
                        <a:pt x="10961" y="7048"/>
                        <a:pt x="10946" y="7022"/>
                        <a:pt x="10921" y="7015"/>
                      </a:cubicBezTo>
                      <a:cubicBezTo>
                        <a:pt x="10917" y="7013"/>
                        <a:pt x="10913" y="7013"/>
                        <a:pt x="10908" y="7013"/>
                      </a:cubicBezTo>
                      <a:moveTo>
                        <a:pt x="163" y="6659"/>
                      </a:moveTo>
                      <a:cubicBezTo>
                        <a:pt x="160" y="6659"/>
                        <a:pt x="156" y="6660"/>
                        <a:pt x="153" y="6660"/>
                      </a:cubicBezTo>
                      <a:cubicBezTo>
                        <a:pt x="128" y="6666"/>
                        <a:pt x="111" y="6691"/>
                        <a:pt x="117" y="6717"/>
                      </a:cubicBezTo>
                      <a:cubicBezTo>
                        <a:pt x="121" y="6739"/>
                        <a:pt x="141" y="6754"/>
                        <a:pt x="163" y="6754"/>
                      </a:cubicBezTo>
                      <a:cubicBezTo>
                        <a:pt x="166" y="6754"/>
                        <a:pt x="169" y="6754"/>
                        <a:pt x="172" y="6753"/>
                      </a:cubicBezTo>
                      <a:cubicBezTo>
                        <a:pt x="198" y="6748"/>
                        <a:pt x="214" y="6722"/>
                        <a:pt x="209" y="6697"/>
                      </a:cubicBezTo>
                      <a:cubicBezTo>
                        <a:pt x="205" y="6675"/>
                        <a:pt x="185" y="6659"/>
                        <a:pt x="163" y="6659"/>
                      </a:cubicBezTo>
                      <a:moveTo>
                        <a:pt x="10997" y="6646"/>
                      </a:moveTo>
                      <a:cubicBezTo>
                        <a:pt x="10975" y="6646"/>
                        <a:pt x="10956" y="6661"/>
                        <a:pt x="10951" y="6684"/>
                      </a:cubicBezTo>
                      <a:cubicBezTo>
                        <a:pt x="10946" y="6709"/>
                        <a:pt x="10962" y="6734"/>
                        <a:pt x="10988" y="6739"/>
                      </a:cubicBezTo>
                      <a:cubicBezTo>
                        <a:pt x="10991" y="6740"/>
                        <a:pt x="10994" y="6740"/>
                        <a:pt x="10997" y="6740"/>
                      </a:cubicBezTo>
                      <a:cubicBezTo>
                        <a:pt x="11019" y="6740"/>
                        <a:pt x="11039" y="6725"/>
                        <a:pt x="11044" y="6703"/>
                      </a:cubicBezTo>
                      <a:cubicBezTo>
                        <a:pt x="11049" y="6677"/>
                        <a:pt x="11032" y="6652"/>
                        <a:pt x="11007" y="6647"/>
                      </a:cubicBezTo>
                      <a:cubicBezTo>
                        <a:pt x="11004" y="6646"/>
                        <a:pt x="11000" y="6646"/>
                        <a:pt x="10997" y="6646"/>
                      </a:cubicBezTo>
                      <a:moveTo>
                        <a:pt x="99" y="6288"/>
                      </a:moveTo>
                      <a:cubicBezTo>
                        <a:pt x="96" y="6288"/>
                        <a:pt x="94" y="6288"/>
                        <a:pt x="92" y="6288"/>
                      </a:cubicBezTo>
                      <a:cubicBezTo>
                        <a:pt x="66" y="6291"/>
                        <a:pt x="48" y="6315"/>
                        <a:pt x="52" y="6341"/>
                      </a:cubicBezTo>
                      <a:cubicBezTo>
                        <a:pt x="55" y="6365"/>
                        <a:pt x="75" y="6382"/>
                        <a:pt x="99" y="6382"/>
                      </a:cubicBezTo>
                      <a:cubicBezTo>
                        <a:pt x="101" y="6382"/>
                        <a:pt x="103" y="6382"/>
                        <a:pt x="105" y="6381"/>
                      </a:cubicBezTo>
                      <a:cubicBezTo>
                        <a:pt x="131" y="6378"/>
                        <a:pt x="149" y="6354"/>
                        <a:pt x="146" y="6328"/>
                      </a:cubicBezTo>
                      <a:cubicBezTo>
                        <a:pt x="142" y="6305"/>
                        <a:pt x="122" y="6288"/>
                        <a:pt x="99" y="6288"/>
                      </a:cubicBezTo>
                      <a:moveTo>
                        <a:pt x="11060" y="6274"/>
                      </a:moveTo>
                      <a:cubicBezTo>
                        <a:pt x="11037" y="6274"/>
                        <a:pt x="11017" y="6291"/>
                        <a:pt x="11014" y="6315"/>
                      </a:cubicBezTo>
                      <a:cubicBezTo>
                        <a:pt x="11010" y="6341"/>
                        <a:pt x="11028" y="6364"/>
                        <a:pt x="11054" y="6368"/>
                      </a:cubicBezTo>
                      <a:cubicBezTo>
                        <a:pt x="11056" y="6368"/>
                        <a:pt x="11059" y="6368"/>
                        <a:pt x="11061" y="6368"/>
                      </a:cubicBezTo>
                      <a:cubicBezTo>
                        <a:pt x="11084" y="6368"/>
                        <a:pt x="11104" y="6351"/>
                        <a:pt x="11107" y="6327"/>
                      </a:cubicBezTo>
                      <a:cubicBezTo>
                        <a:pt x="11111" y="6302"/>
                        <a:pt x="11093" y="6278"/>
                        <a:pt x="11067" y="6274"/>
                      </a:cubicBezTo>
                      <a:cubicBezTo>
                        <a:pt x="11065" y="6274"/>
                        <a:pt x="11062" y="6274"/>
                        <a:pt x="11060" y="6274"/>
                      </a:cubicBezTo>
                      <a:moveTo>
                        <a:pt x="60" y="5912"/>
                      </a:moveTo>
                      <a:cubicBezTo>
                        <a:pt x="59" y="5912"/>
                        <a:pt x="58" y="5912"/>
                        <a:pt x="57" y="5912"/>
                      </a:cubicBezTo>
                      <a:cubicBezTo>
                        <a:pt x="31" y="5914"/>
                        <a:pt x="11" y="5936"/>
                        <a:pt x="13" y="5962"/>
                      </a:cubicBezTo>
                      <a:cubicBezTo>
                        <a:pt x="15" y="5987"/>
                        <a:pt x="35" y="6006"/>
                        <a:pt x="60" y="6006"/>
                      </a:cubicBezTo>
                      <a:cubicBezTo>
                        <a:pt x="61" y="6006"/>
                        <a:pt x="62" y="6006"/>
                        <a:pt x="63" y="6006"/>
                      </a:cubicBezTo>
                      <a:cubicBezTo>
                        <a:pt x="89" y="6005"/>
                        <a:pt x="109" y="5982"/>
                        <a:pt x="107" y="5956"/>
                      </a:cubicBezTo>
                      <a:cubicBezTo>
                        <a:pt x="106" y="5931"/>
                        <a:pt x="85" y="5912"/>
                        <a:pt x="60" y="5912"/>
                      </a:cubicBezTo>
                      <a:moveTo>
                        <a:pt x="11098" y="5898"/>
                      </a:moveTo>
                      <a:cubicBezTo>
                        <a:pt x="11074" y="5898"/>
                        <a:pt x="11052" y="5917"/>
                        <a:pt x="11051" y="5942"/>
                      </a:cubicBezTo>
                      <a:cubicBezTo>
                        <a:pt x="11049" y="5968"/>
                        <a:pt x="11069" y="5991"/>
                        <a:pt x="11095" y="5993"/>
                      </a:cubicBezTo>
                      <a:cubicBezTo>
                        <a:pt x="11096" y="5993"/>
                        <a:pt x="11097" y="5993"/>
                        <a:pt x="11098" y="5993"/>
                      </a:cubicBezTo>
                      <a:cubicBezTo>
                        <a:pt x="11123" y="5993"/>
                        <a:pt x="11143" y="5973"/>
                        <a:pt x="11145" y="5949"/>
                      </a:cubicBezTo>
                      <a:cubicBezTo>
                        <a:pt x="11147" y="5922"/>
                        <a:pt x="11127" y="5900"/>
                        <a:pt x="11101" y="5898"/>
                      </a:cubicBezTo>
                      <a:cubicBezTo>
                        <a:pt x="11100" y="5898"/>
                        <a:pt x="11099" y="5898"/>
                        <a:pt x="11098" y="5898"/>
                      </a:cubicBezTo>
                      <a:moveTo>
                        <a:pt x="47" y="5535"/>
                      </a:moveTo>
                      <a:cubicBezTo>
                        <a:pt x="21" y="5535"/>
                        <a:pt x="0" y="5556"/>
                        <a:pt x="0" y="5582"/>
                      </a:cubicBezTo>
                      <a:cubicBezTo>
                        <a:pt x="0" y="5608"/>
                        <a:pt x="21" y="5629"/>
                        <a:pt x="47" y="5629"/>
                      </a:cubicBezTo>
                      <a:cubicBezTo>
                        <a:pt x="73" y="5629"/>
                        <a:pt x="95" y="5608"/>
                        <a:pt x="95" y="5582"/>
                      </a:cubicBezTo>
                      <a:cubicBezTo>
                        <a:pt x="94" y="5556"/>
                        <a:pt x="73" y="5535"/>
                        <a:pt x="47" y="5535"/>
                      </a:cubicBezTo>
                      <a:moveTo>
                        <a:pt x="11111" y="5521"/>
                      </a:moveTo>
                      <a:cubicBezTo>
                        <a:pt x="11111" y="5521"/>
                        <a:pt x="11110" y="5521"/>
                        <a:pt x="11110" y="5521"/>
                      </a:cubicBezTo>
                      <a:cubicBezTo>
                        <a:pt x="11084" y="5521"/>
                        <a:pt x="11063" y="5542"/>
                        <a:pt x="11063" y="5568"/>
                      </a:cubicBezTo>
                      <a:cubicBezTo>
                        <a:pt x="11063" y="5594"/>
                        <a:pt x="11084" y="5615"/>
                        <a:pt x="11110" y="5615"/>
                      </a:cubicBezTo>
                      <a:cubicBezTo>
                        <a:pt x="11136" y="5615"/>
                        <a:pt x="11157" y="5594"/>
                        <a:pt x="11157" y="5568"/>
                      </a:cubicBezTo>
                      <a:cubicBezTo>
                        <a:pt x="11157" y="5542"/>
                        <a:pt x="11137" y="5521"/>
                        <a:pt x="11111" y="5521"/>
                      </a:cubicBezTo>
                      <a:moveTo>
                        <a:pt x="59" y="5158"/>
                      </a:moveTo>
                      <a:cubicBezTo>
                        <a:pt x="35" y="5158"/>
                        <a:pt x="14" y="5177"/>
                        <a:pt x="12" y="5201"/>
                      </a:cubicBezTo>
                      <a:cubicBezTo>
                        <a:pt x="11" y="5228"/>
                        <a:pt x="30" y="5250"/>
                        <a:pt x="57" y="5252"/>
                      </a:cubicBezTo>
                      <a:cubicBezTo>
                        <a:pt x="57" y="5252"/>
                        <a:pt x="59" y="5252"/>
                        <a:pt x="60" y="5252"/>
                      </a:cubicBezTo>
                      <a:cubicBezTo>
                        <a:pt x="84" y="5252"/>
                        <a:pt x="105" y="5233"/>
                        <a:pt x="107" y="5208"/>
                      </a:cubicBezTo>
                      <a:cubicBezTo>
                        <a:pt x="108" y="5182"/>
                        <a:pt x="89" y="5159"/>
                        <a:pt x="63" y="5158"/>
                      </a:cubicBezTo>
                      <a:cubicBezTo>
                        <a:pt x="62" y="5158"/>
                        <a:pt x="61" y="5158"/>
                        <a:pt x="59" y="5158"/>
                      </a:cubicBezTo>
                      <a:moveTo>
                        <a:pt x="11097" y="5144"/>
                      </a:moveTo>
                      <a:cubicBezTo>
                        <a:pt x="11096" y="5144"/>
                        <a:pt x="11095" y="5144"/>
                        <a:pt x="11093" y="5144"/>
                      </a:cubicBezTo>
                      <a:cubicBezTo>
                        <a:pt x="11067" y="5145"/>
                        <a:pt x="11048" y="5168"/>
                        <a:pt x="11049" y="5194"/>
                      </a:cubicBezTo>
                      <a:cubicBezTo>
                        <a:pt x="11050" y="5194"/>
                        <a:pt x="11050" y="5194"/>
                        <a:pt x="11050" y="5194"/>
                      </a:cubicBezTo>
                      <a:cubicBezTo>
                        <a:pt x="11051" y="5219"/>
                        <a:pt x="11072" y="5238"/>
                        <a:pt x="11097" y="5238"/>
                      </a:cubicBezTo>
                      <a:cubicBezTo>
                        <a:pt x="11098" y="5238"/>
                        <a:pt x="11099" y="5238"/>
                        <a:pt x="11100" y="5238"/>
                      </a:cubicBezTo>
                      <a:cubicBezTo>
                        <a:pt x="11126" y="5236"/>
                        <a:pt x="11146" y="5213"/>
                        <a:pt x="11144" y="5188"/>
                      </a:cubicBezTo>
                      <a:cubicBezTo>
                        <a:pt x="11142" y="5163"/>
                        <a:pt x="11122" y="5144"/>
                        <a:pt x="11097" y="5144"/>
                      </a:cubicBezTo>
                      <a:moveTo>
                        <a:pt x="98" y="4782"/>
                      </a:moveTo>
                      <a:cubicBezTo>
                        <a:pt x="74" y="4782"/>
                        <a:pt x="54" y="4799"/>
                        <a:pt x="51" y="4823"/>
                      </a:cubicBezTo>
                      <a:cubicBezTo>
                        <a:pt x="47" y="4849"/>
                        <a:pt x="66" y="4872"/>
                        <a:pt x="91" y="4876"/>
                      </a:cubicBezTo>
                      <a:cubicBezTo>
                        <a:pt x="94" y="4876"/>
                        <a:pt x="96" y="4876"/>
                        <a:pt x="98" y="4876"/>
                      </a:cubicBezTo>
                      <a:cubicBezTo>
                        <a:pt x="121" y="4876"/>
                        <a:pt x="141" y="4859"/>
                        <a:pt x="144" y="4836"/>
                      </a:cubicBezTo>
                      <a:cubicBezTo>
                        <a:pt x="148" y="4810"/>
                        <a:pt x="130" y="4786"/>
                        <a:pt x="104" y="4782"/>
                      </a:cubicBezTo>
                      <a:cubicBezTo>
                        <a:pt x="102" y="4782"/>
                        <a:pt x="100" y="4782"/>
                        <a:pt x="98" y="4782"/>
                      </a:cubicBezTo>
                      <a:moveTo>
                        <a:pt x="11058" y="4768"/>
                      </a:moveTo>
                      <a:cubicBezTo>
                        <a:pt x="11056" y="4768"/>
                        <a:pt x="11053" y="4768"/>
                        <a:pt x="11051" y="4769"/>
                      </a:cubicBezTo>
                      <a:cubicBezTo>
                        <a:pt x="11025" y="4772"/>
                        <a:pt x="11007" y="4796"/>
                        <a:pt x="11011" y="4822"/>
                      </a:cubicBezTo>
                      <a:cubicBezTo>
                        <a:pt x="11014" y="4846"/>
                        <a:pt x="11035" y="4863"/>
                        <a:pt x="11058" y="4863"/>
                      </a:cubicBezTo>
                      <a:cubicBezTo>
                        <a:pt x="11060" y="4863"/>
                        <a:pt x="11062" y="4862"/>
                        <a:pt x="11064" y="4862"/>
                      </a:cubicBezTo>
                      <a:cubicBezTo>
                        <a:pt x="11090" y="4859"/>
                        <a:pt x="11108" y="4835"/>
                        <a:pt x="11104" y="4809"/>
                      </a:cubicBezTo>
                      <a:cubicBezTo>
                        <a:pt x="11101" y="4785"/>
                        <a:pt x="11081" y="4768"/>
                        <a:pt x="11058" y="4768"/>
                      </a:cubicBezTo>
                      <a:moveTo>
                        <a:pt x="161" y="4410"/>
                      </a:moveTo>
                      <a:cubicBezTo>
                        <a:pt x="139" y="4410"/>
                        <a:pt x="120" y="4425"/>
                        <a:pt x="115" y="4448"/>
                      </a:cubicBezTo>
                      <a:cubicBezTo>
                        <a:pt x="110" y="4473"/>
                        <a:pt x="126" y="4498"/>
                        <a:pt x="152" y="4503"/>
                      </a:cubicBezTo>
                      <a:cubicBezTo>
                        <a:pt x="155" y="4504"/>
                        <a:pt x="158" y="4504"/>
                        <a:pt x="161" y="4504"/>
                      </a:cubicBezTo>
                      <a:cubicBezTo>
                        <a:pt x="183" y="4504"/>
                        <a:pt x="203" y="4489"/>
                        <a:pt x="208" y="4467"/>
                      </a:cubicBezTo>
                      <a:cubicBezTo>
                        <a:pt x="213" y="4441"/>
                        <a:pt x="197" y="4416"/>
                        <a:pt x="171" y="4411"/>
                      </a:cubicBezTo>
                      <a:cubicBezTo>
                        <a:pt x="168" y="4410"/>
                        <a:pt x="164" y="4410"/>
                        <a:pt x="161" y="4410"/>
                      </a:cubicBezTo>
                      <a:moveTo>
                        <a:pt x="10993" y="4396"/>
                      </a:moveTo>
                      <a:cubicBezTo>
                        <a:pt x="10990" y="4396"/>
                        <a:pt x="10987" y="4397"/>
                        <a:pt x="10983" y="4397"/>
                      </a:cubicBezTo>
                      <a:cubicBezTo>
                        <a:pt x="10958" y="4403"/>
                        <a:pt x="10941" y="4428"/>
                        <a:pt x="10947" y="4453"/>
                      </a:cubicBezTo>
                      <a:cubicBezTo>
                        <a:pt x="10951" y="4475"/>
                        <a:pt x="10971" y="4491"/>
                        <a:pt x="10993" y="4491"/>
                      </a:cubicBezTo>
                      <a:cubicBezTo>
                        <a:pt x="10996" y="4491"/>
                        <a:pt x="10999" y="4490"/>
                        <a:pt x="11003" y="4490"/>
                      </a:cubicBezTo>
                      <a:cubicBezTo>
                        <a:pt x="11028" y="4484"/>
                        <a:pt x="11045" y="4459"/>
                        <a:pt x="11039" y="4434"/>
                      </a:cubicBezTo>
                      <a:cubicBezTo>
                        <a:pt x="11035" y="4412"/>
                        <a:pt x="11015" y="4396"/>
                        <a:pt x="10993" y="4396"/>
                      </a:cubicBezTo>
                      <a:moveTo>
                        <a:pt x="250" y="4043"/>
                      </a:moveTo>
                      <a:cubicBezTo>
                        <a:pt x="230" y="4043"/>
                        <a:pt x="211" y="4057"/>
                        <a:pt x="205" y="4077"/>
                      </a:cubicBezTo>
                      <a:cubicBezTo>
                        <a:pt x="205" y="4078"/>
                        <a:pt x="205" y="4078"/>
                        <a:pt x="205" y="4078"/>
                      </a:cubicBezTo>
                      <a:cubicBezTo>
                        <a:pt x="198" y="4103"/>
                        <a:pt x="213" y="4129"/>
                        <a:pt x="238" y="4136"/>
                      </a:cubicBezTo>
                      <a:cubicBezTo>
                        <a:pt x="242" y="4137"/>
                        <a:pt x="246" y="4138"/>
                        <a:pt x="250" y="4138"/>
                      </a:cubicBezTo>
                      <a:cubicBezTo>
                        <a:pt x="271" y="4138"/>
                        <a:pt x="290" y="4124"/>
                        <a:pt x="296" y="4103"/>
                      </a:cubicBezTo>
                      <a:cubicBezTo>
                        <a:pt x="303" y="4078"/>
                        <a:pt x="288" y="4052"/>
                        <a:pt x="263" y="4045"/>
                      </a:cubicBezTo>
                      <a:cubicBezTo>
                        <a:pt x="259" y="4044"/>
                        <a:pt x="255" y="4043"/>
                        <a:pt x="250" y="4043"/>
                      </a:cubicBezTo>
                      <a:moveTo>
                        <a:pt x="10903" y="4030"/>
                      </a:moveTo>
                      <a:cubicBezTo>
                        <a:pt x="10899" y="4030"/>
                        <a:pt x="10894" y="4030"/>
                        <a:pt x="10890" y="4031"/>
                      </a:cubicBezTo>
                      <a:cubicBezTo>
                        <a:pt x="10865" y="4039"/>
                        <a:pt x="10851" y="4064"/>
                        <a:pt x="10858" y="4090"/>
                      </a:cubicBezTo>
                      <a:cubicBezTo>
                        <a:pt x="10864" y="4110"/>
                        <a:pt x="10882" y="4124"/>
                        <a:pt x="10903" y="4124"/>
                      </a:cubicBezTo>
                      <a:cubicBezTo>
                        <a:pt x="10907" y="4124"/>
                        <a:pt x="10912" y="4124"/>
                        <a:pt x="10916" y="4122"/>
                      </a:cubicBezTo>
                      <a:cubicBezTo>
                        <a:pt x="10941" y="4115"/>
                        <a:pt x="10956" y="4089"/>
                        <a:pt x="10949" y="4064"/>
                      </a:cubicBezTo>
                      <a:cubicBezTo>
                        <a:pt x="10943" y="4043"/>
                        <a:pt x="10924" y="4030"/>
                        <a:pt x="10903" y="4030"/>
                      </a:cubicBezTo>
                      <a:moveTo>
                        <a:pt x="365" y="3683"/>
                      </a:moveTo>
                      <a:cubicBezTo>
                        <a:pt x="345" y="3683"/>
                        <a:pt x="327" y="3695"/>
                        <a:pt x="320" y="3715"/>
                      </a:cubicBezTo>
                      <a:cubicBezTo>
                        <a:pt x="311" y="3739"/>
                        <a:pt x="324" y="3766"/>
                        <a:pt x="349" y="3775"/>
                      </a:cubicBezTo>
                      <a:cubicBezTo>
                        <a:pt x="354" y="3777"/>
                        <a:pt x="359" y="3778"/>
                        <a:pt x="365" y="3778"/>
                      </a:cubicBezTo>
                      <a:cubicBezTo>
                        <a:pt x="384" y="3778"/>
                        <a:pt x="402" y="3766"/>
                        <a:pt x="409" y="3746"/>
                      </a:cubicBezTo>
                      <a:cubicBezTo>
                        <a:pt x="418" y="3722"/>
                        <a:pt x="405" y="3695"/>
                        <a:pt x="381" y="3686"/>
                      </a:cubicBezTo>
                      <a:cubicBezTo>
                        <a:pt x="375" y="3684"/>
                        <a:pt x="370" y="3683"/>
                        <a:pt x="365" y="3683"/>
                      </a:cubicBezTo>
                      <a:moveTo>
                        <a:pt x="10788" y="3670"/>
                      </a:moveTo>
                      <a:cubicBezTo>
                        <a:pt x="10783" y="3670"/>
                        <a:pt x="10777" y="3671"/>
                        <a:pt x="10772" y="3673"/>
                      </a:cubicBezTo>
                      <a:cubicBezTo>
                        <a:pt x="10747" y="3682"/>
                        <a:pt x="10735" y="3709"/>
                        <a:pt x="10744" y="3733"/>
                      </a:cubicBezTo>
                      <a:cubicBezTo>
                        <a:pt x="10751" y="3752"/>
                        <a:pt x="10769" y="3764"/>
                        <a:pt x="10788" y="3764"/>
                      </a:cubicBezTo>
                      <a:cubicBezTo>
                        <a:pt x="10793" y="3764"/>
                        <a:pt x="10799" y="3764"/>
                        <a:pt x="10804" y="3762"/>
                      </a:cubicBezTo>
                      <a:cubicBezTo>
                        <a:pt x="10829" y="3753"/>
                        <a:pt x="10841" y="3726"/>
                        <a:pt x="10832" y="3701"/>
                      </a:cubicBezTo>
                      <a:cubicBezTo>
                        <a:pt x="10826" y="3682"/>
                        <a:pt x="10807" y="3670"/>
                        <a:pt x="10788" y="3670"/>
                      </a:cubicBezTo>
                      <a:moveTo>
                        <a:pt x="503" y="3332"/>
                      </a:moveTo>
                      <a:cubicBezTo>
                        <a:pt x="485" y="3332"/>
                        <a:pt x="468" y="3342"/>
                        <a:pt x="460" y="3360"/>
                      </a:cubicBezTo>
                      <a:cubicBezTo>
                        <a:pt x="450" y="3384"/>
                        <a:pt x="461" y="3412"/>
                        <a:pt x="484" y="3422"/>
                      </a:cubicBezTo>
                      <a:cubicBezTo>
                        <a:pt x="491" y="3425"/>
                        <a:pt x="497" y="3426"/>
                        <a:pt x="503" y="3426"/>
                      </a:cubicBezTo>
                      <a:cubicBezTo>
                        <a:pt x="522" y="3426"/>
                        <a:pt x="539" y="3416"/>
                        <a:pt x="547" y="3398"/>
                      </a:cubicBezTo>
                      <a:cubicBezTo>
                        <a:pt x="557" y="3374"/>
                        <a:pt x="546" y="3346"/>
                        <a:pt x="522" y="3336"/>
                      </a:cubicBezTo>
                      <a:cubicBezTo>
                        <a:pt x="516" y="3333"/>
                        <a:pt x="510" y="3332"/>
                        <a:pt x="503" y="3332"/>
                      </a:cubicBezTo>
                      <a:moveTo>
                        <a:pt x="10648" y="3320"/>
                      </a:moveTo>
                      <a:cubicBezTo>
                        <a:pt x="10642" y="3320"/>
                        <a:pt x="10636" y="3321"/>
                        <a:pt x="10630" y="3324"/>
                      </a:cubicBezTo>
                      <a:cubicBezTo>
                        <a:pt x="10606" y="3334"/>
                        <a:pt x="10595" y="3362"/>
                        <a:pt x="10605" y="3386"/>
                      </a:cubicBezTo>
                      <a:cubicBezTo>
                        <a:pt x="10613" y="3404"/>
                        <a:pt x="10631" y="3414"/>
                        <a:pt x="10649" y="3414"/>
                      </a:cubicBezTo>
                      <a:cubicBezTo>
                        <a:pt x="10655" y="3414"/>
                        <a:pt x="10661" y="3413"/>
                        <a:pt x="10668" y="3410"/>
                      </a:cubicBezTo>
                      <a:cubicBezTo>
                        <a:pt x="10692" y="3400"/>
                        <a:pt x="10702" y="3372"/>
                        <a:pt x="10692" y="3348"/>
                      </a:cubicBezTo>
                      <a:cubicBezTo>
                        <a:pt x="10684" y="3330"/>
                        <a:pt x="10667" y="3320"/>
                        <a:pt x="10648" y="3320"/>
                      </a:cubicBezTo>
                      <a:moveTo>
                        <a:pt x="666" y="2991"/>
                      </a:moveTo>
                      <a:cubicBezTo>
                        <a:pt x="649" y="2991"/>
                        <a:pt x="633" y="3000"/>
                        <a:pt x="624" y="3016"/>
                      </a:cubicBezTo>
                      <a:cubicBezTo>
                        <a:pt x="612" y="3039"/>
                        <a:pt x="621" y="3068"/>
                        <a:pt x="644" y="3080"/>
                      </a:cubicBezTo>
                      <a:cubicBezTo>
                        <a:pt x="651" y="3083"/>
                        <a:pt x="659" y="3085"/>
                        <a:pt x="666" y="3085"/>
                      </a:cubicBezTo>
                      <a:cubicBezTo>
                        <a:pt x="683" y="3085"/>
                        <a:pt x="699" y="3076"/>
                        <a:pt x="708" y="3059"/>
                      </a:cubicBezTo>
                      <a:cubicBezTo>
                        <a:pt x="720" y="3036"/>
                        <a:pt x="711" y="3008"/>
                        <a:pt x="688" y="2996"/>
                      </a:cubicBezTo>
                      <a:cubicBezTo>
                        <a:pt x="681" y="2992"/>
                        <a:pt x="673" y="2991"/>
                        <a:pt x="666" y="2991"/>
                      </a:cubicBezTo>
                      <a:moveTo>
                        <a:pt x="10486" y="2980"/>
                      </a:moveTo>
                      <a:cubicBezTo>
                        <a:pt x="10478" y="2980"/>
                        <a:pt x="10471" y="2981"/>
                        <a:pt x="10464" y="2985"/>
                      </a:cubicBezTo>
                      <a:cubicBezTo>
                        <a:pt x="10441" y="2997"/>
                        <a:pt x="10432" y="3026"/>
                        <a:pt x="10444" y="3049"/>
                      </a:cubicBezTo>
                      <a:cubicBezTo>
                        <a:pt x="10452" y="3065"/>
                        <a:pt x="10469" y="3074"/>
                        <a:pt x="10486" y="3074"/>
                      </a:cubicBezTo>
                      <a:cubicBezTo>
                        <a:pt x="10493" y="3074"/>
                        <a:pt x="10501" y="3072"/>
                        <a:pt x="10508" y="3069"/>
                      </a:cubicBezTo>
                      <a:cubicBezTo>
                        <a:pt x="10531" y="3057"/>
                        <a:pt x="10540" y="3028"/>
                        <a:pt x="10528" y="3005"/>
                      </a:cubicBezTo>
                      <a:cubicBezTo>
                        <a:pt x="10519" y="2989"/>
                        <a:pt x="10503" y="2980"/>
                        <a:pt x="10486" y="2980"/>
                      </a:cubicBezTo>
                      <a:moveTo>
                        <a:pt x="852" y="2661"/>
                      </a:moveTo>
                      <a:cubicBezTo>
                        <a:pt x="836" y="2661"/>
                        <a:pt x="820" y="2669"/>
                        <a:pt x="811" y="2684"/>
                      </a:cubicBezTo>
                      <a:cubicBezTo>
                        <a:pt x="798" y="2706"/>
                        <a:pt x="805" y="2735"/>
                        <a:pt x="827" y="2749"/>
                      </a:cubicBezTo>
                      <a:cubicBezTo>
                        <a:pt x="835" y="2753"/>
                        <a:pt x="843" y="2756"/>
                        <a:pt x="852" y="2756"/>
                      </a:cubicBezTo>
                      <a:cubicBezTo>
                        <a:pt x="867" y="2756"/>
                        <a:pt x="883" y="2748"/>
                        <a:pt x="892" y="2733"/>
                      </a:cubicBezTo>
                      <a:cubicBezTo>
                        <a:pt x="905" y="2711"/>
                        <a:pt x="898" y="2682"/>
                        <a:pt x="876" y="2668"/>
                      </a:cubicBezTo>
                      <a:cubicBezTo>
                        <a:pt x="868" y="2663"/>
                        <a:pt x="860" y="2661"/>
                        <a:pt x="852" y="2661"/>
                      </a:cubicBezTo>
                      <a:moveTo>
                        <a:pt x="10300" y="2651"/>
                      </a:moveTo>
                      <a:cubicBezTo>
                        <a:pt x="10291" y="2651"/>
                        <a:pt x="10283" y="2654"/>
                        <a:pt x="10275" y="2658"/>
                      </a:cubicBezTo>
                      <a:cubicBezTo>
                        <a:pt x="10253" y="2672"/>
                        <a:pt x="10246" y="2701"/>
                        <a:pt x="10260" y="2723"/>
                      </a:cubicBezTo>
                      <a:cubicBezTo>
                        <a:pt x="10269" y="2738"/>
                        <a:pt x="10284" y="2746"/>
                        <a:pt x="10300" y="2746"/>
                      </a:cubicBezTo>
                      <a:cubicBezTo>
                        <a:pt x="10308" y="2746"/>
                        <a:pt x="10317" y="2744"/>
                        <a:pt x="10325" y="2739"/>
                      </a:cubicBezTo>
                      <a:cubicBezTo>
                        <a:pt x="10347" y="2725"/>
                        <a:pt x="10354" y="2696"/>
                        <a:pt x="10340" y="2674"/>
                      </a:cubicBezTo>
                      <a:cubicBezTo>
                        <a:pt x="10331" y="2659"/>
                        <a:pt x="10316" y="2651"/>
                        <a:pt x="10300" y="2651"/>
                      </a:cubicBezTo>
                      <a:moveTo>
                        <a:pt x="1059" y="2346"/>
                      </a:moveTo>
                      <a:cubicBezTo>
                        <a:pt x="1044" y="2346"/>
                        <a:pt x="1030" y="2353"/>
                        <a:pt x="1020" y="2366"/>
                      </a:cubicBezTo>
                      <a:cubicBezTo>
                        <a:pt x="1005" y="2387"/>
                        <a:pt x="1010" y="2416"/>
                        <a:pt x="1032" y="2431"/>
                      </a:cubicBezTo>
                      <a:cubicBezTo>
                        <a:pt x="1040" y="2437"/>
                        <a:pt x="1050" y="2440"/>
                        <a:pt x="1059" y="2440"/>
                      </a:cubicBezTo>
                      <a:cubicBezTo>
                        <a:pt x="1074" y="2440"/>
                        <a:pt x="1088" y="2433"/>
                        <a:pt x="1097" y="2420"/>
                      </a:cubicBezTo>
                      <a:cubicBezTo>
                        <a:pt x="1113" y="2399"/>
                        <a:pt x="1108" y="2369"/>
                        <a:pt x="1086" y="2354"/>
                      </a:cubicBezTo>
                      <a:cubicBezTo>
                        <a:pt x="1078" y="2348"/>
                        <a:pt x="1069" y="2346"/>
                        <a:pt x="1059" y="2346"/>
                      </a:cubicBezTo>
                      <a:moveTo>
                        <a:pt x="10092" y="2337"/>
                      </a:moveTo>
                      <a:cubicBezTo>
                        <a:pt x="10083" y="2337"/>
                        <a:pt x="10073" y="2339"/>
                        <a:pt x="10065" y="2345"/>
                      </a:cubicBezTo>
                      <a:cubicBezTo>
                        <a:pt x="10043" y="2360"/>
                        <a:pt x="10038" y="2390"/>
                        <a:pt x="10053" y="2411"/>
                      </a:cubicBezTo>
                      <a:cubicBezTo>
                        <a:pt x="10063" y="2424"/>
                        <a:pt x="10077" y="2431"/>
                        <a:pt x="10092" y="2431"/>
                      </a:cubicBezTo>
                      <a:cubicBezTo>
                        <a:pt x="10101" y="2431"/>
                        <a:pt x="10111" y="2428"/>
                        <a:pt x="10119" y="2422"/>
                      </a:cubicBezTo>
                      <a:cubicBezTo>
                        <a:pt x="10141" y="2407"/>
                        <a:pt x="10145" y="2378"/>
                        <a:pt x="10131" y="2356"/>
                      </a:cubicBezTo>
                      <a:cubicBezTo>
                        <a:pt x="10121" y="2343"/>
                        <a:pt x="10107" y="2337"/>
                        <a:pt x="10092" y="2337"/>
                      </a:cubicBezTo>
                      <a:moveTo>
                        <a:pt x="1287" y="2045"/>
                      </a:moveTo>
                      <a:cubicBezTo>
                        <a:pt x="1274" y="2045"/>
                        <a:pt x="1260" y="2051"/>
                        <a:pt x="1251" y="2062"/>
                      </a:cubicBezTo>
                      <a:cubicBezTo>
                        <a:pt x="1234" y="2082"/>
                        <a:pt x="1237" y="2112"/>
                        <a:pt x="1257" y="2129"/>
                      </a:cubicBezTo>
                      <a:cubicBezTo>
                        <a:pt x="1266" y="2136"/>
                        <a:pt x="1277" y="2139"/>
                        <a:pt x="1287" y="2139"/>
                      </a:cubicBezTo>
                      <a:cubicBezTo>
                        <a:pt x="1301" y="2139"/>
                        <a:pt x="1315" y="2133"/>
                        <a:pt x="1324" y="2122"/>
                      </a:cubicBezTo>
                      <a:cubicBezTo>
                        <a:pt x="1340" y="2102"/>
                        <a:pt x="1337" y="2072"/>
                        <a:pt x="1317" y="2055"/>
                      </a:cubicBezTo>
                      <a:cubicBezTo>
                        <a:pt x="1308" y="2048"/>
                        <a:pt x="1298" y="2045"/>
                        <a:pt x="1287" y="2045"/>
                      </a:cubicBezTo>
                      <a:moveTo>
                        <a:pt x="9863" y="2036"/>
                      </a:moveTo>
                      <a:cubicBezTo>
                        <a:pt x="9853" y="2036"/>
                        <a:pt x="9842" y="2040"/>
                        <a:pt x="9833" y="2047"/>
                      </a:cubicBezTo>
                      <a:cubicBezTo>
                        <a:pt x="9813" y="2064"/>
                        <a:pt x="9810" y="2093"/>
                        <a:pt x="9826" y="2113"/>
                      </a:cubicBezTo>
                      <a:cubicBezTo>
                        <a:pt x="9836" y="2125"/>
                        <a:pt x="9849" y="2131"/>
                        <a:pt x="9863" y="2131"/>
                      </a:cubicBezTo>
                      <a:cubicBezTo>
                        <a:pt x="9874" y="2131"/>
                        <a:pt x="9884" y="2127"/>
                        <a:pt x="9893" y="2120"/>
                      </a:cubicBezTo>
                      <a:cubicBezTo>
                        <a:pt x="9913" y="2104"/>
                        <a:pt x="9916" y="2074"/>
                        <a:pt x="9900" y="2054"/>
                      </a:cubicBezTo>
                      <a:cubicBezTo>
                        <a:pt x="9890" y="2042"/>
                        <a:pt x="9877" y="2036"/>
                        <a:pt x="9863" y="2036"/>
                      </a:cubicBezTo>
                      <a:moveTo>
                        <a:pt x="1535" y="1760"/>
                      </a:moveTo>
                      <a:cubicBezTo>
                        <a:pt x="1523" y="1760"/>
                        <a:pt x="1510" y="1765"/>
                        <a:pt x="1501" y="1775"/>
                      </a:cubicBezTo>
                      <a:cubicBezTo>
                        <a:pt x="1483" y="1794"/>
                        <a:pt x="1484" y="1824"/>
                        <a:pt x="1503" y="1842"/>
                      </a:cubicBezTo>
                      <a:cubicBezTo>
                        <a:pt x="1512" y="1850"/>
                        <a:pt x="1524" y="1855"/>
                        <a:pt x="1535" y="1855"/>
                      </a:cubicBezTo>
                      <a:cubicBezTo>
                        <a:pt x="1548" y="1855"/>
                        <a:pt x="1561" y="1849"/>
                        <a:pt x="1570" y="1840"/>
                      </a:cubicBezTo>
                      <a:cubicBezTo>
                        <a:pt x="1588" y="1821"/>
                        <a:pt x="1587" y="1791"/>
                        <a:pt x="1568" y="1773"/>
                      </a:cubicBezTo>
                      <a:cubicBezTo>
                        <a:pt x="1558" y="1764"/>
                        <a:pt x="1547" y="1760"/>
                        <a:pt x="1535" y="1760"/>
                      </a:cubicBezTo>
                      <a:moveTo>
                        <a:pt x="9615" y="1752"/>
                      </a:moveTo>
                      <a:cubicBezTo>
                        <a:pt x="9603" y="1752"/>
                        <a:pt x="9591" y="1757"/>
                        <a:pt x="9582" y="1765"/>
                      </a:cubicBezTo>
                      <a:cubicBezTo>
                        <a:pt x="9563" y="1783"/>
                        <a:pt x="9562" y="1813"/>
                        <a:pt x="9580" y="1832"/>
                      </a:cubicBezTo>
                      <a:cubicBezTo>
                        <a:pt x="9589" y="1842"/>
                        <a:pt x="9602" y="1847"/>
                        <a:pt x="9615" y="1847"/>
                      </a:cubicBezTo>
                      <a:cubicBezTo>
                        <a:pt x="9626" y="1847"/>
                        <a:pt x="9638" y="1843"/>
                        <a:pt x="9647" y="1834"/>
                      </a:cubicBezTo>
                      <a:cubicBezTo>
                        <a:pt x="9666" y="1816"/>
                        <a:pt x="9667" y="1786"/>
                        <a:pt x="9649" y="1767"/>
                      </a:cubicBezTo>
                      <a:cubicBezTo>
                        <a:pt x="9640" y="1757"/>
                        <a:pt x="9627" y="1752"/>
                        <a:pt x="9615" y="1752"/>
                      </a:cubicBezTo>
                      <a:moveTo>
                        <a:pt x="1802" y="1493"/>
                      </a:moveTo>
                      <a:cubicBezTo>
                        <a:pt x="1791" y="1493"/>
                        <a:pt x="1779" y="1497"/>
                        <a:pt x="1770" y="1506"/>
                      </a:cubicBezTo>
                      <a:cubicBezTo>
                        <a:pt x="1751" y="1524"/>
                        <a:pt x="1750" y="1554"/>
                        <a:pt x="1768" y="1572"/>
                      </a:cubicBezTo>
                      <a:cubicBezTo>
                        <a:pt x="1777" y="1582"/>
                        <a:pt x="1789" y="1588"/>
                        <a:pt x="1802" y="1588"/>
                      </a:cubicBezTo>
                      <a:cubicBezTo>
                        <a:pt x="1814" y="1588"/>
                        <a:pt x="1825" y="1583"/>
                        <a:pt x="1835" y="1575"/>
                      </a:cubicBezTo>
                      <a:cubicBezTo>
                        <a:pt x="1853" y="1557"/>
                        <a:pt x="1855" y="1527"/>
                        <a:pt x="1837" y="1508"/>
                      </a:cubicBezTo>
                      <a:cubicBezTo>
                        <a:pt x="1827" y="1498"/>
                        <a:pt x="1815" y="1493"/>
                        <a:pt x="1802" y="1493"/>
                      </a:cubicBezTo>
                      <a:moveTo>
                        <a:pt x="9347" y="1486"/>
                      </a:moveTo>
                      <a:cubicBezTo>
                        <a:pt x="9335" y="1486"/>
                        <a:pt x="9322" y="1491"/>
                        <a:pt x="9313" y="1501"/>
                      </a:cubicBezTo>
                      <a:cubicBezTo>
                        <a:pt x="9295" y="1520"/>
                        <a:pt x="9296" y="1550"/>
                        <a:pt x="9315" y="1567"/>
                      </a:cubicBezTo>
                      <a:cubicBezTo>
                        <a:pt x="9324" y="1576"/>
                        <a:pt x="9336" y="1580"/>
                        <a:pt x="9347" y="1580"/>
                      </a:cubicBezTo>
                      <a:cubicBezTo>
                        <a:pt x="9360" y="1580"/>
                        <a:pt x="9372" y="1575"/>
                        <a:pt x="9382" y="1565"/>
                      </a:cubicBezTo>
                      <a:cubicBezTo>
                        <a:pt x="9400" y="1546"/>
                        <a:pt x="9399" y="1516"/>
                        <a:pt x="9379" y="1498"/>
                      </a:cubicBezTo>
                      <a:cubicBezTo>
                        <a:pt x="9370" y="1490"/>
                        <a:pt x="9359" y="1486"/>
                        <a:pt x="9347" y="1486"/>
                      </a:cubicBezTo>
                      <a:moveTo>
                        <a:pt x="2086" y="1245"/>
                      </a:moveTo>
                      <a:cubicBezTo>
                        <a:pt x="2076" y="1245"/>
                        <a:pt x="2065" y="1248"/>
                        <a:pt x="2056" y="1255"/>
                      </a:cubicBezTo>
                      <a:cubicBezTo>
                        <a:pt x="2056" y="1255"/>
                        <a:pt x="2056" y="1255"/>
                        <a:pt x="2056" y="1255"/>
                      </a:cubicBezTo>
                      <a:cubicBezTo>
                        <a:pt x="2036" y="1272"/>
                        <a:pt x="2034" y="1301"/>
                        <a:pt x="2050" y="1321"/>
                      </a:cubicBezTo>
                      <a:cubicBezTo>
                        <a:pt x="2059" y="1333"/>
                        <a:pt x="2073" y="1339"/>
                        <a:pt x="2086" y="1339"/>
                      </a:cubicBezTo>
                      <a:cubicBezTo>
                        <a:pt x="2097" y="1339"/>
                        <a:pt x="2108" y="1336"/>
                        <a:pt x="2116" y="1328"/>
                      </a:cubicBezTo>
                      <a:cubicBezTo>
                        <a:pt x="2136" y="1312"/>
                        <a:pt x="2140" y="1282"/>
                        <a:pt x="2123" y="1262"/>
                      </a:cubicBezTo>
                      <a:cubicBezTo>
                        <a:pt x="2114" y="1251"/>
                        <a:pt x="2100" y="1245"/>
                        <a:pt x="2086" y="1245"/>
                      </a:cubicBezTo>
                      <a:moveTo>
                        <a:pt x="9063" y="1238"/>
                      </a:moveTo>
                      <a:cubicBezTo>
                        <a:pt x="9049" y="1238"/>
                        <a:pt x="9035" y="1244"/>
                        <a:pt x="9026" y="1255"/>
                      </a:cubicBezTo>
                      <a:cubicBezTo>
                        <a:pt x="9009" y="1275"/>
                        <a:pt x="9012" y="1305"/>
                        <a:pt x="9033" y="1321"/>
                      </a:cubicBezTo>
                      <a:cubicBezTo>
                        <a:pt x="9042" y="1329"/>
                        <a:pt x="9052" y="1332"/>
                        <a:pt x="9062" y="1332"/>
                      </a:cubicBezTo>
                      <a:cubicBezTo>
                        <a:pt x="9076" y="1332"/>
                        <a:pt x="9090" y="1326"/>
                        <a:pt x="9099" y="1315"/>
                      </a:cubicBezTo>
                      <a:cubicBezTo>
                        <a:pt x="9116" y="1294"/>
                        <a:pt x="9112" y="1265"/>
                        <a:pt x="9092" y="1248"/>
                      </a:cubicBezTo>
                      <a:cubicBezTo>
                        <a:pt x="9084" y="1241"/>
                        <a:pt x="9073" y="1238"/>
                        <a:pt x="9063" y="1238"/>
                      </a:cubicBezTo>
                      <a:moveTo>
                        <a:pt x="2387" y="1016"/>
                      </a:moveTo>
                      <a:cubicBezTo>
                        <a:pt x="2377" y="1016"/>
                        <a:pt x="2368" y="1019"/>
                        <a:pt x="2359" y="1025"/>
                      </a:cubicBezTo>
                      <a:cubicBezTo>
                        <a:pt x="2338" y="1040"/>
                        <a:pt x="2333" y="1069"/>
                        <a:pt x="2348" y="1090"/>
                      </a:cubicBezTo>
                      <a:cubicBezTo>
                        <a:pt x="2357" y="1104"/>
                        <a:pt x="2372" y="1111"/>
                        <a:pt x="2387" y="1111"/>
                      </a:cubicBezTo>
                      <a:cubicBezTo>
                        <a:pt x="2396" y="1111"/>
                        <a:pt x="2406" y="1108"/>
                        <a:pt x="2414" y="1102"/>
                      </a:cubicBezTo>
                      <a:cubicBezTo>
                        <a:pt x="2435" y="1087"/>
                        <a:pt x="2440" y="1057"/>
                        <a:pt x="2425" y="1036"/>
                      </a:cubicBezTo>
                      <a:cubicBezTo>
                        <a:pt x="2416" y="1023"/>
                        <a:pt x="2401" y="1016"/>
                        <a:pt x="2387" y="1016"/>
                      </a:cubicBezTo>
                      <a:moveTo>
                        <a:pt x="8762" y="1010"/>
                      </a:moveTo>
                      <a:cubicBezTo>
                        <a:pt x="8747" y="1010"/>
                        <a:pt x="8732" y="1017"/>
                        <a:pt x="8723" y="1030"/>
                      </a:cubicBezTo>
                      <a:cubicBezTo>
                        <a:pt x="8708" y="1051"/>
                        <a:pt x="8713" y="1080"/>
                        <a:pt x="8734" y="1095"/>
                      </a:cubicBezTo>
                      <a:cubicBezTo>
                        <a:pt x="8742" y="1101"/>
                        <a:pt x="8752" y="1104"/>
                        <a:pt x="8762" y="1104"/>
                      </a:cubicBezTo>
                      <a:cubicBezTo>
                        <a:pt x="8776" y="1104"/>
                        <a:pt x="8791" y="1097"/>
                        <a:pt x="8800" y="1084"/>
                      </a:cubicBezTo>
                      <a:cubicBezTo>
                        <a:pt x="8815" y="1063"/>
                        <a:pt x="8810" y="1033"/>
                        <a:pt x="8789" y="1018"/>
                      </a:cubicBezTo>
                      <a:cubicBezTo>
                        <a:pt x="8780" y="1012"/>
                        <a:pt x="8771" y="1010"/>
                        <a:pt x="8762" y="1010"/>
                      </a:cubicBezTo>
                      <a:moveTo>
                        <a:pt x="2702" y="808"/>
                      </a:moveTo>
                      <a:cubicBezTo>
                        <a:pt x="2693" y="808"/>
                        <a:pt x="2685" y="811"/>
                        <a:pt x="2677" y="815"/>
                      </a:cubicBezTo>
                      <a:cubicBezTo>
                        <a:pt x="2655" y="829"/>
                        <a:pt x="2648" y="858"/>
                        <a:pt x="2662" y="880"/>
                      </a:cubicBezTo>
                      <a:cubicBezTo>
                        <a:pt x="2670" y="895"/>
                        <a:pt x="2686" y="903"/>
                        <a:pt x="2702" y="903"/>
                      </a:cubicBezTo>
                      <a:cubicBezTo>
                        <a:pt x="2710" y="903"/>
                        <a:pt x="2719" y="901"/>
                        <a:pt x="2727" y="896"/>
                      </a:cubicBezTo>
                      <a:cubicBezTo>
                        <a:pt x="2749" y="882"/>
                        <a:pt x="2756" y="853"/>
                        <a:pt x="2742" y="831"/>
                      </a:cubicBezTo>
                      <a:cubicBezTo>
                        <a:pt x="2733" y="816"/>
                        <a:pt x="2718" y="808"/>
                        <a:pt x="2702" y="808"/>
                      </a:cubicBezTo>
                      <a:moveTo>
                        <a:pt x="8446" y="802"/>
                      </a:moveTo>
                      <a:cubicBezTo>
                        <a:pt x="8430" y="802"/>
                        <a:pt x="8414" y="810"/>
                        <a:pt x="8405" y="825"/>
                      </a:cubicBezTo>
                      <a:cubicBezTo>
                        <a:pt x="8392" y="847"/>
                        <a:pt x="8399" y="876"/>
                        <a:pt x="8421" y="890"/>
                      </a:cubicBezTo>
                      <a:cubicBezTo>
                        <a:pt x="8429" y="895"/>
                        <a:pt x="8437" y="897"/>
                        <a:pt x="8446" y="897"/>
                      </a:cubicBezTo>
                      <a:cubicBezTo>
                        <a:pt x="8462" y="897"/>
                        <a:pt x="8477" y="889"/>
                        <a:pt x="8486" y="874"/>
                      </a:cubicBezTo>
                      <a:cubicBezTo>
                        <a:pt x="8500" y="852"/>
                        <a:pt x="8492" y="823"/>
                        <a:pt x="8470" y="809"/>
                      </a:cubicBezTo>
                      <a:cubicBezTo>
                        <a:pt x="8463" y="805"/>
                        <a:pt x="8454" y="802"/>
                        <a:pt x="8446" y="802"/>
                      </a:cubicBezTo>
                      <a:moveTo>
                        <a:pt x="3030" y="623"/>
                      </a:moveTo>
                      <a:cubicBezTo>
                        <a:pt x="3023" y="623"/>
                        <a:pt x="3015" y="624"/>
                        <a:pt x="3008" y="628"/>
                      </a:cubicBezTo>
                      <a:cubicBezTo>
                        <a:pt x="2985" y="640"/>
                        <a:pt x="2976" y="668"/>
                        <a:pt x="2988" y="692"/>
                      </a:cubicBezTo>
                      <a:cubicBezTo>
                        <a:pt x="2997" y="708"/>
                        <a:pt x="3013" y="717"/>
                        <a:pt x="3030" y="717"/>
                      </a:cubicBezTo>
                      <a:cubicBezTo>
                        <a:pt x="3038" y="717"/>
                        <a:pt x="3045" y="715"/>
                        <a:pt x="3052" y="712"/>
                      </a:cubicBezTo>
                      <a:cubicBezTo>
                        <a:pt x="3052" y="712"/>
                        <a:pt x="3052" y="712"/>
                        <a:pt x="3052" y="712"/>
                      </a:cubicBezTo>
                      <a:cubicBezTo>
                        <a:pt x="3075" y="700"/>
                        <a:pt x="3084" y="671"/>
                        <a:pt x="3072" y="648"/>
                      </a:cubicBezTo>
                      <a:cubicBezTo>
                        <a:pt x="3064" y="632"/>
                        <a:pt x="3047" y="623"/>
                        <a:pt x="3030" y="623"/>
                      </a:cubicBezTo>
                      <a:moveTo>
                        <a:pt x="8117" y="617"/>
                      </a:moveTo>
                      <a:cubicBezTo>
                        <a:pt x="8099" y="617"/>
                        <a:pt x="8083" y="626"/>
                        <a:pt x="8074" y="642"/>
                      </a:cubicBezTo>
                      <a:cubicBezTo>
                        <a:pt x="8062" y="666"/>
                        <a:pt x="8071" y="694"/>
                        <a:pt x="8094" y="706"/>
                      </a:cubicBezTo>
                      <a:cubicBezTo>
                        <a:pt x="8095" y="706"/>
                        <a:pt x="8095" y="706"/>
                        <a:pt x="8095" y="706"/>
                      </a:cubicBezTo>
                      <a:cubicBezTo>
                        <a:pt x="8102" y="710"/>
                        <a:pt x="8109" y="712"/>
                        <a:pt x="8116" y="712"/>
                      </a:cubicBezTo>
                      <a:cubicBezTo>
                        <a:pt x="8133" y="712"/>
                        <a:pt x="8150" y="702"/>
                        <a:pt x="8158" y="686"/>
                      </a:cubicBezTo>
                      <a:cubicBezTo>
                        <a:pt x="8170" y="663"/>
                        <a:pt x="8161" y="634"/>
                        <a:pt x="8138" y="622"/>
                      </a:cubicBezTo>
                      <a:cubicBezTo>
                        <a:pt x="8131" y="619"/>
                        <a:pt x="8124" y="617"/>
                        <a:pt x="8117" y="617"/>
                      </a:cubicBezTo>
                      <a:moveTo>
                        <a:pt x="3370" y="460"/>
                      </a:moveTo>
                      <a:cubicBezTo>
                        <a:pt x="3364" y="460"/>
                        <a:pt x="3358" y="461"/>
                        <a:pt x="3351" y="464"/>
                      </a:cubicBezTo>
                      <a:cubicBezTo>
                        <a:pt x="3328" y="474"/>
                        <a:pt x="3317" y="502"/>
                        <a:pt x="3327" y="526"/>
                      </a:cubicBezTo>
                      <a:cubicBezTo>
                        <a:pt x="3335" y="544"/>
                        <a:pt x="3352" y="554"/>
                        <a:pt x="3370" y="554"/>
                      </a:cubicBezTo>
                      <a:cubicBezTo>
                        <a:pt x="3377" y="554"/>
                        <a:pt x="3383" y="553"/>
                        <a:pt x="3389" y="550"/>
                      </a:cubicBezTo>
                      <a:cubicBezTo>
                        <a:pt x="3413" y="540"/>
                        <a:pt x="3424" y="512"/>
                        <a:pt x="3414" y="488"/>
                      </a:cubicBezTo>
                      <a:cubicBezTo>
                        <a:pt x="3406" y="470"/>
                        <a:pt x="3389" y="460"/>
                        <a:pt x="3370" y="460"/>
                      </a:cubicBezTo>
                      <a:moveTo>
                        <a:pt x="7775" y="455"/>
                      </a:moveTo>
                      <a:cubicBezTo>
                        <a:pt x="7757" y="455"/>
                        <a:pt x="7739" y="465"/>
                        <a:pt x="7732" y="483"/>
                      </a:cubicBezTo>
                      <a:cubicBezTo>
                        <a:pt x="7721" y="507"/>
                        <a:pt x="7732" y="535"/>
                        <a:pt x="7756" y="545"/>
                      </a:cubicBezTo>
                      <a:cubicBezTo>
                        <a:pt x="7763" y="548"/>
                        <a:pt x="7769" y="549"/>
                        <a:pt x="7775" y="549"/>
                      </a:cubicBezTo>
                      <a:cubicBezTo>
                        <a:pt x="7793" y="549"/>
                        <a:pt x="7811" y="538"/>
                        <a:pt x="7819" y="521"/>
                      </a:cubicBezTo>
                      <a:cubicBezTo>
                        <a:pt x="7829" y="497"/>
                        <a:pt x="7818" y="469"/>
                        <a:pt x="7794" y="458"/>
                      </a:cubicBezTo>
                      <a:cubicBezTo>
                        <a:pt x="7788" y="456"/>
                        <a:pt x="7782" y="455"/>
                        <a:pt x="7775" y="455"/>
                      </a:cubicBezTo>
                      <a:moveTo>
                        <a:pt x="3721" y="321"/>
                      </a:moveTo>
                      <a:cubicBezTo>
                        <a:pt x="3716" y="321"/>
                        <a:pt x="3710" y="321"/>
                        <a:pt x="3705" y="323"/>
                      </a:cubicBezTo>
                      <a:cubicBezTo>
                        <a:pt x="3680" y="332"/>
                        <a:pt x="3668" y="359"/>
                        <a:pt x="3676" y="384"/>
                      </a:cubicBezTo>
                      <a:cubicBezTo>
                        <a:pt x="3683" y="403"/>
                        <a:pt x="3701" y="415"/>
                        <a:pt x="3721" y="415"/>
                      </a:cubicBezTo>
                      <a:cubicBezTo>
                        <a:pt x="3726" y="415"/>
                        <a:pt x="3732" y="414"/>
                        <a:pt x="3737" y="412"/>
                      </a:cubicBezTo>
                      <a:cubicBezTo>
                        <a:pt x="3761" y="404"/>
                        <a:pt x="3774" y="377"/>
                        <a:pt x="3765" y="352"/>
                      </a:cubicBezTo>
                      <a:cubicBezTo>
                        <a:pt x="3758" y="333"/>
                        <a:pt x="3740" y="321"/>
                        <a:pt x="3721" y="321"/>
                      </a:cubicBezTo>
                      <a:moveTo>
                        <a:pt x="7424" y="316"/>
                      </a:moveTo>
                      <a:cubicBezTo>
                        <a:pt x="7404" y="316"/>
                        <a:pt x="7386" y="328"/>
                        <a:pt x="7379" y="348"/>
                      </a:cubicBezTo>
                      <a:cubicBezTo>
                        <a:pt x="7370" y="372"/>
                        <a:pt x="7383" y="399"/>
                        <a:pt x="7408" y="408"/>
                      </a:cubicBezTo>
                      <a:cubicBezTo>
                        <a:pt x="7413" y="410"/>
                        <a:pt x="7418" y="411"/>
                        <a:pt x="7424" y="411"/>
                      </a:cubicBezTo>
                      <a:cubicBezTo>
                        <a:pt x="7443" y="411"/>
                        <a:pt x="7461" y="399"/>
                        <a:pt x="7468" y="379"/>
                      </a:cubicBezTo>
                      <a:cubicBezTo>
                        <a:pt x="7477" y="355"/>
                        <a:pt x="7464" y="327"/>
                        <a:pt x="7439" y="319"/>
                      </a:cubicBezTo>
                      <a:cubicBezTo>
                        <a:pt x="7434" y="317"/>
                        <a:pt x="7429" y="316"/>
                        <a:pt x="7424" y="316"/>
                      </a:cubicBezTo>
                      <a:moveTo>
                        <a:pt x="4081" y="206"/>
                      </a:moveTo>
                      <a:cubicBezTo>
                        <a:pt x="4076" y="206"/>
                        <a:pt x="4072" y="207"/>
                        <a:pt x="4068" y="208"/>
                      </a:cubicBezTo>
                      <a:cubicBezTo>
                        <a:pt x="4067" y="208"/>
                        <a:pt x="4067" y="208"/>
                        <a:pt x="4067" y="208"/>
                      </a:cubicBezTo>
                      <a:cubicBezTo>
                        <a:pt x="4043" y="215"/>
                        <a:pt x="4028" y="241"/>
                        <a:pt x="4035" y="266"/>
                      </a:cubicBezTo>
                      <a:cubicBezTo>
                        <a:pt x="4041" y="287"/>
                        <a:pt x="4060" y="300"/>
                        <a:pt x="4080" y="300"/>
                      </a:cubicBezTo>
                      <a:cubicBezTo>
                        <a:pt x="4084" y="300"/>
                        <a:pt x="4089" y="300"/>
                        <a:pt x="4093" y="299"/>
                      </a:cubicBezTo>
                      <a:cubicBezTo>
                        <a:pt x="4118" y="292"/>
                        <a:pt x="4133" y="265"/>
                        <a:pt x="4126" y="240"/>
                      </a:cubicBezTo>
                      <a:cubicBezTo>
                        <a:pt x="4120" y="220"/>
                        <a:pt x="4101" y="206"/>
                        <a:pt x="4081" y="206"/>
                      </a:cubicBezTo>
                      <a:moveTo>
                        <a:pt x="7064" y="202"/>
                      </a:moveTo>
                      <a:cubicBezTo>
                        <a:pt x="7043" y="202"/>
                        <a:pt x="7024" y="216"/>
                        <a:pt x="7018" y="237"/>
                      </a:cubicBezTo>
                      <a:cubicBezTo>
                        <a:pt x="7011" y="262"/>
                        <a:pt x="7026" y="288"/>
                        <a:pt x="7051" y="295"/>
                      </a:cubicBezTo>
                      <a:cubicBezTo>
                        <a:pt x="7055" y="296"/>
                        <a:pt x="7059" y="297"/>
                        <a:pt x="7064" y="297"/>
                      </a:cubicBezTo>
                      <a:cubicBezTo>
                        <a:pt x="7084" y="297"/>
                        <a:pt x="7103" y="283"/>
                        <a:pt x="7109" y="262"/>
                      </a:cubicBezTo>
                      <a:cubicBezTo>
                        <a:pt x="7116" y="237"/>
                        <a:pt x="7101" y="211"/>
                        <a:pt x="7076" y="204"/>
                      </a:cubicBezTo>
                      <a:cubicBezTo>
                        <a:pt x="7072" y="203"/>
                        <a:pt x="7068" y="202"/>
                        <a:pt x="7064" y="202"/>
                      </a:cubicBezTo>
                      <a:moveTo>
                        <a:pt x="4447" y="116"/>
                      </a:moveTo>
                      <a:cubicBezTo>
                        <a:pt x="4444" y="116"/>
                        <a:pt x="4441" y="116"/>
                        <a:pt x="4437" y="117"/>
                      </a:cubicBezTo>
                      <a:cubicBezTo>
                        <a:pt x="4412" y="123"/>
                        <a:pt x="4396" y="147"/>
                        <a:pt x="4401" y="173"/>
                      </a:cubicBezTo>
                      <a:cubicBezTo>
                        <a:pt x="4405" y="195"/>
                        <a:pt x="4425" y="211"/>
                        <a:pt x="4447" y="211"/>
                      </a:cubicBezTo>
                      <a:cubicBezTo>
                        <a:pt x="4450" y="211"/>
                        <a:pt x="4453" y="210"/>
                        <a:pt x="4457" y="210"/>
                      </a:cubicBezTo>
                      <a:cubicBezTo>
                        <a:pt x="4482" y="204"/>
                        <a:pt x="4498" y="179"/>
                        <a:pt x="4493" y="154"/>
                      </a:cubicBezTo>
                      <a:cubicBezTo>
                        <a:pt x="4489" y="131"/>
                        <a:pt x="4469" y="116"/>
                        <a:pt x="4447" y="116"/>
                      </a:cubicBezTo>
                      <a:moveTo>
                        <a:pt x="6697" y="113"/>
                      </a:moveTo>
                      <a:cubicBezTo>
                        <a:pt x="6675" y="113"/>
                        <a:pt x="6655" y="129"/>
                        <a:pt x="6651" y="151"/>
                      </a:cubicBezTo>
                      <a:cubicBezTo>
                        <a:pt x="6645" y="177"/>
                        <a:pt x="6662" y="202"/>
                        <a:pt x="6687" y="207"/>
                      </a:cubicBezTo>
                      <a:cubicBezTo>
                        <a:pt x="6691" y="208"/>
                        <a:pt x="6694" y="208"/>
                        <a:pt x="6697" y="208"/>
                      </a:cubicBezTo>
                      <a:cubicBezTo>
                        <a:pt x="6719" y="208"/>
                        <a:pt x="6738" y="192"/>
                        <a:pt x="6743" y="170"/>
                      </a:cubicBezTo>
                      <a:cubicBezTo>
                        <a:pt x="6748" y="145"/>
                        <a:pt x="6732" y="119"/>
                        <a:pt x="6706" y="114"/>
                      </a:cubicBezTo>
                      <a:cubicBezTo>
                        <a:pt x="6703" y="114"/>
                        <a:pt x="6700" y="113"/>
                        <a:pt x="6697" y="113"/>
                      </a:cubicBezTo>
                      <a:moveTo>
                        <a:pt x="4819" y="52"/>
                      </a:moveTo>
                      <a:cubicBezTo>
                        <a:pt x="4817" y="52"/>
                        <a:pt x="4815" y="52"/>
                        <a:pt x="4812" y="52"/>
                      </a:cubicBezTo>
                      <a:cubicBezTo>
                        <a:pt x="4787" y="56"/>
                        <a:pt x="4769" y="80"/>
                        <a:pt x="4772" y="106"/>
                      </a:cubicBezTo>
                      <a:cubicBezTo>
                        <a:pt x="4776" y="129"/>
                        <a:pt x="4796" y="146"/>
                        <a:pt x="4819" y="146"/>
                      </a:cubicBezTo>
                      <a:cubicBezTo>
                        <a:pt x="4821" y="146"/>
                        <a:pt x="4823" y="146"/>
                        <a:pt x="4825" y="146"/>
                      </a:cubicBezTo>
                      <a:cubicBezTo>
                        <a:pt x="4851" y="142"/>
                        <a:pt x="4869" y="118"/>
                        <a:pt x="4866" y="93"/>
                      </a:cubicBezTo>
                      <a:cubicBezTo>
                        <a:pt x="4862" y="69"/>
                        <a:pt x="4842" y="52"/>
                        <a:pt x="4819" y="52"/>
                      </a:cubicBezTo>
                      <a:moveTo>
                        <a:pt x="6325" y="50"/>
                      </a:moveTo>
                      <a:cubicBezTo>
                        <a:pt x="6301" y="50"/>
                        <a:pt x="6281" y="67"/>
                        <a:pt x="6278" y="91"/>
                      </a:cubicBezTo>
                      <a:cubicBezTo>
                        <a:pt x="6274" y="117"/>
                        <a:pt x="6292" y="140"/>
                        <a:pt x="6318" y="144"/>
                      </a:cubicBezTo>
                      <a:cubicBezTo>
                        <a:pt x="6320" y="144"/>
                        <a:pt x="6322" y="144"/>
                        <a:pt x="6325" y="144"/>
                      </a:cubicBezTo>
                      <a:cubicBezTo>
                        <a:pt x="6348" y="144"/>
                        <a:pt x="6368" y="127"/>
                        <a:pt x="6371" y="104"/>
                      </a:cubicBezTo>
                      <a:cubicBezTo>
                        <a:pt x="6375" y="77"/>
                        <a:pt x="6357" y="54"/>
                        <a:pt x="6331" y="50"/>
                      </a:cubicBezTo>
                      <a:cubicBezTo>
                        <a:pt x="6329" y="50"/>
                        <a:pt x="6327" y="50"/>
                        <a:pt x="6325" y="50"/>
                      </a:cubicBezTo>
                      <a:moveTo>
                        <a:pt x="5195" y="13"/>
                      </a:moveTo>
                      <a:cubicBezTo>
                        <a:pt x="5194" y="13"/>
                        <a:pt x="5192" y="13"/>
                        <a:pt x="5191" y="13"/>
                      </a:cubicBezTo>
                      <a:cubicBezTo>
                        <a:pt x="5165" y="15"/>
                        <a:pt x="5146" y="37"/>
                        <a:pt x="5147" y="63"/>
                      </a:cubicBezTo>
                      <a:cubicBezTo>
                        <a:pt x="5149" y="89"/>
                        <a:pt x="5170" y="107"/>
                        <a:pt x="5194" y="107"/>
                      </a:cubicBezTo>
                      <a:cubicBezTo>
                        <a:pt x="5196" y="107"/>
                        <a:pt x="5197" y="107"/>
                        <a:pt x="5198" y="107"/>
                      </a:cubicBezTo>
                      <a:cubicBezTo>
                        <a:pt x="5224" y="106"/>
                        <a:pt x="5243" y="83"/>
                        <a:pt x="5242" y="57"/>
                      </a:cubicBezTo>
                      <a:cubicBezTo>
                        <a:pt x="5240" y="32"/>
                        <a:pt x="5219" y="13"/>
                        <a:pt x="5195" y="13"/>
                      </a:cubicBezTo>
                      <a:moveTo>
                        <a:pt x="5949" y="12"/>
                      </a:moveTo>
                      <a:cubicBezTo>
                        <a:pt x="5924" y="12"/>
                        <a:pt x="5904" y="31"/>
                        <a:pt x="5902" y="56"/>
                      </a:cubicBezTo>
                      <a:cubicBezTo>
                        <a:pt x="5900" y="82"/>
                        <a:pt x="5920" y="105"/>
                        <a:pt x="5946" y="106"/>
                      </a:cubicBezTo>
                      <a:cubicBezTo>
                        <a:pt x="5947" y="106"/>
                        <a:pt x="5948" y="106"/>
                        <a:pt x="5949" y="106"/>
                      </a:cubicBezTo>
                      <a:cubicBezTo>
                        <a:pt x="5974" y="106"/>
                        <a:pt x="5994" y="87"/>
                        <a:pt x="5996" y="62"/>
                      </a:cubicBezTo>
                      <a:cubicBezTo>
                        <a:pt x="5998" y="37"/>
                        <a:pt x="5978" y="14"/>
                        <a:pt x="5952" y="12"/>
                      </a:cubicBezTo>
                      <a:cubicBezTo>
                        <a:pt x="5951" y="12"/>
                        <a:pt x="5950" y="12"/>
                        <a:pt x="5949" y="12"/>
                      </a:cubicBezTo>
                      <a:moveTo>
                        <a:pt x="5572" y="0"/>
                      </a:moveTo>
                      <a:cubicBezTo>
                        <a:pt x="5546" y="0"/>
                        <a:pt x="5525" y="21"/>
                        <a:pt x="5525" y="47"/>
                      </a:cubicBezTo>
                      <a:cubicBezTo>
                        <a:pt x="5525" y="73"/>
                        <a:pt x="5546" y="94"/>
                        <a:pt x="5572" y="94"/>
                      </a:cubicBezTo>
                      <a:cubicBezTo>
                        <a:pt x="5598" y="94"/>
                        <a:pt x="5619" y="73"/>
                        <a:pt x="5619" y="47"/>
                      </a:cubicBezTo>
                      <a:cubicBezTo>
                        <a:pt x="5619" y="21"/>
                        <a:pt x="5598" y="0"/>
                        <a:pt x="5572" y="0"/>
                      </a:cubicBez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73" name="图形"/>
                <p:cNvSpPr>
                  <a:spLocks noChangeArrowheads="1"/>
                </p:cNvSpPr>
                <p:nvPr>
                  <p:custDataLst>
                    <p:tags r:id="rId35"/>
                  </p:custDataLst>
                </p:nvPr>
              </p:nvSpPr>
              <p:spPr bwMode="auto">
                <a:xfrm>
                  <a:off x="6069013" y="6659563"/>
                  <a:ext cx="55563"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74" name="图形"/>
                <p:cNvSpPr>
                  <a:spLocks noChangeArrowheads="1"/>
                </p:cNvSpPr>
                <p:nvPr>
                  <p:custDataLst>
                    <p:tags r:id="rId36"/>
                  </p:custDataLst>
                </p:nvPr>
              </p:nvSpPr>
              <p:spPr bwMode="auto">
                <a:xfrm>
                  <a:off x="5837238" y="6653213"/>
                  <a:ext cx="53975"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75" name="图形"/>
                <p:cNvSpPr>
                  <a:spLocks noChangeArrowheads="1"/>
                </p:cNvSpPr>
                <p:nvPr>
                  <p:custDataLst>
                    <p:tags r:id="rId37"/>
                  </p:custDataLst>
                </p:nvPr>
              </p:nvSpPr>
              <p:spPr bwMode="auto">
                <a:xfrm>
                  <a:off x="5607050" y="6629400"/>
                  <a:ext cx="508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76" name="图形"/>
                <p:cNvSpPr>
                  <a:spLocks noChangeArrowheads="1"/>
                </p:cNvSpPr>
                <p:nvPr>
                  <p:custDataLst>
                    <p:tags r:id="rId38"/>
                  </p:custDataLst>
                </p:nvPr>
              </p:nvSpPr>
              <p:spPr bwMode="auto">
                <a:xfrm>
                  <a:off x="5380038" y="6589713"/>
                  <a:ext cx="47625"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77" name="图形"/>
                <p:cNvSpPr>
                  <a:spLocks noChangeArrowheads="1"/>
                </p:cNvSpPr>
                <p:nvPr>
                  <p:custDataLst>
                    <p:tags r:id="rId39"/>
                  </p:custDataLst>
                </p:nvPr>
              </p:nvSpPr>
              <p:spPr bwMode="auto">
                <a:xfrm>
                  <a:off x="5156200" y="6534150"/>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78" name="图形"/>
                <p:cNvSpPr>
                  <a:spLocks noChangeArrowheads="1"/>
                </p:cNvSpPr>
                <p:nvPr>
                  <p:custDataLst>
                    <p:tags r:id="rId40"/>
                  </p:custDataLst>
                </p:nvPr>
              </p:nvSpPr>
              <p:spPr bwMode="auto">
                <a:xfrm>
                  <a:off x="4938713" y="6462713"/>
                  <a:ext cx="36513"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79" name="图形"/>
                <p:cNvSpPr>
                  <a:spLocks noChangeArrowheads="1"/>
                </p:cNvSpPr>
                <p:nvPr>
                  <p:custDataLst>
                    <p:tags r:id="rId41"/>
                  </p:custDataLst>
                </p:nvPr>
              </p:nvSpPr>
              <p:spPr bwMode="auto">
                <a:xfrm>
                  <a:off x="4725988" y="6376988"/>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80" name="图形"/>
                <p:cNvSpPr>
                  <a:spLocks noChangeArrowheads="1"/>
                </p:cNvSpPr>
                <p:nvPr>
                  <p:custDataLst>
                    <p:tags r:id="rId42"/>
                  </p:custDataLst>
                </p:nvPr>
              </p:nvSpPr>
              <p:spPr bwMode="auto">
                <a:xfrm>
                  <a:off x="4521200" y="6275388"/>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81" name="图形"/>
                <p:cNvSpPr>
                  <a:spLocks noChangeArrowheads="1"/>
                </p:cNvSpPr>
                <p:nvPr>
                  <p:custDataLst>
                    <p:tags r:id="rId43"/>
                  </p:custDataLst>
                </p:nvPr>
              </p:nvSpPr>
              <p:spPr bwMode="auto">
                <a:xfrm>
                  <a:off x="4324350" y="6159500"/>
                  <a:ext cx="190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82" name="图形"/>
                <p:cNvSpPr>
                  <a:spLocks noChangeArrowheads="1"/>
                </p:cNvSpPr>
                <p:nvPr>
                  <p:custDataLst>
                    <p:tags r:id="rId44"/>
                  </p:custDataLst>
                </p:nvPr>
              </p:nvSpPr>
              <p:spPr bwMode="auto">
                <a:xfrm>
                  <a:off x="4135438" y="6029325"/>
                  <a:ext cx="14288" cy="142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83" name="图形"/>
                <p:cNvSpPr>
                  <a:spLocks noChangeArrowheads="1"/>
                </p:cNvSpPr>
                <p:nvPr>
                  <p:custDataLst>
                    <p:tags r:id="rId45"/>
                  </p:custDataLst>
                </p:nvPr>
              </p:nvSpPr>
              <p:spPr bwMode="auto">
                <a:xfrm>
                  <a:off x="3956050" y="5884863"/>
                  <a:ext cx="11113"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84" name="图形"/>
                <p:cNvSpPr>
                  <a:spLocks noChangeArrowheads="1"/>
                </p:cNvSpPr>
                <p:nvPr>
                  <p:custDataLst>
                    <p:tags r:id="rId46"/>
                  </p:custDataLst>
                </p:nvPr>
              </p:nvSpPr>
              <p:spPr bwMode="auto">
                <a:xfrm>
                  <a:off x="3786188" y="5727700"/>
                  <a:ext cx="9525" cy="7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85" name="图形"/>
                <p:cNvSpPr>
                  <a:spLocks noChangeArrowheads="1"/>
                </p:cNvSpPr>
                <p:nvPr>
                  <p:custDataLst>
                    <p:tags r:id="rId47"/>
                  </p:custDataLst>
                </p:nvPr>
              </p:nvSpPr>
              <p:spPr bwMode="auto">
                <a:xfrm>
                  <a:off x="3630613" y="5557838"/>
                  <a:ext cx="4763"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86" name="图形"/>
                <p:cNvSpPr>
                  <a:spLocks noChangeArrowheads="1"/>
                </p:cNvSpPr>
                <p:nvPr>
                  <p:custDataLst>
                    <p:tags r:id="rId48"/>
                  </p:custDataLst>
                </p:nvPr>
              </p:nvSpPr>
              <p:spPr bwMode="auto">
                <a:xfrm>
                  <a:off x="3482975" y="5378450"/>
                  <a:ext cx="6350" cy="4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87" name="图形"/>
                <p:cNvSpPr>
                  <a:spLocks noChangeArrowheads="1"/>
                </p:cNvSpPr>
                <p:nvPr>
                  <p:custDataLst>
                    <p:tags r:id="rId49"/>
                  </p:custDataLst>
                </p:nvPr>
              </p:nvSpPr>
              <p:spPr bwMode="auto">
                <a:xfrm>
                  <a:off x="3351213" y="5186363"/>
                  <a:ext cx="4763"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88" name="图形"/>
                <p:cNvSpPr>
                  <a:spLocks noChangeArrowheads="1"/>
                </p:cNvSpPr>
                <p:nvPr>
                  <p:custDataLst>
                    <p:tags r:id="rId50"/>
                  </p:custDataLst>
                </p:nvPr>
              </p:nvSpPr>
              <p:spPr bwMode="auto">
                <a:xfrm>
                  <a:off x="3230563" y="4986338"/>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89" name="图形"/>
                <p:cNvSpPr>
                  <a:spLocks noChangeArrowheads="1"/>
                </p:cNvSpPr>
                <p:nvPr>
                  <p:custDataLst>
                    <p:tags r:id="rId51"/>
                  </p:custDataLst>
                </p:nvPr>
              </p:nvSpPr>
              <p:spPr bwMode="auto">
                <a:xfrm>
                  <a:off x="3125788" y="4778375"/>
                  <a:ext cx="7938" cy="7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90" name="图形"/>
                <p:cNvSpPr>
                  <a:spLocks noChangeArrowheads="1"/>
                </p:cNvSpPr>
                <p:nvPr>
                  <p:custDataLst>
                    <p:tags r:id="rId52"/>
                  </p:custDataLst>
                </p:nvPr>
              </p:nvSpPr>
              <p:spPr bwMode="auto">
                <a:xfrm>
                  <a:off x="3035300" y="4562475"/>
                  <a:ext cx="11113"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91" name="图形"/>
                <p:cNvSpPr>
                  <a:spLocks noChangeArrowheads="1"/>
                </p:cNvSpPr>
                <p:nvPr>
                  <p:custDataLst>
                    <p:tags r:id="rId53"/>
                  </p:custDataLst>
                </p:nvPr>
              </p:nvSpPr>
              <p:spPr bwMode="auto">
                <a:xfrm>
                  <a:off x="2959100" y="4340225"/>
                  <a:ext cx="14288" cy="142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92" name="图形"/>
                <p:cNvSpPr>
                  <a:spLocks noChangeArrowheads="1"/>
                </p:cNvSpPr>
                <p:nvPr>
                  <p:custDataLst>
                    <p:tags r:id="rId54"/>
                  </p:custDataLst>
                </p:nvPr>
              </p:nvSpPr>
              <p:spPr bwMode="auto">
                <a:xfrm>
                  <a:off x="2900363" y="4113213"/>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93" name="图形"/>
                <p:cNvSpPr>
                  <a:spLocks noChangeArrowheads="1"/>
                </p:cNvSpPr>
                <p:nvPr>
                  <p:custDataLst>
                    <p:tags r:id="rId55"/>
                  </p:custDataLst>
                </p:nvPr>
              </p:nvSpPr>
              <p:spPr bwMode="auto">
                <a:xfrm>
                  <a:off x="2859088" y="3883025"/>
                  <a:ext cx="190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94" name="图形"/>
                <p:cNvSpPr>
                  <a:spLocks noChangeArrowheads="1"/>
                </p:cNvSpPr>
                <p:nvPr>
                  <p:custDataLst>
                    <p:tags r:id="rId56"/>
                  </p:custDataLst>
                </p:nvPr>
              </p:nvSpPr>
              <p:spPr bwMode="auto">
                <a:xfrm>
                  <a:off x="2832100" y="3651250"/>
                  <a:ext cx="22225" cy="20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95" name="图形"/>
                <p:cNvSpPr>
                  <a:spLocks noChangeArrowheads="1"/>
                </p:cNvSpPr>
                <p:nvPr>
                  <p:custDataLst>
                    <p:tags r:id="rId57"/>
                  </p:custDataLst>
                </p:nvPr>
              </p:nvSpPr>
              <p:spPr bwMode="auto">
                <a:xfrm>
                  <a:off x="2822575" y="3416300"/>
                  <a:ext cx="23813"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96" name="图形"/>
                <p:cNvSpPr>
                  <a:spLocks noChangeArrowheads="1"/>
                </p:cNvSpPr>
                <p:nvPr>
                  <p:custDataLst>
                    <p:tags r:id="rId58"/>
                  </p:custDataLst>
                </p:nvPr>
              </p:nvSpPr>
              <p:spPr bwMode="auto">
                <a:xfrm>
                  <a:off x="2828925" y="3182938"/>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97" name="图形"/>
                <p:cNvSpPr>
                  <a:spLocks noChangeArrowheads="1"/>
                </p:cNvSpPr>
                <p:nvPr>
                  <p:custDataLst>
                    <p:tags r:id="rId59"/>
                  </p:custDataLst>
                </p:nvPr>
              </p:nvSpPr>
              <p:spPr bwMode="auto">
                <a:xfrm>
                  <a:off x="2852738" y="2951163"/>
                  <a:ext cx="30163"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98" name="图形"/>
                <p:cNvSpPr>
                  <a:spLocks noChangeArrowheads="1"/>
                </p:cNvSpPr>
                <p:nvPr>
                  <p:custDataLst>
                    <p:tags r:id="rId60"/>
                  </p:custDataLst>
                </p:nvPr>
              </p:nvSpPr>
              <p:spPr bwMode="auto">
                <a:xfrm>
                  <a:off x="2894013" y="2720975"/>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199" name="图形"/>
                <p:cNvSpPr>
                  <a:spLocks noChangeArrowheads="1"/>
                </p:cNvSpPr>
                <p:nvPr>
                  <p:custDataLst>
                    <p:tags r:id="rId61"/>
                  </p:custDataLst>
                </p:nvPr>
              </p:nvSpPr>
              <p:spPr bwMode="auto">
                <a:xfrm>
                  <a:off x="2951163" y="2495550"/>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00" name="图形"/>
                <p:cNvSpPr>
                  <a:spLocks noChangeArrowheads="1"/>
                </p:cNvSpPr>
                <p:nvPr>
                  <p:custDataLst>
                    <p:tags r:id="rId62"/>
                  </p:custDataLst>
                </p:nvPr>
              </p:nvSpPr>
              <p:spPr bwMode="auto">
                <a:xfrm>
                  <a:off x="3022600" y="2273300"/>
                  <a:ext cx="34925"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01" name="图形"/>
                <p:cNvSpPr>
                  <a:spLocks noChangeArrowheads="1"/>
                </p:cNvSpPr>
                <p:nvPr>
                  <p:custDataLst>
                    <p:tags r:id="rId63"/>
                  </p:custDataLst>
                </p:nvPr>
              </p:nvSpPr>
              <p:spPr bwMode="auto">
                <a:xfrm>
                  <a:off x="3111500" y="2057400"/>
                  <a:ext cx="34925" cy="34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02" name="图形"/>
                <p:cNvSpPr>
                  <a:spLocks noChangeArrowheads="1"/>
                </p:cNvSpPr>
                <p:nvPr>
                  <p:custDataLst>
                    <p:tags r:id="rId64"/>
                  </p:custDataLst>
                </p:nvPr>
              </p:nvSpPr>
              <p:spPr bwMode="auto">
                <a:xfrm>
                  <a:off x="3216275" y="1849438"/>
                  <a:ext cx="36513" cy="36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03" name="图形"/>
                <p:cNvSpPr>
                  <a:spLocks noChangeArrowheads="1"/>
                </p:cNvSpPr>
                <p:nvPr>
                  <p:custDataLst>
                    <p:tags r:id="rId65"/>
                  </p:custDataLst>
                </p:nvPr>
              </p:nvSpPr>
              <p:spPr bwMode="auto">
                <a:xfrm>
                  <a:off x="3333750" y="1647825"/>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04" name="图形"/>
                <p:cNvSpPr>
                  <a:spLocks noChangeArrowheads="1"/>
                </p:cNvSpPr>
                <p:nvPr>
                  <p:custDataLst>
                    <p:tags r:id="rId66"/>
                  </p:custDataLst>
                </p:nvPr>
              </p:nvSpPr>
              <p:spPr bwMode="auto">
                <a:xfrm>
                  <a:off x="3465513" y="1457325"/>
                  <a:ext cx="41275"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05" name="图形"/>
                <p:cNvSpPr>
                  <a:spLocks noChangeArrowheads="1"/>
                </p:cNvSpPr>
                <p:nvPr>
                  <p:custDataLst>
                    <p:tags r:id="rId67"/>
                  </p:custDataLst>
                </p:nvPr>
              </p:nvSpPr>
              <p:spPr bwMode="auto">
                <a:xfrm>
                  <a:off x="3611563" y="1274763"/>
                  <a:ext cx="41275" cy="41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06" name="图形"/>
                <p:cNvSpPr>
                  <a:spLocks noChangeArrowheads="1"/>
                </p:cNvSpPr>
                <p:nvPr>
                  <p:custDataLst>
                    <p:tags r:id="rId68"/>
                  </p:custDataLst>
                </p:nvPr>
              </p:nvSpPr>
              <p:spPr bwMode="auto">
                <a:xfrm>
                  <a:off x="3768725" y="1103313"/>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07" name="图形"/>
                <p:cNvSpPr>
                  <a:spLocks noChangeArrowheads="1"/>
                </p:cNvSpPr>
                <p:nvPr>
                  <p:custDataLst>
                    <p:tags r:id="rId69"/>
                  </p:custDataLst>
                </p:nvPr>
              </p:nvSpPr>
              <p:spPr bwMode="auto">
                <a:xfrm>
                  <a:off x="3938588" y="944563"/>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08" name="图形"/>
                <p:cNvSpPr>
                  <a:spLocks noChangeArrowheads="1"/>
                </p:cNvSpPr>
                <p:nvPr>
                  <p:custDataLst>
                    <p:tags r:id="rId70"/>
                  </p:custDataLst>
                </p:nvPr>
              </p:nvSpPr>
              <p:spPr bwMode="auto">
                <a:xfrm>
                  <a:off x="4119563" y="798513"/>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09" name="图形"/>
                <p:cNvSpPr>
                  <a:spLocks noChangeArrowheads="1"/>
                </p:cNvSpPr>
                <p:nvPr>
                  <p:custDataLst>
                    <p:tags r:id="rId71"/>
                  </p:custDataLst>
                </p:nvPr>
              </p:nvSpPr>
              <p:spPr bwMode="auto">
                <a:xfrm>
                  <a:off x="4308475" y="663575"/>
                  <a:ext cx="49213"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10" name="图形"/>
                <p:cNvSpPr>
                  <a:spLocks noChangeArrowheads="1"/>
                </p:cNvSpPr>
                <p:nvPr>
                  <p:custDataLst>
                    <p:tags r:id="rId72"/>
                  </p:custDataLst>
                </p:nvPr>
              </p:nvSpPr>
              <p:spPr bwMode="auto">
                <a:xfrm>
                  <a:off x="4508500" y="544513"/>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11" name="图形"/>
                <p:cNvSpPr>
                  <a:spLocks noChangeArrowheads="1"/>
                </p:cNvSpPr>
                <p:nvPr>
                  <p:custDataLst>
                    <p:tags r:id="rId73"/>
                  </p:custDataLst>
                </p:nvPr>
              </p:nvSpPr>
              <p:spPr bwMode="auto">
                <a:xfrm>
                  <a:off x="4716463" y="438150"/>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12" name="图形"/>
                <p:cNvSpPr>
                  <a:spLocks noChangeArrowheads="1"/>
                </p:cNvSpPr>
                <p:nvPr>
                  <p:custDataLst>
                    <p:tags r:id="rId74"/>
                  </p:custDataLst>
                </p:nvPr>
              </p:nvSpPr>
              <p:spPr bwMode="auto">
                <a:xfrm>
                  <a:off x="4929188" y="349250"/>
                  <a:ext cx="53975"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13" name="图形"/>
                <p:cNvSpPr>
                  <a:spLocks noChangeArrowheads="1"/>
                </p:cNvSpPr>
                <p:nvPr>
                  <p:custDataLst>
                    <p:tags r:id="rId75"/>
                  </p:custDataLst>
                </p:nvPr>
              </p:nvSpPr>
              <p:spPr bwMode="auto">
                <a:xfrm>
                  <a:off x="5149850" y="274638"/>
                  <a:ext cx="53975"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14" name="图形"/>
                <p:cNvSpPr>
                  <a:spLocks noChangeArrowheads="1"/>
                </p:cNvSpPr>
                <p:nvPr>
                  <p:custDataLst>
                    <p:tags r:id="rId76"/>
                  </p:custDataLst>
                </p:nvPr>
              </p:nvSpPr>
              <p:spPr bwMode="auto">
                <a:xfrm>
                  <a:off x="5375275" y="215900"/>
                  <a:ext cx="53975"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15" name="图形"/>
                <p:cNvSpPr>
                  <a:spLocks noChangeArrowheads="1"/>
                </p:cNvSpPr>
                <p:nvPr>
                  <p:custDataLst>
                    <p:tags r:id="rId77"/>
                  </p:custDataLst>
                </p:nvPr>
              </p:nvSpPr>
              <p:spPr bwMode="auto">
                <a:xfrm>
                  <a:off x="5603875" y="174625"/>
                  <a:ext cx="55563"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16" name="图形"/>
                <p:cNvSpPr>
                  <a:spLocks noChangeArrowheads="1"/>
                </p:cNvSpPr>
                <p:nvPr>
                  <p:custDataLst>
                    <p:tags r:id="rId78"/>
                  </p:custDataLst>
                </p:nvPr>
              </p:nvSpPr>
              <p:spPr bwMode="auto">
                <a:xfrm>
                  <a:off x="5834063" y="149225"/>
                  <a:ext cx="58738"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17" name="图形"/>
                <p:cNvSpPr>
                  <a:spLocks noChangeArrowheads="1"/>
                </p:cNvSpPr>
                <p:nvPr>
                  <p:custDataLst>
                    <p:tags r:id="rId79"/>
                  </p:custDataLst>
                </p:nvPr>
              </p:nvSpPr>
              <p:spPr bwMode="auto">
                <a:xfrm>
                  <a:off x="6065838" y="139700"/>
                  <a:ext cx="58738"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18" name="图形"/>
                <p:cNvSpPr>
                  <a:spLocks noChangeArrowheads="1"/>
                </p:cNvSpPr>
                <p:nvPr>
                  <p:custDataLst>
                    <p:tags r:id="rId80"/>
                  </p:custDataLst>
                </p:nvPr>
              </p:nvSpPr>
              <p:spPr bwMode="auto">
                <a:xfrm>
                  <a:off x="6299200" y="147638"/>
                  <a:ext cx="58738"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19" name="图形"/>
                <p:cNvSpPr>
                  <a:spLocks noChangeArrowheads="1"/>
                </p:cNvSpPr>
                <p:nvPr>
                  <p:custDataLst>
                    <p:tags r:id="rId81"/>
                  </p:custDataLst>
                </p:nvPr>
              </p:nvSpPr>
              <p:spPr bwMode="auto">
                <a:xfrm>
                  <a:off x="6529388" y="171450"/>
                  <a:ext cx="60325"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20" name="图形"/>
                <p:cNvSpPr>
                  <a:spLocks noChangeArrowheads="1"/>
                </p:cNvSpPr>
                <p:nvPr>
                  <p:custDataLst>
                    <p:tags r:id="rId82"/>
                  </p:custDataLst>
                </p:nvPr>
              </p:nvSpPr>
              <p:spPr bwMode="auto">
                <a:xfrm>
                  <a:off x="6757988" y="212725"/>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21" name="图形"/>
                <p:cNvSpPr>
                  <a:spLocks noChangeArrowheads="1"/>
                </p:cNvSpPr>
                <p:nvPr>
                  <p:custDataLst>
                    <p:tags r:id="rId83"/>
                  </p:custDataLst>
                </p:nvPr>
              </p:nvSpPr>
              <p:spPr bwMode="auto">
                <a:xfrm>
                  <a:off x="6983413" y="269875"/>
                  <a:ext cx="63500"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22" name="图形"/>
                <p:cNvSpPr>
                  <a:spLocks noChangeArrowheads="1"/>
                </p:cNvSpPr>
                <p:nvPr>
                  <p:custDataLst>
                    <p:tags r:id="rId84"/>
                  </p:custDataLst>
                </p:nvPr>
              </p:nvSpPr>
              <p:spPr bwMode="auto">
                <a:xfrm>
                  <a:off x="7204075" y="342900"/>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23" name="图形"/>
                <p:cNvSpPr>
                  <a:spLocks noChangeArrowheads="1"/>
                </p:cNvSpPr>
                <p:nvPr>
                  <p:custDataLst>
                    <p:tags r:id="rId85"/>
                  </p:custDataLst>
                </p:nvPr>
              </p:nvSpPr>
              <p:spPr bwMode="auto">
                <a:xfrm>
                  <a:off x="7418388" y="431800"/>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24" name="图形"/>
                <p:cNvSpPr>
                  <a:spLocks noChangeArrowheads="1"/>
                </p:cNvSpPr>
                <p:nvPr>
                  <p:custDataLst>
                    <p:tags r:id="rId86"/>
                  </p:custDataLst>
                </p:nvPr>
              </p:nvSpPr>
              <p:spPr bwMode="auto">
                <a:xfrm>
                  <a:off x="7626350" y="536575"/>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25" name="图形"/>
                <p:cNvSpPr>
                  <a:spLocks noChangeArrowheads="1"/>
                </p:cNvSpPr>
                <p:nvPr>
                  <p:custDataLst>
                    <p:tags r:id="rId87"/>
                  </p:custDataLst>
                </p:nvPr>
              </p:nvSpPr>
              <p:spPr bwMode="auto">
                <a:xfrm>
                  <a:off x="7826375" y="655638"/>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26" name="图形"/>
                <p:cNvSpPr>
                  <a:spLocks noChangeArrowheads="1"/>
                </p:cNvSpPr>
                <p:nvPr>
                  <p:custDataLst>
                    <p:tags r:id="rId88"/>
                  </p:custDataLst>
                </p:nvPr>
              </p:nvSpPr>
              <p:spPr bwMode="auto">
                <a:xfrm>
                  <a:off x="8018463" y="787400"/>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27" name="图形"/>
                <p:cNvSpPr>
                  <a:spLocks noChangeArrowheads="1"/>
                </p:cNvSpPr>
                <p:nvPr>
                  <p:custDataLst>
                    <p:tags r:id="rId89"/>
                  </p:custDataLst>
                </p:nvPr>
              </p:nvSpPr>
              <p:spPr bwMode="auto">
                <a:xfrm>
                  <a:off x="8199438" y="933450"/>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28" name="图形"/>
                <p:cNvSpPr>
                  <a:spLocks noChangeArrowheads="1"/>
                </p:cNvSpPr>
                <p:nvPr>
                  <p:custDataLst>
                    <p:tags r:id="rId90"/>
                  </p:custDataLst>
                </p:nvPr>
              </p:nvSpPr>
              <p:spPr bwMode="auto">
                <a:xfrm>
                  <a:off x="8369300" y="1092200"/>
                  <a:ext cx="65088"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29" name="图形"/>
                <p:cNvSpPr>
                  <a:spLocks noChangeArrowheads="1"/>
                </p:cNvSpPr>
                <p:nvPr>
                  <p:custDataLst>
                    <p:tags r:id="rId91"/>
                  </p:custDataLst>
                </p:nvPr>
              </p:nvSpPr>
              <p:spPr bwMode="auto">
                <a:xfrm>
                  <a:off x="8528050" y="1262063"/>
                  <a:ext cx="65088" cy="65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30" name="图形"/>
                <p:cNvSpPr>
                  <a:spLocks noChangeArrowheads="1"/>
                </p:cNvSpPr>
                <p:nvPr>
                  <p:custDataLst>
                    <p:tags r:id="rId92"/>
                  </p:custDataLst>
                </p:nvPr>
              </p:nvSpPr>
              <p:spPr bwMode="auto">
                <a:xfrm>
                  <a:off x="8674100" y="1443038"/>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31" name="图形"/>
                <p:cNvSpPr>
                  <a:spLocks noChangeArrowheads="1"/>
                </p:cNvSpPr>
                <p:nvPr>
                  <p:custDataLst>
                    <p:tags r:id="rId93"/>
                  </p:custDataLst>
                </p:nvPr>
              </p:nvSpPr>
              <p:spPr bwMode="auto">
                <a:xfrm>
                  <a:off x="8809038" y="1635125"/>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32" name="图形"/>
                <p:cNvSpPr>
                  <a:spLocks noChangeArrowheads="1"/>
                </p:cNvSpPr>
                <p:nvPr>
                  <p:custDataLst>
                    <p:tags r:id="rId94"/>
                  </p:custDataLst>
                </p:nvPr>
              </p:nvSpPr>
              <p:spPr bwMode="auto">
                <a:xfrm>
                  <a:off x="8931275" y="1838325"/>
                  <a:ext cx="55563"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33" name="图形"/>
                <p:cNvSpPr>
                  <a:spLocks noChangeArrowheads="1"/>
                </p:cNvSpPr>
                <p:nvPr>
                  <p:custDataLst>
                    <p:tags r:id="rId95"/>
                  </p:custDataLst>
                </p:nvPr>
              </p:nvSpPr>
              <p:spPr bwMode="auto">
                <a:xfrm>
                  <a:off x="9039225" y="2049463"/>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34" name="图形"/>
                <p:cNvSpPr>
                  <a:spLocks noChangeArrowheads="1"/>
                </p:cNvSpPr>
                <p:nvPr>
                  <p:custDataLst>
                    <p:tags r:id="rId96"/>
                  </p:custDataLst>
                </p:nvPr>
              </p:nvSpPr>
              <p:spPr bwMode="auto">
                <a:xfrm>
                  <a:off x="9131300" y="2266950"/>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35" name="图形"/>
                <p:cNvSpPr>
                  <a:spLocks noChangeArrowheads="1"/>
                </p:cNvSpPr>
                <p:nvPr>
                  <p:custDataLst>
                    <p:tags r:id="rId97"/>
                  </p:custDataLst>
                </p:nvPr>
              </p:nvSpPr>
              <p:spPr bwMode="auto">
                <a:xfrm>
                  <a:off x="9207500" y="2490788"/>
                  <a:ext cx="38100" cy="36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36" name="图形"/>
                <p:cNvSpPr>
                  <a:spLocks noChangeArrowheads="1"/>
                </p:cNvSpPr>
                <p:nvPr>
                  <p:custDataLst>
                    <p:tags r:id="rId98"/>
                  </p:custDataLst>
                </p:nvPr>
              </p:nvSpPr>
              <p:spPr bwMode="auto">
                <a:xfrm>
                  <a:off x="9267825" y="2719388"/>
                  <a:ext cx="31750"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37" name="图形"/>
                <p:cNvSpPr>
                  <a:spLocks noChangeArrowheads="1"/>
                </p:cNvSpPr>
                <p:nvPr>
                  <p:custDataLst>
                    <p:tags r:id="rId99"/>
                  </p:custDataLst>
                </p:nvPr>
              </p:nvSpPr>
              <p:spPr bwMode="auto">
                <a:xfrm>
                  <a:off x="9312275" y="2951163"/>
                  <a:ext cx="25400"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38" name="图形"/>
                <p:cNvSpPr>
                  <a:spLocks noChangeArrowheads="1"/>
                </p:cNvSpPr>
                <p:nvPr>
                  <p:custDataLst>
                    <p:tags r:id="rId100"/>
                  </p:custDataLst>
                </p:nvPr>
              </p:nvSpPr>
              <p:spPr bwMode="auto">
                <a:xfrm>
                  <a:off x="9339263" y="3184525"/>
                  <a:ext cx="22225"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39" name="图形"/>
                <p:cNvSpPr>
                  <a:spLocks noChangeArrowheads="1"/>
                </p:cNvSpPr>
                <p:nvPr>
                  <p:custDataLst>
                    <p:tags r:id="rId101"/>
                  </p:custDataLst>
                </p:nvPr>
              </p:nvSpPr>
              <p:spPr bwMode="auto">
                <a:xfrm>
                  <a:off x="9350375" y="3417888"/>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40" name="图形"/>
                <p:cNvSpPr>
                  <a:spLocks noChangeArrowheads="1"/>
                </p:cNvSpPr>
                <p:nvPr>
                  <p:custDataLst>
                    <p:tags r:id="rId102"/>
                  </p:custDataLst>
                </p:nvPr>
              </p:nvSpPr>
              <p:spPr bwMode="auto">
                <a:xfrm>
                  <a:off x="9342438" y="3651250"/>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41" name="图形"/>
                <p:cNvSpPr>
                  <a:spLocks noChangeArrowheads="1"/>
                </p:cNvSpPr>
                <p:nvPr>
                  <p:custDataLst>
                    <p:tags r:id="rId103"/>
                  </p:custDataLst>
                </p:nvPr>
              </p:nvSpPr>
              <p:spPr bwMode="auto">
                <a:xfrm>
                  <a:off x="9318625" y="388302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42" name="图形"/>
                <p:cNvSpPr>
                  <a:spLocks noChangeArrowheads="1"/>
                </p:cNvSpPr>
                <p:nvPr>
                  <p:custDataLst>
                    <p:tags r:id="rId104"/>
                  </p:custDataLst>
                </p:nvPr>
              </p:nvSpPr>
              <p:spPr bwMode="auto">
                <a:xfrm>
                  <a:off x="9277350" y="411162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43" name="图形"/>
                <p:cNvSpPr>
                  <a:spLocks noChangeArrowheads="1"/>
                </p:cNvSpPr>
                <p:nvPr>
                  <p:custDataLst>
                    <p:tags r:id="rId105"/>
                  </p:custDataLst>
                </p:nvPr>
              </p:nvSpPr>
              <p:spPr bwMode="auto">
                <a:xfrm>
                  <a:off x="9218613" y="4335463"/>
                  <a:ext cx="17463"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44" name="图形"/>
                <p:cNvSpPr>
                  <a:spLocks noChangeArrowheads="1"/>
                </p:cNvSpPr>
                <p:nvPr>
                  <p:custDataLst>
                    <p:tags r:id="rId106"/>
                  </p:custDataLst>
                </p:nvPr>
              </p:nvSpPr>
              <p:spPr bwMode="auto">
                <a:xfrm>
                  <a:off x="9144000" y="4556125"/>
                  <a:ext cx="190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45" name="图形"/>
                <p:cNvSpPr>
                  <a:spLocks noChangeArrowheads="1"/>
                </p:cNvSpPr>
                <p:nvPr>
                  <p:custDataLst>
                    <p:tags r:id="rId107"/>
                  </p:custDataLst>
                </p:nvPr>
              </p:nvSpPr>
              <p:spPr bwMode="auto">
                <a:xfrm>
                  <a:off x="9055100" y="4770438"/>
                  <a:ext cx="190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46" name="图形"/>
                <p:cNvSpPr>
                  <a:spLocks noChangeArrowheads="1"/>
                </p:cNvSpPr>
                <p:nvPr>
                  <p:custDataLst>
                    <p:tags r:id="rId108"/>
                  </p:custDataLst>
                </p:nvPr>
              </p:nvSpPr>
              <p:spPr bwMode="auto">
                <a:xfrm>
                  <a:off x="8950325" y="4978400"/>
                  <a:ext cx="20638" cy="20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47" name="图形"/>
                <p:cNvSpPr>
                  <a:spLocks noChangeArrowheads="1"/>
                </p:cNvSpPr>
                <p:nvPr>
                  <p:custDataLst>
                    <p:tags r:id="rId109"/>
                  </p:custDataLst>
                </p:nvPr>
              </p:nvSpPr>
              <p:spPr bwMode="auto">
                <a:xfrm>
                  <a:off x="8829675" y="5176838"/>
                  <a:ext cx="23813"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48" name="图形"/>
                <p:cNvSpPr>
                  <a:spLocks noChangeArrowheads="1"/>
                </p:cNvSpPr>
                <p:nvPr>
                  <p:custDataLst>
                    <p:tags r:id="rId110"/>
                  </p:custDataLst>
                </p:nvPr>
              </p:nvSpPr>
              <p:spPr bwMode="auto">
                <a:xfrm>
                  <a:off x="8694738" y="5365750"/>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49" name="图形"/>
                <p:cNvSpPr>
                  <a:spLocks noChangeArrowheads="1"/>
                </p:cNvSpPr>
                <p:nvPr>
                  <p:custDataLst>
                    <p:tags r:id="rId111"/>
                  </p:custDataLst>
                </p:nvPr>
              </p:nvSpPr>
              <p:spPr bwMode="auto">
                <a:xfrm>
                  <a:off x="8547100" y="554513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50" name="图形"/>
                <p:cNvSpPr>
                  <a:spLocks noChangeArrowheads="1"/>
                </p:cNvSpPr>
                <p:nvPr>
                  <p:custDataLst>
                    <p:tags r:id="rId112"/>
                  </p:custDataLst>
                </p:nvPr>
              </p:nvSpPr>
              <p:spPr bwMode="auto">
                <a:xfrm>
                  <a:off x="8386763" y="5713413"/>
                  <a:ext cx="33338"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51" name="图形"/>
                <p:cNvSpPr>
                  <a:spLocks noChangeArrowheads="1"/>
                </p:cNvSpPr>
                <p:nvPr>
                  <p:custDataLst>
                    <p:tags r:id="rId113"/>
                  </p:custDataLst>
                </p:nvPr>
              </p:nvSpPr>
              <p:spPr bwMode="auto">
                <a:xfrm>
                  <a:off x="8215313" y="5870575"/>
                  <a:ext cx="34925" cy="36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52" name="图形"/>
                <p:cNvSpPr>
                  <a:spLocks noChangeArrowheads="1"/>
                </p:cNvSpPr>
                <p:nvPr>
                  <p:custDataLst>
                    <p:tags r:id="rId114"/>
                  </p:custDataLst>
                </p:nvPr>
              </p:nvSpPr>
              <p:spPr bwMode="auto">
                <a:xfrm>
                  <a:off x="8032750" y="6015038"/>
                  <a:ext cx="38100"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53" name="图形"/>
                <p:cNvSpPr>
                  <a:spLocks noChangeArrowheads="1"/>
                </p:cNvSpPr>
                <p:nvPr>
                  <p:custDataLst>
                    <p:tags r:id="rId115"/>
                  </p:custDataLst>
                </p:nvPr>
              </p:nvSpPr>
              <p:spPr bwMode="auto">
                <a:xfrm>
                  <a:off x="7840663" y="6146800"/>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54" name="图形"/>
                <p:cNvSpPr>
                  <a:spLocks noChangeArrowheads="1"/>
                </p:cNvSpPr>
                <p:nvPr>
                  <p:custDataLst>
                    <p:tags r:id="rId116"/>
                  </p:custDataLst>
                </p:nvPr>
              </p:nvSpPr>
              <p:spPr bwMode="auto">
                <a:xfrm>
                  <a:off x="7639050" y="6264275"/>
                  <a:ext cx="44450"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55" name="图形"/>
                <p:cNvSpPr>
                  <a:spLocks noChangeArrowheads="1"/>
                </p:cNvSpPr>
                <p:nvPr>
                  <p:custDataLst>
                    <p:tags r:id="rId117"/>
                  </p:custDataLst>
                </p:nvPr>
              </p:nvSpPr>
              <p:spPr bwMode="auto">
                <a:xfrm>
                  <a:off x="7429500" y="6367463"/>
                  <a:ext cx="47625"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56" name="图形"/>
                <p:cNvSpPr>
                  <a:spLocks noChangeArrowheads="1"/>
                </p:cNvSpPr>
                <p:nvPr>
                  <p:custDataLst>
                    <p:tags r:id="rId118"/>
                  </p:custDataLst>
                </p:nvPr>
              </p:nvSpPr>
              <p:spPr bwMode="auto">
                <a:xfrm>
                  <a:off x="7213600" y="6456363"/>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57" name="图形"/>
                <p:cNvSpPr>
                  <a:spLocks noChangeArrowheads="1"/>
                </p:cNvSpPr>
                <p:nvPr>
                  <p:custDataLst>
                    <p:tags r:id="rId119"/>
                  </p:custDataLst>
                </p:nvPr>
              </p:nvSpPr>
              <p:spPr bwMode="auto">
                <a:xfrm>
                  <a:off x="6992938" y="6529388"/>
                  <a:ext cx="508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58" name="图形"/>
                <p:cNvSpPr>
                  <a:spLocks noChangeArrowheads="1"/>
                </p:cNvSpPr>
                <p:nvPr>
                  <p:custDataLst>
                    <p:tags r:id="rId120"/>
                  </p:custDataLst>
                </p:nvPr>
              </p:nvSpPr>
              <p:spPr bwMode="auto">
                <a:xfrm>
                  <a:off x="6765925" y="658653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59" name="图形"/>
                <p:cNvSpPr>
                  <a:spLocks noChangeArrowheads="1"/>
                </p:cNvSpPr>
                <p:nvPr>
                  <p:custDataLst>
                    <p:tags r:id="rId121"/>
                  </p:custDataLst>
                </p:nvPr>
              </p:nvSpPr>
              <p:spPr bwMode="auto">
                <a:xfrm>
                  <a:off x="6537325" y="6627813"/>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60" name="图形"/>
                <p:cNvSpPr>
                  <a:spLocks noChangeArrowheads="1"/>
                </p:cNvSpPr>
                <p:nvPr>
                  <p:custDataLst>
                    <p:tags r:id="rId122"/>
                  </p:custDataLst>
                </p:nvPr>
              </p:nvSpPr>
              <p:spPr bwMode="auto">
                <a:xfrm>
                  <a:off x="6305550" y="6651625"/>
                  <a:ext cx="52388"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61" name="图形"/>
                <p:cNvSpPr>
                  <a:spLocks noChangeArrowheads="1"/>
                </p:cNvSpPr>
                <p:nvPr>
                  <p:custDataLst>
                    <p:tags r:id="rId123"/>
                  </p:custDataLst>
                </p:nvPr>
              </p:nvSpPr>
              <p:spPr bwMode="auto">
                <a:xfrm>
                  <a:off x="6048375" y="6489700"/>
                  <a:ext cx="96838" cy="984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62" name="图形"/>
                <p:cNvSpPr>
                  <a:spLocks noChangeArrowheads="1"/>
                </p:cNvSpPr>
                <p:nvPr>
                  <p:custDataLst>
                    <p:tags r:id="rId124"/>
                  </p:custDataLst>
                </p:nvPr>
              </p:nvSpPr>
              <p:spPr bwMode="auto">
                <a:xfrm>
                  <a:off x="5816600" y="6483350"/>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63" name="图形"/>
                <p:cNvSpPr>
                  <a:spLocks noChangeArrowheads="1"/>
                </p:cNvSpPr>
                <p:nvPr>
                  <p:custDataLst>
                    <p:tags r:id="rId125"/>
                  </p:custDataLst>
                </p:nvPr>
              </p:nvSpPr>
              <p:spPr bwMode="auto">
                <a:xfrm>
                  <a:off x="5588000" y="6459538"/>
                  <a:ext cx="88900"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64" name="图形"/>
                <p:cNvSpPr>
                  <a:spLocks noChangeArrowheads="1"/>
                </p:cNvSpPr>
                <p:nvPr>
                  <p:custDataLst>
                    <p:tags r:id="rId126"/>
                  </p:custDataLst>
                </p:nvPr>
              </p:nvSpPr>
              <p:spPr bwMode="auto">
                <a:xfrm>
                  <a:off x="5362575" y="6419850"/>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65" name="图形"/>
                <p:cNvSpPr>
                  <a:spLocks noChangeArrowheads="1"/>
                </p:cNvSpPr>
                <p:nvPr>
                  <p:custDataLst>
                    <p:tags r:id="rId127"/>
                  </p:custDataLst>
                </p:nvPr>
              </p:nvSpPr>
              <p:spPr bwMode="auto">
                <a:xfrm>
                  <a:off x="5140325" y="6361113"/>
                  <a:ext cx="77788"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66" name="图形"/>
                <p:cNvSpPr>
                  <a:spLocks noChangeArrowheads="1"/>
                </p:cNvSpPr>
                <p:nvPr>
                  <p:custDataLst>
                    <p:tags r:id="rId128"/>
                  </p:custDataLst>
                </p:nvPr>
              </p:nvSpPr>
              <p:spPr bwMode="auto">
                <a:xfrm>
                  <a:off x="4921250" y="6286500"/>
                  <a:ext cx="76200"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67" name="图形"/>
                <p:cNvSpPr>
                  <a:spLocks noChangeArrowheads="1"/>
                </p:cNvSpPr>
                <p:nvPr>
                  <p:custDataLst>
                    <p:tags r:id="rId129"/>
                  </p:custDataLst>
                </p:nvPr>
              </p:nvSpPr>
              <p:spPr bwMode="auto">
                <a:xfrm>
                  <a:off x="4710113" y="6194425"/>
                  <a:ext cx="73025"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68" name="图形"/>
                <p:cNvSpPr>
                  <a:spLocks noChangeArrowheads="1"/>
                </p:cNvSpPr>
                <p:nvPr>
                  <p:custDataLst>
                    <p:tags r:id="rId130"/>
                  </p:custDataLst>
                </p:nvPr>
              </p:nvSpPr>
              <p:spPr bwMode="auto">
                <a:xfrm>
                  <a:off x="4505325" y="6086475"/>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69" name="图形"/>
                <p:cNvSpPr>
                  <a:spLocks noChangeArrowheads="1"/>
                </p:cNvSpPr>
                <p:nvPr>
                  <p:custDataLst>
                    <p:tags r:id="rId131"/>
                  </p:custDataLst>
                </p:nvPr>
              </p:nvSpPr>
              <p:spPr bwMode="auto">
                <a:xfrm>
                  <a:off x="4310063" y="5964238"/>
                  <a:ext cx="68263" cy="68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70" name="图形"/>
                <p:cNvSpPr>
                  <a:spLocks noChangeArrowheads="1"/>
                </p:cNvSpPr>
                <p:nvPr>
                  <p:custDataLst>
                    <p:tags r:id="rId132"/>
                  </p:custDataLst>
                </p:nvPr>
              </p:nvSpPr>
              <p:spPr bwMode="auto">
                <a:xfrm>
                  <a:off x="4124325" y="5826125"/>
                  <a:ext cx="65088"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71" name="图形"/>
                <p:cNvSpPr>
                  <a:spLocks noChangeArrowheads="1"/>
                </p:cNvSpPr>
                <p:nvPr>
                  <p:custDataLst>
                    <p:tags r:id="rId133"/>
                  </p:custDataLst>
                </p:nvPr>
              </p:nvSpPr>
              <p:spPr bwMode="auto">
                <a:xfrm>
                  <a:off x="3948113" y="5675313"/>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72" name="图形"/>
                <p:cNvSpPr>
                  <a:spLocks noChangeArrowheads="1"/>
                </p:cNvSpPr>
                <p:nvPr>
                  <p:custDataLst>
                    <p:tags r:id="rId134"/>
                  </p:custDataLst>
                </p:nvPr>
              </p:nvSpPr>
              <p:spPr bwMode="auto">
                <a:xfrm>
                  <a:off x="3786188" y="5513388"/>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73" name="图形"/>
                <p:cNvSpPr>
                  <a:spLocks noChangeArrowheads="1"/>
                </p:cNvSpPr>
                <p:nvPr>
                  <p:custDataLst>
                    <p:tags r:id="rId135"/>
                  </p:custDataLst>
                </p:nvPr>
              </p:nvSpPr>
              <p:spPr bwMode="auto">
                <a:xfrm>
                  <a:off x="3635375" y="5337175"/>
                  <a:ext cx="57150"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74" name="图形"/>
                <p:cNvSpPr>
                  <a:spLocks noChangeArrowheads="1"/>
                </p:cNvSpPr>
                <p:nvPr>
                  <p:custDataLst>
                    <p:tags r:id="rId136"/>
                  </p:custDataLst>
                </p:nvPr>
              </p:nvSpPr>
              <p:spPr bwMode="auto">
                <a:xfrm>
                  <a:off x="3497263" y="5151438"/>
                  <a:ext cx="55563" cy="571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75" name="图形"/>
                <p:cNvSpPr>
                  <a:spLocks noChangeArrowheads="1"/>
                </p:cNvSpPr>
                <p:nvPr>
                  <p:custDataLst>
                    <p:tags r:id="rId137"/>
                  </p:custDataLst>
                </p:nvPr>
              </p:nvSpPr>
              <p:spPr bwMode="auto">
                <a:xfrm>
                  <a:off x="3373438" y="4956175"/>
                  <a:ext cx="53975"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76" name="图形"/>
                <p:cNvSpPr>
                  <a:spLocks noChangeArrowheads="1"/>
                </p:cNvSpPr>
                <p:nvPr>
                  <p:custDataLst>
                    <p:tags r:id="rId138"/>
                  </p:custDataLst>
                </p:nvPr>
              </p:nvSpPr>
              <p:spPr bwMode="auto">
                <a:xfrm>
                  <a:off x="3265488" y="4751388"/>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77" name="图形"/>
                <p:cNvSpPr>
                  <a:spLocks noChangeArrowheads="1"/>
                </p:cNvSpPr>
                <p:nvPr>
                  <p:custDataLst>
                    <p:tags r:id="rId139"/>
                  </p:custDataLst>
                </p:nvPr>
              </p:nvSpPr>
              <p:spPr bwMode="auto">
                <a:xfrm>
                  <a:off x="3173413" y="4538663"/>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78" name="图形"/>
                <p:cNvSpPr>
                  <a:spLocks noChangeArrowheads="1"/>
                </p:cNvSpPr>
                <p:nvPr>
                  <p:custDataLst>
                    <p:tags r:id="rId140"/>
                  </p:custDataLst>
                </p:nvPr>
              </p:nvSpPr>
              <p:spPr bwMode="auto">
                <a:xfrm>
                  <a:off x="3095625" y="4319588"/>
                  <a:ext cx="508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79" name="图形"/>
                <p:cNvSpPr>
                  <a:spLocks noChangeArrowheads="1"/>
                </p:cNvSpPr>
                <p:nvPr>
                  <p:custDataLst>
                    <p:tags r:id="rId141"/>
                  </p:custDataLst>
                </p:nvPr>
              </p:nvSpPr>
              <p:spPr bwMode="auto">
                <a:xfrm>
                  <a:off x="3036888" y="4095750"/>
                  <a:ext cx="49213"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80" name="图形"/>
                <p:cNvSpPr>
                  <a:spLocks noChangeArrowheads="1"/>
                </p:cNvSpPr>
                <p:nvPr>
                  <p:custDataLst>
                    <p:tags r:id="rId142"/>
                  </p:custDataLst>
                </p:nvPr>
              </p:nvSpPr>
              <p:spPr bwMode="auto">
                <a:xfrm>
                  <a:off x="2992438" y="3867150"/>
                  <a:ext cx="508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81" name="图形"/>
                <p:cNvSpPr>
                  <a:spLocks noChangeArrowheads="1"/>
                </p:cNvSpPr>
                <p:nvPr>
                  <p:custDataLst>
                    <p:tags r:id="rId143"/>
                  </p:custDataLst>
                </p:nvPr>
              </p:nvSpPr>
              <p:spPr bwMode="auto">
                <a:xfrm>
                  <a:off x="2967038" y="3636963"/>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82" name="图形"/>
                <p:cNvSpPr>
                  <a:spLocks noChangeArrowheads="1"/>
                </p:cNvSpPr>
                <p:nvPr>
                  <p:custDataLst>
                    <p:tags r:id="rId144"/>
                  </p:custDataLst>
                </p:nvPr>
              </p:nvSpPr>
              <p:spPr bwMode="auto">
                <a:xfrm>
                  <a:off x="2959100" y="3403600"/>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83" name="图形"/>
                <p:cNvSpPr>
                  <a:spLocks noChangeArrowheads="1"/>
                </p:cNvSpPr>
                <p:nvPr>
                  <p:custDataLst>
                    <p:tags r:id="rId145"/>
                  </p:custDataLst>
                </p:nvPr>
              </p:nvSpPr>
              <p:spPr bwMode="auto">
                <a:xfrm>
                  <a:off x="2971800" y="3176588"/>
                  <a:ext cx="39688"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84" name="图形"/>
                <p:cNvSpPr>
                  <a:spLocks noChangeArrowheads="1"/>
                </p:cNvSpPr>
                <p:nvPr>
                  <p:custDataLst>
                    <p:tags r:id="rId146"/>
                  </p:custDataLst>
                </p:nvPr>
              </p:nvSpPr>
              <p:spPr bwMode="auto">
                <a:xfrm>
                  <a:off x="2995613" y="2943225"/>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85" name="图形"/>
                <p:cNvSpPr>
                  <a:spLocks noChangeArrowheads="1"/>
                </p:cNvSpPr>
                <p:nvPr>
                  <p:custDataLst>
                    <p:tags r:id="rId147"/>
                  </p:custDataLst>
                </p:nvPr>
              </p:nvSpPr>
              <p:spPr bwMode="auto">
                <a:xfrm>
                  <a:off x="3036888" y="2713038"/>
                  <a:ext cx="47625"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86" name="图形"/>
                <p:cNvSpPr>
                  <a:spLocks noChangeArrowheads="1"/>
                </p:cNvSpPr>
                <p:nvPr>
                  <p:custDataLst>
                    <p:tags r:id="rId148"/>
                  </p:custDataLst>
                </p:nvPr>
              </p:nvSpPr>
              <p:spPr bwMode="auto">
                <a:xfrm>
                  <a:off x="3094038" y="2484438"/>
                  <a:ext cx="53975"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87" name="图形"/>
                <p:cNvSpPr>
                  <a:spLocks noChangeArrowheads="1"/>
                </p:cNvSpPr>
                <p:nvPr>
                  <p:custDataLst>
                    <p:tags r:id="rId149"/>
                  </p:custDataLst>
                </p:nvPr>
              </p:nvSpPr>
              <p:spPr bwMode="auto">
                <a:xfrm>
                  <a:off x="3168650" y="2262188"/>
                  <a:ext cx="58738"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88" name="图形"/>
                <p:cNvSpPr>
                  <a:spLocks noChangeArrowheads="1"/>
                </p:cNvSpPr>
                <p:nvPr>
                  <p:custDataLst>
                    <p:tags r:id="rId150"/>
                  </p:custDataLst>
                </p:nvPr>
              </p:nvSpPr>
              <p:spPr bwMode="auto">
                <a:xfrm>
                  <a:off x="3259138" y="2046288"/>
                  <a:ext cx="65088" cy="65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89" name="图形"/>
                <p:cNvSpPr>
                  <a:spLocks noChangeArrowheads="1"/>
                </p:cNvSpPr>
                <p:nvPr>
                  <p:custDataLst>
                    <p:tags r:id="rId151"/>
                  </p:custDataLst>
                </p:nvPr>
              </p:nvSpPr>
              <p:spPr bwMode="auto">
                <a:xfrm>
                  <a:off x="3365500" y="1838325"/>
                  <a:ext cx="69850"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90" name="图形"/>
                <p:cNvSpPr>
                  <a:spLocks noChangeArrowheads="1"/>
                </p:cNvSpPr>
                <p:nvPr>
                  <p:custDataLst>
                    <p:tags r:id="rId152"/>
                  </p:custDataLst>
                </p:nvPr>
              </p:nvSpPr>
              <p:spPr bwMode="auto">
                <a:xfrm>
                  <a:off x="3487738" y="1639888"/>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91" name="图形"/>
                <p:cNvSpPr>
                  <a:spLocks noChangeArrowheads="1"/>
                </p:cNvSpPr>
                <p:nvPr>
                  <p:custDataLst>
                    <p:tags r:id="rId153"/>
                  </p:custDataLst>
                </p:nvPr>
              </p:nvSpPr>
              <p:spPr bwMode="auto">
                <a:xfrm>
                  <a:off x="3624263" y="1452563"/>
                  <a:ext cx="7620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92" name="图形"/>
                <p:cNvSpPr>
                  <a:spLocks noChangeArrowheads="1"/>
                </p:cNvSpPr>
                <p:nvPr>
                  <p:custDataLst>
                    <p:tags r:id="rId154"/>
                  </p:custDataLst>
                </p:nvPr>
              </p:nvSpPr>
              <p:spPr bwMode="auto">
                <a:xfrm>
                  <a:off x="3776663" y="1276350"/>
                  <a:ext cx="7620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93" name="图形"/>
                <p:cNvSpPr>
                  <a:spLocks noChangeArrowheads="1"/>
                </p:cNvSpPr>
                <p:nvPr>
                  <p:custDataLst>
                    <p:tags r:id="rId155"/>
                  </p:custDataLst>
                </p:nvPr>
              </p:nvSpPr>
              <p:spPr bwMode="auto">
                <a:xfrm>
                  <a:off x="3941763" y="1111250"/>
                  <a:ext cx="7620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94" name="图形"/>
                <p:cNvSpPr>
                  <a:spLocks noChangeArrowheads="1"/>
                </p:cNvSpPr>
                <p:nvPr>
                  <p:custDataLst>
                    <p:tags r:id="rId156"/>
                  </p:custDataLst>
                </p:nvPr>
              </p:nvSpPr>
              <p:spPr bwMode="auto">
                <a:xfrm>
                  <a:off x="4117975" y="960438"/>
                  <a:ext cx="76200"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95" name="图形"/>
                <p:cNvSpPr>
                  <a:spLocks noChangeArrowheads="1"/>
                </p:cNvSpPr>
                <p:nvPr>
                  <p:custDataLst>
                    <p:tags r:id="rId157"/>
                  </p:custDataLst>
                </p:nvPr>
              </p:nvSpPr>
              <p:spPr bwMode="auto">
                <a:xfrm>
                  <a:off x="4305300" y="822325"/>
                  <a:ext cx="76200"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96" name="图形"/>
                <p:cNvSpPr>
                  <a:spLocks noChangeArrowheads="1"/>
                </p:cNvSpPr>
                <p:nvPr>
                  <p:custDataLst>
                    <p:tags r:id="rId158"/>
                  </p:custDataLst>
                </p:nvPr>
              </p:nvSpPr>
              <p:spPr bwMode="auto">
                <a:xfrm>
                  <a:off x="4502150" y="696913"/>
                  <a:ext cx="74613"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97" name="图形"/>
                <p:cNvSpPr>
                  <a:spLocks noChangeArrowheads="1"/>
                </p:cNvSpPr>
                <p:nvPr>
                  <p:custDataLst>
                    <p:tags r:id="rId159"/>
                  </p:custDataLst>
                </p:nvPr>
              </p:nvSpPr>
              <p:spPr bwMode="auto">
                <a:xfrm>
                  <a:off x="4708525" y="588963"/>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98" name="图形"/>
                <p:cNvSpPr>
                  <a:spLocks noChangeArrowheads="1"/>
                </p:cNvSpPr>
                <p:nvPr>
                  <p:custDataLst>
                    <p:tags r:id="rId160"/>
                  </p:custDataLst>
                </p:nvPr>
              </p:nvSpPr>
              <p:spPr bwMode="auto">
                <a:xfrm>
                  <a:off x="4921250" y="495300"/>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299" name="图形"/>
                <p:cNvSpPr>
                  <a:spLocks noChangeArrowheads="1"/>
                </p:cNvSpPr>
                <p:nvPr>
                  <p:custDataLst>
                    <p:tags r:id="rId161"/>
                  </p:custDataLst>
                </p:nvPr>
              </p:nvSpPr>
              <p:spPr bwMode="auto">
                <a:xfrm>
                  <a:off x="5141913" y="419100"/>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00" name="图形"/>
                <p:cNvSpPr>
                  <a:spLocks noChangeArrowheads="1"/>
                </p:cNvSpPr>
                <p:nvPr>
                  <p:custDataLst>
                    <p:tags r:id="rId162"/>
                  </p:custDataLst>
                </p:nvPr>
              </p:nvSpPr>
              <p:spPr bwMode="auto">
                <a:xfrm>
                  <a:off x="5365750" y="358775"/>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01" name="图形"/>
                <p:cNvSpPr>
                  <a:spLocks noChangeArrowheads="1"/>
                </p:cNvSpPr>
                <p:nvPr>
                  <p:custDataLst>
                    <p:tags r:id="rId163"/>
                  </p:custDataLst>
                </p:nvPr>
              </p:nvSpPr>
              <p:spPr bwMode="auto">
                <a:xfrm>
                  <a:off x="5594350" y="315913"/>
                  <a:ext cx="74613"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02" name="图形"/>
                <p:cNvSpPr>
                  <a:spLocks noChangeArrowheads="1"/>
                </p:cNvSpPr>
                <p:nvPr>
                  <p:custDataLst>
                    <p:tags r:id="rId164"/>
                  </p:custDataLst>
                </p:nvPr>
              </p:nvSpPr>
              <p:spPr bwMode="auto">
                <a:xfrm>
                  <a:off x="5826125" y="288925"/>
                  <a:ext cx="74613"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03" name="图形"/>
                <p:cNvSpPr>
                  <a:spLocks noChangeArrowheads="1"/>
                </p:cNvSpPr>
                <p:nvPr>
                  <p:custDataLst>
                    <p:tags r:id="rId165"/>
                  </p:custDataLst>
                </p:nvPr>
              </p:nvSpPr>
              <p:spPr bwMode="auto">
                <a:xfrm>
                  <a:off x="6059488" y="280988"/>
                  <a:ext cx="73025"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04" name="图形"/>
                <p:cNvSpPr>
                  <a:spLocks noChangeArrowheads="1"/>
                </p:cNvSpPr>
                <p:nvPr>
                  <p:custDataLst>
                    <p:tags r:id="rId166"/>
                  </p:custDataLst>
                </p:nvPr>
              </p:nvSpPr>
              <p:spPr bwMode="auto">
                <a:xfrm>
                  <a:off x="6291263" y="290513"/>
                  <a:ext cx="74613"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05" name="图形"/>
                <p:cNvSpPr>
                  <a:spLocks noChangeArrowheads="1"/>
                </p:cNvSpPr>
                <p:nvPr>
                  <p:custDataLst>
                    <p:tags r:id="rId167"/>
                  </p:custDataLst>
                </p:nvPr>
              </p:nvSpPr>
              <p:spPr bwMode="auto">
                <a:xfrm>
                  <a:off x="6524625" y="315913"/>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06" name="图形"/>
                <p:cNvSpPr>
                  <a:spLocks noChangeArrowheads="1"/>
                </p:cNvSpPr>
                <p:nvPr>
                  <p:custDataLst>
                    <p:tags r:id="rId168"/>
                  </p:custDataLst>
                </p:nvPr>
              </p:nvSpPr>
              <p:spPr bwMode="auto">
                <a:xfrm>
                  <a:off x="6753225" y="358775"/>
                  <a:ext cx="71438"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07" name="图形"/>
                <p:cNvSpPr>
                  <a:spLocks noChangeArrowheads="1"/>
                </p:cNvSpPr>
                <p:nvPr>
                  <p:custDataLst>
                    <p:tags r:id="rId169"/>
                  </p:custDataLst>
                </p:nvPr>
              </p:nvSpPr>
              <p:spPr bwMode="auto">
                <a:xfrm>
                  <a:off x="6977063" y="419100"/>
                  <a:ext cx="73025"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08" name="图形"/>
                <p:cNvSpPr>
                  <a:spLocks noChangeArrowheads="1"/>
                </p:cNvSpPr>
                <p:nvPr>
                  <p:custDataLst>
                    <p:tags r:id="rId170"/>
                  </p:custDataLst>
                </p:nvPr>
              </p:nvSpPr>
              <p:spPr bwMode="auto">
                <a:xfrm>
                  <a:off x="7197725" y="496888"/>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09" name="图形"/>
                <p:cNvSpPr>
                  <a:spLocks noChangeArrowheads="1"/>
                </p:cNvSpPr>
                <p:nvPr>
                  <p:custDataLst>
                    <p:tags r:id="rId171"/>
                  </p:custDataLst>
                </p:nvPr>
              </p:nvSpPr>
              <p:spPr bwMode="auto">
                <a:xfrm>
                  <a:off x="7410450" y="590550"/>
                  <a:ext cx="71438"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10" name="图形"/>
                <p:cNvSpPr>
                  <a:spLocks noChangeArrowheads="1"/>
                </p:cNvSpPr>
                <p:nvPr>
                  <p:custDataLst>
                    <p:tags r:id="rId172"/>
                  </p:custDataLst>
                </p:nvPr>
              </p:nvSpPr>
              <p:spPr bwMode="auto">
                <a:xfrm>
                  <a:off x="7616825" y="700088"/>
                  <a:ext cx="69850"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11" name="图形"/>
                <p:cNvSpPr>
                  <a:spLocks noChangeArrowheads="1"/>
                </p:cNvSpPr>
                <p:nvPr>
                  <p:custDataLst>
                    <p:tags r:id="rId173"/>
                  </p:custDataLst>
                </p:nvPr>
              </p:nvSpPr>
              <p:spPr bwMode="auto">
                <a:xfrm>
                  <a:off x="7815263" y="823913"/>
                  <a:ext cx="68263"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12" name="图形"/>
                <p:cNvSpPr>
                  <a:spLocks noChangeArrowheads="1"/>
                </p:cNvSpPr>
                <p:nvPr>
                  <p:custDataLst>
                    <p:tags r:id="rId174"/>
                  </p:custDataLst>
                </p:nvPr>
              </p:nvSpPr>
              <p:spPr bwMode="auto">
                <a:xfrm>
                  <a:off x="8002588" y="962025"/>
                  <a:ext cx="68263" cy="68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13" name="图形"/>
                <p:cNvSpPr>
                  <a:spLocks noChangeArrowheads="1"/>
                </p:cNvSpPr>
                <p:nvPr>
                  <p:custDataLst>
                    <p:tags r:id="rId175"/>
                  </p:custDataLst>
                </p:nvPr>
              </p:nvSpPr>
              <p:spPr bwMode="auto">
                <a:xfrm>
                  <a:off x="8178800" y="1114425"/>
                  <a:ext cx="68263" cy="68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14" name="图形"/>
                <p:cNvSpPr>
                  <a:spLocks noChangeArrowheads="1"/>
                </p:cNvSpPr>
                <p:nvPr>
                  <p:custDataLst>
                    <p:tags r:id="rId176"/>
                  </p:custDataLst>
                </p:nvPr>
              </p:nvSpPr>
              <p:spPr bwMode="auto">
                <a:xfrm>
                  <a:off x="8343900" y="1279525"/>
                  <a:ext cx="66675"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15" name="图形"/>
                <p:cNvSpPr>
                  <a:spLocks noChangeArrowheads="1"/>
                </p:cNvSpPr>
                <p:nvPr>
                  <p:custDataLst>
                    <p:tags r:id="rId177"/>
                  </p:custDataLst>
                </p:nvPr>
              </p:nvSpPr>
              <p:spPr bwMode="auto">
                <a:xfrm>
                  <a:off x="8496300" y="1455738"/>
                  <a:ext cx="66675"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16" name="图形"/>
                <p:cNvSpPr>
                  <a:spLocks noChangeArrowheads="1"/>
                </p:cNvSpPr>
                <p:nvPr>
                  <p:custDataLst>
                    <p:tags r:id="rId178"/>
                  </p:custDataLst>
                </p:nvPr>
              </p:nvSpPr>
              <p:spPr bwMode="auto">
                <a:xfrm>
                  <a:off x="8636000" y="1643063"/>
                  <a:ext cx="65088" cy="65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17" name="图形"/>
                <p:cNvSpPr>
                  <a:spLocks noChangeArrowheads="1"/>
                </p:cNvSpPr>
                <p:nvPr>
                  <p:custDataLst>
                    <p:tags r:id="rId179"/>
                  </p:custDataLst>
                </p:nvPr>
              </p:nvSpPr>
              <p:spPr bwMode="auto">
                <a:xfrm>
                  <a:off x="8759825" y="1839913"/>
                  <a:ext cx="65088" cy="65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18" name="图形"/>
                <p:cNvSpPr>
                  <a:spLocks noChangeArrowheads="1"/>
                </p:cNvSpPr>
                <p:nvPr>
                  <p:custDataLst>
                    <p:tags r:id="rId180"/>
                  </p:custDataLst>
                </p:nvPr>
              </p:nvSpPr>
              <p:spPr bwMode="auto">
                <a:xfrm>
                  <a:off x="8869363" y="2046288"/>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19" name="图形"/>
                <p:cNvSpPr>
                  <a:spLocks noChangeArrowheads="1"/>
                </p:cNvSpPr>
                <p:nvPr>
                  <p:custDataLst>
                    <p:tags r:id="rId181"/>
                  </p:custDataLst>
                </p:nvPr>
              </p:nvSpPr>
              <p:spPr bwMode="auto">
                <a:xfrm>
                  <a:off x="8963025" y="2260600"/>
                  <a:ext cx="63500"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20" name="图形"/>
                <p:cNvSpPr>
                  <a:spLocks noChangeArrowheads="1"/>
                </p:cNvSpPr>
                <p:nvPr>
                  <p:custDataLst>
                    <p:tags r:id="rId182"/>
                  </p:custDataLst>
                </p:nvPr>
              </p:nvSpPr>
              <p:spPr bwMode="auto">
                <a:xfrm>
                  <a:off x="9040813" y="2479675"/>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21" name="图形"/>
                <p:cNvSpPr>
                  <a:spLocks noChangeArrowheads="1"/>
                </p:cNvSpPr>
                <p:nvPr>
                  <p:custDataLst>
                    <p:tags r:id="rId183"/>
                  </p:custDataLst>
                </p:nvPr>
              </p:nvSpPr>
              <p:spPr bwMode="auto">
                <a:xfrm>
                  <a:off x="9101138" y="2705100"/>
                  <a:ext cx="61913"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22" name="图形"/>
                <p:cNvSpPr>
                  <a:spLocks noChangeArrowheads="1"/>
                </p:cNvSpPr>
                <p:nvPr>
                  <p:custDataLst>
                    <p:tags r:id="rId184"/>
                  </p:custDataLst>
                </p:nvPr>
              </p:nvSpPr>
              <p:spPr bwMode="auto">
                <a:xfrm>
                  <a:off x="9145588" y="2933700"/>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23" name="图形"/>
                <p:cNvSpPr>
                  <a:spLocks noChangeArrowheads="1"/>
                </p:cNvSpPr>
                <p:nvPr>
                  <p:custDataLst>
                    <p:tags r:id="rId185"/>
                  </p:custDataLst>
                </p:nvPr>
              </p:nvSpPr>
              <p:spPr bwMode="auto">
                <a:xfrm>
                  <a:off x="9172575" y="3165475"/>
                  <a:ext cx="58738"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24" name="图形"/>
                <p:cNvSpPr>
                  <a:spLocks noChangeArrowheads="1"/>
                </p:cNvSpPr>
                <p:nvPr>
                  <p:custDataLst>
                    <p:tags r:id="rId186"/>
                  </p:custDataLst>
                </p:nvPr>
              </p:nvSpPr>
              <p:spPr bwMode="auto">
                <a:xfrm>
                  <a:off x="9180513" y="3397250"/>
                  <a:ext cx="58738"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25" name="图形"/>
                <p:cNvSpPr>
                  <a:spLocks noChangeArrowheads="1"/>
                </p:cNvSpPr>
                <p:nvPr>
                  <p:custDataLst>
                    <p:tags r:id="rId187"/>
                  </p:custDataLst>
                </p:nvPr>
              </p:nvSpPr>
              <p:spPr bwMode="auto">
                <a:xfrm>
                  <a:off x="9172575" y="3629025"/>
                  <a:ext cx="58738"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26" name="图形"/>
                <p:cNvSpPr>
                  <a:spLocks noChangeArrowheads="1"/>
                </p:cNvSpPr>
                <p:nvPr>
                  <p:custDataLst>
                    <p:tags r:id="rId188"/>
                  </p:custDataLst>
                </p:nvPr>
              </p:nvSpPr>
              <p:spPr bwMode="auto">
                <a:xfrm>
                  <a:off x="9145588" y="3859213"/>
                  <a:ext cx="61913"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27" name="图形"/>
                <p:cNvSpPr>
                  <a:spLocks noChangeArrowheads="1"/>
                </p:cNvSpPr>
                <p:nvPr>
                  <p:custDataLst>
                    <p:tags r:id="rId189"/>
                  </p:custDataLst>
                </p:nvPr>
              </p:nvSpPr>
              <p:spPr bwMode="auto">
                <a:xfrm>
                  <a:off x="9101138" y="4086225"/>
                  <a:ext cx="63500" cy="65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28" name="图形"/>
                <p:cNvSpPr>
                  <a:spLocks noChangeArrowheads="1"/>
                </p:cNvSpPr>
                <p:nvPr>
                  <p:custDataLst>
                    <p:tags r:id="rId190"/>
                  </p:custDataLst>
                </p:nvPr>
              </p:nvSpPr>
              <p:spPr bwMode="auto">
                <a:xfrm>
                  <a:off x="9039225" y="4310063"/>
                  <a:ext cx="66675" cy="68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29" name="图形"/>
                <p:cNvSpPr>
                  <a:spLocks noChangeArrowheads="1"/>
                </p:cNvSpPr>
                <p:nvPr>
                  <p:custDataLst>
                    <p:tags r:id="rId191"/>
                  </p:custDataLst>
                </p:nvPr>
              </p:nvSpPr>
              <p:spPr bwMode="auto">
                <a:xfrm>
                  <a:off x="8959850" y="4527550"/>
                  <a:ext cx="69850"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30" name="图形"/>
                <p:cNvSpPr>
                  <a:spLocks noChangeArrowheads="1"/>
                </p:cNvSpPr>
                <p:nvPr>
                  <p:custDataLst>
                    <p:tags r:id="rId192"/>
                  </p:custDataLst>
                </p:nvPr>
              </p:nvSpPr>
              <p:spPr bwMode="auto">
                <a:xfrm>
                  <a:off x="8866188" y="4740275"/>
                  <a:ext cx="73025"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31" name="图形"/>
                <p:cNvSpPr>
                  <a:spLocks noChangeArrowheads="1"/>
                </p:cNvSpPr>
                <p:nvPr>
                  <p:custDataLst>
                    <p:tags r:id="rId193"/>
                  </p:custDataLst>
                </p:nvPr>
              </p:nvSpPr>
              <p:spPr bwMode="auto">
                <a:xfrm>
                  <a:off x="8755063" y="4945063"/>
                  <a:ext cx="76200"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32" name="图形"/>
                <p:cNvSpPr>
                  <a:spLocks noChangeArrowheads="1"/>
                </p:cNvSpPr>
                <p:nvPr>
                  <p:custDataLst>
                    <p:tags r:id="rId194"/>
                  </p:custDataLst>
                </p:nvPr>
              </p:nvSpPr>
              <p:spPr bwMode="auto">
                <a:xfrm>
                  <a:off x="8631238" y="5140325"/>
                  <a:ext cx="76200"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33" name="图形"/>
                <p:cNvSpPr>
                  <a:spLocks noChangeArrowheads="1"/>
                </p:cNvSpPr>
                <p:nvPr>
                  <p:custDataLst>
                    <p:tags r:id="rId195"/>
                  </p:custDataLst>
                </p:nvPr>
              </p:nvSpPr>
              <p:spPr bwMode="auto">
                <a:xfrm>
                  <a:off x="8491538" y="53260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34" name="图形"/>
                <p:cNvSpPr>
                  <a:spLocks noChangeArrowheads="1"/>
                </p:cNvSpPr>
                <p:nvPr>
                  <p:custDataLst>
                    <p:tags r:id="rId196"/>
                  </p:custDataLst>
                </p:nvPr>
              </p:nvSpPr>
              <p:spPr bwMode="auto">
                <a:xfrm>
                  <a:off x="8337550" y="5500688"/>
                  <a:ext cx="82550" cy="825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35" name="图形"/>
                <p:cNvSpPr>
                  <a:spLocks noChangeArrowheads="1"/>
                </p:cNvSpPr>
                <p:nvPr>
                  <p:custDataLst>
                    <p:tags r:id="rId197"/>
                  </p:custDataLst>
                </p:nvPr>
              </p:nvSpPr>
              <p:spPr bwMode="auto">
                <a:xfrm>
                  <a:off x="8172450" y="5664200"/>
                  <a:ext cx="84138" cy="841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36" name="图形"/>
                <p:cNvSpPr>
                  <a:spLocks noChangeArrowheads="1"/>
                </p:cNvSpPr>
                <p:nvPr>
                  <p:custDataLst>
                    <p:tags r:id="rId198"/>
                  </p:custDataLst>
                </p:nvPr>
              </p:nvSpPr>
              <p:spPr bwMode="auto">
                <a:xfrm>
                  <a:off x="7994650" y="5815013"/>
                  <a:ext cx="87313"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37" name="图形"/>
                <p:cNvSpPr>
                  <a:spLocks noChangeArrowheads="1"/>
                </p:cNvSpPr>
                <p:nvPr>
                  <p:custDataLst>
                    <p:tags r:id="rId199"/>
                  </p:custDataLst>
                </p:nvPr>
              </p:nvSpPr>
              <p:spPr bwMode="auto">
                <a:xfrm>
                  <a:off x="7807325" y="5953125"/>
                  <a:ext cx="87313" cy="873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38" name="图形"/>
                <p:cNvSpPr>
                  <a:spLocks noChangeArrowheads="1"/>
                </p:cNvSpPr>
                <p:nvPr>
                  <p:custDataLst>
                    <p:tags r:id="rId200"/>
                  </p:custDataLst>
                </p:nvPr>
              </p:nvSpPr>
              <p:spPr bwMode="auto">
                <a:xfrm>
                  <a:off x="7608888" y="6075363"/>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39" name="图形"/>
                <p:cNvSpPr>
                  <a:spLocks noChangeArrowheads="1"/>
                </p:cNvSpPr>
                <p:nvPr>
                  <p:custDataLst>
                    <p:tags r:id="rId201"/>
                  </p:custDataLst>
                </p:nvPr>
              </p:nvSpPr>
              <p:spPr bwMode="auto">
                <a:xfrm>
                  <a:off x="7402513" y="6183313"/>
                  <a:ext cx="92075"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40" name="图形"/>
                <p:cNvSpPr>
                  <a:spLocks noChangeArrowheads="1"/>
                </p:cNvSpPr>
                <p:nvPr>
                  <p:custDataLst>
                    <p:tags r:id="rId202"/>
                  </p:custDataLst>
                </p:nvPr>
              </p:nvSpPr>
              <p:spPr bwMode="auto">
                <a:xfrm>
                  <a:off x="7188200" y="6276975"/>
                  <a:ext cx="93663"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41" name="图形"/>
                <p:cNvSpPr>
                  <a:spLocks noChangeArrowheads="1"/>
                </p:cNvSpPr>
                <p:nvPr>
                  <p:custDataLst>
                    <p:tags r:id="rId203"/>
                  </p:custDataLst>
                </p:nvPr>
              </p:nvSpPr>
              <p:spPr bwMode="auto">
                <a:xfrm>
                  <a:off x="6969125" y="6353175"/>
                  <a:ext cx="93663"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42" name="图形"/>
                <p:cNvSpPr>
                  <a:spLocks noChangeArrowheads="1"/>
                </p:cNvSpPr>
                <p:nvPr>
                  <p:custDataLst>
                    <p:tags r:id="rId204"/>
                  </p:custDataLst>
                </p:nvPr>
              </p:nvSpPr>
              <p:spPr bwMode="auto">
                <a:xfrm>
                  <a:off x="6743700" y="6413500"/>
                  <a:ext cx="95250"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43" name="图形"/>
                <p:cNvSpPr>
                  <a:spLocks noChangeArrowheads="1"/>
                </p:cNvSpPr>
                <p:nvPr>
                  <p:custDataLst>
                    <p:tags r:id="rId205"/>
                  </p:custDataLst>
                </p:nvPr>
              </p:nvSpPr>
              <p:spPr bwMode="auto">
                <a:xfrm>
                  <a:off x="6513513" y="6456363"/>
                  <a:ext cx="96838"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44" name="图形"/>
                <p:cNvSpPr>
                  <a:spLocks noChangeArrowheads="1"/>
                </p:cNvSpPr>
                <p:nvPr>
                  <p:custDataLst>
                    <p:tags r:id="rId206"/>
                  </p:custDataLst>
                </p:nvPr>
              </p:nvSpPr>
              <p:spPr bwMode="auto">
                <a:xfrm>
                  <a:off x="6283325" y="6481763"/>
                  <a:ext cx="96838" cy="968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45" name="图形"/>
                <p:cNvSpPr>
                  <a:spLocks noChangeArrowheads="1"/>
                </p:cNvSpPr>
                <p:nvPr>
                  <p:custDataLst>
                    <p:tags r:id="rId207"/>
                  </p:custDataLst>
                </p:nvPr>
              </p:nvSpPr>
              <p:spPr bwMode="auto">
                <a:xfrm>
                  <a:off x="6089650" y="6378575"/>
                  <a:ext cx="12700"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46" name="图形"/>
                <p:cNvSpPr>
                  <a:spLocks noChangeArrowheads="1"/>
                </p:cNvSpPr>
                <p:nvPr>
                  <p:custDataLst>
                    <p:tags r:id="rId208"/>
                  </p:custDataLst>
                </p:nvPr>
              </p:nvSpPr>
              <p:spPr bwMode="auto">
                <a:xfrm>
                  <a:off x="5856288" y="6367463"/>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47" name="图形"/>
                <p:cNvSpPr>
                  <a:spLocks noChangeArrowheads="1"/>
                </p:cNvSpPr>
                <p:nvPr>
                  <p:custDataLst>
                    <p:tags r:id="rId209"/>
                  </p:custDataLst>
                </p:nvPr>
              </p:nvSpPr>
              <p:spPr bwMode="auto">
                <a:xfrm>
                  <a:off x="5626100" y="6340475"/>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48" name="图形"/>
                <p:cNvSpPr>
                  <a:spLocks noChangeArrowheads="1"/>
                </p:cNvSpPr>
                <p:nvPr>
                  <p:custDataLst>
                    <p:tags r:id="rId210"/>
                  </p:custDataLst>
                </p:nvPr>
              </p:nvSpPr>
              <p:spPr bwMode="auto">
                <a:xfrm>
                  <a:off x="5395913" y="6292850"/>
                  <a:ext cx="20638" cy="20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49" name="图形"/>
                <p:cNvSpPr>
                  <a:spLocks noChangeArrowheads="1"/>
                </p:cNvSpPr>
                <p:nvPr>
                  <p:custDataLst>
                    <p:tags r:id="rId211"/>
                  </p:custDataLst>
                </p:nvPr>
              </p:nvSpPr>
              <p:spPr bwMode="auto">
                <a:xfrm>
                  <a:off x="5170488" y="6227763"/>
                  <a:ext cx="23813"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50" name="图形"/>
                <p:cNvSpPr>
                  <a:spLocks noChangeArrowheads="1"/>
                </p:cNvSpPr>
                <p:nvPr>
                  <p:custDataLst>
                    <p:tags r:id="rId212"/>
                  </p:custDataLst>
                </p:nvPr>
              </p:nvSpPr>
              <p:spPr bwMode="auto">
                <a:xfrm>
                  <a:off x="4949825" y="6143625"/>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51" name="图形"/>
                <p:cNvSpPr>
                  <a:spLocks noChangeArrowheads="1"/>
                </p:cNvSpPr>
                <p:nvPr>
                  <p:custDataLst>
                    <p:tags r:id="rId213"/>
                  </p:custDataLst>
                </p:nvPr>
              </p:nvSpPr>
              <p:spPr bwMode="auto">
                <a:xfrm>
                  <a:off x="4735513" y="6043613"/>
                  <a:ext cx="36513" cy="36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52" name="图形"/>
                <p:cNvSpPr>
                  <a:spLocks noChangeArrowheads="1"/>
                </p:cNvSpPr>
                <p:nvPr>
                  <p:custDataLst>
                    <p:tags r:id="rId214"/>
                  </p:custDataLst>
                </p:nvPr>
              </p:nvSpPr>
              <p:spPr bwMode="auto">
                <a:xfrm>
                  <a:off x="4530725" y="5927725"/>
                  <a:ext cx="41275" cy="41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53" name="图形"/>
                <p:cNvSpPr>
                  <a:spLocks noChangeArrowheads="1"/>
                </p:cNvSpPr>
                <p:nvPr>
                  <p:custDataLst>
                    <p:tags r:id="rId215"/>
                  </p:custDataLst>
                </p:nvPr>
              </p:nvSpPr>
              <p:spPr bwMode="auto">
                <a:xfrm>
                  <a:off x="4333875" y="5794375"/>
                  <a:ext cx="47625"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54" name="图形"/>
                <p:cNvSpPr>
                  <a:spLocks noChangeArrowheads="1"/>
                </p:cNvSpPr>
                <p:nvPr>
                  <p:custDataLst>
                    <p:tags r:id="rId216"/>
                  </p:custDataLst>
                </p:nvPr>
              </p:nvSpPr>
              <p:spPr bwMode="auto">
                <a:xfrm>
                  <a:off x="4149725" y="5648325"/>
                  <a:ext cx="52388"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55" name="图形"/>
                <p:cNvSpPr>
                  <a:spLocks noChangeArrowheads="1"/>
                </p:cNvSpPr>
                <p:nvPr>
                  <p:custDataLst>
                    <p:tags r:id="rId217"/>
                  </p:custDataLst>
                </p:nvPr>
              </p:nvSpPr>
              <p:spPr bwMode="auto">
                <a:xfrm>
                  <a:off x="3976688" y="5487988"/>
                  <a:ext cx="58738"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56" name="图形"/>
                <p:cNvSpPr>
                  <a:spLocks noChangeArrowheads="1"/>
                </p:cNvSpPr>
                <p:nvPr>
                  <p:custDataLst>
                    <p:tags r:id="rId218"/>
                  </p:custDataLst>
                </p:nvPr>
              </p:nvSpPr>
              <p:spPr bwMode="auto">
                <a:xfrm>
                  <a:off x="3816350" y="5314950"/>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57" name="图形"/>
                <p:cNvSpPr>
                  <a:spLocks noChangeArrowheads="1"/>
                </p:cNvSpPr>
                <p:nvPr>
                  <p:custDataLst>
                    <p:tags r:id="rId219"/>
                  </p:custDataLst>
                </p:nvPr>
              </p:nvSpPr>
              <p:spPr bwMode="auto">
                <a:xfrm>
                  <a:off x="3670300" y="5132388"/>
                  <a:ext cx="66675"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58" name="图形"/>
                <p:cNvSpPr>
                  <a:spLocks noChangeArrowheads="1"/>
                </p:cNvSpPr>
                <p:nvPr>
                  <p:custDataLst>
                    <p:tags r:id="rId220"/>
                  </p:custDataLst>
                </p:nvPr>
              </p:nvSpPr>
              <p:spPr bwMode="auto">
                <a:xfrm>
                  <a:off x="3540125" y="4937125"/>
                  <a:ext cx="68263"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59" name="图形"/>
                <p:cNvSpPr>
                  <a:spLocks noChangeArrowheads="1"/>
                </p:cNvSpPr>
                <p:nvPr>
                  <p:custDataLst>
                    <p:tags r:id="rId221"/>
                  </p:custDataLst>
                </p:nvPr>
              </p:nvSpPr>
              <p:spPr bwMode="auto">
                <a:xfrm>
                  <a:off x="3425825" y="4735513"/>
                  <a:ext cx="69850"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60" name="图形"/>
                <p:cNvSpPr>
                  <a:spLocks noChangeArrowheads="1"/>
                </p:cNvSpPr>
                <p:nvPr>
                  <p:custDataLst>
                    <p:tags r:id="rId222"/>
                  </p:custDataLst>
                </p:nvPr>
              </p:nvSpPr>
              <p:spPr bwMode="auto">
                <a:xfrm>
                  <a:off x="3327400" y="4524375"/>
                  <a:ext cx="71438"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61" name="图形"/>
                <p:cNvSpPr>
                  <a:spLocks noChangeArrowheads="1"/>
                </p:cNvSpPr>
                <p:nvPr>
                  <p:custDataLst>
                    <p:tags r:id="rId223"/>
                  </p:custDataLst>
                </p:nvPr>
              </p:nvSpPr>
              <p:spPr bwMode="auto">
                <a:xfrm>
                  <a:off x="3251200" y="4310063"/>
                  <a:ext cx="63500" cy="635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62" name="图形"/>
                <p:cNvSpPr>
                  <a:spLocks noChangeArrowheads="1"/>
                </p:cNvSpPr>
                <p:nvPr>
                  <p:custDataLst>
                    <p:tags r:id="rId224"/>
                  </p:custDataLst>
                </p:nvPr>
              </p:nvSpPr>
              <p:spPr bwMode="auto">
                <a:xfrm>
                  <a:off x="3195638" y="4095750"/>
                  <a:ext cx="47625"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63" name="图形"/>
                <p:cNvSpPr>
                  <a:spLocks noChangeArrowheads="1"/>
                </p:cNvSpPr>
                <p:nvPr>
                  <p:custDataLst>
                    <p:tags r:id="rId225"/>
                  </p:custDataLst>
                </p:nvPr>
              </p:nvSpPr>
              <p:spPr bwMode="auto">
                <a:xfrm>
                  <a:off x="3162300" y="3878263"/>
                  <a:ext cx="23813"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64" name="图形"/>
                <p:cNvSpPr>
                  <a:spLocks noChangeArrowheads="1"/>
                </p:cNvSpPr>
                <p:nvPr>
                  <p:custDataLst>
                    <p:tags r:id="rId226"/>
                  </p:custDataLst>
                </p:nvPr>
              </p:nvSpPr>
              <p:spPr bwMode="auto">
                <a:xfrm>
                  <a:off x="3141663" y="3656013"/>
                  <a:ext cx="9525" cy="9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65" name="图形"/>
                <p:cNvSpPr>
                  <a:spLocks noChangeArrowheads="1"/>
                </p:cNvSpPr>
                <p:nvPr>
                  <p:custDataLst>
                    <p:tags r:id="rId227"/>
                  </p:custDataLst>
                </p:nvPr>
              </p:nvSpPr>
              <p:spPr bwMode="auto">
                <a:xfrm>
                  <a:off x="3135313" y="3425825"/>
                  <a:ext cx="4763" cy="4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66" name="图形"/>
                <p:cNvSpPr>
                  <a:spLocks noChangeArrowheads="1"/>
                </p:cNvSpPr>
                <p:nvPr>
                  <p:custDataLst>
                    <p:tags r:id="rId228"/>
                  </p:custDataLst>
                </p:nvPr>
              </p:nvSpPr>
              <p:spPr bwMode="auto">
                <a:xfrm>
                  <a:off x="3144838" y="3194050"/>
                  <a:ext cx="4763" cy="4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67" name="图形"/>
                <p:cNvSpPr>
                  <a:spLocks noChangeArrowheads="1"/>
                </p:cNvSpPr>
                <p:nvPr>
                  <p:custDataLst>
                    <p:tags r:id="rId229"/>
                  </p:custDataLst>
                </p:nvPr>
              </p:nvSpPr>
              <p:spPr bwMode="auto">
                <a:xfrm>
                  <a:off x="3170238" y="2963863"/>
                  <a:ext cx="6350" cy="4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68" name="图形"/>
                <p:cNvSpPr>
                  <a:spLocks noChangeArrowheads="1"/>
                </p:cNvSpPr>
                <p:nvPr>
                  <p:custDataLst>
                    <p:tags r:id="rId230"/>
                  </p:custDataLst>
                </p:nvPr>
              </p:nvSpPr>
              <p:spPr bwMode="auto">
                <a:xfrm>
                  <a:off x="3216275" y="27352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69" name="图形"/>
                <p:cNvSpPr>
                  <a:spLocks noChangeArrowheads="1"/>
                </p:cNvSpPr>
                <p:nvPr>
                  <p:custDataLst>
                    <p:tags r:id="rId231"/>
                  </p:custDataLst>
                </p:nvPr>
              </p:nvSpPr>
              <p:spPr bwMode="auto">
                <a:xfrm>
                  <a:off x="3278188" y="2511425"/>
                  <a:ext cx="7938" cy="7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70" name="图形"/>
                <p:cNvSpPr>
                  <a:spLocks noChangeArrowheads="1"/>
                </p:cNvSpPr>
                <p:nvPr>
                  <p:custDataLst>
                    <p:tags r:id="rId232"/>
                  </p:custDataLst>
                </p:nvPr>
              </p:nvSpPr>
              <p:spPr bwMode="auto">
                <a:xfrm>
                  <a:off x="3359150" y="2293938"/>
                  <a:ext cx="7938" cy="7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71" name="图形"/>
                <p:cNvSpPr>
                  <a:spLocks noChangeArrowheads="1"/>
                </p:cNvSpPr>
                <p:nvPr>
                  <p:custDataLst>
                    <p:tags r:id="rId233"/>
                  </p:custDataLst>
                </p:nvPr>
              </p:nvSpPr>
              <p:spPr bwMode="auto">
                <a:xfrm>
                  <a:off x="3455988" y="2081213"/>
                  <a:ext cx="9525"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72" name="图形"/>
                <p:cNvSpPr>
                  <a:spLocks noChangeArrowheads="1"/>
                </p:cNvSpPr>
                <p:nvPr>
                  <p:custDataLst>
                    <p:tags r:id="rId234"/>
                  </p:custDataLst>
                </p:nvPr>
              </p:nvSpPr>
              <p:spPr bwMode="auto">
                <a:xfrm>
                  <a:off x="3567113" y="1878013"/>
                  <a:ext cx="12700"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73" name="图形"/>
                <p:cNvSpPr>
                  <a:spLocks noChangeArrowheads="1"/>
                </p:cNvSpPr>
                <p:nvPr>
                  <p:custDataLst>
                    <p:tags r:id="rId235"/>
                  </p:custDataLst>
                </p:nvPr>
              </p:nvSpPr>
              <p:spPr bwMode="auto">
                <a:xfrm>
                  <a:off x="3695700" y="1684338"/>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74" name="图形"/>
                <p:cNvSpPr>
                  <a:spLocks noChangeArrowheads="1"/>
                </p:cNvSpPr>
                <p:nvPr>
                  <p:custDataLst>
                    <p:tags r:id="rId236"/>
                  </p:custDataLst>
                </p:nvPr>
              </p:nvSpPr>
              <p:spPr bwMode="auto">
                <a:xfrm>
                  <a:off x="3838575" y="1500188"/>
                  <a:ext cx="190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75" name="图形"/>
                <p:cNvSpPr>
                  <a:spLocks noChangeArrowheads="1"/>
                </p:cNvSpPr>
                <p:nvPr>
                  <p:custDataLst>
                    <p:tags r:id="rId237"/>
                  </p:custDataLst>
                </p:nvPr>
              </p:nvSpPr>
              <p:spPr bwMode="auto">
                <a:xfrm>
                  <a:off x="3994150" y="1328738"/>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76" name="图形"/>
                <p:cNvSpPr>
                  <a:spLocks noChangeArrowheads="1"/>
                </p:cNvSpPr>
                <p:nvPr>
                  <p:custDataLst>
                    <p:tags r:id="rId238"/>
                  </p:custDataLst>
                </p:nvPr>
              </p:nvSpPr>
              <p:spPr bwMode="auto">
                <a:xfrm>
                  <a:off x="4164013" y="1168400"/>
                  <a:ext cx="23813"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77" name="图形"/>
                <p:cNvSpPr>
                  <a:spLocks noChangeArrowheads="1"/>
                </p:cNvSpPr>
                <p:nvPr>
                  <p:custDataLst>
                    <p:tags r:id="rId239"/>
                  </p:custDataLst>
                </p:nvPr>
              </p:nvSpPr>
              <p:spPr bwMode="auto">
                <a:xfrm>
                  <a:off x="4343400" y="1023938"/>
                  <a:ext cx="28575"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78" name="图形"/>
                <p:cNvSpPr>
                  <a:spLocks noChangeArrowheads="1"/>
                </p:cNvSpPr>
                <p:nvPr>
                  <p:custDataLst>
                    <p:tags r:id="rId240"/>
                  </p:custDataLst>
                </p:nvPr>
              </p:nvSpPr>
              <p:spPr bwMode="auto">
                <a:xfrm>
                  <a:off x="4535488" y="892175"/>
                  <a:ext cx="31750"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79" name="图形"/>
                <p:cNvSpPr>
                  <a:spLocks noChangeArrowheads="1"/>
                </p:cNvSpPr>
                <p:nvPr>
                  <p:custDataLst>
                    <p:tags r:id="rId241"/>
                  </p:custDataLst>
                </p:nvPr>
              </p:nvSpPr>
              <p:spPr bwMode="auto">
                <a:xfrm>
                  <a:off x="4735513" y="776288"/>
                  <a:ext cx="36513" cy="365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80" name="图形"/>
                <p:cNvSpPr>
                  <a:spLocks noChangeArrowheads="1"/>
                </p:cNvSpPr>
                <p:nvPr>
                  <p:custDataLst>
                    <p:tags r:id="rId242"/>
                  </p:custDataLst>
                </p:nvPr>
              </p:nvSpPr>
              <p:spPr bwMode="auto">
                <a:xfrm>
                  <a:off x="4943475" y="677863"/>
                  <a:ext cx="41275"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81" name="图形"/>
                <p:cNvSpPr>
                  <a:spLocks noChangeArrowheads="1"/>
                </p:cNvSpPr>
                <p:nvPr>
                  <p:custDataLst>
                    <p:tags r:id="rId243"/>
                  </p:custDataLst>
                </p:nvPr>
              </p:nvSpPr>
              <p:spPr bwMode="auto">
                <a:xfrm>
                  <a:off x="5160963" y="595313"/>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82" name="图形"/>
                <p:cNvSpPr>
                  <a:spLocks noChangeArrowheads="1"/>
                </p:cNvSpPr>
                <p:nvPr>
                  <p:custDataLst>
                    <p:tags r:id="rId244"/>
                  </p:custDataLst>
                </p:nvPr>
              </p:nvSpPr>
              <p:spPr bwMode="auto">
                <a:xfrm>
                  <a:off x="5381625" y="530225"/>
                  <a:ext cx="47625"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83" name="图形"/>
                <p:cNvSpPr>
                  <a:spLocks noChangeArrowheads="1"/>
                </p:cNvSpPr>
                <p:nvPr>
                  <p:custDataLst>
                    <p:tags r:id="rId245"/>
                  </p:custDataLst>
                </p:nvPr>
              </p:nvSpPr>
              <p:spPr bwMode="auto">
                <a:xfrm>
                  <a:off x="5608638" y="482600"/>
                  <a:ext cx="50800"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84" name="图形"/>
                <p:cNvSpPr>
                  <a:spLocks noChangeArrowheads="1"/>
                </p:cNvSpPr>
                <p:nvPr>
                  <p:custDataLst>
                    <p:tags r:id="rId246"/>
                  </p:custDataLst>
                </p:nvPr>
              </p:nvSpPr>
              <p:spPr bwMode="auto">
                <a:xfrm>
                  <a:off x="5837238" y="454025"/>
                  <a:ext cx="53975"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85" name="图形"/>
                <p:cNvSpPr>
                  <a:spLocks noChangeArrowheads="1"/>
                </p:cNvSpPr>
                <p:nvPr>
                  <p:custDataLst>
                    <p:tags r:id="rId247"/>
                  </p:custDataLst>
                </p:nvPr>
              </p:nvSpPr>
              <p:spPr bwMode="auto">
                <a:xfrm>
                  <a:off x="6067425" y="442913"/>
                  <a:ext cx="57150"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86" name="图形"/>
                <p:cNvSpPr>
                  <a:spLocks noChangeArrowheads="1"/>
                </p:cNvSpPr>
                <p:nvPr>
                  <p:custDataLst>
                    <p:tags r:id="rId248"/>
                  </p:custDataLst>
                </p:nvPr>
              </p:nvSpPr>
              <p:spPr bwMode="auto">
                <a:xfrm>
                  <a:off x="6297613" y="450850"/>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87" name="图形"/>
                <p:cNvSpPr>
                  <a:spLocks noChangeArrowheads="1"/>
                </p:cNvSpPr>
                <p:nvPr>
                  <p:custDataLst>
                    <p:tags r:id="rId249"/>
                  </p:custDataLst>
                </p:nvPr>
              </p:nvSpPr>
              <p:spPr bwMode="auto">
                <a:xfrm>
                  <a:off x="6526213" y="476250"/>
                  <a:ext cx="65088" cy="65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88" name="图形"/>
                <p:cNvSpPr>
                  <a:spLocks noChangeArrowheads="1"/>
                </p:cNvSpPr>
                <p:nvPr>
                  <p:custDataLst>
                    <p:tags r:id="rId250"/>
                  </p:custDataLst>
                </p:nvPr>
              </p:nvSpPr>
              <p:spPr bwMode="auto">
                <a:xfrm>
                  <a:off x="6751638" y="519113"/>
                  <a:ext cx="69850" cy="682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89" name="图形"/>
                <p:cNvSpPr>
                  <a:spLocks noChangeArrowheads="1"/>
                </p:cNvSpPr>
                <p:nvPr>
                  <p:custDataLst>
                    <p:tags r:id="rId251"/>
                  </p:custDataLst>
                </p:nvPr>
              </p:nvSpPr>
              <p:spPr bwMode="auto">
                <a:xfrm>
                  <a:off x="6973888" y="581025"/>
                  <a:ext cx="73025"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90" name="图形"/>
                <p:cNvSpPr>
                  <a:spLocks noChangeArrowheads="1"/>
                </p:cNvSpPr>
                <p:nvPr>
                  <p:custDataLst>
                    <p:tags r:id="rId252"/>
                  </p:custDataLst>
                </p:nvPr>
              </p:nvSpPr>
              <p:spPr bwMode="auto">
                <a:xfrm>
                  <a:off x="7189788" y="658813"/>
                  <a:ext cx="77788"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91" name="图形"/>
                <p:cNvSpPr>
                  <a:spLocks noChangeArrowheads="1"/>
                </p:cNvSpPr>
                <p:nvPr>
                  <p:custDataLst>
                    <p:tags r:id="rId253"/>
                  </p:custDataLst>
                </p:nvPr>
              </p:nvSpPr>
              <p:spPr bwMode="auto">
                <a:xfrm>
                  <a:off x="7397750" y="754063"/>
                  <a:ext cx="82550" cy="809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92" name="图形"/>
                <p:cNvSpPr>
                  <a:spLocks noChangeArrowheads="1"/>
                </p:cNvSpPr>
                <p:nvPr>
                  <p:custDataLst>
                    <p:tags r:id="rId254"/>
                  </p:custDataLst>
                </p:nvPr>
              </p:nvSpPr>
              <p:spPr bwMode="auto">
                <a:xfrm>
                  <a:off x="7599363" y="865188"/>
                  <a:ext cx="85725" cy="857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93" name="图形"/>
                <p:cNvSpPr>
                  <a:spLocks noChangeArrowheads="1"/>
                </p:cNvSpPr>
                <p:nvPr>
                  <p:custDataLst>
                    <p:tags r:id="rId255"/>
                  </p:custDataLst>
                </p:nvPr>
              </p:nvSpPr>
              <p:spPr bwMode="auto">
                <a:xfrm>
                  <a:off x="7789863" y="992188"/>
                  <a:ext cx="90488" cy="904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94" name="图形"/>
                <p:cNvSpPr>
                  <a:spLocks noChangeArrowheads="1"/>
                </p:cNvSpPr>
                <p:nvPr>
                  <p:custDataLst>
                    <p:tags r:id="rId256"/>
                  </p:custDataLst>
                </p:nvPr>
              </p:nvSpPr>
              <p:spPr bwMode="auto">
                <a:xfrm>
                  <a:off x="7970838" y="1135063"/>
                  <a:ext cx="92075" cy="920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95" name="图形"/>
                <p:cNvSpPr>
                  <a:spLocks noChangeArrowheads="1"/>
                </p:cNvSpPr>
                <p:nvPr>
                  <p:custDataLst>
                    <p:tags r:id="rId257"/>
                  </p:custDataLst>
                </p:nvPr>
              </p:nvSpPr>
              <p:spPr bwMode="auto">
                <a:xfrm>
                  <a:off x="8139113" y="1290638"/>
                  <a:ext cx="96838" cy="952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96" name="图形"/>
                <p:cNvSpPr>
                  <a:spLocks noChangeArrowheads="1"/>
                </p:cNvSpPr>
                <p:nvPr>
                  <p:custDataLst>
                    <p:tags r:id="rId258"/>
                  </p:custDataLst>
                </p:nvPr>
              </p:nvSpPr>
              <p:spPr bwMode="auto">
                <a:xfrm>
                  <a:off x="8294688" y="1458913"/>
                  <a:ext cx="100013" cy="1000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97" name="图形"/>
                <p:cNvSpPr>
                  <a:spLocks noChangeArrowheads="1"/>
                </p:cNvSpPr>
                <p:nvPr>
                  <p:custDataLst>
                    <p:tags r:id="rId259"/>
                  </p:custDataLst>
                </p:nvPr>
              </p:nvSpPr>
              <p:spPr bwMode="auto">
                <a:xfrm>
                  <a:off x="8439150" y="1641475"/>
                  <a:ext cx="100013" cy="1000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98" name="图形"/>
                <p:cNvSpPr>
                  <a:spLocks noChangeArrowheads="1"/>
                </p:cNvSpPr>
                <p:nvPr>
                  <p:custDataLst>
                    <p:tags r:id="rId260"/>
                  </p:custDataLst>
                </p:nvPr>
              </p:nvSpPr>
              <p:spPr bwMode="auto">
                <a:xfrm>
                  <a:off x="8567738" y="1833563"/>
                  <a:ext cx="101600" cy="1000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399" name="图形"/>
                <p:cNvSpPr>
                  <a:spLocks noChangeArrowheads="1"/>
                </p:cNvSpPr>
                <p:nvPr>
                  <p:custDataLst>
                    <p:tags r:id="rId261"/>
                  </p:custDataLst>
                </p:nvPr>
              </p:nvSpPr>
              <p:spPr bwMode="auto">
                <a:xfrm>
                  <a:off x="8682038" y="2035175"/>
                  <a:ext cx="101600" cy="1000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00" name="图形"/>
                <p:cNvSpPr>
                  <a:spLocks noChangeArrowheads="1"/>
                </p:cNvSpPr>
                <p:nvPr>
                  <p:custDataLst>
                    <p:tags r:id="rId262"/>
                  </p:custDataLst>
                </p:nvPr>
              </p:nvSpPr>
              <p:spPr bwMode="auto">
                <a:xfrm>
                  <a:off x="8780463" y="2246313"/>
                  <a:ext cx="100013" cy="1000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01" name="图形"/>
                <p:cNvSpPr>
                  <a:spLocks noChangeArrowheads="1"/>
                </p:cNvSpPr>
                <p:nvPr>
                  <p:custDataLst>
                    <p:tags r:id="rId263"/>
                  </p:custDataLst>
                </p:nvPr>
              </p:nvSpPr>
              <p:spPr bwMode="auto">
                <a:xfrm>
                  <a:off x="8863013" y="2466975"/>
                  <a:ext cx="95250" cy="936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02" name="图形"/>
                <p:cNvSpPr>
                  <a:spLocks noChangeArrowheads="1"/>
                </p:cNvSpPr>
                <p:nvPr>
                  <p:custDataLst>
                    <p:tags r:id="rId264"/>
                  </p:custDataLst>
                </p:nvPr>
              </p:nvSpPr>
              <p:spPr bwMode="auto">
                <a:xfrm>
                  <a:off x="8934450" y="2698750"/>
                  <a:ext cx="79375"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03" name="图形"/>
                <p:cNvSpPr>
                  <a:spLocks noChangeArrowheads="1"/>
                </p:cNvSpPr>
                <p:nvPr>
                  <p:custDataLst>
                    <p:tags r:id="rId265"/>
                  </p:custDataLst>
                </p:nvPr>
              </p:nvSpPr>
              <p:spPr bwMode="auto">
                <a:xfrm>
                  <a:off x="8990013" y="2935288"/>
                  <a:ext cx="58738"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04" name="图形"/>
                <p:cNvSpPr>
                  <a:spLocks noChangeArrowheads="1"/>
                </p:cNvSpPr>
                <p:nvPr>
                  <p:custDataLst>
                    <p:tags r:id="rId266"/>
                  </p:custDataLst>
                </p:nvPr>
              </p:nvSpPr>
              <p:spPr bwMode="auto">
                <a:xfrm>
                  <a:off x="9024938" y="3173413"/>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05" name="图形"/>
                <p:cNvSpPr>
                  <a:spLocks noChangeArrowheads="1"/>
                </p:cNvSpPr>
                <p:nvPr>
                  <p:custDataLst>
                    <p:tags r:id="rId267"/>
                  </p:custDataLst>
                </p:nvPr>
              </p:nvSpPr>
              <p:spPr bwMode="auto">
                <a:xfrm>
                  <a:off x="9037638" y="3409950"/>
                  <a:ext cx="36513" cy="34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06" name="图形"/>
                <p:cNvSpPr>
                  <a:spLocks noChangeArrowheads="1"/>
                </p:cNvSpPr>
                <p:nvPr>
                  <p:custDataLst>
                    <p:tags r:id="rId268"/>
                  </p:custDataLst>
                </p:nvPr>
              </p:nvSpPr>
              <p:spPr bwMode="auto">
                <a:xfrm>
                  <a:off x="9029700" y="3643313"/>
                  <a:ext cx="33338"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07" name="图形"/>
                <p:cNvSpPr>
                  <a:spLocks noChangeArrowheads="1"/>
                </p:cNvSpPr>
                <p:nvPr>
                  <p:custDataLst>
                    <p:tags r:id="rId269"/>
                  </p:custDataLst>
                </p:nvPr>
              </p:nvSpPr>
              <p:spPr bwMode="auto">
                <a:xfrm>
                  <a:off x="9005888" y="3875088"/>
                  <a:ext cx="28575"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08" name="图形"/>
                <p:cNvSpPr>
                  <a:spLocks noChangeArrowheads="1"/>
                </p:cNvSpPr>
                <p:nvPr>
                  <p:custDataLst>
                    <p:tags r:id="rId270"/>
                  </p:custDataLst>
                </p:nvPr>
              </p:nvSpPr>
              <p:spPr bwMode="auto">
                <a:xfrm>
                  <a:off x="8961438" y="4105275"/>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09" name="图形"/>
                <p:cNvSpPr>
                  <a:spLocks noChangeArrowheads="1"/>
                </p:cNvSpPr>
                <p:nvPr>
                  <p:custDataLst>
                    <p:tags r:id="rId271"/>
                  </p:custDataLst>
                </p:nvPr>
              </p:nvSpPr>
              <p:spPr bwMode="auto">
                <a:xfrm>
                  <a:off x="8899525" y="4329113"/>
                  <a:ext cx="23813"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10" name="图形"/>
                <p:cNvSpPr>
                  <a:spLocks noChangeArrowheads="1"/>
                </p:cNvSpPr>
                <p:nvPr>
                  <p:custDataLst>
                    <p:tags r:id="rId272"/>
                  </p:custDataLst>
                </p:nvPr>
              </p:nvSpPr>
              <p:spPr bwMode="auto">
                <a:xfrm>
                  <a:off x="8820150" y="4548188"/>
                  <a:ext cx="20638" cy="20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11" name="图形"/>
                <p:cNvSpPr>
                  <a:spLocks noChangeArrowheads="1"/>
                </p:cNvSpPr>
                <p:nvPr>
                  <p:custDataLst>
                    <p:tags r:id="rId273"/>
                  </p:custDataLst>
                </p:nvPr>
              </p:nvSpPr>
              <p:spPr bwMode="auto">
                <a:xfrm>
                  <a:off x="8724900" y="4760913"/>
                  <a:ext cx="17463"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12" name="图形"/>
                <p:cNvSpPr>
                  <a:spLocks noChangeArrowheads="1"/>
                </p:cNvSpPr>
                <p:nvPr>
                  <p:custDataLst>
                    <p:tags r:id="rId274"/>
                  </p:custDataLst>
                </p:nvPr>
              </p:nvSpPr>
              <p:spPr bwMode="auto">
                <a:xfrm>
                  <a:off x="8612188" y="4964113"/>
                  <a:ext cx="15875"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13" name="图形"/>
                <p:cNvSpPr>
                  <a:spLocks noChangeArrowheads="1"/>
                </p:cNvSpPr>
                <p:nvPr>
                  <p:custDataLst>
                    <p:tags r:id="rId275"/>
                  </p:custDataLst>
                </p:nvPr>
              </p:nvSpPr>
              <p:spPr bwMode="auto">
                <a:xfrm>
                  <a:off x="8483600" y="5157788"/>
                  <a:ext cx="14288"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14" name="图形"/>
                <p:cNvSpPr>
                  <a:spLocks noChangeArrowheads="1"/>
                </p:cNvSpPr>
                <p:nvPr>
                  <p:custDataLst>
                    <p:tags r:id="rId276"/>
                  </p:custDataLst>
                </p:nvPr>
              </p:nvSpPr>
              <p:spPr bwMode="auto">
                <a:xfrm>
                  <a:off x="8340725" y="5340350"/>
                  <a:ext cx="11113"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15" name="图形"/>
                <p:cNvSpPr>
                  <a:spLocks noChangeArrowheads="1"/>
                </p:cNvSpPr>
                <p:nvPr>
                  <p:custDataLst>
                    <p:tags r:id="rId277"/>
                  </p:custDataLst>
                </p:nvPr>
              </p:nvSpPr>
              <p:spPr bwMode="auto">
                <a:xfrm>
                  <a:off x="8183563" y="5511800"/>
                  <a:ext cx="11113"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16" name="图形"/>
                <p:cNvSpPr>
                  <a:spLocks noChangeArrowheads="1"/>
                </p:cNvSpPr>
                <p:nvPr>
                  <p:custDataLst>
                    <p:tags r:id="rId278"/>
                  </p:custDataLst>
                </p:nvPr>
              </p:nvSpPr>
              <p:spPr bwMode="auto">
                <a:xfrm>
                  <a:off x="8012113" y="5668963"/>
                  <a:ext cx="11113"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17" name="图形"/>
                <p:cNvSpPr>
                  <a:spLocks noChangeArrowheads="1"/>
                </p:cNvSpPr>
                <p:nvPr>
                  <p:custDataLst>
                    <p:tags r:id="rId279"/>
                  </p:custDataLst>
                </p:nvPr>
              </p:nvSpPr>
              <p:spPr bwMode="auto">
                <a:xfrm>
                  <a:off x="7831138" y="5813425"/>
                  <a:ext cx="11113"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18" name="图形"/>
                <p:cNvSpPr>
                  <a:spLocks noChangeArrowheads="1"/>
                </p:cNvSpPr>
                <p:nvPr>
                  <p:custDataLst>
                    <p:tags r:id="rId280"/>
                  </p:custDataLst>
                </p:nvPr>
              </p:nvSpPr>
              <p:spPr bwMode="auto">
                <a:xfrm>
                  <a:off x="7637463" y="5942013"/>
                  <a:ext cx="11113"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19" name="图形"/>
                <p:cNvSpPr>
                  <a:spLocks noChangeArrowheads="1"/>
                </p:cNvSpPr>
                <p:nvPr>
                  <p:custDataLst>
                    <p:tags r:id="rId281"/>
                  </p:custDataLst>
                </p:nvPr>
              </p:nvSpPr>
              <p:spPr bwMode="auto">
                <a:xfrm>
                  <a:off x="7435850" y="6056313"/>
                  <a:ext cx="11113"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20" name="图形"/>
                <p:cNvSpPr>
                  <a:spLocks noChangeArrowheads="1"/>
                </p:cNvSpPr>
                <p:nvPr>
                  <p:custDataLst>
                    <p:tags r:id="rId282"/>
                  </p:custDataLst>
                </p:nvPr>
              </p:nvSpPr>
              <p:spPr bwMode="auto">
                <a:xfrm>
                  <a:off x="7224713" y="6153150"/>
                  <a:ext cx="11113"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21" name="图形"/>
                <p:cNvSpPr>
                  <a:spLocks noChangeArrowheads="1"/>
                </p:cNvSpPr>
                <p:nvPr>
                  <p:custDataLst>
                    <p:tags r:id="rId283"/>
                  </p:custDataLst>
                </p:nvPr>
              </p:nvSpPr>
              <p:spPr bwMode="auto">
                <a:xfrm>
                  <a:off x="7005638" y="6234113"/>
                  <a:ext cx="12700"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22" name="图形"/>
                <p:cNvSpPr>
                  <a:spLocks noChangeArrowheads="1"/>
                </p:cNvSpPr>
                <p:nvPr>
                  <p:custDataLst>
                    <p:tags r:id="rId284"/>
                  </p:custDataLst>
                </p:nvPr>
              </p:nvSpPr>
              <p:spPr bwMode="auto">
                <a:xfrm>
                  <a:off x="6781800" y="6296025"/>
                  <a:ext cx="12700"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23" name="图形"/>
                <p:cNvSpPr>
                  <a:spLocks noChangeArrowheads="1"/>
                </p:cNvSpPr>
                <p:nvPr>
                  <p:custDataLst>
                    <p:tags r:id="rId285"/>
                  </p:custDataLst>
                </p:nvPr>
              </p:nvSpPr>
              <p:spPr bwMode="auto">
                <a:xfrm>
                  <a:off x="6554788" y="6342063"/>
                  <a:ext cx="12700"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24" name="图形"/>
                <p:cNvSpPr>
                  <a:spLocks noChangeArrowheads="1"/>
                </p:cNvSpPr>
                <p:nvPr>
                  <p:custDataLst>
                    <p:tags r:id="rId286"/>
                  </p:custDataLst>
                </p:nvPr>
              </p:nvSpPr>
              <p:spPr bwMode="auto">
                <a:xfrm>
                  <a:off x="6324600" y="6369050"/>
                  <a:ext cx="11113"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25" name="图形"/>
                <p:cNvSpPr>
                  <a:spLocks noChangeArrowheads="1"/>
                </p:cNvSpPr>
                <p:nvPr>
                  <p:custDataLst>
                    <p:tags r:id="rId287"/>
                  </p:custDataLst>
                </p:nvPr>
              </p:nvSpPr>
              <p:spPr bwMode="auto">
                <a:xfrm>
                  <a:off x="6072188" y="6211888"/>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26" name="图形"/>
                <p:cNvSpPr>
                  <a:spLocks noChangeArrowheads="1"/>
                </p:cNvSpPr>
                <p:nvPr>
                  <p:custDataLst>
                    <p:tags r:id="rId288"/>
                  </p:custDataLst>
                </p:nvPr>
              </p:nvSpPr>
              <p:spPr bwMode="auto">
                <a:xfrm>
                  <a:off x="5842000" y="6203950"/>
                  <a:ext cx="44450"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27" name="图形"/>
                <p:cNvSpPr>
                  <a:spLocks noChangeArrowheads="1"/>
                </p:cNvSpPr>
                <p:nvPr>
                  <p:custDataLst>
                    <p:tags r:id="rId289"/>
                  </p:custDataLst>
                </p:nvPr>
              </p:nvSpPr>
              <p:spPr bwMode="auto">
                <a:xfrm>
                  <a:off x="5613400" y="6176963"/>
                  <a:ext cx="41275"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28" name="图形"/>
                <p:cNvSpPr>
                  <a:spLocks noChangeArrowheads="1"/>
                </p:cNvSpPr>
                <p:nvPr>
                  <p:custDataLst>
                    <p:tags r:id="rId290"/>
                  </p:custDataLst>
                </p:nvPr>
              </p:nvSpPr>
              <p:spPr bwMode="auto">
                <a:xfrm>
                  <a:off x="5387975" y="6130925"/>
                  <a:ext cx="38100"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29" name="图形"/>
                <p:cNvSpPr>
                  <a:spLocks noChangeArrowheads="1"/>
                </p:cNvSpPr>
                <p:nvPr>
                  <p:custDataLst>
                    <p:tags r:id="rId291"/>
                  </p:custDataLst>
                </p:nvPr>
              </p:nvSpPr>
              <p:spPr bwMode="auto">
                <a:xfrm>
                  <a:off x="5167313" y="6067425"/>
                  <a:ext cx="33338"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30" name="图形"/>
                <p:cNvSpPr>
                  <a:spLocks noChangeArrowheads="1"/>
                </p:cNvSpPr>
                <p:nvPr>
                  <p:custDataLst>
                    <p:tags r:id="rId292"/>
                  </p:custDataLst>
                </p:nvPr>
              </p:nvSpPr>
              <p:spPr bwMode="auto">
                <a:xfrm>
                  <a:off x="4954588" y="5986463"/>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31" name="图形"/>
                <p:cNvSpPr>
                  <a:spLocks noChangeArrowheads="1"/>
                </p:cNvSpPr>
                <p:nvPr>
                  <p:custDataLst>
                    <p:tags r:id="rId293"/>
                  </p:custDataLst>
                </p:nvPr>
              </p:nvSpPr>
              <p:spPr bwMode="auto">
                <a:xfrm>
                  <a:off x="4748213" y="5886450"/>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32" name="图形"/>
                <p:cNvSpPr>
                  <a:spLocks noChangeArrowheads="1"/>
                </p:cNvSpPr>
                <p:nvPr>
                  <p:custDataLst>
                    <p:tags r:id="rId294"/>
                  </p:custDataLst>
                </p:nvPr>
              </p:nvSpPr>
              <p:spPr bwMode="auto">
                <a:xfrm>
                  <a:off x="4551363" y="5770563"/>
                  <a:ext cx="17463" cy="158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33" name="图形"/>
                <p:cNvSpPr>
                  <a:spLocks noChangeArrowheads="1"/>
                </p:cNvSpPr>
                <p:nvPr>
                  <p:custDataLst>
                    <p:tags r:id="rId295"/>
                  </p:custDataLst>
                </p:nvPr>
              </p:nvSpPr>
              <p:spPr bwMode="auto">
                <a:xfrm>
                  <a:off x="4365625" y="5637213"/>
                  <a:ext cx="11113" cy="127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34" name="图形"/>
                <p:cNvSpPr>
                  <a:spLocks noChangeArrowheads="1"/>
                </p:cNvSpPr>
                <p:nvPr>
                  <p:custDataLst>
                    <p:tags r:id="rId296"/>
                  </p:custDataLst>
                </p:nvPr>
              </p:nvSpPr>
              <p:spPr bwMode="auto">
                <a:xfrm>
                  <a:off x="4189413" y="5489575"/>
                  <a:ext cx="9525" cy="79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35" name="图形"/>
                <p:cNvSpPr>
                  <a:spLocks noChangeArrowheads="1"/>
                </p:cNvSpPr>
                <p:nvPr>
                  <p:custDataLst>
                    <p:tags r:id="rId297"/>
                  </p:custDataLst>
                </p:nvPr>
              </p:nvSpPr>
              <p:spPr bwMode="auto">
                <a:xfrm>
                  <a:off x="4025900" y="5326063"/>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36" name="图形"/>
                <p:cNvSpPr>
                  <a:spLocks noChangeArrowheads="1"/>
                </p:cNvSpPr>
                <p:nvPr>
                  <p:custDataLst>
                    <p:tags r:id="rId298"/>
                  </p:custDataLst>
                </p:nvPr>
              </p:nvSpPr>
              <p:spPr bwMode="auto">
                <a:xfrm>
                  <a:off x="3878263" y="5151438"/>
                  <a:ext cx="3175" cy="31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37" name="图形"/>
                <p:cNvSpPr>
                  <a:spLocks noChangeArrowheads="1"/>
                </p:cNvSpPr>
                <p:nvPr>
                  <p:custDataLst>
                    <p:tags r:id="rId299"/>
                  </p:custDataLst>
                </p:nvPr>
              </p:nvSpPr>
              <p:spPr bwMode="auto">
                <a:xfrm>
                  <a:off x="3741738" y="4960938"/>
                  <a:ext cx="4763" cy="47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38" name="图形"/>
                <p:cNvSpPr>
                  <a:spLocks noChangeArrowheads="1"/>
                </p:cNvSpPr>
                <p:nvPr>
                  <p:custDataLst>
                    <p:tags r:id="rId300"/>
                  </p:custDataLst>
                </p:nvPr>
              </p:nvSpPr>
              <p:spPr bwMode="auto">
                <a:xfrm>
                  <a:off x="3622675" y="4762500"/>
                  <a:ext cx="4763" cy="31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39" name="图形"/>
                <p:cNvSpPr>
                  <a:spLocks noChangeArrowheads="1"/>
                </p:cNvSpPr>
                <p:nvPr>
                  <p:custDataLst>
                    <p:tags r:id="rId301"/>
                  </p:custDataLst>
                </p:nvPr>
              </p:nvSpPr>
              <p:spPr bwMode="auto">
                <a:xfrm>
                  <a:off x="3519488" y="4552950"/>
                  <a:ext cx="6350" cy="63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40" name="图形"/>
                <p:cNvSpPr>
                  <a:spLocks noChangeArrowheads="1"/>
                </p:cNvSpPr>
                <p:nvPr>
                  <p:custDataLst>
                    <p:tags r:id="rId302"/>
                  </p:custDataLst>
                </p:nvPr>
              </p:nvSpPr>
              <p:spPr bwMode="auto">
                <a:xfrm>
                  <a:off x="3433763" y="4335463"/>
                  <a:ext cx="7938" cy="95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41" name="图形"/>
                <p:cNvSpPr>
                  <a:spLocks noChangeArrowheads="1"/>
                </p:cNvSpPr>
                <p:nvPr>
                  <p:custDataLst>
                    <p:tags r:id="rId303"/>
                  </p:custDataLst>
                </p:nvPr>
              </p:nvSpPr>
              <p:spPr bwMode="auto">
                <a:xfrm>
                  <a:off x="3365500" y="4111625"/>
                  <a:ext cx="12700" cy="111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42" name="图形"/>
                <p:cNvSpPr>
                  <a:spLocks noChangeArrowheads="1"/>
                </p:cNvSpPr>
                <p:nvPr>
                  <p:custDataLst>
                    <p:tags r:id="rId304"/>
                  </p:custDataLst>
                </p:nvPr>
              </p:nvSpPr>
              <p:spPr bwMode="auto">
                <a:xfrm>
                  <a:off x="3317875" y="3883025"/>
                  <a:ext cx="14288" cy="142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43" name="图形"/>
                <p:cNvSpPr>
                  <a:spLocks noChangeArrowheads="1"/>
                </p:cNvSpPr>
                <p:nvPr>
                  <p:custDataLst>
                    <p:tags r:id="rId305"/>
                  </p:custDataLst>
                </p:nvPr>
              </p:nvSpPr>
              <p:spPr bwMode="auto">
                <a:xfrm>
                  <a:off x="3287713" y="3651250"/>
                  <a:ext cx="15875" cy="174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44" name="图形"/>
                <p:cNvSpPr>
                  <a:spLocks noChangeArrowheads="1"/>
                </p:cNvSpPr>
                <p:nvPr>
                  <p:custDataLst>
                    <p:tags r:id="rId306"/>
                  </p:custDataLst>
                </p:nvPr>
              </p:nvSpPr>
              <p:spPr bwMode="auto">
                <a:xfrm>
                  <a:off x="3276600" y="3419475"/>
                  <a:ext cx="19050" cy="190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45" name="图形"/>
                <p:cNvSpPr>
                  <a:spLocks noChangeArrowheads="1"/>
                </p:cNvSpPr>
                <p:nvPr>
                  <p:custDataLst>
                    <p:tags r:id="rId307"/>
                  </p:custDataLst>
                </p:nvPr>
              </p:nvSpPr>
              <p:spPr bwMode="auto">
                <a:xfrm>
                  <a:off x="3284538" y="3186113"/>
                  <a:ext cx="22225" cy="206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46" name="图形"/>
                <p:cNvSpPr>
                  <a:spLocks noChangeArrowheads="1"/>
                </p:cNvSpPr>
                <p:nvPr>
                  <p:custDataLst>
                    <p:tags r:id="rId308"/>
                  </p:custDataLst>
                </p:nvPr>
              </p:nvSpPr>
              <p:spPr bwMode="auto">
                <a:xfrm>
                  <a:off x="3313113" y="2955925"/>
                  <a:ext cx="22225" cy="222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47" name="图形"/>
                <p:cNvSpPr>
                  <a:spLocks noChangeArrowheads="1"/>
                </p:cNvSpPr>
                <p:nvPr>
                  <p:custDataLst>
                    <p:tags r:id="rId309"/>
                  </p:custDataLst>
                </p:nvPr>
              </p:nvSpPr>
              <p:spPr bwMode="auto">
                <a:xfrm>
                  <a:off x="3360738" y="2727325"/>
                  <a:ext cx="22225"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48" name="图形"/>
                <p:cNvSpPr>
                  <a:spLocks noChangeArrowheads="1"/>
                </p:cNvSpPr>
                <p:nvPr>
                  <p:custDataLst>
                    <p:tags r:id="rId310"/>
                  </p:custDataLst>
                </p:nvPr>
              </p:nvSpPr>
              <p:spPr bwMode="auto">
                <a:xfrm>
                  <a:off x="3425825" y="2505075"/>
                  <a:ext cx="23813" cy="238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49" name="图形"/>
                <p:cNvSpPr>
                  <a:spLocks noChangeArrowheads="1"/>
                </p:cNvSpPr>
                <p:nvPr>
                  <p:custDataLst>
                    <p:tags r:id="rId311"/>
                  </p:custDataLst>
                </p:nvPr>
              </p:nvSpPr>
              <p:spPr bwMode="auto">
                <a:xfrm>
                  <a:off x="3509963" y="2287588"/>
                  <a:ext cx="25400"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50" name="图形"/>
                <p:cNvSpPr>
                  <a:spLocks noChangeArrowheads="1"/>
                </p:cNvSpPr>
                <p:nvPr>
                  <p:custDataLst>
                    <p:tags r:id="rId312"/>
                  </p:custDataLst>
                </p:nvPr>
              </p:nvSpPr>
              <p:spPr bwMode="auto">
                <a:xfrm>
                  <a:off x="3611563" y="2079625"/>
                  <a:ext cx="26988" cy="254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51" name="图形"/>
                <p:cNvSpPr>
                  <a:spLocks noChangeArrowheads="1"/>
                </p:cNvSpPr>
                <p:nvPr>
                  <p:custDataLst>
                    <p:tags r:id="rId313"/>
                  </p:custDataLst>
                </p:nvPr>
              </p:nvSpPr>
              <p:spPr bwMode="auto">
                <a:xfrm>
                  <a:off x="3730625" y="1879600"/>
                  <a:ext cx="26988" cy="269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52" name="图形"/>
                <p:cNvSpPr>
                  <a:spLocks noChangeArrowheads="1"/>
                </p:cNvSpPr>
                <p:nvPr>
                  <p:custDataLst>
                    <p:tags r:id="rId314"/>
                  </p:custDataLst>
                </p:nvPr>
              </p:nvSpPr>
              <p:spPr bwMode="auto">
                <a:xfrm>
                  <a:off x="3865563" y="1690688"/>
                  <a:ext cx="28575" cy="285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53" name="图形"/>
                <p:cNvSpPr>
                  <a:spLocks noChangeArrowheads="1"/>
                </p:cNvSpPr>
                <p:nvPr>
                  <p:custDataLst>
                    <p:tags r:id="rId315"/>
                  </p:custDataLst>
                </p:nvPr>
              </p:nvSpPr>
              <p:spPr bwMode="auto">
                <a:xfrm>
                  <a:off x="4014788" y="1512888"/>
                  <a:ext cx="30163" cy="301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54" name="图形"/>
                <p:cNvSpPr>
                  <a:spLocks noChangeArrowheads="1"/>
                </p:cNvSpPr>
                <p:nvPr>
                  <p:custDataLst>
                    <p:tags r:id="rId316"/>
                  </p:custDataLst>
                </p:nvPr>
              </p:nvSpPr>
              <p:spPr bwMode="auto">
                <a:xfrm>
                  <a:off x="4178300" y="1347788"/>
                  <a:ext cx="31750" cy="317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55" name="图形"/>
                <p:cNvSpPr>
                  <a:spLocks noChangeArrowheads="1"/>
                </p:cNvSpPr>
                <p:nvPr>
                  <p:custDataLst>
                    <p:tags r:id="rId317"/>
                  </p:custDataLst>
                </p:nvPr>
              </p:nvSpPr>
              <p:spPr bwMode="auto">
                <a:xfrm>
                  <a:off x="4354513" y="1196975"/>
                  <a:ext cx="33338" cy="333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56" name="图形"/>
                <p:cNvSpPr>
                  <a:spLocks noChangeArrowheads="1"/>
                </p:cNvSpPr>
                <p:nvPr>
                  <p:custDataLst>
                    <p:tags r:id="rId318"/>
                  </p:custDataLst>
                </p:nvPr>
              </p:nvSpPr>
              <p:spPr bwMode="auto">
                <a:xfrm>
                  <a:off x="4541838" y="1060450"/>
                  <a:ext cx="34925" cy="349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57" name="图形"/>
                <p:cNvSpPr>
                  <a:spLocks noChangeArrowheads="1"/>
                </p:cNvSpPr>
                <p:nvPr>
                  <p:custDataLst>
                    <p:tags r:id="rId319"/>
                  </p:custDataLst>
                </p:nvPr>
              </p:nvSpPr>
              <p:spPr bwMode="auto">
                <a:xfrm>
                  <a:off x="4740275" y="939800"/>
                  <a:ext cx="38100" cy="381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58" name="图形"/>
                <p:cNvSpPr>
                  <a:spLocks noChangeArrowheads="1"/>
                </p:cNvSpPr>
                <p:nvPr>
                  <p:custDataLst>
                    <p:tags r:id="rId320"/>
                  </p:custDataLst>
                </p:nvPr>
              </p:nvSpPr>
              <p:spPr bwMode="auto">
                <a:xfrm>
                  <a:off x="4948238" y="836613"/>
                  <a:ext cx="38100" cy="396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59" name="图形"/>
                <p:cNvSpPr>
                  <a:spLocks noChangeArrowheads="1"/>
                </p:cNvSpPr>
                <p:nvPr>
                  <p:custDataLst>
                    <p:tags r:id="rId321"/>
                  </p:custDataLst>
                </p:nvPr>
              </p:nvSpPr>
              <p:spPr bwMode="auto">
                <a:xfrm>
                  <a:off x="5164138" y="752475"/>
                  <a:ext cx="39688" cy="412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60" name="图形"/>
                <p:cNvSpPr>
                  <a:spLocks noChangeArrowheads="1"/>
                </p:cNvSpPr>
                <p:nvPr>
                  <p:custDataLst>
                    <p:tags r:id="rId322"/>
                  </p:custDataLst>
                </p:nvPr>
              </p:nvSpPr>
              <p:spPr bwMode="auto">
                <a:xfrm>
                  <a:off x="5384800" y="684213"/>
                  <a:ext cx="42863"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61" name="图形"/>
                <p:cNvSpPr>
                  <a:spLocks noChangeArrowheads="1"/>
                </p:cNvSpPr>
                <p:nvPr>
                  <p:custDataLst>
                    <p:tags r:id="rId323"/>
                  </p:custDataLst>
                </p:nvPr>
              </p:nvSpPr>
              <p:spPr bwMode="auto">
                <a:xfrm>
                  <a:off x="5611813" y="636588"/>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62" name="图形"/>
                <p:cNvSpPr>
                  <a:spLocks noChangeArrowheads="1"/>
                </p:cNvSpPr>
                <p:nvPr>
                  <p:custDataLst>
                    <p:tags r:id="rId324"/>
                  </p:custDataLst>
                </p:nvPr>
              </p:nvSpPr>
              <p:spPr bwMode="auto">
                <a:xfrm>
                  <a:off x="5840413" y="606425"/>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63" name="图形"/>
                <p:cNvSpPr>
                  <a:spLocks noChangeArrowheads="1"/>
                </p:cNvSpPr>
                <p:nvPr>
                  <p:custDataLst>
                    <p:tags r:id="rId325"/>
                  </p:custDataLst>
                </p:nvPr>
              </p:nvSpPr>
              <p:spPr bwMode="auto">
                <a:xfrm>
                  <a:off x="6072188" y="596900"/>
                  <a:ext cx="47625"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64" name="图形"/>
                <p:cNvSpPr>
                  <a:spLocks noChangeArrowheads="1"/>
                </p:cNvSpPr>
                <p:nvPr>
                  <p:custDataLst>
                    <p:tags r:id="rId326"/>
                  </p:custDataLst>
                </p:nvPr>
              </p:nvSpPr>
              <p:spPr bwMode="auto">
                <a:xfrm>
                  <a:off x="6303963" y="604838"/>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65" name="图形"/>
                <p:cNvSpPr>
                  <a:spLocks noChangeArrowheads="1"/>
                </p:cNvSpPr>
                <p:nvPr>
                  <p:custDataLst>
                    <p:tags r:id="rId327"/>
                  </p:custDataLst>
                </p:nvPr>
              </p:nvSpPr>
              <p:spPr bwMode="auto">
                <a:xfrm>
                  <a:off x="6532563" y="631825"/>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66" name="图形"/>
                <p:cNvSpPr>
                  <a:spLocks noChangeArrowheads="1"/>
                </p:cNvSpPr>
                <p:nvPr>
                  <p:custDataLst>
                    <p:tags r:id="rId328"/>
                  </p:custDataLst>
                </p:nvPr>
              </p:nvSpPr>
              <p:spPr bwMode="auto">
                <a:xfrm>
                  <a:off x="6759575" y="679450"/>
                  <a:ext cx="52388" cy="523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67" name="图形"/>
                <p:cNvSpPr>
                  <a:spLocks noChangeArrowheads="1"/>
                </p:cNvSpPr>
                <p:nvPr>
                  <p:custDataLst>
                    <p:tags r:id="rId329"/>
                  </p:custDataLst>
                </p:nvPr>
              </p:nvSpPr>
              <p:spPr bwMode="auto">
                <a:xfrm>
                  <a:off x="6981825" y="744538"/>
                  <a:ext cx="53975" cy="539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68" name="图形"/>
                <p:cNvSpPr>
                  <a:spLocks noChangeArrowheads="1"/>
                </p:cNvSpPr>
                <p:nvPr>
                  <p:custDataLst>
                    <p:tags r:id="rId330"/>
                  </p:custDataLst>
                </p:nvPr>
              </p:nvSpPr>
              <p:spPr bwMode="auto">
                <a:xfrm>
                  <a:off x="7197725" y="828675"/>
                  <a:ext cx="55563"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69" name="图形"/>
                <p:cNvSpPr>
                  <a:spLocks noChangeArrowheads="1"/>
                </p:cNvSpPr>
                <p:nvPr>
                  <p:custDataLst>
                    <p:tags r:id="rId331"/>
                  </p:custDataLst>
                </p:nvPr>
              </p:nvSpPr>
              <p:spPr bwMode="auto">
                <a:xfrm>
                  <a:off x="7404100" y="928688"/>
                  <a:ext cx="58738" cy="587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70" name="图形"/>
                <p:cNvSpPr>
                  <a:spLocks noChangeArrowheads="1"/>
                </p:cNvSpPr>
                <p:nvPr>
                  <p:custDataLst>
                    <p:tags r:id="rId332"/>
                  </p:custDataLst>
                </p:nvPr>
              </p:nvSpPr>
              <p:spPr bwMode="auto">
                <a:xfrm>
                  <a:off x="7602538" y="1047750"/>
                  <a:ext cx="60325"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71" name="图形"/>
                <p:cNvSpPr>
                  <a:spLocks noChangeArrowheads="1"/>
                </p:cNvSpPr>
                <p:nvPr>
                  <p:custDataLst>
                    <p:tags r:id="rId333"/>
                  </p:custDataLst>
                </p:nvPr>
              </p:nvSpPr>
              <p:spPr bwMode="auto">
                <a:xfrm>
                  <a:off x="7791450" y="1182688"/>
                  <a:ext cx="61913" cy="603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72" name="图形"/>
                <p:cNvSpPr>
                  <a:spLocks noChangeArrowheads="1"/>
                </p:cNvSpPr>
                <p:nvPr>
                  <p:custDataLst>
                    <p:tags r:id="rId334"/>
                  </p:custDataLst>
                </p:nvPr>
              </p:nvSpPr>
              <p:spPr bwMode="auto">
                <a:xfrm>
                  <a:off x="7967663" y="1330325"/>
                  <a:ext cx="63500" cy="65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73" name="图形"/>
                <p:cNvSpPr>
                  <a:spLocks noChangeArrowheads="1"/>
                </p:cNvSpPr>
                <p:nvPr>
                  <p:custDataLst>
                    <p:tags r:id="rId335"/>
                  </p:custDataLst>
                </p:nvPr>
              </p:nvSpPr>
              <p:spPr bwMode="auto">
                <a:xfrm>
                  <a:off x="8129588" y="1493838"/>
                  <a:ext cx="66675" cy="650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74" name="图形"/>
                <p:cNvSpPr>
                  <a:spLocks noChangeArrowheads="1"/>
                </p:cNvSpPr>
                <p:nvPr>
                  <p:custDataLst>
                    <p:tags r:id="rId336"/>
                  </p:custDataLst>
                </p:nvPr>
              </p:nvSpPr>
              <p:spPr bwMode="auto">
                <a:xfrm>
                  <a:off x="8280400" y="1670050"/>
                  <a:ext cx="66675"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75" name="图形"/>
                <p:cNvSpPr>
                  <a:spLocks noChangeArrowheads="1"/>
                </p:cNvSpPr>
                <p:nvPr>
                  <p:custDataLst>
                    <p:tags r:id="rId337"/>
                  </p:custDataLst>
                </p:nvPr>
              </p:nvSpPr>
              <p:spPr bwMode="auto">
                <a:xfrm>
                  <a:off x="8413750" y="1857375"/>
                  <a:ext cx="69850" cy="698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76" name="图形"/>
                <p:cNvSpPr>
                  <a:spLocks noChangeArrowheads="1"/>
                </p:cNvSpPr>
                <p:nvPr>
                  <p:custDataLst>
                    <p:tags r:id="rId338"/>
                  </p:custDataLst>
                </p:nvPr>
              </p:nvSpPr>
              <p:spPr bwMode="auto">
                <a:xfrm>
                  <a:off x="8532813" y="2055813"/>
                  <a:ext cx="71438"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77" name="图形"/>
                <p:cNvSpPr>
                  <a:spLocks noChangeArrowheads="1"/>
                </p:cNvSpPr>
                <p:nvPr>
                  <p:custDataLst>
                    <p:tags r:id="rId339"/>
                  </p:custDataLst>
                </p:nvPr>
              </p:nvSpPr>
              <p:spPr bwMode="auto">
                <a:xfrm>
                  <a:off x="8634413" y="2263775"/>
                  <a:ext cx="73025" cy="730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78" name="图形"/>
                <p:cNvSpPr>
                  <a:spLocks noChangeArrowheads="1"/>
                </p:cNvSpPr>
                <p:nvPr>
                  <p:custDataLst>
                    <p:tags r:id="rId340"/>
                  </p:custDataLst>
                </p:nvPr>
              </p:nvSpPr>
              <p:spPr bwMode="auto">
                <a:xfrm>
                  <a:off x="8716963" y="2478088"/>
                  <a:ext cx="7620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79" name="图形"/>
                <p:cNvSpPr>
                  <a:spLocks noChangeArrowheads="1"/>
                </p:cNvSpPr>
                <p:nvPr>
                  <p:custDataLst>
                    <p:tags r:id="rId341"/>
                  </p:custDataLst>
                </p:nvPr>
              </p:nvSpPr>
              <p:spPr bwMode="auto">
                <a:xfrm>
                  <a:off x="8783638" y="2700338"/>
                  <a:ext cx="7620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80" name="图形"/>
                <p:cNvSpPr>
                  <a:spLocks noChangeArrowheads="1"/>
                </p:cNvSpPr>
                <p:nvPr>
                  <p:custDataLst>
                    <p:tags r:id="rId342"/>
                  </p:custDataLst>
                </p:nvPr>
              </p:nvSpPr>
              <p:spPr bwMode="auto">
                <a:xfrm>
                  <a:off x="8829675" y="2925763"/>
                  <a:ext cx="79375" cy="793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81" name="图形"/>
                <p:cNvSpPr>
                  <a:spLocks noChangeArrowheads="1"/>
                </p:cNvSpPr>
                <p:nvPr>
                  <p:custDataLst>
                    <p:tags r:id="rId343"/>
                  </p:custDataLst>
                </p:nvPr>
              </p:nvSpPr>
              <p:spPr bwMode="auto">
                <a:xfrm>
                  <a:off x="8858250" y="3155950"/>
                  <a:ext cx="79375" cy="7778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82" name="图形"/>
                <p:cNvSpPr>
                  <a:spLocks noChangeArrowheads="1"/>
                </p:cNvSpPr>
                <p:nvPr>
                  <p:custDataLst>
                    <p:tags r:id="rId344"/>
                  </p:custDataLst>
                </p:nvPr>
              </p:nvSpPr>
              <p:spPr bwMode="auto">
                <a:xfrm>
                  <a:off x="8869363" y="3389313"/>
                  <a:ext cx="76200" cy="762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83" name="图形"/>
                <p:cNvSpPr>
                  <a:spLocks noChangeArrowheads="1"/>
                </p:cNvSpPr>
                <p:nvPr>
                  <p:custDataLst>
                    <p:tags r:id="rId345"/>
                  </p:custDataLst>
                </p:nvPr>
              </p:nvSpPr>
              <p:spPr bwMode="auto">
                <a:xfrm>
                  <a:off x="8861425" y="3622675"/>
                  <a:ext cx="73025" cy="746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84" name="图形"/>
                <p:cNvSpPr>
                  <a:spLocks noChangeArrowheads="1"/>
                </p:cNvSpPr>
                <p:nvPr>
                  <p:custDataLst>
                    <p:tags r:id="rId346"/>
                  </p:custDataLst>
                </p:nvPr>
              </p:nvSpPr>
              <p:spPr bwMode="auto">
                <a:xfrm>
                  <a:off x="8832850" y="3854450"/>
                  <a:ext cx="73025" cy="714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85" name="图形"/>
                <p:cNvSpPr>
                  <a:spLocks noChangeArrowheads="1"/>
                </p:cNvSpPr>
                <p:nvPr>
                  <p:custDataLst>
                    <p:tags r:id="rId347"/>
                  </p:custDataLst>
                </p:nvPr>
              </p:nvSpPr>
              <p:spPr bwMode="auto">
                <a:xfrm>
                  <a:off x="8788400" y="4083050"/>
                  <a:ext cx="66675" cy="6667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86" name="图形"/>
                <p:cNvSpPr>
                  <a:spLocks noChangeArrowheads="1"/>
                </p:cNvSpPr>
                <p:nvPr>
                  <p:custDataLst>
                    <p:tags r:id="rId348"/>
                  </p:custDataLst>
                </p:nvPr>
              </p:nvSpPr>
              <p:spPr bwMode="auto">
                <a:xfrm>
                  <a:off x="8724900" y="4308475"/>
                  <a:ext cx="61913" cy="619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87" name="图形"/>
                <p:cNvSpPr>
                  <a:spLocks noChangeArrowheads="1"/>
                </p:cNvSpPr>
                <p:nvPr>
                  <p:custDataLst>
                    <p:tags r:id="rId349"/>
                  </p:custDataLst>
                </p:nvPr>
              </p:nvSpPr>
              <p:spPr bwMode="auto">
                <a:xfrm>
                  <a:off x="8642350" y="4527550"/>
                  <a:ext cx="57150" cy="555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88" name="图形"/>
                <p:cNvSpPr>
                  <a:spLocks noChangeArrowheads="1"/>
                </p:cNvSpPr>
                <p:nvPr>
                  <p:custDataLst>
                    <p:tags r:id="rId350"/>
                  </p:custDataLst>
                </p:nvPr>
              </p:nvSpPr>
              <p:spPr bwMode="auto">
                <a:xfrm>
                  <a:off x="8543925" y="4738688"/>
                  <a:ext cx="508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89" name="图形"/>
                <p:cNvSpPr>
                  <a:spLocks noChangeArrowheads="1"/>
                </p:cNvSpPr>
                <p:nvPr>
                  <p:custDataLst>
                    <p:tags r:id="rId351"/>
                  </p:custDataLst>
                </p:nvPr>
              </p:nvSpPr>
              <p:spPr bwMode="auto">
                <a:xfrm>
                  <a:off x="8426450" y="4938713"/>
                  <a:ext cx="47625" cy="4762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90" name="图形"/>
                <p:cNvSpPr>
                  <a:spLocks noChangeArrowheads="1"/>
                </p:cNvSpPr>
                <p:nvPr>
                  <p:custDataLst>
                    <p:tags r:id="rId352"/>
                  </p:custDataLst>
                </p:nvPr>
              </p:nvSpPr>
              <p:spPr bwMode="auto">
                <a:xfrm>
                  <a:off x="8291513" y="5129213"/>
                  <a:ext cx="46038"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91" name="图形"/>
                <p:cNvSpPr>
                  <a:spLocks noChangeArrowheads="1"/>
                </p:cNvSpPr>
                <p:nvPr>
                  <p:custDataLst>
                    <p:tags r:id="rId353"/>
                  </p:custDataLst>
                </p:nvPr>
              </p:nvSpPr>
              <p:spPr bwMode="auto">
                <a:xfrm>
                  <a:off x="8142288" y="5307013"/>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92" name="图形"/>
                <p:cNvSpPr>
                  <a:spLocks noChangeArrowheads="1"/>
                </p:cNvSpPr>
                <p:nvPr>
                  <p:custDataLst>
                    <p:tags r:id="rId354"/>
                  </p:custDataLst>
                </p:nvPr>
              </p:nvSpPr>
              <p:spPr bwMode="auto">
                <a:xfrm>
                  <a:off x="7978775" y="5470525"/>
                  <a:ext cx="44450" cy="44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93" name="图形"/>
                <p:cNvSpPr>
                  <a:spLocks noChangeArrowheads="1"/>
                </p:cNvSpPr>
                <p:nvPr>
                  <p:custDataLst>
                    <p:tags r:id="rId355"/>
                  </p:custDataLst>
                </p:nvPr>
              </p:nvSpPr>
              <p:spPr bwMode="auto">
                <a:xfrm>
                  <a:off x="7800975" y="5621338"/>
                  <a:ext cx="44450" cy="4286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94" name="图形"/>
                <p:cNvSpPr>
                  <a:spLocks noChangeArrowheads="1"/>
                </p:cNvSpPr>
                <p:nvPr>
                  <p:custDataLst>
                    <p:tags r:id="rId356"/>
                  </p:custDataLst>
                </p:nvPr>
              </p:nvSpPr>
              <p:spPr bwMode="auto">
                <a:xfrm>
                  <a:off x="7612063" y="5754688"/>
                  <a:ext cx="44450"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95" name="图形"/>
                <p:cNvSpPr>
                  <a:spLocks noChangeArrowheads="1"/>
                </p:cNvSpPr>
                <p:nvPr>
                  <p:custDataLst>
                    <p:tags r:id="rId357"/>
                  </p:custDataLst>
                </p:nvPr>
              </p:nvSpPr>
              <p:spPr bwMode="auto">
                <a:xfrm>
                  <a:off x="7412038" y="5873750"/>
                  <a:ext cx="46038" cy="46038"/>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96" name="图形"/>
                <p:cNvSpPr>
                  <a:spLocks noChangeArrowheads="1"/>
                </p:cNvSpPr>
                <p:nvPr>
                  <p:custDataLst>
                    <p:tags r:id="rId358"/>
                  </p:custDataLst>
                </p:nvPr>
              </p:nvSpPr>
              <p:spPr bwMode="auto">
                <a:xfrm>
                  <a:off x="7202488" y="5975350"/>
                  <a:ext cx="47625"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97" name="图形"/>
                <p:cNvSpPr>
                  <a:spLocks noChangeArrowheads="1"/>
                </p:cNvSpPr>
                <p:nvPr>
                  <p:custDataLst>
                    <p:tags r:id="rId359"/>
                  </p:custDataLst>
                </p:nvPr>
              </p:nvSpPr>
              <p:spPr bwMode="auto">
                <a:xfrm>
                  <a:off x="6986588" y="6059488"/>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98" name="图形"/>
                <p:cNvSpPr>
                  <a:spLocks noChangeArrowheads="1"/>
                </p:cNvSpPr>
                <p:nvPr>
                  <p:custDataLst>
                    <p:tags r:id="rId360"/>
                  </p:custDataLst>
                </p:nvPr>
              </p:nvSpPr>
              <p:spPr bwMode="auto">
                <a:xfrm>
                  <a:off x="6762750" y="6124575"/>
                  <a:ext cx="50800" cy="508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499" name="图形"/>
                <p:cNvSpPr>
                  <a:spLocks noChangeArrowheads="1"/>
                </p:cNvSpPr>
                <p:nvPr>
                  <p:custDataLst>
                    <p:tags r:id="rId361"/>
                  </p:custDataLst>
                </p:nvPr>
              </p:nvSpPr>
              <p:spPr bwMode="auto">
                <a:xfrm>
                  <a:off x="6535738" y="6173788"/>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sp>
              <p:nvSpPr>
                <p:cNvPr id="500" name="图形"/>
                <p:cNvSpPr>
                  <a:spLocks noChangeArrowheads="1"/>
                </p:cNvSpPr>
                <p:nvPr>
                  <p:custDataLst>
                    <p:tags r:id="rId362"/>
                  </p:custDataLst>
                </p:nvPr>
              </p:nvSpPr>
              <p:spPr bwMode="auto">
                <a:xfrm>
                  <a:off x="6305550" y="6202363"/>
                  <a:ext cx="49213" cy="492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微软雅黑"/>
                    <a:ea typeface="微软雅黑"/>
                    <a:cs typeface="思源黑体旧字形 Light" panose="020B0300000000000000" charset="-128"/>
                    <a:sym typeface="微软雅黑"/>
                  </a:endParaRPr>
                </a:p>
              </p:txBody>
            </p:sp>
          </p:grpSp>
          <p:sp>
            <p:nvSpPr>
              <p:cNvPr id="122" name="图形"/>
              <p:cNvSpPr/>
              <p:nvPr>
                <p:custDataLst>
                  <p:tags r:id="rId29"/>
                </p:custDataLst>
              </p:nvPr>
            </p:nvSpPr>
            <p:spPr>
              <a:xfrm>
                <a:off x="8010" y="3116"/>
                <a:ext cx="4569" cy="4569"/>
              </a:xfrm>
              <a:prstGeom prst="ellipse">
                <a:avLst/>
              </a:prstGeom>
              <a:noFill/>
              <a:ln w="82550">
                <a:solidFill>
                  <a:schemeClr val="accent1">
                    <a:lumMod val="20000"/>
                    <a:lumOff val="8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思源黑体旧字形 Light" panose="020B0300000000000000" charset="-128"/>
                  <a:sym typeface="微软雅黑"/>
                </a:endParaRPr>
              </a:p>
            </p:txBody>
          </p:sp>
          <p:sp>
            <p:nvSpPr>
              <p:cNvPr id="126" name="图形"/>
              <p:cNvSpPr/>
              <p:nvPr>
                <p:custDataLst>
                  <p:tags r:id="rId30"/>
                </p:custDataLst>
              </p:nvPr>
            </p:nvSpPr>
            <p:spPr>
              <a:xfrm>
                <a:off x="11139" y="5450"/>
                <a:ext cx="2375" cy="2375"/>
              </a:xfrm>
              <a:prstGeom prst="ellipse">
                <a:avLst/>
              </a:prstGeom>
              <a:solidFill>
                <a:schemeClr val="accent1"/>
              </a:solidFill>
              <a:ln>
                <a:noFill/>
              </a:ln>
              <a:effectLst>
                <a:outerShdw blurRad="381000" dist="444500" dir="5400000" algn="t"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思源黑体旧字形 Light" panose="020B0300000000000000" charset="-128"/>
                  <a:sym typeface="微软雅黑"/>
                </a:endParaRPr>
              </a:p>
            </p:txBody>
          </p:sp>
          <p:sp>
            <p:nvSpPr>
              <p:cNvPr id="124" name="图形"/>
              <p:cNvSpPr/>
              <p:nvPr>
                <p:custDataLst>
                  <p:tags r:id="rId31"/>
                </p:custDataLst>
              </p:nvPr>
            </p:nvSpPr>
            <p:spPr>
              <a:xfrm>
                <a:off x="6925" y="5450"/>
                <a:ext cx="2375" cy="2375"/>
              </a:xfrm>
              <a:prstGeom prst="ellipse">
                <a:avLst/>
              </a:prstGeom>
              <a:solidFill>
                <a:schemeClr val="accent2"/>
              </a:solidFill>
              <a:ln>
                <a:noFill/>
              </a:ln>
              <a:effectLst>
                <a:outerShdw blurRad="381000" dist="444500" dir="5400000" algn="t"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思源黑体旧字形 Light" panose="020B0300000000000000" charset="-128"/>
                  <a:sym typeface="微软雅黑"/>
                </a:endParaRPr>
              </a:p>
            </p:txBody>
          </p:sp>
          <p:sp>
            <p:nvSpPr>
              <p:cNvPr id="125" name="图形"/>
              <p:cNvSpPr/>
              <p:nvPr>
                <p:custDataLst>
                  <p:tags r:id="rId32"/>
                </p:custDataLst>
              </p:nvPr>
            </p:nvSpPr>
            <p:spPr>
              <a:xfrm>
                <a:off x="9032" y="1838"/>
                <a:ext cx="2375" cy="2375"/>
              </a:xfrm>
              <a:prstGeom prst="ellipse">
                <a:avLst/>
              </a:prstGeom>
              <a:solidFill>
                <a:schemeClr val="accent2"/>
              </a:solidFill>
              <a:ln>
                <a:noFill/>
              </a:ln>
              <a:effectLst>
                <a:outerShdw blurRad="381000" dist="444500" dir="5400000" algn="t" rotWithShape="0">
                  <a:schemeClr val="accent2">
                    <a:alpha val="1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思源黑体旧字形 Light" panose="020B0300000000000000" charset="-128"/>
                  <a:sym typeface="微软雅黑"/>
                </a:endParaRPr>
              </a:p>
            </p:txBody>
          </p:sp>
          <p:sp>
            <p:nvSpPr>
              <p:cNvPr id="132" name="图形"/>
              <p:cNvSpPr/>
              <p:nvPr>
                <p:custDataLst>
                  <p:tags r:id="rId33"/>
                </p:custDataLst>
              </p:nvPr>
            </p:nvSpPr>
            <p:spPr>
              <a:xfrm>
                <a:off x="5737" y="842"/>
                <a:ext cx="9116" cy="9116"/>
              </a:xfrm>
              <a:prstGeom prst="ellipse">
                <a:avLst/>
              </a:prstGeom>
              <a:noFill/>
              <a:ln w="28575">
                <a:gradFill flip="none" rotWithShape="1">
                  <a:gsLst>
                    <a:gs pos="0">
                      <a:schemeClr val="accent1">
                        <a:lumMod val="20000"/>
                        <a:lumOff val="80000"/>
                        <a:alpha val="18000"/>
                      </a:schemeClr>
                    </a:gs>
                    <a:gs pos="100000">
                      <a:schemeClr val="accent1">
                        <a:lumMod val="20000"/>
                        <a:lumOff val="80000"/>
                      </a:schemeClr>
                    </a:gs>
                  </a:gsLst>
                  <a:lin ang="2700000" scaled="1"/>
                  <a:tileRect/>
                </a:grad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思源黑体旧字形 Light" panose="020B0300000000000000" charset="-128"/>
                  <a:sym typeface="微软雅黑"/>
                </a:endParaRPr>
              </a:p>
            </p:txBody>
          </p:sp>
        </p:grpSp>
        <p:sp>
          <p:nvSpPr>
            <p:cNvPr id="6" name="图形"/>
            <p:cNvSpPr txBox="1"/>
            <p:nvPr>
              <p:custDataLst>
                <p:tags r:id="rId15"/>
              </p:custDataLst>
            </p:nvPr>
          </p:nvSpPr>
          <p:spPr>
            <a:xfrm>
              <a:off x="1295" y="3680"/>
              <a:ext cx="3708" cy="1403"/>
            </a:xfrm>
            <a:prstGeom prst="rect">
              <a:avLst/>
            </a:prstGeom>
            <a:noFill/>
          </p:spPr>
          <p:txBody>
            <a:bodyPr wrap="square" rtlCol="0" anchor="t">
              <a:spAutoFit/>
            </a:bodyPr>
            <a:lstStyle/>
            <a:p>
              <a:pPr>
                <a:lnSpc>
                  <a:spcPct val="150000"/>
                </a:lnSpc>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7" name="图形"/>
            <p:cNvSpPr txBox="1"/>
            <p:nvPr>
              <p:custDataLst>
                <p:tags r:id="rId16"/>
              </p:custDataLst>
            </p:nvPr>
          </p:nvSpPr>
          <p:spPr>
            <a:xfrm>
              <a:off x="1295" y="6713"/>
              <a:ext cx="3708" cy="1403"/>
            </a:xfrm>
            <a:prstGeom prst="rect">
              <a:avLst/>
            </a:prstGeom>
            <a:noFill/>
          </p:spPr>
          <p:txBody>
            <a:bodyPr wrap="square" rtlCol="0" anchor="t">
              <a:spAutoFit/>
            </a:bodyPr>
            <a:lstStyle/>
            <a:p>
              <a:pPr>
                <a:lnSpc>
                  <a:spcPct val="150000"/>
                </a:lnSpc>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8" name="图形"/>
            <p:cNvSpPr txBox="1"/>
            <p:nvPr>
              <p:custDataLst>
                <p:tags r:id="rId17"/>
              </p:custDataLst>
            </p:nvPr>
          </p:nvSpPr>
          <p:spPr>
            <a:xfrm>
              <a:off x="13929" y="3680"/>
              <a:ext cx="3708" cy="1403"/>
            </a:xfrm>
            <a:prstGeom prst="rect">
              <a:avLst/>
            </a:prstGeom>
            <a:noFill/>
          </p:spPr>
          <p:txBody>
            <a:bodyPr wrap="square" rtlCol="0" anchor="t">
              <a:spAutoFit/>
            </a:bodyPr>
            <a:lstStyle/>
            <a:p>
              <a:pPr>
                <a:lnSpc>
                  <a:spcPct val="150000"/>
                </a:lnSpc>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0" name="图形"/>
            <p:cNvSpPr txBox="1"/>
            <p:nvPr>
              <p:custDataLst>
                <p:tags r:id="rId18"/>
              </p:custDataLst>
            </p:nvPr>
          </p:nvSpPr>
          <p:spPr>
            <a:xfrm>
              <a:off x="13929" y="6713"/>
              <a:ext cx="3708" cy="1403"/>
            </a:xfrm>
            <a:prstGeom prst="rect">
              <a:avLst/>
            </a:prstGeom>
            <a:noFill/>
          </p:spPr>
          <p:txBody>
            <a:bodyPr wrap="square" rtlCol="0" anchor="t">
              <a:spAutoFit/>
            </a:bodyPr>
            <a:lstStyle/>
            <a:p>
              <a:pPr>
                <a:lnSpc>
                  <a:spcPct val="150000"/>
                </a:lnSpc>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nvGrpSpPr>
            <p:cNvPr id="18452" name="图形"/>
            <p:cNvGrpSpPr/>
            <p:nvPr/>
          </p:nvGrpSpPr>
          <p:grpSpPr bwMode="auto">
            <a:xfrm>
              <a:off x="10281" y="6356"/>
              <a:ext cx="917" cy="929"/>
              <a:chOff x="0" y="0"/>
              <a:chExt cx="233" cy="236"/>
            </a:xfrm>
            <a:solidFill>
              <a:schemeClr val="bg1"/>
            </a:solidFill>
          </p:grpSpPr>
          <p:sp>
            <p:nvSpPr>
              <p:cNvPr id="18453" name="图形"/>
              <p:cNvSpPr>
                <a:spLocks noEditPoints="1"/>
              </p:cNvSpPr>
              <p:nvPr>
                <p:custDataLst>
                  <p:tags r:id="rId27"/>
                </p:custDataLst>
              </p:nvPr>
            </p:nvSpPr>
            <p:spPr bwMode="auto">
              <a:xfrm>
                <a:off x="0" y="0"/>
                <a:ext cx="233" cy="236"/>
              </a:xfrm>
              <a:custGeom>
                <a:avLst/>
                <a:gdLst>
                  <a:gd name="T0" fmla="*/ 103 w 107"/>
                  <a:gd name="T1" fmla="*/ 42 h 108"/>
                  <a:gd name="T2" fmla="*/ 93 w 107"/>
                  <a:gd name="T3" fmla="*/ 35 h 108"/>
                  <a:gd name="T4" fmla="*/ 97 w 107"/>
                  <a:gd name="T5" fmla="*/ 22 h 108"/>
                  <a:gd name="T6" fmla="*/ 80 w 107"/>
                  <a:gd name="T7" fmla="*/ 10 h 108"/>
                  <a:gd name="T8" fmla="*/ 68 w 107"/>
                  <a:gd name="T9" fmla="*/ 12 h 108"/>
                  <a:gd name="T10" fmla="*/ 62 w 107"/>
                  <a:gd name="T11" fmla="*/ 1 h 108"/>
                  <a:gd name="T12" fmla="*/ 42 w 107"/>
                  <a:gd name="T13" fmla="*/ 4 h 108"/>
                  <a:gd name="T14" fmla="*/ 34 w 107"/>
                  <a:gd name="T15" fmla="*/ 14 h 108"/>
                  <a:gd name="T16" fmla="*/ 22 w 107"/>
                  <a:gd name="T17" fmla="*/ 11 h 108"/>
                  <a:gd name="T18" fmla="*/ 10 w 107"/>
                  <a:gd name="T19" fmla="*/ 27 h 108"/>
                  <a:gd name="T20" fmla="*/ 12 w 107"/>
                  <a:gd name="T21" fmla="*/ 39 h 108"/>
                  <a:gd name="T22" fmla="*/ 0 w 107"/>
                  <a:gd name="T23" fmla="*/ 46 h 108"/>
                  <a:gd name="T24" fmla="*/ 0 w 107"/>
                  <a:gd name="T25" fmla="*/ 62 h 108"/>
                  <a:gd name="T26" fmla="*/ 12 w 107"/>
                  <a:gd name="T27" fmla="*/ 69 h 108"/>
                  <a:gd name="T28" fmla="*/ 10 w 107"/>
                  <a:gd name="T29" fmla="*/ 81 h 108"/>
                  <a:gd name="T30" fmla="*/ 22 w 107"/>
                  <a:gd name="T31" fmla="*/ 97 h 108"/>
                  <a:gd name="T32" fmla="*/ 34 w 107"/>
                  <a:gd name="T33" fmla="*/ 94 h 108"/>
                  <a:gd name="T34" fmla="*/ 42 w 107"/>
                  <a:gd name="T35" fmla="*/ 104 h 108"/>
                  <a:gd name="T36" fmla="*/ 53 w 107"/>
                  <a:gd name="T37" fmla="*/ 108 h 108"/>
                  <a:gd name="T38" fmla="*/ 65 w 107"/>
                  <a:gd name="T39" fmla="*/ 104 h 108"/>
                  <a:gd name="T40" fmla="*/ 72 w 107"/>
                  <a:gd name="T41" fmla="*/ 94 h 108"/>
                  <a:gd name="T42" fmla="*/ 85 w 107"/>
                  <a:gd name="T43" fmla="*/ 97 h 108"/>
                  <a:gd name="T44" fmla="*/ 97 w 107"/>
                  <a:gd name="T45" fmla="*/ 81 h 108"/>
                  <a:gd name="T46" fmla="*/ 95 w 107"/>
                  <a:gd name="T47" fmla="*/ 69 h 108"/>
                  <a:gd name="T48" fmla="*/ 106 w 107"/>
                  <a:gd name="T49" fmla="*/ 62 h 108"/>
                  <a:gd name="T50" fmla="*/ 106 w 107"/>
                  <a:gd name="T51" fmla="*/ 46 h 108"/>
                  <a:gd name="T52" fmla="*/ 90 w 107"/>
                  <a:gd name="T53" fmla="*/ 61 h 108"/>
                  <a:gd name="T54" fmla="*/ 84 w 107"/>
                  <a:gd name="T55" fmla="*/ 71 h 108"/>
                  <a:gd name="T56" fmla="*/ 88 w 107"/>
                  <a:gd name="T57" fmla="*/ 82 h 108"/>
                  <a:gd name="T58" fmla="*/ 74 w 107"/>
                  <a:gd name="T59" fmla="*/ 84 h 108"/>
                  <a:gd name="T60" fmla="*/ 63 w 107"/>
                  <a:gd name="T61" fmla="*/ 87 h 108"/>
                  <a:gd name="T62" fmla="*/ 57 w 107"/>
                  <a:gd name="T63" fmla="*/ 98 h 108"/>
                  <a:gd name="T64" fmla="*/ 47 w 107"/>
                  <a:gd name="T65" fmla="*/ 90 h 108"/>
                  <a:gd name="T66" fmla="*/ 37 w 107"/>
                  <a:gd name="T67" fmla="*/ 85 h 108"/>
                  <a:gd name="T68" fmla="*/ 25 w 107"/>
                  <a:gd name="T69" fmla="*/ 88 h 108"/>
                  <a:gd name="T70" fmla="*/ 23 w 107"/>
                  <a:gd name="T71" fmla="*/ 75 h 108"/>
                  <a:gd name="T72" fmla="*/ 20 w 107"/>
                  <a:gd name="T73" fmla="*/ 64 h 108"/>
                  <a:gd name="T74" fmla="*/ 9 w 107"/>
                  <a:gd name="T75" fmla="*/ 58 h 108"/>
                  <a:gd name="T76" fmla="*/ 9 w 107"/>
                  <a:gd name="T77" fmla="*/ 50 h 108"/>
                  <a:gd name="T78" fmla="*/ 20 w 107"/>
                  <a:gd name="T79" fmla="*/ 44 h 108"/>
                  <a:gd name="T80" fmla="*/ 23 w 107"/>
                  <a:gd name="T81" fmla="*/ 33 h 108"/>
                  <a:gd name="T82" fmla="*/ 25 w 107"/>
                  <a:gd name="T83" fmla="*/ 20 h 108"/>
                  <a:gd name="T84" fmla="*/ 37 w 107"/>
                  <a:gd name="T85" fmla="*/ 23 h 108"/>
                  <a:gd name="T86" fmla="*/ 47 w 107"/>
                  <a:gd name="T87" fmla="*/ 18 h 108"/>
                  <a:gd name="T88" fmla="*/ 57 w 107"/>
                  <a:gd name="T89" fmla="*/ 10 h 108"/>
                  <a:gd name="T90" fmla="*/ 63 w 107"/>
                  <a:gd name="T91" fmla="*/ 21 h 108"/>
                  <a:gd name="T92" fmla="*/ 74 w 107"/>
                  <a:gd name="T93" fmla="*/ 23 h 108"/>
                  <a:gd name="T94" fmla="*/ 88 w 107"/>
                  <a:gd name="T95" fmla="*/ 26 h 108"/>
                  <a:gd name="T96" fmla="*/ 84 w 107"/>
                  <a:gd name="T97" fmla="*/ 37 h 108"/>
                  <a:gd name="T98" fmla="*/ 90 w 107"/>
                  <a:gd name="T99" fmla="*/ 47 h 108"/>
                  <a:gd name="T100" fmla="*/ 98 w 107"/>
                  <a:gd name="T101" fmla="*/ 54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7" h="108">
                    <a:moveTo>
                      <a:pt x="106" y="46"/>
                    </a:moveTo>
                    <a:cubicBezTo>
                      <a:pt x="106" y="44"/>
                      <a:pt x="105" y="43"/>
                      <a:pt x="103" y="42"/>
                    </a:cubicBezTo>
                    <a:cubicBezTo>
                      <a:pt x="95" y="39"/>
                      <a:pt x="95" y="39"/>
                      <a:pt x="95" y="39"/>
                    </a:cubicBezTo>
                    <a:cubicBezTo>
                      <a:pt x="94" y="38"/>
                      <a:pt x="94" y="36"/>
                      <a:pt x="93" y="35"/>
                    </a:cubicBezTo>
                    <a:cubicBezTo>
                      <a:pt x="97" y="27"/>
                      <a:pt x="97" y="27"/>
                      <a:pt x="97" y="27"/>
                    </a:cubicBezTo>
                    <a:cubicBezTo>
                      <a:pt x="98" y="25"/>
                      <a:pt x="98" y="24"/>
                      <a:pt x="97" y="22"/>
                    </a:cubicBezTo>
                    <a:cubicBezTo>
                      <a:pt x="93" y="18"/>
                      <a:pt x="89" y="14"/>
                      <a:pt x="85" y="11"/>
                    </a:cubicBezTo>
                    <a:cubicBezTo>
                      <a:pt x="84" y="10"/>
                      <a:pt x="82" y="10"/>
                      <a:pt x="80" y="10"/>
                    </a:cubicBezTo>
                    <a:cubicBezTo>
                      <a:pt x="72" y="14"/>
                      <a:pt x="72" y="14"/>
                      <a:pt x="72" y="14"/>
                    </a:cubicBezTo>
                    <a:cubicBezTo>
                      <a:pt x="71" y="14"/>
                      <a:pt x="70" y="13"/>
                      <a:pt x="68" y="12"/>
                    </a:cubicBezTo>
                    <a:cubicBezTo>
                      <a:pt x="65" y="4"/>
                      <a:pt x="65" y="4"/>
                      <a:pt x="65" y="4"/>
                    </a:cubicBezTo>
                    <a:cubicBezTo>
                      <a:pt x="65" y="2"/>
                      <a:pt x="63" y="1"/>
                      <a:pt x="62" y="1"/>
                    </a:cubicBezTo>
                    <a:cubicBezTo>
                      <a:pt x="56" y="0"/>
                      <a:pt x="51" y="0"/>
                      <a:pt x="45" y="1"/>
                    </a:cubicBezTo>
                    <a:cubicBezTo>
                      <a:pt x="44" y="1"/>
                      <a:pt x="42" y="2"/>
                      <a:pt x="42" y="4"/>
                    </a:cubicBezTo>
                    <a:cubicBezTo>
                      <a:pt x="39" y="12"/>
                      <a:pt x="39" y="12"/>
                      <a:pt x="39" y="12"/>
                    </a:cubicBezTo>
                    <a:cubicBezTo>
                      <a:pt x="37" y="13"/>
                      <a:pt x="36" y="14"/>
                      <a:pt x="34" y="14"/>
                    </a:cubicBezTo>
                    <a:cubicBezTo>
                      <a:pt x="26" y="10"/>
                      <a:pt x="26" y="10"/>
                      <a:pt x="26" y="10"/>
                    </a:cubicBezTo>
                    <a:cubicBezTo>
                      <a:pt x="25" y="10"/>
                      <a:pt x="23" y="10"/>
                      <a:pt x="22" y="11"/>
                    </a:cubicBezTo>
                    <a:cubicBezTo>
                      <a:pt x="17" y="14"/>
                      <a:pt x="13" y="18"/>
                      <a:pt x="10" y="22"/>
                    </a:cubicBezTo>
                    <a:cubicBezTo>
                      <a:pt x="9" y="24"/>
                      <a:pt x="9" y="25"/>
                      <a:pt x="10" y="27"/>
                    </a:cubicBezTo>
                    <a:cubicBezTo>
                      <a:pt x="14" y="35"/>
                      <a:pt x="14" y="35"/>
                      <a:pt x="14" y="35"/>
                    </a:cubicBezTo>
                    <a:cubicBezTo>
                      <a:pt x="13" y="36"/>
                      <a:pt x="12" y="38"/>
                      <a:pt x="12" y="39"/>
                    </a:cubicBezTo>
                    <a:cubicBezTo>
                      <a:pt x="3" y="42"/>
                      <a:pt x="3" y="42"/>
                      <a:pt x="3" y="42"/>
                    </a:cubicBezTo>
                    <a:cubicBezTo>
                      <a:pt x="2" y="43"/>
                      <a:pt x="1" y="44"/>
                      <a:pt x="0" y="46"/>
                    </a:cubicBezTo>
                    <a:cubicBezTo>
                      <a:pt x="0" y="49"/>
                      <a:pt x="0" y="51"/>
                      <a:pt x="0" y="54"/>
                    </a:cubicBezTo>
                    <a:cubicBezTo>
                      <a:pt x="0" y="56"/>
                      <a:pt x="0" y="59"/>
                      <a:pt x="0" y="62"/>
                    </a:cubicBezTo>
                    <a:cubicBezTo>
                      <a:pt x="1" y="64"/>
                      <a:pt x="2" y="65"/>
                      <a:pt x="3" y="66"/>
                    </a:cubicBezTo>
                    <a:cubicBezTo>
                      <a:pt x="12" y="69"/>
                      <a:pt x="12" y="69"/>
                      <a:pt x="12" y="69"/>
                    </a:cubicBezTo>
                    <a:cubicBezTo>
                      <a:pt x="12" y="70"/>
                      <a:pt x="13" y="72"/>
                      <a:pt x="14" y="73"/>
                    </a:cubicBezTo>
                    <a:cubicBezTo>
                      <a:pt x="10" y="81"/>
                      <a:pt x="10" y="81"/>
                      <a:pt x="10" y="81"/>
                    </a:cubicBezTo>
                    <a:cubicBezTo>
                      <a:pt x="9" y="82"/>
                      <a:pt x="9" y="84"/>
                      <a:pt x="10" y="86"/>
                    </a:cubicBezTo>
                    <a:cubicBezTo>
                      <a:pt x="13" y="90"/>
                      <a:pt x="17" y="94"/>
                      <a:pt x="22" y="97"/>
                    </a:cubicBezTo>
                    <a:cubicBezTo>
                      <a:pt x="23" y="98"/>
                      <a:pt x="25" y="98"/>
                      <a:pt x="26" y="98"/>
                    </a:cubicBezTo>
                    <a:cubicBezTo>
                      <a:pt x="34" y="94"/>
                      <a:pt x="34" y="94"/>
                      <a:pt x="34" y="94"/>
                    </a:cubicBezTo>
                    <a:cubicBezTo>
                      <a:pt x="36" y="94"/>
                      <a:pt x="37" y="95"/>
                      <a:pt x="39" y="95"/>
                    </a:cubicBezTo>
                    <a:cubicBezTo>
                      <a:pt x="42" y="104"/>
                      <a:pt x="42" y="104"/>
                      <a:pt x="42" y="104"/>
                    </a:cubicBezTo>
                    <a:cubicBezTo>
                      <a:pt x="42" y="106"/>
                      <a:pt x="44" y="107"/>
                      <a:pt x="45" y="107"/>
                    </a:cubicBezTo>
                    <a:cubicBezTo>
                      <a:pt x="48" y="107"/>
                      <a:pt x="51" y="108"/>
                      <a:pt x="53" y="108"/>
                    </a:cubicBezTo>
                    <a:cubicBezTo>
                      <a:pt x="56" y="108"/>
                      <a:pt x="59" y="107"/>
                      <a:pt x="62" y="107"/>
                    </a:cubicBezTo>
                    <a:cubicBezTo>
                      <a:pt x="63" y="107"/>
                      <a:pt x="65" y="106"/>
                      <a:pt x="65" y="104"/>
                    </a:cubicBezTo>
                    <a:cubicBezTo>
                      <a:pt x="68" y="95"/>
                      <a:pt x="68" y="95"/>
                      <a:pt x="68" y="95"/>
                    </a:cubicBezTo>
                    <a:cubicBezTo>
                      <a:pt x="70" y="95"/>
                      <a:pt x="71" y="94"/>
                      <a:pt x="72" y="94"/>
                    </a:cubicBezTo>
                    <a:cubicBezTo>
                      <a:pt x="80" y="98"/>
                      <a:pt x="80" y="98"/>
                      <a:pt x="80" y="98"/>
                    </a:cubicBezTo>
                    <a:cubicBezTo>
                      <a:pt x="82" y="98"/>
                      <a:pt x="84" y="98"/>
                      <a:pt x="85" y="97"/>
                    </a:cubicBezTo>
                    <a:cubicBezTo>
                      <a:pt x="89" y="94"/>
                      <a:pt x="93" y="90"/>
                      <a:pt x="97" y="86"/>
                    </a:cubicBezTo>
                    <a:cubicBezTo>
                      <a:pt x="98" y="84"/>
                      <a:pt x="98" y="82"/>
                      <a:pt x="97" y="81"/>
                    </a:cubicBezTo>
                    <a:cubicBezTo>
                      <a:pt x="93" y="73"/>
                      <a:pt x="93" y="73"/>
                      <a:pt x="93" y="73"/>
                    </a:cubicBezTo>
                    <a:cubicBezTo>
                      <a:pt x="94" y="72"/>
                      <a:pt x="94" y="70"/>
                      <a:pt x="95" y="69"/>
                    </a:cubicBezTo>
                    <a:cubicBezTo>
                      <a:pt x="103" y="66"/>
                      <a:pt x="103" y="66"/>
                      <a:pt x="103" y="66"/>
                    </a:cubicBezTo>
                    <a:cubicBezTo>
                      <a:pt x="105" y="65"/>
                      <a:pt x="106" y="64"/>
                      <a:pt x="106" y="62"/>
                    </a:cubicBezTo>
                    <a:cubicBezTo>
                      <a:pt x="107" y="59"/>
                      <a:pt x="107" y="56"/>
                      <a:pt x="107" y="54"/>
                    </a:cubicBezTo>
                    <a:cubicBezTo>
                      <a:pt x="107" y="51"/>
                      <a:pt x="107" y="49"/>
                      <a:pt x="106" y="46"/>
                    </a:cubicBezTo>
                    <a:close/>
                    <a:moveTo>
                      <a:pt x="98" y="58"/>
                    </a:moveTo>
                    <a:cubicBezTo>
                      <a:pt x="90" y="61"/>
                      <a:pt x="90" y="61"/>
                      <a:pt x="90" y="61"/>
                    </a:cubicBezTo>
                    <a:cubicBezTo>
                      <a:pt x="88" y="61"/>
                      <a:pt x="87" y="62"/>
                      <a:pt x="87" y="64"/>
                    </a:cubicBezTo>
                    <a:cubicBezTo>
                      <a:pt x="86" y="66"/>
                      <a:pt x="85" y="69"/>
                      <a:pt x="84" y="71"/>
                    </a:cubicBezTo>
                    <a:cubicBezTo>
                      <a:pt x="83" y="72"/>
                      <a:pt x="83" y="73"/>
                      <a:pt x="84" y="75"/>
                    </a:cubicBezTo>
                    <a:cubicBezTo>
                      <a:pt x="88" y="82"/>
                      <a:pt x="88" y="82"/>
                      <a:pt x="88" y="82"/>
                    </a:cubicBezTo>
                    <a:cubicBezTo>
                      <a:pt x="86" y="84"/>
                      <a:pt x="84" y="86"/>
                      <a:pt x="82" y="88"/>
                    </a:cubicBezTo>
                    <a:cubicBezTo>
                      <a:pt x="74" y="84"/>
                      <a:pt x="74" y="84"/>
                      <a:pt x="74" y="84"/>
                    </a:cubicBezTo>
                    <a:cubicBezTo>
                      <a:pt x="73" y="84"/>
                      <a:pt x="71" y="84"/>
                      <a:pt x="70" y="85"/>
                    </a:cubicBezTo>
                    <a:cubicBezTo>
                      <a:pt x="68" y="86"/>
                      <a:pt x="66" y="87"/>
                      <a:pt x="63" y="87"/>
                    </a:cubicBezTo>
                    <a:cubicBezTo>
                      <a:pt x="62" y="88"/>
                      <a:pt x="61" y="89"/>
                      <a:pt x="60" y="90"/>
                    </a:cubicBezTo>
                    <a:cubicBezTo>
                      <a:pt x="57" y="98"/>
                      <a:pt x="57" y="98"/>
                      <a:pt x="57" y="98"/>
                    </a:cubicBezTo>
                    <a:cubicBezTo>
                      <a:pt x="55" y="98"/>
                      <a:pt x="52" y="98"/>
                      <a:pt x="49" y="98"/>
                    </a:cubicBezTo>
                    <a:cubicBezTo>
                      <a:pt x="47" y="90"/>
                      <a:pt x="47" y="90"/>
                      <a:pt x="47" y="90"/>
                    </a:cubicBezTo>
                    <a:cubicBezTo>
                      <a:pt x="46" y="89"/>
                      <a:pt x="45" y="88"/>
                      <a:pt x="43" y="87"/>
                    </a:cubicBezTo>
                    <a:cubicBezTo>
                      <a:pt x="41" y="87"/>
                      <a:pt x="39" y="86"/>
                      <a:pt x="37" y="85"/>
                    </a:cubicBezTo>
                    <a:cubicBezTo>
                      <a:pt x="35" y="84"/>
                      <a:pt x="34" y="84"/>
                      <a:pt x="33" y="84"/>
                    </a:cubicBezTo>
                    <a:cubicBezTo>
                      <a:pt x="25" y="88"/>
                      <a:pt x="25" y="88"/>
                      <a:pt x="25" y="88"/>
                    </a:cubicBezTo>
                    <a:cubicBezTo>
                      <a:pt x="23" y="86"/>
                      <a:pt x="21" y="84"/>
                      <a:pt x="19" y="82"/>
                    </a:cubicBezTo>
                    <a:cubicBezTo>
                      <a:pt x="23" y="75"/>
                      <a:pt x="23" y="75"/>
                      <a:pt x="23" y="75"/>
                    </a:cubicBezTo>
                    <a:cubicBezTo>
                      <a:pt x="23" y="73"/>
                      <a:pt x="23" y="72"/>
                      <a:pt x="23" y="71"/>
                    </a:cubicBezTo>
                    <a:cubicBezTo>
                      <a:pt x="22" y="69"/>
                      <a:pt x="21" y="66"/>
                      <a:pt x="20" y="64"/>
                    </a:cubicBezTo>
                    <a:cubicBezTo>
                      <a:pt x="20" y="62"/>
                      <a:pt x="18" y="61"/>
                      <a:pt x="17" y="61"/>
                    </a:cubicBezTo>
                    <a:cubicBezTo>
                      <a:pt x="9" y="58"/>
                      <a:pt x="9" y="58"/>
                      <a:pt x="9" y="58"/>
                    </a:cubicBezTo>
                    <a:cubicBezTo>
                      <a:pt x="9" y="57"/>
                      <a:pt x="9" y="55"/>
                      <a:pt x="9" y="54"/>
                    </a:cubicBezTo>
                    <a:cubicBezTo>
                      <a:pt x="9" y="53"/>
                      <a:pt x="9" y="51"/>
                      <a:pt x="9" y="50"/>
                    </a:cubicBezTo>
                    <a:cubicBezTo>
                      <a:pt x="17" y="47"/>
                      <a:pt x="17" y="47"/>
                      <a:pt x="17" y="47"/>
                    </a:cubicBezTo>
                    <a:cubicBezTo>
                      <a:pt x="18" y="47"/>
                      <a:pt x="20" y="45"/>
                      <a:pt x="20" y="44"/>
                    </a:cubicBezTo>
                    <a:cubicBezTo>
                      <a:pt x="21" y="42"/>
                      <a:pt x="22" y="39"/>
                      <a:pt x="23" y="37"/>
                    </a:cubicBezTo>
                    <a:cubicBezTo>
                      <a:pt x="23" y="36"/>
                      <a:pt x="23" y="34"/>
                      <a:pt x="23" y="33"/>
                    </a:cubicBezTo>
                    <a:cubicBezTo>
                      <a:pt x="19" y="26"/>
                      <a:pt x="19" y="26"/>
                      <a:pt x="19" y="26"/>
                    </a:cubicBezTo>
                    <a:cubicBezTo>
                      <a:pt x="21" y="23"/>
                      <a:pt x="23" y="22"/>
                      <a:pt x="25" y="20"/>
                    </a:cubicBezTo>
                    <a:cubicBezTo>
                      <a:pt x="33" y="23"/>
                      <a:pt x="33" y="23"/>
                      <a:pt x="33" y="23"/>
                    </a:cubicBezTo>
                    <a:cubicBezTo>
                      <a:pt x="34" y="24"/>
                      <a:pt x="35" y="24"/>
                      <a:pt x="37" y="23"/>
                    </a:cubicBezTo>
                    <a:cubicBezTo>
                      <a:pt x="39" y="22"/>
                      <a:pt x="41" y="21"/>
                      <a:pt x="43" y="21"/>
                    </a:cubicBezTo>
                    <a:cubicBezTo>
                      <a:pt x="45" y="20"/>
                      <a:pt x="46" y="19"/>
                      <a:pt x="47" y="18"/>
                    </a:cubicBezTo>
                    <a:cubicBezTo>
                      <a:pt x="49" y="10"/>
                      <a:pt x="49" y="10"/>
                      <a:pt x="49" y="10"/>
                    </a:cubicBezTo>
                    <a:cubicBezTo>
                      <a:pt x="52" y="9"/>
                      <a:pt x="55" y="9"/>
                      <a:pt x="57" y="10"/>
                    </a:cubicBezTo>
                    <a:cubicBezTo>
                      <a:pt x="60" y="18"/>
                      <a:pt x="60" y="18"/>
                      <a:pt x="60" y="18"/>
                    </a:cubicBezTo>
                    <a:cubicBezTo>
                      <a:pt x="61" y="19"/>
                      <a:pt x="62" y="20"/>
                      <a:pt x="63" y="21"/>
                    </a:cubicBezTo>
                    <a:cubicBezTo>
                      <a:pt x="66" y="21"/>
                      <a:pt x="68" y="22"/>
                      <a:pt x="70" y="23"/>
                    </a:cubicBezTo>
                    <a:cubicBezTo>
                      <a:pt x="71" y="24"/>
                      <a:pt x="73" y="24"/>
                      <a:pt x="74" y="23"/>
                    </a:cubicBezTo>
                    <a:cubicBezTo>
                      <a:pt x="82" y="20"/>
                      <a:pt x="82" y="20"/>
                      <a:pt x="82" y="20"/>
                    </a:cubicBezTo>
                    <a:cubicBezTo>
                      <a:pt x="84" y="22"/>
                      <a:pt x="86" y="23"/>
                      <a:pt x="88" y="26"/>
                    </a:cubicBezTo>
                    <a:cubicBezTo>
                      <a:pt x="84" y="33"/>
                      <a:pt x="84" y="33"/>
                      <a:pt x="84" y="33"/>
                    </a:cubicBezTo>
                    <a:cubicBezTo>
                      <a:pt x="83" y="34"/>
                      <a:pt x="83" y="36"/>
                      <a:pt x="84" y="37"/>
                    </a:cubicBezTo>
                    <a:cubicBezTo>
                      <a:pt x="85" y="39"/>
                      <a:pt x="86" y="42"/>
                      <a:pt x="87" y="44"/>
                    </a:cubicBezTo>
                    <a:cubicBezTo>
                      <a:pt x="87" y="45"/>
                      <a:pt x="88" y="47"/>
                      <a:pt x="90" y="47"/>
                    </a:cubicBezTo>
                    <a:cubicBezTo>
                      <a:pt x="98" y="50"/>
                      <a:pt x="98" y="50"/>
                      <a:pt x="98" y="50"/>
                    </a:cubicBezTo>
                    <a:cubicBezTo>
                      <a:pt x="98" y="51"/>
                      <a:pt x="98" y="53"/>
                      <a:pt x="98" y="54"/>
                    </a:cubicBezTo>
                    <a:cubicBezTo>
                      <a:pt x="98" y="55"/>
                      <a:pt x="98" y="57"/>
                      <a:pt x="98"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cs typeface="思源黑体旧字形 Light" panose="020B0300000000000000" charset="-128"/>
                  <a:sym typeface="微软雅黑"/>
                </a:endParaRPr>
              </a:p>
            </p:txBody>
          </p:sp>
          <p:sp>
            <p:nvSpPr>
              <p:cNvPr id="18454" name="图形"/>
              <p:cNvSpPr>
                <a:spLocks noEditPoints="1"/>
              </p:cNvSpPr>
              <p:nvPr>
                <p:custDataLst>
                  <p:tags r:id="rId28"/>
                </p:custDataLst>
              </p:nvPr>
            </p:nvSpPr>
            <p:spPr bwMode="auto">
              <a:xfrm>
                <a:off x="70" y="70"/>
                <a:ext cx="93" cy="92"/>
              </a:xfrm>
              <a:custGeom>
                <a:avLst/>
                <a:gdLst>
                  <a:gd name="T0" fmla="*/ 21 w 43"/>
                  <a:gd name="T1" fmla="*/ 0 h 42"/>
                  <a:gd name="T2" fmla="*/ 0 w 43"/>
                  <a:gd name="T3" fmla="*/ 21 h 42"/>
                  <a:gd name="T4" fmla="*/ 21 w 43"/>
                  <a:gd name="T5" fmla="*/ 42 h 42"/>
                  <a:gd name="T6" fmla="*/ 43 w 43"/>
                  <a:gd name="T7" fmla="*/ 21 h 42"/>
                  <a:gd name="T8" fmla="*/ 21 w 43"/>
                  <a:gd name="T9" fmla="*/ 0 h 42"/>
                  <a:gd name="T10" fmla="*/ 21 w 43"/>
                  <a:gd name="T11" fmla="*/ 33 h 42"/>
                  <a:gd name="T12" fmla="*/ 9 w 43"/>
                  <a:gd name="T13" fmla="*/ 21 h 42"/>
                  <a:gd name="T14" fmla="*/ 21 w 43"/>
                  <a:gd name="T15" fmla="*/ 9 h 42"/>
                  <a:gd name="T16" fmla="*/ 33 w 43"/>
                  <a:gd name="T17" fmla="*/ 21 h 42"/>
                  <a:gd name="T18" fmla="*/ 21 w 43"/>
                  <a:gd name="T19" fmla="*/ 3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3" h="42">
                    <a:moveTo>
                      <a:pt x="21" y="0"/>
                    </a:moveTo>
                    <a:cubicBezTo>
                      <a:pt x="10" y="0"/>
                      <a:pt x="0" y="9"/>
                      <a:pt x="0" y="21"/>
                    </a:cubicBezTo>
                    <a:cubicBezTo>
                      <a:pt x="0" y="33"/>
                      <a:pt x="10" y="42"/>
                      <a:pt x="21" y="42"/>
                    </a:cubicBezTo>
                    <a:cubicBezTo>
                      <a:pt x="33" y="42"/>
                      <a:pt x="43" y="33"/>
                      <a:pt x="43" y="21"/>
                    </a:cubicBezTo>
                    <a:cubicBezTo>
                      <a:pt x="43" y="9"/>
                      <a:pt x="33" y="0"/>
                      <a:pt x="21" y="0"/>
                    </a:cubicBezTo>
                    <a:close/>
                    <a:moveTo>
                      <a:pt x="21" y="33"/>
                    </a:moveTo>
                    <a:cubicBezTo>
                      <a:pt x="15" y="33"/>
                      <a:pt x="9" y="28"/>
                      <a:pt x="9" y="21"/>
                    </a:cubicBezTo>
                    <a:cubicBezTo>
                      <a:pt x="9" y="14"/>
                      <a:pt x="15" y="9"/>
                      <a:pt x="21" y="9"/>
                    </a:cubicBezTo>
                    <a:cubicBezTo>
                      <a:pt x="28" y="9"/>
                      <a:pt x="33" y="14"/>
                      <a:pt x="33" y="21"/>
                    </a:cubicBezTo>
                    <a:cubicBezTo>
                      <a:pt x="33" y="28"/>
                      <a:pt x="28" y="33"/>
                      <a:pt x="21"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cs typeface="思源黑体旧字形 Light" panose="020B0300000000000000" charset="-128"/>
                  <a:sym typeface="微软雅黑"/>
                </a:endParaRPr>
              </a:p>
            </p:txBody>
          </p:sp>
        </p:grpSp>
        <p:grpSp>
          <p:nvGrpSpPr>
            <p:cNvPr id="18455" name="图形"/>
            <p:cNvGrpSpPr/>
            <p:nvPr/>
          </p:nvGrpSpPr>
          <p:grpSpPr bwMode="auto">
            <a:xfrm>
              <a:off x="7072" y="6368"/>
              <a:ext cx="914" cy="929"/>
              <a:chOff x="0" y="0"/>
              <a:chExt cx="232" cy="236"/>
            </a:xfrm>
            <a:solidFill>
              <a:schemeClr val="bg1"/>
            </a:solidFill>
          </p:grpSpPr>
          <p:sp>
            <p:nvSpPr>
              <p:cNvPr id="18456" name="图形"/>
              <p:cNvSpPr/>
              <p:nvPr>
                <p:custDataLst>
                  <p:tags r:id="rId25"/>
                </p:custDataLst>
              </p:nvPr>
            </p:nvSpPr>
            <p:spPr bwMode="auto">
              <a:xfrm>
                <a:off x="0" y="0"/>
                <a:ext cx="232" cy="168"/>
              </a:xfrm>
              <a:custGeom>
                <a:avLst/>
                <a:gdLst>
                  <a:gd name="T0" fmla="*/ 82 w 106"/>
                  <a:gd name="T1" fmla="*/ 28 h 77"/>
                  <a:gd name="T2" fmla="*/ 77 w 106"/>
                  <a:gd name="T3" fmla="*/ 29 h 77"/>
                  <a:gd name="T4" fmla="*/ 77 w 106"/>
                  <a:gd name="T5" fmla="*/ 27 h 77"/>
                  <a:gd name="T6" fmla="*/ 50 w 106"/>
                  <a:gd name="T7" fmla="*/ 0 h 77"/>
                  <a:gd name="T8" fmla="*/ 25 w 106"/>
                  <a:gd name="T9" fmla="*/ 22 h 77"/>
                  <a:gd name="T10" fmla="*/ 17 w 106"/>
                  <a:gd name="T11" fmla="*/ 23 h 77"/>
                  <a:gd name="T12" fmla="*/ 17 w 106"/>
                  <a:gd name="T13" fmla="*/ 23 h 77"/>
                  <a:gd name="T14" fmla="*/ 6 w 106"/>
                  <a:gd name="T15" fmla="*/ 39 h 77"/>
                  <a:gd name="T16" fmla="*/ 8 w 106"/>
                  <a:gd name="T17" fmla="*/ 46 h 77"/>
                  <a:gd name="T18" fmla="*/ 0 w 106"/>
                  <a:gd name="T19" fmla="*/ 60 h 77"/>
                  <a:gd name="T20" fmla="*/ 17 w 106"/>
                  <a:gd name="T21" fmla="*/ 77 h 77"/>
                  <a:gd name="T22" fmla="*/ 35 w 106"/>
                  <a:gd name="T23" fmla="*/ 77 h 77"/>
                  <a:gd name="T24" fmla="*/ 39 w 106"/>
                  <a:gd name="T25" fmla="*/ 73 h 77"/>
                  <a:gd name="T26" fmla="*/ 35 w 106"/>
                  <a:gd name="T27" fmla="*/ 68 h 77"/>
                  <a:gd name="T28" fmla="*/ 17 w 106"/>
                  <a:gd name="T29" fmla="*/ 68 h 77"/>
                  <a:gd name="T30" fmla="*/ 9 w 106"/>
                  <a:gd name="T31" fmla="*/ 60 h 77"/>
                  <a:gd name="T32" fmla="*/ 16 w 106"/>
                  <a:gd name="T33" fmla="*/ 53 h 77"/>
                  <a:gd name="T34" fmla="*/ 20 w 106"/>
                  <a:gd name="T35" fmla="*/ 50 h 77"/>
                  <a:gd name="T36" fmla="*/ 18 w 106"/>
                  <a:gd name="T37" fmla="*/ 45 h 77"/>
                  <a:gd name="T38" fmla="*/ 15 w 106"/>
                  <a:gd name="T39" fmla="*/ 39 h 77"/>
                  <a:gd name="T40" fmla="*/ 20 w 106"/>
                  <a:gd name="T41" fmla="*/ 32 h 77"/>
                  <a:gd name="T42" fmla="*/ 20 w 106"/>
                  <a:gd name="T43" fmla="*/ 32 h 77"/>
                  <a:gd name="T44" fmla="*/ 27 w 106"/>
                  <a:gd name="T45" fmla="*/ 32 h 77"/>
                  <a:gd name="T46" fmla="*/ 31 w 106"/>
                  <a:gd name="T47" fmla="*/ 32 h 77"/>
                  <a:gd name="T48" fmla="*/ 34 w 106"/>
                  <a:gd name="T49" fmla="*/ 28 h 77"/>
                  <a:gd name="T50" fmla="*/ 33 w 106"/>
                  <a:gd name="T51" fmla="*/ 27 h 77"/>
                  <a:gd name="T52" fmla="*/ 33 w 106"/>
                  <a:gd name="T53" fmla="*/ 27 h 77"/>
                  <a:gd name="T54" fmla="*/ 50 w 106"/>
                  <a:gd name="T55" fmla="*/ 9 h 77"/>
                  <a:gd name="T56" fmla="*/ 67 w 106"/>
                  <a:gd name="T57" fmla="*/ 27 h 77"/>
                  <a:gd name="T58" fmla="*/ 65 w 106"/>
                  <a:gd name="T59" fmla="*/ 35 h 77"/>
                  <a:gd name="T60" fmla="*/ 66 w 106"/>
                  <a:gd name="T61" fmla="*/ 41 h 77"/>
                  <a:gd name="T62" fmla="*/ 72 w 106"/>
                  <a:gd name="T63" fmla="*/ 41 h 77"/>
                  <a:gd name="T64" fmla="*/ 82 w 106"/>
                  <a:gd name="T65" fmla="*/ 38 h 77"/>
                  <a:gd name="T66" fmla="*/ 97 w 106"/>
                  <a:gd name="T67" fmla="*/ 53 h 77"/>
                  <a:gd name="T68" fmla="*/ 82 w 106"/>
                  <a:gd name="T69" fmla="*/ 68 h 77"/>
                  <a:gd name="T70" fmla="*/ 71 w 106"/>
                  <a:gd name="T71" fmla="*/ 68 h 77"/>
                  <a:gd name="T72" fmla="*/ 67 w 106"/>
                  <a:gd name="T73" fmla="*/ 73 h 77"/>
                  <a:gd name="T74" fmla="*/ 71 w 106"/>
                  <a:gd name="T75" fmla="*/ 77 h 77"/>
                  <a:gd name="T76" fmla="*/ 82 w 106"/>
                  <a:gd name="T77" fmla="*/ 77 h 77"/>
                  <a:gd name="T78" fmla="*/ 106 w 106"/>
                  <a:gd name="T79" fmla="*/ 53 h 77"/>
                  <a:gd name="T80" fmla="*/ 82 w 106"/>
                  <a:gd name="T81" fmla="*/ 2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6" h="77">
                    <a:moveTo>
                      <a:pt x="82" y="28"/>
                    </a:moveTo>
                    <a:cubicBezTo>
                      <a:pt x="80" y="28"/>
                      <a:pt x="78" y="29"/>
                      <a:pt x="77" y="29"/>
                    </a:cubicBezTo>
                    <a:cubicBezTo>
                      <a:pt x="77" y="28"/>
                      <a:pt x="77" y="27"/>
                      <a:pt x="77" y="27"/>
                    </a:cubicBezTo>
                    <a:cubicBezTo>
                      <a:pt x="77" y="12"/>
                      <a:pt x="65" y="0"/>
                      <a:pt x="50" y="0"/>
                    </a:cubicBezTo>
                    <a:cubicBezTo>
                      <a:pt x="37" y="0"/>
                      <a:pt x="27" y="10"/>
                      <a:pt x="25" y="22"/>
                    </a:cubicBezTo>
                    <a:cubicBezTo>
                      <a:pt x="22" y="22"/>
                      <a:pt x="19" y="22"/>
                      <a:pt x="17" y="23"/>
                    </a:cubicBezTo>
                    <a:cubicBezTo>
                      <a:pt x="17" y="23"/>
                      <a:pt x="17" y="23"/>
                      <a:pt x="17" y="23"/>
                    </a:cubicBezTo>
                    <a:cubicBezTo>
                      <a:pt x="10" y="26"/>
                      <a:pt x="6" y="32"/>
                      <a:pt x="6" y="39"/>
                    </a:cubicBezTo>
                    <a:cubicBezTo>
                      <a:pt x="6" y="41"/>
                      <a:pt x="7" y="44"/>
                      <a:pt x="8" y="46"/>
                    </a:cubicBezTo>
                    <a:cubicBezTo>
                      <a:pt x="3" y="49"/>
                      <a:pt x="0" y="55"/>
                      <a:pt x="0" y="60"/>
                    </a:cubicBezTo>
                    <a:cubicBezTo>
                      <a:pt x="0" y="70"/>
                      <a:pt x="8" y="77"/>
                      <a:pt x="17" y="77"/>
                    </a:cubicBezTo>
                    <a:cubicBezTo>
                      <a:pt x="35" y="77"/>
                      <a:pt x="35" y="77"/>
                      <a:pt x="35" y="77"/>
                    </a:cubicBezTo>
                    <a:cubicBezTo>
                      <a:pt x="37" y="77"/>
                      <a:pt x="39" y="75"/>
                      <a:pt x="39" y="73"/>
                    </a:cubicBezTo>
                    <a:cubicBezTo>
                      <a:pt x="39" y="70"/>
                      <a:pt x="37" y="68"/>
                      <a:pt x="35" y="68"/>
                    </a:cubicBezTo>
                    <a:cubicBezTo>
                      <a:pt x="17" y="68"/>
                      <a:pt x="17" y="68"/>
                      <a:pt x="17" y="68"/>
                    </a:cubicBezTo>
                    <a:cubicBezTo>
                      <a:pt x="13" y="68"/>
                      <a:pt x="9" y="65"/>
                      <a:pt x="9" y="60"/>
                    </a:cubicBezTo>
                    <a:cubicBezTo>
                      <a:pt x="9" y="57"/>
                      <a:pt x="12" y="53"/>
                      <a:pt x="16" y="53"/>
                    </a:cubicBezTo>
                    <a:cubicBezTo>
                      <a:pt x="18" y="53"/>
                      <a:pt x="19" y="51"/>
                      <a:pt x="20" y="50"/>
                    </a:cubicBezTo>
                    <a:cubicBezTo>
                      <a:pt x="20" y="48"/>
                      <a:pt x="20" y="46"/>
                      <a:pt x="18" y="45"/>
                    </a:cubicBezTo>
                    <a:cubicBezTo>
                      <a:pt x="16" y="43"/>
                      <a:pt x="15" y="41"/>
                      <a:pt x="15" y="39"/>
                    </a:cubicBezTo>
                    <a:cubicBezTo>
                      <a:pt x="15" y="36"/>
                      <a:pt x="17" y="33"/>
                      <a:pt x="20" y="32"/>
                    </a:cubicBezTo>
                    <a:cubicBezTo>
                      <a:pt x="20" y="32"/>
                      <a:pt x="20" y="32"/>
                      <a:pt x="20" y="32"/>
                    </a:cubicBezTo>
                    <a:cubicBezTo>
                      <a:pt x="22" y="31"/>
                      <a:pt x="25" y="31"/>
                      <a:pt x="27" y="32"/>
                    </a:cubicBezTo>
                    <a:cubicBezTo>
                      <a:pt x="28" y="33"/>
                      <a:pt x="30" y="33"/>
                      <a:pt x="31" y="32"/>
                    </a:cubicBezTo>
                    <a:cubicBezTo>
                      <a:pt x="33" y="31"/>
                      <a:pt x="34" y="30"/>
                      <a:pt x="34" y="28"/>
                    </a:cubicBezTo>
                    <a:cubicBezTo>
                      <a:pt x="33" y="28"/>
                      <a:pt x="33" y="27"/>
                      <a:pt x="33" y="27"/>
                    </a:cubicBezTo>
                    <a:cubicBezTo>
                      <a:pt x="33" y="27"/>
                      <a:pt x="33" y="27"/>
                      <a:pt x="33" y="27"/>
                    </a:cubicBezTo>
                    <a:cubicBezTo>
                      <a:pt x="33" y="17"/>
                      <a:pt x="41" y="9"/>
                      <a:pt x="50" y="9"/>
                    </a:cubicBezTo>
                    <a:cubicBezTo>
                      <a:pt x="60" y="9"/>
                      <a:pt x="67" y="17"/>
                      <a:pt x="67" y="27"/>
                    </a:cubicBezTo>
                    <a:cubicBezTo>
                      <a:pt x="67" y="30"/>
                      <a:pt x="67" y="33"/>
                      <a:pt x="65" y="35"/>
                    </a:cubicBezTo>
                    <a:cubicBezTo>
                      <a:pt x="64" y="37"/>
                      <a:pt x="64" y="40"/>
                      <a:pt x="66" y="41"/>
                    </a:cubicBezTo>
                    <a:cubicBezTo>
                      <a:pt x="68" y="43"/>
                      <a:pt x="70" y="43"/>
                      <a:pt x="72" y="41"/>
                    </a:cubicBezTo>
                    <a:cubicBezTo>
                      <a:pt x="74" y="40"/>
                      <a:pt x="77" y="38"/>
                      <a:pt x="82" y="38"/>
                    </a:cubicBezTo>
                    <a:cubicBezTo>
                      <a:pt x="90" y="38"/>
                      <a:pt x="97" y="44"/>
                      <a:pt x="97" y="53"/>
                    </a:cubicBezTo>
                    <a:cubicBezTo>
                      <a:pt x="97" y="61"/>
                      <a:pt x="90" y="68"/>
                      <a:pt x="82" y="68"/>
                    </a:cubicBezTo>
                    <a:cubicBezTo>
                      <a:pt x="71" y="68"/>
                      <a:pt x="71" y="68"/>
                      <a:pt x="71" y="68"/>
                    </a:cubicBezTo>
                    <a:cubicBezTo>
                      <a:pt x="69" y="68"/>
                      <a:pt x="67" y="70"/>
                      <a:pt x="67" y="73"/>
                    </a:cubicBezTo>
                    <a:cubicBezTo>
                      <a:pt x="67" y="75"/>
                      <a:pt x="69" y="77"/>
                      <a:pt x="71" y="77"/>
                    </a:cubicBezTo>
                    <a:cubicBezTo>
                      <a:pt x="82" y="77"/>
                      <a:pt x="82" y="77"/>
                      <a:pt x="82" y="77"/>
                    </a:cubicBezTo>
                    <a:cubicBezTo>
                      <a:pt x="95" y="77"/>
                      <a:pt x="106" y="66"/>
                      <a:pt x="106" y="53"/>
                    </a:cubicBezTo>
                    <a:cubicBezTo>
                      <a:pt x="106" y="39"/>
                      <a:pt x="95" y="28"/>
                      <a:pt x="82"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cs typeface="思源黑体旧字形 Light" panose="020B0300000000000000" charset="-128"/>
                  <a:sym typeface="微软雅黑"/>
                </a:endParaRPr>
              </a:p>
            </p:txBody>
          </p:sp>
          <p:sp>
            <p:nvSpPr>
              <p:cNvPr id="18457" name="图形"/>
              <p:cNvSpPr/>
              <p:nvPr>
                <p:custDataLst>
                  <p:tags r:id="rId26"/>
                </p:custDataLst>
              </p:nvPr>
            </p:nvSpPr>
            <p:spPr bwMode="auto">
              <a:xfrm>
                <a:off x="70" y="94"/>
                <a:ext cx="92" cy="142"/>
              </a:xfrm>
              <a:custGeom>
                <a:avLst/>
                <a:gdLst>
                  <a:gd name="T0" fmla="*/ 33 w 42"/>
                  <a:gd name="T1" fmla="*/ 41 h 65"/>
                  <a:gd name="T2" fmla="*/ 26 w 42"/>
                  <a:gd name="T3" fmla="*/ 49 h 65"/>
                  <a:gd name="T4" fmla="*/ 26 w 42"/>
                  <a:gd name="T5" fmla="*/ 5 h 65"/>
                  <a:gd name="T6" fmla="*/ 21 w 42"/>
                  <a:gd name="T7" fmla="*/ 0 h 65"/>
                  <a:gd name="T8" fmla="*/ 16 w 42"/>
                  <a:gd name="T9" fmla="*/ 5 h 65"/>
                  <a:gd name="T10" fmla="*/ 16 w 42"/>
                  <a:gd name="T11" fmla="*/ 49 h 65"/>
                  <a:gd name="T12" fmla="*/ 9 w 42"/>
                  <a:gd name="T13" fmla="*/ 41 h 65"/>
                  <a:gd name="T14" fmla="*/ 2 w 42"/>
                  <a:gd name="T15" fmla="*/ 41 h 65"/>
                  <a:gd name="T16" fmla="*/ 2 w 42"/>
                  <a:gd name="T17" fmla="*/ 48 h 65"/>
                  <a:gd name="T18" fmla="*/ 18 w 42"/>
                  <a:gd name="T19" fmla="*/ 63 h 65"/>
                  <a:gd name="T20" fmla="*/ 21 w 42"/>
                  <a:gd name="T21" fmla="*/ 65 h 65"/>
                  <a:gd name="T22" fmla="*/ 24 w 42"/>
                  <a:gd name="T23" fmla="*/ 63 h 65"/>
                  <a:gd name="T24" fmla="*/ 40 w 42"/>
                  <a:gd name="T25" fmla="*/ 48 h 65"/>
                  <a:gd name="T26" fmla="*/ 40 w 42"/>
                  <a:gd name="T27" fmla="*/ 41 h 65"/>
                  <a:gd name="T28" fmla="*/ 33 w 42"/>
                  <a:gd name="T29"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2" h="65">
                    <a:moveTo>
                      <a:pt x="33" y="41"/>
                    </a:moveTo>
                    <a:cubicBezTo>
                      <a:pt x="26" y="49"/>
                      <a:pt x="26" y="49"/>
                      <a:pt x="26" y="49"/>
                    </a:cubicBezTo>
                    <a:cubicBezTo>
                      <a:pt x="26" y="5"/>
                      <a:pt x="26" y="5"/>
                      <a:pt x="26" y="5"/>
                    </a:cubicBezTo>
                    <a:cubicBezTo>
                      <a:pt x="26" y="3"/>
                      <a:pt x="24" y="0"/>
                      <a:pt x="21" y="0"/>
                    </a:cubicBezTo>
                    <a:cubicBezTo>
                      <a:pt x="18" y="0"/>
                      <a:pt x="16" y="3"/>
                      <a:pt x="16" y="5"/>
                    </a:cubicBezTo>
                    <a:cubicBezTo>
                      <a:pt x="16" y="49"/>
                      <a:pt x="16" y="49"/>
                      <a:pt x="16" y="49"/>
                    </a:cubicBezTo>
                    <a:cubicBezTo>
                      <a:pt x="9" y="41"/>
                      <a:pt x="9" y="41"/>
                      <a:pt x="9" y="41"/>
                    </a:cubicBezTo>
                    <a:cubicBezTo>
                      <a:pt x="7" y="39"/>
                      <a:pt x="4" y="39"/>
                      <a:pt x="2" y="41"/>
                    </a:cubicBezTo>
                    <a:cubicBezTo>
                      <a:pt x="0" y="43"/>
                      <a:pt x="0" y="46"/>
                      <a:pt x="2" y="48"/>
                    </a:cubicBezTo>
                    <a:cubicBezTo>
                      <a:pt x="18" y="63"/>
                      <a:pt x="18" y="63"/>
                      <a:pt x="18" y="63"/>
                    </a:cubicBezTo>
                    <a:cubicBezTo>
                      <a:pt x="19" y="64"/>
                      <a:pt x="20" y="65"/>
                      <a:pt x="21" y="65"/>
                    </a:cubicBezTo>
                    <a:cubicBezTo>
                      <a:pt x="22" y="65"/>
                      <a:pt x="23" y="64"/>
                      <a:pt x="24" y="63"/>
                    </a:cubicBezTo>
                    <a:cubicBezTo>
                      <a:pt x="40" y="48"/>
                      <a:pt x="40" y="48"/>
                      <a:pt x="40" y="48"/>
                    </a:cubicBezTo>
                    <a:cubicBezTo>
                      <a:pt x="42" y="46"/>
                      <a:pt x="42" y="43"/>
                      <a:pt x="40" y="41"/>
                    </a:cubicBezTo>
                    <a:cubicBezTo>
                      <a:pt x="38" y="39"/>
                      <a:pt x="35" y="39"/>
                      <a:pt x="33" y="4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cs typeface="思源黑体旧字形 Light" panose="020B0300000000000000" charset="-128"/>
                  <a:sym typeface="微软雅黑"/>
                </a:endParaRPr>
              </a:p>
            </p:txBody>
          </p:sp>
        </p:grpSp>
        <p:grpSp>
          <p:nvGrpSpPr>
            <p:cNvPr id="18461" name="图形"/>
            <p:cNvGrpSpPr/>
            <p:nvPr/>
          </p:nvGrpSpPr>
          <p:grpSpPr bwMode="auto">
            <a:xfrm>
              <a:off x="8627" y="3562"/>
              <a:ext cx="1003" cy="998"/>
              <a:chOff x="0" y="0"/>
              <a:chExt cx="231" cy="230"/>
            </a:xfrm>
            <a:solidFill>
              <a:schemeClr val="bg1"/>
            </a:solidFill>
          </p:grpSpPr>
          <p:sp>
            <p:nvSpPr>
              <p:cNvPr id="18462" name="图形"/>
              <p:cNvSpPr>
                <a:spLocks noEditPoints="1"/>
              </p:cNvSpPr>
              <p:nvPr>
                <p:custDataLst>
                  <p:tags r:id="rId23"/>
                </p:custDataLst>
              </p:nvPr>
            </p:nvSpPr>
            <p:spPr bwMode="auto">
              <a:xfrm>
                <a:off x="0" y="0"/>
                <a:ext cx="231" cy="230"/>
              </a:xfrm>
              <a:custGeom>
                <a:avLst/>
                <a:gdLst>
                  <a:gd name="T0" fmla="*/ 53 w 106"/>
                  <a:gd name="T1" fmla="*/ 106 h 106"/>
                  <a:gd name="T2" fmla="*/ 0 w 106"/>
                  <a:gd name="T3" fmla="*/ 53 h 106"/>
                  <a:gd name="T4" fmla="*/ 53 w 106"/>
                  <a:gd name="T5" fmla="*/ 0 h 106"/>
                  <a:gd name="T6" fmla="*/ 106 w 106"/>
                  <a:gd name="T7" fmla="*/ 53 h 106"/>
                  <a:gd name="T8" fmla="*/ 53 w 106"/>
                  <a:gd name="T9" fmla="*/ 106 h 106"/>
                  <a:gd name="T10" fmla="*/ 53 w 106"/>
                  <a:gd name="T11" fmla="*/ 9 h 106"/>
                  <a:gd name="T12" fmla="*/ 9 w 106"/>
                  <a:gd name="T13" fmla="*/ 53 h 106"/>
                  <a:gd name="T14" fmla="*/ 53 w 106"/>
                  <a:gd name="T15" fmla="*/ 97 h 106"/>
                  <a:gd name="T16" fmla="*/ 97 w 106"/>
                  <a:gd name="T17" fmla="*/ 53 h 106"/>
                  <a:gd name="T18" fmla="*/ 53 w 106"/>
                  <a:gd name="T19" fmla="*/ 9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53" y="106"/>
                    </a:moveTo>
                    <a:cubicBezTo>
                      <a:pt x="24" y="106"/>
                      <a:pt x="0" y="82"/>
                      <a:pt x="0" y="53"/>
                    </a:cubicBezTo>
                    <a:cubicBezTo>
                      <a:pt x="0" y="24"/>
                      <a:pt x="24" y="0"/>
                      <a:pt x="53" y="0"/>
                    </a:cubicBezTo>
                    <a:cubicBezTo>
                      <a:pt x="82" y="0"/>
                      <a:pt x="106" y="24"/>
                      <a:pt x="106" y="53"/>
                    </a:cubicBezTo>
                    <a:cubicBezTo>
                      <a:pt x="106" y="82"/>
                      <a:pt x="82" y="106"/>
                      <a:pt x="53" y="106"/>
                    </a:cubicBezTo>
                    <a:close/>
                    <a:moveTo>
                      <a:pt x="53" y="9"/>
                    </a:moveTo>
                    <a:cubicBezTo>
                      <a:pt x="29" y="9"/>
                      <a:pt x="9" y="29"/>
                      <a:pt x="9" y="53"/>
                    </a:cubicBezTo>
                    <a:cubicBezTo>
                      <a:pt x="9" y="77"/>
                      <a:pt x="29" y="97"/>
                      <a:pt x="53" y="97"/>
                    </a:cubicBezTo>
                    <a:cubicBezTo>
                      <a:pt x="77" y="97"/>
                      <a:pt x="97" y="77"/>
                      <a:pt x="97" y="53"/>
                    </a:cubicBezTo>
                    <a:cubicBezTo>
                      <a:pt x="97" y="29"/>
                      <a:pt x="77" y="9"/>
                      <a:pt x="5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cs typeface="思源黑体旧字形 Light" panose="020B0300000000000000" charset="-128"/>
                  <a:sym typeface="微软雅黑"/>
                </a:endParaRPr>
              </a:p>
            </p:txBody>
          </p:sp>
          <p:sp>
            <p:nvSpPr>
              <p:cNvPr id="18463" name="图形"/>
              <p:cNvSpPr/>
              <p:nvPr>
                <p:custDataLst>
                  <p:tags r:id="rId24"/>
                </p:custDataLst>
              </p:nvPr>
            </p:nvSpPr>
            <p:spPr bwMode="auto">
              <a:xfrm>
                <a:off x="104" y="43"/>
                <a:ext cx="72" cy="81"/>
              </a:xfrm>
              <a:custGeom>
                <a:avLst/>
                <a:gdLst>
                  <a:gd name="T0" fmla="*/ 28 w 33"/>
                  <a:gd name="T1" fmla="*/ 37 h 37"/>
                  <a:gd name="T2" fmla="*/ 5 w 33"/>
                  <a:gd name="T3" fmla="*/ 37 h 37"/>
                  <a:gd name="T4" fmla="*/ 0 w 33"/>
                  <a:gd name="T5" fmla="*/ 33 h 37"/>
                  <a:gd name="T6" fmla="*/ 0 w 33"/>
                  <a:gd name="T7" fmla="*/ 5 h 37"/>
                  <a:gd name="T8" fmla="*/ 5 w 33"/>
                  <a:gd name="T9" fmla="*/ 0 h 37"/>
                  <a:gd name="T10" fmla="*/ 9 w 33"/>
                  <a:gd name="T11" fmla="*/ 5 h 37"/>
                  <a:gd name="T12" fmla="*/ 9 w 33"/>
                  <a:gd name="T13" fmla="*/ 28 h 37"/>
                  <a:gd name="T14" fmla="*/ 28 w 33"/>
                  <a:gd name="T15" fmla="*/ 28 h 37"/>
                  <a:gd name="T16" fmla="*/ 33 w 33"/>
                  <a:gd name="T17" fmla="*/ 33 h 37"/>
                  <a:gd name="T18" fmla="*/ 28 w 33"/>
                  <a:gd name="T19"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3" h="37">
                    <a:moveTo>
                      <a:pt x="28" y="37"/>
                    </a:moveTo>
                    <a:cubicBezTo>
                      <a:pt x="5" y="37"/>
                      <a:pt x="5" y="37"/>
                      <a:pt x="5" y="37"/>
                    </a:cubicBezTo>
                    <a:cubicBezTo>
                      <a:pt x="2" y="37"/>
                      <a:pt x="0" y="35"/>
                      <a:pt x="0" y="33"/>
                    </a:cubicBezTo>
                    <a:cubicBezTo>
                      <a:pt x="0" y="5"/>
                      <a:pt x="0" y="5"/>
                      <a:pt x="0" y="5"/>
                    </a:cubicBezTo>
                    <a:cubicBezTo>
                      <a:pt x="0" y="2"/>
                      <a:pt x="2" y="0"/>
                      <a:pt x="5" y="0"/>
                    </a:cubicBezTo>
                    <a:cubicBezTo>
                      <a:pt x="7" y="0"/>
                      <a:pt x="9" y="2"/>
                      <a:pt x="9" y="5"/>
                    </a:cubicBezTo>
                    <a:cubicBezTo>
                      <a:pt x="9" y="28"/>
                      <a:pt x="9" y="28"/>
                      <a:pt x="9" y="28"/>
                    </a:cubicBezTo>
                    <a:cubicBezTo>
                      <a:pt x="28" y="28"/>
                      <a:pt x="28" y="28"/>
                      <a:pt x="28" y="28"/>
                    </a:cubicBezTo>
                    <a:cubicBezTo>
                      <a:pt x="31" y="28"/>
                      <a:pt x="33" y="30"/>
                      <a:pt x="33" y="33"/>
                    </a:cubicBezTo>
                    <a:cubicBezTo>
                      <a:pt x="33" y="35"/>
                      <a:pt x="31" y="37"/>
                      <a:pt x="28" y="3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endParaRPr lang="zh-CN" altLang="en-US">
                  <a:latin typeface="微软雅黑"/>
                  <a:ea typeface="微软雅黑"/>
                  <a:cs typeface="思源黑体旧字形 Light" panose="020B0300000000000000" charset="-128"/>
                  <a:sym typeface="微软雅黑"/>
                </a:endParaRPr>
              </a:p>
            </p:txBody>
          </p:sp>
        </p:grpSp>
        <p:sp>
          <p:nvSpPr>
            <p:cNvPr id="15" name="图形"/>
            <p:cNvSpPr/>
            <p:nvPr>
              <p:custDataLst>
                <p:tags r:id="rId19"/>
              </p:custDataLst>
            </p:nvPr>
          </p:nvSpPr>
          <p:spPr>
            <a:xfrm>
              <a:off x="7978" y="4725"/>
              <a:ext cx="2460" cy="2460"/>
            </a:xfrm>
            <a:prstGeom prst="ellipse">
              <a:avLst/>
            </a:prstGeom>
            <a:solidFill>
              <a:schemeClr val="bg1"/>
            </a:solidFill>
            <a:ln>
              <a:noFill/>
            </a:ln>
            <a:effectLst>
              <a:outerShdw blurRad="381000" dist="444500" dir="5400000" algn="t" rotWithShape="0">
                <a:schemeClr val="accent1">
                  <a:lumMod val="60000"/>
                  <a:lumOff val="4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思源黑体旧字形 Light" panose="020B0300000000000000" charset="-128"/>
                <a:sym typeface="微软雅黑"/>
              </a:endParaRPr>
            </a:p>
          </p:txBody>
        </p:sp>
        <p:grpSp>
          <p:nvGrpSpPr>
            <p:cNvPr id="16" name="PA_组合 8"/>
            <p:cNvGrpSpPr/>
            <p:nvPr>
              <p:custDataLst>
                <p:tags r:id="rId20"/>
              </p:custDataLst>
            </p:nvPr>
          </p:nvGrpSpPr>
          <p:grpSpPr>
            <a:xfrm>
              <a:off x="8597" y="5186"/>
              <a:ext cx="1312" cy="1323"/>
              <a:chOff x="3236913" y="3751263"/>
              <a:chExt cx="576263" cy="581025"/>
            </a:xfrm>
            <a:gradFill>
              <a:gsLst>
                <a:gs pos="21000">
                  <a:schemeClr val="accent2"/>
                </a:gs>
                <a:gs pos="100000">
                  <a:schemeClr val="accent1"/>
                </a:gs>
              </a:gsLst>
              <a:lin ang="2700000"/>
            </a:gradFill>
          </p:grpSpPr>
          <p:sp>
            <p:nvSpPr>
              <p:cNvPr id="1051" name="图形"/>
              <p:cNvSpPr/>
              <p:nvPr>
                <p:custDataLst>
                  <p:tags r:id="rId21"/>
                </p:custDataLst>
              </p:nvPr>
            </p:nvSpPr>
            <p:spPr bwMode="auto">
              <a:xfrm>
                <a:off x="3551238" y="3751263"/>
                <a:ext cx="261938" cy="266700"/>
              </a:xfrm>
              <a:custGeom>
                <a:avLst/>
                <a:gdLst>
                  <a:gd name="T0" fmla="*/ 70 w 70"/>
                  <a:gd name="T1" fmla="*/ 71 h 71"/>
                  <a:gd name="T2" fmla="*/ 0 w 70"/>
                  <a:gd name="T3" fmla="*/ 71 h 71"/>
                  <a:gd name="T4" fmla="*/ 0 w 70"/>
                  <a:gd name="T5" fmla="*/ 0 h 71"/>
                  <a:gd name="T6" fmla="*/ 48 w 70"/>
                  <a:gd name="T7" fmla="*/ 22 h 71"/>
                  <a:gd name="T8" fmla="*/ 70 w 70"/>
                  <a:gd name="T9" fmla="*/ 71 h 71"/>
                </a:gdLst>
                <a:ahLst/>
                <a:cxnLst>
                  <a:cxn ang="0">
                    <a:pos x="T0" y="T1"/>
                  </a:cxn>
                  <a:cxn ang="0">
                    <a:pos x="T2" y="T3"/>
                  </a:cxn>
                  <a:cxn ang="0">
                    <a:pos x="T4" y="T5"/>
                  </a:cxn>
                  <a:cxn ang="0">
                    <a:pos x="T6" y="T7"/>
                  </a:cxn>
                  <a:cxn ang="0">
                    <a:pos x="T8" y="T9"/>
                  </a:cxn>
                </a:cxnLst>
                <a:rect l="0" t="0" r="r" b="b"/>
                <a:pathLst>
                  <a:path w="70" h="71">
                    <a:moveTo>
                      <a:pt x="70" y="71"/>
                    </a:moveTo>
                    <a:cubicBezTo>
                      <a:pt x="0" y="71"/>
                      <a:pt x="0" y="71"/>
                      <a:pt x="0" y="71"/>
                    </a:cubicBezTo>
                    <a:cubicBezTo>
                      <a:pt x="0" y="0"/>
                      <a:pt x="0" y="0"/>
                      <a:pt x="0" y="0"/>
                    </a:cubicBezTo>
                    <a:cubicBezTo>
                      <a:pt x="18" y="2"/>
                      <a:pt x="35" y="9"/>
                      <a:pt x="48" y="22"/>
                    </a:cubicBezTo>
                    <a:cubicBezTo>
                      <a:pt x="61" y="35"/>
                      <a:pt x="69" y="52"/>
                      <a:pt x="70" y="71"/>
                    </a:cubicBezTo>
                    <a:close/>
                  </a:path>
                </a:pathLst>
              </a:custGeom>
              <a:solidFill>
                <a:schemeClr val="accent2"/>
              </a:solidFill>
              <a:ln>
                <a:noFill/>
              </a:ln>
            </p:spPr>
            <p:txBody>
              <a:bodyPr vert="horz" wrap="square" lIns="121920" tIns="60960" rIns="121920" bIns="60960" numCol="1" anchor="t" anchorCtr="0" compatLnSpc="1"/>
              <a:lstStyle/>
              <a:p>
                <a:endParaRPr lang="zh-CN" altLang="en-US" sz="2400">
                  <a:latin typeface="微软雅黑"/>
                  <a:ea typeface="微软雅黑"/>
                  <a:cs typeface="思源黑体旧字形 Light" panose="020B0300000000000000" charset="-128"/>
                  <a:sym typeface="微软雅黑"/>
                </a:endParaRPr>
              </a:p>
            </p:txBody>
          </p:sp>
          <p:sp>
            <p:nvSpPr>
              <p:cNvPr id="1052" name="图形"/>
              <p:cNvSpPr>
                <a:spLocks noEditPoints="1"/>
              </p:cNvSpPr>
              <p:nvPr>
                <p:custDataLst>
                  <p:tags r:id="rId22"/>
                </p:custDataLst>
              </p:nvPr>
            </p:nvSpPr>
            <p:spPr bwMode="auto">
              <a:xfrm>
                <a:off x="3236913" y="3778250"/>
                <a:ext cx="554038" cy="554038"/>
              </a:xfrm>
              <a:custGeom>
                <a:avLst/>
                <a:gdLst>
                  <a:gd name="T0" fmla="*/ 18 w 148"/>
                  <a:gd name="T1" fmla="*/ 122 h 148"/>
                  <a:gd name="T2" fmla="*/ 0 w 148"/>
                  <a:gd name="T3" fmla="*/ 73 h 148"/>
                  <a:gd name="T4" fmla="*/ 22 w 148"/>
                  <a:gd name="T5" fmla="*/ 21 h 148"/>
                  <a:gd name="T6" fmla="*/ 69 w 148"/>
                  <a:gd name="T7" fmla="*/ 0 h 148"/>
                  <a:gd name="T8" fmla="*/ 69 w 148"/>
                  <a:gd name="T9" fmla="*/ 71 h 148"/>
                  <a:gd name="T10" fmla="*/ 18 w 148"/>
                  <a:gd name="T11" fmla="*/ 122 h 148"/>
                  <a:gd name="T12" fmla="*/ 74 w 148"/>
                  <a:gd name="T13" fmla="*/ 147 h 148"/>
                  <a:gd name="T14" fmla="*/ 126 w 148"/>
                  <a:gd name="T15" fmla="*/ 126 h 148"/>
                  <a:gd name="T16" fmla="*/ 148 w 148"/>
                  <a:gd name="T17" fmla="*/ 79 h 148"/>
                  <a:gd name="T18" fmla="*/ 76 w 148"/>
                  <a:gd name="T19" fmla="*/ 79 h 148"/>
                  <a:gd name="T20" fmla="*/ 26 w 148"/>
                  <a:gd name="T21" fmla="*/ 129 h 148"/>
                  <a:gd name="T22" fmla="*/ 74 w 148"/>
                  <a:gd name="T23" fmla="*/ 147 h 148"/>
                  <a:gd name="T24" fmla="*/ 74 w 148"/>
                  <a:gd name="T25" fmla="*/ 147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8" h="148">
                    <a:moveTo>
                      <a:pt x="18" y="122"/>
                    </a:moveTo>
                    <a:cubicBezTo>
                      <a:pt x="6" y="108"/>
                      <a:pt x="0" y="91"/>
                      <a:pt x="0" y="73"/>
                    </a:cubicBezTo>
                    <a:cubicBezTo>
                      <a:pt x="0" y="54"/>
                      <a:pt x="8" y="35"/>
                      <a:pt x="22" y="21"/>
                    </a:cubicBezTo>
                    <a:cubicBezTo>
                      <a:pt x="34" y="9"/>
                      <a:pt x="51" y="1"/>
                      <a:pt x="69" y="0"/>
                    </a:cubicBezTo>
                    <a:cubicBezTo>
                      <a:pt x="69" y="71"/>
                      <a:pt x="69" y="71"/>
                      <a:pt x="69" y="71"/>
                    </a:cubicBezTo>
                    <a:cubicBezTo>
                      <a:pt x="18" y="122"/>
                      <a:pt x="18" y="122"/>
                      <a:pt x="18" y="122"/>
                    </a:cubicBezTo>
                    <a:close/>
                    <a:moveTo>
                      <a:pt x="74" y="147"/>
                    </a:moveTo>
                    <a:cubicBezTo>
                      <a:pt x="94" y="147"/>
                      <a:pt x="112" y="140"/>
                      <a:pt x="126" y="126"/>
                    </a:cubicBezTo>
                    <a:cubicBezTo>
                      <a:pt x="139" y="113"/>
                      <a:pt x="147" y="97"/>
                      <a:pt x="148" y="79"/>
                    </a:cubicBezTo>
                    <a:cubicBezTo>
                      <a:pt x="76" y="79"/>
                      <a:pt x="76" y="79"/>
                      <a:pt x="76" y="79"/>
                    </a:cubicBezTo>
                    <a:cubicBezTo>
                      <a:pt x="26" y="129"/>
                      <a:pt x="26" y="129"/>
                      <a:pt x="26" y="129"/>
                    </a:cubicBezTo>
                    <a:cubicBezTo>
                      <a:pt x="39" y="141"/>
                      <a:pt x="56" y="148"/>
                      <a:pt x="74" y="147"/>
                    </a:cubicBezTo>
                    <a:cubicBezTo>
                      <a:pt x="74" y="147"/>
                      <a:pt x="74" y="147"/>
                      <a:pt x="74" y="147"/>
                    </a:cubicBezTo>
                    <a:close/>
                  </a:path>
                </a:pathLst>
              </a:custGeom>
              <a:solidFill>
                <a:schemeClr val="accent1"/>
              </a:solidFill>
              <a:ln>
                <a:noFill/>
              </a:ln>
            </p:spPr>
            <p:txBody>
              <a:bodyPr vert="horz" wrap="square" lIns="121920" tIns="60960" rIns="121920" bIns="60960" numCol="1" anchor="t" anchorCtr="0" compatLnSpc="1"/>
              <a:lstStyle/>
              <a:p>
                <a:endParaRPr lang="zh-CN" altLang="en-US" sz="2400">
                  <a:latin typeface="微软雅黑"/>
                  <a:ea typeface="微软雅黑"/>
                  <a:cs typeface="思源黑体旧字形 Light" panose="020B0300000000000000" charset="-128"/>
                  <a:sym typeface="微软雅黑"/>
                </a:endParaRPr>
              </a:p>
            </p:txBody>
          </p:sp>
        </p:grpSp>
      </p:grpSp>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32" fill="hold" nodeType="afterEffect">
                                  <p:stCondLst>
                                    <p:cond delay="0"/>
                                  </p:stCondLst>
                                  <p:childTnLst>
                                    <p:set>
                                      <p:cBhvr>
                                        <p:cTn id="6" dur="500" fill="hold">
                                          <p:stCondLst>
                                            <p:cond delay="0"/>
                                          </p:stCondLst>
                                        </p:cTn>
                                        <p:tgtEl>
                                          <p:spTgt spid="21"/>
                                        </p:tgtEl>
                                        <p:attrNameLst>
                                          <p:attrName>style.visibility</p:attrName>
                                        </p:attrNameLst>
                                      </p:cBhvr>
                                      <p:to>
                                        <p:strVal val="visible"/>
                                      </p:to>
                                    </p:set>
                                    <p:animEffect transition="in" filter="plus(out)">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8" name="图形"/>
          <p:cNvGrpSpPr/>
          <p:nvPr>
            <p:custDataLst>
              <p:tags r:id="rId2"/>
            </p:custDataLst>
          </p:nvPr>
        </p:nvGrpSpPr>
        <p:grpSpPr>
          <a:xfrm>
            <a:off x="-97789" y="1738632"/>
            <a:ext cx="12486005" cy="3635375"/>
            <a:chOff x="-154" y="2738"/>
            <a:chExt cx="19663" cy="5725"/>
          </a:xfrm>
        </p:grpSpPr>
        <p:cxnSp>
          <p:nvCxnSpPr>
            <p:cNvPr id="1025" name="图形"/>
            <p:cNvCxnSpPr>
              <a:stCxn id="82" idx="4"/>
            </p:cNvCxnSpPr>
            <p:nvPr>
              <p:custDataLst>
                <p:tags r:id="rId3"/>
              </p:custDataLst>
            </p:nvPr>
          </p:nvCxnSpPr>
          <p:spPr>
            <a:xfrm>
              <a:off x="1886" y="3436"/>
              <a:ext cx="17623" cy="0"/>
            </a:xfrm>
            <a:prstGeom prst="line">
              <a:avLst/>
            </a:prstGeom>
          </p:spPr>
          <p:style>
            <a:lnRef idx="1">
              <a:schemeClr val="accent1"/>
            </a:lnRef>
            <a:fillRef idx="0">
              <a:schemeClr val="accent1"/>
            </a:fillRef>
            <a:effectRef idx="0">
              <a:schemeClr val="accent1"/>
            </a:effectRef>
            <a:fontRef idx="minor">
              <a:schemeClr val="tx1"/>
            </a:fontRef>
          </p:style>
        </p:cxnSp>
        <p:sp>
          <p:nvSpPr>
            <p:cNvPr id="79" name="图形"/>
            <p:cNvSpPr/>
            <p:nvPr>
              <p:custDataLst>
                <p:tags r:id="rId4"/>
              </p:custDataLst>
            </p:nvPr>
          </p:nvSpPr>
          <p:spPr bwMode="auto">
            <a:xfrm>
              <a:off x="7264" y="2744"/>
              <a:ext cx="4896" cy="1381"/>
            </a:xfrm>
            <a:custGeom>
              <a:avLst/>
              <a:gdLst>
                <a:gd name="T0" fmla="*/ 1031 w 1123"/>
                <a:gd name="T1" fmla="*/ 0 h 359"/>
                <a:gd name="T2" fmla="*/ 1123 w 1123"/>
                <a:gd name="T3" fmla="*/ 180 h 359"/>
                <a:gd name="T4" fmla="*/ 1031 w 1123"/>
                <a:gd name="T5" fmla="*/ 359 h 359"/>
                <a:gd name="T6" fmla="*/ 180 w 1123"/>
                <a:gd name="T7" fmla="*/ 359 h 359"/>
                <a:gd name="T8" fmla="*/ 0 w 1123"/>
                <a:gd name="T9" fmla="*/ 180 h 359"/>
                <a:gd name="T10" fmla="*/ 180 w 1123"/>
                <a:gd name="T11" fmla="*/ 0 h 359"/>
                <a:gd name="T12" fmla="*/ 1031 w 112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123" h="359">
                  <a:moveTo>
                    <a:pt x="1031" y="0"/>
                  </a:moveTo>
                  <a:cubicBezTo>
                    <a:pt x="1123" y="180"/>
                    <a:pt x="1123" y="180"/>
                    <a:pt x="1123" y="180"/>
                  </a:cubicBezTo>
                  <a:cubicBezTo>
                    <a:pt x="1031" y="359"/>
                    <a:pt x="1031" y="359"/>
                    <a:pt x="1031" y="359"/>
                  </a:cubicBezTo>
                  <a:cubicBezTo>
                    <a:pt x="180" y="359"/>
                    <a:pt x="180" y="359"/>
                    <a:pt x="180" y="359"/>
                  </a:cubicBezTo>
                  <a:cubicBezTo>
                    <a:pt x="81" y="359"/>
                    <a:pt x="0" y="279"/>
                    <a:pt x="0" y="180"/>
                  </a:cubicBezTo>
                  <a:cubicBezTo>
                    <a:pt x="0" y="80"/>
                    <a:pt x="81" y="0"/>
                    <a:pt x="180" y="0"/>
                  </a:cubicBezTo>
                  <a:lnTo>
                    <a:pt x="1031" y="0"/>
                  </a:lnTo>
                  <a:close/>
                </a:path>
              </a:pathLst>
            </a:custGeom>
            <a:solidFill>
              <a:schemeClr val="accent2"/>
            </a:solidFill>
            <a:ln>
              <a:noFill/>
            </a:ln>
          </p:spPr>
          <p:txBody>
            <a:bodyPr vert="horz" wrap="square" lIns="548640" tIns="45720" rIns="91440" bIns="45720" numCol="1" anchor="ctr" anchorCtr="0" compatLnSpc="1"/>
            <a:lstStyle/>
            <a:p>
              <a:pPr indent="0" algn="ctr" fontAlgn="base">
                <a:lnSpc>
                  <a:spcPct val="130000"/>
                </a:lnSpc>
                <a:spcBef>
                  <a:spcPts val="500"/>
                </a:spcBef>
              </a:pPr>
              <a:r>
                <a:rPr lang="en-US" altLang="zh-CN" dirty="0">
                  <a:solidFill>
                    <a:schemeClr val="bg1"/>
                  </a:solidFill>
                  <a:latin typeface="微软雅黑"/>
                  <a:ea typeface="微软雅黑"/>
                  <a:cs typeface="思源黑体旧字形 Light" panose="020B0300000000000000" charset="-128"/>
                  <a:sym typeface="微软雅黑"/>
                </a:rPr>
                <a:t>Add title text</a:t>
              </a:r>
              <a:endParaRPr lang="zh-CN" altLang="en-US" dirty="0">
                <a:solidFill>
                  <a:schemeClr val="bg1"/>
                </a:solidFill>
                <a:latin typeface="微软雅黑"/>
                <a:ea typeface="微软雅黑"/>
                <a:cs typeface="思源黑体旧字形 Light" panose="020B0300000000000000" charset="-128"/>
                <a:sym typeface="微软雅黑"/>
              </a:endParaRPr>
            </a:p>
          </p:txBody>
        </p:sp>
        <p:sp>
          <p:nvSpPr>
            <p:cNvPr id="80" name="图形"/>
            <p:cNvSpPr/>
            <p:nvPr>
              <p:custDataLst>
                <p:tags r:id="rId5"/>
              </p:custDataLst>
            </p:nvPr>
          </p:nvSpPr>
          <p:spPr>
            <a:xfrm>
              <a:off x="11475" y="2791"/>
              <a:ext cx="461" cy="1287"/>
            </a:xfrm>
            <a:custGeom>
              <a:avLst/>
              <a:gdLst>
                <a:gd name="connsiteX0" fmla="*/ 0 w 486682"/>
                <a:gd name="connsiteY0" fmla="*/ 0 h 1357313"/>
                <a:gd name="connsiteX1" fmla="*/ 139700 w 486682"/>
                <a:gd name="connsiteY1" fmla="*/ 0 h 1357313"/>
                <a:gd name="connsiteX2" fmla="*/ 486682 w 486682"/>
                <a:gd name="connsiteY2" fmla="*/ 680547 h 1357313"/>
                <a:gd name="connsiteX3" fmla="*/ 139700 w 486682"/>
                <a:gd name="connsiteY3" fmla="*/ 1357313 h 1357313"/>
                <a:gd name="connsiteX4" fmla="*/ 0 w 486682"/>
                <a:gd name="connsiteY4" fmla="*/ 1357313 h 1357313"/>
                <a:gd name="connsiteX5" fmla="*/ 346982 w 486682"/>
                <a:gd name="connsiteY5" fmla="*/ 680547 h 1357313"/>
                <a:gd name="connsiteX6" fmla="*/ 0 w 486682"/>
                <a:gd name="connsiteY6" fmla="*/ 0 h 135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82" h="1357313">
                  <a:moveTo>
                    <a:pt x="0" y="0"/>
                  </a:moveTo>
                  <a:lnTo>
                    <a:pt x="139700" y="0"/>
                  </a:lnTo>
                  <a:cubicBezTo>
                    <a:pt x="486682" y="680547"/>
                    <a:pt x="486682" y="680547"/>
                    <a:pt x="486682" y="680547"/>
                  </a:cubicBezTo>
                  <a:cubicBezTo>
                    <a:pt x="139700" y="1357313"/>
                    <a:pt x="139700" y="1357313"/>
                    <a:pt x="139700" y="1357313"/>
                  </a:cubicBezTo>
                  <a:lnTo>
                    <a:pt x="0" y="1357313"/>
                  </a:lnTo>
                  <a:cubicBezTo>
                    <a:pt x="0" y="1357313"/>
                    <a:pt x="0" y="1357313"/>
                    <a:pt x="346982" y="680547"/>
                  </a:cubicBezTo>
                  <a:cubicBezTo>
                    <a:pt x="346982" y="680547"/>
                    <a:pt x="346982" y="680547"/>
                    <a:pt x="0" y="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3400" dirty="0">
                <a:latin typeface="微软雅黑"/>
                <a:ea typeface="微软雅黑"/>
                <a:cs typeface="思源黑体旧字形 Light" panose="020B0300000000000000" charset="-128"/>
                <a:sym typeface="微软雅黑"/>
              </a:endParaRPr>
            </a:p>
          </p:txBody>
        </p:sp>
        <p:sp>
          <p:nvSpPr>
            <p:cNvPr id="81" name="图形"/>
            <p:cNvSpPr/>
            <p:nvPr>
              <p:custDataLst>
                <p:tags r:id="rId6"/>
              </p:custDataLst>
            </p:nvPr>
          </p:nvSpPr>
          <p:spPr>
            <a:xfrm>
              <a:off x="7397" y="2860"/>
              <a:ext cx="1149" cy="114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33333"/>
                  </a:solidFill>
                  <a:latin typeface="微软雅黑"/>
                  <a:ea typeface="微软雅黑"/>
                  <a:cs typeface="思源黑体旧字形 Light" panose="020B0300000000000000" charset="-128"/>
                  <a:sym typeface="微软雅黑"/>
                </a:rPr>
                <a:t>2</a:t>
              </a:r>
            </a:p>
          </p:txBody>
        </p:sp>
        <p:sp>
          <p:nvSpPr>
            <p:cNvPr id="82" name="图形"/>
            <p:cNvSpPr/>
            <p:nvPr>
              <p:custDataLst>
                <p:tags r:id="rId7"/>
              </p:custDataLst>
            </p:nvPr>
          </p:nvSpPr>
          <p:spPr bwMode="auto">
            <a:xfrm>
              <a:off x="1886" y="2744"/>
              <a:ext cx="4896" cy="1381"/>
            </a:xfrm>
            <a:custGeom>
              <a:avLst/>
              <a:gdLst>
                <a:gd name="T0" fmla="*/ 1031 w 1123"/>
                <a:gd name="T1" fmla="*/ 0 h 359"/>
                <a:gd name="T2" fmla="*/ 1123 w 1123"/>
                <a:gd name="T3" fmla="*/ 180 h 359"/>
                <a:gd name="T4" fmla="*/ 1031 w 1123"/>
                <a:gd name="T5" fmla="*/ 359 h 359"/>
                <a:gd name="T6" fmla="*/ 180 w 1123"/>
                <a:gd name="T7" fmla="*/ 359 h 359"/>
                <a:gd name="T8" fmla="*/ 0 w 1123"/>
                <a:gd name="T9" fmla="*/ 180 h 359"/>
                <a:gd name="T10" fmla="*/ 180 w 1123"/>
                <a:gd name="T11" fmla="*/ 0 h 359"/>
                <a:gd name="T12" fmla="*/ 1031 w 112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123" h="359">
                  <a:moveTo>
                    <a:pt x="1031" y="0"/>
                  </a:moveTo>
                  <a:cubicBezTo>
                    <a:pt x="1123" y="180"/>
                    <a:pt x="1123" y="180"/>
                    <a:pt x="1123" y="180"/>
                  </a:cubicBezTo>
                  <a:cubicBezTo>
                    <a:pt x="1031" y="359"/>
                    <a:pt x="1031" y="359"/>
                    <a:pt x="1031" y="359"/>
                  </a:cubicBezTo>
                  <a:cubicBezTo>
                    <a:pt x="180" y="359"/>
                    <a:pt x="180" y="359"/>
                    <a:pt x="180" y="359"/>
                  </a:cubicBezTo>
                  <a:cubicBezTo>
                    <a:pt x="81" y="359"/>
                    <a:pt x="0" y="279"/>
                    <a:pt x="0" y="180"/>
                  </a:cubicBezTo>
                  <a:cubicBezTo>
                    <a:pt x="0" y="80"/>
                    <a:pt x="81" y="0"/>
                    <a:pt x="180" y="0"/>
                  </a:cubicBezTo>
                  <a:lnTo>
                    <a:pt x="1031" y="0"/>
                  </a:lnTo>
                  <a:close/>
                </a:path>
              </a:pathLst>
            </a:custGeom>
            <a:solidFill>
              <a:schemeClr val="accent1"/>
            </a:solidFill>
            <a:ln>
              <a:noFill/>
            </a:ln>
          </p:spPr>
          <p:txBody>
            <a:bodyPr vert="horz" wrap="square" lIns="548640" tIns="45720" rIns="91440" bIns="45720" numCol="1" anchor="ctr" anchorCtr="0" compatLnSpc="1"/>
            <a:lstStyle/>
            <a:p>
              <a:pPr indent="0" algn="ctr" fontAlgn="base">
                <a:lnSpc>
                  <a:spcPct val="130000"/>
                </a:lnSpc>
                <a:spcBef>
                  <a:spcPts val="500"/>
                </a:spcBef>
              </a:pPr>
              <a:r>
                <a:rPr lang="en-US" altLang="zh-CN" dirty="0">
                  <a:solidFill>
                    <a:schemeClr val="bg1"/>
                  </a:solidFill>
                  <a:latin typeface="微软雅黑"/>
                  <a:ea typeface="微软雅黑"/>
                  <a:cs typeface="思源黑体旧字形 Light" panose="020B0300000000000000" charset="-128"/>
                  <a:sym typeface="微软雅黑"/>
                </a:rPr>
                <a:t>Add title text</a:t>
              </a:r>
              <a:endParaRPr lang="zh-CN" altLang="en-US" dirty="0">
                <a:solidFill>
                  <a:schemeClr val="bg1"/>
                </a:solidFill>
                <a:latin typeface="微软雅黑"/>
                <a:ea typeface="微软雅黑"/>
                <a:cs typeface="思源黑体旧字形 Light" panose="020B0300000000000000" charset="-128"/>
                <a:sym typeface="微软雅黑"/>
              </a:endParaRPr>
            </a:p>
          </p:txBody>
        </p:sp>
        <p:sp>
          <p:nvSpPr>
            <p:cNvPr id="83" name="图形"/>
            <p:cNvSpPr/>
            <p:nvPr>
              <p:custDataLst>
                <p:tags r:id="rId8"/>
              </p:custDataLst>
            </p:nvPr>
          </p:nvSpPr>
          <p:spPr>
            <a:xfrm>
              <a:off x="6097" y="2791"/>
              <a:ext cx="461" cy="1287"/>
            </a:xfrm>
            <a:custGeom>
              <a:avLst/>
              <a:gdLst>
                <a:gd name="connsiteX0" fmla="*/ 0 w 486682"/>
                <a:gd name="connsiteY0" fmla="*/ 0 h 1357313"/>
                <a:gd name="connsiteX1" fmla="*/ 139700 w 486682"/>
                <a:gd name="connsiteY1" fmla="*/ 0 h 1357313"/>
                <a:gd name="connsiteX2" fmla="*/ 486682 w 486682"/>
                <a:gd name="connsiteY2" fmla="*/ 680547 h 1357313"/>
                <a:gd name="connsiteX3" fmla="*/ 139700 w 486682"/>
                <a:gd name="connsiteY3" fmla="*/ 1357313 h 1357313"/>
                <a:gd name="connsiteX4" fmla="*/ 0 w 486682"/>
                <a:gd name="connsiteY4" fmla="*/ 1357313 h 1357313"/>
                <a:gd name="connsiteX5" fmla="*/ 346982 w 486682"/>
                <a:gd name="connsiteY5" fmla="*/ 680547 h 1357313"/>
                <a:gd name="connsiteX6" fmla="*/ 0 w 486682"/>
                <a:gd name="connsiteY6" fmla="*/ 0 h 135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82" h="1357313">
                  <a:moveTo>
                    <a:pt x="0" y="0"/>
                  </a:moveTo>
                  <a:lnTo>
                    <a:pt x="139700" y="0"/>
                  </a:lnTo>
                  <a:cubicBezTo>
                    <a:pt x="486682" y="680547"/>
                    <a:pt x="486682" y="680547"/>
                    <a:pt x="486682" y="680547"/>
                  </a:cubicBezTo>
                  <a:cubicBezTo>
                    <a:pt x="139700" y="1357313"/>
                    <a:pt x="139700" y="1357313"/>
                    <a:pt x="139700" y="1357313"/>
                  </a:cubicBezTo>
                  <a:lnTo>
                    <a:pt x="0" y="1357313"/>
                  </a:lnTo>
                  <a:cubicBezTo>
                    <a:pt x="0" y="1357313"/>
                    <a:pt x="0" y="1357313"/>
                    <a:pt x="346982" y="680547"/>
                  </a:cubicBezTo>
                  <a:cubicBezTo>
                    <a:pt x="346982" y="680547"/>
                    <a:pt x="346982" y="680547"/>
                    <a:pt x="0" y="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100" dirty="0">
                <a:latin typeface="微软雅黑"/>
                <a:ea typeface="微软雅黑"/>
                <a:cs typeface="思源黑体旧字形 Light" panose="020B0300000000000000" charset="-128"/>
                <a:sym typeface="微软雅黑"/>
              </a:endParaRPr>
            </a:p>
          </p:txBody>
        </p:sp>
        <p:sp>
          <p:nvSpPr>
            <p:cNvPr id="84" name="图形"/>
            <p:cNvSpPr/>
            <p:nvPr>
              <p:custDataLst>
                <p:tags r:id="rId9"/>
              </p:custDataLst>
            </p:nvPr>
          </p:nvSpPr>
          <p:spPr>
            <a:xfrm>
              <a:off x="2019" y="2860"/>
              <a:ext cx="1149" cy="114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33333"/>
                  </a:solidFill>
                  <a:latin typeface="微软雅黑"/>
                  <a:ea typeface="微软雅黑"/>
                  <a:cs typeface="思源黑体旧字形 Light" panose="020B0300000000000000" charset="-128"/>
                  <a:sym typeface="微软雅黑"/>
                </a:rPr>
                <a:t>1</a:t>
              </a:r>
            </a:p>
          </p:txBody>
        </p:sp>
        <p:sp>
          <p:nvSpPr>
            <p:cNvPr id="85" name="图形"/>
            <p:cNvSpPr/>
            <p:nvPr>
              <p:custDataLst>
                <p:tags r:id="rId10"/>
              </p:custDataLst>
            </p:nvPr>
          </p:nvSpPr>
          <p:spPr bwMode="auto">
            <a:xfrm>
              <a:off x="12609" y="2738"/>
              <a:ext cx="4896" cy="1381"/>
            </a:xfrm>
            <a:custGeom>
              <a:avLst/>
              <a:gdLst>
                <a:gd name="T0" fmla="*/ 1031 w 1123"/>
                <a:gd name="T1" fmla="*/ 0 h 359"/>
                <a:gd name="T2" fmla="*/ 1123 w 1123"/>
                <a:gd name="T3" fmla="*/ 180 h 359"/>
                <a:gd name="T4" fmla="*/ 1031 w 1123"/>
                <a:gd name="T5" fmla="*/ 359 h 359"/>
                <a:gd name="T6" fmla="*/ 180 w 1123"/>
                <a:gd name="T7" fmla="*/ 359 h 359"/>
                <a:gd name="T8" fmla="*/ 0 w 1123"/>
                <a:gd name="T9" fmla="*/ 180 h 359"/>
                <a:gd name="T10" fmla="*/ 180 w 1123"/>
                <a:gd name="T11" fmla="*/ 0 h 359"/>
                <a:gd name="T12" fmla="*/ 1031 w 112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123" h="359">
                  <a:moveTo>
                    <a:pt x="1031" y="0"/>
                  </a:moveTo>
                  <a:cubicBezTo>
                    <a:pt x="1123" y="180"/>
                    <a:pt x="1123" y="180"/>
                    <a:pt x="1123" y="180"/>
                  </a:cubicBezTo>
                  <a:cubicBezTo>
                    <a:pt x="1031" y="359"/>
                    <a:pt x="1031" y="359"/>
                    <a:pt x="1031" y="359"/>
                  </a:cubicBezTo>
                  <a:cubicBezTo>
                    <a:pt x="180" y="359"/>
                    <a:pt x="180" y="359"/>
                    <a:pt x="180" y="359"/>
                  </a:cubicBezTo>
                  <a:cubicBezTo>
                    <a:pt x="81" y="359"/>
                    <a:pt x="0" y="279"/>
                    <a:pt x="0" y="180"/>
                  </a:cubicBezTo>
                  <a:cubicBezTo>
                    <a:pt x="0" y="80"/>
                    <a:pt x="81" y="0"/>
                    <a:pt x="180" y="0"/>
                  </a:cubicBezTo>
                  <a:lnTo>
                    <a:pt x="1031" y="0"/>
                  </a:lnTo>
                  <a:close/>
                </a:path>
              </a:pathLst>
            </a:custGeom>
            <a:solidFill>
              <a:schemeClr val="accent1"/>
            </a:solidFill>
            <a:ln>
              <a:noFill/>
            </a:ln>
          </p:spPr>
          <p:txBody>
            <a:bodyPr vert="horz" wrap="square" lIns="548640" tIns="45720" rIns="91440" bIns="45720" numCol="1" anchor="ctr" anchorCtr="0" compatLnSpc="1"/>
            <a:lstStyle/>
            <a:p>
              <a:pPr indent="0" algn="ctr" fontAlgn="base">
                <a:lnSpc>
                  <a:spcPct val="130000"/>
                </a:lnSpc>
                <a:spcBef>
                  <a:spcPts val="500"/>
                </a:spcBef>
              </a:pPr>
              <a:r>
                <a:rPr lang="en-US" altLang="zh-CN" dirty="0">
                  <a:solidFill>
                    <a:schemeClr val="bg1"/>
                  </a:solidFill>
                  <a:latin typeface="微软雅黑"/>
                  <a:ea typeface="微软雅黑"/>
                  <a:cs typeface="思源黑体旧字形 Light" panose="020B0300000000000000" charset="-128"/>
                  <a:sym typeface="微软雅黑"/>
                </a:rPr>
                <a:t>Add title text</a:t>
              </a:r>
              <a:endParaRPr lang="zh-CN" altLang="en-US" dirty="0">
                <a:solidFill>
                  <a:schemeClr val="bg1"/>
                </a:solidFill>
                <a:latin typeface="微软雅黑"/>
                <a:ea typeface="微软雅黑"/>
                <a:cs typeface="思源黑体旧字形 Light" panose="020B0300000000000000" charset="-128"/>
                <a:sym typeface="微软雅黑"/>
              </a:endParaRPr>
            </a:p>
          </p:txBody>
        </p:sp>
        <p:sp>
          <p:nvSpPr>
            <p:cNvPr id="86" name="图形"/>
            <p:cNvSpPr/>
            <p:nvPr>
              <p:custDataLst>
                <p:tags r:id="rId11"/>
              </p:custDataLst>
            </p:nvPr>
          </p:nvSpPr>
          <p:spPr>
            <a:xfrm>
              <a:off x="16821" y="2785"/>
              <a:ext cx="461" cy="1287"/>
            </a:xfrm>
            <a:custGeom>
              <a:avLst/>
              <a:gdLst>
                <a:gd name="connsiteX0" fmla="*/ 0 w 486682"/>
                <a:gd name="connsiteY0" fmla="*/ 0 h 1357313"/>
                <a:gd name="connsiteX1" fmla="*/ 139700 w 486682"/>
                <a:gd name="connsiteY1" fmla="*/ 0 h 1357313"/>
                <a:gd name="connsiteX2" fmla="*/ 486682 w 486682"/>
                <a:gd name="connsiteY2" fmla="*/ 680547 h 1357313"/>
                <a:gd name="connsiteX3" fmla="*/ 139700 w 486682"/>
                <a:gd name="connsiteY3" fmla="*/ 1357313 h 1357313"/>
                <a:gd name="connsiteX4" fmla="*/ 0 w 486682"/>
                <a:gd name="connsiteY4" fmla="*/ 1357313 h 1357313"/>
                <a:gd name="connsiteX5" fmla="*/ 346982 w 486682"/>
                <a:gd name="connsiteY5" fmla="*/ 680547 h 1357313"/>
                <a:gd name="connsiteX6" fmla="*/ 0 w 486682"/>
                <a:gd name="connsiteY6" fmla="*/ 0 h 135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82" h="1357313">
                  <a:moveTo>
                    <a:pt x="0" y="0"/>
                  </a:moveTo>
                  <a:lnTo>
                    <a:pt x="139700" y="0"/>
                  </a:lnTo>
                  <a:cubicBezTo>
                    <a:pt x="486682" y="680547"/>
                    <a:pt x="486682" y="680547"/>
                    <a:pt x="486682" y="680547"/>
                  </a:cubicBezTo>
                  <a:cubicBezTo>
                    <a:pt x="139700" y="1357313"/>
                    <a:pt x="139700" y="1357313"/>
                    <a:pt x="139700" y="1357313"/>
                  </a:cubicBezTo>
                  <a:lnTo>
                    <a:pt x="0" y="1357313"/>
                  </a:lnTo>
                  <a:cubicBezTo>
                    <a:pt x="0" y="1357313"/>
                    <a:pt x="0" y="1357313"/>
                    <a:pt x="346982" y="680547"/>
                  </a:cubicBezTo>
                  <a:cubicBezTo>
                    <a:pt x="346982" y="680547"/>
                    <a:pt x="346982" y="680547"/>
                    <a:pt x="0" y="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3400" dirty="0">
                <a:latin typeface="微软雅黑"/>
                <a:ea typeface="微软雅黑"/>
                <a:cs typeface="思源黑体旧字形 Light" panose="020B0300000000000000" charset="-128"/>
                <a:sym typeface="微软雅黑"/>
              </a:endParaRPr>
            </a:p>
          </p:txBody>
        </p:sp>
        <p:sp>
          <p:nvSpPr>
            <p:cNvPr id="87" name="图形"/>
            <p:cNvSpPr/>
            <p:nvPr>
              <p:custDataLst>
                <p:tags r:id="rId12"/>
              </p:custDataLst>
            </p:nvPr>
          </p:nvSpPr>
          <p:spPr>
            <a:xfrm>
              <a:off x="12743" y="2854"/>
              <a:ext cx="1149" cy="114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33333"/>
                  </a:solidFill>
                  <a:latin typeface="微软雅黑"/>
                  <a:ea typeface="微软雅黑"/>
                  <a:cs typeface="思源黑体旧字形 Light" panose="020B0300000000000000" charset="-128"/>
                  <a:sym typeface="微软雅黑"/>
                </a:rPr>
                <a:t>3</a:t>
              </a:r>
            </a:p>
          </p:txBody>
        </p:sp>
        <p:cxnSp>
          <p:nvCxnSpPr>
            <p:cNvPr id="88" name="图形"/>
            <p:cNvCxnSpPr/>
            <p:nvPr>
              <p:custDataLst>
                <p:tags r:id="rId13"/>
              </p:custDataLst>
            </p:nvPr>
          </p:nvCxnSpPr>
          <p:spPr>
            <a:xfrm flipH="1" flipV="1">
              <a:off x="-154" y="6752"/>
              <a:ext cx="17526" cy="8"/>
            </a:xfrm>
            <a:prstGeom prst="line">
              <a:avLst/>
            </a:prstGeom>
          </p:spPr>
          <p:style>
            <a:lnRef idx="1">
              <a:schemeClr val="accent1"/>
            </a:lnRef>
            <a:fillRef idx="0">
              <a:schemeClr val="accent1"/>
            </a:fillRef>
            <a:effectRef idx="0">
              <a:schemeClr val="accent1"/>
            </a:effectRef>
            <a:fontRef idx="minor">
              <a:schemeClr val="tx1"/>
            </a:fontRef>
          </p:style>
        </p:cxnSp>
        <p:sp>
          <p:nvSpPr>
            <p:cNvPr id="89" name="图形"/>
            <p:cNvSpPr/>
            <p:nvPr>
              <p:custDataLst>
                <p:tags r:id="rId14"/>
              </p:custDataLst>
            </p:nvPr>
          </p:nvSpPr>
          <p:spPr bwMode="auto">
            <a:xfrm flipH="1">
              <a:off x="7264" y="6067"/>
              <a:ext cx="4896" cy="1381"/>
            </a:xfrm>
            <a:custGeom>
              <a:avLst/>
              <a:gdLst>
                <a:gd name="T0" fmla="*/ 1031 w 1123"/>
                <a:gd name="T1" fmla="*/ 0 h 359"/>
                <a:gd name="T2" fmla="*/ 1123 w 1123"/>
                <a:gd name="T3" fmla="*/ 180 h 359"/>
                <a:gd name="T4" fmla="*/ 1031 w 1123"/>
                <a:gd name="T5" fmla="*/ 359 h 359"/>
                <a:gd name="T6" fmla="*/ 180 w 1123"/>
                <a:gd name="T7" fmla="*/ 359 h 359"/>
                <a:gd name="T8" fmla="*/ 0 w 1123"/>
                <a:gd name="T9" fmla="*/ 180 h 359"/>
                <a:gd name="T10" fmla="*/ 180 w 1123"/>
                <a:gd name="T11" fmla="*/ 0 h 359"/>
                <a:gd name="T12" fmla="*/ 1031 w 112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123" h="359">
                  <a:moveTo>
                    <a:pt x="1031" y="0"/>
                  </a:moveTo>
                  <a:cubicBezTo>
                    <a:pt x="1123" y="180"/>
                    <a:pt x="1123" y="180"/>
                    <a:pt x="1123" y="180"/>
                  </a:cubicBezTo>
                  <a:cubicBezTo>
                    <a:pt x="1031" y="359"/>
                    <a:pt x="1031" y="359"/>
                    <a:pt x="1031" y="359"/>
                  </a:cubicBezTo>
                  <a:cubicBezTo>
                    <a:pt x="180" y="359"/>
                    <a:pt x="180" y="359"/>
                    <a:pt x="180" y="359"/>
                  </a:cubicBezTo>
                  <a:cubicBezTo>
                    <a:pt x="81" y="359"/>
                    <a:pt x="0" y="279"/>
                    <a:pt x="0" y="180"/>
                  </a:cubicBezTo>
                  <a:cubicBezTo>
                    <a:pt x="0" y="80"/>
                    <a:pt x="81" y="0"/>
                    <a:pt x="180" y="0"/>
                  </a:cubicBezTo>
                  <a:lnTo>
                    <a:pt x="1031" y="0"/>
                  </a:lnTo>
                  <a:close/>
                </a:path>
              </a:pathLst>
            </a:custGeom>
            <a:solidFill>
              <a:schemeClr val="accent1"/>
            </a:solidFill>
            <a:ln>
              <a:noFill/>
            </a:ln>
          </p:spPr>
          <p:txBody>
            <a:bodyPr vert="horz" wrap="square" lIns="0" tIns="45720" rIns="457200" bIns="45720" numCol="1" anchor="ctr" anchorCtr="0" compatLnSpc="1"/>
            <a:lstStyle/>
            <a:p>
              <a:pPr indent="0" algn="ctr" fontAlgn="base">
                <a:lnSpc>
                  <a:spcPct val="130000"/>
                </a:lnSpc>
                <a:spcBef>
                  <a:spcPts val="500"/>
                </a:spcBef>
              </a:pPr>
              <a:r>
                <a:rPr lang="en-US" altLang="zh-CN" dirty="0">
                  <a:solidFill>
                    <a:schemeClr val="bg1"/>
                  </a:solidFill>
                  <a:latin typeface="微软雅黑"/>
                  <a:ea typeface="微软雅黑"/>
                  <a:cs typeface="思源黑体旧字形 Light" panose="020B0300000000000000" charset="-128"/>
                  <a:sym typeface="微软雅黑"/>
                </a:rPr>
                <a:t>Add title text</a:t>
              </a:r>
              <a:endParaRPr lang="zh-CN" altLang="en-US" dirty="0">
                <a:solidFill>
                  <a:schemeClr val="bg1"/>
                </a:solidFill>
                <a:latin typeface="微软雅黑"/>
                <a:ea typeface="微软雅黑"/>
                <a:cs typeface="思源黑体旧字形 Light" panose="020B0300000000000000" charset="-128"/>
                <a:sym typeface="微软雅黑"/>
              </a:endParaRPr>
            </a:p>
          </p:txBody>
        </p:sp>
        <p:sp>
          <p:nvSpPr>
            <p:cNvPr id="90" name="图形"/>
            <p:cNvSpPr/>
            <p:nvPr>
              <p:custDataLst>
                <p:tags r:id="rId15"/>
              </p:custDataLst>
            </p:nvPr>
          </p:nvSpPr>
          <p:spPr>
            <a:xfrm flipH="1">
              <a:off x="7487" y="6114"/>
              <a:ext cx="461" cy="1287"/>
            </a:xfrm>
            <a:custGeom>
              <a:avLst/>
              <a:gdLst>
                <a:gd name="connsiteX0" fmla="*/ 0 w 486682"/>
                <a:gd name="connsiteY0" fmla="*/ 0 h 1357313"/>
                <a:gd name="connsiteX1" fmla="*/ 139700 w 486682"/>
                <a:gd name="connsiteY1" fmla="*/ 0 h 1357313"/>
                <a:gd name="connsiteX2" fmla="*/ 486682 w 486682"/>
                <a:gd name="connsiteY2" fmla="*/ 680547 h 1357313"/>
                <a:gd name="connsiteX3" fmla="*/ 139700 w 486682"/>
                <a:gd name="connsiteY3" fmla="*/ 1357313 h 1357313"/>
                <a:gd name="connsiteX4" fmla="*/ 0 w 486682"/>
                <a:gd name="connsiteY4" fmla="*/ 1357313 h 1357313"/>
                <a:gd name="connsiteX5" fmla="*/ 346982 w 486682"/>
                <a:gd name="connsiteY5" fmla="*/ 680547 h 1357313"/>
                <a:gd name="connsiteX6" fmla="*/ 0 w 486682"/>
                <a:gd name="connsiteY6" fmla="*/ 0 h 135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82" h="1357313">
                  <a:moveTo>
                    <a:pt x="0" y="0"/>
                  </a:moveTo>
                  <a:lnTo>
                    <a:pt x="139700" y="0"/>
                  </a:lnTo>
                  <a:cubicBezTo>
                    <a:pt x="486682" y="680547"/>
                    <a:pt x="486682" y="680547"/>
                    <a:pt x="486682" y="680547"/>
                  </a:cubicBezTo>
                  <a:cubicBezTo>
                    <a:pt x="139700" y="1357313"/>
                    <a:pt x="139700" y="1357313"/>
                    <a:pt x="139700" y="1357313"/>
                  </a:cubicBezTo>
                  <a:lnTo>
                    <a:pt x="0" y="1357313"/>
                  </a:lnTo>
                  <a:cubicBezTo>
                    <a:pt x="0" y="1357313"/>
                    <a:pt x="0" y="1357313"/>
                    <a:pt x="346982" y="680547"/>
                  </a:cubicBezTo>
                  <a:cubicBezTo>
                    <a:pt x="346982" y="680547"/>
                    <a:pt x="346982" y="680547"/>
                    <a:pt x="0" y="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3400" dirty="0">
                <a:latin typeface="微软雅黑"/>
                <a:ea typeface="微软雅黑"/>
                <a:cs typeface="思源黑体旧字形 Light" panose="020B0300000000000000" charset="-128"/>
                <a:sym typeface="微软雅黑"/>
              </a:endParaRPr>
            </a:p>
          </p:txBody>
        </p:sp>
        <p:sp>
          <p:nvSpPr>
            <p:cNvPr id="91" name="图形"/>
            <p:cNvSpPr/>
            <p:nvPr>
              <p:custDataLst>
                <p:tags r:id="rId16"/>
              </p:custDataLst>
            </p:nvPr>
          </p:nvSpPr>
          <p:spPr>
            <a:xfrm flipH="1">
              <a:off x="10878" y="6183"/>
              <a:ext cx="1149" cy="114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33333"/>
                  </a:solidFill>
                  <a:latin typeface="微软雅黑"/>
                  <a:ea typeface="微软雅黑"/>
                  <a:cs typeface="思源黑体旧字形 Light" panose="020B0300000000000000" charset="-128"/>
                  <a:sym typeface="微软雅黑"/>
                </a:rPr>
                <a:t>5</a:t>
              </a:r>
            </a:p>
          </p:txBody>
        </p:sp>
        <p:sp>
          <p:nvSpPr>
            <p:cNvPr id="92" name="图形"/>
            <p:cNvSpPr/>
            <p:nvPr>
              <p:custDataLst>
                <p:tags r:id="rId17"/>
              </p:custDataLst>
            </p:nvPr>
          </p:nvSpPr>
          <p:spPr bwMode="auto">
            <a:xfrm flipH="1">
              <a:off x="1886" y="6067"/>
              <a:ext cx="4896" cy="1381"/>
            </a:xfrm>
            <a:custGeom>
              <a:avLst/>
              <a:gdLst>
                <a:gd name="T0" fmla="*/ 1031 w 1123"/>
                <a:gd name="T1" fmla="*/ 0 h 359"/>
                <a:gd name="T2" fmla="*/ 1123 w 1123"/>
                <a:gd name="T3" fmla="*/ 180 h 359"/>
                <a:gd name="T4" fmla="*/ 1031 w 1123"/>
                <a:gd name="T5" fmla="*/ 359 h 359"/>
                <a:gd name="T6" fmla="*/ 180 w 1123"/>
                <a:gd name="T7" fmla="*/ 359 h 359"/>
                <a:gd name="T8" fmla="*/ 0 w 1123"/>
                <a:gd name="T9" fmla="*/ 180 h 359"/>
                <a:gd name="T10" fmla="*/ 180 w 1123"/>
                <a:gd name="T11" fmla="*/ 0 h 359"/>
                <a:gd name="T12" fmla="*/ 1031 w 112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123" h="359">
                  <a:moveTo>
                    <a:pt x="1031" y="0"/>
                  </a:moveTo>
                  <a:cubicBezTo>
                    <a:pt x="1123" y="180"/>
                    <a:pt x="1123" y="180"/>
                    <a:pt x="1123" y="180"/>
                  </a:cubicBezTo>
                  <a:cubicBezTo>
                    <a:pt x="1031" y="359"/>
                    <a:pt x="1031" y="359"/>
                    <a:pt x="1031" y="359"/>
                  </a:cubicBezTo>
                  <a:cubicBezTo>
                    <a:pt x="180" y="359"/>
                    <a:pt x="180" y="359"/>
                    <a:pt x="180" y="359"/>
                  </a:cubicBezTo>
                  <a:cubicBezTo>
                    <a:pt x="81" y="359"/>
                    <a:pt x="0" y="279"/>
                    <a:pt x="0" y="180"/>
                  </a:cubicBezTo>
                  <a:cubicBezTo>
                    <a:pt x="0" y="80"/>
                    <a:pt x="81" y="0"/>
                    <a:pt x="180" y="0"/>
                  </a:cubicBezTo>
                  <a:lnTo>
                    <a:pt x="1031" y="0"/>
                  </a:lnTo>
                  <a:close/>
                </a:path>
              </a:pathLst>
            </a:custGeom>
            <a:solidFill>
              <a:schemeClr val="accent2"/>
            </a:solidFill>
            <a:ln>
              <a:noFill/>
            </a:ln>
          </p:spPr>
          <p:txBody>
            <a:bodyPr vert="horz" wrap="square" lIns="0" tIns="45720" rIns="457200" bIns="45720" numCol="1" anchor="ctr" anchorCtr="0" compatLnSpc="1"/>
            <a:lstStyle/>
            <a:p>
              <a:pPr indent="0" algn="ctr" fontAlgn="base">
                <a:lnSpc>
                  <a:spcPct val="130000"/>
                </a:lnSpc>
                <a:spcBef>
                  <a:spcPts val="500"/>
                </a:spcBef>
              </a:pPr>
              <a:r>
                <a:rPr lang="en-US" altLang="zh-CN" dirty="0">
                  <a:solidFill>
                    <a:schemeClr val="bg1"/>
                  </a:solidFill>
                  <a:latin typeface="微软雅黑"/>
                  <a:ea typeface="微软雅黑"/>
                  <a:cs typeface="思源黑体旧字形 Light" panose="020B0300000000000000" charset="-128"/>
                  <a:sym typeface="微软雅黑"/>
                </a:rPr>
                <a:t>Add title text</a:t>
              </a:r>
              <a:endParaRPr lang="zh-CN" altLang="en-US" dirty="0">
                <a:solidFill>
                  <a:schemeClr val="bg1"/>
                </a:solidFill>
                <a:latin typeface="微软雅黑"/>
                <a:ea typeface="微软雅黑"/>
                <a:cs typeface="思源黑体旧字形 Light" panose="020B0300000000000000" charset="-128"/>
                <a:sym typeface="微软雅黑"/>
              </a:endParaRPr>
            </a:p>
          </p:txBody>
        </p:sp>
        <p:sp>
          <p:nvSpPr>
            <p:cNvPr id="93" name="图形"/>
            <p:cNvSpPr/>
            <p:nvPr>
              <p:custDataLst>
                <p:tags r:id="rId18"/>
              </p:custDataLst>
            </p:nvPr>
          </p:nvSpPr>
          <p:spPr>
            <a:xfrm flipH="1">
              <a:off x="2109" y="6114"/>
              <a:ext cx="461" cy="1287"/>
            </a:xfrm>
            <a:custGeom>
              <a:avLst/>
              <a:gdLst>
                <a:gd name="connsiteX0" fmla="*/ 0 w 486682"/>
                <a:gd name="connsiteY0" fmla="*/ 0 h 1357313"/>
                <a:gd name="connsiteX1" fmla="*/ 139700 w 486682"/>
                <a:gd name="connsiteY1" fmla="*/ 0 h 1357313"/>
                <a:gd name="connsiteX2" fmla="*/ 486682 w 486682"/>
                <a:gd name="connsiteY2" fmla="*/ 680547 h 1357313"/>
                <a:gd name="connsiteX3" fmla="*/ 139700 w 486682"/>
                <a:gd name="connsiteY3" fmla="*/ 1357313 h 1357313"/>
                <a:gd name="connsiteX4" fmla="*/ 0 w 486682"/>
                <a:gd name="connsiteY4" fmla="*/ 1357313 h 1357313"/>
                <a:gd name="connsiteX5" fmla="*/ 346982 w 486682"/>
                <a:gd name="connsiteY5" fmla="*/ 680547 h 1357313"/>
                <a:gd name="connsiteX6" fmla="*/ 0 w 486682"/>
                <a:gd name="connsiteY6" fmla="*/ 0 h 135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82" h="1357313">
                  <a:moveTo>
                    <a:pt x="0" y="0"/>
                  </a:moveTo>
                  <a:lnTo>
                    <a:pt x="139700" y="0"/>
                  </a:lnTo>
                  <a:cubicBezTo>
                    <a:pt x="486682" y="680547"/>
                    <a:pt x="486682" y="680547"/>
                    <a:pt x="486682" y="680547"/>
                  </a:cubicBezTo>
                  <a:cubicBezTo>
                    <a:pt x="139700" y="1357313"/>
                    <a:pt x="139700" y="1357313"/>
                    <a:pt x="139700" y="1357313"/>
                  </a:cubicBezTo>
                  <a:lnTo>
                    <a:pt x="0" y="1357313"/>
                  </a:lnTo>
                  <a:cubicBezTo>
                    <a:pt x="0" y="1357313"/>
                    <a:pt x="0" y="1357313"/>
                    <a:pt x="346982" y="680547"/>
                  </a:cubicBezTo>
                  <a:cubicBezTo>
                    <a:pt x="346982" y="680547"/>
                    <a:pt x="346982" y="680547"/>
                    <a:pt x="0" y="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48100" dirty="0">
                <a:latin typeface="微软雅黑"/>
                <a:ea typeface="微软雅黑"/>
                <a:cs typeface="思源黑体旧字形 Light" panose="020B0300000000000000" charset="-128"/>
                <a:sym typeface="微软雅黑"/>
              </a:endParaRPr>
            </a:p>
          </p:txBody>
        </p:sp>
        <p:sp>
          <p:nvSpPr>
            <p:cNvPr id="94" name="图形"/>
            <p:cNvSpPr/>
            <p:nvPr>
              <p:custDataLst>
                <p:tags r:id="rId19"/>
              </p:custDataLst>
            </p:nvPr>
          </p:nvSpPr>
          <p:spPr>
            <a:xfrm flipH="1">
              <a:off x="5500" y="6183"/>
              <a:ext cx="1149" cy="114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33333"/>
                  </a:solidFill>
                  <a:latin typeface="微软雅黑"/>
                  <a:ea typeface="微软雅黑"/>
                  <a:cs typeface="思源黑体旧字形 Light" panose="020B0300000000000000" charset="-128"/>
                  <a:sym typeface="微软雅黑"/>
                </a:rPr>
                <a:t>4</a:t>
              </a:r>
            </a:p>
          </p:txBody>
        </p:sp>
        <p:sp>
          <p:nvSpPr>
            <p:cNvPr id="95" name="图形"/>
            <p:cNvSpPr/>
            <p:nvPr>
              <p:custDataLst>
                <p:tags r:id="rId20"/>
              </p:custDataLst>
            </p:nvPr>
          </p:nvSpPr>
          <p:spPr bwMode="auto">
            <a:xfrm flipH="1">
              <a:off x="12609" y="6061"/>
              <a:ext cx="4896" cy="1381"/>
            </a:xfrm>
            <a:custGeom>
              <a:avLst/>
              <a:gdLst>
                <a:gd name="T0" fmla="*/ 1031 w 1123"/>
                <a:gd name="T1" fmla="*/ 0 h 359"/>
                <a:gd name="T2" fmla="*/ 1123 w 1123"/>
                <a:gd name="T3" fmla="*/ 180 h 359"/>
                <a:gd name="T4" fmla="*/ 1031 w 1123"/>
                <a:gd name="T5" fmla="*/ 359 h 359"/>
                <a:gd name="T6" fmla="*/ 180 w 1123"/>
                <a:gd name="T7" fmla="*/ 359 h 359"/>
                <a:gd name="T8" fmla="*/ 0 w 1123"/>
                <a:gd name="T9" fmla="*/ 180 h 359"/>
                <a:gd name="T10" fmla="*/ 180 w 1123"/>
                <a:gd name="T11" fmla="*/ 0 h 359"/>
                <a:gd name="T12" fmla="*/ 1031 w 1123"/>
                <a:gd name="T13" fmla="*/ 0 h 359"/>
              </a:gdLst>
              <a:ahLst/>
              <a:cxnLst>
                <a:cxn ang="0">
                  <a:pos x="T0" y="T1"/>
                </a:cxn>
                <a:cxn ang="0">
                  <a:pos x="T2" y="T3"/>
                </a:cxn>
                <a:cxn ang="0">
                  <a:pos x="T4" y="T5"/>
                </a:cxn>
                <a:cxn ang="0">
                  <a:pos x="T6" y="T7"/>
                </a:cxn>
                <a:cxn ang="0">
                  <a:pos x="T8" y="T9"/>
                </a:cxn>
                <a:cxn ang="0">
                  <a:pos x="T10" y="T11"/>
                </a:cxn>
                <a:cxn ang="0">
                  <a:pos x="T12" y="T13"/>
                </a:cxn>
              </a:cxnLst>
              <a:rect l="0" t="0" r="r" b="b"/>
              <a:pathLst>
                <a:path w="1123" h="359">
                  <a:moveTo>
                    <a:pt x="1031" y="0"/>
                  </a:moveTo>
                  <a:cubicBezTo>
                    <a:pt x="1123" y="180"/>
                    <a:pt x="1123" y="180"/>
                    <a:pt x="1123" y="180"/>
                  </a:cubicBezTo>
                  <a:cubicBezTo>
                    <a:pt x="1031" y="359"/>
                    <a:pt x="1031" y="359"/>
                    <a:pt x="1031" y="359"/>
                  </a:cubicBezTo>
                  <a:cubicBezTo>
                    <a:pt x="180" y="359"/>
                    <a:pt x="180" y="359"/>
                    <a:pt x="180" y="359"/>
                  </a:cubicBezTo>
                  <a:cubicBezTo>
                    <a:pt x="81" y="359"/>
                    <a:pt x="0" y="279"/>
                    <a:pt x="0" y="180"/>
                  </a:cubicBezTo>
                  <a:cubicBezTo>
                    <a:pt x="0" y="80"/>
                    <a:pt x="81" y="0"/>
                    <a:pt x="180" y="0"/>
                  </a:cubicBezTo>
                  <a:lnTo>
                    <a:pt x="1031" y="0"/>
                  </a:lnTo>
                  <a:close/>
                </a:path>
              </a:pathLst>
            </a:custGeom>
            <a:solidFill>
              <a:schemeClr val="accent2"/>
            </a:solidFill>
            <a:ln>
              <a:noFill/>
            </a:ln>
          </p:spPr>
          <p:txBody>
            <a:bodyPr vert="horz" wrap="square" lIns="0" tIns="45720" rIns="457200" bIns="45720" numCol="1" anchor="ctr" anchorCtr="0" compatLnSpc="1"/>
            <a:lstStyle/>
            <a:p>
              <a:pPr indent="0" algn="ctr" fontAlgn="base">
                <a:lnSpc>
                  <a:spcPct val="130000"/>
                </a:lnSpc>
                <a:spcBef>
                  <a:spcPts val="500"/>
                </a:spcBef>
              </a:pPr>
              <a:r>
                <a:rPr lang="en-US" altLang="zh-CN" dirty="0">
                  <a:solidFill>
                    <a:schemeClr val="bg1"/>
                  </a:solidFill>
                  <a:latin typeface="微软雅黑"/>
                  <a:ea typeface="微软雅黑"/>
                  <a:cs typeface="思源黑体旧字形 Light" panose="020B0300000000000000" charset="-128"/>
                  <a:sym typeface="微软雅黑"/>
                </a:rPr>
                <a:t>Add title text</a:t>
              </a:r>
              <a:endParaRPr lang="zh-CN" altLang="en-US" dirty="0">
                <a:solidFill>
                  <a:schemeClr val="bg1"/>
                </a:solidFill>
                <a:latin typeface="微软雅黑"/>
                <a:ea typeface="微软雅黑"/>
                <a:cs typeface="思源黑体旧字形 Light" panose="020B0300000000000000" charset="-128"/>
                <a:sym typeface="微软雅黑"/>
              </a:endParaRPr>
            </a:p>
          </p:txBody>
        </p:sp>
        <p:sp>
          <p:nvSpPr>
            <p:cNvPr id="96" name="图形"/>
            <p:cNvSpPr/>
            <p:nvPr>
              <p:custDataLst>
                <p:tags r:id="rId21"/>
              </p:custDataLst>
            </p:nvPr>
          </p:nvSpPr>
          <p:spPr>
            <a:xfrm flipH="1">
              <a:off x="12832" y="6108"/>
              <a:ext cx="461" cy="1287"/>
            </a:xfrm>
            <a:custGeom>
              <a:avLst/>
              <a:gdLst>
                <a:gd name="connsiteX0" fmla="*/ 0 w 486682"/>
                <a:gd name="connsiteY0" fmla="*/ 0 h 1357313"/>
                <a:gd name="connsiteX1" fmla="*/ 139700 w 486682"/>
                <a:gd name="connsiteY1" fmla="*/ 0 h 1357313"/>
                <a:gd name="connsiteX2" fmla="*/ 486682 w 486682"/>
                <a:gd name="connsiteY2" fmla="*/ 680547 h 1357313"/>
                <a:gd name="connsiteX3" fmla="*/ 139700 w 486682"/>
                <a:gd name="connsiteY3" fmla="*/ 1357313 h 1357313"/>
                <a:gd name="connsiteX4" fmla="*/ 0 w 486682"/>
                <a:gd name="connsiteY4" fmla="*/ 1357313 h 1357313"/>
                <a:gd name="connsiteX5" fmla="*/ 346982 w 486682"/>
                <a:gd name="connsiteY5" fmla="*/ 680547 h 1357313"/>
                <a:gd name="connsiteX6" fmla="*/ 0 w 486682"/>
                <a:gd name="connsiteY6" fmla="*/ 0 h 1357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682" h="1357313">
                  <a:moveTo>
                    <a:pt x="0" y="0"/>
                  </a:moveTo>
                  <a:lnTo>
                    <a:pt x="139700" y="0"/>
                  </a:lnTo>
                  <a:cubicBezTo>
                    <a:pt x="486682" y="680547"/>
                    <a:pt x="486682" y="680547"/>
                    <a:pt x="486682" y="680547"/>
                  </a:cubicBezTo>
                  <a:cubicBezTo>
                    <a:pt x="139700" y="1357313"/>
                    <a:pt x="139700" y="1357313"/>
                    <a:pt x="139700" y="1357313"/>
                  </a:cubicBezTo>
                  <a:lnTo>
                    <a:pt x="0" y="1357313"/>
                  </a:lnTo>
                  <a:cubicBezTo>
                    <a:pt x="0" y="1357313"/>
                    <a:pt x="0" y="1357313"/>
                    <a:pt x="346982" y="680547"/>
                  </a:cubicBezTo>
                  <a:cubicBezTo>
                    <a:pt x="346982" y="680547"/>
                    <a:pt x="346982" y="680547"/>
                    <a:pt x="0" y="0"/>
                  </a:cubicBezTo>
                  <a:close/>
                </a:path>
              </a:pathLst>
            </a:custGeom>
            <a:solidFill>
              <a:srgbClr val="FFFFF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3400" dirty="0">
                <a:latin typeface="微软雅黑"/>
                <a:ea typeface="微软雅黑"/>
                <a:cs typeface="思源黑体旧字形 Light" panose="020B0300000000000000" charset="-128"/>
                <a:sym typeface="微软雅黑"/>
              </a:endParaRPr>
            </a:p>
          </p:txBody>
        </p:sp>
        <p:sp>
          <p:nvSpPr>
            <p:cNvPr id="97" name="图形"/>
            <p:cNvSpPr/>
            <p:nvPr>
              <p:custDataLst>
                <p:tags r:id="rId22"/>
              </p:custDataLst>
            </p:nvPr>
          </p:nvSpPr>
          <p:spPr>
            <a:xfrm flipH="1">
              <a:off x="16223" y="6177"/>
              <a:ext cx="1149" cy="1149"/>
            </a:xfrm>
            <a:prstGeom prst="ellipse">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33333"/>
                  </a:solidFill>
                  <a:latin typeface="微软雅黑"/>
                  <a:ea typeface="微软雅黑"/>
                  <a:cs typeface="思源黑体旧字形 Light" panose="020B0300000000000000" charset="-128"/>
                  <a:sym typeface="微软雅黑"/>
                </a:rPr>
                <a:t>6</a:t>
              </a:r>
            </a:p>
          </p:txBody>
        </p:sp>
        <p:sp>
          <p:nvSpPr>
            <p:cNvPr id="98" name="图形"/>
            <p:cNvSpPr txBox="1"/>
            <p:nvPr>
              <p:custDataLst>
                <p:tags r:id="rId23"/>
              </p:custDataLst>
            </p:nvPr>
          </p:nvSpPr>
          <p:spPr>
            <a:xfrm>
              <a:off x="2648" y="4360"/>
              <a:ext cx="3360" cy="821"/>
            </a:xfrm>
            <a:prstGeom prst="rect">
              <a:avLst/>
            </a:prstGeom>
            <a:noFill/>
          </p:spPr>
          <p:txBody>
            <a:bodyPr wrap="square" lIns="0" tIns="0" rIns="0" bIns="0" rtlCol="0">
              <a:spAutoFit/>
            </a:bodyPr>
            <a:lstStyle/>
            <a:p>
              <a:pPr algn="ctr" fontAlgn="base">
                <a:lnSpc>
                  <a:spcPct val="150000"/>
                </a:lnSpc>
                <a:spcBef>
                  <a:spcPts val="600"/>
                </a:spcBef>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99" name="图形"/>
            <p:cNvSpPr txBox="1"/>
            <p:nvPr>
              <p:custDataLst>
                <p:tags r:id="rId24"/>
              </p:custDataLst>
            </p:nvPr>
          </p:nvSpPr>
          <p:spPr>
            <a:xfrm>
              <a:off x="8049" y="4365"/>
              <a:ext cx="3360" cy="821"/>
            </a:xfrm>
            <a:prstGeom prst="rect">
              <a:avLst/>
            </a:prstGeom>
            <a:noFill/>
          </p:spPr>
          <p:txBody>
            <a:bodyPr wrap="square" lIns="0" tIns="0" rIns="0" bIns="0" rtlCol="0">
              <a:spAutoFit/>
            </a:bodyPr>
            <a:lstStyle/>
            <a:p>
              <a:pPr algn="ctr" fontAlgn="base">
                <a:lnSpc>
                  <a:spcPct val="150000"/>
                </a:lnSpc>
                <a:spcBef>
                  <a:spcPts val="600"/>
                </a:spcBef>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00" name="图形"/>
            <p:cNvSpPr txBox="1"/>
            <p:nvPr>
              <p:custDataLst>
                <p:tags r:id="rId25"/>
              </p:custDataLst>
            </p:nvPr>
          </p:nvSpPr>
          <p:spPr>
            <a:xfrm>
              <a:off x="13438" y="4354"/>
              <a:ext cx="3360" cy="821"/>
            </a:xfrm>
            <a:prstGeom prst="rect">
              <a:avLst/>
            </a:prstGeom>
            <a:noFill/>
          </p:spPr>
          <p:txBody>
            <a:bodyPr wrap="square" lIns="0" tIns="0" rIns="0" bIns="0" rtlCol="0">
              <a:spAutoFit/>
            </a:bodyPr>
            <a:lstStyle/>
            <a:p>
              <a:pPr algn="ctr" fontAlgn="base">
                <a:lnSpc>
                  <a:spcPct val="150000"/>
                </a:lnSpc>
                <a:spcBef>
                  <a:spcPts val="600"/>
                </a:spcBef>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01" name="图形"/>
            <p:cNvSpPr txBox="1"/>
            <p:nvPr>
              <p:custDataLst>
                <p:tags r:id="rId26"/>
              </p:custDataLst>
            </p:nvPr>
          </p:nvSpPr>
          <p:spPr>
            <a:xfrm>
              <a:off x="2504" y="7637"/>
              <a:ext cx="3360" cy="821"/>
            </a:xfrm>
            <a:prstGeom prst="rect">
              <a:avLst/>
            </a:prstGeom>
            <a:noFill/>
          </p:spPr>
          <p:txBody>
            <a:bodyPr wrap="square" lIns="0" tIns="0" rIns="0" bIns="0" rtlCol="0">
              <a:spAutoFit/>
            </a:bodyPr>
            <a:lstStyle/>
            <a:p>
              <a:pPr algn="ctr" fontAlgn="base">
                <a:lnSpc>
                  <a:spcPct val="150000"/>
                </a:lnSpc>
                <a:spcBef>
                  <a:spcPts val="600"/>
                </a:spcBef>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02" name="图形"/>
            <p:cNvSpPr txBox="1"/>
            <p:nvPr>
              <p:custDataLst>
                <p:tags r:id="rId27"/>
              </p:custDataLst>
            </p:nvPr>
          </p:nvSpPr>
          <p:spPr>
            <a:xfrm>
              <a:off x="7905" y="7642"/>
              <a:ext cx="3360" cy="821"/>
            </a:xfrm>
            <a:prstGeom prst="rect">
              <a:avLst/>
            </a:prstGeom>
            <a:noFill/>
          </p:spPr>
          <p:txBody>
            <a:bodyPr wrap="square" lIns="0" tIns="0" rIns="0" bIns="0" rtlCol="0">
              <a:spAutoFit/>
            </a:bodyPr>
            <a:lstStyle/>
            <a:p>
              <a:pPr algn="ctr" fontAlgn="base">
                <a:lnSpc>
                  <a:spcPct val="150000"/>
                </a:lnSpc>
                <a:spcBef>
                  <a:spcPts val="600"/>
                </a:spcBef>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03" name="图形"/>
            <p:cNvSpPr txBox="1"/>
            <p:nvPr>
              <p:custDataLst>
                <p:tags r:id="rId28"/>
              </p:custDataLst>
            </p:nvPr>
          </p:nvSpPr>
          <p:spPr>
            <a:xfrm>
              <a:off x="13438" y="7631"/>
              <a:ext cx="3360" cy="821"/>
            </a:xfrm>
            <a:prstGeom prst="rect">
              <a:avLst/>
            </a:prstGeom>
            <a:noFill/>
          </p:spPr>
          <p:txBody>
            <a:bodyPr wrap="square" lIns="0" tIns="0" rIns="0" bIns="0" rtlCol="0">
              <a:spAutoFit/>
            </a:bodyPr>
            <a:lstStyle/>
            <a:p>
              <a:pPr algn="ctr" fontAlgn="base">
                <a:lnSpc>
                  <a:spcPct val="150000"/>
                </a:lnSpc>
                <a:spcBef>
                  <a:spcPts val="600"/>
                </a:spcBef>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barn(inVertical)">
                                      <p:cBhvr>
                                        <p:cTn id="7"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图形"/>
          <p:cNvGrpSpPr/>
          <p:nvPr/>
        </p:nvGrpSpPr>
        <p:grpSpPr>
          <a:xfrm>
            <a:off x="621029" y="1336040"/>
            <a:ext cx="10803891" cy="4462780"/>
            <a:chOff x="1178" y="2571"/>
            <a:chExt cx="17014" cy="7028"/>
          </a:xfrm>
        </p:grpSpPr>
        <p:pic>
          <p:nvPicPr>
            <p:cNvPr id="54" name="图形" descr="E:/006包图网/素材/0000商务办公/商务办公/13019.jpg13019"/>
            <p:cNvPicPr>
              <a:picLocks noChangeAspect="1"/>
            </p:cNvPicPr>
            <p:nvPr>
              <p:custDataLst>
                <p:tags r:id="rId2"/>
              </p:custDataLst>
            </p:nvPr>
          </p:nvPicPr>
          <p:blipFill>
            <a:blip r:embed="rId21">
              <a:lum bright="6000" contrast="6000"/>
            </a:blip>
            <a:srcRect l="-9" t="7422" r="9" b="7422"/>
            <a:stretch>
              <a:fillRect/>
            </a:stretch>
          </p:blipFill>
          <p:spPr>
            <a:xfrm>
              <a:off x="12201" y="5935"/>
              <a:ext cx="5625" cy="3197"/>
            </a:xfrm>
            <a:custGeom>
              <a:avLst/>
              <a:gdLst/>
              <a:ahLst/>
              <a:cxnLst>
                <a:cxn ang="3">
                  <a:pos x="hc" y="t"/>
                </a:cxn>
                <a:cxn ang="cd2">
                  <a:pos x="l" y="vc"/>
                </a:cxn>
                <a:cxn ang="cd4">
                  <a:pos x="hc" y="b"/>
                </a:cxn>
                <a:cxn ang="0">
                  <a:pos x="r" y="vc"/>
                </a:cxn>
              </a:cxnLst>
              <a:rect l="l" t="t" r="r" b="b"/>
              <a:pathLst>
                <a:path w="5638" h="2860">
                  <a:moveTo>
                    <a:pt x="0" y="176"/>
                  </a:moveTo>
                  <a:cubicBezTo>
                    <a:pt x="0" y="79"/>
                    <a:pt x="79" y="0"/>
                    <a:pt x="176" y="0"/>
                  </a:cubicBezTo>
                  <a:lnTo>
                    <a:pt x="5462" y="0"/>
                  </a:lnTo>
                  <a:cubicBezTo>
                    <a:pt x="5559" y="0"/>
                    <a:pt x="5638" y="79"/>
                    <a:pt x="5638" y="176"/>
                  </a:cubicBezTo>
                  <a:lnTo>
                    <a:pt x="5638" y="2684"/>
                  </a:lnTo>
                  <a:cubicBezTo>
                    <a:pt x="5638" y="2781"/>
                    <a:pt x="5559" y="2860"/>
                    <a:pt x="5462" y="2860"/>
                  </a:cubicBezTo>
                  <a:lnTo>
                    <a:pt x="176" y="2860"/>
                  </a:lnTo>
                  <a:cubicBezTo>
                    <a:pt x="79" y="2860"/>
                    <a:pt x="0" y="2781"/>
                    <a:pt x="0" y="2684"/>
                  </a:cubicBezTo>
                  <a:lnTo>
                    <a:pt x="0" y="176"/>
                  </a:lnTo>
                  <a:close/>
                </a:path>
              </a:pathLst>
            </a:custGeom>
          </p:spPr>
        </p:pic>
        <p:pic>
          <p:nvPicPr>
            <p:cNvPr id="52" name="图形" descr="E:/006包图网/素材/0000商务办公/商务办公/13017.jpg13017"/>
            <p:cNvPicPr>
              <a:picLocks noChangeAspect="1"/>
            </p:cNvPicPr>
            <p:nvPr>
              <p:custDataLst>
                <p:tags r:id="rId3"/>
              </p:custDataLst>
            </p:nvPr>
          </p:nvPicPr>
          <p:blipFill>
            <a:blip r:embed="rId22"/>
            <a:srcRect t="7867" b="7867"/>
            <a:stretch>
              <a:fillRect/>
            </a:stretch>
          </p:blipFill>
          <p:spPr>
            <a:xfrm>
              <a:off x="6361" y="5965"/>
              <a:ext cx="5631" cy="3167"/>
            </a:xfrm>
            <a:custGeom>
              <a:avLst/>
              <a:gdLst/>
              <a:ahLst/>
              <a:cxnLst>
                <a:cxn ang="3">
                  <a:pos x="hc" y="t"/>
                </a:cxn>
                <a:cxn ang="cd2">
                  <a:pos x="l" y="vc"/>
                </a:cxn>
                <a:cxn ang="cd4">
                  <a:pos x="hc" y="b"/>
                </a:cxn>
                <a:cxn ang="0">
                  <a:pos x="r" y="vc"/>
                </a:cxn>
              </a:cxnLst>
              <a:rect l="l" t="t" r="r" b="b"/>
              <a:pathLst>
                <a:path w="5638" h="2859">
                  <a:moveTo>
                    <a:pt x="0" y="175"/>
                  </a:moveTo>
                  <a:cubicBezTo>
                    <a:pt x="0" y="84"/>
                    <a:pt x="69" y="9"/>
                    <a:pt x="157" y="0"/>
                  </a:cubicBezTo>
                  <a:lnTo>
                    <a:pt x="5481" y="0"/>
                  </a:lnTo>
                  <a:cubicBezTo>
                    <a:pt x="5569" y="9"/>
                    <a:pt x="5638" y="84"/>
                    <a:pt x="5638" y="175"/>
                  </a:cubicBezTo>
                  <a:lnTo>
                    <a:pt x="5638" y="2683"/>
                  </a:lnTo>
                  <a:cubicBezTo>
                    <a:pt x="5638" y="2780"/>
                    <a:pt x="5559" y="2859"/>
                    <a:pt x="5462" y="2859"/>
                  </a:cubicBezTo>
                  <a:lnTo>
                    <a:pt x="176" y="2859"/>
                  </a:lnTo>
                  <a:cubicBezTo>
                    <a:pt x="79" y="2859"/>
                    <a:pt x="0" y="2780"/>
                    <a:pt x="0" y="2683"/>
                  </a:cubicBezTo>
                  <a:lnTo>
                    <a:pt x="0" y="175"/>
                  </a:lnTo>
                  <a:close/>
                </a:path>
              </a:pathLst>
            </a:custGeom>
          </p:spPr>
        </p:pic>
        <p:sp>
          <p:nvSpPr>
            <p:cNvPr id="20" name="图形"/>
            <p:cNvSpPr/>
            <p:nvPr>
              <p:custDataLst>
                <p:tags r:id="rId4"/>
              </p:custDataLst>
            </p:nvPr>
          </p:nvSpPr>
          <p:spPr>
            <a:xfrm>
              <a:off x="1178" y="2835"/>
              <a:ext cx="4389" cy="6764"/>
            </a:xfrm>
            <a:prstGeom prst="round2SameRect">
              <a:avLst>
                <a:gd name="adj1" fmla="val 50000"/>
                <a:gd name="adj2" fmla="val 0"/>
              </a:avLst>
            </a:prstGeom>
            <a:gradFill>
              <a:gsLst>
                <a:gs pos="0">
                  <a:srgbClr val="FFFFFF">
                    <a:alpha val="0"/>
                  </a:srgbClr>
                </a:gs>
                <a:gs pos="100000">
                  <a:schemeClr val="accent1">
                    <a:lumMod val="20000"/>
                    <a:lumOff val="80000"/>
                    <a:alpha val="82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grpSp>
          <p:nvGrpSpPr>
            <p:cNvPr id="35" name="组合 34"/>
            <p:cNvGrpSpPr/>
            <p:nvPr/>
          </p:nvGrpSpPr>
          <p:grpSpPr>
            <a:xfrm>
              <a:off x="6179" y="2571"/>
              <a:ext cx="12013" cy="3268"/>
              <a:chOff x="6179" y="2985"/>
              <a:chExt cx="12013" cy="3268"/>
            </a:xfrm>
          </p:grpSpPr>
          <p:sp>
            <p:nvSpPr>
              <p:cNvPr id="34" name="图形"/>
              <p:cNvSpPr/>
              <p:nvPr>
                <p:custDataLst>
                  <p:tags r:id="rId17"/>
                </p:custDataLst>
              </p:nvPr>
            </p:nvSpPr>
            <p:spPr>
              <a:xfrm rot="16200000">
                <a:off x="10091" y="-321"/>
                <a:ext cx="314" cy="8137"/>
              </a:xfrm>
              <a:prstGeom prst="roundRect">
                <a:avLst>
                  <a:gd name="adj" fmla="val 50000"/>
                </a:avLst>
              </a:prstGeom>
              <a:gradFill>
                <a:gsLst>
                  <a:gs pos="28000">
                    <a:srgbClr val="FFFFFF">
                      <a:alpha val="0"/>
                    </a:srgbClr>
                  </a:gs>
                  <a:gs pos="100000">
                    <a:schemeClr val="accent1">
                      <a:lumMod val="20000"/>
                      <a:lumOff val="80000"/>
                      <a:alpha val="63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1" name="图形"/>
              <p:cNvSpPr txBox="1"/>
              <p:nvPr>
                <p:custDataLst>
                  <p:tags r:id="rId18"/>
                </p:custDataLst>
              </p:nvPr>
            </p:nvSpPr>
            <p:spPr>
              <a:xfrm>
                <a:off x="6179" y="2985"/>
                <a:ext cx="6348" cy="921"/>
              </a:xfrm>
              <a:prstGeom prst="rect">
                <a:avLst/>
              </a:prstGeom>
              <a:noFill/>
            </p:spPr>
            <p:txBody>
              <a:bodyPr wrap="square" rtlCol="0" anchor="t">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en-US" altLang="zh-CN" sz="3200" dirty="0">
                    <a:solidFill>
                      <a:schemeClr val="accent1"/>
                    </a:solidFill>
                    <a:latin typeface="微软雅黑"/>
                    <a:ea typeface="微软雅黑"/>
                    <a:cs typeface="思源黑体旧字形 Light" panose="020B0300000000000000" charset="-128"/>
                    <a:sym typeface="微软雅黑"/>
                  </a:rPr>
                  <a:t>Add title text</a:t>
                </a:r>
                <a:endParaRPr lang="zh-CN" altLang="en-US" sz="3200" cap="all" dirty="0">
                  <a:solidFill>
                    <a:schemeClr val="accent1"/>
                  </a:solidFill>
                  <a:uFillTx/>
                  <a:latin typeface="微软雅黑"/>
                  <a:ea typeface="微软雅黑"/>
                  <a:cs typeface="思源黑体旧字形 Light" panose="020B0300000000000000" charset="-128"/>
                  <a:sym typeface="微软雅黑"/>
                </a:endParaRPr>
              </a:p>
            </p:txBody>
          </p:sp>
          <p:sp>
            <p:nvSpPr>
              <p:cNvPr id="22" name="图形"/>
              <p:cNvSpPr txBox="1"/>
              <p:nvPr>
                <p:custDataLst>
                  <p:tags r:id="rId19"/>
                </p:custDataLst>
              </p:nvPr>
            </p:nvSpPr>
            <p:spPr>
              <a:xfrm>
                <a:off x="6179" y="4066"/>
                <a:ext cx="12013" cy="2187"/>
              </a:xfrm>
              <a:prstGeom prst="rect">
                <a:avLst/>
              </a:prstGeom>
              <a:noFill/>
            </p:spPr>
            <p:txBody>
              <a:bodyPr wrap="square" rtlCol="0" anchor="t">
                <a:noAutofit/>
              </a:bodyPr>
              <a:lstStyle/>
              <a:p>
                <a:pPr lvl="0" algn="just">
                  <a:lnSpc>
                    <a:spcPct val="200000"/>
                  </a:lnSpc>
                  <a:buClrTx/>
                  <a:buSzTx/>
                  <a:buFontTx/>
                </a:pPr>
                <a:r>
                  <a:rPr lang="en-US" altLang="zh-CN" sz="1200" dirty="0">
                    <a:solidFill>
                      <a:schemeClr val="tx1">
                        <a:lumMod val="85000"/>
                        <a:lumOff val="15000"/>
                      </a:schemeClr>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bg1">
                      <a:lumMod val="50000"/>
                    </a:schemeClr>
                  </a:solidFill>
                  <a:latin typeface="微软雅黑"/>
                  <a:ea typeface="微软雅黑"/>
                  <a:cs typeface="思源黑体旧字形 Light" panose="020B0300000000000000" charset="-128"/>
                  <a:sym typeface="微软雅黑"/>
                </a:endParaRPr>
              </a:p>
            </p:txBody>
          </p:sp>
        </p:grpSp>
        <p:grpSp>
          <p:nvGrpSpPr>
            <p:cNvPr id="36" name="组合 35"/>
            <p:cNvGrpSpPr/>
            <p:nvPr/>
          </p:nvGrpSpPr>
          <p:grpSpPr>
            <a:xfrm>
              <a:off x="1762" y="4181"/>
              <a:ext cx="3222" cy="946"/>
              <a:chOff x="1762" y="4761"/>
              <a:chExt cx="3222" cy="946"/>
            </a:xfrm>
          </p:grpSpPr>
          <p:sp>
            <p:nvSpPr>
              <p:cNvPr id="23" name="图形"/>
              <p:cNvSpPr/>
              <p:nvPr>
                <p:custDataLst>
                  <p:tags r:id="rId15"/>
                </p:custDataLst>
              </p:nvPr>
            </p:nvSpPr>
            <p:spPr>
              <a:xfrm>
                <a:off x="1762" y="4761"/>
                <a:ext cx="3222" cy="946"/>
              </a:xfrm>
              <a:prstGeom prst="roundRect">
                <a:avLst>
                  <a:gd name="adj" fmla="val 50000"/>
                </a:avLst>
              </a:prstGeom>
              <a:solidFill>
                <a:schemeClr val="accent2"/>
              </a:solidFill>
              <a:ln>
                <a:solidFill>
                  <a:schemeClr val="accent1">
                    <a:lumMod val="20000"/>
                    <a:lumOff val="80000"/>
                    <a:alpha val="43000"/>
                  </a:schemeClr>
                </a:solidFill>
              </a:ln>
              <a:effectLst>
                <a:outerShdw blurRad="317500" dist="1270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a:ea typeface="微软雅黑"/>
                  <a:cs typeface="思源黑体旧字形 Light" panose="020B0300000000000000" charset="-128"/>
                  <a:sym typeface="微软雅黑"/>
                </a:endParaRPr>
              </a:p>
            </p:txBody>
          </p:sp>
          <p:sp>
            <p:nvSpPr>
              <p:cNvPr id="29" name="图形"/>
              <p:cNvSpPr txBox="1"/>
              <p:nvPr>
                <p:custDataLst>
                  <p:tags r:id="rId16"/>
                </p:custDataLst>
              </p:nvPr>
            </p:nvSpPr>
            <p:spPr>
              <a:xfrm>
                <a:off x="1858" y="4940"/>
                <a:ext cx="2963" cy="582"/>
              </a:xfrm>
              <a:prstGeom prst="rect">
                <a:avLst/>
              </a:prstGeom>
              <a:noFill/>
            </p:spPr>
            <p:txBody>
              <a:bodyPr wrap="square" rtlCol="0">
                <a:spAutoFit/>
              </a:bodyPr>
              <a:lstStyle/>
              <a:p>
                <a:pPr algn="ctr"/>
                <a:r>
                  <a:rPr lang="en-US" altLang="zh-CN" dirty="0">
                    <a:solidFill>
                      <a:schemeClr val="bg1"/>
                    </a:solidFill>
                    <a:latin typeface="微软雅黑"/>
                    <a:ea typeface="微软雅黑"/>
                    <a:cs typeface="+mn-ea"/>
                    <a:sym typeface="微软雅黑"/>
                  </a:rPr>
                  <a:t>Add title text</a:t>
                </a:r>
                <a:endParaRPr lang="zh-CN" altLang="en-US" dirty="0">
                  <a:solidFill>
                    <a:schemeClr val="bg2"/>
                  </a:solidFill>
                  <a:latin typeface="微软雅黑"/>
                  <a:ea typeface="微软雅黑"/>
                  <a:cs typeface="思源黑体旧字形 Light" panose="020B0300000000000000" charset="-128"/>
                  <a:sym typeface="微软雅黑"/>
                </a:endParaRPr>
              </a:p>
            </p:txBody>
          </p:sp>
        </p:grpSp>
        <p:grpSp>
          <p:nvGrpSpPr>
            <p:cNvPr id="37" name="组合 36"/>
            <p:cNvGrpSpPr/>
            <p:nvPr/>
          </p:nvGrpSpPr>
          <p:grpSpPr>
            <a:xfrm>
              <a:off x="1762" y="5452"/>
              <a:ext cx="3222" cy="946"/>
              <a:chOff x="1762" y="5839"/>
              <a:chExt cx="3222" cy="946"/>
            </a:xfrm>
          </p:grpSpPr>
          <p:sp>
            <p:nvSpPr>
              <p:cNvPr id="24" name="图形"/>
              <p:cNvSpPr/>
              <p:nvPr>
                <p:custDataLst>
                  <p:tags r:id="rId13"/>
                </p:custDataLst>
              </p:nvPr>
            </p:nvSpPr>
            <p:spPr>
              <a:xfrm>
                <a:off x="1762" y="5839"/>
                <a:ext cx="3222" cy="946"/>
              </a:xfrm>
              <a:prstGeom prst="roundRect">
                <a:avLst>
                  <a:gd name="adj" fmla="val 50000"/>
                </a:avLst>
              </a:prstGeom>
              <a:solidFill>
                <a:schemeClr val="accent1"/>
              </a:solidFill>
              <a:ln>
                <a:solidFill>
                  <a:schemeClr val="accent1">
                    <a:lumMod val="20000"/>
                    <a:lumOff val="80000"/>
                    <a:alpha val="43000"/>
                  </a:schemeClr>
                </a:solidFill>
              </a:ln>
              <a:effectLst>
                <a:outerShdw blurRad="317500" dist="1270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a:ea typeface="微软雅黑"/>
                  <a:cs typeface="思源黑体旧字形 Light" panose="020B0300000000000000" charset="-128"/>
                  <a:sym typeface="微软雅黑"/>
                </a:endParaRPr>
              </a:p>
            </p:txBody>
          </p:sp>
          <p:sp>
            <p:nvSpPr>
              <p:cNvPr id="30" name="图形"/>
              <p:cNvSpPr txBox="1"/>
              <p:nvPr>
                <p:custDataLst>
                  <p:tags r:id="rId14"/>
                </p:custDataLst>
              </p:nvPr>
            </p:nvSpPr>
            <p:spPr>
              <a:xfrm>
                <a:off x="1858" y="6018"/>
                <a:ext cx="2963" cy="582"/>
              </a:xfrm>
              <a:prstGeom prst="rect">
                <a:avLst/>
              </a:prstGeom>
              <a:noFill/>
            </p:spPr>
            <p:txBody>
              <a:bodyPr wrap="square" rtlCol="0">
                <a:spAutoFit/>
              </a:bodyPr>
              <a:lstStyle/>
              <a:p>
                <a:pPr algn="ctr"/>
                <a:r>
                  <a:rPr lang="en-US" altLang="zh-CN" dirty="0">
                    <a:solidFill>
                      <a:schemeClr val="bg1"/>
                    </a:solidFill>
                    <a:latin typeface="微软雅黑"/>
                    <a:ea typeface="微软雅黑"/>
                    <a:cs typeface="+mn-ea"/>
                    <a:sym typeface="微软雅黑"/>
                  </a:rPr>
                  <a:t>Add title text</a:t>
                </a:r>
                <a:endParaRPr lang="zh-CN" altLang="en-US" dirty="0">
                  <a:solidFill>
                    <a:schemeClr val="bg2"/>
                  </a:solidFill>
                  <a:latin typeface="微软雅黑"/>
                  <a:ea typeface="微软雅黑"/>
                  <a:cs typeface="思源黑体旧字形 Light" panose="020B0300000000000000" charset="-128"/>
                  <a:sym typeface="微软雅黑"/>
                </a:endParaRPr>
              </a:p>
            </p:txBody>
          </p:sp>
        </p:grpSp>
        <p:grpSp>
          <p:nvGrpSpPr>
            <p:cNvPr id="38" name="组合 37"/>
            <p:cNvGrpSpPr/>
            <p:nvPr/>
          </p:nvGrpSpPr>
          <p:grpSpPr>
            <a:xfrm>
              <a:off x="1762" y="6723"/>
              <a:ext cx="3222" cy="946"/>
              <a:chOff x="1762" y="6917"/>
              <a:chExt cx="3222" cy="946"/>
            </a:xfrm>
          </p:grpSpPr>
          <p:sp>
            <p:nvSpPr>
              <p:cNvPr id="25" name="图形"/>
              <p:cNvSpPr/>
              <p:nvPr>
                <p:custDataLst>
                  <p:tags r:id="rId11"/>
                </p:custDataLst>
              </p:nvPr>
            </p:nvSpPr>
            <p:spPr>
              <a:xfrm>
                <a:off x="1762" y="6917"/>
                <a:ext cx="3222" cy="946"/>
              </a:xfrm>
              <a:prstGeom prst="roundRect">
                <a:avLst>
                  <a:gd name="adj" fmla="val 50000"/>
                </a:avLst>
              </a:prstGeom>
              <a:solidFill>
                <a:schemeClr val="accent2"/>
              </a:solidFill>
              <a:ln>
                <a:solidFill>
                  <a:schemeClr val="accent1">
                    <a:lumMod val="20000"/>
                    <a:lumOff val="80000"/>
                    <a:alpha val="43000"/>
                  </a:schemeClr>
                </a:solidFill>
              </a:ln>
              <a:effectLst>
                <a:outerShdw blurRad="317500" dist="1270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a:ea typeface="微软雅黑"/>
                  <a:cs typeface="思源黑体旧字形 Light" panose="020B0300000000000000" charset="-128"/>
                  <a:sym typeface="微软雅黑"/>
                </a:endParaRPr>
              </a:p>
            </p:txBody>
          </p:sp>
          <p:sp>
            <p:nvSpPr>
              <p:cNvPr id="26" name="图形"/>
              <p:cNvSpPr txBox="1"/>
              <p:nvPr>
                <p:custDataLst>
                  <p:tags r:id="rId12"/>
                </p:custDataLst>
              </p:nvPr>
            </p:nvSpPr>
            <p:spPr>
              <a:xfrm>
                <a:off x="1858" y="7096"/>
                <a:ext cx="2963" cy="582"/>
              </a:xfrm>
              <a:prstGeom prst="rect">
                <a:avLst/>
              </a:prstGeom>
              <a:noFill/>
            </p:spPr>
            <p:txBody>
              <a:bodyPr wrap="square" rtlCol="0">
                <a:spAutoFit/>
              </a:bodyPr>
              <a:lstStyle/>
              <a:p>
                <a:pPr algn="ctr"/>
                <a:r>
                  <a:rPr lang="en-US" altLang="zh-CN" dirty="0">
                    <a:solidFill>
                      <a:schemeClr val="bg1"/>
                    </a:solidFill>
                    <a:latin typeface="微软雅黑"/>
                    <a:ea typeface="微软雅黑"/>
                    <a:cs typeface="+mn-ea"/>
                    <a:sym typeface="微软雅黑"/>
                  </a:rPr>
                  <a:t>Add title text</a:t>
                </a:r>
                <a:endParaRPr lang="zh-CN" altLang="en-US" dirty="0">
                  <a:solidFill>
                    <a:schemeClr val="bg2"/>
                  </a:solidFill>
                  <a:latin typeface="微软雅黑"/>
                  <a:ea typeface="微软雅黑"/>
                  <a:cs typeface="思源黑体旧字形 Light" panose="020B0300000000000000" charset="-128"/>
                  <a:sym typeface="微软雅黑"/>
                </a:endParaRPr>
              </a:p>
            </p:txBody>
          </p:sp>
        </p:grpSp>
        <p:grpSp>
          <p:nvGrpSpPr>
            <p:cNvPr id="39" name="组合 38"/>
            <p:cNvGrpSpPr/>
            <p:nvPr/>
          </p:nvGrpSpPr>
          <p:grpSpPr>
            <a:xfrm>
              <a:off x="1762" y="7994"/>
              <a:ext cx="3222" cy="946"/>
              <a:chOff x="1762" y="7995"/>
              <a:chExt cx="3222" cy="946"/>
            </a:xfrm>
          </p:grpSpPr>
          <p:sp>
            <p:nvSpPr>
              <p:cNvPr id="27" name="图形"/>
              <p:cNvSpPr/>
              <p:nvPr>
                <p:custDataLst>
                  <p:tags r:id="rId9"/>
                </p:custDataLst>
              </p:nvPr>
            </p:nvSpPr>
            <p:spPr>
              <a:xfrm>
                <a:off x="1762" y="7995"/>
                <a:ext cx="3222" cy="946"/>
              </a:xfrm>
              <a:prstGeom prst="roundRect">
                <a:avLst>
                  <a:gd name="adj" fmla="val 50000"/>
                </a:avLst>
              </a:prstGeom>
              <a:solidFill>
                <a:schemeClr val="accent1"/>
              </a:solidFill>
              <a:ln>
                <a:solidFill>
                  <a:schemeClr val="accent1">
                    <a:lumMod val="20000"/>
                    <a:lumOff val="80000"/>
                    <a:alpha val="43000"/>
                  </a:schemeClr>
                </a:solidFill>
              </a:ln>
              <a:effectLst>
                <a:outerShdw blurRad="317500" dist="127000" dir="2700000" algn="tl"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bg1"/>
                  </a:solidFill>
                  <a:latin typeface="微软雅黑"/>
                  <a:ea typeface="微软雅黑"/>
                  <a:cs typeface="思源黑体旧字形 Light" panose="020B0300000000000000" charset="-128"/>
                  <a:sym typeface="微软雅黑"/>
                </a:endParaRPr>
              </a:p>
            </p:txBody>
          </p:sp>
          <p:sp>
            <p:nvSpPr>
              <p:cNvPr id="28" name="图形"/>
              <p:cNvSpPr txBox="1"/>
              <p:nvPr>
                <p:custDataLst>
                  <p:tags r:id="rId10"/>
                </p:custDataLst>
              </p:nvPr>
            </p:nvSpPr>
            <p:spPr>
              <a:xfrm>
                <a:off x="1858" y="8174"/>
                <a:ext cx="2963" cy="582"/>
              </a:xfrm>
              <a:prstGeom prst="rect">
                <a:avLst/>
              </a:prstGeom>
              <a:noFill/>
            </p:spPr>
            <p:txBody>
              <a:bodyPr wrap="square" rtlCol="0">
                <a:spAutoFit/>
              </a:bodyPr>
              <a:lstStyle/>
              <a:p>
                <a:pPr algn="ctr"/>
                <a:r>
                  <a:rPr lang="en-US" altLang="zh-CN" dirty="0">
                    <a:solidFill>
                      <a:schemeClr val="bg1"/>
                    </a:solidFill>
                    <a:latin typeface="微软雅黑"/>
                    <a:ea typeface="微软雅黑"/>
                    <a:cs typeface="+mn-ea"/>
                    <a:sym typeface="微软雅黑"/>
                  </a:rPr>
                  <a:t>Add title text</a:t>
                </a:r>
                <a:endParaRPr lang="zh-CN" altLang="en-US" dirty="0">
                  <a:solidFill>
                    <a:schemeClr val="bg2"/>
                  </a:solidFill>
                  <a:latin typeface="微软雅黑"/>
                  <a:ea typeface="微软雅黑"/>
                  <a:cs typeface="思源黑体旧字形 Light" panose="020B0300000000000000" charset="-128"/>
                  <a:sym typeface="微软雅黑"/>
                </a:endParaRPr>
              </a:p>
            </p:txBody>
          </p:sp>
        </p:grpSp>
        <p:sp>
          <p:nvSpPr>
            <p:cNvPr id="56" name="图形"/>
            <p:cNvSpPr/>
            <p:nvPr>
              <p:custDataLst>
                <p:tags r:id="rId5"/>
              </p:custDataLst>
            </p:nvPr>
          </p:nvSpPr>
          <p:spPr>
            <a:xfrm flipV="1">
              <a:off x="6361" y="8462"/>
              <a:ext cx="5626" cy="808"/>
            </a:xfrm>
            <a:prstGeom prst="round2SameRect">
              <a:avLst>
                <a:gd name="adj1" fmla="val 28465"/>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7" name="图形"/>
            <p:cNvSpPr txBox="1"/>
            <p:nvPr>
              <p:custDataLst>
                <p:tags r:id="rId6"/>
              </p:custDataLst>
            </p:nvPr>
          </p:nvSpPr>
          <p:spPr>
            <a:xfrm>
              <a:off x="7812" y="8552"/>
              <a:ext cx="2725" cy="580"/>
            </a:xfrm>
            <a:prstGeom prst="rect">
              <a:avLst/>
            </a:prstGeom>
            <a:noFill/>
          </p:spPr>
          <p:txBody>
            <a:bodyPr wrap="square" rtlCol="0" anchor="t">
              <a:spAutoFit/>
            </a:bodyPr>
            <a:lstStyle/>
            <a:p>
              <a:pPr algn="ctr"/>
              <a:r>
                <a:rPr lang="en-US" altLang="zh-CN" dirty="0">
                  <a:solidFill>
                    <a:schemeClr val="bg1"/>
                  </a:solidFill>
                  <a:latin typeface="微软雅黑"/>
                  <a:ea typeface="微软雅黑"/>
                  <a:cs typeface="+mn-ea"/>
                  <a:sym typeface="微软雅黑"/>
                </a:rPr>
                <a:t>Add title text</a:t>
              </a:r>
              <a:endParaRPr lang="zh-CN" altLang="en-US" cap="all" dirty="0">
                <a:solidFill>
                  <a:schemeClr val="bg1"/>
                </a:solidFill>
                <a:uFillTx/>
                <a:latin typeface="微软雅黑"/>
                <a:ea typeface="微软雅黑"/>
                <a:cs typeface="包图粗黑体" panose="02000800000000000000" charset="-122"/>
                <a:sym typeface="微软雅黑"/>
              </a:endParaRPr>
            </a:p>
          </p:txBody>
        </p:sp>
        <p:sp>
          <p:nvSpPr>
            <p:cNvPr id="59" name="图形"/>
            <p:cNvSpPr/>
            <p:nvPr>
              <p:custDataLst>
                <p:tags r:id="rId7"/>
              </p:custDataLst>
            </p:nvPr>
          </p:nvSpPr>
          <p:spPr>
            <a:xfrm flipV="1">
              <a:off x="12201" y="8462"/>
              <a:ext cx="5626" cy="808"/>
            </a:xfrm>
            <a:prstGeom prst="round2SameRect">
              <a:avLst>
                <a:gd name="adj1" fmla="val 28465"/>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60" name="图形"/>
            <p:cNvSpPr txBox="1"/>
            <p:nvPr>
              <p:custDataLst>
                <p:tags r:id="rId8"/>
              </p:custDataLst>
            </p:nvPr>
          </p:nvSpPr>
          <p:spPr>
            <a:xfrm>
              <a:off x="13652" y="8552"/>
              <a:ext cx="2725" cy="580"/>
            </a:xfrm>
            <a:prstGeom prst="rect">
              <a:avLst/>
            </a:prstGeom>
            <a:noFill/>
          </p:spPr>
          <p:txBody>
            <a:bodyPr wrap="square" rtlCol="0" anchor="t">
              <a:spAutoFit/>
            </a:bodyPr>
            <a:lstStyle/>
            <a:p>
              <a:pPr algn="ctr"/>
              <a:r>
                <a:rPr lang="en-US" altLang="zh-CN" dirty="0">
                  <a:solidFill>
                    <a:schemeClr val="bg1"/>
                  </a:solidFill>
                  <a:latin typeface="微软雅黑"/>
                  <a:ea typeface="微软雅黑"/>
                  <a:cs typeface="+mn-ea"/>
                  <a:sym typeface="微软雅黑"/>
                </a:rPr>
                <a:t>Add title text</a:t>
              </a:r>
              <a:endParaRPr lang="zh-CN" altLang="en-US" cap="all" dirty="0">
                <a:solidFill>
                  <a:schemeClr val="bg1"/>
                </a:solidFill>
                <a:uFillTx/>
                <a:latin typeface="微软雅黑"/>
                <a:ea typeface="微软雅黑"/>
                <a:cs typeface="包图粗黑体" panose="02000800000000000000" charset="-122"/>
                <a:sym typeface="微软雅黑"/>
              </a:endParaRP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checkerboard(across)">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5399" y="0"/>
            <a:ext cx="5275580" cy="6863080"/>
            <a:chOff x="-40" y="0"/>
            <a:chExt cx="8308" cy="10808"/>
          </a:xfrm>
        </p:grpSpPr>
        <p:sp>
          <p:nvSpPr>
            <p:cNvPr id="6" name="矩形: 圆顶角 1"/>
            <p:cNvSpPr/>
            <p:nvPr userDrawn="1">
              <p:custDataLst>
                <p:tags r:id="rId40"/>
              </p:custDataLst>
            </p:nvPr>
          </p:nvSpPr>
          <p:spPr>
            <a:xfrm rot="10800000" flipH="1" flipV="1">
              <a:off x="2215" y="0"/>
              <a:ext cx="3337" cy="5919"/>
            </a:xfrm>
            <a:prstGeom prst="round2SameRect">
              <a:avLst>
                <a:gd name="adj1" fmla="val 50000"/>
                <a:gd name="adj2" fmla="val 0"/>
              </a:avLst>
            </a:prstGeom>
            <a:gradFill>
              <a:gsLst>
                <a:gs pos="100000">
                  <a:srgbClr val="F9FCFD"/>
                </a:gs>
                <a:gs pos="0">
                  <a:srgbClr val="F3C15D">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nvGrpSpPr>
            <p:cNvPr id="5" name="组合 4"/>
            <p:cNvGrpSpPr/>
            <p:nvPr/>
          </p:nvGrpSpPr>
          <p:grpSpPr>
            <a:xfrm flipH="1" flipV="1">
              <a:off x="-40" y="1276"/>
              <a:ext cx="8309" cy="9533"/>
              <a:chOff x="10891" y="0"/>
              <a:chExt cx="8309" cy="9533"/>
            </a:xfrm>
          </p:grpSpPr>
          <p:sp>
            <p:nvSpPr>
              <p:cNvPr id="3" name="矩形: 圆顶角 1"/>
              <p:cNvSpPr/>
              <p:nvPr userDrawn="1">
                <p:custDataLst>
                  <p:tags r:id="rId41"/>
                </p:custDataLst>
              </p:nvPr>
            </p:nvSpPr>
            <p:spPr>
              <a:xfrm rot="10800000" flipH="1">
                <a:off x="13608" y="0"/>
                <a:ext cx="4102" cy="4429"/>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 name="矩形: 圆顶角 1"/>
              <p:cNvSpPr/>
              <p:nvPr userDrawn="1">
                <p:custDataLst>
                  <p:tags r:id="rId42"/>
                </p:custDataLst>
              </p:nvPr>
            </p:nvSpPr>
            <p:spPr>
              <a:xfrm rot="10800000" flipH="1">
                <a:off x="16439" y="0"/>
                <a:ext cx="2761" cy="8232"/>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21" name="椭圆 20"/>
              <p:cNvSpPr/>
              <p:nvPr>
                <p:custDataLst>
                  <p:tags r:id="rId43"/>
                </p:custDataLst>
              </p:nvPr>
            </p:nvSpPr>
            <p:spPr>
              <a:xfrm rot="16200000" flipH="1">
                <a:off x="10891" y="1548"/>
                <a:ext cx="7985" cy="7985"/>
              </a:xfrm>
              <a:prstGeom prst="ellipse">
                <a:avLst/>
              </a:prstGeom>
              <a:gradFill>
                <a:gsLst>
                  <a:gs pos="39000">
                    <a:schemeClr val="bg1">
                      <a:alpha val="0"/>
                    </a:schemeClr>
                  </a:gs>
                  <a:gs pos="100000">
                    <a:srgbClr val="EEA8A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a:ea typeface="微软雅黑"/>
                  <a:cs typeface="包图粗黑体" panose="02000800000000000000" charset="-122"/>
                  <a:sym typeface="微软雅黑"/>
                </a:endParaRPr>
              </a:p>
            </p:txBody>
          </p:sp>
          <p:pic>
            <p:nvPicPr>
              <p:cNvPr id="2" name="图片 1" descr="E:/006包图网/素材/0000商务办公/商务办公/13010.jpg13010"/>
              <p:cNvPicPr>
                <a:picLocks noChangeAspect="1"/>
              </p:cNvPicPr>
              <p:nvPr/>
            </p:nvPicPr>
            <p:blipFill>
              <a:blip r:embed="rId45"/>
              <a:srcRect l="16635" r="16635"/>
              <a:stretch>
                <a:fillRect/>
              </a:stretch>
            </p:blipFill>
            <p:spPr>
              <a:xfrm flipV="1">
                <a:off x="11509" y="2307"/>
                <a:ext cx="6413" cy="6413"/>
              </a:xfrm>
              <a:prstGeom prst="ellipse">
                <a:avLst/>
              </a:prstGeom>
            </p:spPr>
          </p:pic>
        </p:grpSp>
      </p:grpSp>
      <p:sp>
        <p:nvSpPr>
          <p:cNvPr id="87" name="任意多边形: 形状 12"/>
          <p:cNvSpPr/>
          <p:nvPr/>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grpSp>
        <p:nvGrpSpPr>
          <p:cNvPr id="47" name="组合 46"/>
          <p:cNvGrpSpPr/>
          <p:nvPr userDrawn="1"/>
        </p:nvGrpSpPr>
        <p:grpSpPr>
          <a:xfrm>
            <a:off x="10373179" y="5798130"/>
            <a:ext cx="1177312" cy="553195"/>
            <a:chOff x="4507916" y="689126"/>
            <a:chExt cx="1054100" cy="495300"/>
          </a:xfrm>
          <a:gradFill>
            <a:gsLst>
              <a:gs pos="0">
                <a:srgbClr val="DB4E4B"/>
              </a:gs>
              <a:gs pos="100000">
                <a:srgbClr val="FFFFFF"/>
              </a:gs>
            </a:gsLst>
            <a:lin ang="2700000" scaled="0"/>
          </a:gradFill>
        </p:grpSpPr>
        <p:sp>
          <p:nvSpPr>
            <p:cNvPr id="48" name="椭圆 47"/>
            <p:cNvSpPr>
              <a:spLocks noChangeAspect="1"/>
            </p:cNvSpPr>
            <p:nvPr>
              <p:custDataLst>
                <p:tags r:id="rId8"/>
              </p:custDataLst>
            </p:nvPr>
          </p:nvSpPr>
          <p:spPr>
            <a:xfrm>
              <a:off x="45079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49" name="椭圆 48"/>
            <p:cNvSpPr>
              <a:spLocks noChangeAspect="1"/>
            </p:cNvSpPr>
            <p:nvPr>
              <p:custDataLst>
                <p:tags r:id="rId9"/>
              </p:custDataLst>
            </p:nvPr>
          </p:nvSpPr>
          <p:spPr>
            <a:xfrm>
              <a:off x="46476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0" name="椭圆 49"/>
            <p:cNvSpPr>
              <a:spLocks noChangeAspect="1"/>
            </p:cNvSpPr>
            <p:nvPr>
              <p:custDataLst>
                <p:tags r:id="rId10"/>
              </p:custDataLst>
            </p:nvPr>
          </p:nvSpPr>
          <p:spPr>
            <a:xfrm>
              <a:off x="47873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1" name="椭圆 50"/>
            <p:cNvSpPr>
              <a:spLocks noChangeAspect="1"/>
            </p:cNvSpPr>
            <p:nvPr>
              <p:custDataLst>
                <p:tags r:id="rId11"/>
              </p:custDataLst>
            </p:nvPr>
          </p:nvSpPr>
          <p:spPr>
            <a:xfrm>
              <a:off x="49270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2" name="椭圆 51"/>
            <p:cNvSpPr>
              <a:spLocks noChangeAspect="1"/>
            </p:cNvSpPr>
            <p:nvPr>
              <p:custDataLst>
                <p:tags r:id="rId12"/>
              </p:custDataLst>
            </p:nvPr>
          </p:nvSpPr>
          <p:spPr>
            <a:xfrm>
              <a:off x="50667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3" name="椭圆 52"/>
            <p:cNvSpPr>
              <a:spLocks noChangeAspect="1"/>
            </p:cNvSpPr>
            <p:nvPr>
              <p:custDataLst>
                <p:tags r:id="rId13"/>
              </p:custDataLst>
            </p:nvPr>
          </p:nvSpPr>
          <p:spPr>
            <a:xfrm>
              <a:off x="52064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9" name="椭圆 58"/>
            <p:cNvSpPr>
              <a:spLocks noChangeAspect="1"/>
            </p:cNvSpPr>
            <p:nvPr>
              <p:custDataLst>
                <p:tags r:id="rId14"/>
              </p:custDataLst>
            </p:nvPr>
          </p:nvSpPr>
          <p:spPr>
            <a:xfrm>
              <a:off x="53461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1" name="椭圆 60"/>
            <p:cNvSpPr>
              <a:spLocks noChangeAspect="1"/>
            </p:cNvSpPr>
            <p:nvPr>
              <p:custDataLst>
                <p:tags r:id="rId15"/>
              </p:custDataLst>
            </p:nvPr>
          </p:nvSpPr>
          <p:spPr>
            <a:xfrm>
              <a:off x="54858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2" name="椭圆 61"/>
            <p:cNvSpPr>
              <a:spLocks noChangeAspect="1"/>
            </p:cNvSpPr>
            <p:nvPr>
              <p:custDataLst>
                <p:tags r:id="rId16"/>
              </p:custDataLst>
            </p:nvPr>
          </p:nvSpPr>
          <p:spPr>
            <a:xfrm>
              <a:off x="45079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4" name="椭圆 63"/>
            <p:cNvSpPr>
              <a:spLocks noChangeAspect="1"/>
            </p:cNvSpPr>
            <p:nvPr>
              <p:custDataLst>
                <p:tags r:id="rId17"/>
              </p:custDataLst>
            </p:nvPr>
          </p:nvSpPr>
          <p:spPr>
            <a:xfrm>
              <a:off x="46476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5" name="椭圆 64"/>
            <p:cNvSpPr>
              <a:spLocks noChangeAspect="1"/>
            </p:cNvSpPr>
            <p:nvPr>
              <p:custDataLst>
                <p:tags r:id="rId18"/>
              </p:custDataLst>
            </p:nvPr>
          </p:nvSpPr>
          <p:spPr>
            <a:xfrm>
              <a:off x="47873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6" name="椭圆 65"/>
            <p:cNvSpPr>
              <a:spLocks noChangeAspect="1"/>
            </p:cNvSpPr>
            <p:nvPr>
              <p:custDataLst>
                <p:tags r:id="rId19"/>
              </p:custDataLst>
            </p:nvPr>
          </p:nvSpPr>
          <p:spPr>
            <a:xfrm>
              <a:off x="49270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7" name="椭圆 66"/>
            <p:cNvSpPr>
              <a:spLocks noChangeAspect="1"/>
            </p:cNvSpPr>
            <p:nvPr>
              <p:custDataLst>
                <p:tags r:id="rId20"/>
              </p:custDataLst>
            </p:nvPr>
          </p:nvSpPr>
          <p:spPr>
            <a:xfrm>
              <a:off x="50667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8" name="椭圆 67"/>
            <p:cNvSpPr>
              <a:spLocks noChangeAspect="1"/>
            </p:cNvSpPr>
            <p:nvPr>
              <p:custDataLst>
                <p:tags r:id="rId21"/>
              </p:custDataLst>
            </p:nvPr>
          </p:nvSpPr>
          <p:spPr>
            <a:xfrm>
              <a:off x="52064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9" name="椭圆 68"/>
            <p:cNvSpPr>
              <a:spLocks noChangeAspect="1"/>
            </p:cNvSpPr>
            <p:nvPr>
              <p:custDataLst>
                <p:tags r:id="rId22"/>
              </p:custDataLst>
            </p:nvPr>
          </p:nvSpPr>
          <p:spPr>
            <a:xfrm>
              <a:off x="53461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0" name="椭圆 69"/>
            <p:cNvSpPr>
              <a:spLocks noChangeAspect="1"/>
            </p:cNvSpPr>
            <p:nvPr>
              <p:custDataLst>
                <p:tags r:id="rId23"/>
              </p:custDataLst>
            </p:nvPr>
          </p:nvSpPr>
          <p:spPr>
            <a:xfrm>
              <a:off x="54858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1" name="椭圆 70"/>
            <p:cNvSpPr>
              <a:spLocks noChangeAspect="1"/>
            </p:cNvSpPr>
            <p:nvPr>
              <p:custDataLst>
                <p:tags r:id="rId24"/>
              </p:custDataLst>
            </p:nvPr>
          </p:nvSpPr>
          <p:spPr>
            <a:xfrm>
              <a:off x="45079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2" name="椭圆 71"/>
            <p:cNvSpPr>
              <a:spLocks noChangeAspect="1"/>
            </p:cNvSpPr>
            <p:nvPr>
              <p:custDataLst>
                <p:tags r:id="rId25"/>
              </p:custDataLst>
            </p:nvPr>
          </p:nvSpPr>
          <p:spPr>
            <a:xfrm>
              <a:off x="46476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3" name="椭圆 72"/>
            <p:cNvSpPr>
              <a:spLocks noChangeAspect="1"/>
            </p:cNvSpPr>
            <p:nvPr>
              <p:custDataLst>
                <p:tags r:id="rId26"/>
              </p:custDataLst>
            </p:nvPr>
          </p:nvSpPr>
          <p:spPr>
            <a:xfrm>
              <a:off x="47873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4" name="椭圆 73"/>
            <p:cNvSpPr>
              <a:spLocks noChangeAspect="1"/>
            </p:cNvSpPr>
            <p:nvPr>
              <p:custDataLst>
                <p:tags r:id="rId27"/>
              </p:custDataLst>
            </p:nvPr>
          </p:nvSpPr>
          <p:spPr>
            <a:xfrm>
              <a:off x="49270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5" name="椭圆 74"/>
            <p:cNvSpPr>
              <a:spLocks noChangeAspect="1"/>
            </p:cNvSpPr>
            <p:nvPr>
              <p:custDataLst>
                <p:tags r:id="rId28"/>
              </p:custDataLst>
            </p:nvPr>
          </p:nvSpPr>
          <p:spPr>
            <a:xfrm>
              <a:off x="50667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6" name="椭圆 75"/>
            <p:cNvSpPr>
              <a:spLocks noChangeAspect="1"/>
            </p:cNvSpPr>
            <p:nvPr>
              <p:custDataLst>
                <p:tags r:id="rId29"/>
              </p:custDataLst>
            </p:nvPr>
          </p:nvSpPr>
          <p:spPr>
            <a:xfrm>
              <a:off x="52064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7" name="椭圆 76"/>
            <p:cNvSpPr>
              <a:spLocks noChangeAspect="1"/>
            </p:cNvSpPr>
            <p:nvPr>
              <p:custDataLst>
                <p:tags r:id="rId30"/>
              </p:custDataLst>
            </p:nvPr>
          </p:nvSpPr>
          <p:spPr>
            <a:xfrm>
              <a:off x="53461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8" name="椭圆 77"/>
            <p:cNvSpPr>
              <a:spLocks noChangeAspect="1"/>
            </p:cNvSpPr>
            <p:nvPr>
              <p:custDataLst>
                <p:tags r:id="rId31"/>
              </p:custDataLst>
            </p:nvPr>
          </p:nvSpPr>
          <p:spPr>
            <a:xfrm>
              <a:off x="54858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9" name="椭圆 78"/>
            <p:cNvSpPr>
              <a:spLocks noChangeAspect="1"/>
            </p:cNvSpPr>
            <p:nvPr>
              <p:custDataLst>
                <p:tags r:id="rId32"/>
              </p:custDataLst>
            </p:nvPr>
          </p:nvSpPr>
          <p:spPr>
            <a:xfrm>
              <a:off x="45079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0" name="椭圆 79"/>
            <p:cNvSpPr>
              <a:spLocks noChangeAspect="1"/>
            </p:cNvSpPr>
            <p:nvPr>
              <p:custDataLst>
                <p:tags r:id="rId33"/>
              </p:custDataLst>
            </p:nvPr>
          </p:nvSpPr>
          <p:spPr>
            <a:xfrm>
              <a:off x="46476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1" name="椭圆 80"/>
            <p:cNvSpPr>
              <a:spLocks noChangeAspect="1"/>
            </p:cNvSpPr>
            <p:nvPr>
              <p:custDataLst>
                <p:tags r:id="rId34"/>
              </p:custDataLst>
            </p:nvPr>
          </p:nvSpPr>
          <p:spPr>
            <a:xfrm>
              <a:off x="47873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2" name="椭圆 81"/>
            <p:cNvSpPr>
              <a:spLocks noChangeAspect="1"/>
            </p:cNvSpPr>
            <p:nvPr>
              <p:custDataLst>
                <p:tags r:id="rId35"/>
              </p:custDataLst>
            </p:nvPr>
          </p:nvSpPr>
          <p:spPr>
            <a:xfrm>
              <a:off x="49270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3" name="椭圆 82"/>
            <p:cNvSpPr>
              <a:spLocks noChangeAspect="1"/>
            </p:cNvSpPr>
            <p:nvPr>
              <p:custDataLst>
                <p:tags r:id="rId36"/>
              </p:custDataLst>
            </p:nvPr>
          </p:nvSpPr>
          <p:spPr>
            <a:xfrm>
              <a:off x="50667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4" name="椭圆 83"/>
            <p:cNvSpPr>
              <a:spLocks noChangeAspect="1"/>
            </p:cNvSpPr>
            <p:nvPr>
              <p:custDataLst>
                <p:tags r:id="rId37"/>
              </p:custDataLst>
            </p:nvPr>
          </p:nvSpPr>
          <p:spPr>
            <a:xfrm>
              <a:off x="52064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5" name="椭圆 84"/>
            <p:cNvSpPr>
              <a:spLocks noChangeAspect="1"/>
            </p:cNvSpPr>
            <p:nvPr>
              <p:custDataLst>
                <p:tags r:id="rId38"/>
              </p:custDataLst>
            </p:nvPr>
          </p:nvSpPr>
          <p:spPr>
            <a:xfrm>
              <a:off x="53461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6" name="椭圆 85"/>
            <p:cNvSpPr>
              <a:spLocks noChangeAspect="1"/>
            </p:cNvSpPr>
            <p:nvPr>
              <p:custDataLst>
                <p:tags r:id="rId39"/>
              </p:custDataLst>
            </p:nvPr>
          </p:nvSpPr>
          <p:spPr>
            <a:xfrm>
              <a:off x="54858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grpSp>
      <p:cxnSp>
        <p:nvCxnSpPr>
          <p:cNvPr id="89" name="直接连接符 88"/>
          <p:cNvCxnSpPr/>
          <p:nvPr/>
        </p:nvCxnSpPr>
        <p:spPr>
          <a:xfrm>
            <a:off x="3731895" y="6351270"/>
            <a:ext cx="6290311" cy="0"/>
          </a:xfrm>
          <a:prstGeom prst="line">
            <a:avLst/>
          </a:prstGeom>
          <a:ln w="15875">
            <a:solidFill>
              <a:srgbClr val="DB4E4B"/>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flipH="1" flipV="1">
            <a:off x="9664701" y="2"/>
            <a:ext cx="2527300" cy="798195"/>
            <a:chOff x="0" y="9115"/>
            <a:chExt cx="3980" cy="1257"/>
          </a:xfrm>
        </p:grpSpPr>
        <p:sp>
          <p:nvSpPr>
            <p:cNvPr id="15"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17"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sp>
        <p:nvSpPr>
          <p:cNvPr id="18" name="图形"/>
          <p:cNvSpPr txBox="1"/>
          <p:nvPr/>
        </p:nvSpPr>
        <p:spPr>
          <a:xfrm>
            <a:off x="5617846" y="2607311"/>
            <a:ext cx="5884545" cy="1107996"/>
          </a:xfrm>
          <a:prstGeom prst="rect">
            <a:avLst/>
          </a:prstGeom>
          <a:noFill/>
        </p:spPr>
        <p:txBody>
          <a:bodyPr wrap="square" rtlCol="0">
            <a:spAutoFit/>
          </a:bodyPr>
          <a:lstStyle>
            <a:defPPr>
              <a:defRPr lang="zh-CN"/>
            </a:defPPr>
            <a:lvl1pPr>
              <a:defRPr sz="7200" b="1">
                <a:solidFill>
                  <a:schemeClr val="tx1">
                    <a:lumMod val="85000"/>
                    <a:lumOff val="15000"/>
                  </a:schemeClr>
                </a:solidFill>
                <a:latin typeface="微软雅黑"/>
                <a:ea typeface="微软雅黑"/>
                <a:cs typeface="包图粗黑体" panose="02000800000000000000" charset="-122"/>
              </a:defRPr>
            </a:lvl1pPr>
          </a:lstStyle>
          <a:p>
            <a:r>
              <a:rPr lang="en-US" altLang="zh-CN" sz="6600" dirty="0">
                <a:sym typeface="微软雅黑"/>
              </a:rPr>
              <a:t>Add title text</a:t>
            </a:r>
            <a:endParaRPr lang="zh-CN" altLang="en-US" sz="6600" dirty="0">
              <a:sym typeface="微软雅黑"/>
            </a:endParaRPr>
          </a:p>
        </p:txBody>
      </p:sp>
      <p:grpSp>
        <p:nvGrpSpPr>
          <p:cNvPr id="19" name="图形"/>
          <p:cNvGrpSpPr/>
          <p:nvPr/>
        </p:nvGrpSpPr>
        <p:grpSpPr>
          <a:xfrm>
            <a:off x="5768341" y="3935732"/>
            <a:ext cx="5422265" cy="920115"/>
            <a:chOff x="9815" y="6179"/>
            <a:chExt cx="8539" cy="1449"/>
          </a:xfrm>
        </p:grpSpPr>
        <p:sp>
          <p:nvSpPr>
            <p:cNvPr id="20" name="图形"/>
            <p:cNvSpPr/>
            <p:nvPr userDrawn="1">
              <p:custDataLst>
                <p:tags r:id="rId4"/>
              </p:custDataLst>
            </p:nvPr>
          </p:nvSpPr>
          <p:spPr>
            <a:xfrm>
              <a:off x="9815" y="6297"/>
              <a:ext cx="348" cy="348"/>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0000">
                      <a:srgbClr val="6575FE"/>
                    </a:gs>
                    <a:gs pos="100000">
                      <a:srgbClr val="8895FD"/>
                    </a:gs>
                  </a:gsLst>
                  <a:lin ang="2700000" scaled="0"/>
                </a:gradFill>
                <a:latin typeface="微软雅黑"/>
                <a:ea typeface="微软雅黑"/>
                <a:cs typeface="思源黑体旧字形 Light" panose="020B0300000000000000" charset="-128"/>
                <a:sym typeface="微软雅黑"/>
              </a:endParaRPr>
            </a:p>
          </p:txBody>
        </p:sp>
        <p:sp>
          <p:nvSpPr>
            <p:cNvPr id="22" name="图形"/>
            <p:cNvSpPr/>
            <p:nvPr userDrawn="1">
              <p:custDataLst>
                <p:tags r:id="rId5"/>
              </p:custDataLst>
            </p:nvPr>
          </p:nvSpPr>
          <p:spPr>
            <a:xfrm>
              <a:off x="9815" y="7165"/>
              <a:ext cx="348" cy="348"/>
            </a:xfrm>
            <a:prstGeom prst="ellipse">
              <a:avLst/>
            </a:prstGeom>
            <a:solidFill>
              <a:srgbClr val="DB4E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0000">
                      <a:srgbClr val="6575FE"/>
                    </a:gs>
                    <a:gs pos="100000">
                      <a:srgbClr val="8895FD"/>
                    </a:gs>
                  </a:gsLst>
                  <a:lin ang="2700000" scaled="0"/>
                </a:gradFill>
                <a:latin typeface="微软雅黑"/>
                <a:ea typeface="微软雅黑"/>
                <a:cs typeface="思源黑体旧字形 Light" panose="020B0300000000000000" charset="-128"/>
                <a:sym typeface="微软雅黑"/>
              </a:endParaRPr>
            </a:p>
          </p:txBody>
        </p:sp>
        <p:sp>
          <p:nvSpPr>
            <p:cNvPr id="23" name="图形"/>
            <p:cNvSpPr txBox="1"/>
            <p:nvPr>
              <p:custDataLst>
                <p:tags r:id="rId6"/>
              </p:custDataLst>
            </p:nvPr>
          </p:nvSpPr>
          <p:spPr>
            <a:xfrm>
              <a:off x="10445" y="6179"/>
              <a:ext cx="7850" cy="582"/>
            </a:xfrm>
            <a:prstGeom prst="rect">
              <a:avLst/>
            </a:prstGeom>
            <a:noFill/>
          </p:spPr>
          <p:txBody>
            <a:bodyPr wrap="square" rtlCol="0">
              <a:spAutoFit/>
            </a:bodyPr>
            <a:lstStyle/>
            <a:p>
              <a:pPr indent="0" algn="l">
                <a:buNone/>
              </a:pPr>
              <a:r>
                <a:rPr lang="en-US" altLang="zh-CN" dirty="0">
                  <a:solidFill>
                    <a:schemeClr val="tx1">
                      <a:lumMod val="85000"/>
                      <a:lumOff val="15000"/>
                    </a:schemeClr>
                  </a:solidFill>
                  <a:latin typeface="微软雅黑"/>
                  <a:ea typeface="微软雅黑"/>
                  <a:cs typeface="思源黑体 CN Bold" panose="020B0800000000000000" charset="-122"/>
                  <a:sym typeface="微软雅黑"/>
                </a:rPr>
                <a:t>Add your text content    </a:t>
              </a:r>
              <a:r>
                <a:rPr lang="zh-CN" altLang="en-US" sz="1200" dirty="0">
                  <a:solidFill>
                    <a:schemeClr val="tx1">
                      <a:lumMod val="85000"/>
                      <a:lumOff val="15000"/>
                    </a:schemeClr>
                  </a:solidFill>
                  <a:latin typeface="微软雅黑"/>
                  <a:ea typeface="微软雅黑"/>
                  <a:cs typeface="思源黑体 CN Bold" panose="020B0800000000000000" charset="-122"/>
                  <a:sym typeface="微软雅黑"/>
                </a:rPr>
                <a:t>Add your text content here</a:t>
              </a:r>
              <a:r>
                <a:rPr lang="en-US" altLang="zh-CN" sz="1200" dirty="0">
                  <a:solidFill>
                    <a:schemeClr val="tx1">
                      <a:lumMod val="85000"/>
                      <a:lumOff val="15000"/>
                    </a:schemeClr>
                  </a:solidFill>
                  <a:latin typeface="微软雅黑"/>
                  <a:ea typeface="微软雅黑"/>
                  <a:cs typeface="思源黑体 CN Bold" panose="020B0800000000000000" charset="-122"/>
                  <a:sym typeface="微软雅黑"/>
                </a:rPr>
                <a:t>.</a:t>
              </a:r>
            </a:p>
          </p:txBody>
        </p:sp>
        <p:sp>
          <p:nvSpPr>
            <p:cNvPr id="25" name="图形"/>
            <p:cNvSpPr txBox="1"/>
            <p:nvPr>
              <p:custDataLst>
                <p:tags r:id="rId7"/>
              </p:custDataLst>
            </p:nvPr>
          </p:nvSpPr>
          <p:spPr>
            <a:xfrm>
              <a:off x="10445" y="7046"/>
              <a:ext cx="7909" cy="582"/>
            </a:xfrm>
            <a:prstGeom prst="rect">
              <a:avLst/>
            </a:prstGeom>
            <a:noFill/>
          </p:spPr>
          <p:txBody>
            <a:bodyPr wrap="square" rtlCol="0">
              <a:spAutoFit/>
            </a:bodyPr>
            <a:lstStyle/>
            <a:p>
              <a:pPr indent="0" algn="l">
                <a:buNone/>
              </a:pPr>
              <a:r>
                <a:rPr lang="en-US" altLang="zh-CN" dirty="0">
                  <a:solidFill>
                    <a:schemeClr val="tx1">
                      <a:lumMod val="85000"/>
                      <a:lumOff val="15000"/>
                    </a:schemeClr>
                  </a:solidFill>
                  <a:latin typeface="微软雅黑"/>
                  <a:ea typeface="微软雅黑"/>
                  <a:cs typeface="思源黑体 CN Bold" panose="020B0800000000000000" charset="-122"/>
                  <a:sym typeface="微软雅黑"/>
                </a:rPr>
                <a:t>Add your text content    </a:t>
              </a:r>
              <a:r>
                <a:rPr lang="zh-CN" altLang="en-US" sz="1200" dirty="0">
                  <a:solidFill>
                    <a:schemeClr val="tx1">
                      <a:lumMod val="85000"/>
                      <a:lumOff val="15000"/>
                    </a:schemeClr>
                  </a:solidFill>
                  <a:latin typeface="微软雅黑"/>
                  <a:ea typeface="微软雅黑"/>
                  <a:cs typeface="思源黑体 CN Bold" panose="020B0800000000000000" charset="-122"/>
                  <a:sym typeface="微软雅黑"/>
                </a:rPr>
                <a:t>Add your text content here</a:t>
              </a:r>
              <a:r>
                <a:rPr lang="en-US" altLang="zh-CN" sz="1200" dirty="0">
                  <a:solidFill>
                    <a:schemeClr val="tx1">
                      <a:lumMod val="85000"/>
                      <a:lumOff val="15000"/>
                    </a:schemeClr>
                  </a:solidFill>
                  <a:latin typeface="微软雅黑"/>
                  <a:ea typeface="微软雅黑"/>
                  <a:cs typeface="思源黑体 CN Bold" panose="020B0800000000000000" charset="-122"/>
                  <a:sym typeface="微软雅黑"/>
                </a:rPr>
                <a:t>.</a:t>
              </a:r>
            </a:p>
          </p:txBody>
        </p:sp>
      </p:grpSp>
      <p:sp>
        <p:nvSpPr>
          <p:cNvPr id="26" name="图形"/>
          <p:cNvSpPr/>
          <p:nvPr/>
        </p:nvSpPr>
        <p:spPr>
          <a:xfrm>
            <a:off x="5698491" y="1872617"/>
            <a:ext cx="2256155" cy="574675"/>
          </a:xfrm>
          <a:prstGeom prst="roundRect">
            <a:avLst>
              <a:gd name="adj" fmla="val 5000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spcBef>
                <a:spcPts val="0"/>
              </a:spcBef>
              <a:spcAft>
                <a:spcPts val="0"/>
              </a:spcAft>
              <a:buClrTx/>
              <a:buSzTx/>
              <a:buFontTx/>
              <a:defRPr/>
            </a:pPr>
            <a:r>
              <a:rPr lang="en-US" altLang="zh-CN" sz="2400" noProof="0" dirty="0">
                <a:ln>
                  <a:noFill/>
                </a:ln>
                <a:solidFill>
                  <a:schemeClr val="bg1"/>
                </a:solidFill>
                <a:effectLst/>
                <a:uLnTx/>
                <a:uFillTx/>
                <a:latin typeface="微软雅黑"/>
                <a:ea typeface="微软雅黑"/>
                <a:cs typeface="思源宋体 SemiBold" panose="02020600000000000000" charset="-122"/>
                <a:sym typeface="微软雅黑"/>
              </a:rPr>
              <a:t>PART THREE</a:t>
            </a:r>
          </a:p>
        </p:txBody>
      </p:sp>
      <p:grpSp>
        <p:nvGrpSpPr>
          <p:cNvPr id="29" name="组合 28"/>
          <p:cNvGrpSpPr/>
          <p:nvPr/>
        </p:nvGrpSpPr>
        <p:grpSpPr>
          <a:xfrm>
            <a:off x="8155306" y="1913892"/>
            <a:ext cx="492125" cy="492125"/>
            <a:chOff x="16067" y="3264"/>
            <a:chExt cx="878" cy="878"/>
          </a:xfrm>
        </p:grpSpPr>
        <p:sp>
          <p:nvSpPr>
            <p:cNvPr id="27" name="图形"/>
            <p:cNvSpPr/>
            <p:nvPr>
              <p:custDataLst>
                <p:tags r:id="rId2"/>
              </p:custDataLst>
            </p:nvPr>
          </p:nvSpPr>
          <p:spPr>
            <a:xfrm rot="10800000">
              <a:off x="16067" y="3264"/>
              <a:ext cx="878" cy="87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D4B49"/>
                </a:solidFill>
                <a:effectLst/>
                <a:uLnTx/>
                <a:uFillTx/>
                <a:latin typeface="微软雅黑"/>
                <a:ea typeface="微软雅黑"/>
                <a:cs typeface="+mn-ea"/>
                <a:sym typeface="微软雅黑"/>
              </a:endParaRPr>
            </a:p>
          </p:txBody>
        </p:sp>
        <p:sp>
          <p:nvSpPr>
            <p:cNvPr id="28" name="图形"/>
            <p:cNvSpPr/>
            <p:nvPr>
              <p:custDataLst>
                <p:tags r:id="rId3"/>
              </p:custDataLst>
            </p:nvPr>
          </p:nvSpPr>
          <p:spPr>
            <a:xfrm rot="5400000">
              <a:off x="16321" y="3571"/>
              <a:ext cx="459" cy="2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a:ea typeface="微软雅黑"/>
                <a:cs typeface="思源黑体旧字形 Light" panose="020B0300000000000000" charset="-128"/>
                <a:sym typeface="微软雅黑"/>
              </a:endParaRPr>
            </a:p>
          </p:txBody>
        </p:sp>
      </p:grpSp>
    </p:spTree>
    <p:custDataLst>
      <p:tags r:id="rId1"/>
    </p:custDataLst>
  </p:cSld>
  <p:clrMapOvr>
    <a:masterClrMapping/>
  </p:clrMapOvr>
  <p:transition advTm="2000">
    <p:split orient="vert" dir="in"/>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left)">
                                      <p:cBhvr>
                                        <p:cTn id="15" dur="500"/>
                                        <p:tgtEl>
                                          <p:spTgt spid="8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nimBg="1"/>
      <p:bldP spid="87" grpId="1" animBg="1"/>
      <p:bldP spid="18" grpId="0"/>
      <p:bldP spid="18" grpId="1"/>
      <p:bldP spid="26" grpId="0" bldLvl="0" animBg="1"/>
      <p:bldP spid="26"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p:cNvGrpSpPr/>
          <p:nvPr>
            <p:custDataLst>
              <p:tags r:id="rId2"/>
            </p:custDataLst>
          </p:nvPr>
        </p:nvGrpSpPr>
        <p:grpSpPr>
          <a:xfrm>
            <a:off x="588011" y="1358902"/>
            <a:ext cx="11097895" cy="4540885"/>
            <a:chOff x="857" y="1730"/>
            <a:chExt cx="17477" cy="7151"/>
          </a:xfrm>
        </p:grpSpPr>
        <p:pic>
          <p:nvPicPr>
            <p:cNvPr id="4" name="图片 3" descr="E:/006包图网/素材/0000商务办公/商务办公/13057.jpg13057"/>
            <p:cNvPicPr>
              <a:picLocks noChangeAspect="1"/>
            </p:cNvPicPr>
            <p:nvPr>
              <p:custDataLst>
                <p:tags r:id="rId3"/>
              </p:custDataLst>
            </p:nvPr>
          </p:nvPicPr>
          <p:blipFill rotWithShape="1">
            <a:blip r:embed="rId27"/>
            <a:srcRect t="8518" b="8518"/>
            <a:stretch>
              <a:fillRect/>
            </a:stretch>
          </p:blipFill>
          <p:spPr>
            <a:xfrm flipH="1">
              <a:off x="857" y="4167"/>
              <a:ext cx="8523" cy="4714"/>
            </a:xfrm>
            <a:prstGeom prst="rect">
              <a:avLst/>
            </a:prstGeom>
          </p:spPr>
        </p:pic>
        <p:sp>
          <p:nvSpPr>
            <p:cNvPr id="5" name="矩形 4"/>
            <p:cNvSpPr/>
            <p:nvPr>
              <p:custDataLst>
                <p:tags r:id="rId4"/>
              </p:custDataLst>
            </p:nvPr>
          </p:nvSpPr>
          <p:spPr>
            <a:xfrm rot="16200000" flipH="1">
              <a:off x="14913" y="5026"/>
              <a:ext cx="3868" cy="2970"/>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6" name="矩形 5"/>
            <p:cNvSpPr/>
            <p:nvPr>
              <p:custDataLst>
                <p:tags r:id="rId5"/>
              </p:custDataLst>
            </p:nvPr>
          </p:nvSpPr>
          <p:spPr>
            <a:xfrm rot="16200000" flipH="1">
              <a:off x="11515" y="5026"/>
              <a:ext cx="3868" cy="2970"/>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 name="矩形 6"/>
            <p:cNvSpPr/>
            <p:nvPr>
              <p:custDataLst>
                <p:tags r:id="rId6"/>
              </p:custDataLst>
            </p:nvPr>
          </p:nvSpPr>
          <p:spPr>
            <a:xfrm rot="16200000" flipH="1">
              <a:off x="8116" y="5026"/>
              <a:ext cx="3868" cy="2970"/>
            </a:xfrm>
            <a:prstGeom prst="rect">
              <a:avLst/>
            </a:prstGeom>
            <a:solidFill>
              <a:schemeClr val="bg2"/>
            </a:solidFill>
            <a:ln>
              <a:noFill/>
              <a:prstDash val="solid"/>
            </a:ln>
            <a:effectLst>
              <a:outerShdw blurRad="50800" dist="38100" dir="18900000" algn="bl" rotWithShape="0">
                <a:schemeClr val="accent2">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grpSp>
          <p:nvGrpSpPr>
            <p:cNvPr id="8" name="组合 7"/>
            <p:cNvGrpSpPr/>
            <p:nvPr>
              <p:custDataLst>
                <p:tags r:id="rId7"/>
              </p:custDataLst>
            </p:nvPr>
          </p:nvGrpSpPr>
          <p:grpSpPr>
            <a:xfrm>
              <a:off x="9449" y="4979"/>
              <a:ext cx="1202" cy="1202"/>
              <a:chOff x="6056314" y="3021791"/>
              <a:chExt cx="650873" cy="650873"/>
            </a:xfrm>
          </p:grpSpPr>
          <p:sp>
            <p:nvSpPr>
              <p:cNvPr id="9" name="椭圆 8"/>
              <p:cNvSpPr/>
              <p:nvPr>
                <p:custDataLst>
                  <p:tags r:id="rId24"/>
                </p:custDataLst>
              </p:nvPr>
            </p:nvSpPr>
            <p:spPr>
              <a:xfrm>
                <a:off x="6056314" y="3021791"/>
                <a:ext cx="650873" cy="650873"/>
              </a:xfrm>
              <a:prstGeom prst="ellipse">
                <a:avLst/>
              </a:prstGeom>
              <a:noFill/>
              <a:ln>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1" name="弧形 10"/>
              <p:cNvSpPr/>
              <p:nvPr>
                <p:custDataLst>
                  <p:tags r:id="rId25"/>
                </p:custDataLst>
              </p:nvPr>
            </p:nvSpPr>
            <p:spPr>
              <a:xfrm>
                <a:off x="6056314" y="3021791"/>
                <a:ext cx="650873" cy="650873"/>
              </a:xfrm>
              <a:prstGeom prst="arc">
                <a:avLst>
                  <a:gd name="adj1" fmla="val 389730"/>
                  <a:gd name="adj2" fmla="val 16153645"/>
                </a:avLst>
              </a:prstGeom>
              <a:ln w="28575">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grpSp>
        <p:sp>
          <p:nvSpPr>
            <p:cNvPr id="12" name="椭圆 11"/>
            <p:cNvSpPr/>
            <p:nvPr>
              <p:custDataLst>
                <p:tags r:id="rId8"/>
              </p:custDataLst>
            </p:nvPr>
          </p:nvSpPr>
          <p:spPr>
            <a:xfrm>
              <a:off x="12848" y="4979"/>
              <a:ext cx="1202" cy="1202"/>
            </a:xfrm>
            <a:prstGeom prst="ellipse">
              <a:avLst/>
            </a:prstGeom>
            <a:noFill/>
            <a:ln>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15" name="弧形 14"/>
            <p:cNvSpPr/>
            <p:nvPr>
              <p:custDataLst>
                <p:tags r:id="rId9"/>
              </p:custDataLst>
            </p:nvPr>
          </p:nvSpPr>
          <p:spPr>
            <a:xfrm>
              <a:off x="12848" y="4979"/>
              <a:ext cx="1202" cy="1202"/>
            </a:xfrm>
            <a:prstGeom prst="arc">
              <a:avLst>
                <a:gd name="adj1" fmla="val 3178607"/>
                <a:gd name="adj2" fmla="val 11652563"/>
              </a:avLst>
            </a:prstGeom>
            <a:ln w="28575">
              <a:solidFill>
                <a:schemeClr val="accent2"/>
              </a:solidFill>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6" name="椭圆 15"/>
            <p:cNvSpPr/>
            <p:nvPr>
              <p:custDataLst>
                <p:tags r:id="rId10"/>
              </p:custDataLst>
            </p:nvPr>
          </p:nvSpPr>
          <p:spPr>
            <a:xfrm>
              <a:off x="16246" y="4979"/>
              <a:ext cx="1202" cy="1202"/>
            </a:xfrm>
            <a:prstGeom prst="ellipse">
              <a:avLst/>
            </a:prstGeom>
            <a:noFill/>
            <a:ln>
              <a:solidFill>
                <a:schemeClr val="bg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7" name="弧形 16"/>
            <p:cNvSpPr/>
            <p:nvPr>
              <p:custDataLst>
                <p:tags r:id="rId11"/>
              </p:custDataLst>
            </p:nvPr>
          </p:nvSpPr>
          <p:spPr>
            <a:xfrm>
              <a:off x="16246" y="4979"/>
              <a:ext cx="1202" cy="1202"/>
            </a:xfrm>
            <a:prstGeom prst="arc">
              <a:avLst>
                <a:gd name="adj1" fmla="val 4640321"/>
                <a:gd name="adj2" fmla="val 1323568"/>
              </a:avLst>
            </a:prstGeom>
            <a:ln w="28575">
              <a:solidFill>
                <a:schemeClr val="bg1"/>
              </a:solidFill>
              <a:headEnd type="oval"/>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8" name="文本框 17"/>
            <p:cNvSpPr txBox="1"/>
            <p:nvPr>
              <p:custDataLst>
                <p:tags r:id="rId12"/>
              </p:custDataLst>
            </p:nvPr>
          </p:nvSpPr>
          <p:spPr>
            <a:xfrm>
              <a:off x="9507" y="5338"/>
              <a:ext cx="1087" cy="485"/>
            </a:xfrm>
            <a:prstGeom prst="rect">
              <a:avLst/>
            </a:prstGeom>
            <a:noFill/>
          </p:spPr>
          <p:txBody>
            <a:bodyPr wrap="square">
              <a:spAutoFit/>
            </a:bodyPr>
            <a:lstStyle>
              <a:defPPr>
                <a:defRPr lang="zh-CN"/>
              </a:defPPr>
              <a:lvl1pPr>
                <a:defRPr sz="3600">
                  <a:solidFill>
                    <a:schemeClr val="bg2">
                      <a:lumMod val="90000"/>
                    </a:schemeClr>
                  </a:solidFill>
                  <a:latin typeface="+mj-lt"/>
                </a:defRPr>
              </a:lvl1pPr>
            </a:lstStyle>
            <a:p>
              <a:pPr algn="ctr"/>
              <a:r>
                <a:rPr lang="en-US" altLang="zh-CN" sz="1400" dirty="0">
                  <a:solidFill>
                    <a:schemeClr val="tx1">
                      <a:lumMod val="85000"/>
                      <a:lumOff val="15000"/>
                    </a:schemeClr>
                  </a:solidFill>
                  <a:latin typeface="微软雅黑"/>
                  <a:ea typeface="微软雅黑"/>
                  <a:cs typeface="思源黑体旧字形 Light" panose="020B0300000000000000" charset="-128"/>
                  <a:sym typeface="微软雅黑"/>
                </a:rPr>
                <a:t>78%</a:t>
              </a:r>
              <a:endParaRPr lang="zh-CN" altLang="en-US" sz="1400" dirty="0">
                <a:solidFill>
                  <a:schemeClr val="tx1">
                    <a:lumMod val="85000"/>
                    <a:lumOff val="15000"/>
                  </a:schemeClr>
                </a:solidFill>
                <a:latin typeface="微软雅黑"/>
                <a:ea typeface="微软雅黑"/>
                <a:cs typeface="思源黑体旧字形 Light" panose="020B0300000000000000" charset="-128"/>
                <a:sym typeface="微软雅黑"/>
              </a:endParaRPr>
            </a:p>
          </p:txBody>
        </p:sp>
        <p:sp>
          <p:nvSpPr>
            <p:cNvPr id="19" name="文本框 18"/>
            <p:cNvSpPr txBox="1"/>
            <p:nvPr>
              <p:custDataLst>
                <p:tags r:id="rId13"/>
              </p:custDataLst>
            </p:nvPr>
          </p:nvSpPr>
          <p:spPr>
            <a:xfrm>
              <a:off x="12905" y="5338"/>
              <a:ext cx="1087" cy="485"/>
            </a:xfrm>
            <a:prstGeom prst="rect">
              <a:avLst/>
            </a:prstGeom>
            <a:noFill/>
          </p:spPr>
          <p:txBody>
            <a:bodyPr wrap="square">
              <a:spAutoFit/>
            </a:bodyPr>
            <a:lstStyle>
              <a:defPPr>
                <a:defRPr lang="zh-CN"/>
              </a:defPPr>
              <a:lvl1pPr>
                <a:defRPr sz="3600">
                  <a:solidFill>
                    <a:schemeClr val="bg2">
                      <a:lumMod val="90000"/>
                    </a:schemeClr>
                  </a:solidFill>
                  <a:latin typeface="+mj-lt"/>
                </a:defRPr>
              </a:lvl1pPr>
            </a:lstStyle>
            <a:p>
              <a:pPr algn="ctr"/>
              <a:r>
                <a:rPr lang="en-US" altLang="zh-CN" sz="1400" dirty="0">
                  <a:solidFill>
                    <a:schemeClr val="bg1"/>
                  </a:solidFill>
                  <a:latin typeface="微软雅黑"/>
                  <a:ea typeface="微软雅黑"/>
                  <a:cs typeface="思源黑体旧字形 Light" panose="020B0300000000000000" charset="-128"/>
                  <a:sym typeface="微软雅黑"/>
                </a:rPr>
                <a:t>78%</a:t>
              </a:r>
            </a:p>
          </p:txBody>
        </p:sp>
        <p:sp>
          <p:nvSpPr>
            <p:cNvPr id="20" name="文本框 19"/>
            <p:cNvSpPr txBox="1"/>
            <p:nvPr>
              <p:custDataLst>
                <p:tags r:id="rId14"/>
              </p:custDataLst>
            </p:nvPr>
          </p:nvSpPr>
          <p:spPr>
            <a:xfrm>
              <a:off x="16304" y="5338"/>
              <a:ext cx="1087" cy="485"/>
            </a:xfrm>
            <a:prstGeom prst="rect">
              <a:avLst/>
            </a:prstGeom>
            <a:noFill/>
          </p:spPr>
          <p:txBody>
            <a:bodyPr wrap="square">
              <a:spAutoFit/>
            </a:bodyPr>
            <a:lstStyle>
              <a:defPPr>
                <a:defRPr lang="zh-CN"/>
              </a:defPPr>
              <a:lvl1pPr>
                <a:defRPr sz="3600">
                  <a:solidFill>
                    <a:schemeClr val="bg2">
                      <a:lumMod val="90000"/>
                    </a:schemeClr>
                  </a:solidFill>
                  <a:latin typeface="+mj-lt"/>
                </a:defRPr>
              </a:lvl1pPr>
            </a:lstStyle>
            <a:p>
              <a:pPr algn="ctr"/>
              <a:r>
                <a:rPr lang="en-US" altLang="zh-CN" sz="1400" dirty="0">
                  <a:solidFill>
                    <a:schemeClr val="bg1"/>
                  </a:solidFill>
                  <a:latin typeface="微软雅黑"/>
                  <a:ea typeface="微软雅黑"/>
                  <a:cs typeface="思源黑体旧字形 Light" panose="020B0300000000000000" charset="-128"/>
                  <a:sym typeface="微软雅黑"/>
                </a:rPr>
                <a:t>78%</a:t>
              </a:r>
            </a:p>
          </p:txBody>
        </p:sp>
        <p:sp>
          <p:nvSpPr>
            <p:cNvPr id="22" name="文本框 21"/>
            <p:cNvSpPr txBox="1"/>
            <p:nvPr>
              <p:custDataLst>
                <p:tags r:id="rId15"/>
              </p:custDataLst>
            </p:nvPr>
          </p:nvSpPr>
          <p:spPr>
            <a:xfrm>
              <a:off x="9265" y="6583"/>
              <a:ext cx="2252" cy="582"/>
            </a:xfrm>
            <a:prstGeom prst="rect">
              <a:avLst/>
            </a:prstGeom>
            <a:noFill/>
          </p:spPr>
          <p:txBody>
            <a:bodyPr vert="horz" wrap="square" rtlCol="0">
              <a:spAutoFit/>
            </a:bodyPr>
            <a:lstStyle/>
            <a:p>
              <a:r>
                <a:rPr lang="en-US" altLang="zh-CN" dirty="0">
                  <a:latin typeface="微软雅黑"/>
                  <a:ea typeface="微软雅黑"/>
                  <a:cs typeface="思源黑体旧字形 Light" panose="020B0300000000000000" charset="-128"/>
                  <a:sym typeface="微软雅黑"/>
                </a:rPr>
                <a:t>Part</a:t>
              </a:r>
              <a:r>
                <a:rPr lang="zh-CN" altLang="en-US" dirty="0">
                  <a:latin typeface="微软雅黑"/>
                  <a:ea typeface="微软雅黑"/>
                  <a:cs typeface="思源黑体旧字形 Light" panose="020B0300000000000000" charset="-128"/>
                  <a:sym typeface="微软雅黑"/>
                </a:rPr>
                <a:t> </a:t>
              </a:r>
              <a:r>
                <a:rPr lang="en-US" altLang="zh-CN" dirty="0">
                  <a:latin typeface="微软雅黑"/>
                  <a:ea typeface="微软雅黑"/>
                  <a:cs typeface="思源黑体旧字形 Light" panose="020B0300000000000000" charset="-128"/>
                  <a:sym typeface="微软雅黑"/>
                </a:rPr>
                <a:t>01</a:t>
              </a:r>
              <a:endParaRPr lang="zh-CN" altLang="en-US" dirty="0">
                <a:latin typeface="微软雅黑"/>
                <a:ea typeface="微软雅黑"/>
                <a:cs typeface="思源黑体旧字形 Light" panose="020B0300000000000000" charset="-128"/>
                <a:sym typeface="微软雅黑"/>
              </a:endParaRPr>
            </a:p>
          </p:txBody>
        </p:sp>
        <p:sp>
          <p:nvSpPr>
            <p:cNvPr id="23" name="矩形 22"/>
            <p:cNvSpPr/>
            <p:nvPr>
              <p:custDataLst>
                <p:tags r:id="rId16"/>
              </p:custDataLst>
            </p:nvPr>
          </p:nvSpPr>
          <p:spPr>
            <a:xfrm>
              <a:off x="8758" y="7211"/>
              <a:ext cx="2585" cy="1243"/>
            </a:xfrm>
            <a:prstGeom prst="rect">
              <a:avLst/>
            </a:prstGeom>
          </p:spPr>
          <p:txBody>
            <a:bodyPr wrap="square">
              <a:spAutoFit/>
            </a:bodyPr>
            <a:lstStyle/>
            <a:p>
              <a:pPr algn="ctr">
                <a:lnSpc>
                  <a:spcPct val="130000"/>
                </a:lnSpc>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24" name="文本框 23"/>
            <p:cNvSpPr txBox="1"/>
            <p:nvPr>
              <p:custDataLst>
                <p:tags r:id="rId17"/>
              </p:custDataLst>
            </p:nvPr>
          </p:nvSpPr>
          <p:spPr>
            <a:xfrm>
              <a:off x="12652" y="6583"/>
              <a:ext cx="2252" cy="582"/>
            </a:xfrm>
            <a:prstGeom prst="rect">
              <a:avLst/>
            </a:prstGeom>
            <a:noFill/>
          </p:spPr>
          <p:txBody>
            <a:bodyPr vert="horz" wrap="square" rtlCol="0">
              <a:spAutoFit/>
            </a:bodyPr>
            <a:lstStyle/>
            <a:p>
              <a:r>
                <a:rPr lang="en-US" altLang="zh-CN" dirty="0">
                  <a:solidFill>
                    <a:schemeClr val="bg1"/>
                  </a:solidFill>
                  <a:latin typeface="微软雅黑"/>
                  <a:ea typeface="微软雅黑"/>
                  <a:cs typeface="思源黑体旧字形 Light" panose="020B0300000000000000" charset="-128"/>
                  <a:sym typeface="微软雅黑"/>
                </a:rPr>
                <a:t>Part</a:t>
              </a:r>
              <a:r>
                <a:rPr lang="zh-CN" altLang="en-US" dirty="0">
                  <a:solidFill>
                    <a:schemeClr val="bg1"/>
                  </a:solidFill>
                  <a:latin typeface="微软雅黑"/>
                  <a:ea typeface="微软雅黑"/>
                  <a:cs typeface="思源黑体旧字形 Light" panose="020B0300000000000000" charset="-128"/>
                  <a:sym typeface="微软雅黑"/>
                </a:rPr>
                <a:t> </a:t>
              </a:r>
              <a:r>
                <a:rPr lang="en-US" altLang="zh-CN" dirty="0">
                  <a:solidFill>
                    <a:schemeClr val="bg1"/>
                  </a:solidFill>
                  <a:latin typeface="微软雅黑"/>
                  <a:ea typeface="微软雅黑"/>
                  <a:cs typeface="思源黑体旧字形 Light" panose="020B0300000000000000" charset="-128"/>
                  <a:sym typeface="微软雅黑"/>
                </a:rPr>
                <a:t>02</a:t>
              </a:r>
              <a:endParaRPr lang="zh-CN" altLang="en-US" dirty="0">
                <a:solidFill>
                  <a:schemeClr val="bg1"/>
                </a:solidFill>
                <a:latin typeface="微软雅黑"/>
                <a:ea typeface="微软雅黑"/>
                <a:cs typeface="思源黑体旧字形 Light" panose="020B0300000000000000" charset="-128"/>
                <a:sym typeface="微软雅黑"/>
              </a:endParaRPr>
            </a:p>
          </p:txBody>
        </p:sp>
        <p:sp>
          <p:nvSpPr>
            <p:cNvPr id="35" name="矩形 34"/>
            <p:cNvSpPr/>
            <p:nvPr>
              <p:custDataLst>
                <p:tags r:id="rId18"/>
              </p:custDataLst>
            </p:nvPr>
          </p:nvSpPr>
          <p:spPr>
            <a:xfrm>
              <a:off x="12198" y="7162"/>
              <a:ext cx="2631" cy="1243"/>
            </a:xfrm>
            <a:prstGeom prst="rect">
              <a:avLst/>
            </a:prstGeom>
          </p:spPr>
          <p:txBody>
            <a:bodyPr wrap="square">
              <a:spAutoFit/>
            </a:bodyPr>
            <a:lstStyle/>
            <a:p>
              <a:pPr algn="ctr">
                <a:lnSpc>
                  <a:spcPct val="130000"/>
                </a:lnSpc>
              </a:pPr>
              <a:r>
                <a:rPr lang="en-US" altLang="zh-CN" sz="1200" dirty="0">
                  <a:solidFill>
                    <a:schemeClr val="bg1"/>
                  </a:solidFill>
                  <a:latin typeface="微软雅黑"/>
                  <a:ea typeface="微软雅黑"/>
                  <a:cs typeface="思源黑体旧字形 Light" panose="020B0300000000000000" charset="-128"/>
                  <a:sym typeface="微软雅黑"/>
                </a:rPr>
                <a:t>Click here to add content, content to match the title. </a:t>
              </a:r>
              <a:endParaRPr lang="zh-CN" altLang="en-US" sz="1200" dirty="0">
                <a:solidFill>
                  <a:schemeClr val="bg1"/>
                </a:solidFill>
                <a:latin typeface="微软雅黑"/>
                <a:ea typeface="微软雅黑"/>
                <a:cs typeface="思源黑体旧字形 Light" panose="020B0300000000000000" charset="-128"/>
                <a:sym typeface="微软雅黑"/>
              </a:endParaRPr>
            </a:p>
          </p:txBody>
        </p:sp>
        <p:sp>
          <p:nvSpPr>
            <p:cNvPr id="36" name="文本框 35"/>
            <p:cNvSpPr txBox="1"/>
            <p:nvPr>
              <p:custDataLst>
                <p:tags r:id="rId19"/>
              </p:custDataLst>
            </p:nvPr>
          </p:nvSpPr>
          <p:spPr>
            <a:xfrm>
              <a:off x="16081" y="6583"/>
              <a:ext cx="2252" cy="533"/>
            </a:xfrm>
            <a:prstGeom prst="rect">
              <a:avLst/>
            </a:prstGeom>
            <a:noFill/>
          </p:spPr>
          <p:txBody>
            <a:bodyPr vert="horz" wrap="square" rtlCol="0">
              <a:spAutoFit/>
            </a:bodyPr>
            <a:lstStyle/>
            <a:p>
              <a:r>
                <a:rPr lang="en-US" altLang="zh-CN" sz="1600" dirty="0">
                  <a:solidFill>
                    <a:schemeClr val="bg1"/>
                  </a:solidFill>
                  <a:latin typeface="微软雅黑"/>
                  <a:ea typeface="微软雅黑"/>
                  <a:cs typeface="思源黑体旧字形 Light" panose="020B0300000000000000" charset="-128"/>
                  <a:sym typeface="微软雅黑"/>
                </a:rPr>
                <a:t>Part</a:t>
              </a:r>
              <a:r>
                <a:rPr lang="zh-CN" altLang="en-US" sz="1600" dirty="0">
                  <a:solidFill>
                    <a:schemeClr val="bg1"/>
                  </a:solidFill>
                  <a:latin typeface="微软雅黑"/>
                  <a:ea typeface="微软雅黑"/>
                  <a:cs typeface="思源黑体旧字形 Light" panose="020B0300000000000000" charset="-128"/>
                  <a:sym typeface="微软雅黑"/>
                </a:rPr>
                <a:t> </a:t>
              </a:r>
              <a:r>
                <a:rPr lang="en-US" altLang="zh-CN" sz="1600" dirty="0">
                  <a:solidFill>
                    <a:schemeClr val="bg1"/>
                  </a:solidFill>
                  <a:latin typeface="微软雅黑"/>
                  <a:ea typeface="微软雅黑"/>
                  <a:cs typeface="思源黑体旧字形 Light" panose="020B0300000000000000" charset="-128"/>
                  <a:sym typeface="微软雅黑"/>
                </a:rPr>
                <a:t>03</a:t>
              </a:r>
              <a:endParaRPr lang="zh-CN" altLang="en-US" sz="1600" dirty="0">
                <a:solidFill>
                  <a:schemeClr val="bg1"/>
                </a:solidFill>
                <a:latin typeface="微软雅黑"/>
                <a:ea typeface="微软雅黑"/>
                <a:cs typeface="思源黑体旧字形 Light" panose="020B0300000000000000" charset="-128"/>
                <a:sym typeface="微软雅黑"/>
              </a:endParaRPr>
            </a:p>
          </p:txBody>
        </p:sp>
        <p:sp>
          <p:nvSpPr>
            <p:cNvPr id="37" name="矩形 36"/>
            <p:cNvSpPr/>
            <p:nvPr>
              <p:custDataLst>
                <p:tags r:id="rId20"/>
              </p:custDataLst>
            </p:nvPr>
          </p:nvSpPr>
          <p:spPr>
            <a:xfrm>
              <a:off x="15531" y="7202"/>
              <a:ext cx="2631" cy="1243"/>
            </a:xfrm>
            <a:prstGeom prst="rect">
              <a:avLst/>
            </a:prstGeom>
          </p:spPr>
          <p:txBody>
            <a:bodyPr wrap="square">
              <a:spAutoFit/>
            </a:bodyPr>
            <a:lstStyle/>
            <a:p>
              <a:pPr algn="ctr">
                <a:lnSpc>
                  <a:spcPct val="130000"/>
                </a:lnSpc>
              </a:pPr>
              <a:r>
                <a:rPr lang="en-US" altLang="zh-CN" sz="1200" dirty="0">
                  <a:solidFill>
                    <a:schemeClr val="bg1"/>
                  </a:solidFill>
                  <a:latin typeface="微软雅黑"/>
                  <a:ea typeface="微软雅黑"/>
                  <a:cs typeface="思源黑体旧字形 Light" panose="020B0300000000000000" charset="-128"/>
                  <a:sym typeface="微软雅黑"/>
                </a:rPr>
                <a:t>Click here to add content, content to match the title. </a:t>
              </a:r>
              <a:endParaRPr lang="zh-CN" altLang="en-US" sz="1200" dirty="0">
                <a:solidFill>
                  <a:schemeClr val="bg1"/>
                </a:solidFill>
                <a:latin typeface="微软雅黑"/>
                <a:ea typeface="微软雅黑"/>
                <a:cs typeface="思源黑体旧字形 Light" panose="020B0300000000000000" charset="-128"/>
                <a:sym typeface="微软雅黑"/>
              </a:endParaRPr>
            </a:p>
          </p:txBody>
        </p:sp>
        <p:sp>
          <p:nvSpPr>
            <p:cNvPr id="38" name="文本框 22"/>
            <p:cNvSpPr txBox="1"/>
            <p:nvPr>
              <p:custDataLst>
                <p:tags r:id="rId21"/>
              </p:custDataLst>
            </p:nvPr>
          </p:nvSpPr>
          <p:spPr>
            <a:xfrm flipH="1">
              <a:off x="996" y="2617"/>
              <a:ext cx="17338" cy="1095"/>
            </a:xfrm>
            <a:prstGeom prst="rect">
              <a:avLst/>
            </a:prstGeom>
            <a:noFill/>
          </p:spPr>
          <p:txBody>
            <a:bodyPr wrap="square" lIns="0" tIns="0" rIns="0" bIns="0" rtlCol="0" anchor="t">
              <a:spAutoFit/>
            </a:bodyPr>
            <a:lstStyle>
              <a:defPPr>
                <a:defRPr lang="zh-CN"/>
              </a:defPPr>
              <a:lvl1pPr indent="0" algn="just">
                <a:lnSpc>
                  <a:spcPct val="130000"/>
                </a:lnSpc>
                <a:spcBef>
                  <a:spcPts val="0"/>
                </a:spcBef>
                <a:spcAft>
                  <a:spcPts val="0"/>
                </a:spcAft>
                <a:buNone/>
                <a:defRPr sz="1400">
                  <a:solidFill>
                    <a:schemeClr val="tx1">
                      <a:lumMod val="50000"/>
                      <a:lumOff val="50000"/>
                    </a:schemeClr>
                  </a:solidFill>
                  <a:latin typeface="思源黑体 CN Light" panose="020B0300000000000000" pitchFamily="34" charset="-122"/>
                  <a:ea typeface="思源黑体 CN Light" panose="020B0300000000000000" pitchFamily="34" charset="-122"/>
                  <a:cs typeface="思源黑体 CN Light" panose="020B0300000000000000" pitchFamily="34" charset="-122"/>
                </a:defRPr>
              </a:lvl1pPr>
            </a:lstStyle>
            <a:p>
              <a:pPr algn="just">
                <a:lnSpc>
                  <a:spcPct val="150000"/>
                </a:lnSpc>
                <a:defRPr/>
              </a:pPr>
              <a:r>
                <a:rPr lang="en-US" altLang="zh-CN" sz="16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text content, such as keywords, some brief introductions, etc.</a:t>
              </a:r>
              <a:endParaRPr lang="zh-CN" altLang="en-US" sz="16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39" name="图形"/>
            <p:cNvSpPr/>
            <p:nvPr>
              <p:custDataLst>
                <p:tags r:id="rId22"/>
              </p:custDataLst>
            </p:nvPr>
          </p:nvSpPr>
          <p:spPr>
            <a:xfrm rot="16200000">
              <a:off x="4883" y="-1734"/>
              <a:ext cx="314" cy="8137"/>
            </a:xfrm>
            <a:prstGeom prst="roundRect">
              <a:avLst>
                <a:gd name="adj" fmla="val 50000"/>
              </a:avLst>
            </a:prstGeom>
            <a:gradFill>
              <a:gsLst>
                <a:gs pos="28000">
                  <a:schemeClr val="bg1">
                    <a:alpha val="0"/>
                  </a:schemeClr>
                </a:gs>
                <a:gs pos="100000">
                  <a:schemeClr val="accent1">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40" name="图形"/>
            <p:cNvSpPr txBox="1"/>
            <p:nvPr>
              <p:custDataLst>
                <p:tags r:id="rId23"/>
              </p:custDataLst>
            </p:nvPr>
          </p:nvSpPr>
          <p:spPr>
            <a:xfrm>
              <a:off x="971" y="1730"/>
              <a:ext cx="6348" cy="824"/>
            </a:xfrm>
            <a:prstGeom prst="rect">
              <a:avLst/>
            </a:prstGeom>
            <a:noFill/>
          </p:spPr>
          <p:txBody>
            <a:bodyPr wrap="square" rtlCol="0" anchor="t">
              <a:spAutoFit/>
            </a:bodyPr>
            <a:lstStyle/>
            <a:p>
              <a:r>
                <a:rPr lang="en-US" altLang="zh-CN" sz="2800" cap="all" dirty="0">
                  <a:solidFill>
                    <a:schemeClr val="tx1">
                      <a:lumMod val="75000"/>
                      <a:lumOff val="25000"/>
                    </a:schemeClr>
                  </a:solidFill>
                  <a:uFillTx/>
                  <a:latin typeface="微软雅黑"/>
                  <a:ea typeface="微软雅黑"/>
                  <a:cs typeface="包图粗黑体" panose="02000800000000000000" charset="-122"/>
                  <a:sym typeface="微软雅黑"/>
                </a:rPr>
                <a:t>Add title text</a:t>
              </a:r>
              <a:endParaRPr lang="zh-CN" altLang="en-US" sz="2800" cap="all" dirty="0">
                <a:solidFill>
                  <a:schemeClr val="tx1">
                    <a:lumMod val="75000"/>
                    <a:lumOff val="25000"/>
                  </a:schemeClr>
                </a:solidFill>
                <a:uFillTx/>
                <a:latin typeface="微软雅黑"/>
                <a:ea typeface="微软雅黑"/>
                <a:cs typeface="包图粗黑体" panose="02000800000000000000" charset="-122"/>
                <a:sym typeface="微软雅黑"/>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checkerboard(across)">
                                      <p:cBhvr>
                                        <p:cTn id="7"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图形"/>
          <p:cNvGrpSpPr/>
          <p:nvPr>
            <p:custDataLst>
              <p:tags r:id="rId2"/>
            </p:custDataLst>
          </p:nvPr>
        </p:nvGrpSpPr>
        <p:grpSpPr>
          <a:xfrm>
            <a:off x="584837" y="1758316"/>
            <a:ext cx="10381615" cy="3376295"/>
            <a:chOff x="1255" y="3432"/>
            <a:chExt cx="16349" cy="5317"/>
          </a:xfrm>
        </p:grpSpPr>
        <p:sp>
          <p:nvSpPr>
            <p:cNvPr id="64" name="图形"/>
            <p:cNvSpPr/>
            <p:nvPr>
              <p:custDataLst>
                <p:tags r:id="rId3"/>
              </p:custDataLst>
            </p:nvPr>
          </p:nvSpPr>
          <p:spPr>
            <a:xfrm>
              <a:off x="1823" y="3727"/>
              <a:ext cx="2540" cy="254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bg1"/>
                </a:solidFill>
                <a:latin typeface="微软雅黑"/>
                <a:ea typeface="微软雅黑"/>
                <a:cs typeface="包图粗黑体" panose="02000800000000000000" charset="-122"/>
                <a:sym typeface="微软雅黑"/>
              </a:endParaRPr>
            </a:p>
          </p:txBody>
        </p:sp>
        <p:sp>
          <p:nvSpPr>
            <p:cNvPr id="65" name="图形"/>
            <p:cNvSpPr/>
            <p:nvPr>
              <p:custDataLst>
                <p:tags r:id="rId4"/>
              </p:custDataLst>
            </p:nvPr>
          </p:nvSpPr>
          <p:spPr>
            <a:xfrm>
              <a:off x="6047" y="3727"/>
              <a:ext cx="2540" cy="254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bg1"/>
                </a:solidFill>
                <a:latin typeface="微软雅黑"/>
                <a:ea typeface="微软雅黑"/>
                <a:cs typeface="包图粗黑体" panose="02000800000000000000" charset="-122"/>
                <a:sym typeface="微软雅黑"/>
              </a:endParaRPr>
            </a:p>
          </p:txBody>
        </p:sp>
        <p:sp>
          <p:nvSpPr>
            <p:cNvPr id="66" name="图形"/>
            <p:cNvSpPr/>
            <p:nvPr>
              <p:custDataLst>
                <p:tags r:id="rId5"/>
              </p:custDataLst>
            </p:nvPr>
          </p:nvSpPr>
          <p:spPr>
            <a:xfrm>
              <a:off x="10272" y="3727"/>
              <a:ext cx="2540" cy="254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bg1"/>
                </a:solidFill>
                <a:latin typeface="微软雅黑"/>
                <a:ea typeface="微软雅黑"/>
                <a:cs typeface="包图粗黑体" panose="02000800000000000000" charset="-122"/>
                <a:sym typeface="微软雅黑"/>
              </a:endParaRPr>
            </a:p>
          </p:txBody>
        </p:sp>
        <p:sp>
          <p:nvSpPr>
            <p:cNvPr id="67" name="图形"/>
            <p:cNvSpPr/>
            <p:nvPr>
              <p:custDataLst>
                <p:tags r:id="rId6"/>
              </p:custDataLst>
            </p:nvPr>
          </p:nvSpPr>
          <p:spPr>
            <a:xfrm>
              <a:off x="14496" y="3727"/>
              <a:ext cx="2540" cy="2540"/>
            </a:xfrm>
            <a:prstGeom prst="teardrop">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5" dirty="0">
                <a:solidFill>
                  <a:schemeClr val="bg1"/>
                </a:solidFill>
                <a:latin typeface="微软雅黑"/>
                <a:ea typeface="微软雅黑"/>
                <a:cs typeface="包图粗黑体" panose="02000800000000000000" charset="-122"/>
                <a:sym typeface="微软雅黑"/>
              </a:endParaRPr>
            </a:p>
          </p:txBody>
        </p:sp>
        <p:sp>
          <p:nvSpPr>
            <p:cNvPr id="68" name="图形"/>
            <p:cNvSpPr/>
            <p:nvPr>
              <p:custDataLst>
                <p:tags r:id="rId7"/>
              </p:custDataLst>
            </p:nvPr>
          </p:nvSpPr>
          <p:spPr>
            <a:xfrm rot="5400000">
              <a:off x="3016" y="3432"/>
              <a:ext cx="1711" cy="1711"/>
            </a:xfrm>
            <a:prstGeom prst="halfFrame">
              <a:avLst>
                <a:gd name="adj1" fmla="val 4570"/>
                <a:gd name="adj2" fmla="val 39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微软雅黑"/>
                <a:ea typeface="微软雅黑"/>
                <a:cs typeface="包图粗黑体" panose="02000800000000000000" charset="-122"/>
                <a:sym typeface="微软雅黑"/>
              </a:endParaRPr>
            </a:p>
          </p:txBody>
        </p:sp>
        <p:sp>
          <p:nvSpPr>
            <p:cNvPr id="71" name="图形"/>
            <p:cNvSpPr/>
            <p:nvPr>
              <p:custDataLst>
                <p:tags r:id="rId8"/>
              </p:custDataLst>
            </p:nvPr>
          </p:nvSpPr>
          <p:spPr>
            <a:xfrm rot="5400000">
              <a:off x="7240" y="3432"/>
              <a:ext cx="1711" cy="1711"/>
            </a:xfrm>
            <a:prstGeom prst="halfFrame">
              <a:avLst>
                <a:gd name="adj1" fmla="val 4570"/>
                <a:gd name="adj2" fmla="val 39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微软雅黑"/>
                <a:ea typeface="微软雅黑"/>
                <a:cs typeface="包图粗黑体" panose="02000800000000000000" charset="-122"/>
                <a:sym typeface="微软雅黑"/>
              </a:endParaRPr>
            </a:p>
          </p:txBody>
        </p:sp>
        <p:sp>
          <p:nvSpPr>
            <p:cNvPr id="72" name="图形"/>
            <p:cNvSpPr/>
            <p:nvPr>
              <p:custDataLst>
                <p:tags r:id="rId9"/>
              </p:custDataLst>
            </p:nvPr>
          </p:nvSpPr>
          <p:spPr>
            <a:xfrm rot="5400000">
              <a:off x="11465" y="3432"/>
              <a:ext cx="1711" cy="1711"/>
            </a:xfrm>
            <a:prstGeom prst="halfFrame">
              <a:avLst>
                <a:gd name="adj1" fmla="val 4570"/>
                <a:gd name="adj2" fmla="val 394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微软雅黑"/>
                <a:ea typeface="微软雅黑"/>
                <a:cs typeface="包图粗黑体" panose="02000800000000000000" charset="-122"/>
                <a:sym typeface="微软雅黑"/>
              </a:endParaRPr>
            </a:p>
          </p:txBody>
        </p:sp>
        <p:sp>
          <p:nvSpPr>
            <p:cNvPr id="73" name="图形"/>
            <p:cNvSpPr/>
            <p:nvPr>
              <p:custDataLst>
                <p:tags r:id="rId10"/>
              </p:custDataLst>
            </p:nvPr>
          </p:nvSpPr>
          <p:spPr>
            <a:xfrm rot="5400000">
              <a:off x="15689" y="3432"/>
              <a:ext cx="1711" cy="1711"/>
            </a:xfrm>
            <a:prstGeom prst="halfFrame">
              <a:avLst>
                <a:gd name="adj1" fmla="val 4570"/>
                <a:gd name="adj2" fmla="val 394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微软雅黑"/>
                <a:ea typeface="微软雅黑"/>
                <a:cs typeface="包图粗黑体" panose="02000800000000000000" charset="-122"/>
                <a:sym typeface="微软雅黑"/>
              </a:endParaRPr>
            </a:p>
          </p:txBody>
        </p:sp>
        <p:sp>
          <p:nvSpPr>
            <p:cNvPr id="77" name="图形"/>
            <p:cNvSpPr>
              <a:spLocks noEditPoints="1"/>
            </p:cNvSpPr>
            <p:nvPr>
              <p:custDataLst>
                <p:tags r:id="rId11"/>
              </p:custDataLst>
            </p:nvPr>
          </p:nvSpPr>
          <p:spPr bwMode="auto">
            <a:xfrm>
              <a:off x="15300" y="4493"/>
              <a:ext cx="973" cy="1046"/>
            </a:xfrm>
            <a:custGeom>
              <a:avLst/>
              <a:gdLst/>
              <a:ahLst/>
              <a:cxnLst>
                <a:cxn ang="0">
                  <a:pos x="67" y="67"/>
                </a:cxn>
                <a:cxn ang="0">
                  <a:pos x="61" y="72"/>
                </a:cxn>
                <a:cxn ang="0">
                  <a:pos x="5" y="72"/>
                </a:cxn>
                <a:cxn ang="0">
                  <a:pos x="0" y="67"/>
                </a:cxn>
                <a:cxn ang="0">
                  <a:pos x="0" y="16"/>
                </a:cxn>
                <a:cxn ang="0">
                  <a:pos x="5" y="11"/>
                </a:cxn>
                <a:cxn ang="0">
                  <a:pos x="10" y="11"/>
                </a:cxn>
                <a:cxn ang="0">
                  <a:pos x="10" y="7"/>
                </a:cxn>
                <a:cxn ang="0">
                  <a:pos x="16" y="0"/>
                </a:cxn>
                <a:cxn ang="0">
                  <a:pos x="19" y="0"/>
                </a:cxn>
                <a:cxn ang="0">
                  <a:pos x="25" y="7"/>
                </a:cxn>
                <a:cxn ang="0">
                  <a:pos x="25" y="11"/>
                </a:cxn>
                <a:cxn ang="0">
                  <a:pos x="41" y="11"/>
                </a:cxn>
                <a:cxn ang="0">
                  <a:pos x="41" y="7"/>
                </a:cxn>
                <a:cxn ang="0">
                  <a:pos x="47" y="0"/>
                </a:cxn>
                <a:cxn ang="0">
                  <a:pos x="50" y="0"/>
                </a:cxn>
                <a:cxn ang="0">
                  <a:pos x="56" y="7"/>
                </a:cxn>
                <a:cxn ang="0">
                  <a:pos x="56" y="11"/>
                </a:cxn>
                <a:cxn ang="0">
                  <a:pos x="61" y="11"/>
                </a:cxn>
                <a:cxn ang="0">
                  <a:pos x="67" y="16"/>
                </a:cxn>
                <a:cxn ang="0">
                  <a:pos x="67" y="67"/>
                </a:cxn>
                <a:cxn ang="0">
                  <a:pos x="61" y="67"/>
                </a:cxn>
                <a:cxn ang="0">
                  <a:pos x="61" y="26"/>
                </a:cxn>
                <a:cxn ang="0">
                  <a:pos x="5" y="26"/>
                </a:cxn>
                <a:cxn ang="0">
                  <a:pos x="5" y="67"/>
                </a:cxn>
                <a:cxn ang="0">
                  <a:pos x="61" y="67"/>
                </a:cxn>
                <a:cxn ang="0">
                  <a:pos x="20" y="7"/>
                </a:cxn>
                <a:cxn ang="0">
                  <a:pos x="19" y="5"/>
                </a:cxn>
                <a:cxn ang="0">
                  <a:pos x="16" y="5"/>
                </a:cxn>
                <a:cxn ang="0">
                  <a:pos x="15" y="7"/>
                </a:cxn>
                <a:cxn ang="0">
                  <a:pos x="15" y="18"/>
                </a:cxn>
                <a:cxn ang="0">
                  <a:pos x="16" y="20"/>
                </a:cxn>
                <a:cxn ang="0">
                  <a:pos x="19" y="20"/>
                </a:cxn>
                <a:cxn ang="0">
                  <a:pos x="20" y="18"/>
                </a:cxn>
                <a:cxn ang="0">
                  <a:pos x="20" y="7"/>
                </a:cxn>
                <a:cxn ang="0">
                  <a:pos x="51" y="7"/>
                </a:cxn>
                <a:cxn ang="0">
                  <a:pos x="50" y="5"/>
                </a:cxn>
                <a:cxn ang="0">
                  <a:pos x="47" y="5"/>
                </a:cxn>
                <a:cxn ang="0">
                  <a:pos x="46" y="7"/>
                </a:cxn>
                <a:cxn ang="0">
                  <a:pos x="46" y="18"/>
                </a:cxn>
                <a:cxn ang="0">
                  <a:pos x="47" y="20"/>
                </a:cxn>
                <a:cxn ang="0">
                  <a:pos x="50" y="20"/>
                </a:cxn>
                <a:cxn ang="0">
                  <a:pos x="51" y="18"/>
                </a:cxn>
                <a:cxn ang="0">
                  <a:pos x="51" y="7"/>
                </a:cxn>
              </a:cxnLst>
              <a:rect l="0" t="0" r="r" b="b"/>
              <a:pathLst>
                <a:path w="67" h="72">
                  <a:moveTo>
                    <a:pt x="67" y="67"/>
                  </a:moveTo>
                  <a:cubicBezTo>
                    <a:pt x="67" y="70"/>
                    <a:pt x="64" y="72"/>
                    <a:pt x="61" y="72"/>
                  </a:cubicBezTo>
                  <a:cubicBezTo>
                    <a:pt x="5" y="72"/>
                    <a:pt x="5" y="72"/>
                    <a:pt x="5" y="72"/>
                  </a:cubicBezTo>
                  <a:cubicBezTo>
                    <a:pt x="2" y="72"/>
                    <a:pt x="0" y="70"/>
                    <a:pt x="0" y="67"/>
                  </a:cubicBezTo>
                  <a:cubicBezTo>
                    <a:pt x="0" y="16"/>
                    <a:pt x="0" y="16"/>
                    <a:pt x="0" y="16"/>
                  </a:cubicBezTo>
                  <a:cubicBezTo>
                    <a:pt x="0" y="13"/>
                    <a:pt x="2" y="11"/>
                    <a:pt x="5" y="11"/>
                  </a:cubicBezTo>
                  <a:cubicBezTo>
                    <a:pt x="10" y="11"/>
                    <a:pt x="10" y="11"/>
                    <a:pt x="10" y="11"/>
                  </a:cubicBezTo>
                  <a:cubicBezTo>
                    <a:pt x="10" y="7"/>
                    <a:pt x="10" y="7"/>
                    <a:pt x="10" y="7"/>
                  </a:cubicBezTo>
                  <a:cubicBezTo>
                    <a:pt x="10" y="3"/>
                    <a:pt x="13" y="0"/>
                    <a:pt x="16" y="0"/>
                  </a:cubicBezTo>
                  <a:cubicBezTo>
                    <a:pt x="19" y="0"/>
                    <a:pt x="19" y="0"/>
                    <a:pt x="19" y="0"/>
                  </a:cubicBezTo>
                  <a:cubicBezTo>
                    <a:pt x="23" y="0"/>
                    <a:pt x="25" y="3"/>
                    <a:pt x="25" y="7"/>
                  </a:cubicBezTo>
                  <a:cubicBezTo>
                    <a:pt x="25" y="11"/>
                    <a:pt x="25" y="11"/>
                    <a:pt x="25" y="11"/>
                  </a:cubicBezTo>
                  <a:cubicBezTo>
                    <a:pt x="41" y="11"/>
                    <a:pt x="41" y="11"/>
                    <a:pt x="41" y="11"/>
                  </a:cubicBezTo>
                  <a:cubicBezTo>
                    <a:pt x="41" y="7"/>
                    <a:pt x="41" y="7"/>
                    <a:pt x="41" y="7"/>
                  </a:cubicBezTo>
                  <a:cubicBezTo>
                    <a:pt x="41" y="3"/>
                    <a:pt x="44" y="0"/>
                    <a:pt x="47" y="0"/>
                  </a:cubicBezTo>
                  <a:cubicBezTo>
                    <a:pt x="50" y="0"/>
                    <a:pt x="50" y="0"/>
                    <a:pt x="50" y="0"/>
                  </a:cubicBezTo>
                  <a:cubicBezTo>
                    <a:pt x="53" y="0"/>
                    <a:pt x="56" y="3"/>
                    <a:pt x="56" y="7"/>
                  </a:cubicBezTo>
                  <a:cubicBezTo>
                    <a:pt x="56" y="11"/>
                    <a:pt x="56" y="11"/>
                    <a:pt x="56" y="11"/>
                  </a:cubicBezTo>
                  <a:cubicBezTo>
                    <a:pt x="61" y="11"/>
                    <a:pt x="61" y="11"/>
                    <a:pt x="61" y="11"/>
                  </a:cubicBezTo>
                  <a:cubicBezTo>
                    <a:pt x="64" y="11"/>
                    <a:pt x="67" y="13"/>
                    <a:pt x="67" y="16"/>
                  </a:cubicBezTo>
                  <a:lnTo>
                    <a:pt x="67" y="67"/>
                  </a:lnTo>
                  <a:close/>
                  <a:moveTo>
                    <a:pt x="61" y="67"/>
                  </a:moveTo>
                  <a:cubicBezTo>
                    <a:pt x="61" y="26"/>
                    <a:pt x="61" y="26"/>
                    <a:pt x="61" y="26"/>
                  </a:cubicBezTo>
                  <a:cubicBezTo>
                    <a:pt x="5" y="26"/>
                    <a:pt x="5" y="26"/>
                    <a:pt x="5" y="26"/>
                  </a:cubicBezTo>
                  <a:cubicBezTo>
                    <a:pt x="5" y="67"/>
                    <a:pt x="5" y="67"/>
                    <a:pt x="5" y="67"/>
                  </a:cubicBezTo>
                  <a:lnTo>
                    <a:pt x="61" y="67"/>
                  </a:lnTo>
                  <a:close/>
                  <a:moveTo>
                    <a:pt x="20" y="7"/>
                  </a:moveTo>
                  <a:cubicBezTo>
                    <a:pt x="20" y="6"/>
                    <a:pt x="20" y="5"/>
                    <a:pt x="19" y="5"/>
                  </a:cubicBezTo>
                  <a:cubicBezTo>
                    <a:pt x="16" y="5"/>
                    <a:pt x="16" y="5"/>
                    <a:pt x="16" y="5"/>
                  </a:cubicBezTo>
                  <a:cubicBezTo>
                    <a:pt x="16" y="5"/>
                    <a:pt x="15" y="6"/>
                    <a:pt x="15" y="7"/>
                  </a:cubicBezTo>
                  <a:cubicBezTo>
                    <a:pt x="15" y="18"/>
                    <a:pt x="15" y="18"/>
                    <a:pt x="15" y="18"/>
                  </a:cubicBezTo>
                  <a:cubicBezTo>
                    <a:pt x="15" y="19"/>
                    <a:pt x="16" y="20"/>
                    <a:pt x="16" y="20"/>
                  </a:cubicBezTo>
                  <a:cubicBezTo>
                    <a:pt x="19" y="20"/>
                    <a:pt x="19" y="20"/>
                    <a:pt x="19" y="20"/>
                  </a:cubicBezTo>
                  <a:cubicBezTo>
                    <a:pt x="20" y="20"/>
                    <a:pt x="20" y="19"/>
                    <a:pt x="20" y="18"/>
                  </a:cubicBezTo>
                  <a:lnTo>
                    <a:pt x="20" y="7"/>
                  </a:lnTo>
                  <a:close/>
                  <a:moveTo>
                    <a:pt x="51" y="7"/>
                  </a:moveTo>
                  <a:cubicBezTo>
                    <a:pt x="51" y="6"/>
                    <a:pt x="51" y="5"/>
                    <a:pt x="50" y="5"/>
                  </a:cubicBezTo>
                  <a:cubicBezTo>
                    <a:pt x="47" y="5"/>
                    <a:pt x="47" y="5"/>
                    <a:pt x="47" y="5"/>
                  </a:cubicBezTo>
                  <a:cubicBezTo>
                    <a:pt x="47" y="5"/>
                    <a:pt x="46" y="6"/>
                    <a:pt x="46" y="7"/>
                  </a:cubicBezTo>
                  <a:cubicBezTo>
                    <a:pt x="46" y="18"/>
                    <a:pt x="46" y="18"/>
                    <a:pt x="46" y="18"/>
                  </a:cubicBezTo>
                  <a:cubicBezTo>
                    <a:pt x="46" y="19"/>
                    <a:pt x="47" y="20"/>
                    <a:pt x="47" y="20"/>
                  </a:cubicBezTo>
                  <a:cubicBezTo>
                    <a:pt x="50" y="20"/>
                    <a:pt x="50" y="20"/>
                    <a:pt x="50" y="20"/>
                  </a:cubicBezTo>
                  <a:cubicBezTo>
                    <a:pt x="51" y="20"/>
                    <a:pt x="51" y="19"/>
                    <a:pt x="51" y="18"/>
                  </a:cubicBezTo>
                  <a:lnTo>
                    <a:pt x="51" y="7"/>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微软雅黑"/>
                <a:ea typeface="微软雅黑"/>
                <a:cs typeface="包图粗黑体" panose="02000800000000000000" charset="-122"/>
                <a:sym typeface="微软雅黑"/>
              </a:endParaRPr>
            </a:p>
          </p:txBody>
        </p:sp>
        <p:sp>
          <p:nvSpPr>
            <p:cNvPr id="78" name="图形"/>
            <p:cNvSpPr>
              <a:spLocks noEditPoints="1"/>
            </p:cNvSpPr>
            <p:nvPr>
              <p:custDataLst>
                <p:tags r:id="rId12"/>
              </p:custDataLst>
            </p:nvPr>
          </p:nvSpPr>
          <p:spPr bwMode="auto">
            <a:xfrm>
              <a:off x="2556" y="4560"/>
              <a:ext cx="1060" cy="912"/>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微软雅黑"/>
                <a:ea typeface="微软雅黑"/>
                <a:cs typeface="包图粗黑体" panose="02000800000000000000" charset="-122"/>
                <a:sym typeface="微软雅黑"/>
              </a:endParaRPr>
            </a:p>
          </p:txBody>
        </p:sp>
        <p:sp>
          <p:nvSpPr>
            <p:cNvPr id="79" name="图形"/>
            <p:cNvSpPr>
              <a:spLocks noEditPoints="1"/>
            </p:cNvSpPr>
            <p:nvPr>
              <p:custDataLst>
                <p:tags r:id="rId13"/>
              </p:custDataLst>
            </p:nvPr>
          </p:nvSpPr>
          <p:spPr bwMode="auto">
            <a:xfrm>
              <a:off x="11083" y="4617"/>
              <a:ext cx="1060" cy="798"/>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微软雅黑"/>
                <a:ea typeface="微软雅黑"/>
                <a:cs typeface="包图粗黑体" panose="02000800000000000000" charset="-122"/>
                <a:sym typeface="微软雅黑"/>
              </a:endParaRPr>
            </a:p>
          </p:txBody>
        </p:sp>
        <p:sp>
          <p:nvSpPr>
            <p:cNvPr id="92" name="图形"/>
            <p:cNvSpPr>
              <a:spLocks noEditPoints="1"/>
            </p:cNvSpPr>
            <p:nvPr>
              <p:custDataLst>
                <p:tags r:id="rId14"/>
              </p:custDataLst>
            </p:nvPr>
          </p:nvSpPr>
          <p:spPr bwMode="auto">
            <a:xfrm>
              <a:off x="6974" y="4406"/>
              <a:ext cx="726" cy="1221"/>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chemeClr val="bg1"/>
            </a:solidFill>
            <a:ln w="9525">
              <a:noFill/>
              <a:round/>
            </a:ln>
          </p:spPr>
          <p:txBody>
            <a:bodyPr vert="horz" wrap="square" lIns="121920" tIns="60960" rIns="121920" bIns="60960" numCol="1" anchor="t" anchorCtr="0" compatLnSpc="1"/>
            <a:lstStyle/>
            <a:p>
              <a:endParaRPr lang="en-US" sz="2400" dirty="0">
                <a:latin typeface="微软雅黑"/>
                <a:ea typeface="微软雅黑"/>
                <a:cs typeface="包图粗黑体" panose="02000800000000000000" charset="-122"/>
                <a:sym typeface="微软雅黑"/>
              </a:endParaRPr>
            </a:p>
          </p:txBody>
        </p:sp>
        <p:sp>
          <p:nvSpPr>
            <p:cNvPr id="93" name="图形"/>
            <p:cNvSpPr txBox="1"/>
            <p:nvPr>
              <p:custDataLst>
                <p:tags r:id="rId15"/>
              </p:custDataLst>
            </p:nvPr>
          </p:nvSpPr>
          <p:spPr>
            <a:xfrm>
              <a:off x="1518" y="6546"/>
              <a:ext cx="3209" cy="667"/>
            </a:xfrm>
            <a:prstGeom prst="rect">
              <a:avLst/>
            </a:prstGeom>
            <a:noFill/>
          </p:spPr>
          <p:txBody>
            <a:bodyPr wrap="square" lIns="83991" tIns="41996" rIns="83991" bIns="41996" rtlCol="0">
              <a:spAutoFit/>
            </a:bodyPr>
            <a:lstStyle/>
            <a:p>
              <a:pPr lvl="0" algn="ctr">
                <a:buClrTx/>
                <a:buSzTx/>
                <a:buFontTx/>
              </a:pPr>
              <a:r>
                <a:rPr lang="en-US" altLang="zh-CN" sz="2200"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sz="2200" b="1" dirty="0">
                <a:gradFill>
                  <a:gsLst>
                    <a:gs pos="0">
                      <a:srgbClr val="DC6D37"/>
                    </a:gs>
                    <a:gs pos="100000">
                      <a:srgbClr val="F04B49"/>
                    </a:gs>
                  </a:gsLst>
                  <a:lin ang="5400000" scaled="0"/>
                </a:gradFill>
                <a:latin typeface="微软雅黑"/>
                <a:ea typeface="微软雅黑"/>
                <a:cs typeface="思源黑体旧字形 Light" panose="020B0300000000000000" charset="-128"/>
                <a:sym typeface="微软雅黑"/>
              </a:endParaRPr>
            </a:p>
          </p:txBody>
        </p:sp>
        <p:sp>
          <p:nvSpPr>
            <p:cNvPr id="94" name="图形"/>
            <p:cNvSpPr txBox="1"/>
            <p:nvPr>
              <p:custDataLst>
                <p:tags r:id="rId16"/>
              </p:custDataLst>
            </p:nvPr>
          </p:nvSpPr>
          <p:spPr>
            <a:xfrm>
              <a:off x="1255" y="7358"/>
              <a:ext cx="3736" cy="1391"/>
            </a:xfrm>
            <a:prstGeom prst="rect">
              <a:avLst/>
            </a:prstGeom>
            <a:noFill/>
          </p:spPr>
          <p:txBody>
            <a:bodyPr wrap="square" lIns="83991" tIns="41996" rIns="83991" bIns="41996" rtlCol="0">
              <a:spAutoFit/>
            </a:bodyPr>
            <a:lstStyle/>
            <a:p>
              <a:pPr marL="0" indent="0" algn="ctr">
                <a:lnSpc>
                  <a:spcPct val="150000"/>
                </a:lnSpc>
                <a:buNone/>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200" dirty="0">
                <a:solidFill>
                  <a:schemeClr val="tx1">
                    <a:lumMod val="50000"/>
                    <a:lumOff val="50000"/>
                  </a:schemeClr>
                </a:solidFill>
                <a:latin typeface="微软雅黑"/>
                <a:ea typeface="微软雅黑"/>
                <a:cs typeface="包图粗黑体" panose="02000800000000000000" charset="-122"/>
                <a:sym typeface="微软雅黑"/>
              </a:endParaRPr>
            </a:p>
          </p:txBody>
        </p:sp>
        <p:sp>
          <p:nvSpPr>
            <p:cNvPr id="95" name="图形"/>
            <p:cNvSpPr txBox="1"/>
            <p:nvPr>
              <p:custDataLst>
                <p:tags r:id="rId17"/>
              </p:custDataLst>
            </p:nvPr>
          </p:nvSpPr>
          <p:spPr>
            <a:xfrm>
              <a:off x="5712" y="6546"/>
              <a:ext cx="3209" cy="667"/>
            </a:xfrm>
            <a:prstGeom prst="rect">
              <a:avLst/>
            </a:prstGeom>
            <a:noFill/>
          </p:spPr>
          <p:txBody>
            <a:bodyPr wrap="square" lIns="83991" tIns="41996" rIns="83991" bIns="41996" rtlCol="0">
              <a:spAutoFit/>
            </a:bodyPr>
            <a:lstStyle/>
            <a:p>
              <a:pPr lvl="0" algn="ctr">
                <a:buClrTx/>
                <a:buSzTx/>
                <a:buFontTx/>
              </a:pPr>
              <a:r>
                <a:rPr lang="en-US" altLang="zh-CN" sz="2200"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sz="2200" b="1" dirty="0">
                <a:gradFill>
                  <a:gsLst>
                    <a:gs pos="0">
                      <a:srgbClr val="DC6D37"/>
                    </a:gs>
                    <a:gs pos="100000">
                      <a:srgbClr val="F04B49"/>
                    </a:gs>
                  </a:gsLst>
                  <a:lin ang="5400000" scaled="0"/>
                </a:gradFill>
                <a:latin typeface="微软雅黑"/>
                <a:ea typeface="微软雅黑"/>
                <a:cs typeface="思源黑体旧字形 Light" panose="020B0300000000000000" charset="-128"/>
                <a:sym typeface="微软雅黑"/>
              </a:endParaRPr>
            </a:p>
          </p:txBody>
        </p:sp>
        <p:sp>
          <p:nvSpPr>
            <p:cNvPr id="96" name="图形"/>
            <p:cNvSpPr txBox="1"/>
            <p:nvPr>
              <p:custDataLst>
                <p:tags r:id="rId18"/>
              </p:custDataLst>
            </p:nvPr>
          </p:nvSpPr>
          <p:spPr>
            <a:xfrm>
              <a:off x="5449" y="7358"/>
              <a:ext cx="3736" cy="1391"/>
            </a:xfrm>
            <a:prstGeom prst="rect">
              <a:avLst/>
            </a:prstGeom>
            <a:noFill/>
          </p:spPr>
          <p:txBody>
            <a:bodyPr wrap="square" lIns="83991" tIns="41996" rIns="83991" bIns="41996" rtlCol="0">
              <a:spAutoFit/>
            </a:bodyPr>
            <a:lstStyle/>
            <a:p>
              <a:pPr marL="0" indent="0" algn="ctr">
                <a:lnSpc>
                  <a:spcPct val="150000"/>
                </a:lnSpc>
                <a:buNone/>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200" dirty="0">
                <a:solidFill>
                  <a:schemeClr val="tx1">
                    <a:lumMod val="50000"/>
                    <a:lumOff val="50000"/>
                  </a:schemeClr>
                </a:solidFill>
                <a:latin typeface="微软雅黑"/>
                <a:ea typeface="微软雅黑"/>
                <a:cs typeface="包图粗黑体" panose="02000800000000000000" charset="-122"/>
                <a:sym typeface="微软雅黑"/>
              </a:endParaRPr>
            </a:p>
          </p:txBody>
        </p:sp>
        <p:sp>
          <p:nvSpPr>
            <p:cNvPr id="97" name="图形"/>
            <p:cNvSpPr txBox="1"/>
            <p:nvPr>
              <p:custDataLst>
                <p:tags r:id="rId19"/>
              </p:custDataLst>
            </p:nvPr>
          </p:nvSpPr>
          <p:spPr>
            <a:xfrm>
              <a:off x="9937" y="6562"/>
              <a:ext cx="3209" cy="667"/>
            </a:xfrm>
            <a:prstGeom prst="rect">
              <a:avLst/>
            </a:prstGeom>
            <a:noFill/>
          </p:spPr>
          <p:txBody>
            <a:bodyPr wrap="square" lIns="83991" tIns="41996" rIns="83991" bIns="41996" rtlCol="0">
              <a:spAutoFit/>
            </a:bodyPr>
            <a:lstStyle/>
            <a:p>
              <a:pPr lvl="0" algn="ctr">
                <a:buClrTx/>
                <a:buSzTx/>
                <a:buFontTx/>
              </a:pPr>
              <a:r>
                <a:rPr lang="en-US" altLang="zh-CN" sz="2200"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sz="2200" b="1" dirty="0">
                <a:gradFill>
                  <a:gsLst>
                    <a:gs pos="0">
                      <a:srgbClr val="DC6D37"/>
                    </a:gs>
                    <a:gs pos="100000">
                      <a:srgbClr val="F04B49"/>
                    </a:gs>
                  </a:gsLst>
                  <a:lin ang="5400000" scaled="0"/>
                </a:gradFill>
                <a:latin typeface="微软雅黑"/>
                <a:ea typeface="微软雅黑"/>
                <a:cs typeface="思源黑体旧字形 Light" panose="020B0300000000000000" charset="-128"/>
                <a:sym typeface="微软雅黑"/>
              </a:endParaRPr>
            </a:p>
          </p:txBody>
        </p:sp>
        <p:sp>
          <p:nvSpPr>
            <p:cNvPr id="98" name="图形"/>
            <p:cNvSpPr txBox="1"/>
            <p:nvPr>
              <p:custDataLst>
                <p:tags r:id="rId20"/>
              </p:custDataLst>
            </p:nvPr>
          </p:nvSpPr>
          <p:spPr>
            <a:xfrm>
              <a:off x="9674" y="7358"/>
              <a:ext cx="3736" cy="1391"/>
            </a:xfrm>
            <a:prstGeom prst="rect">
              <a:avLst/>
            </a:prstGeom>
            <a:noFill/>
          </p:spPr>
          <p:txBody>
            <a:bodyPr wrap="square" lIns="83991" tIns="41996" rIns="83991" bIns="41996" rtlCol="0">
              <a:spAutoFit/>
            </a:bodyPr>
            <a:lstStyle/>
            <a:p>
              <a:pPr marL="0" indent="0" algn="ctr">
                <a:lnSpc>
                  <a:spcPct val="150000"/>
                </a:lnSpc>
                <a:buNone/>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200" dirty="0">
                <a:solidFill>
                  <a:schemeClr val="tx1">
                    <a:lumMod val="50000"/>
                    <a:lumOff val="50000"/>
                  </a:schemeClr>
                </a:solidFill>
                <a:latin typeface="微软雅黑"/>
                <a:ea typeface="微软雅黑"/>
                <a:cs typeface="包图粗黑体" panose="02000800000000000000" charset="-122"/>
                <a:sym typeface="微软雅黑"/>
              </a:endParaRPr>
            </a:p>
          </p:txBody>
        </p:sp>
        <p:sp>
          <p:nvSpPr>
            <p:cNvPr id="100" name="图形"/>
            <p:cNvSpPr txBox="1"/>
            <p:nvPr>
              <p:custDataLst>
                <p:tags r:id="rId21"/>
              </p:custDataLst>
            </p:nvPr>
          </p:nvSpPr>
          <p:spPr>
            <a:xfrm>
              <a:off x="14131" y="6562"/>
              <a:ext cx="3209" cy="667"/>
            </a:xfrm>
            <a:prstGeom prst="rect">
              <a:avLst/>
            </a:prstGeom>
            <a:noFill/>
          </p:spPr>
          <p:txBody>
            <a:bodyPr wrap="square" lIns="83991" tIns="41996" rIns="83991" bIns="41996" rtlCol="0">
              <a:spAutoFit/>
            </a:bodyPr>
            <a:lstStyle/>
            <a:p>
              <a:pPr lvl="0" algn="ctr">
                <a:buClrTx/>
                <a:buSzTx/>
                <a:buFontTx/>
              </a:pPr>
              <a:r>
                <a:rPr lang="en-US" altLang="zh-CN" sz="2200"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sz="2200" b="1" dirty="0">
                <a:gradFill>
                  <a:gsLst>
                    <a:gs pos="0">
                      <a:srgbClr val="DC6D37"/>
                    </a:gs>
                    <a:gs pos="100000">
                      <a:srgbClr val="F04B49"/>
                    </a:gs>
                  </a:gsLst>
                  <a:lin ang="5400000" scaled="0"/>
                </a:gradFill>
                <a:latin typeface="微软雅黑"/>
                <a:ea typeface="微软雅黑"/>
                <a:cs typeface="思源黑体旧字形 Light" panose="020B0300000000000000" charset="-128"/>
                <a:sym typeface="微软雅黑"/>
              </a:endParaRPr>
            </a:p>
          </p:txBody>
        </p:sp>
        <p:sp>
          <p:nvSpPr>
            <p:cNvPr id="102" name="图形"/>
            <p:cNvSpPr txBox="1"/>
            <p:nvPr>
              <p:custDataLst>
                <p:tags r:id="rId22"/>
              </p:custDataLst>
            </p:nvPr>
          </p:nvSpPr>
          <p:spPr>
            <a:xfrm>
              <a:off x="13868" y="7358"/>
              <a:ext cx="3736" cy="1391"/>
            </a:xfrm>
            <a:prstGeom prst="rect">
              <a:avLst/>
            </a:prstGeom>
            <a:noFill/>
          </p:spPr>
          <p:txBody>
            <a:bodyPr wrap="square" lIns="83991" tIns="41996" rIns="83991" bIns="41996" rtlCol="0">
              <a:spAutoFit/>
            </a:bodyPr>
            <a:lstStyle/>
            <a:p>
              <a:pPr marL="0" indent="0" algn="ctr">
                <a:lnSpc>
                  <a:spcPct val="150000"/>
                </a:lnSpc>
                <a:buNone/>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200" dirty="0">
                <a:solidFill>
                  <a:schemeClr val="tx1">
                    <a:lumMod val="50000"/>
                    <a:lumOff val="50000"/>
                  </a:schemeClr>
                </a:solidFill>
                <a:latin typeface="微软雅黑"/>
                <a:ea typeface="微软雅黑"/>
                <a:cs typeface="包图粗黑体" panose="02000800000000000000" charset="-122"/>
                <a:sym typeface="微软雅黑"/>
              </a:endParaRPr>
            </a:p>
          </p:txBody>
        </p:sp>
      </p:grpSp>
    </p:spTree>
    <p:custDataLst>
      <p:tags r:id="rId1"/>
    </p:custDataLst>
  </p:cSld>
  <p:clrMapOvr>
    <a:masterClrMapping/>
  </p:clrMapOvr>
  <p:transition advTm="2000">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blinds(horizontal)">
                                      <p:cBhvr>
                                        <p:cTn id="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图形"/>
          <p:cNvGrpSpPr/>
          <p:nvPr>
            <p:custDataLst>
              <p:tags r:id="rId2"/>
            </p:custDataLst>
          </p:nvPr>
        </p:nvGrpSpPr>
        <p:grpSpPr>
          <a:xfrm>
            <a:off x="809626" y="1620522"/>
            <a:ext cx="10781665" cy="3926205"/>
            <a:chOff x="1275" y="2572"/>
            <a:chExt cx="16979" cy="6183"/>
          </a:xfrm>
        </p:grpSpPr>
        <p:sp>
          <p:nvSpPr>
            <p:cNvPr id="39" name="图形"/>
            <p:cNvSpPr/>
            <p:nvPr>
              <p:custDataLst>
                <p:tags r:id="rId3"/>
              </p:custDataLst>
            </p:nvPr>
          </p:nvSpPr>
          <p:spPr>
            <a:xfrm>
              <a:off x="7361" y="2572"/>
              <a:ext cx="4478" cy="4478"/>
            </a:xfrm>
            <a:prstGeom prst="ellipse">
              <a:avLst/>
            </a:prstGeom>
            <a:blipFill rotWithShape="1">
              <a:blip r:embed="rId24"/>
              <a:stretch>
                <a:fillRect l="-25112" r="-24888"/>
              </a:stretch>
            </a:blipFill>
            <a:ln w="76200" cap="flat" cmpd="sng" algn="ctr">
              <a:solidFill>
                <a:schemeClr val="bg1">
                  <a:lumMod val="95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bodyPr>
            <a:lstStyle/>
            <a:p>
              <a:pPr algn="ctr"/>
              <a:endParaRPr lang="en-US" dirty="0">
                <a:solidFill>
                  <a:schemeClr val="bg1"/>
                </a:solidFill>
                <a:latin typeface="微软雅黑"/>
                <a:ea typeface="微软雅黑"/>
                <a:cs typeface="思源黑体旧字形 Light" panose="020B0300000000000000" charset="-128"/>
                <a:sym typeface="微软雅黑"/>
              </a:endParaRPr>
            </a:p>
          </p:txBody>
        </p:sp>
        <p:sp>
          <p:nvSpPr>
            <p:cNvPr id="40" name="图形"/>
            <p:cNvSpPr/>
            <p:nvPr>
              <p:custDataLst>
                <p:tags r:id="rId4"/>
              </p:custDataLst>
            </p:nvPr>
          </p:nvSpPr>
          <p:spPr>
            <a:xfrm>
              <a:off x="8397" y="3608"/>
              <a:ext cx="2406" cy="2406"/>
            </a:xfrm>
            <a:prstGeom prst="ellipse">
              <a:avLst/>
            </a:prstGeom>
            <a:solidFill>
              <a:schemeClr val="accent1"/>
            </a:solidFill>
            <a:ln>
              <a:noFill/>
            </a:ln>
            <a:effectLst>
              <a:outerShdw blurRad="762000" dist="2540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en-US" sz="1400" b="1" dirty="0">
                <a:latin typeface="微软雅黑"/>
                <a:ea typeface="微软雅黑"/>
                <a:cs typeface="思源黑体旧字形 Light" panose="020B0300000000000000" charset="-128"/>
                <a:sym typeface="微软雅黑"/>
              </a:endParaRPr>
            </a:p>
          </p:txBody>
        </p:sp>
        <p:sp>
          <p:nvSpPr>
            <p:cNvPr id="41" name="图形"/>
            <p:cNvSpPr/>
            <p:nvPr>
              <p:custDataLst>
                <p:tags r:id="rId5"/>
              </p:custDataLst>
            </p:nvPr>
          </p:nvSpPr>
          <p:spPr>
            <a:xfrm>
              <a:off x="9056" y="4320"/>
              <a:ext cx="1087" cy="981"/>
            </a:xfrm>
            <a:custGeom>
              <a:avLst/>
              <a:gdLst>
                <a:gd name="connsiteX0" fmla="*/ 521432 w 608344"/>
                <a:gd name="connsiteY0" fmla="*/ 370453 h 548582"/>
                <a:gd name="connsiteX1" fmla="*/ 465737 w 608344"/>
                <a:gd name="connsiteY1" fmla="*/ 425787 h 548582"/>
                <a:gd name="connsiteX2" fmla="*/ 442491 w 608344"/>
                <a:gd name="connsiteY2" fmla="*/ 402479 h 548582"/>
                <a:gd name="connsiteX3" fmla="*/ 418201 w 608344"/>
                <a:gd name="connsiteY3" fmla="*/ 426545 h 548582"/>
                <a:gd name="connsiteX4" fmla="*/ 441447 w 608344"/>
                <a:gd name="connsiteY4" fmla="*/ 449948 h 548582"/>
                <a:gd name="connsiteX5" fmla="*/ 465642 w 608344"/>
                <a:gd name="connsiteY5" fmla="*/ 474204 h 548582"/>
                <a:gd name="connsiteX6" fmla="*/ 489932 w 608344"/>
                <a:gd name="connsiteY6" fmla="*/ 450043 h 548582"/>
                <a:gd name="connsiteX7" fmla="*/ 545532 w 608344"/>
                <a:gd name="connsiteY7" fmla="*/ 394709 h 548582"/>
                <a:gd name="connsiteX8" fmla="*/ 481962 w 608344"/>
                <a:gd name="connsiteY8" fmla="*/ 296170 h 548582"/>
                <a:gd name="connsiteX9" fmla="*/ 608344 w 608344"/>
                <a:gd name="connsiteY9" fmla="*/ 422376 h 548582"/>
                <a:gd name="connsiteX10" fmla="*/ 481962 w 608344"/>
                <a:gd name="connsiteY10" fmla="*/ 548582 h 548582"/>
                <a:gd name="connsiteX11" fmla="*/ 355579 w 608344"/>
                <a:gd name="connsiteY11" fmla="*/ 422376 h 548582"/>
                <a:gd name="connsiteX12" fmla="*/ 481962 w 608344"/>
                <a:gd name="connsiteY12" fmla="*/ 296170 h 548582"/>
                <a:gd name="connsiteX13" fmla="*/ 255835 w 608344"/>
                <a:gd name="connsiteY13" fmla="*/ 446 h 548582"/>
                <a:gd name="connsiteX14" fmla="*/ 317801 w 608344"/>
                <a:gd name="connsiteY14" fmla="*/ 13616 h 548582"/>
                <a:gd name="connsiteX15" fmla="*/ 348072 w 608344"/>
                <a:gd name="connsiteY15" fmla="*/ 41661 h 548582"/>
                <a:gd name="connsiteX16" fmla="*/ 381190 w 608344"/>
                <a:gd name="connsiteY16" fmla="*/ 146831 h 548582"/>
                <a:gd name="connsiteX17" fmla="*/ 378913 w 608344"/>
                <a:gd name="connsiteY17" fmla="*/ 156211 h 548582"/>
                <a:gd name="connsiteX18" fmla="*/ 387833 w 608344"/>
                <a:gd name="connsiteY18" fmla="*/ 200458 h 548582"/>
                <a:gd name="connsiteX19" fmla="*/ 366387 w 608344"/>
                <a:gd name="connsiteY19" fmla="*/ 237694 h 548582"/>
                <a:gd name="connsiteX20" fmla="*/ 351393 w 608344"/>
                <a:gd name="connsiteY20" fmla="*/ 278720 h 548582"/>
                <a:gd name="connsiteX21" fmla="*/ 351393 w 608344"/>
                <a:gd name="connsiteY21" fmla="*/ 322873 h 548582"/>
                <a:gd name="connsiteX22" fmla="*/ 317611 w 608344"/>
                <a:gd name="connsiteY22" fmla="*/ 422358 h 548582"/>
                <a:gd name="connsiteX23" fmla="*/ 376635 w 608344"/>
                <a:gd name="connsiteY23" fmla="*/ 548088 h 548582"/>
                <a:gd name="connsiteX24" fmla="*/ 26855 w 608344"/>
                <a:gd name="connsiteY24" fmla="*/ 548088 h 548582"/>
                <a:gd name="connsiteX25" fmla="*/ 0 w 608344"/>
                <a:gd name="connsiteY25" fmla="*/ 521274 h 548582"/>
                <a:gd name="connsiteX26" fmla="*/ 0 w 608344"/>
                <a:gd name="connsiteY26" fmla="*/ 473806 h 548582"/>
                <a:gd name="connsiteX27" fmla="*/ 19453 w 608344"/>
                <a:gd name="connsiteY27" fmla="*/ 432969 h 548582"/>
                <a:gd name="connsiteX28" fmla="*/ 173751 w 608344"/>
                <a:gd name="connsiteY28" fmla="*/ 334242 h 548582"/>
                <a:gd name="connsiteX29" fmla="*/ 176408 w 608344"/>
                <a:gd name="connsiteY29" fmla="*/ 329884 h 548582"/>
                <a:gd name="connsiteX30" fmla="*/ 176408 w 608344"/>
                <a:gd name="connsiteY30" fmla="*/ 278720 h 548582"/>
                <a:gd name="connsiteX31" fmla="*/ 161320 w 608344"/>
                <a:gd name="connsiteY31" fmla="*/ 237694 h 548582"/>
                <a:gd name="connsiteX32" fmla="*/ 139969 w 608344"/>
                <a:gd name="connsiteY32" fmla="*/ 200458 h 548582"/>
                <a:gd name="connsiteX33" fmla="*/ 148320 w 608344"/>
                <a:gd name="connsiteY33" fmla="*/ 156211 h 548582"/>
                <a:gd name="connsiteX34" fmla="*/ 146042 w 608344"/>
                <a:gd name="connsiteY34" fmla="*/ 146736 h 548582"/>
                <a:gd name="connsiteX35" fmla="*/ 145758 w 608344"/>
                <a:gd name="connsiteY35" fmla="*/ 95099 h 548582"/>
                <a:gd name="connsiteX36" fmla="*/ 176029 w 608344"/>
                <a:gd name="connsiteY36" fmla="*/ 42135 h 548582"/>
                <a:gd name="connsiteX37" fmla="*/ 203928 w 608344"/>
                <a:gd name="connsiteY37" fmla="*/ 19017 h 548582"/>
                <a:gd name="connsiteX38" fmla="*/ 231162 w 608344"/>
                <a:gd name="connsiteY38" fmla="*/ 5089 h 548582"/>
                <a:gd name="connsiteX39" fmla="*/ 255835 w 608344"/>
                <a:gd name="connsiteY39" fmla="*/ 446 h 548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08344" h="548582">
                  <a:moveTo>
                    <a:pt x="521432" y="370453"/>
                  </a:moveTo>
                  <a:lnTo>
                    <a:pt x="465737" y="425787"/>
                  </a:lnTo>
                  <a:lnTo>
                    <a:pt x="442491" y="402479"/>
                  </a:lnTo>
                  <a:lnTo>
                    <a:pt x="418201" y="426545"/>
                  </a:lnTo>
                  <a:lnTo>
                    <a:pt x="441447" y="449948"/>
                  </a:lnTo>
                  <a:lnTo>
                    <a:pt x="465642" y="474204"/>
                  </a:lnTo>
                  <a:lnTo>
                    <a:pt x="489932" y="450043"/>
                  </a:lnTo>
                  <a:lnTo>
                    <a:pt x="545532" y="394709"/>
                  </a:lnTo>
                  <a:close/>
                  <a:moveTo>
                    <a:pt x="481962" y="296170"/>
                  </a:moveTo>
                  <a:cubicBezTo>
                    <a:pt x="551795" y="296170"/>
                    <a:pt x="608344" y="352641"/>
                    <a:pt x="608344" y="422376"/>
                  </a:cubicBezTo>
                  <a:cubicBezTo>
                    <a:pt x="608344" y="492111"/>
                    <a:pt x="551795" y="548582"/>
                    <a:pt x="481962" y="548582"/>
                  </a:cubicBezTo>
                  <a:cubicBezTo>
                    <a:pt x="412129" y="548582"/>
                    <a:pt x="355579" y="492111"/>
                    <a:pt x="355579" y="422376"/>
                  </a:cubicBezTo>
                  <a:cubicBezTo>
                    <a:pt x="355579" y="352641"/>
                    <a:pt x="412129" y="296170"/>
                    <a:pt x="481962" y="296170"/>
                  </a:cubicBezTo>
                  <a:close/>
                  <a:moveTo>
                    <a:pt x="255835" y="446"/>
                  </a:moveTo>
                  <a:cubicBezTo>
                    <a:pt x="282785" y="-1828"/>
                    <a:pt x="303187" y="4899"/>
                    <a:pt x="317801" y="13616"/>
                  </a:cubicBezTo>
                  <a:cubicBezTo>
                    <a:pt x="339721" y="25744"/>
                    <a:pt x="348072" y="41661"/>
                    <a:pt x="348072" y="41661"/>
                  </a:cubicBezTo>
                  <a:cubicBezTo>
                    <a:pt x="348072" y="41661"/>
                    <a:pt x="398176" y="45167"/>
                    <a:pt x="381190" y="146831"/>
                  </a:cubicBezTo>
                  <a:cubicBezTo>
                    <a:pt x="380621" y="149863"/>
                    <a:pt x="379862" y="153085"/>
                    <a:pt x="378913" y="156211"/>
                  </a:cubicBezTo>
                  <a:cubicBezTo>
                    <a:pt x="388592" y="156211"/>
                    <a:pt x="398271" y="163507"/>
                    <a:pt x="387833" y="200458"/>
                  </a:cubicBezTo>
                  <a:cubicBezTo>
                    <a:pt x="379672" y="229262"/>
                    <a:pt x="372080" y="237221"/>
                    <a:pt x="366387" y="237694"/>
                  </a:cubicBezTo>
                  <a:cubicBezTo>
                    <a:pt x="364394" y="250675"/>
                    <a:pt x="359175" y="265076"/>
                    <a:pt x="351393" y="278720"/>
                  </a:cubicBezTo>
                  <a:lnTo>
                    <a:pt x="351393" y="322873"/>
                  </a:lnTo>
                  <a:cubicBezTo>
                    <a:pt x="330232" y="350539"/>
                    <a:pt x="317611" y="385027"/>
                    <a:pt x="317611" y="422358"/>
                  </a:cubicBezTo>
                  <a:cubicBezTo>
                    <a:pt x="317611" y="472764"/>
                    <a:pt x="340480" y="518053"/>
                    <a:pt x="376635" y="548088"/>
                  </a:cubicBezTo>
                  <a:lnTo>
                    <a:pt x="26855" y="548088"/>
                  </a:lnTo>
                  <a:cubicBezTo>
                    <a:pt x="12052" y="548088"/>
                    <a:pt x="0" y="536055"/>
                    <a:pt x="0" y="521274"/>
                  </a:cubicBezTo>
                  <a:lnTo>
                    <a:pt x="0" y="473806"/>
                  </a:lnTo>
                  <a:cubicBezTo>
                    <a:pt x="0" y="457983"/>
                    <a:pt x="7212" y="443013"/>
                    <a:pt x="19453" y="432969"/>
                  </a:cubicBezTo>
                  <a:cubicBezTo>
                    <a:pt x="86638" y="377921"/>
                    <a:pt x="159043" y="341443"/>
                    <a:pt x="173751" y="334242"/>
                  </a:cubicBezTo>
                  <a:cubicBezTo>
                    <a:pt x="175365" y="333484"/>
                    <a:pt x="176408" y="331779"/>
                    <a:pt x="176408" y="329884"/>
                  </a:cubicBezTo>
                  <a:lnTo>
                    <a:pt x="176408" y="278720"/>
                  </a:lnTo>
                  <a:cubicBezTo>
                    <a:pt x="168437" y="265076"/>
                    <a:pt x="163313" y="250675"/>
                    <a:pt x="161320" y="237694"/>
                  </a:cubicBezTo>
                  <a:cubicBezTo>
                    <a:pt x="155627" y="237221"/>
                    <a:pt x="148035" y="229072"/>
                    <a:pt x="139969" y="200458"/>
                  </a:cubicBezTo>
                  <a:cubicBezTo>
                    <a:pt x="129531" y="164170"/>
                    <a:pt x="138925" y="156496"/>
                    <a:pt x="148320" y="156211"/>
                  </a:cubicBezTo>
                  <a:cubicBezTo>
                    <a:pt x="147371" y="153085"/>
                    <a:pt x="146612" y="149863"/>
                    <a:pt x="146042" y="146736"/>
                  </a:cubicBezTo>
                  <a:cubicBezTo>
                    <a:pt x="142436" y="128450"/>
                    <a:pt x="141487" y="111396"/>
                    <a:pt x="145758" y="95099"/>
                  </a:cubicBezTo>
                  <a:cubicBezTo>
                    <a:pt x="150787" y="73212"/>
                    <a:pt x="162744" y="55684"/>
                    <a:pt x="176029" y="42135"/>
                  </a:cubicBezTo>
                  <a:cubicBezTo>
                    <a:pt x="184379" y="33134"/>
                    <a:pt x="193869" y="25459"/>
                    <a:pt x="203928" y="19017"/>
                  </a:cubicBezTo>
                  <a:cubicBezTo>
                    <a:pt x="212183" y="13332"/>
                    <a:pt x="221293" y="8405"/>
                    <a:pt x="231162" y="5089"/>
                  </a:cubicBezTo>
                  <a:cubicBezTo>
                    <a:pt x="238849" y="2625"/>
                    <a:pt x="247105" y="825"/>
                    <a:pt x="255835" y="446"/>
                  </a:cubicBezTo>
                  <a:close/>
                </a:path>
              </a:pathLst>
            </a:custGeom>
            <a:solidFill>
              <a:schemeClr val="bg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1440" tIns="45720" rIns="91440" bIns="45720" numCol="1" spcCol="1270" anchor="ctr" anchorCtr="0">
              <a:norm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lvl="0" algn="ctr" defTabSz="977900">
                <a:lnSpc>
                  <a:spcPct val="90000"/>
                </a:lnSpc>
                <a:spcBef>
                  <a:spcPct val="0"/>
                </a:spcBef>
                <a:spcAft>
                  <a:spcPct val="35000"/>
                </a:spcAft>
              </a:pPr>
              <a:endParaRPr lang="en-US" sz="2200" kern="1200" dirty="0">
                <a:solidFill>
                  <a:schemeClr val="bg1"/>
                </a:solidFill>
                <a:latin typeface="微软雅黑"/>
                <a:ea typeface="微软雅黑"/>
                <a:cs typeface="思源黑体旧字形 Light" panose="020B0300000000000000" charset="-128"/>
                <a:sym typeface="微软雅黑"/>
              </a:endParaRPr>
            </a:p>
          </p:txBody>
        </p:sp>
        <p:sp>
          <p:nvSpPr>
            <p:cNvPr id="36" name="图形"/>
            <p:cNvSpPr txBox="1"/>
            <p:nvPr>
              <p:custDataLst>
                <p:tags r:id="rId6"/>
              </p:custDataLst>
            </p:nvPr>
          </p:nvSpPr>
          <p:spPr>
            <a:xfrm>
              <a:off x="6687" y="7110"/>
              <a:ext cx="5827" cy="1645"/>
            </a:xfrm>
            <a:prstGeom prst="rect">
              <a:avLst/>
            </a:prstGeom>
            <a:noFill/>
            <a:ln>
              <a:noFill/>
            </a:ln>
          </p:spPr>
          <p:txBody>
            <a:bodyPr wrap="square" lIns="91440" tIns="45720" rIns="91440" bIns="45720" anchor="t" anchorCtr="0"/>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lnSpc>
                  <a:spcPct val="150000"/>
                </a:lnSpc>
                <a:buSzPct val="25000"/>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33" name="图形"/>
            <p:cNvSpPr/>
            <p:nvPr>
              <p:custDataLst>
                <p:tags r:id="rId7"/>
              </p:custDataLst>
            </p:nvPr>
          </p:nvSpPr>
          <p:spPr>
            <a:xfrm>
              <a:off x="13737" y="3931"/>
              <a:ext cx="936" cy="936"/>
            </a:xfrm>
            <a:prstGeom prst="ellipse">
              <a:avLst/>
            </a:prstGeom>
            <a:solidFill>
              <a:schemeClr val="accent2"/>
            </a:solidFill>
            <a:ln>
              <a:noFill/>
            </a:ln>
            <a:effectLst>
              <a:outerShdw blurRad="762000" dist="254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latin typeface="微软雅黑"/>
                <a:ea typeface="微软雅黑"/>
                <a:cs typeface="思源黑体旧字形 Light" panose="020B0300000000000000" charset="-128"/>
                <a:sym typeface="微软雅黑"/>
              </a:endParaRPr>
            </a:p>
          </p:txBody>
        </p:sp>
        <p:sp>
          <p:nvSpPr>
            <p:cNvPr id="34" name="图形"/>
            <p:cNvSpPr/>
            <p:nvPr>
              <p:custDataLst>
                <p:tags r:id="rId8"/>
              </p:custDataLst>
            </p:nvPr>
          </p:nvSpPr>
          <p:spPr>
            <a:xfrm>
              <a:off x="13973" y="4131"/>
              <a:ext cx="463" cy="537"/>
            </a:xfrm>
            <a:custGeom>
              <a:avLst/>
              <a:gdLst>
                <a:gd name="connsiteX0" fmla="*/ 319112 w 489849"/>
                <a:gd name="connsiteY0" fmla="*/ 229316 h 568112"/>
                <a:gd name="connsiteX1" fmla="*/ 466776 w 489849"/>
                <a:gd name="connsiteY1" fmla="*/ 229316 h 568112"/>
                <a:gd name="connsiteX2" fmla="*/ 489849 w 489849"/>
                <a:gd name="connsiteY2" fmla="*/ 252332 h 568112"/>
                <a:gd name="connsiteX3" fmla="*/ 488926 w 489849"/>
                <a:gd name="connsiteY3" fmla="*/ 394111 h 568112"/>
                <a:gd name="connsiteX4" fmla="*/ 465854 w 489849"/>
                <a:gd name="connsiteY4" fmla="*/ 417127 h 568112"/>
                <a:gd name="connsiteX5" fmla="*/ 448318 w 489849"/>
                <a:gd name="connsiteY5" fmla="*/ 407920 h 568112"/>
                <a:gd name="connsiteX6" fmla="*/ 440012 w 489849"/>
                <a:gd name="connsiteY6" fmla="*/ 546017 h 568112"/>
                <a:gd name="connsiteX7" fmla="*/ 416017 w 489849"/>
                <a:gd name="connsiteY7" fmla="*/ 568112 h 568112"/>
                <a:gd name="connsiteX8" fmla="*/ 369872 w 489849"/>
                <a:gd name="connsiteY8" fmla="*/ 568112 h 568112"/>
                <a:gd name="connsiteX9" fmla="*/ 345877 w 489849"/>
                <a:gd name="connsiteY9" fmla="*/ 546017 h 568112"/>
                <a:gd name="connsiteX10" fmla="*/ 336648 w 489849"/>
                <a:gd name="connsiteY10" fmla="*/ 407920 h 568112"/>
                <a:gd name="connsiteX11" fmla="*/ 319112 w 489849"/>
                <a:gd name="connsiteY11" fmla="*/ 417127 h 568112"/>
                <a:gd name="connsiteX12" fmla="*/ 296963 w 489849"/>
                <a:gd name="connsiteY12" fmla="*/ 394111 h 568112"/>
                <a:gd name="connsiteX13" fmla="*/ 296040 w 489849"/>
                <a:gd name="connsiteY13" fmla="*/ 252332 h 568112"/>
                <a:gd name="connsiteX14" fmla="*/ 319112 w 489849"/>
                <a:gd name="connsiteY14" fmla="*/ 229316 h 568112"/>
                <a:gd name="connsiteX15" fmla="*/ 218220 w 489849"/>
                <a:gd name="connsiteY15" fmla="*/ 220143 h 568112"/>
                <a:gd name="connsiteX16" fmla="*/ 245442 w 489849"/>
                <a:gd name="connsiteY16" fmla="*/ 247291 h 568112"/>
                <a:gd name="connsiteX17" fmla="*/ 218220 w 489849"/>
                <a:gd name="connsiteY17" fmla="*/ 274439 h 568112"/>
                <a:gd name="connsiteX18" fmla="*/ 190998 w 489849"/>
                <a:gd name="connsiteY18" fmla="*/ 247291 h 568112"/>
                <a:gd name="connsiteX19" fmla="*/ 218220 w 489849"/>
                <a:gd name="connsiteY19" fmla="*/ 220143 h 568112"/>
                <a:gd name="connsiteX20" fmla="*/ 124127 w 489849"/>
                <a:gd name="connsiteY20" fmla="*/ 220143 h 568112"/>
                <a:gd name="connsiteX21" fmla="*/ 151349 w 489849"/>
                <a:gd name="connsiteY21" fmla="*/ 247291 h 568112"/>
                <a:gd name="connsiteX22" fmla="*/ 124127 w 489849"/>
                <a:gd name="connsiteY22" fmla="*/ 274439 h 568112"/>
                <a:gd name="connsiteX23" fmla="*/ 96905 w 489849"/>
                <a:gd name="connsiteY23" fmla="*/ 247291 h 568112"/>
                <a:gd name="connsiteX24" fmla="*/ 124127 w 489849"/>
                <a:gd name="connsiteY24" fmla="*/ 220143 h 568112"/>
                <a:gd name="connsiteX25" fmla="*/ 111618 w 489849"/>
                <a:gd name="connsiteY25" fmla="*/ 137146 h 568112"/>
                <a:gd name="connsiteX26" fmla="*/ 249963 w 489849"/>
                <a:gd name="connsiteY26" fmla="*/ 137146 h 568112"/>
                <a:gd name="connsiteX27" fmla="*/ 267487 w 489849"/>
                <a:gd name="connsiteY27" fmla="*/ 154677 h 568112"/>
                <a:gd name="connsiteX28" fmla="*/ 249963 w 489849"/>
                <a:gd name="connsiteY28" fmla="*/ 172209 h 568112"/>
                <a:gd name="connsiteX29" fmla="*/ 111618 w 489849"/>
                <a:gd name="connsiteY29" fmla="*/ 172209 h 568112"/>
                <a:gd name="connsiteX30" fmla="*/ 94094 w 489849"/>
                <a:gd name="connsiteY30" fmla="*/ 154677 h 568112"/>
                <a:gd name="connsiteX31" fmla="*/ 111618 w 489849"/>
                <a:gd name="connsiteY31" fmla="*/ 137146 h 568112"/>
                <a:gd name="connsiteX32" fmla="*/ 392944 w 489849"/>
                <a:gd name="connsiteY32" fmla="*/ 88472 h 568112"/>
                <a:gd name="connsiteX33" fmla="*/ 455673 w 489849"/>
                <a:gd name="connsiteY33" fmla="*/ 151053 h 568112"/>
                <a:gd name="connsiteX34" fmla="*/ 392944 w 489849"/>
                <a:gd name="connsiteY34" fmla="*/ 213634 h 568112"/>
                <a:gd name="connsiteX35" fmla="*/ 330215 w 489849"/>
                <a:gd name="connsiteY35" fmla="*/ 151053 h 568112"/>
                <a:gd name="connsiteX36" fmla="*/ 392944 w 489849"/>
                <a:gd name="connsiteY36" fmla="*/ 88472 h 568112"/>
                <a:gd name="connsiteX37" fmla="*/ 18450 w 489849"/>
                <a:gd name="connsiteY37" fmla="*/ 0 h 568112"/>
                <a:gd name="connsiteX38" fmla="*/ 404971 w 489849"/>
                <a:gd name="connsiteY38" fmla="*/ 0 h 568112"/>
                <a:gd name="connsiteX39" fmla="*/ 423421 w 489849"/>
                <a:gd name="connsiteY39" fmla="*/ 18421 h 568112"/>
                <a:gd name="connsiteX40" fmla="*/ 423421 w 489849"/>
                <a:gd name="connsiteY40" fmla="*/ 70920 h 568112"/>
                <a:gd name="connsiteX41" fmla="*/ 392056 w 489849"/>
                <a:gd name="connsiteY41" fmla="*/ 64473 h 568112"/>
                <a:gd name="connsiteX42" fmla="*/ 328405 w 489849"/>
                <a:gd name="connsiteY42" fmla="*/ 93947 h 568112"/>
                <a:gd name="connsiteX43" fmla="*/ 58117 w 489849"/>
                <a:gd name="connsiteY43" fmla="*/ 93947 h 568112"/>
                <a:gd name="connsiteX44" fmla="*/ 58117 w 489849"/>
                <a:gd name="connsiteY44" fmla="*/ 299340 h 568112"/>
                <a:gd name="connsiteX45" fmla="*/ 79334 w 489849"/>
                <a:gd name="connsiteY45" fmla="*/ 320524 h 568112"/>
                <a:gd name="connsiteX46" fmla="*/ 273056 w 489849"/>
                <a:gd name="connsiteY46" fmla="*/ 320524 h 568112"/>
                <a:gd name="connsiteX47" fmla="*/ 273056 w 489849"/>
                <a:gd name="connsiteY47" fmla="*/ 367497 h 568112"/>
                <a:gd name="connsiteX48" fmla="*/ 79334 w 489849"/>
                <a:gd name="connsiteY48" fmla="*/ 367497 h 568112"/>
                <a:gd name="connsiteX49" fmla="*/ 11992 w 489849"/>
                <a:gd name="connsiteY49" fmla="*/ 299340 h 568112"/>
                <a:gd name="connsiteX50" fmla="*/ 11992 w 489849"/>
                <a:gd name="connsiteY50" fmla="*/ 95789 h 568112"/>
                <a:gd name="connsiteX51" fmla="*/ 0 w 489849"/>
                <a:gd name="connsiteY51" fmla="*/ 78289 h 568112"/>
                <a:gd name="connsiteX52" fmla="*/ 0 w 489849"/>
                <a:gd name="connsiteY52" fmla="*/ 18421 h 568112"/>
                <a:gd name="connsiteX53" fmla="*/ 18450 w 489849"/>
                <a:gd name="connsiteY53" fmla="*/ 0 h 56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9849" h="568112">
                  <a:moveTo>
                    <a:pt x="319112" y="229316"/>
                  </a:moveTo>
                  <a:cubicBezTo>
                    <a:pt x="329264" y="229316"/>
                    <a:pt x="466776" y="229316"/>
                    <a:pt x="466776" y="229316"/>
                  </a:cubicBezTo>
                  <a:cubicBezTo>
                    <a:pt x="479697" y="229316"/>
                    <a:pt x="489849" y="239443"/>
                    <a:pt x="489849" y="252332"/>
                  </a:cubicBezTo>
                  <a:lnTo>
                    <a:pt x="488926" y="394111"/>
                  </a:lnTo>
                  <a:cubicBezTo>
                    <a:pt x="488926" y="406079"/>
                    <a:pt x="478774" y="417127"/>
                    <a:pt x="465854" y="417127"/>
                  </a:cubicBezTo>
                  <a:cubicBezTo>
                    <a:pt x="459393" y="417127"/>
                    <a:pt x="452933" y="413444"/>
                    <a:pt x="448318" y="407920"/>
                  </a:cubicBezTo>
                  <a:lnTo>
                    <a:pt x="440012" y="546017"/>
                  </a:lnTo>
                  <a:cubicBezTo>
                    <a:pt x="439090" y="558906"/>
                    <a:pt x="428938" y="568112"/>
                    <a:pt x="416017" y="568112"/>
                  </a:cubicBezTo>
                  <a:lnTo>
                    <a:pt x="369872" y="568112"/>
                  </a:lnTo>
                  <a:cubicBezTo>
                    <a:pt x="356951" y="568112"/>
                    <a:pt x="346800" y="558906"/>
                    <a:pt x="345877" y="546017"/>
                  </a:cubicBezTo>
                  <a:lnTo>
                    <a:pt x="336648" y="407920"/>
                  </a:lnTo>
                  <a:cubicBezTo>
                    <a:pt x="332956" y="413444"/>
                    <a:pt x="326496" y="417127"/>
                    <a:pt x="319112" y="417127"/>
                  </a:cubicBezTo>
                  <a:cubicBezTo>
                    <a:pt x="307115" y="417127"/>
                    <a:pt x="296963" y="406079"/>
                    <a:pt x="296963" y="394111"/>
                  </a:cubicBezTo>
                  <a:lnTo>
                    <a:pt x="296040" y="252332"/>
                  </a:lnTo>
                  <a:cubicBezTo>
                    <a:pt x="296040" y="239443"/>
                    <a:pt x="306192" y="229316"/>
                    <a:pt x="319112" y="229316"/>
                  </a:cubicBezTo>
                  <a:close/>
                  <a:moveTo>
                    <a:pt x="218220" y="220143"/>
                  </a:moveTo>
                  <a:cubicBezTo>
                    <a:pt x="233254" y="220143"/>
                    <a:pt x="245442" y="232298"/>
                    <a:pt x="245442" y="247291"/>
                  </a:cubicBezTo>
                  <a:cubicBezTo>
                    <a:pt x="245442" y="262284"/>
                    <a:pt x="233254" y="274439"/>
                    <a:pt x="218220" y="274439"/>
                  </a:cubicBezTo>
                  <a:cubicBezTo>
                    <a:pt x="203186" y="274439"/>
                    <a:pt x="190998" y="262284"/>
                    <a:pt x="190998" y="247291"/>
                  </a:cubicBezTo>
                  <a:cubicBezTo>
                    <a:pt x="190998" y="232298"/>
                    <a:pt x="203186" y="220143"/>
                    <a:pt x="218220" y="220143"/>
                  </a:cubicBezTo>
                  <a:close/>
                  <a:moveTo>
                    <a:pt x="124127" y="220143"/>
                  </a:moveTo>
                  <a:cubicBezTo>
                    <a:pt x="139161" y="220143"/>
                    <a:pt x="151349" y="232298"/>
                    <a:pt x="151349" y="247291"/>
                  </a:cubicBezTo>
                  <a:cubicBezTo>
                    <a:pt x="151349" y="262284"/>
                    <a:pt x="139161" y="274439"/>
                    <a:pt x="124127" y="274439"/>
                  </a:cubicBezTo>
                  <a:cubicBezTo>
                    <a:pt x="109093" y="274439"/>
                    <a:pt x="96905" y="262284"/>
                    <a:pt x="96905" y="247291"/>
                  </a:cubicBezTo>
                  <a:cubicBezTo>
                    <a:pt x="96905" y="232298"/>
                    <a:pt x="109093" y="220143"/>
                    <a:pt x="124127" y="220143"/>
                  </a:cubicBezTo>
                  <a:close/>
                  <a:moveTo>
                    <a:pt x="111618" y="137146"/>
                  </a:moveTo>
                  <a:lnTo>
                    <a:pt x="249963" y="137146"/>
                  </a:lnTo>
                  <a:cubicBezTo>
                    <a:pt x="259186" y="137146"/>
                    <a:pt x="267487" y="144528"/>
                    <a:pt x="267487" y="154677"/>
                  </a:cubicBezTo>
                  <a:cubicBezTo>
                    <a:pt x="267487" y="164827"/>
                    <a:pt x="259186" y="172209"/>
                    <a:pt x="249963" y="172209"/>
                  </a:cubicBezTo>
                  <a:lnTo>
                    <a:pt x="111618" y="172209"/>
                  </a:lnTo>
                  <a:cubicBezTo>
                    <a:pt x="101472" y="172209"/>
                    <a:pt x="94094" y="163905"/>
                    <a:pt x="94094" y="154677"/>
                  </a:cubicBezTo>
                  <a:cubicBezTo>
                    <a:pt x="94094" y="144528"/>
                    <a:pt x="101472" y="137146"/>
                    <a:pt x="111618" y="137146"/>
                  </a:cubicBezTo>
                  <a:close/>
                  <a:moveTo>
                    <a:pt x="392944" y="88472"/>
                  </a:moveTo>
                  <a:cubicBezTo>
                    <a:pt x="427588" y="88472"/>
                    <a:pt x="455673" y="116490"/>
                    <a:pt x="455673" y="151053"/>
                  </a:cubicBezTo>
                  <a:cubicBezTo>
                    <a:pt x="455673" y="185616"/>
                    <a:pt x="427588" y="213634"/>
                    <a:pt x="392944" y="213634"/>
                  </a:cubicBezTo>
                  <a:cubicBezTo>
                    <a:pt x="358300" y="213634"/>
                    <a:pt x="330215" y="185616"/>
                    <a:pt x="330215" y="151053"/>
                  </a:cubicBezTo>
                  <a:cubicBezTo>
                    <a:pt x="330215" y="116490"/>
                    <a:pt x="358300" y="88472"/>
                    <a:pt x="392944" y="88472"/>
                  </a:cubicBezTo>
                  <a:close/>
                  <a:moveTo>
                    <a:pt x="18450" y="0"/>
                  </a:moveTo>
                  <a:lnTo>
                    <a:pt x="404971" y="0"/>
                  </a:lnTo>
                  <a:cubicBezTo>
                    <a:pt x="415119" y="0"/>
                    <a:pt x="423421" y="8289"/>
                    <a:pt x="423421" y="18421"/>
                  </a:cubicBezTo>
                  <a:lnTo>
                    <a:pt x="423421" y="70920"/>
                  </a:lnTo>
                  <a:cubicBezTo>
                    <a:pt x="414196" y="67236"/>
                    <a:pt x="403126" y="64473"/>
                    <a:pt x="392056" y="64473"/>
                  </a:cubicBezTo>
                  <a:cubicBezTo>
                    <a:pt x="367149" y="64473"/>
                    <a:pt x="344087" y="75526"/>
                    <a:pt x="328405" y="93947"/>
                  </a:cubicBezTo>
                  <a:lnTo>
                    <a:pt x="58117" y="93947"/>
                  </a:lnTo>
                  <a:lnTo>
                    <a:pt x="58117" y="299340"/>
                  </a:lnTo>
                  <a:cubicBezTo>
                    <a:pt x="58117" y="311313"/>
                    <a:pt x="68264" y="320524"/>
                    <a:pt x="79334" y="320524"/>
                  </a:cubicBezTo>
                  <a:lnTo>
                    <a:pt x="273056" y="320524"/>
                  </a:lnTo>
                  <a:lnTo>
                    <a:pt x="273056" y="367497"/>
                  </a:lnTo>
                  <a:lnTo>
                    <a:pt x="79334" y="367497"/>
                  </a:lnTo>
                  <a:cubicBezTo>
                    <a:pt x="42434" y="367497"/>
                    <a:pt x="11992" y="337103"/>
                    <a:pt x="11992" y="299340"/>
                  </a:cubicBezTo>
                  <a:lnTo>
                    <a:pt x="11992" y="95789"/>
                  </a:lnTo>
                  <a:cubicBezTo>
                    <a:pt x="5535" y="93026"/>
                    <a:pt x="0" y="86578"/>
                    <a:pt x="0" y="78289"/>
                  </a:cubicBezTo>
                  <a:lnTo>
                    <a:pt x="0" y="18421"/>
                  </a:lnTo>
                  <a:cubicBezTo>
                    <a:pt x="0" y="8289"/>
                    <a:pt x="8302" y="0"/>
                    <a:pt x="18450"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dirty="0">
                <a:solidFill>
                  <a:schemeClr val="tx1"/>
                </a:solidFill>
                <a:latin typeface="微软雅黑"/>
                <a:ea typeface="微软雅黑"/>
                <a:cs typeface="思源黑体旧字形 Light" panose="020B0300000000000000" charset="-128"/>
                <a:sym typeface="微软雅黑"/>
              </a:endParaRPr>
            </a:p>
          </p:txBody>
        </p:sp>
        <p:sp>
          <p:nvSpPr>
            <p:cNvPr id="27" name="图形"/>
            <p:cNvSpPr/>
            <p:nvPr>
              <p:custDataLst>
                <p:tags r:id="rId9"/>
              </p:custDataLst>
            </p:nvPr>
          </p:nvSpPr>
          <p:spPr>
            <a:xfrm>
              <a:off x="13737" y="6532"/>
              <a:ext cx="936" cy="936"/>
            </a:xfrm>
            <a:prstGeom prst="ellipse">
              <a:avLst/>
            </a:prstGeom>
            <a:solidFill>
              <a:schemeClr val="accent1"/>
            </a:solidFill>
            <a:ln>
              <a:noFill/>
            </a:ln>
            <a:effectLst>
              <a:outerShdw blurRad="762000" dist="254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latin typeface="微软雅黑"/>
                <a:ea typeface="微软雅黑"/>
                <a:cs typeface="思源黑体旧字形 Light" panose="020B0300000000000000" charset="-128"/>
                <a:sym typeface="微软雅黑"/>
              </a:endParaRPr>
            </a:p>
          </p:txBody>
        </p:sp>
        <p:sp>
          <p:nvSpPr>
            <p:cNvPr id="28" name="图形"/>
            <p:cNvSpPr/>
            <p:nvPr>
              <p:custDataLst>
                <p:tags r:id="rId10"/>
              </p:custDataLst>
            </p:nvPr>
          </p:nvSpPr>
          <p:spPr>
            <a:xfrm>
              <a:off x="13973" y="6732"/>
              <a:ext cx="463" cy="537"/>
            </a:xfrm>
            <a:custGeom>
              <a:avLst/>
              <a:gdLst>
                <a:gd name="connsiteX0" fmla="*/ 319112 w 489849"/>
                <a:gd name="connsiteY0" fmla="*/ 229316 h 568112"/>
                <a:gd name="connsiteX1" fmla="*/ 466776 w 489849"/>
                <a:gd name="connsiteY1" fmla="*/ 229316 h 568112"/>
                <a:gd name="connsiteX2" fmla="*/ 489849 w 489849"/>
                <a:gd name="connsiteY2" fmla="*/ 252332 h 568112"/>
                <a:gd name="connsiteX3" fmla="*/ 488926 w 489849"/>
                <a:gd name="connsiteY3" fmla="*/ 394111 h 568112"/>
                <a:gd name="connsiteX4" fmla="*/ 465854 w 489849"/>
                <a:gd name="connsiteY4" fmla="*/ 417127 h 568112"/>
                <a:gd name="connsiteX5" fmla="*/ 448318 w 489849"/>
                <a:gd name="connsiteY5" fmla="*/ 407920 h 568112"/>
                <a:gd name="connsiteX6" fmla="*/ 440012 w 489849"/>
                <a:gd name="connsiteY6" fmla="*/ 546017 h 568112"/>
                <a:gd name="connsiteX7" fmla="*/ 416017 w 489849"/>
                <a:gd name="connsiteY7" fmla="*/ 568112 h 568112"/>
                <a:gd name="connsiteX8" fmla="*/ 369872 w 489849"/>
                <a:gd name="connsiteY8" fmla="*/ 568112 h 568112"/>
                <a:gd name="connsiteX9" fmla="*/ 345877 w 489849"/>
                <a:gd name="connsiteY9" fmla="*/ 546017 h 568112"/>
                <a:gd name="connsiteX10" fmla="*/ 336648 w 489849"/>
                <a:gd name="connsiteY10" fmla="*/ 407920 h 568112"/>
                <a:gd name="connsiteX11" fmla="*/ 319112 w 489849"/>
                <a:gd name="connsiteY11" fmla="*/ 417127 h 568112"/>
                <a:gd name="connsiteX12" fmla="*/ 296963 w 489849"/>
                <a:gd name="connsiteY12" fmla="*/ 394111 h 568112"/>
                <a:gd name="connsiteX13" fmla="*/ 296040 w 489849"/>
                <a:gd name="connsiteY13" fmla="*/ 252332 h 568112"/>
                <a:gd name="connsiteX14" fmla="*/ 319112 w 489849"/>
                <a:gd name="connsiteY14" fmla="*/ 229316 h 568112"/>
                <a:gd name="connsiteX15" fmla="*/ 218220 w 489849"/>
                <a:gd name="connsiteY15" fmla="*/ 220143 h 568112"/>
                <a:gd name="connsiteX16" fmla="*/ 245442 w 489849"/>
                <a:gd name="connsiteY16" fmla="*/ 247291 h 568112"/>
                <a:gd name="connsiteX17" fmla="*/ 218220 w 489849"/>
                <a:gd name="connsiteY17" fmla="*/ 274439 h 568112"/>
                <a:gd name="connsiteX18" fmla="*/ 190998 w 489849"/>
                <a:gd name="connsiteY18" fmla="*/ 247291 h 568112"/>
                <a:gd name="connsiteX19" fmla="*/ 218220 w 489849"/>
                <a:gd name="connsiteY19" fmla="*/ 220143 h 568112"/>
                <a:gd name="connsiteX20" fmla="*/ 124127 w 489849"/>
                <a:gd name="connsiteY20" fmla="*/ 220143 h 568112"/>
                <a:gd name="connsiteX21" fmla="*/ 151349 w 489849"/>
                <a:gd name="connsiteY21" fmla="*/ 247291 h 568112"/>
                <a:gd name="connsiteX22" fmla="*/ 124127 w 489849"/>
                <a:gd name="connsiteY22" fmla="*/ 274439 h 568112"/>
                <a:gd name="connsiteX23" fmla="*/ 96905 w 489849"/>
                <a:gd name="connsiteY23" fmla="*/ 247291 h 568112"/>
                <a:gd name="connsiteX24" fmla="*/ 124127 w 489849"/>
                <a:gd name="connsiteY24" fmla="*/ 220143 h 568112"/>
                <a:gd name="connsiteX25" fmla="*/ 111618 w 489849"/>
                <a:gd name="connsiteY25" fmla="*/ 137146 h 568112"/>
                <a:gd name="connsiteX26" fmla="*/ 249963 w 489849"/>
                <a:gd name="connsiteY26" fmla="*/ 137146 h 568112"/>
                <a:gd name="connsiteX27" fmla="*/ 267487 w 489849"/>
                <a:gd name="connsiteY27" fmla="*/ 154677 h 568112"/>
                <a:gd name="connsiteX28" fmla="*/ 249963 w 489849"/>
                <a:gd name="connsiteY28" fmla="*/ 172209 h 568112"/>
                <a:gd name="connsiteX29" fmla="*/ 111618 w 489849"/>
                <a:gd name="connsiteY29" fmla="*/ 172209 h 568112"/>
                <a:gd name="connsiteX30" fmla="*/ 94094 w 489849"/>
                <a:gd name="connsiteY30" fmla="*/ 154677 h 568112"/>
                <a:gd name="connsiteX31" fmla="*/ 111618 w 489849"/>
                <a:gd name="connsiteY31" fmla="*/ 137146 h 568112"/>
                <a:gd name="connsiteX32" fmla="*/ 392944 w 489849"/>
                <a:gd name="connsiteY32" fmla="*/ 88472 h 568112"/>
                <a:gd name="connsiteX33" fmla="*/ 455673 w 489849"/>
                <a:gd name="connsiteY33" fmla="*/ 151053 h 568112"/>
                <a:gd name="connsiteX34" fmla="*/ 392944 w 489849"/>
                <a:gd name="connsiteY34" fmla="*/ 213634 h 568112"/>
                <a:gd name="connsiteX35" fmla="*/ 330215 w 489849"/>
                <a:gd name="connsiteY35" fmla="*/ 151053 h 568112"/>
                <a:gd name="connsiteX36" fmla="*/ 392944 w 489849"/>
                <a:gd name="connsiteY36" fmla="*/ 88472 h 568112"/>
                <a:gd name="connsiteX37" fmla="*/ 18450 w 489849"/>
                <a:gd name="connsiteY37" fmla="*/ 0 h 568112"/>
                <a:gd name="connsiteX38" fmla="*/ 404971 w 489849"/>
                <a:gd name="connsiteY38" fmla="*/ 0 h 568112"/>
                <a:gd name="connsiteX39" fmla="*/ 423421 w 489849"/>
                <a:gd name="connsiteY39" fmla="*/ 18421 h 568112"/>
                <a:gd name="connsiteX40" fmla="*/ 423421 w 489849"/>
                <a:gd name="connsiteY40" fmla="*/ 70920 h 568112"/>
                <a:gd name="connsiteX41" fmla="*/ 392056 w 489849"/>
                <a:gd name="connsiteY41" fmla="*/ 64473 h 568112"/>
                <a:gd name="connsiteX42" fmla="*/ 328405 w 489849"/>
                <a:gd name="connsiteY42" fmla="*/ 93947 h 568112"/>
                <a:gd name="connsiteX43" fmla="*/ 58117 w 489849"/>
                <a:gd name="connsiteY43" fmla="*/ 93947 h 568112"/>
                <a:gd name="connsiteX44" fmla="*/ 58117 w 489849"/>
                <a:gd name="connsiteY44" fmla="*/ 299340 h 568112"/>
                <a:gd name="connsiteX45" fmla="*/ 79334 w 489849"/>
                <a:gd name="connsiteY45" fmla="*/ 320524 h 568112"/>
                <a:gd name="connsiteX46" fmla="*/ 273056 w 489849"/>
                <a:gd name="connsiteY46" fmla="*/ 320524 h 568112"/>
                <a:gd name="connsiteX47" fmla="*/ 273056 w 489849"/>
                <a:gd name="connsiteY47" fmla="*/ 367497 h 568112"/>
                <a:gd name="connsiteX48" fmla="*/ 79334 w 489849"/>
                <a:gd name="connsiteY48" fmla="*/ 367497 h 568112"/>
                <a:gd name="connsiteX49" fmla="*/ 11992 w 489849"/>
                <a:gd name="connsiteY49" fmla="*/ 299340 h 568112"/>
                <a:gd name="connsiteX50" fmla="*/ 11992 w 489849"/>
                <a:gd name="connsiteY50" fmla="*/ 95789 h 568112"/>
                <a:gd name="connsiteX51" fmla="*/ 0 w 489849"/>
                <a:gd name="connsiteY51" fmla="*/ 78289 h 568112"/>
                <a:gd name="connsiteX52" fmla="*/ 0 w 489849"/>
                <a:gd name="connsiteY52" fmla="*/ 18421 h 568112"/>
                <a:gd name="connsiteX53" fmla="*/ 18450 w 489849"/>
                <a:gd name="connsiteY53" fmla="*/ 0 h 56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9849" h="568112">
                  <a:moveTo>
                    <a:pt x="319112" y="229316"/>
                  </a:moveTo>
                  <a:cubicBezTo>
                    <a:pt x="329264" y="229316"/>
                    <a:pt x="466776" y="229316"/>
                    <a:pt x="466776" y="229316"/>
                  </a:cubicBezTo>
                  <a:cubicBezTo>
                    <a:pt x="479697" y="229316"/>
                    <a:pt x="489849" y="239443"/>
                    <a:pt x="489849" y="252332"/>
                  </a:cubicBezTo>
                  <a:lnTo>
                    <a:pt x="488926" y="394111"/>
                  </a:lnTo>
                  <a:cubicBezTo>
                    <a:pt x="488926" y="406079"/>
                    <a:pt x="478774" y="417127"/>
                    <a:pt x="465854" y="417127"/>
                  </a:cubicBezTo>
                  <a:cubicBezTo>
                    <a:pt x="459393" y="417127"/>
                    <a:pt x="452933" y="413444"/>
                    <a:pt x="448318" y="407920"/>
                  </a:cubicBezTo>
                  <a:lnTo>
                    <a:pt x="440012" y="546017"/>
                  </a:lnTo>
                  <a:cubicBezTo>
                    <a:pt x="439090" y="558906"/>
                    <a:pt x="428938" y="568112"/>
                    <a:pt x="416017" y="568112"/>
                  </a:cubicBezTo>
                  <a:lnTo>
                    <a:pt x="369872" y="568112"/>
                  </a:lnTo>
                  <a:cubicBezTo>
                    <a:pt x="356951" y="568112"/>
                    <a:pt x="346800" y="558906"/>
                    <a:pt x="345877" y="546017"/>
                  </a:cubicBezTo>
                  <a:lnTo>
                    <a:pt x="336648" y="407920"/>
                  </a:lnTo>
                  <a:cubicBezTo>
                    <a:pt x="332956" y="413444"/>
                    <a:pt x="326496" y="417127"/>
                    <a:pt x="319112" y="417127"/>
                  </a:cubicBezTo>
                  <a:cubicBezTo>
                    <a:pt x="307115" y="417127"/>
                    <a:pt x="296963" y="406079"/>
                    <a:pt x="296963" y="394111"/>
                  </a:cubicBezTo>
                  <a:lnTo>
                    <a:pt x="296040" y="252332"/>
                  </a:lnTo>
                  <a:cubicBezTo>
                    <a:pt x="296040" y="239443"/>
                    <a:pt x="306192" y="229316"/>
                    <a:pt x="319112" y="229316"/>
                  </a:cubicBezTo>
                  <a:close/>
                  <a:moveTo>
                    <a:pt x="218220" y="220143"/>
                  </a:moveTo>
                  <a:cubicBezTo>
                    <a:pt x="233254" y="220143"/>
                    <a:pt x="245442" y="232298"/>
                    <a:pt x="245442" y="247291"/>
                  </a:cubicBezTo>
                  <a:cubicBezTo>
                    <a:pt x="245442" y="262284"/>
                    <a:pt x="233254" y="274439"/>
                    <a:pt x="218220" y="274439"/>
                  </a:cubicBezTo>
                  <a:cubicBezTo>
                    <a:pt x="203186" y="274439"/>
                    <a:pt x="190998" y="262284"/>
                    <a:pt x="190998" y="247291"/>
                  </a:cubicBezTo>
                  <a:cubicBezTo>
                    <a:pt x="190998" y="232298"/>
                    <a:pt x="203186" y="220143"/>
                    <a:pt x="218220" y="220143"/>
                  </a:cubicBezTo>
                  <a:close/>
                  <a:moveTo>
                    <a:pt x="124127" y="220143"/>
                  </a:moveTo>
                  <a:cubicBezTo>
                    <a:pt x="139161" y="220143"/>
                    <a:pt x="151349" y="232298"/>
                    <a:pt x="151349" y="247291"/>
                  </a:cubicBezTo>
                  <a:cubicBezTo>
                    <a:pt x="151349" y="262284"/>
                    <a:pt x="139161" y="274439"/>
                    <a:pt x="124127" y="274439"/>
                  </a:cubicBezTo>
                  <a:cubicBezTo>
                    <a:pt x="109093" y="274439"/>
                    <a:pt x="96905" y="262284"/>
                    <a:pt x="96905" y="247291"/>
                  </a:cubicBezTo>
                  <a:cubicBezTo>
                    <a:pt x="96905" y="232298"/>
                    <a:pt x="109093" y="220143"/>
                    <a:pt x="124127" y="220143"/>
                  </a:cubicBezTo>
                  <a:close/>
                  <a:moveTo>
                    <a:pt x="111618" y="137146"/>
                  </a:moveTo>
                  <a:lnTo>
                    <a:pt x="249963" y="137146"/>
                  </a:lnTo>
                  <a:cubicBezTo>
                    <a:pt x="259186" y="137146"/>
                    <a:pt x="267487" y="144528"/>
                    <a:pt x="267487" y="154677"/>
                  </a:cubicBezTo>
                  <a:cubicBezTo>
                    <a:pt x="267487" y="164827"/>
                    <a:pt x="259186" y="172209"/>
                    <a:pt x="249963" y="172209"/>
                  </a:cubicBezTo>
                  <a:lnTo>
                    <a:pt x="111618" y="172209"/>
                  </a:lnTo>
                  <a:cubicBezTo>
                    <a:pt x="101472" y="172209"/>
                    <a:pt x="94094" y="163905"/>
                    <a:pt x="94094" y="154677"/>
                  </a:cubicBezTo>
                  <a:cubicBezTo>
                    <a:pt x="94094" y="144528"/>
                    <a:pt x="101472" y="137146"/>
                    <a:pt x="111618" y="137146"/>
                  </a:cubicBezTo>
                  <a:close/>
                  <a:moveTo>
                    <a:pt x="392944" y="88472"/>
                  </a:moveTo>
                  <a:cubicBezTo>
                    <a:pt x="427588" y="88472"/>
                    <a:pt x="455673" y="116490"/>
                    <a:pt x="455673" y="151053"/>
                  </a:cubicBezTo>
                  <a:cubicBezTo>
                    <a:pt x="455673" y="185616"/>
                    <a:pt x="427588" y="213634"/>
                    <a:pt x="392944" y="213634"/>
                  </a:cubicBezTo>
                  <a:cubicBezTo>
                    <a:pt x="358300" y="213634"/>
                    <a:pt x="330215" y="185616"/>
                    <a:pt x="330215" y="151053"/>
                  </a:cubicBezTo>
                  <a:cubicBezTo>
                    <a:pt x="330215" y="116490"/>
                    <a:pt x="358300" y="88472"/>
                    <a:pt x="392944" y="88472"/>
                  </a:cubicBezTo>
                  <a:close/>
                  <a:moveTo>
                    <a:pt x="18450" y="0"/>
                  </a:moveTo>
                  <a:lnTo>
                    <a:pt x="404971" y="0"/>
                  </a:lnTo>
                  <a:cubicBezTo>
                    <a:pt x="415119" y="0"/>
                    <a:pt x="423421" y="8289"/>
                    <a:pt x="423421" y="18421"/>
                  </a:cubicBezTo>
                  <a:lnTo>
                    <a:pt x="423421" y="70920"/>
                  </a:lnTo>
                  <a:cubicBezTo>
                    <a:pt x="414196" y="67236"/>
                    <a:pt x="403126" y="64473"/>
                    <a:pt x="392056" y="64473"/>
                  </a:cubicBezTo>
                  <a:cubicBezTo>
                    <a:pt x="367149" y="64473"/>
                    <a:pt x="344087" y="75526"/>
                    <a:pt x="328405" y="93947"/>
                  </a:cubicBezTo>
                  <a:lnTo>
                    <a:pt x="58117" y="93947"/>
                  </a:lnTo>
                  <a:lnTo>
                    <a:pt x="58117" y="299340"/>
                  </a:lnTo>
                  <a:cubicBezTo>
                    <a:pt x="58117" y="311313"/>
                    <a:pt x="68264" y="320524"/>
                    <a:pt x="79334" y="320524"/>
                  </a:cubicBezTo>
                  <a:lnTo>
                    <a:pt x="273056" y="320524"/>
                  </a:lnTo>
                  <a:lnTo>
                    <a:pt x="273056" y="367497"/>
                  </a:lnTo>
                  <a:lnTo>
                    <a:pt x="79334" y="367497"/>
                  </a:lnTo>
                  <a:cubicBezTo>
                    <a:pt x="42434" y="367497"/>
                    <a:pt x="11992" y="337103"/>
                    <a:pt x="11992" y="299340"/>
                  </a:cubicBezTo>
                  <a:lnTo>
                    <a:pt x="11992" y="95789"/>
                  </a:lnTo>
                  <a:cubicBezTo>
                    <a:pt x="5535" y="93026"/>
                    <a:pt x="0" y="86578"/>
                    <a:pt x="0" y="78289"/>
                  </a:cubicBezTo>
                  <a:lnTo>
                    <a:pt x="0" y="18421"/>
                  </a:lnTo>
                  <a:cubicBezTo>
                    <a:pt x="0" y="8289"/>
                    <a:pt x="8302" y="0"/>
                    <a:pt x="18450"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dirty="0">
                <a:solidFill>
                  <a:schemeClr val="tx1"/>
                </a:solidFill>
                <a:latin typeface="微软雅黑"/>
                <a:ea typeface="微软雅黑"/>
                <a:cs typeface="思源黑体旧字形 Light" panose="020B0300000000000000" charset="-128"/>
                <a:sym typeface="微软雅黑"/>
              </a:endParaRPr>
            </a:p>
          </p:txBody>
        </p:sp>
        <p:sp>
          <p:nvSpPr>
            <p:cNvPr id="21" name="图形"/>
            <p:cNvSpPr/>
            <p:nvPr>
              <p:custDataLst>
                <p:tags r:id="rId11"/>
              </p:custDataLst>
            </p:nvPr>
          </p:nvSpPr>
          <p:spPr>
            <a:xfrm>
              <a:off x="1275" y="3794"/>
              <a:ext cx="936" cy="936"/>
            </a:xfrm>
            <a:prstGeom prst="ellipse">
              <a:avLst/>
            </a:prstGeom>
            <a:solidFill>
              <a:schemeClr val="accent1"/>
            </a:solidFill>
            <a:ln>
              <a:noFill/>
            </a:ln>
            <a:effectLst>
              <a:outerShdw blurRad="762000" dist="254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latin typeface="微软雅黑"/>
                <a:ea typeface="微软雅黑"/>
                <a:cs typeface="思源黑体旧字形 Light" panose="020B0300000000000000" charset="-128"/>
                <a:sym typeface="微软雅黑"/>
              </a:endParaRPr>
            </a:p>
          </p:txBody>
        </p:sp>
        <p:sp>
          <p:nvSpPr>
            <p:cNvPr id="22" name="图形"/>
            <p:cNvSpPr/>
            <p:nvPr>
              <p:custDataLst>
                <p:tags r:id="rId12"/>
              </p:custDataLst>
            </p:nvPr>
          </p:nvSpPr>
          <p:spPr>
            <a:xfrm>
              <a:off x="1512" y="3994"/>
              <a:ext cx="463" cy="537"/>
            </a:xfrm>
            <a:custGeom>
              <a:avLst/>
              <a:gdLst>
                <a:gd name="connsiteX0" fmla="*/ 319112 w 489849"/>
                <a:gd name="connsiteY0" fmla="*/ 229316 h 568112"/>
                <a:gd name="connsiteX1" fmla="*/ 466776 w 489849"/>
                <a:gd name="connsiteY1" fmla="*/ 229316 h 568112"/>
                <a:gd name="connsiteX2" fmla="*/ 489849 w 489849"/>
                <a:gd name="connsiteY2" fmla="*/ 252332 h 568112"/>
                <a:gd name="connsiteX3" fmla="*/ 488926 w 489849"/>
                <a:gd name="connsiteY3" fmla="*/ 394111 h 568112"/>
                <a:gd name="connsiteX4" fmla="*/ 465854 w 489849"/>
                <a:gd name="connsiteY4" fmla="*/ 417127 h 568112"/>
                <a:gd name="connsiteX5" fmla="*/ 448318 w 489849"/>
                <a:gd name="connsiteY5" fmla="*/ 407920 h 568112"/>
                <a:gd name="connsiteX6" fmla="*/ 440012 w 489849"/>
                <a:gd name="connsiteY6" fmla="*/ 546017 h 568112"/>
                <a:gd name="connsiteX7" fmla="*/ 416017 w 489849"/>
                <a:gd name="connsiteY7" fmla="*/ 568112 h 568112"/>
                <a:gd name="connsiteX8" fmla="*/ 369872 w 489849"/>
                <a:gd name="connsiteY8" fmla="*/ 568112 h 568112"/>
                <a:gd name="connsiteX9" fmla="*/ 345877 w 489849"/>
                <a:gd name="connsiteY9" fmla="*/ 546017 h 568112"/>
                <a:gd name="connsiteX10" fmla="*/ 336648 w 489849"/>
                <a:gd name="connsiteY10" fmla="*/ 407920 h 568112"/>
                <a:gd name="connsiteX11" fmla="*/ 319112 w 489849"/>
                <a:gd name="connsiteY11" fmla="*/ 417127 h 568112"/>
                <a:gd name="connsiteX12" fmla="*/ 296963 w 489849"/>
                <a:gd name="connsiteY12" fmla="*/ 394111 h 568112"/>
                <a:gd name="connsiteX13" fmla="*/ 296040 w 489849"/>
                <a:gd name="connsiteY13" fmla="*/ 252332 h 568112"/>
                <a:gd name="connsiteX14" fmla="*/ 319112 w 489849"/>
                <a:gd name="connsiteY14" fmla="*/ 229316 h 568112"/>
                <a:gd name="connsiteX15" fmla="*/ 218220 w 489849"/>
                <a:gd name="connsiteY15" fmla="*/ 220143 h 568112"/>
                <a:gd name="connsiteX16" fmla="*/ 245442 w 489849"/>
                <a:gd name="connsiteY16" fmla="*/ 247291 h 568112"/>
                <a:gd name="connsiteX17" fmla="*/ 218220 w 489849"/>
                <a:gd name="connsiteY17" fmla="*/ 274439 h 568112"/>
                <a:gd name="connsiteX18" fmla="*/ 190998 w 489849"/>
                <a:gd name="connsiteY18" fmla="*/ 247291 h 568112"/>
                <a:gd name="connsiteX19" fmla="*/ 218220 w 489849"/>
                <a:gd name="connsiteY19" fmla="*/ 220143 h 568112"/>
                <a:gd name="connsiteX20" fmla="*/ 124127 w 489849"/>
                <a:gd name="connsiteY20" fmla="*/ 220143 h 568112"/>
                <a:gd name="connsiteX21" fmla="*/ 151349 w 489849"/>
                <a:gd name="connsiteY21" fmla="*/ 247291 h 568112"/>
                <a:gd name="connsiteX22" fmla="*/ 124127 w 489849"/>
                <a:gd name="connsiteY22" fmla="*/ 274439 h 568112"/>
                <a:gd name="connsiteX23" fmla="*/ 96905 w 489849"/>
                <a:gd name="connsiteY23" fmla="*/ 247291 h 568112"/>
                <a:gd name="connsiteX24" fmla="*/ 124127 w 489849"/>
                <a:gd name="connsiteY24" fmla="*/ 220143 h 568112"/>
                <a:gd name="connsiteX25" fmla="*/ 111618 w 489849"/>
                <a:gd name="connsiteY25" fmla="*/ 137146 h 568112"/>
                <a:gd name="connsiteX26" fmla="*/ 249963 w 489849"/>
                <a:gd name="connsiteY26" fmla="*/ 137146 h 568112"/>
                <a:gd name="connsiteX27" fmla="*/ 267487 w 489849"/>
                <a:gd name="connsiteY27" fmla="*/ 154677 h 568112"/>
                <a:gd name="connsiteX28" fmla="*/ 249963 w 489849"/>
                <a:gd name="connsiteY28" fmla="*/ 172209 h 568112"/>
                <a:gd name="connsiteX29" fmla="*/ 111618 w 489849"/>
                <a:gd name="connsiteY29" fmla="*/ 172209 h 568112"/>
                <a:gd name="connsiteX30" fmla="*/ 94094 w 489849"/>
                <a:gd name="connsiteY30" fmla="*/ 154677 h 568112"/>
                <a:gd name="connsiteX31" fmla="*/ 111618 w 489849"/>
                <a:gd name="connsiteY31" fmla="*/ 137146 h 568112"/>
                <a:gd name="connsiteX32" fmla="*/ 392944 w 489849"/>
                <a:gd name="connsiteY32" fmla="*/ 88472 h 568112"/>
                <a:gd name="connsiteX33" fmla="*/ 455673 w 489849"/>
                <a:gd name="connsiteY33" fmla="*/ 151053 h 568112"/>
                <a:gd name="connsiteX34" fmla="*/ 392944 w 489849"/>
                <a:gd name="connsiteY34" fmla="*/ 213634 h 568112"/>
                <a:gd name="connsiteX35" fmla="*/ 330215 w 489849"/>
                <a:gd name="connsiteY35" fmla="*/ 151053 h 568112"/>
                <a:gd name="connsiteX36" fmla="*/ 392944 w 489849"/>
                <a:gd name="connsiteY36" fmla="*/ 88472 h 568112"/>
                <a:gd name="connsiteX37" fmla="*/ 18450 w 489849"/>
                <a:gd name="connsiteY37" fmla="*/ 0 h 568112"/>
                <a:gd name="connsiteX38" fmla="*/ 404971 w 489849"/>
                <a:gd name="connsiteY38" fmla="*/ 0 h 568112"/>
                <a:gd name="connsiteX39" fmla="*/ 423421 w 489849"/>
                <a:gd name="connsiteY39" fmla="*/ 18421 h 568112"/>
                <a:gd name="connsiteX40" fmla="*/ 423421 w 489849"/>
                <a:gd name="connsiteY40" fmla="*/ 70920 h 568112"/>
                <a:gd name="connsiteX41" fmla="*/ 392056 w 489849"/>
                <a:gd name="connsiteY41" fmla="*/ 64473 h 568112"/>
                <a:gd name="connsiteX42" fmla="*/ 328405 w 489849"/>
                <a:gd name="connsiteY42" fmla="*/ 93947 h 568112"/>
                <a:gd name="connsiteX43" fmla="*/ 58117 w 489849"/>
                <a:gd name="connsiteY43" fmla="*/ 93947 h 568112"/>
                <a:gd name="connsiteX44" fmla="*/ 58117 w 489849"/>
                <a:gd name="connsiteY44" fmla="*/ 299340 h 568112"/>
                <a:gd name="connsiteX45" fmla="*/ 79334 w 489849"/>
                <a:gd name="connsiteY45" fmla="*/ 320524 h 568112"/>
                <a:gd name="connsiteX46" fmla="*/ 273056 w 489849"/>
                <a:gd name="connsiteY46" fmla="*/ 320524 h 568112"/>
                <a:gd name="connsiteX47" fmla="*/ 273056 w 489849"/>
                <a:gd name="connsiteY47" fmla="*/ 367497 h 568112"/>
                <a:gd name="connsiteX48" fmla="*/ 79334 w 489849"/>
                <a:gd name="connsiteY48" fmla="*/ 367497 h 568112"/>
                <a:gd name="connsiteX49" fmla="*/ 11992 w 489849"/>
                <a:gd name="connsiteY49" fmla="*/ 299340 h 568112"/>
                <a:gd name="connsiteX50" fmla="*/ 11992 w 489849"/>
                <a:gd name="connsiteY50" fmla="*/ 95789 h 568112"/>
                <a:gd name="connsiteX51" fmla="*/ 0 w 489849"/>
                <a:gd name="connsiteY51" fmla="*/ 78289 h 568112"/>
                <a:gd name="connsiteX52" fmla="*/ 0 w 489849"/>
                <a:gd name="connsiteY52" fmla="*/ 18421 h 568112"/>
                <a:gd name="connsiteX53" fmla="*/ 18450 w 489849"/>
                <a:gd name="connsiteY53" fmla="*/ 0 h 56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9849" h="568112">
                  <a:moveTo>
                    <a:pt x="319112" y="229316"/>
                  </a:moveTo>
                  <a:cubicBezTo>
                    <a:pt x="329264" y="229316"/>
                    <a:pt x="466776" y="229316"/>
                    <a:pt x="466776" y="229316"/>
                  </a:cubicBezTo>
                  <a:cubicBezTo>
                    <a:pt x="479697" y="229316"/>
                    <a:pt x="489849" y="239443"/>
                    <a:pt x="489849" y="252332"/>
                  </a:cubicBezTo>
                  <a:lnTo>
                    <a:pt x="488926" y="394111"/>
                  </a:lnTo>
                  <a:cubicBezTo>
                    <a:pt x="488926" y="406079"/>
                    <a:pt x="478774" y="417127"/>
                    <a:pt x="465854" y="417127"/>
                  </a:cubicBezTo>
                  <a:cubicBezTo>
                    <a:pt x="459393" y="417127"/>
                    <a:pt x="452933" y="413444"/>
                    <a:pt x="448318" y="407920"/>
                  </a:cubicBezTo>
                  <a:lnTo>
                    <a:pt x="440012" y="546017"/>
                  </a:lnTo>
                  <a:cubicBezTo>
                    <a:pt x="439090" y="558906"/>
                    <a:pt x="428938" y="568112"/>
                    <a:pt x="416017" y="568112"/>
                  </a:cubicBezTo>
                  <a:lnTo>
                    <a:pt x="369872" y="568112"/>
                  </a:lnTo>
                  <a:cubicBezTo>
                    <a:pt x="356951" y="568112"/>
                    <a:pt x="346800" y="558906"/>
                    <a:pt x="345877" y="546017"/>
                  </a:cubicBezTo>
                  <a:lnTo>
                    <a:pt x="336648" y="407920"/>
                  </a:lnTo>
                  <a:cubicBezTo>
                    <a:pt x="332956" y="413444"/>
                    <a:pt x="326496" y="417127"/>
                    <a:pt x="319112" y="417127"/>
                  </a:cubicBezTo>
                  <a:cubicBezTo>
                    <a:pt x="307115" y="417127"/>
                    <a:pt x="296963" y="406079"/>
                    <a:pt x="296963" y="394111"/>
                  </a:cubicBezTo>
                  <a:lnTo>
                    <a:pt x="296040" y="252332"/>
                  </a:lnTo>
                  <a:cubicBezTo>
                    <a:pt x="296040" y="239443"/>
                    <a:pt x="306192" y="229316"/>
                    <a:pt x="319112" y="229316"/>
                  </a:cubicBezTo>
                  <a:close/>
                  <a:moveTo>
                    <a:pt x="218220" y="220143"/>
                  </a:moveTo>
                  <a:cubicBezTo>
                    <a:pt x="233254" y="220143"/>
                    <a:pt x="245442" y="232298"/>
                    <a:pt x="245442" y="247291"/>
                  </a:cubicBezTo>
                  <a:cubicBezTo>
                    <a:pt x="245442" y="262284"/>
                    <a:pt x="233254" y="274439"/>
                    <a:pt x="218220" y="274439"/>
                  </a:cubicBezTo>
                  <a:cubicBezTo>
                    <a:pt x="203186" y="274439"/>
                    <a:pt x="190998" y="262284"/>
                    <a:pt x="190998" y="247291"/>
                  </a:cubicBezTo>
                  <a:cubicBezTo>
                    <a:pt x="190998" y="232298"/>
                    <a:pt x="203186" y="220143"/>
                    <a:pt x="218220" y="220143"/>
                  </a:cubicBezTo>
                  <a:close/>
                  <a:moveTo>
                    <a:pt x="124127" y="220143"/>
                  </a:moveTo>
                  <a:cubicBezTo>
                    <a:pt x="139161" y="220143"/>
                    <a:pt x="151349" y="232298"/>
                    <a:pt x="151349" y="247291"/>
                  </a:cubicBezTo>
                  <a:cubicBezTo>
                    <a:pt x="151349" y="262284"/>
                    <a:pt x="139161" y="274439"/>
                    <a:pt x="124127" y="274439"/>
                  </a:cubicBezTo>
                  <a:cubicBezTo>
                    <a:pt x="109093" y="274439"/>
                    <a:pt x="96905" y="262284"/>
                    <a:pt x="96905" y="247291"/>
                  </a:cubicBezTo>
                  <a:cubicBezTo>
                    <a:pt x="96905" y="232298"/>
                    <a:pt x="109093" y="220143"/>
                    <a:pt x="124127" y="220143"/>
                  </a:cubicBezTo>
                  <a:close/>
                  <a:moveTo>
                    <a:pt x="111618" y="137146"/>
                  </a:moveTo>
                  <a:lnTo>
                    <a:pt x="249963" y="137146"/>
                  </a:lnTo>
                  <a:cubicBezTo>
                    <a:pt x="259186" y="137146"/>
                    <a:pt x="267487" y="144528"/>
                    <a:pt x="267487" y="154677"/>
                  </a:cubicBezTo>
                  <a:cubicBezTo>
                    <a:pt x="267487" y="164827"/>
                    <a:pt x="259186" y="172209"/>
                    <a:pt x="249963" y="172209"/>
                  </a:cubicBezTo>
                  <a:lnTo>
                    <a:pt x="111618" y="172209"/>
                  </a:lnTo>
                  <a:cubicBezTo>
                    <a:pt x="101472" y="172209"/>
                    <a:pt x="94094" y="163905"/>
                    <a:pt x="94094" y="154677"/>
                  </a:cubicBezTo>
                  <a:cubicBezTo>
                    <a:pt x="94094" y="144528"/>
                    <a:pt x="101472" y="137146"/>
                    <a:pt x="111618" y="137146"/>
                  </a:cubicBezTo>
                  <a:close/>
                  <a:moveTo>
                    <a:pt x="392944" y="88472"/>
                  </a:moveTo>
                  <a:cubicBezTo>
                    <a:pt x="427588" y="88472"/>
                    <a:pt x="455673" y="116490"/>
                    <a:pt x="455673" y="151053"/>
                  </a:cubicBezTo>
                  <a:cubicBezTo>
                    <a:pt x="455673" y="185616"/>
                    <a:pt x="427588" y="213634"/>
                    <a:pt x="392944" y="213634"/>
                  </a:cubicBezTo>
                  <a:cubicBezTo>
                    <a:pt x="358300" y="213634"/>
                    <a:pt x="330215" y="185616"/>
                    <a:pt x="330215" y="151053"/>
                  </a:cubicBezTo>
                  <a:cubicBezTo>
                    <a:pt x="330215" y="116490"/>
                    <a:pt x="358300" y="88472"/>
                    <a:pt x="392944" y="88472"/>
                  </a:cubicBezTo>
                  <a:close/>
                  <a:moveTo>
                    <a:pt x="18450" y="0"/>
                  </a:moveTo>
                  <a:lnTo>
                    <a:pt x="404971" y="0"/>
                  </a:lnTo>
                  <a:cubicBezTo>
                    <a:pt x="415119" y="0"/>
                    <a:pt x="423421" y="8289"/>
                    <a:pt x="423421" y="18421"/>
                  </a:cubicBezTo>
                  <a:lnTo>
                    <a:pt x="423421" y="70920"/>
                  </a:lnTo>
                  <a:cubicBezTo>
                    <a:pt x="414196" y="67236"/>
                    <a:pt x="403126" y="64473"/>
                    <a:pt x="392056" y="64473"/>
                  </a:cubicBezTo>
                  <a:cubicBezTo>
                    <a:pt x="367149" y="64473"/>
                    <a:pt x="344087" y="75526"/>
                    <a:pt x="328405" y="93947"/>
                  </a:cubicBezTo>
                  <a:lnTo>
                    <a:pt x="58117" y="93947"/>
                  </a:lnTo>
                  <a:lnTo>
                    <a:pt x="58117" y="299340"/>
                  </a:lnTo>
                  <a:cubicBezTo>
                    <a:pt x="58117" y="311313"/>
                    <a:pt x="68264" y="320524"/>
                    <a:pt x="79334" y="320524"/>
                  </a:cubicBezTo>
                  <a:lnTo>
                    <a:pt x="273056" y="320524"/>
                  </a:lnTo>
                  <a:lnTo>
                    <a:pt x="273056" y="367497"/>
                  </a:lnTo>
                  <a:lnTo>
                    <a:pt x="79334" y="367497"/>
                  </a:lnTo>
                  <a:cubicBezTo>
                    <a:pt x="42434" y="367497"/>
                    <a:pt x="11992" y="337103"/>
                    <a:pt x="11992" y="299340"/>
                  </a:cubicBezTo>
                  <a:lnTo>
                    <a:pt x="11992" y="95789"/>
                  </a:lnTo>
                  <a:cubicBezTo>
                    <a:pt x="5535" y="93026"/>
                    <a:pt x="0" y="86578"/>
                    <a:pt x="0" y="78289"/>
                  </a:cubicBezTo>
                  <a:lnTo>
                    <a:pt x="0" y="18421"/>
                  </a:lnTo>
                  <a:cubicBezTo>
                    <a:pt x="0" y="8289"/>
                    <a:pt x="8302" y="0"/>
                    <a:pt x="18450"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dirty="0">
                <a:solidFill>
                  <a:schemeClr val="tx1"/>
                </a:solidFill>
                <a:latin typeface="微软雅黑"/>
                <a:ea typeface="微软雅黑"/>
                <a:cs typeface="思源黑体旧字形 Light" panose="020B0300000000000000" charset="-128"/>
                <a:sym typeface="微软雅黑"/>
              </a:endParaRPr>
            </a:p>
          </p:txBody>
        </p:sp>
        <p:sp>
          <p:nvSpPr>
            <p:cNvPr id="15" name="图形"/>
            <p:cNvSpPr/>
            <p:nvPr>
              <p:custDataLst>
                <p:tags r:id="rId13"/>
              </p:custDataLst>
            </p:nvPr>
          </p:nvSpPr>
          <p:spPr>
            <a:xfrm>
              <a:off x="1337" y="6519"/>
              <a:ext cx="936" cy="936"/>
            </a:xfrm>
            <a:prstGeom prst="ellipse">
              <a:avLst/>
            </a:prstGeom>
            <a:solidFill>
              <a:schemeClr val="accent2"/>
            </a:solidFill>
            <a:ln>
              <a:noFill/>
            </a:ln>
            <a:effectLst>
              <a:outerShdw blurRad="762000" dist="254000" dir="5400000" algn="t" rotWithShape="0">
                <a:schemeClr val="accent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36000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r" defTabSz="914400"/>
              <a:endParaRPr lang="zh-CN" altLang="en-US" sz="1400" b="1" dirty="0">
                <a:latin typeface="微软雅黑"/>
                <a:ea typeface="微软雅黑"/>
                <a:cs typeface="思源黑体旧字形 Light" panose="020B0300000000000000" charset="-128"/>
                <a:sym typeface="微软雅黑"/>
              </a:endParaRPr>
            </a:p>
          </p:txBody>
        </p:sp>
        <p:sp>
          <p:nvSpPr>
            <p:cNvPr id="16" name="图形"/>
            <p:cNvSpPr/>
            <p:nvPr>
              <p:custDataLst>
                <p:tags r:id="rId14"/>
              </p:custDataLst>
            </p:nvPr>
          </p:nvSpPr>
          <p:spPr>
            <a:xfrm>
              <a:off x="1574" y="6719"/>
              <a:ext cx="463" cy="537"/>
            </a:xfrm>
            <a:custGeom>
              <a:avLst/>
              <a:gdLst>
                <a:gd name="connsiteX0" fmla="*/ 319112 w 489849"/>
                <a:gd name="connsiteY0" fmla="*/ 229316 h 568112"/>
                <a:gd name="connsiteX1" fmla="*/ 466776 w 489849"/>
                <a:gd name="connsiteY1" fmla="*/ 229316 h 568112"/>
                <a:gd name="connsiteX2" fmla="*/ 489849 w 489849"/>
                <a:gd name="connsiteY2" fmla="*/ 252332 h 568112"/>
                <a:gd name="connsiteX3" fmla="*/ 488926 w 489849"/>
                <a:gd name="connsiteY3" fmla="*/ 394111 h 568112"/>
                <a:gd name="connsiteX4" fmla="*/ 465854 w 489849"/>
                <a:gd name="connsiteY4" fmla="*/ 417127 h 568112"/>
                <a:gd name="connsiteX5" fmla="*/ 448318 w 489849"/>
                <a:gd name="connsiteY5" fmla="*/ 407920 h 568112"/>
                <a:gd name="connsiteX6" fmla="*/ 440012 w 489849"/>
                <a:gd name="connsiteY6" fmla="*/ 546017 h 568112"/>
                <a:gd name="connsiteX7" fmla="*/ 416017 w 489849"/>
                <a:gd name="connsiteY7" fmla="*/ 568112 h 568112"/>
                <a:gd name="connsiteX8" fmla="*/ 369872 w 489849"/>
                <a:gd name="connsiteY8" fmla="*/ 568112 h 568112"/>
                <a:gd name="connsiteX9" fmla="*/ 345877 w 489849"/>
                <a:gd name="connsiteY9" fmla="*/ 546017 h 568112"/>
                <a:gd name="connsiteX10" fmla="*/ 336648 w 489849"/>
                <a:gd name="connsiteY10" fmla="*/ 407920 h 568112"/>
                <a:gd name="connsiteX11" fmla="*/ 319112 w 489849"/>
                <a:gd name="connsiteY11" fmla="*/ 417127 h 568112"/>
                <a:gd name="connsiteX12" fmla="*/ 296963 w 489849"/>
                <a:gd name="connsiteY12" fmla="*/ 394111 h 568112"/>
                <a:gd name="connsiteX13" fmla="*/ 296040 w 489849"/>
                <a:gd name="connsiteY13" fmla="*/ 252332 h 568112"/>
                <a:gd name="connsiteX14" fmla="*/ 319112 w 489849"/>
                <a:gd name="connsiteY14" fmla="*/ 229316 h 568112"/>
                <a:gd name="connsiteX15" fmla="*/ 218220 w 489849"/>
                <a:gd name="connsiteY15" fmla="*/ 220143 h 568112"/>
                <a:gd name="connsiteX16" fmla="*/ 245442 w 489849"/>
                <a:gd name="connsiteY16" fmla="*/ 247291 h 568112"/>
                <a:gd name="connsiteX17" fmla="*/ 218220 w 489849"/>
                <a:gd name="connsiteY17" fmla="*/ 274439 h 568112"/>
                <a:gd name="connsiteX18" fmla="*/ 190998 w 489849"/>
                <a:gd name="connsiteY18" fmla="*/ 247291 h 568112"/>
                <a:gd name="connsiteX19" fmla="*/ 218220 w 489849"/>
                <a:gd name="connsiteY19" fmla="*/ 220143 h 568112"/>
                <a:gd name="connsiteX20" fmla="*/ 124127 w 489849"/>
                <a:gd name="connsiteY20" fmla="*/ 220143 h 568112"/>
                <a:gd name="connsiteX21" fmla="*/ 151349 w 489849"/>
                <a:gd name="connsiteY21" fmla="*/ 247291 h 568112"/>
                <a:gd name="connsiteX22" fmla="*/ 124127 w 489849"/>
                <a:gd name="connsiteY22" fmla="*/ 274439 h 568112"/>
                <a:gd name="connsiteX23" fmla="*/ 96905 w 489849"/>
                <a:gd name="connsiteY23" fmla="*/ 247291 h 568112"/>
                <a:gd name="connsiteX24" fmla="*/ 124127 w 489849"/>
                <a:gd name="connsiteY24" fmla="*/ 220143 h 568112"/>
                <a:gd name="connsiteX25" fmla="*/ 111618 w 489849"/>
                <a:gd name="connsiteY25" fmla="*/ 137146 h 568112"/>
                <a:gd name="connsiteX26" fmla="*/ 249963 w 489849"/>
                <a:gd name="connsiteY26" fmla="*/ 137146 h 568112"/>
                <a:gd name="connsiteX27" fmla="*/ 267487 w 489849"/>
                <a:gd name="connsiteY27" fmla="*/ 154677 h 568112"/>
                <a:gd name="connsiteX28" fmla="*/ 249963 w 489849"/>
                <a:gd name="connsiteY28" fmla="*/ 172209 h 568112"/>
                <a:gd name="connsiteX29" fmla="*/ 111618 w 489849"/>
                <a:gd name="connsiteY29" fmla="*/ 172209 h 568112"/>
                <a:gd name="connsiteX30" fmla="*/ 94094 w 489849"/>
                <a:gd name="connsiteY30" fmla="*/ 154677 h 568112"/>
                <a:gd name="connsiteX31" fmla="*/ 111618 w 489849"/>
                <a:gd name="connsiteY31" fmla="*/ 137146 h 568112"/>
                <a:gd name="connsiteX32" fmla="*/ 392944 w 489849"/>
                <a:gd name="connsiteY32" fmla="*/ 88472 h 568112"/>
                <a:gd name="connsiteX33" fmla="*/ 455673 w 489849"/>
                <a:gd name="connsiteY33" fmla="*/ 151053 h 568112"/>
                <a:gd name="connsiteX34" fmla="*/ 392944 w 489849"/>
                <a:gd name="connsiteY34" fmla="*/ 213634 h 568112"/>
                <a:gd name="connsiteX35" fmla="*/ 330215 w 489849"/>
                <a:gd name="connsiteY35" fmla="*/ 151053 h 568112"/>
                <a:gd name="connsiteX36" fmla="*/ 392944 w 489849"/>
                <a:gd name="connsiteY36" fmla="*/ 88472 h 568112"/>
                <a:gd name="connsiteX37" fmla="*/ 18450 w 489849"/>
                <a:gd name="connsiteY37" fmla="*/ 0 h 568112"/>
                <a:gd name="connsiteX38" fmla="*/ 404971 w 489849"/>
                <a:gd name="connsiteY38" fmla="*/ 0 h 568112"/>
                <a:gd name="connsiteX39" fmla="*/ 423421 w 489849"/>
                <a:gd name="connsiteY39" fmla="*/ 18421 h 568112"/>
                <a:gd name="connsiteX40" fmla="*/ 423421 w 489849"/>
                <a:gd name="connsiteY40" fmla="*/ 70920 h 568112"/>
                <a:gd name="connsiteX41" fmla="*/ 392056 w 489849"/>
                <a:gd name="connsiteY41" fmla="*/ 64473 h 568112"/>
                <a:gd name="connsiteX42" fmla="*/ 328405 w 489849"/>
                <a:gd name="connsiteY42" fmla="*/ 93947 h 568112"/>
                <a:gd name="connsiteX43" fmla="*/ 58117 w 489849"/>
                <a:gd name="connsiteY43" fmla="*/ 93947 h 568112"/>
                <a:gd name="connsiteX44" fmla="*/ 58117 w 489849"/>
                <a:gd name="connsiteY44" fmla="*/ 299340 h 568112"/>
                <a:gd name="connsiteX45" fmla="*/ 79334 w 489849"/>
                <a:gd name="connsiteY45" fmla="*/ 320524 h 568112"/>
                <a:gd name="connsiteX46" fmla="*/ 273056 w 489849"/>
                <a:gd name="connsiteY46" fmla="*/ 320524 h 568112"/>
                <a:gd name="connsiteX47" fmla="*/ 273056 w 489849"/>
                <a:gd name="connsiteY47" fmla="*/ 367497 h 568112"/>
                <a:gd name="connsiteX48" fmla="*/ 79334 w 489849"/>
                <a:gd name="connsiteY48" fmla="*/ 367497 h 568112"/>
                <a:gd name="connsiteX49" fmla="*/ 11992 w 489849"/>
                <a:gd name="connsiteY49" fmla="*/ 299340 h 568112"/>
                <a:gd name="connsiteX50" fmla="*/ 11992 w 489849"/>
                <a:gd name="connsiteY50" fmla="*/ 95789 h 568112"/>
                <a:gd name="connsiteX51" fmla="*/ 0 w 489849"/>
                <a:gd name="connsiteY51" fmla="*/ 78289 h 568112"/>
                <a:gd name="connsiteX52" fmla="*/ 0 w 489849"/>
                <a:gd name="connsiteY52" fmla="*/ 18421 h 568112"/>
                <a:gd name="connsiteX53" fmla="*/ 18450 w 489849"/>
                <a:gd name="connsiteY53" fmla="*/ 0 h 56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89849" h="568112">
                  <a:moveTo>
                    <a:pt x="319112" y="229316"/>
                  </a:moveTo>
                  <a:cubicBezTo>
                    <a:pt x="329264" y="229316"/>
                    <a:pt x="466776" y="229316"/>
                    <a:pt x="466776" y="229316"/>
                  </a:cubicBezTo>
                  <a:cubicBezTo>
                    <a:pt x="479697" y="229316"/>
                    <a:pt x="489849" y="239443"/>
                    <a:pt x="489849" y="252332"/>
                  </a:cubicBezTo>
                  <a:lnTo>
                    <a:pt x="488926" y="394111"/>
                  </a:lnTo>
                  <a:cubicBezTo>
                    <a:pt x="488926" y="406079"/>
                    <a:pt x="478774" y="417127"/>
                    <a:pt x="465854" y="417127"/>
                  </a:cubicBezTo>
                  <a:cubicBezTo>
                    <a:pt x="459393" y="417127"/>
                    <a:pt x="452933" y="413444"/>
                    <a:pt x="448318" y="407920"/>
                  </a:cubicBezTo>
                  <a:lnTo>
                    <a:pt x="440012" y="546017"/>
                  </a:lnTo>
                  <a:cubicBezTo>
                    <a:pt x="439090" y="558906"/>
                    <a:pt x="428938" y="568112"/>
                    <a:pt x="416017" y="568112"/>
                  </a:cubicBezTo>
                  <a:lnTo>
                    <a:pt x="369872" y="568112"/>
                  </a:lnTo>
                  <a:cubicBezTo>
                    <a:pt x="356951" y="568112"/>
                    <a:pt x="346800" y="558906"/>
                    <a:pt x="345877" y="546017"/>
                  </a:cubicBezTo>
                  <a:lnTo>
                    <a:pt x="336648" y="407920"/>
                  </a:lnTo>
                  <a:cubicBezTo>
                    <a:pt x="332956" y="413444"/>
                    <a:pt x="326496" y="417127"/>
                    <a:pt x="319112" y="417127"/>
                  </a:cubicBezTo>
                  <a:cubicBezTo>
                    <a:pt x="307115" y="417127"/>
                    <a:pt x="296963" y="406079"/>
                    <a:pt x="296963" y="394111"/>
                  </a:cubicBezTo>
                  <a:lnTo>
                    <a:pt x="296040" y="252332"/>
                  </a:lnTo>
                  <a:cubicBezTo>
                    <a:pt x="296040" y="239443"/>
                    <a:pt x="306192" y="229316"/>
                    <a:pt x="319112" y="229316"/>
                  </a:cubicBezTo>
                  <a:close/>
                  <a:moveTo>
                    <a:pt x="218220" y="220143"/>
                  </a:moveTo>
                  <a:cubicBezTo>
                    <a:pt x="233254" y="220143"/>
                    <a:pt x="245442" y="232298"/>
                    <a:pt x="245442" y="247291"/>
                  </a:cubicBezTo>
                  <a:cubicBezTo>
                    <a:pt x="245442" y="262284"/>
                    <a:pt x="233254" y="274439"/>
                    <a:pt x="218220" y="274439"/>
                  </a:cubicBezTo>
                  <a:cubicBezTo>
                    <a:pt x="203186" y="274439"/>
                    <a:pt x="190998" y="262284"/>
                    <a:pt x="190998" y="247291"/>
                  </a:cubicBezTo>
                  <a:cubicBezTo>
                    <a:pt x="190998" y="232298"/>
                    <a:pt x="203186" y="220143"/>
                    <a:pt x="218220" y="220143"/>
                  </a:cubicBezTo>
                  <a:close/>
                  <a:moveTo>
                    <a:pt x="124127" y="220143"/>
                  </a:moveTo>
                  <a:cubicBezTo>
                    <a:pt x="139161" y="220143"/>
                    <a:pt x="151349" y="232298"/>
                    <a:pt x="151349" y="247291"/>
                  </a:cubicBezTo>
                  <a:cubicBezTo>
                    <a:pt x="151349" y="262284"/>
                    <a:pt x="139161" y="274439"/>
                    <a:pt x="124127" y="274439"/>
                  </a:cubicBezTo>
                  <a:cubicBezTo>
                    <a:pt x="109093" y="274439"/>
                    <a:pt x="96905" y="262284"/>
                    <a:pt x="96905" y="247291"/>
                  </a:cubicBezTo>
                  <a:cubicBezTo>
                    <a:pt x="96905" y="232298"/>
                    <a:pt x="109093" y="220143"/>
                    <a:pt x="124127" y="220143"/>
                  </a:cubicBezTo>
                  <a:close/>
                  <a:moveTo>
                    <a:pt x="111618" y="137146"/>
                  </a:moveTo>
                  <a:lnTo>
                    <a:pt x="249963" y="137146"/>
                  </a:lnTo>
                  <a:cubicBezTo>
                    <a:pt x="259186" y="137146"/>
                    <a:pt x="267487" y="144528"/>
                    <a:pt x="267487" y="154677"/>
                  </a:cubicBezTo>
                  <a:cubicBezTo>
                    <a:pt x="267487" y="164827"/>
                    <a:pt x="259186" y="172209"/>
                    <a:pt x="249963" y="172209"/>
                  </a:cubicBezTo>
                  <a:lnTo>
                    <a:pt x="111618" y="172209"/>
                  </a:lnTo>
                  <a:cubicBezTo>
                    <a:pt x="101472" y="172209"/>
                    <a:pt x="94094" y="163905"/>
                    <a:pt x="94094" y="154677"/>
                  </a:cubicBezTo>
                  <a:cubicBezTo>
                    <a:pt x="94094" y="144528"/>
                    <a:pt x="101472" y="137146"/>
                    <a:pt x="111618" y="137146"/>
                  </a:cubicBezTo>
                  <a:close/>
                  <a:moveTo>
                    <a:pt x="392944" y="88472"/>
                  </a:moveTo>
                  <a:cubicBezTo>
                    <a:pt x="427588" y="88472"/>
                    <a:pt x="455673" y="116490"/>
                    <a:pt x="455673" y="151053"/>
                  </a:cubicBezTo>
                  <a:cubicBezTo>
                    <a:pt x="455673" y="185616"/>
                    <a:pt x="427588" y="213634"/>
                    <a:pt x="392944" y="213634"/>
                  </a:cubicBezTo>
                  <a:cubicBezTo>
                    <a:pt x="358300" y="213634"/>
                    <a:pt x="330215" y="185616"/>
                    <a:pt x="330215" y="151053"/>
                  </a:cubicBezTo>
                  <a:cubicBezTo>
                    <a:pt x="330215" y="116490"/>
                    <a:pt x="358300" y="88472"/>
                    <a:pt x="392944" y="88472"/>
                  </a:cubicBezTo>
                  <a:close/>
                  <a:moveTo>
                    <a:pt x="18450" y="0"/>
                  </a:moveTo>
                  <a:lnTo>
                    <a:pt x="404971" y="0"/>
                  </a:lnTo>
                  <a:cubicBezTo>
                    <a:pt x="415119" y="0"/>
                    <a:pt x="423421" y="8289"/>
                    <a:pt x="423421" y="18421"/>
                  </a:cubicBezTo>
                  <a:lnTo>
                    <a:pt x="423421" y="70920"/>
                  </a:lnTo>
                  <a:cubicBezTo>
                    <a:pt x="414196" y="67236"/>
                    <a:pt x="403126" y="64473"/>
                    <a:pt x="392056" y="64473"/>
                  </a:cubicBezTo>
                  <a:cubicBezTo>
                    <a:pt x="367149" y="64473"/>
                    <a:pt x="344087" y="75526"/>
                    <a:pt x="328405" y="93947"/>
                  </a:cubicBezTo>
                  <a:lnTo>
                    <a:pt x="58117" y="93947"/>
                  </a:lnTo>
                  <a:lnTo>
                    <a:pt x="58117" y="299340"/>
                  </a:lnTo>
                  <a:cubicBezTo>
                    <a:pt x="58117" y="311313"/>
                    <a:pt x="68264" y="320524"/>
                    <a:pt x="79334" y="320524"/>
                  </a:cubicBezTo>
                  <a:lnTo>
                    <a:pt x="273056" y="320524"/>
                  </a:lnTo>
                  <a:lnTo>
                    <a:pt x="273056" y="367497"/>
                  </a:lnTo>
                  <a:lnTo>
                    <a:pt x="79334" y="367497"/>
                  </a:lnTo>
                  <a:cubicBezTo>
                    <a:pt x="42434" y="367497"/>
                    <a:pt x="11992" y="337103"/>
                    <a:pt x="11992" y="299340"/>
                  </a:cubicBezTo>
                  <a:lnTo>
                    <a:pt x="11992" y="95789"/>
                  </a:lnTo>
                  <a:cubicBezTo>
                    <a:pt x="5535" y="93026"/>
                    <a:pt x="0" y="86578"/>
                    <a:pt x="0" y="78289"/>
                  </a:cubicBezTo>
                  <a:lnTo>
                    <a:pt x="0" y="18421"/>
                  </a:lnTo>
                  <a:cubicBezTo>
                    <a:pt x="0" y="8289"/>
                    <a:pt x="8302" y="0"/>
                    <a:pt x="18450" y="0"/>
                  </a:cubicBezTo>
                  <a:close/>
                </a:path>
              </a:pathLst>
            </a:custGeom>
            <a:solidFill>
              <a:schemeClr val="bg1"/>
            </a:solidFill>
            <a:ln w="3175" cap="rnd">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rmAutofit fontScale="87500" lnSpcReduction="10000"/>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dirty="0">
                <a:solidFill>
                  <a:schemeClr val="tx1"/>
                </a:solidFill>
                <a:latin typeface="微软雅黑"/>
                <a:ea typeface="微软雅黑"/>
                <a:cs typeface="思源黑体旧字形 Light" panose="020B0300000000000000" charset="-128"/>
                <a:sym typeface="微软雅黑"/>
              </a:endParaRPr>
            </a:p>
          </p:txBody>
        </p:sp>
        <p:sp>
          <p:nvSpPr>
            <p:cNvPr id="31770" name="图形"/>
            <p:cNvSpPr>
              <a:spLocks noChangeArrowheads="1"/>
            </p:cNvSpPr>
            <p:nvPr>
              <p:custDataLst>
                <p:tags r:id="rId15"/>
              </p:custDataLst>
            </p:nvPr>
          </p:nvSpPr>
          <p:spPr bwMode="auto">
            <a:xfrm>
              <a:off x="2297" y="4057"/>
              <a:ext cx="3496"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3" name="图形"/>
            <p:cNvSpPr txBox="1"/>
            <p:nvPr>
              <p:custDataLst>
                <p:tags r:id="rId16"/>
              </p:custDataLst>
            </p:nvPr>
          </p:nvSpPr>
          <p:spPr>
            <a:xfrm>
              <a:off x="2406" y="3403"/>
              <a:ext cx="2812" cy="787"/>
            </a:xfrm>
            <a:prstGeom prst="rect">
              <a:avLst/>
            </a:prstGeom>
            <a:noFill/>
          </p:spPr>
          <p:txBody>
            <a:bodyPr wrap="none" rtlCol="0" anchor="t">
              <a:spAutoFit/>
            </a:bodyPr>
            <a:lstStyle/>
            <a:p>
              <a:pPr>
                <a:lnSpc>
                  <a:spcPct val="150000"/>
                </a:lnSpc>
                <a:buFont typeface="思源黑体旧字形 Light" panose="020B0300000000000000" charset="-128"/>
                <a:buNone/>
              </a:pPr>
              <a:r>
                <a:rPr lang="en-US" altLang="zh-CN" sz="2000"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sz="20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2" name="图形"/>
            <p:cNvSpPr>
              <a:spLocks noChangeArrowheads="1"/>
            </p:cNvSpPr>
            <p:nvPr>
              <p:custDataLst>
                <p:tags r:id="rId17"/>
              </p:custDataLst>
            </p:nvPr>
          </p:nvSpPr>
          <p:spPr bwMode="auto">
            <a:xfrm>
              <a:off x="2297" y="6668"/>
              <a:ext cx="3496"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4" name="图形"/>
            <p:cNvSpPr txBox="1"/>
            <p:nvPr>
              <p:custDataLst>
                <p:tags r:id="rId18"/>
              </p:custDataLst>
            </p:nvPr>
          </p:nvSpPr>
          <p:spPr>
            <a:xfrm>
              <a:off x="2406" y="6014"/>
              <a:ext cx="2812" cy="787"/>
            </a:xfrm>
            <a:prstGeom prst="rect">
              <a:avLst/>
            </a:prstGeom>
            <a:noFill/>
          </p:spPr>
          <p:txBody>
            <a:bodyPr wrap="none" rtlCol="0" anchor="t">
              <a:spAutoFit/>
            </a:bodyPr>
            <a:lstStyle/>
            <a:p>
              <a:pPr>
                <a:lnSpc>
                  <a:spcPct val="150000"/>
                </a:lnSpc>
                <a:buFont typeface="思源黑体旧字形 Light" panose="020B0300000000000000" charset="-128"/>
                <a:buNone/>
              </a:pPr>
              <a:r>
                <a:rPr lang="en-US" altLang="zh-CN" sz="2000"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sz="20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5" name="图形"/>
            <p:cNvSpPr>
              <a:spLocks noChangeArrowheads="1"/>
            </p:cNvSpPr>
            <p:nvPr>
              <p:custDataLst>
                <p:tags r:id="rId19"/>
              </p:custDataLst>
            </p:nvPr>
          </p:nvSpPr>
          <p:spPr bwMode="auto">
            <a:xfrm>
              <a:off x="14758" y="4057"/>
              <a:ext cx="3496"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6" name="图形"/>
            <p:cNvSpPr txBox="1"/>
            <p:nvPr>
              <p:custDataLst>
                <p:tags r:id="rId20"/>
              </p:custDataLst>
            </p:nvPr>
          </p:nvSpPr>
          <p:spPr>
            <a:xfrm>
              <a:off x="14867" y="3403"/>
              <a:ext cx="2812" cy="787"/>
            </a:xfrm>
            <a:prstGeom prst="rect">
              <a:avLst/>
            </a:prstGeom>
            <a:noFill/>
          </p:spPr>
          <p:txBody>
            <a:bodyPr wrap="none" rtlCol="0" anchor="t">
              <a:spAutoFit/>
            </a:bodyPr>
            <a:lstStyle/>
            <a:p>
              <a:pPr>
                <a:lnSpc>
                  <a:spcPct val="150000"/>
                </a:lnSpc>
                <a:buFont typeface="思源黑体旧字形 Light" panose="020B0300000000000000" charset="-128"/>
                <a:buNone/>
              </a:pPr>
              <a:r>
                <a:rPr lang="en-US" altLang="zh-CN" sz="2000"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sz="20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7" name="图形"/>
            <p:cNvSpPr>
              <a:spLocks noChangeArrowheads="1"/>
            </p:cNvSpPr>
            <p:nvPr>
              <p:custDataLst>
                <p:tags r:id="rId21"/>
              </p:custDataLst>
            </p:nvPr>
          </p:nvSpPr>
          <p:spPr bwMode="auto">
            <a:xfrm>
              <a:off x="14758" y="6668"/>
              <a:ext cx="3496" cy="1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lnSpc>
                  <a:spcPct val="150000"/>
                </a:lnSpc>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8" name="图形"/>
            <p:cNvSpPr txBox="1"/>
            <p:nvPr>
              <p:custDataLst>
                <p:tags r:id="rId22"/>
              </p:custDataLst>
            </p:nvPr>
          </p:nvSpPr>
          <p:spPr>
            <a:xfrm>
              <a:off x="14867" y="6014"/>
              <a:ext cx="2812" cy="787"/>
            </a:xfrm>
            <a:prstGeom prst="rect">
              <a:avLst/>
            </a:prstGeom>
            <a:noFill/>
          </p:spPr>
          <p:txBody>
            <a:bodyPr wrap="none" rtlCol="0" anchor="t">
              <a:spAutoFit/>
            </a:bodyPr>
            <a:lstStyle/>
            <a:p>
              <a:pPr>
                <a:lnSpc>
                  <a:spcPct val="150000"/>
                </a:lnSpc>
                <a:buFont typeface="思源黑体旧字形 Light" panose="020B0300000000000000" charset="-128"/>
                <a:buNone/>
              </a:pPr>
              <a:r>
                <a:rPr lang="en-US" altLang="zh-CN" sz="2000"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sz="20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spTree>
    <p:custDataLst>
      <p:tags r:id="rId1"/>
    </p:custDataLst>
  </p:cSld>
  <p:clrMapOvr>
    <a:masterClrMapping/>
  </p:clrMapOvr>
  <p:transition advTm="2000">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plus(i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图形"/>
          <p:cNvGrpSpPr/>
          <p:nvPr/>
        </p:nvGrpSpPr>
        <p:grpSpPr>
          <a:xfrm>
            <a:off x="501016" y="1733550"/>
            <a:ext cx="10454005" cy="4155440"/>
            <a:chOff x="789" y="2730"/>
            <a:chExt cx="16463" cy="6544"/>
          </a:xfrm>
        </p:grpSpPr>
        <p:grpSp>
          <p:nvGrpSpPr>
            <p:cNvPr id="2" name="图形"/>
            <p:cNvGrpSpPr/>
            <p:nvPr/>
          </p:nvGrpSpPr>
          <p:grpSpPr>
            <a:xfrm>
              <a:off x="789" y="2730"/>
              <a:ext cx="16463" cy="6544"/>
              <a:chOff x="7749" y="2910"/>
              <a:chExt cx="16463" cy="6544"/>
            </a:xfrm>
          </p:grpSpPr>
          <p:sp>
            <p:nvSpPr>
              <p:cNvPr id="43" name="图形"/>
              <p:cNvSpPr/>
              <p:nvPr>
                <p:custDataLst>
                  <p:tags r:id="rId5"/>
                </p:custDataLst>
              </p:nvPr>
            </p:nvSpPr>
            <p:spPr>
              <a:xfrm>
                <a:off x="8200" y="2910"/>
                <a:ext cx="16012" cy="6544"/>
              </a:xfrm>
              <a:prstGeom prst="roundRect">
                <a:avLst>
                  <a:gd name="adj" fmla="val 3235"/>
                </a:avLst>
              </a:prstGeom>
              <a:solidFill>
                <a:schemeClr val="bg1"/>
              </a:solidFill>
              <a:ln>
                <a:noFill/>
              </a:ln>
              <a:effectLst>
                <a:outerShdw blurRad="787400" dist="38100" algn="l" rotWithShape="0">
                  <a:schemeClr val="bg2">
                    <a:lumMod val="6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微软雅黑"/>
                  <a:ea typeface="微软雅黑"/>
                  <a:cs typeface="思源黑体 CN Normal" panose="020B0400000000000000" charset="-122"/>
                  <a:sym typeface="微软雅黑"/>
                </a:endParaRPr>
              </a:p>
            </p:txBody>
          </p:sp>
          <p:grpSp>
            <p:nvGrpSpPr>
              <p:cNvPr id="44" name="组合 43"/>
              <p:cNvGrpSpPr/>
              <p:nvPr/>
            </p:nvGrpSpPr>
            <p:grpSpPr>
              <a:xfrm>
                <a:off x="7749" y="3588"/>
                <a:ext cx="4009" cy="5242"/>
                <a:chOff x="1329" y="3076"/>
                <a:chExt cx="4009" cy="5242"/>
              </a:xfrm>
            </p:grpSpPr>
            <p:sp>
              <p:nvSpPr>
                <p:cNvPr id="53" name="图形"/>
                <p:cNvSpPr/>
                <p:nvPr>
                  <p:custDataLst>
                    <p:tags r:id="rId9"/>
                  </p:custDataLst>
                </p:nvPr>
              </p:nvSpPr>
              <p:spPr>
                <a:xfrm>
                  <a:off x="1329" y="5226"/>
                  <a:ext cx="3928" cy="1061"/>
                </a:xfrm>
                <a:prstGeom prst="roundRect">
                  <a:avLst>
                    <a:gd name="adj" fmla="val 50000"/>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思源黑体 CN Normal" panose="020B0400000000000000" charset="-122"/>
                    <a:sym typeface="微软雅黑"/>
                  </a:endParaRPr>
                </a:p>
              </p:txBody>
            </p:sp>
            <p:sp>
              <p:nvSpPr>
                <p:cNvPr id="25" name="图形"/>
                <p:cNvSpPr/>
                <p:nvPr>
                  <p:custDataLst>
                    <p:tags r:id="rId10"/>
                  </p:custDataLst>
                </p:nvPr>
              </p:nvSpPr>
              <p:spPr>
                <a:xfrm>
                  <a:off x="1329" y="3076"/>
                  <a:ext cx="3928" cy="1061"/>
                </a:xfrm>
                <a:prstGeom prst="roundRect">
                  <a:avLst>
                    <a:gd name="adj" fmla="val 50000"/>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思源黑体 CN Normal" panose="020B0400000000000000" charset="-122"/>
                    <a:sym typeface="微软雅黑"/>
                  </a:endParaRPr>
                </a:p>
              </p:txBody>
            </p:sp>
            <p:sp>
              <p:nvSpPr>
                <p:cNvPr id="24" name="图形"/>
                <p:cNvSpPr txBox="1"/>
                <p:nvPr>
                  <p:custDataLst>
                    <p:tags r:id="rId11"/>
                  </p:custDataLst>
                </p:nvPr>
              </p:nvSpPr>
              <p:spPr>
                <a:xfrm>
                  <a:off x="2931" y="3267"/>
                  <a:ext cx="2407" cy="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en-US" altLang="zh-CN" sz="1600" dirty="0">
                      <a:solidFill>
                        <a:schemeClr val="bg1"/>
                      </a:solidFill>
                      <a:latin typeface="微软雅黑"/>
                      <a:ea typeface="微软雅黑"/>
                      <a:cs typeface="思源黑体 CN Normal" panose="020B0400000000000000" charset="-122"/>
                      <a:sym typeface="微软雅黑"/>
                    </a:rPr>
                    <a:t>Add title text</a:t>
                  </a:r>
                  <a:endParaRPr kumimoji="0" lang="zh-CN" altLang="en-US" sz="1600" b="0" i="0" u="none" strike="noStrike" kern="1200" cap="none" spc="0" normalizeH="0" baseline="0" noProof="0" dirty="0">
                    <a:ln>
                      <a:noFill/>
                    </a:ln>
                    <a:solidFill>
                      <a:schemeClr val="bg1"/>
                    </a:solidFill>
                    <a:effectLst/>
                    <a:uLnTx/>
                    <a:uFillTx/>
                    <a:latin typeface="微软雅黑"/>
                    <a:ea typeface="微软雅黑"/>
                    <a:cs typeface="思源黑体 CN Normal" panose="020B0400000000000000" charset="-122"/>
                    <a:sym typeface="微软雅黑"/>
                  </a:endParaRPr>
                </a:p>
              </p:txBody>
            </p:sp>
            <p:sp>
              <p:nvSpPr>
                <p:cNvPr id="52" name="图形"/>
                <p:cNvSpPr txBox="1"/>
                <p:nvPr>
                  <p:custDataLst>
                    <p:tags r:id="rId12"/>
                  </p:custDataLst>
                </p:nvPr>
              </p:nvSpPr>
              <p:spPr>
                <a:xfrm>
                  <a:off x="2931" y="5417"/>
                  <a:ext cx="2407" cy="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en-US" altLang="zh-CN" sz="1600" dirty="0">
                      <a:solidFill>
                        <a:schemeClr val="bg1"/>
                      </a:solidFill>
                      <a:latin typeface="微软雅黑"/>
                      <a:ea typeface="微软雅黑"/>
                      <a:cs typeface="思源黑体 CN Normal" panose="020B0400000000000000" charset="-122"/>
                      <a:sym typeface="微软雅黑"/>
                    </a:rPr>
                    <a:t>Add title text</a:t>
                  </a:r>
                  <a:endParaRPr kumimoji="0" lang="zh-CN" altLang="en-US" sz="1600" b="0" i="0" u="none" strike="noStrike" kern="1200" cap="none" spc="0" normalizeH="0" baseline="0" noProof="0" dirty="0">
                    <a:ln>
                      <a:noFill/>
                    </a:ln>
                    <a:solidFill>
                      <a:schemeClr val="bg1"/>
                    </a:solidFill>
                    <a:effectLst/>
                    <a:uLnTx/>
                    <a:uFillTx/>
                    <a:latin typeface="微软雅黑"/>
                    <a:ea typeface="微软雅黑"/>
                    <a:cs typeface="思源黑体 CN Normal" panose="020B0400000000000000" charset="-122"/>
                    <a:sym typeface="微软雅黑"/>
                  </a:endParaRPr>
                </a:p>
              </p:txBody>
            </p:sp>
            <p:sp>
              <p:nvSpPr>
                <p:cNvPr id="54" name="图形"/>
                <p:cNvSpPr/>
                <p:nvPr>
                  <p:custDataLst>
                    <p:tags r:id="rId13"/>
                  </p:custDataLst>
                </p:nvPr>
              </p:nvSpPr>
              <p:spPr>
                <a:xfrm>
                  <a:off x="1329" y="7257"/>
                  <a:ext cx="3928" cy="1061"/>
                </a:xfrm>
                <a:prstGeom prst="roundRect">
                  <a:avLst>
                    <a:gd name="adj" fmla="val 50000"/>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微软雅黑"/>
                    <a:ea typeface="微软雅黑"/>
                    <a:cs typeface="思源黑体 CN Normal" panose="020B0400000000000000" charset="-122"/>
                    <a:sym typeface="微软雅黑"/>
                  </a:endParaRPr>
                </a:p>
              </p:txBody>
            </p:sp>
            <p:sp>
              <p:nvSpPr>
                <p:cNvPr id="55" name="图形"/>
                <p:cNvSpPr txBox="1"/>
                <p:nvPr>
                  <p:custDataLst>
                    <p:tags r:id="rId14"/>
                  </p:custDataLst>
                </p:nvPr>
              </p:nvSpPr>
              <p:spPr>
                <a:xfrm>
                  <a:off x="2931" y="7487"/>
                  <a:ext cx="2407" cy="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00000"/>
                    </a:lnSpc>
                  </a:pPr>
                  <a:r>
                    <a:rPr lang="en-US" altLang="zh-CN" sz="1600" dirty="0">
                      <a:solidFill>
                        <a:schemeClr val="bg1"/>
                      </a:solidFill>
                      <a:latin typeface="微软雅黑"/>
                      <a:ea typeface="微软雅黑"/>
                      <a:cs typeface="思源黑体 CN Normal" panose="020B0400000000000000" charset="-122"/>
                      <a:sym typeface="微软雅黑"/>
                    </a:rPr>
                    <a:t>Add title text</a:t>
                  </a:r>
                  <a:endParaRPr kumimoji="0" lang="zh-CN" altLang="en-US" sz="1600" b="0" i="0" u="none" strike="noStrike" kern="1200" cap="none" spc="0" normalizeH="0" baseline="0" noProof="0" dirty="0">
                    <a:ln>
                      <a:noFill/>
                    </a:ln>
                    <a:solidFill>
                      <a:schemeClr val="bg1"/>
                    </a:solidFill>
                    <a:effectLst/>
                    <a:uLnTx/>
                    <a:uFillTx/>
                    <a:latin typeface="微软雅黑"/>
                    <a:ea typeface="微软雅黑"/>
                    <a:cs typeface="思源黑体 CN Normal" panose="020B0400000000000000" charset="-122"/>
                    <a:sym typeface="微软雅黑"/>
                  </a:endParaRPr>
                </a:p>
              </p:txBody>
            </p:sp>
            <p:grpSp>
              <p:nvGrpSpPr>
                <p:cNvPr id="8" name="图形 3"/>
                <p:cNvGrpSpPr/>
                <p:nvPr/>
              </p:nvGrpSpPr>
              <p:grpSpPr>
                <a:xfrm>
                  <a:off x="1965" y="3243"/>
                  <a:ext cx="827" cy="762"/>
                  <a:chOff x="1974494" y="-6368649"/>
                  <a:chExt cx="1823337" cy="1680285"/>
                </a:xfrm>
                <a:solidFill>
                  <a:schemeClr val="bg1"/>
                </a:solidFill>
              </p:grpSpPr>
              <p:sp>
                <p:nvSpPr>
                  <p:cNvPr id="10" name="图形"/>
                  <p:cNvSpPr/>
                  <p:nvPr>
                    <p:custDataLst>
                      <p:tags r:id="rId30"/>
                    </p:custDataLst>
                  </p:nvPr>
                </p:nvSpPr>
                <p:spPr>
                  <a:xfrm>
                    <a:off x="1974494" y="-6368649"/>
                    <a:ext cx="1823337" cy="1680285"/>
                  </a:xfrm>
                  <a:custGeom>
                    <a:avLst/>
                    <a:gdLst>
                      <a:gd name="connsiteX0" fmla="*/ 1052543 w 1823337"/>
                      <a:gd name="connsiteY0" fmla="*/ 1187795 h 1680285"/>
                      <a:gd name="connsiteX1" fmla="*/ 203746 w 1823337"/>
                      <a:gd name="connsiteY1" fmla="*/ 1187795 h 1680285"/>
                      <a:gd name="connsiteX2" fmla="*/ 281776 w 1823337"/>
                      <a:gd name="connsiteY2" fmla="*/ 1278831 h 1680285"/>
                      <a:gd name="connsiteX3" fmla="*/ 455177 w 1823337"/>
                      <a:gd name="connsiteY3" fmla="*/ 1278831 h 1680285"/>
                      <a:gd name="connsiteX4" fmla="*/ 508931 w 1823337"/>
                      <a:gd name="connsiteY4" fmla="*/ 1313511 h 1680285"/>
                      <a:gd name="connsiteX5" fmla="*/ 456911 w 1823337"/>
                      <a:gd name="connsiteY5" fmla="*/ 1349925 h 1680285"/>
                      <a:gd name="connsiteX6" fmla="*/ 283510 w 1823337"/>
                      <a:gd name="connsiteY6" fmla="*/ 1349058 h 1680285"/>
                      <a:gd name="connsiteX7" fmla="*/ 125716 w 1823337"/>
                      <a:gd name="connsiteY7" fmla="*/ 1151381 h 1680285"/>
                      <a:gd name="connsiteX8" fmla="*/ 176869 w 1823337"/>
                      <a:gd name="connsiteY8" fmla="*/ 1101962 h 1680285"/>
                      <a:gd name="connsiteX9" fmla="*/ 188140 w 1823337"/>
                      <a:gd name="connsiteY9" fmla="*/ 1110632 h 1680285"/>
                      <a:gd name="connsiteX10" fmla="*/ 188140 w 1823337"/>
                      <a:gd name="connsiteY10" fmla="*/ 583494 h 1680285"/>
                      <a:gd name="connsiteX11" fmla="*/ 53754 w 1823337"/>
                      <a:gd name="connsiteY11" fmla="*/ 583494 h 1680285"/>
                      <a:gd name="connsiteX12" fmla="*/ 0 w 1823337"/>
                      <a:gd name="connsiteY12" fmla="*/ 528872 h 1680285"/>
                      <a:gd name="connsiteX13" fmla="*/ 0 w 1823337"/>
                      <a:gd name="connsiteY13" fmla="*/ 52020 h 1680285"/>
                      <a:gd name="connsiteX14" fmla="*/ 52020 w 1823337"/>
                      <a:gd name="connsiteY14" fmla="*/ 0 h 1680285"/>
                      <a:gd name="connsiteX15" fmla="*/ 619908 w 1823337"/>
                      <a:gd name="connsiteY15" fmla="*/ 867 h 1680285"/>
                      <a:gd name="connsiteX16" fmla="*/ 670194 w 1823337"/>
                      <a:gd name="connsiteY16" fmla="*/ 50286 h 1680285"/>
                      <a:gd name="connsiteX17" fmla="*/ 670194 w 1823337"/>
                      <a:gd name="connsiteY17" fmla="*/ 182938 h 1680285"/>
                      <a:gd name="connsiteX18" fmla="*/ 1103696 w 1823337"/>
                      <a:gd name="connsiteY18" fmla="*/ 182938 h 1680285"/>
                      <a:gd name="connsiteX19" fmla="*/ 1103696 w 1823337"/>
                      <a:gd name="connsiteY19" fmla="*/ 52020 h 1680285"/>
                      <a:gd name="connsiteX20" fmla="*/ 1155716 w 1823337"/>
                      <a:gd name="connsiteY20" fmla="*/ 867 h 1680285"/>
                      <a:gd name="connsiteX21" fmla="*/ 1771289 w 1823337"/>
                      <a:gd name="connsiteY21" fmla="*/ 867 h 1680285"/>
                      <a:gd name="connsiteX22" fmla="*/ 1823309 w 1823337"/>
                      <a:gd name="connsiteY22" fmla="*/ 53754 h 1680285"/>
                      <a:gd name="connsiteX23" fmla="*/ 1823309 w 1823337"/>
                      <a:gd name="connsiteY23" fmla="*/ 365876 h 1680285"/>
                      <a:gd name="connsiteX24" fmla="*/ 1765220 w 1823337"/>
                      <a:gd name="connsiteY24" fmla="*/ 421364 h 1680285"/>
                      <a:gd name="connsiteX25" fmla="*/ 1634302 w 1823337"/>
                      <a:gd name="connsiteY25" fmla="*/ 421364 h 1680285"/>
                      <a:gd name="connsiteX26" fmla="*/ 1634302 w 1823337"/>
                      <a:gd name="connsiteY26" fmla="*/ 1051676 h 1680285"/>
                      <a:gd name="connsiteX27" fmla="*/ 1649909 w 1823337"/>
                      <a:gd name="connsiteY27" fmla="*/ 1050809 h 1680285"/>
                      <a:gd name="connsiteX28" fmla="*/ 1758284 w 1823337"/>
                      <a:gd name="connsiteY28" fmla="*/ 1084622 h 1680285"/>
                      <a:gd name="connsiteX29" fmla="*/ 1810304 w 1823337"/>
                      <a:gd name="connsiteY29" fmla="*/ 1174790 h 1680285"/>
                      <a:gd name="connsiteX30" fmla="*/ 1791230 w 1823337"/>
                      <a:gd name="connsiteY30" fmla="*/ 1245018 h 1680285"/>
                      <a:gd name="connsiteX31" fmla="*/ 1792097 w 1823337"/>
                      <a:gd name="connsiteY31" fmla="*/ 1362930 h 1680285"/>
                      <a:gd name="connsiteX32" fmla="*/ 1810304 w 1823337"/>
                      <a:gd name="connsiteY32" fmla="*/ 1434024 h 1680285"/>
                      <a:gd name="connsiteX33" fmla="*/ 1743545 w 1823337"/>
                      <a:gd name="connsiteY33" fmla="*/ 1550203 h 1680285"/>
                      <a:gd name="connsiteX34" fmla="*/ 1673317 w 1823337"/>
                      <a:gd name="connsiteY34" fmla="*/ 1570144 h 1680285"/>
                      <a:gd name="connsiteX35" fmla="*/ 1570144 w 1823337"/>
                      <a:gd name="connsiteY35" fmla="*/ 1628233 h 1680285"/>
                      <a:gd name="connsiteX36" fmla="*/ 1518124 w 1823337"/>
                      <a:gd name="connsiteY36" fmla="*/ 1680253 h 1680285"/>
                      <a:gd name="connsiteX37" fmla="*/ 1383738 w 1823337"/>
                      <a:gd name="connsiteY37" fmla="*/ 1680253 h 1680285"/>
                      <a:gd name="connsiteX38" fmla="*/ 1330851 w 1823337"/>
                      <a:gd name="connsiteY38" fmla="*/ 1628233 h 1680285"/>
                      <a:gd name="connsiteX39" fmla="*/ 1228544 w 1823337"/>
                      <a:gd name="connsiteY39" fmla="*/ 1571011 h 1680285"/>
                      <a:gd name="connsiteX40" fmla="*/ 1160918 w 1823337"/>
                      <a:gd name="connsiteY40" fmla="*/ 1553671 h 1680285"/>
                      <a:gd name="connsiteX41" fmla="*/ 1097627 w 1823337"/>
                      <a:gd name="connsiteY41" fmla="*/ 1445295 h 1680285"/>
                      <a:gd name="connsiteX42" fmla="*/ 1114100 w 1823337"/>
                      <a:gd name="connsiteY42" fmla="*/ 1360329 h 1680285"/>
                      <a:gd name="connsiteX43" fmla="*/ 1105430 w 1823337"/>
                      <a:gd name="connsiteY43" fmla="*/ 1352526 h 1680285"/>
                      <a:gd name="connsiteX44" fmla="*/ 1029134 w 1823337"/>
                      <a:gd name="connsiteY44" fmla="*/ 1352526 h 1680285"/>
                      <a:gd name="connsiteX45" fmla="*/ 782038 w 1823337"/>
                      <a:gd name="connsiteY45" fmla="*/ 1352526 h 1680285"/>
                      <a:gd name="connsiteX46" fmla="*/ 731751 w 1823337"/>
                      <a:gd name="connsiteY46" fmla="*/ 1318713 h 1680285"/>
                      <a:gd name="connsiteX47" fmla="*/ 782905 w 1823337"/>
                      <a:gd name="connsiteY47" fmla="*/ 1280565 h 1680285"/>
                      <a:gd name="connsiteX48" fmla="*/ 1099361 w 1823337"/>
                      <a:gd name="connsiteY48" fmla="*/ 1280565 h 1680285"/>
                      <a:gd name="connsiteX49" fmla="*/ 1150514 w 1823337"/>
                      <a:gd name="connsiteY49" fmla="*/ 1277964 h 1680285"/>
                      <a:gd name="connsiteX50" fmla="*/ 1052543 w 1823337"/>
                      <a:gd name="connsiteY50" fmla="*/ 1187795 h 1680285"/>
                      <a:gd name="connsiteX51" fmla="*/ 668460 w 1823337"/>
                      <a:gd name="connsiteY51" fmla="*/ 261835 h 1680285"/>
                      <a:gd name="connsiteX52" fmla="*/ 668460 w 1823337"/>
                      <a:gd name="connsiteY52" fmla="*/ 523670 h 1680285"/>
                      <a:gd name="connsiteX53" fmla="*/ 607770 w 1823337"/>
                      <a:gd name="connsiteY53" fmla="*/ 584361 h 1680285"/>
                      <a:gd name="connsiteX54" fmla="*/ 308654 w 1823337"/>
                      <a:gd name="connsiteY54" fmla="*/ 583494 h 1680285"/>
                      <a:gd name="connsiteX55" fmla="*/ 260968 w 1823337"/>
                      <a:gd name="connsiteY55" fmla="*/ 632913 h 1680285"/>
                      <a:gd name="connsiteX56" fmla="*/ 260968 w 1823337"/>
                      <a:gd name="connsiteY56" fmla="*/ 1062080 h 1680285"/>
                      <a:gd name="connsiteX57" fmla="*/ 312989 w 1823337"/>
                      <a:gd name="connsiteY57" fmla="*/ 1115834 h 1680285"/>
                      <a:gd name="connsiteX58" fmla="*/ 1049075 w 1823337"/>
                      <a:gd name="connsiteY58" fmla="*/ 1116701 h 1680285"/>
                      <a:gd name="connsiteX59" fmla="*/ 1153982 w 1823337"/>
                      <a:gd name="connsiteY59" fmla="*/ 1058612 h 1680285"/>
                      <a:gd name="connsiteX60" fmla="*/ 1227678 w 1823337"/>
                      <a:gd name="connsiteY60" fmla="*/ 1038671 h 1680285"/>
                      <a:gd name="connsiteX61" fmla="*/ 1327383 w 1823337"/>
                      <a:gd name="connsiteY61" fmla="*/ 984049 h 1680285"/>
                      <a:gd name="connsiteX62" fmla="*/ 1387206 w 1823337"/>
                      <a:gd name="connsiteY62" fmla="*/ 926827 h 1680285"/>
                      <a:gd name="connsiteX63" fmla="*/ 1552804 w 1823337"/>
                      <a:gd name="connsiteY63" fmla="*/ 926827 h 1680285"/>
                      <a:gd name="connsiteX64" fmla="*/ 1552804 w 1823337"/>
                      <a:gd name="connsiteY64" fmla="*/ 423965 h 1680285"/>
                      <a:gd name="connsiteX65" fmla="*/ 1326516 w 1823337"/>
                      <a:gd name="connsiteY65" fmla="*/ 494192 h 1680285"/>
                      <a:gd name="connsiteX66" fmla="*/ 1320447 w 1823337"/>
                      <a:gd name="connsiteY66" fmla="*/ 500261 h 1680285"/>
                      <a:gd name="connsiteX67" fmla="*/ 1281432 w 1823337"/>
                      <a:gd name="connsiteY67" fmla="*/ 508064 h 1680285"/>
                      <a:gd name="connsiteX68" fmla="*/ 1258890 w 1823337"/>
                      <a:gd name="connsiteY68" fmla="*/ 471650 h 1680285"/>
                      <a:gd name="connsiteX69" fmla="*/ 1256289 w 1823337"/>
                      <a:gd name="connsiteY69" fmla="*/ 422231 h 1680285"/>
                      <a:gd name="connsiteX70" fmla="*/ 1158317 w 1823337"/>
                      <a:gd name="connsiteY70" fmla="*/ 422231 h 1680285"/>
                      <a:gd name="connsiteX71" fmla="*/ 1101962 w 1823337"/>
                      <a:gd name="connsiteY71" fmla="*/ 365009 h 1680285"/>
                      <a:gd name="connsiteX72" fmla="*/ 1101962 w 1823337"/>
                      <a:gd name="connsiteY72" fmla="*/ 262702 h 1680285"/>
                      <a:gd name="connsiteX73" fmla="*/ 668460 w 1823337"/>
                      <a:gd name="connsiteY73" fmla="*/ 261835 h 1680285"/>
                      <a:gd name="connsiteX74" fmla="*/ 72829 w 1823337"/>
                      <a:gd name="connsiteY74" fmla="*/ 508931 h 1680285"/>
                      <a:gd name="connsiteX75" fmla="*/ 97105 w 1823337"/>
                      <a:gd name="connsiteY75" fmla="*/ 512399 h 1680285"/>
                      <a:gd name="connsiteX76" fmla="*/ 564420 w 1823337"/>
                      <a:gd name="connsiteY76" fmla="*/ 512399 h 1680285"/>
                      <a:gd name="connsiteX77" fmla="*/ 597366 w 1823337"/>
                      <a:gd name="connsiteY77" fmla="*/ 475118 h 1680285"/>
                      <a:gd name="connsiteX78" fmla="*/ 596499 w 1823337"/>
                      <a:gd name="connsiteY78" fmla="*/ 94503 h 1680285"/>
                      <a:gd name="connsiteX79" fmla="*/ 592164 w 1823337"/>
                      <a:gd name="connsiteY79" fmla="*/ 76296 h 1680285"/>
                      <a:gd name="connsiteX80" fmla="*/ 72829 w 1823337"/>
                      <a:gd name="connsiteY80" fmla="*/ 76296 h 1680285"/>
                      <a:gd name="connsiteX81" fmla="*/ 72829 w 1823337"/>
                      <a:gd name="connsiteY81" fmla="*/ 508931 h 1680285"/>
                      <a:gd name="connsiteX82" fmla="*/ 1176524 w 1823337"/>
                      <a:gd name="connsiteY82" fmla="*/ 343334 h 1680285"/>
                      <a:gd name="connsiteX83" fmla="*/ 1329117 w 1823337"/>
                      <a:gd name="connsiteY83" fmla="*/ 369344 h 1680285"/>
                      <a:gd name="connsiteX84" fmla="*/ 1424488 w 1823337"/>
                      <a:gd name="connsiteY84" fmla="*/ 349403 h 1680285"/>
                      <a:gd name="connsiteX85" fmla="*/ 1710599 w 1823337"/>
                      <a:gd name="connsiteY85" fmla="*/ 347669 h 1680285"/>
                      <a:gd name="connsiteX86" fmla="*/ 1747013 w 1823337"/>
                      <a:gd name="connsiteY86" fmla="*/ 326860 h 1680285"/>
                      <a:gd name="connsiteX87" fmla="*/ 1748747 w 1823337"/>
                      <a:gd name="connsiteY87" fmla="*/ 75429 h 1680285"/>
                      <a:gd name="connsiteX88" fmla="*/ 1176524 w 1823337"/>
                      <a:gd name="connsiteY88" fmla="*/ 75429 h 1680285"/>
                      <a:gd name="connsiteX89" fmla="*/ 1176524 w 1823337"/>
                      <a:gd name="connsiteY89" fmla="*/ 343334 h 1680285"/>
                      <a:gd name="connsiteX90" fmla="*/ 1688056 w 1823337"/>
                      <a:gd name="connsiteY90" fmla="*/ 1498183 h 1680285"/>
                      <a:gd name="connsiteX91" fmla="*/ 1735742 w 1823337"/>
                      <a:gd name="connsiteY91" fmla="*/ 1414083 h 1680285"/>
                      <a:gd name="connsiteX92" fmla="*/ 1675051 w 1823337"/>
                      <a:gd name="connsiteY92" fmla="*/ 1304841 h 1680285"/>
                      <a:gd name="connsiteX93" fmla="*/ 1736609 w 1823337"/>
                      <a:gd name="connsiteY93" fmla="*/ 1192130 h 1680285"/>
                      <a:gd name="connsiteX94" fmla="*/ 1686322 w 1823337"/>
                      <a:gd name="connsiteY94" fmla="*/ 1107164 h 1680285"/>
                      <a:gd name="connsiteX95" fmla="*/ 1563208 w 1823337"/>
                      <a:gd name="connsiteY95" fmla="*/ 1106297 h 1680285"/>
                      <a:gd name="connsiteX96" fmla="*/ 1494715 w 1823337"/>
                      <a:gd name="connsiteY96" fmla="*/ 1000522 h 1680285"/>
                      <a:gd name="connsiteX97" fmla="*/ 1399344 w 1823337"/>
                      <a:gd name="connsiteY97" fmla="*/ 1000522 h 1680285"/>
                      <a:gd name="connsiteX98" fmla="*/ 1336053 w 1823337"/>
                      <a:gd name="connsiteY98" fmla="*/ 1105430 h 1680285"/>
                      <a:gd name="connsiteX99" fmla="*/ 1208604 w 1823337"/>
                      <a:gd name="connsiteY99" fmla="*/ 1108031 h 1680285"/>
                      <a:gd name="connsiteX100" fmla="*/ 1160052 w 1823337"/>
                      <a:gd name="connsiteY100" fmla="*/ 1193864 h 1680285"/>
                      <a:gd name="connsiteX101" fmla="*/ 1220742 w 1823337"/>
                      <a:gd name="connsiteY101" fmla="*/ 1300506 h 1680285"/>
                      <a:gd name="connsiteX102" fmla="*/ 1160052 w 1823337"/>
                      <a:gd name="connsiteY102" fmla="*/ 1413216 h 1680285"/>
                      <a:gd name="connsiteX103" fmla="*/ 1209470 w 1823337"/>
                      <a:gd name="connsiteY103" fmla="*/ 1499050 h 1680285"/>
                      <a:gd name="connsiteX104" fmla="*/ 1335186 w 1823337"/>
                      <a:gd name="connsiteY104" fmla="*/ 1501651 h 1680285"/>
                      <a:gd name="connsiteX105" fmla="*/ 1401078 w 1823337"/>
                      <a:gd name="connsiteY105" fmla="*/ 1605691 h 1680285"/>
                      <a:gd name="connsiteX106" fmla="*/ 1496449 w 1823337"/>
                      <a:gd name="connsiteY106" fmla="*/ 1605691 h 1680285"/>
                      <a:gd name="connsiteX107" fmla="*/ 1563208 w 1823337"/>
                      <a:gd name="connsiteY107" fmla="*/ 1500784 h 1680285"/>
                      <a:gd name="connsiteX108" fmla="*/ 1688056 w 1823337"/>
                      <a:gd name="connsiteY108" fmla="*/ 1498183 h 1680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Lst>
                    <a:rect l="l" t="t" r="r" b="b"/>
                    <a:pathLst>
                      <a:path w="1823337" h="1680285">
                        <a:moveTo>
                          <a:pt x="1052543" y="1187795"/>
                        </a:moveTo>
                        <a:cubicBezTo>
                          <a:pt x="780303" y="1187795"/>
                          <a:pt x="492459" y="1187795"/>
                          <a:pt x="203746" y="1187795"/>
                        </a:cubicBezTo>
                        <a:cubicBezTo>
                          <a:pt x="197677" y="1241549"/>
                          <a:pt x="228022" y="1277097"/>
                          <a:pt x="281776" y="1278831"/>
                        </a:cubicBezTo>
                        <a:cubicBezTo>
                          <a:pt x="339866" y="1280565"/>
                          <a:pt x="397088" y="1279698"/>
                          <a:pt x="455177" y="1278831"/>
                        </a:cubicBezTo>
                        <a:cubicBezTo>
                          <a:pt x="481187" y="1278831"/>
                          <a:pt x="508065" y="1280565"/>
                          <a:pt x="508931" y="1313511"/>
                        </a:cubicBezTo>
                        <a:cubicBezTo>
                          <a:pt x="509799" y="1347324"/>
                          <a:pt x="482921" y="1350792"/>
                          <a:pt x="456911" y="1349925"/>
                        </a:cubicBezTo>
                        <a:cubicBezTo>
                          <a:pt x="398822" y="1349925"/>
                          <a:pt x="341600" y="1351659"/>
                          <a:pt x="283510" y="1349058"/>
                        </a:cubicBezTo>
                        <a:cubicBezTo>
                          <a:pt x="176869" y="1345590"/>
                          <a:pt x="103174" y="1256289"/>
                          <a:pt x="125716" y="1151381"/>
                        </a:cubicBezTo>
                        <a:cubicBezTo>
                          <a:pt x="130051" y="1132307"/>
                          <a:pt x="159529" y="1118435"/>
                          <a:pt x="176869" y="1101962"/>
                        </a:cubicBezTo>
                        <a:cubicBezTo>
                          <a:pt x="180337" y="1104563"/>
                          <a:pt x="184672" y="1108031"/>
                          <a:pt x="188140" y="1110632"/>
                        </a:cubicBezTo>
                        <a:cubicBezTo>
                          <a:pt x="188140" y="937231"/>
                          <a:pt x="188140" y="762963"/>
                          <a:pt x="188140" y="583494"/>
                        </a:cubicBezTo>
                        <a:cubicBezTo>
                          <a:pt x="142189" y="583494"/>
                          <a:pt x="97972" y="582627"/>
                          <a:pt x="53754" y="583494"/>
                        </a:cubicBezTo>
                        <a:cubicBezTo>
                          <a:pt x="15606" y="584361"/>
                          <a:pt x="0" y="567888"/>
                          <a:pt x="0" y="528872"/>
                        </a:cubicBezTo>
                        <a:cubicBezTo>
                          <a:pt x="867" y="370211"/>
                          <a:pt x="867" y="210682"/>
                          <a:pt x="0" y="52020"/>
                        </a:cubicBezTo>
                        <a:cubicBezTo>
                          <a:pt x="0" y="14739"/>
                          <a:pt x="15606" y="0"/>
                          <a:pt x="52020" y="0"/>
                        </a:cubicBezTo>
                        <a:cubicBezTo>
                          <a:pt x="241027" y="867"/>
                          <a:pt x="430901" y="867"/>
                          <a:pt x="619908" y="867"/>
                        </a:cubicBezTo>
                        <a:cubicBezTo>
                          <a:pt x="654588" y="867"/>
                          <a:pt x="670194" y="15606"/>
                          <a:pt x="670194" y="50286"/>
                        </a:cubicBezTo>
                        <a:cubicBezTo>
                          <a:pt x="669327" y="93636"/>
                          <a:pt x="670194" y="136120"/>
                          <a:pt x="670194" y="182938"/>
                        </a:cubicBezTo>
                        <a:cubicBezTo>
                          <a:pt x="814984" y="182938"/>
                          <a:pt x="957172" y="182938"/>
                          <a:pt x="1103696" y="182938"/>
                        </a:cubicBezTo>
                        <a:cubicBezTo>
                          <a:pt x="1103696" y="137854"/>
                          <a:pt x="1104563" y="95370"/>
                          <a:pt x="1103696" y="52020"/>
                        </a:cubicBezTo>
                        <a:cubicBezTo>
                          <a:pt x="1102829" y="14739"/>
                          <a:pt x="1119302" y="0"/>
                          <a:pt x="1155716" y="867"/>
                        </a:cubicBezTo>
                        <a:cubicBezTo>
                          <a:pt x="1361196" y="1734"/>
                          <a:pt x="1565809" y="867"/>
                          <a:pt x="1771289" y="867"/>
                        </a:cubicBezTo>
                        <a:cubicBezTo>
                          <a:pt x="1807703" y="867"/>
                          <a:pt x="1823309" y="16473"/>
                          <a:pt x="1823309" y="53754"/>
                        </a:cubicBezTo>
                        <a:cubicBezTo>
                          <a:pt x="1822442" y="157795"/>
                          <a:pt x="1822442" y="261835"/>
                          <a:pt x="1823309" y="365876"/>
                        </a:cubicBezTo>
                        <a:cubicBezTo>
                          <a:pt x="1824176" y="407492"/>
                          <a:pt x="1805102" y="422231"/>
                          <a:pt x="1765220" y="421364"/>
                        </a:cubicBezTo>
                        <a:cubicBezTo>
                          <a:pt x="1722737" y="419630"/>
                          <a:pt x="1679386" y="421364"/>
                          <a:pt x="1634302" y="421364"/>
                        </a:cubicBezTo>
                        <a:cubicBezTo>
                          <a:pt x="1634302" y="633780"/>
                          <a:pt x="1634302" y="841861"/>
                          <a:pt x="1634302" y="1051676"/>
                        </a:cubicBezTo>
                        <a:cubicBezTo>
                          <a:pt x="1639504" y="1051676"/>
                          <a:pt x="1645574" y="1052543"/>
                          <a:pt x="1649909" y="1050809"/>
                        </a:cubicBezTo>
                        <a:cubicBezTo>
                          <a:pt x="1720136" y="1018729"/>
                          <a:pt x="1720136" y="1018729"/>
                          <a:pt x="1758284" y="1084622"/>
                        </a:cubicBezTo>
                        <a:cubicBezTo>
                          <a:pt x="1775624" y="1114967"/>
                          <a:pt x="1792097" y="1145312"/>
                          <a:pt x="1810304" y="1174790"/>
                        </a:cubicBezTo>
                        <a:cubicBezTo>
                          <a:pt x="1830245" y="1206869"/>
                          <a:pt x="1821575" y="1226810"/>
                          <a:pt x="1791230" y="1245018"/>
                        </a:cubicBezTo>
                        <a:cubicBezTo>
                          <a:pt x="1733141" y="1279698"/>
                          <a:pt x="1733141" y="1327383"/>
                          <a:pt x="1792097" y="1362930"/>
                        </a:cubicBezTo>
                        <a:cubicBezTo>
                          <a:pt x="1823309" y="1382004"/>
                          <a:pt x="1830245" y="1402812"/>
                          <a:pt x="1810304" y="1434024"/>
                        </a:cubicBezTo>
                        <a:cubicBezTo>
                          <a:pt x="1786895" y="1472172"/>
                          <a:pt x="1765220" y="1511188"/>
                          <a:pt x="1743545" y="1550203"/>
                        </a:cubicBezTo>
                        <a:cubicBezTo>
                          <a:pt x="1726205" y="1581415"/>
                          <a:pt x="1706264" y="1589218"/>
                          <a:pt x="1673317" y="1570144"/>
                        </a:cubicBezTo>
                        <a:cubicBezTo>
                          <a:pt x="1615228" y="1535464"/>
                          <a:pt x="1571011" y="1560607"/>
                          <a:pt x="1570144" y="1628233"/>
                        </a:cubicBezTo>
                        <a:cubicBezTo>
                          <a:pt x="1569277" y="1664647"/>
                          <a:pt x="1555405" y="1681120"/>
                          <a:pt x="1518124" y="1680253"/>
                        </a:cubicBezTo>
                        <a:cubicBezTo>
                          <a:pt x="1473040" y="1678519"/>
                          <a:pt x="1428823" y="1678519"/>
                          <a:pt x="1383738" y="1680253"/>
                        </a:cubicBezTo>
                        <a:cubicBezTo>
                          <a:pt x="1346457" y="1681120"/>
                          <a:pt x="1331718" y="1664647"/>
                          <a:pt x="1330851" y="1628233"/>
                        </a:cubicBezTo>
                        <a:cubicBezTo>
                          <a:pt x="1329117" y="1559740"/>
                          <a:pt x="1287501" y="1536331"/>
                          <a:pt x="1228544" y="1571011"/>
                        </a:cubicBezTo>
                        <a:cubicBezTo>
                          <a:pt x="1198199" y="1588351"/>
                          <a:pt x="1177392" y="1584016"/>
                          <a:pt x="1160918" y="1553671"/>
                        </a:cubicBezTo>
                        <a:cubicBezTo>
                          <a:pt x="1140110" y="1517257"/>
                          <a:pt x="1120169" y="1480842"/>
                          <a:pt x="1097627" y="1445295"/>
                        </a:cubicBezTo>
                        <a:cubicBezTo>
                          <a:pt x="1078553" y="1414083"/>
                          <a:pt x="1062947" y="1384605"/>
                          <a:pt x="1114100" y="1360329"/>
                        </a:cubicBezTo>
                        <a:cubicBezTo>
                          <a:pt x="1111499" y="1357728"/>
                          <a:pt x="1108031" y="1355127"/>
                          <a:pt x="1105430" y="1352526"/>
                        </a:cubicBezTo>
                        <a:cubicBezTo>
                          <a:pt x="1080287" y="1352526"/>
                          <a:pt x="1055144" y="1352526"/>
                          <a:pt x="1029134" y="1352526"/>
                        </a:cubicBezTo>
                        <a:cubicBezTo>
                          <a:pt x="946768" y="1352526"/>
                          <a:pt x="864403" y="1352526"/>
                          <a:pt x="782038" y="1352526"/>
                        </a:cubicBezTo>
                        <a:cubicBezTo>
                          <a:pt x="757762" y="1352526"/>
                          <a:pt x="732618" y="1349925"/>
                          <a:pt x="731751" y="1318713"/>
                        </a:cubicBezTo>
                        <a:cubicBezTo>
                          <a:pt x="730885" y="1284900"/>
                          <a:pt x="756027" y="1280565"/>
                          <a:pt x="782905" y="1280565"/>
                        </a:cubicBezTo>
                        <a:cubicBezTo>
                          <a:pt x="888679" y="1280565"/>
                          <a:pt x="993587" y="1280565"/>
                          <a:pt x="1099361" y="1280565"/>
                        </a:cubicBezTo>
                        <a:cubicBezTo>
                          <a:pt x="1114967" y="1280565"/>
                          <a:pt x="1129706" y="1278831"/>
                          <a:pt x="1150514" y="1277964"/>
                        </a:cubicBezTo>
                        <a:cubicBezTo>
                          <a:pt x="1116701" y="1248486"/>
                          <a:pt x="1090691" y="1224209"/>
                          <a:pt x="1052543" y="1187795"/>
                        </a:cubicBezTo>
                        <a:close/>
                        <a:moveTo>
                          <a:pt x="668460" y="261835"/>
                        </a:moveTo>
                        <a:cubicBezTo>
                          <a:pt x="668460" y="351137"/>
                          <a:pt x="668460" y="436970"/>
                          <a:pt x="668460" y="523670"/>
                        </a:cubicBezTo>
                        <a:cubicBezTo>
                          <a:pt x="668460" y="575690"/>
                          <a:pt x="659790" y="584361"/>
                          <a:pt x="607770" y="584361"/>
                        </a:cubicBezTo>
                        <a:cubicBezTo>
                          <a:pt x="508065" y="584361"/>
                          <a:pt x="408359" y="586095"/>
                          <a:pt x="308654" y="583494"/>
                        </a:cubicBezTo>
                        <a:cubicBezTo>
                          <a:pt x="268771" y="582627"/>
                          <a:pt x="260101" y="595632"/>
                          <a:pt x="260968" y="632913"/>
                        </a:cubicBezTo>
                        <a:cubicBezTo>
                          <a:pt x="262703" y="775968"/>
                          <a:pt x="263569" y="919024"/>
                          <a:pt x="260968" y="1062080"/>
                        </a:cubicBezTo>
                        <a:cubicBezTo>
                          <a:pt x="260101" y="1102829"/>
                          <a:pt x="270505" y="1116701"/>
                          <a:pt x="312989" y="1115834"/>
                        </a:cubicBezTo>
                        <a:cubicBezTo>
                          <a:pt x="558351" y="1114100"/>
                          <a:pt x="803713" y="1114100"/>
                          <a:pt x="1049075" y="1116701"/>
                        </a:cubicBezTo>
                        <a:cubicBezTo>
                          <a:pt x="1099361" y="1117568"/>
                          <a:pt x="1134041" y="1108031"/>
                          <a:pt x="1153982" y="1058612"/>
                        </a:cubicBezTo>
                        <a:cubicBezTo>
                          <a:pt x="1167854" y="1023065"/>
                          <a:pt x="1193864" y="1019597"/>
                          <a:pt x="1227678" y="1038671"/>
                        </a:cubicBezTo>
                        <a:cubicBezTo>
                          <a:pt x="1281432" y="1069883"/>
                          <a:pt x="1326516" y="1044740"/>
                          <a:pt x="1327383" y="984049"/>
                        </a:cubicBezTo>
                        <a:cubicBezTo>
                          <a:pt x="1328250" y="936364"/>
                          <a:pt x="1337787" y="926827"/>
                          <a:pt x="1387206" y="926827"/>
                        </a:cubicBezTo>
                        <a:cubicBezTo>
                          <a:pt x="1441828" y="925960"/>
                          <a:pt x="1496449" y="926827"/>
                          <a:pt x="1552804" y="926827"/>
                        </a:cubicBezTo>
                        <a:cubicBezTo>
                          <a:pt x="1552804" y="758628"/>
                          <a:pt x="1552804" y="591297"/>
                          <a:pt x="1552804" y="423965"/>
                        </a:cubicBezTo>
                        <a:cubicBezTo>
                          <a:pt x="1465236" y="417896"/>
                          <a:pt x="1380270" y="406625"/>
                          <a:pt x="1326516" y="494192"/>
                        </a:cubicBezTo>
                        <a:cubicBezTo>
                          <a:pt x="1324782" y="496793"/>
                          <a:pt x="1323048" y="499394"/>
                          <a:pt x="1320447" y="500261"/>
                        </a:cubicBezTo>
                        <a:cubicBezTo>
                          <a:pt x="1307442" y="503729"/>
                          <a:pt x="1290102" y="512399"/>
                          <a:pt x="1281432" y="508064"/>
                        </a:cubicBezTo>
                        <a:cubicBezTo>
                          <a:pt x="1270161" y="501995"/>
                          <a:pt x="1262358" y="484655"/>
                          <a:pt x="1258890" y="471650"/>
                        </a:cubicBezTo>
                        <a:cubicBezTo>
                          <a:pt x="1254555" y="456911"/>
                          <a:pt x="1257156" y="441305"/>
                          <a:pt x="1256289" y="422231"/>
                        </a:cubicBezTo>
                        <a:cubicBezTo>
                          <a:pt x="1221609" y="422231"/>
                          <a:pt x="1189529" y="420497"/>
                          <a:pt x="1158317" y="422231"/>
                        </a:cubicBezTo>
                        <a:cubicBezTo>
                          <a:pt x="1116701" y="424832"/>
                          <a:pt x="1101095" y="404891"/>
                          <a:pt x="1101962" y="365009"/>
                        </a:cubicBezTo>
                        <a:cubicBezTo>
                          <a:pt x="1103696" y="332062"/>
                          <a:pt x="1101962" y="299116"/>
                          <a:pt x="1101962" y="262702"/>
                        </a:cubicBezTo>
                        <a:cubicBezTo>
                          <a:pt x="956306" y="261835"/>
                          <a:pt x="814984" y="261835"/>
                          <a:pt x="668460" y="261835"/>
                        </a:cubicBezTo>
                        <a:close/>
                        <a:moveTo>
                          <a:pt x="72829" y="508931"/>
                        </a:moveTo>
                        <a:cubicBezTo>
                          <a:pt x="83233" y="510665"/>
                          <a:pt x="90169" y="512399"/>
                          <a:pt x="97105" y="512399"/>
                        </a:cubicBezTo>
                        <a:cubicBezTo>
                          <a:pt x="253165" y="512399"/>
                          <a:pt x="408359" y="511532"/>
                          <a:pt x="564420" y="512399"/>
                        </a:cubicBezTo>
                        <a:cubicBezTo>
                          <a:pt x="593031" y="512399"/>
                          <a:pt x="597366" y="499394"/>
                          <a:pt x="597366" y="475118"/>
                        </a:cubicBezTo>
                        <a:cubicBezTo>
                          <a:pt x="596499" y="348536"/>
                          <a:pt x="597366" y="221086"/>
                          <a:pt x="596499" y="94503"/>
                        </a:cubicBezTo>
                        <a:cubicBezTo>
                          <a:pt x="596499" y="87567"/>
                          <a:pt x="593031" y="81498"/>
                          <a:pt x="592164" y="76296"/>
                        </a:cubicBezTo>
                        <a:cubicBezTo>
                          <a:pt x="417896" y="76296"/>
                          <a:pt x="246229" y="76296"/>
                          <a:pt x="72829" y="76296"/>
                        </a:cubicBezTo>
                        <a:cubicBezTo>
                          <a:pt x="72829" y="221953"/>
                          <a:pt x="72829" y="363275"/>
                          <a:pt x="72829" y="508931"/>
                        </a:cubicBezTo>
                        <a:close/>
                        <a:moveTo>
                          <a:pt x="1176524" y="343334"/>
                        </a:moveTo>
                        <a:cubicBezTo>
                          <a:pt x="1230279" y="365009"/>
                          <a:pt x="1295304" y="320791"/>
                          <a:pt x="1329117" y="369344"/>
                        </a:cubicBezTo>
                        <a:cubicBezTo>
                          <a:pt x="1366398" y="361541"/>
                          <a:pt x="1395009" y="350270"/>
                          <a:pt x="1424488" y="349403"/>
                        </a:cubicBezTo>
                        <a:cubicBezTo>
                          <a:pt x="1519858" y="346802"/>
                          <a:pt x="1615228" y="349403"/>
                          <a:pt x="1710599" y="347669"/>
                        </a:cubicBezTo>
                        <a:cubicBezTo>
                          <a:pt x="1723604" y="347669"/>
                          <a:pt x="1747013" y="334663"/>
                          <a:pt x="1747013" y="326860"/>
                        </a:cubicBezTo>
                        <a:cubicBezTo>
                          <a:pt x="1749614" y="243628"/>
                          <a:pt x="1748747" y="160396"/>
                          <a:pt x="1748747" y="75429"/>
                        </a:cubicBezTo>
                        <a:cubicBezTo>
                          <a:pt x="1555405" y="75429"/>
                          <a:pt x="1367265" y="75429"/>
                          <a:pt x="1176524" y="75429"/>
                        </a:cubicBezTo>
                        <a:cubicBezTo>
                          <a:pt x="1176524" y="167332"/>
                          <a:pt x="1176524" y="256633"/>
                          <a:pt x="1176524" y="343334"/>
                        </a:cubicBezTo>
                        <a:close/>
                        <a:moveTo>
                          <a:pt x="1688056" y="1498183"/>
                        </a:moveTo>
                        <a:cubicBezTo>
                          <a:pt x="1705397" y="1468704"/>
                          <a:pt x="1719269" y="1444428"/>
                          <a:pt x="1735742" y="1414083"/>
                        </a:cubicBezTo>
                        <a:cubicBezTo>
                          <a:pt x="1675919" y="1395876"/>
                          <a:pt x="1675919" y="1355127"/>
                          <a:pt x="1675051" y="1304841"/>
                        </a:cubicBezTo>
                        <a:cubicBezTo>
                          <a:pt x="1674185" y="1251953"/>
                          <a:pt x="1677652" y="1211204"/>
                          <a:pt x="1736609" y="1192130"/>
                        </a:cubicBezTo>
                        <a:cubicBezTo>
                          <a:pt x="1719269" y="1162652"/>
                          <a:pt x="1704530" y="1138376"/>
                          <a:pt x="1686322" y="1107164"/>
                        </a:cubicBezTo>
                        <a:cubicBezTo>
                          <a:pt x="1641239" y="1160051"/>
                          <a:pt x="1605691" y="1128839"/>
                          <a:pt x="1563208" y="1106297"/>
                        </a:cubicBezTo>
                        <a:cubicBezTo>
                          <a:pt x="1517257" y="1082021"/>
                          <a:pt x="1482576" y="1058612"/>
                          <a:pt x="1494715" y="1000522"/>
                        </a:cubicBezTo>
                        <a:cubicBezTo>
                          <a:pt x="1460901" y="1000522"/>
                          <a:pt x="1434024" y="1000522"/>
                          <a:pt x="1399344" y="1000522"/>
                        </a:cubicBezTo>
                        <a:cubicBezTo>
                          <a:pt x="1416684" y="1060346"/>
                          <a:pt x="1379403" y="1080287"/>
                          <a:pt x="1336053" y="1105430"/>
                        </a:cubicBezTo>
                        <a:cubicBezTo>
                          <a:pt x="1290969" y="1132307"/>
                          <a:pt x="1254555" y="1150514"/>
                          <a:pt x="1208604" y="1108031"/>
                        </a:cubicBezTo>
                        <a:cubicBezTo>
                          <a:pt x="1191263" y="1138376"/>
                          <a:pt x="1177392" y="1162652"/>
                          <a:pt x="1160052" y="1193864"/>
                        </a:cubicBezTo>
                        <a:cubicBezTo>
                          <a:pt x="1222475" y="1208603"/>
                          <a:pt x="1221609" y="1248486"/>
                          <a:pt x="1220742" y="1300506"/>
                        </a:cubicBezTo>
                        <a:cubicBezTo>
                          <a:pt x="1219874" y="1352526"/>
                          <a:pt x="1222475" y="1395009"/>
                          <a:pt x="1160052" y="1413216"/>
                        </a:cubicBezTo>
                        <a:cubicBezTo>
                          <a:pt x="1178258" y="1443561"/>
                          <a:pt x="1192998" y="1469571"/>
                          <a:pt x="1209470" y="1499050"/>
                        </a:cubicBezTo>
                        <a:cubicBezTo>
                          <a:pt x="1257156" y="1451364"/>
                          <a:pt x="1292703" y="1478242"/>
                          <a:pt x="1335186" y="1501651"/>
                        </a:cubicBezTo>
                        <a:cubicBezTo>
                          <a:pt x="1380270" y="1525927"/>
                          <a:pt x="1412349" y="1549336"/>
                          <a:pt x="1401078" y="1605691"/>
                        </a:cubicBezTo>
                        <a:cubicBezTo>
                          <a:pt x="1434891" y="1605691"/>
                          <a:pt x="1462636" y="1605691"/>
                          <a:pt x="1496449" y="1605691"/>
                        </a:cubicBezTo>
                        <a:cubicBezTo>
                          <a:pt x="1479109" y="1542400"/>
                          <a:pt x="1522459" y="1525927"/>
                          <a:pt x="1563208" y="1500784"/>
                        </a:cubicBezTo>
                        <a:cubicBezTo>
                          <a:pt x="1606558" y="1473907"/>
                          <a:pt x="1642972" y="1453098"/>
                          <a:pt x="1688056" y="1498183"/>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11" name="图形"/>
                  <p:cNvSpPr/>
                  <p:nvPr>
                    <p:custDataLst>
                      <p:tags r:id="rId31"/>
                    </p:custDataLst>
                  </p:nvPr>
                </p:nvSpPr>
                <p:spPr>
                  <a:xfrm>
                    <a:off x="2559722" y="-5085512"/>
                    <a:ext cx="84099" cy="64459"/>
                  </a:xfrm>
                  <a:custGeom>
                    <a:avLst/>
                    <a:gdLst>
                      <a:gd name="connsiteX0" fmla="*/ 84099 w 84099"/>
                      <a:gd name="connsiteY0" fmla="*/ 35576 h 64459"/>
                      <a:gd name="connsiteX1" fmla="*/ 35547 w 84099"/>
                      <a:gd name="connsiteY1" fmla="*/ 64187 h 64459"/>
                      <a:gd name="connsiteX2" fmla="*/ 0 w 84099"/>
                      <a:gd name="connsiteY2" fmla="*/ 30374 h 64459"/>
                      <a:gd name="connsiteX3" fmla="*/ 39015 w 84099"/>
                      <a:gd name="connsiteY3" fmla="*/ 29 h 64459"/>
                      <a:gd name="connsiteX4" fmla="*/ 84099 w 84099"/>
                      <a:gd name="connsiteY4" fmla="*/ 35576 h 64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099" h="64459">
                        <a:moveTo>
                          <a:pt x="84099" y="35576"/>
                        </a:moveTo>
                        <a:cubicBezTo>
                          <a:pt x="60690" y="50315"/>
                          <a:pt x="45952" y="66788"/>
                          <a:pt x="35547" y="64187"/>
                        </a:cubicBezTo>
                        <a:cubicBezTo>
                          <a:pt x="21675" y="60719"/>
                          <a:pt x="12138" y="42512"/>
                          <a:pt x="0" y="30374"/>
                        </a:cubicBezTo>
                        <a:cubicBezTo>
                          <a:pt x="13005" y="19970"/>
                          <a:pt x="25143" y="2630"/>
                          <a:pt x="39015" y="29"/>
                        </a:cubicBezTo>
                        <a:cubicBezTo>
                          <a:pt x="49419" y="-839"/>
                          <a:pt x="62424" y="18236"/>
                          <a:pt x="84099" y="35576"/>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19" name="图形"/>
                  <p:cNvSpPr/>
                  <p:nvPr>
                    <p:custDataLst>
                      <p:tags r:id="rId32"/>
                    </p:custDataLst>
                  </p:nvPr>
                </p:nvSpPr>
                <p:spPr>
                  <a:xfrm>
                    <a:off x="2668077" y="-5452226"/>
                    <a:ext cx="519374" cy="71961"/>
                  </a:xfrm>
                  <a:custGeom>
                    <a:avLst/>
                    <a:gdLst>
                      <a:gd name="connsiteX0" fmla="*/ 255787 w 519374"/>
                      <a:gd name="connsiteY0" fmla="*/ 71094 h 71961"/>
                      <a:gd name="connsiteX1" fmla="*/ 52041 w 519374"/>
                      <a:gd name="connsiteY1" fmla="*/ 71094 h 71961"/>
                      <a:gd name="connsiteX2" fmla="*/ 20 w 519374"/>
                      <a:gd name="connsiteY2" fmla="*/ 34680 h 71961"/>
                      <a:gd name="connsiteX3" fmla="*/ 53775 w 519374"/>
                      <a:gd name="connsiteY3" fmla="*/ 0 h 71961"/>
                      <a:gd name="connsiteX4" fmla="*/ 464735 w 519374"/>
                      <a:gd name="connsiteY4" fmla="*/ 0 h 71961"/>
                      <a:gd name="connsiteX5" fmla="*/ 519356 w 519374"/>
                      <a:gd name="connsiteY5" fmla="*/ 34680 h 71961"/>
                      <a:gd name="connsiteX6" fmla="*/ 463867 w 519374"/>
                      <a:gd name="connsiteY6" fmla="*/ 71961 h 71961"/>
                      <a:gd name="connsiteX7" fmla="*/ 255787 w 519374"/>
                      <a:gd name="connsiteY7" fmla="*/ 71094 h 71961"/>
                      <a:gd name="connsiteX8" fmla="*/ 255787 w 519374"/>
                      <a:gd name="connsiteY8" fmla="*/ 71094 h 71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9374" h="71961">
                        <a:moveTo>
                          <a:pt x="255787" y="71094"/>
                        </a:moveTo>
                        <a:cubicBezTo>
                          <a:pt x="188160" y="71094"/>
                          <a:pt x="120534" y="71094"/>
                          <a:pt x="52041" y="71094"/>
                        </a:cubicBezTo>
                        <a:cubicBezTo>
                          <a:pt x="26031" y="71094"/>
                          <a:pt x="-846" y="69360"/>
                          <a:pt x="20" y="34680"/>
                        </a:cubicBezTo>
                        <a:cubicBezTo>
                          <a:pt x="888" y="867"/>
                          <a:pt x="27765" y="0"/>
                          <a:pt x="53775" y="0"/>
                        </a:cubicBezTo>
                        <a:cubicBezTo>
                          <a:pt x="190761" y="0"/>
                          <a:pt x="327748" y="0"/>
                          <a:pt x="464735" y="0"/>
                        </a:cubicBezTo>
                        <a:cubicBezTo>
                          <a:pt x="490745" y="0"/>
                          <a:pt x="518489" y="1734"/>
                          <a:pt x="519356" y="34680"/>
                        </a:cubicBezTo>
                        <a:cubicBezTo>
                          <a:pt x="520223" y="71094"/>
                          <a:pt x="490745" y="71961"/>
                          <a:pt x="463867" y="71961"/>
                        </a:cubicBezTo>
                        <a:cubicBezTo>
                          <a:pt x="394507" y="71094"/>
                          <a:pt x="325147" y="71094"/>
                          <a:pt x="255787" y="71094"/>
                        </a:cubicBezTo>
                        <a:cubicBezTo>
                          <a:pt x="255787" y="71094"/>
                          <a:pt x="255787" y="71094"/>
                          <a:pt x="255787" y="71094"/>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21" name="图形"/>
                  <p:cNvSpPr/>
                  <p:nvPr>
                    <p:custDataLst>
                      <p:tags r:id="rId33"/>
                    </p:custDataLst>
                  </p:nvPr>
                </p:nvSpPr>
                <p:spPr>
                  <a:xfrm>
                    <a:off x="2824054" y="-5852902"/>
                    <a:ext cx="365979" cy="72781"/>
                  </a:xfrm>
                  <a:custGeom>
                    <a:avLst/>
                    <a:gdLst>
                      <a:gd name="connsiteX0" fmla="*/ 180441 w 365979"/>
                      <a:gd name="connsiteY0" fmla="*/ 71214 h 72781"/>
                      <a:gd name="connsiteX1" fmla="*/ 42587 w 365979"/>
                      <a:gd name="connsiteY1" fmla="*/ 71214 h 72781"/>
                      <a:gd name="connsiteX2" fmla="*/ 971 w 365979"/>
                      <a:gd name="connsiteY2" fmla="*/ 35667 h 72781"/>
                      <a:gd name="connsiteX3" fmla="*/ 40853 w 365979"/>
                      <a:gd name="connsiteY3" fmla="*/ 1854 h 72781"/>
                      <a:gd name="connsiteX4" fmla="*/ 326097 w 365979"/>
                      <a:gd name="connsiteY4" fmla="*/ 2721 h 72781"/>
                      <a:gd name="connsiteX5" fmla="*/ 365979 w 365979"/>
                      <a:gd name="connsiteY5" fmla="*/ 37401 h 72781"/>
                      <a:gd name="connsiteX6" fmla="*/ 324363 w 365979"/>
                      <a:gd name="connsiteY6" fmla="*/ 70347 h 72781"/>
                      <a:gd name="connsiteX7" fmla="*/ 180441 w 365979"/>
                      <a:gd name="connsiteY7" fmla="*/ 71214 h 72781"/>
                      <a:gd name="connsiteX8" fmla="*/ 180441 w 365979"/>
                      <a:gd name="connsiteY8" fmla="*/ 71214 h 72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979" h="72781">
                        <a:moveTo>
                          <a:pt x="180441" y="71214"/>
                        </a:moveTo>
                        <a:cubicBezTo>
                          <a:pt x="134489" y="71214"/>
                          <a:pt x="88538" y="71214"/>
                          <a:pt x="42587" y="71214"/>
                        </a:cubicBezTo>
                        <a:cubicBezTo>
                          <a:pt x="18311" y="71214"/>
                          <a:pt x="-5098" y="62544"/>
                          <a:pt x="971" y="35667"/>
                        </a:cubicBezTo>
                        <a:cubicBezTo>
                          <a:pt x="3572" y="21795"/>
                          <a:pt x="26114" y="2721"/>
                          <a:pt x="40853" y="1854"/>
                        </a:cubicBezTo>
                        <a:cubicBezTo>
                          <a:pt x="135357" y="-747"/>
                          <a:pt x="230727" y="-747"/>
                          <a:pt x="326097" y="2721"/>
                        </a:cubicBezTo>
                        <a:cubicBezTo>
                          <a:pt x="339969" y="3588"/>
                          <a:pt x="352974" y="25263"/>
                          <a:pt x="365979" y="37401"/>
                        </a:cubicBezTo>
                        <a:cubicBezTo>
                          <a:pt x="352108" y="48672"/>
                          <a:pt x="339102" y="68613"/>
                          <a:pt x="324363" y="70347"/>
                        </a:cubicBezTo>
                        <a:cubicBezTo>
                          <a:pt x="275811" y="74682"/>
                          <a:pt x="228126" y="72081"/>
                          <a:pt x="180441" y="71214"/>
                        </a:cubicBezTo>
                        <a:cubicBezTo>
                          <a:pt x="180441" y="71214"/>
                          <a:pt x="180441" y="71214"/>
                          <a:pt x="180441" y="71214"/>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22" name="图形"/>
                  <p:cNvSpPr/>
                  <p:nvPr>
                    <p:custDataLst>
                      <p:tags r:id="rId34"/>
                    </p:custDataLst>
                  </p:nvPr>
                </p:nvSpPr>
                <p:spPr>
                  <a:xfrm>
                    <a:off x="2667231" y="-5654572"/>
                    <a:ext cx="222050" cy="73795"/>
                  </a:xfrm>
                  <a:custGeom>
                    <a:avLst/>
                    <a:gdLst>
                      <a:gd name="connsiteX0" fmla="*/ 107509 w 222050"/>
                      <a:gd name="connsiteY0" fmla="*/ 72295 h 73795"/>
                      <a:gd name="connsiteX1" fmla="*/ 38148 w 222050"/>
                      <a:gd name="connsiteY1" fmla="*/ 70561 h 73795"/>
                      <a:gd name="connsiteX2" fmla="*/ 0 w 222050"/>
                      <a:gd name="connsiteY2" fmla="*/ 38482 h 73795"/>
                      <a:gd name="connsiteX3" fmla="*/ 34680 w 222050"/>
                      <a:gd name="connsiteY3" fmla="*/ 2935 h 73795"/>
                      <a:gd name="connsiteX4" fmla="*/ 189874 w 222050"/>
                      <a:gd name="connsiteY4" fmla="*/ 2935 h 73795"/>
                      <a:gd name="connsiteX5" fmla="*/ 221953 w 222050"/>
                      <a:gd name="connsiteY5" fmla="*/ 40216 h 73795"/>
                      <a:gd name="connsiteX6" fmla="*/ 189007 w 222050"/>
                      <a:gd name="connsiteY6" fmla="*/ 70561 h 73795"/>
                      <a:gd name="connsiteX7" fmla="*/ 107509 w 222050"/>
                      <a:gd name="connsiteY7" fmla="*/ 72295 h 73795"/>
                      <a:gd name="connsiteX8" fmla="*/ 107509 w 222050"/>
                      <a:gd name="connsiteY8" fmla="*/ 72295 h 73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2050" h="73795">
                        <a:moveTo>
                          <a:pt x="107509" y="72295"/>
                        </a:moveTo>
                        <a:cubicBezTo>
                          <a:pt x="84099" y="72295"/>
                          <a:pt x="60690" y="76630"/>
                          <a:pt x="38148" y="70561"/>
                        </a:cubicBezTo>
                        <a:cubicBezTo>
                          <a:pt x="23409" y="67093"/>
                          <a:pt x="13005" y="49753"/>
                          <a:pt x="0" y="38482"/>
                        </a:cubicBezTo>
                        <a:cubicBezTo>
                          <a:pt x="11271" y="26344"/>
                          <a:pt x="22542" y="3802"/>
                          <a:pt x="34680" y="2935"/>
                        </a:cubicBezTo>
                        <a:cubicBezTo>
                          <a:pt x="86700" y="-1400"/>
                          <a:pt x="138721" y="-533"/>
                          <a:pt x="189874" y="2935"/>
                        </a:cubicBezTo>
                        <a:cubicBezTo>
                          <a:pt x="202012" y="3802"/>
                          <a:pt x="218485" y="25477"/>
                          <a:pt x="221953" y="40216"/>
                        </a:cubicBezTo>
                        <a:cubicBezTo>
                          <a:pt x="223687" y="48019"/>
                          <a:pt x="202012" y="67960"/>
                          <a:pt x="189007" y="70561"/>
                        </a:cubicBezTo>
                        <a:cubicBezTo>
                          <a:pt x="162997" y="75763"/>
                          <a:pt x="135252" y="72295"/>
                          <a:pt x="107509" y="72295"/>
                        </a:cubicBezTo>
                        <a:cubicBezTo>
                          <a:pt x="107509" y="72295"/>
                          <a:pt x="107509" y="72295"/>
                          <a:pt x="107509" y="72295"/>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23" name="图形"/>
                  <p:cNvSpPr/>
                  <p:nvPr>
                    <p:custDataLst>
                      <p:tags r:id="rId35"/>
                    </p:custDataLst>
                  </p:nvPr>
                </p:nvSpPr>
                <p:spPr>
                  <a:xfrm>
                    <a:off x="2966347" y="-5653272"/>
                    <a:ext cx="220219" cy="72127"/>
                  </a:xfrm>
                  <a:custGeom>
                    <a:avLst/>
                    <a:gdLst>
                      <a:gd name="connsiteX0" fmla="*/ 109242 w 220219"/>
                      <a:gd name="connsiteY0" fmla="*/ 70995 h 72127"/>
                      <a:gd name="connsiteX1" fmla="*/ 31212 w 220219"/>
                      <a:gd name="connsiteY1" fmla="*/ 69261 h 72127"/>
                      <a:gd name="connsiteX2" fmla="*/ 0 w 220219"/>
                      <a:gd name="connsiteY2" fmla="*/ 37182 h 72127"/>
                      <a:gd name="connsiteX3" fmla="*/ 28611 w 220219"/>
                      <a:gd name="connsiteY3" fmla="*/ 2502 h 72127"/>
                      <a:gd name="connsiteX4" fmla="*/ 192475 w 220219"/>
                      <a:gd name="connsiteY4" fmla="*/ 3369 h 72127"/>
                      <a:gd name="connsiteX5" fmla="*/ 220219 w 220219"/>
                      <a:gd name="connsiteY5" fmla="*/ 38916 h 72127"/>
                      <a:gd name="connsiteX6" fmla="*/ 187273 w 220219"/>
                      <a:gd name="connsiteY6" fmla="*/ 69261 h 72127"/>
                      <a:gd name="connsiteX7" fmla="*/ 109242 w 220219"/>
                      <a:gd name="connsiteY7" fmla="*/ 70995 h 7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219" h="72127">
                        <a:moveTo>
                          <a:pt x="109242" y="70995"/>
                        </a:moveTo>
                        <a:cubicBezTo>
                          <a:pt x="83232" y="70995"/>
                          <a:pt x="56355" y="74463"/>
                          <a:pt x="31212" y="69261"/>
                        </a:cubicBezTo>
                        <a:cubicBezTo>
                          <a:pt x="18207" y="66660"/>
                          <a:pt x="0" y="48453"/>
                          <a:pt x="0" y="37182"/>
                        </a:cubicBezTo>
                        <a:cubicBezTo>
                          <a:pt x="0" y="25044"/>
                          <a:pt x="17340" y="2502"/>
                          <a:pt x="28611" y="2502"/>
                        </a:cubicBezTo>
                        <a:cubicBezTo>
                          <a:pt x="83232" y="-966"/>
                          <a:pt x="137854" y="-966"/>
                          <a:pt x="192475" y="3369"/>
                        </a:cubicBezTo>
                        <a:cubicBezTo>
                          <a:pt x="202879" y="4236"/>
                          <a:pt x="220219" y="27645"/>
                          <a:pt x="220219" y="38916"/>
                        </a:cubicBezTo>
                        <a:cubicBezTo>
                          <a:pt x="219352" y="50187"/>
                          <a:pt x="200278" y="66660"/>
                          <a:pt x="187273" y="69261"/>
                        </a:cubicBezTo>
                        <a:cubicBezTo>
                          <a:pt x="162130" y="74463"/>
                          <a:pt x="135252" y="70995"/>
                          <a:pt x="109242" y="70995"/>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26" name="图形"/>
                  <p:cNvSpPr/>
                  <p:nvPr>
                    <p:custDataLst>
                      <p:tags r:id="rId36"/>
                    </p:custDataLst>
                  </p:nvPr>
                </p:nvSpPr>
                <p:spPr>
                  <a:xfrm>
                    <a:off x="2382752" y="-5654021"/>
                    <a:ext cx="221187" cy="73437"/>
                  </a:xfrm>
                  <a:custGeom>
                    <a:avLst/>
                    <a:gdLst>
                      <a:gd name="connsiteX0" fmla="*/ 105009 w 221187"/>
                      <a:gd name="connsiteY0" fmla="*/ 71745 h 73437"/>
                      <a:gd name="connsiteX1" fmla="*/ 32181 w 221187"/>
                      <a:gd name="connsiteY1" fmla="*/ 70011 h 73437"/>
                      <a:gd name="connsiteX2" fmla="*/ 102 w 221187"/>
                      <a:gd name="connsiteY2" fmla="*/ 39665 h 73437"/>
                      <a:gd name="connsiteX3" fmla="*/ 31314 w 221187"/>
                      <a:gd name="connsiteY3" fmla="*/ 3251 h 73437"/>
                      <a:gd name="connsiteX4" fmla="*/ 186508 w 221187"/>
                      <a:gd name="connsiteY4" fmla="*/ 3251 h 73437"/>
                      <a:gd name="connsiteX5" fmla="*/ 221188 w 221187"/>
                      <a:gd name="connsiteY5" fmla="*/ 38798 h 73437"/>
                      <a:gd name="connsiteX6" fmla="*/ 183039 w 221187"/>
                      <a:gd name="connsiteY6" fmla="*/ 70878 h 73437"/>
                      <a:gd name="connsiteX7" fmla="*/ 105009 w 221187"/>
                      <a:gd name="connsiteY7" fmla="*/ 71745 h 73437"/>
                      <a:gd name="connsiteX8" fmla="*/ 105009 w 221187"/>
                      <a:gd name="connsiteY8" fmla="*/ 71745 h 73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87" h="73437">
                        <a:moveTo>
                          <a:pt x="105009" y="71745"/>
                        </a:moveTo>
                        <a:cubicBezTo>
                          <a:pt x="80733" y="71745"/>
                          <a:pt x="55590" y="75213"/>
                          <a:pt x="32181" y="70011"/>
                        </a:cubicBezTo>
                        <a:cubicBezTo>
                          <a:pt x="19176" y="67409"/>
                          <a:pt x="-1632" y="48335"/>
                          <a:pt x="102" y="39665"/>
                        </a:cubicBezTo>
                        <a:cubicBezTo>
                          <a:pt x="2703" y="25793"/>
                          <a:pt x="19176" y="4118"/>
                          <a:pt x="31314" y="3251"/>
                        </a:cubicBezTo>
                        <a:cubicBezTo>
                          <a:pt x="82467" y="-1084"/>
                          <a:pt x="135354" y="-1084"/>
                          <a:pt x="186508" y="3251"/>
                        </a:cubicBezTo>
                        <a:cubicBezTo>
                          <a:pt x="198645" y="4118"/>
                          <a:pt x="209917" y="26660"/>
                          <a:pt x="221188" y="38798"/>
                        </a:cubicBezTo>
                        <a:cubicBezTo>
                          <a:pt x="208183" y="50069"/>
                          <a:pt x="197779" y="67409"/>
                          <a:pt x="183039" y="70878"/>
                        </a:cubicBezTo>
                        <a:cubicBezTo>
                          <a:pt x="157897" y="76080"/>
                          <a:pt x="131019" y="71745"/>
                          <a:pt x="105009" y="71745"/>
                        </a:cubicBezTo>
                        <a:cubicBezTo>
                          <a:pt x="105009" y="71745"/>
                          <a:pt x="105009" y="71745"/>
                          <a:pt x="105009" y="71745"/>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27" name="图形"/>
                  <p:cNvSpPr/>
                  <p:nvPr>
                    <p:custDataLst>
                      <p:tags r:id="rId37"/>
                    </p:custDataLst>
                  </p:nvPr>
                </p:nvSpPr>
                <p:spPr>
                  <a:xfrm>
                    <a:off x="2380253" y="-5454610"/>
                    <a:ext cx="221187" cy="74111"/>
                  </a:xfrm>
                  <a:custGeom>
                    <a:avLst/>
                    <a:gdLst>
                      <a:gd name="connsiteX0" fmla="*/ 110976 w 221187"/>
                      <a:gd name="connsiteY0" fmla="*/ 72612 h 74111"/>
                      <a:gd name="connsiteX1" fmla="*/ 38148 w 221187"/>
                      <a:gd name="connsiteY1" fmla="*/ 70878 h 74111"/>
                      <a:gd name="connsiteX2" fmla="*/ 0 w 221187"/>
                      <a:gd name="connsiteY2" fmla="*/ 38798 h 74111"/>
                      <a:gd name="connsiteX3" fmla="*/ 34680 w 221187"/>
                      <a:gd name="connsiteY3" fmla="*/ 3251 h 74111"/>
                      <a:gd name="connsiteX4" fmla="*/ 189874 w 221187"/>
                      <a:gd name="connsiteY4" fmla="*/ 3251 h 74111"/>
                      <a:gd name="connsiteX5" fmla="*/ 221086 w 221187"/>
                      <a:gd name="connsiteY5" fmla="*/ 39665 h 74111"/>
                      <a:gd name="connsiteX6" fmla="*/ 189007 w 221187"/>
                      <a:gd name="connsiteY6" fmla="*/ 70011 h 74111"/>
                      <a:gd name="connsiteX7" fmla="*/ 110976 w 221187"/>
                      <a:gd name="connsiteY7" fmla="*/ 72612 h 74111"/>
                      <a:gd name="connsiteX8" fmla="*/ 110976 w 221187"/>
                      <a:gd name="connsiteY8" fmla="*/ 72612 h 74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1187" h="74111">
                        <a:moveTo>
                          <a:pt x="110976" y="72612"/>
                        </a:moveTo>
                        <a:cubicBezTo>
                          <a:pt x="86700" y="72612"/>
                          <a:pt x="61557" y="76947"/>
                          <a:pt x="38148" y="70878"/>
                        </a:cubicBezTo>
                        <a:cubicBezTo>
                          <a:pt x="23409" y="67409"/>
                          <a:pt x="13005" y="50069"/>
                          <a:pt x="0" y="38798"/>
                        </a:cubicBezTo>
                        <a:cubicBezTo>
                          <a:pt x="11271" y="26660"/>
                          <a:pt x="21675" y="4118"/>
                          <a:pt x="34680" y="3251"/>
                        </a:cubicBezTo>
                        <a:cubicBezTo>
                          <a:pt x="85833" y="-1084"/>
                          <a:pt x="137853" y="-1084"/>
                          <a:pt x="189874" y="3251"/>
                        </a:cubicBezTo>
                        <a:cubicBezTo>
                          <a:pt x="202012" y="4118"/>
                          <a:pt x="218485" y="25793"/>
                          <a:pt x="221086" y="39665"/>
                        </a:cubicBezTo>
                        <a:cubicBezTo>
                          <a:pt x="222820" y="48335"/>
                          <a:pt x="202012" y="67409"/>
                          <a:pt x="189007" y="70011"/>
                        </a:cubicBezTo>
                        <a:cubicBezTo>
                          <a:pt x="162997" y="76080"/>
                          <a:pt x="136986" y="72612"/>
                          <a:pt x="110976" y="72612"/>
                        </a:cubicBezTo>
                        <a:cubicBezTo>
                          <a:pt x="110976" y="72612"/>
                          <a:pt x="110976" y="72612"/>
                          <a:pt x="110976" y="72612"/>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28" name="图形"/>
                  <p:cNvSpPr/>
                  <p:nvPr>
                    <p:custDataLst>
                      <p:tags r:id="rId38"/>
                    </p:custDataLst>
                  </p:nvPr>
                </p:nvSpPr>
                <p:spPr>
                  <a:xfrm>
                    <a:off x="2179204" y="-6222649"/>
                    <a:ext cx="274654" cy="294638"/>
                  </a:xfrm>
                  <a:custGeom>
                    <a:avLst/>
                    <a:gdLst>
                      <a:gd name="connsiteX0" fmla="*/ 771 w 274654"/>
                      <a:gd name="connsiteY0" fmla="*/ 144446 h 294638"/>
                      <a:gd name="connsiteX1" fmla="*/ 771 w 274654"/>
                      <a:gd name="connsiteY1" fmla="*/ 70751 h 294638"/>
                      <a:gd name="connsiteX2" fmla="*/ 108279 w 274654"/>
                      <a:gd name="connsiteY2" fmla="*/ 8327 h 294638"/>
                      <a:gd name="connsiteX3" fmla="*/ 239197 w 274654"/>
                      <a:gd name="connsiteY3" fmla="*/ 83756 h 294638"/>
                      <a:gd name="connsiteX4" fmla="*/ 241798 w 274654"/>
                      <a:gd name="connsiteY4" fmla="*/ 207738 h 294638"/>
                      <a:gd name="connsiteX5" fmla="*/ 107412 w 274654"/>
                      <a:gd name="connsiteY5" fmla="*/ 286635 h 294638"/>
                      <a:gd name="connsiteX6" fmla="*/ 1638 w 274654"/>
                      <a:gd name="connsiteY6" fmla="*/ 226812 h 294638"/>
                      <a:gd name="connsiteX7" fmla="*/ 771 w 274654"/>
                      <a:gd name="connsiteY7" fmla="*/ 144446 h 294638"/>
                      <a:gd name="connsiteX8" fmla="*/ 771 w 274654"/>
                      <a:gd name="connsiteY8" fmla="*/ 144446 h 294638"/>
                      <a:gd name="connsiteX9" fmla="*/ 74466 w 274654"/>
                      <a:gd name="connsiteY9" fmla="*/ 69884 h 294638"/>
                      <a:gd name="connsiteX10" fmla="*/ 74466 w 274654"/>
                      <a:gd name="connsiteY10" fmla="*/ 223344 h 294638"/>
                      <a:gd name="connsiteX11" fmla="*/ 207985 w 274654"/>
                      <a:gd name="connsiteY11" fmla="*/ 147047 h 294638"/>
                      <a:gd name="connsiteX12" fmla="*/ 74466 w 274654"/>
                      <a:gd name="connsiteY12" fmla="*/ 69884 h 29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654" h="294638">
                        <a:moveTo>
                          <a:pt x="771" y="144446"/>
                        </a:moveTo>
                        <a:cubicBezTo>
                          <a:pt x="771" y="120170"/>
                          <a:pt x="-963" y="95027"/>
                          <a:pt x="771" y="70751"/>
                        </a:cubicBezTo>
                        <a:cubicBezTo>
                          <a:pt x="5973" y="15263"/>
                          <a:pt x="57126" y="-15949"/>
                          <a:pt x="108279" y="8327"/>
                        </a:cubicBezTo>
                        <a:cubicBezTo>
                          <a:pt x="153364" y="30002"/>
                          <a:pt x="197581" y="56012"/>
                          <a:pt x="239197" y="83756"/>
                        </a:cubicBezTo>
                        <a:cubicBezTo>
                          <a:pt x="285148" y="114101"/>
                          <a:pt x="286882" y="176526"/>
                          <a:pt x="241798" y="207738"/>
                        </a:cubicBezTo>
                        <a:cubicBezTo>
                          <a:pt x="199315" y="237216"/>
                          <a:pt x="154230" y="263226"/>
                          <a:pt x="107412" y="286635"/>
                        </a:cubicBezTo>
                        <a:cubicBezTo>
                          <a:pt x="59727" y="310044"/>
                          <a:pt x="7707" y="279699"/>
                          <a:pt x="1638" y="226812"/>
                        </a:cubicBezTo>
                        <a:cubicBezTo>
                          <a:pt x="-1830" y="199068"/>
                          <a:pt x="1638" y="171324"/>
                          <a:pt x="771" y="144446"/>
                        </a:cubicBezTo>
                        <a:cubicBezTo>
                          <a:pt x="771" y="144446"/>
                          <a:pt x="771" y="144446"/>
                          <a:pt x="771" y="144446"/>
                        </a:cubicBezTo>
                        <a:close/>
                        <a:moveTo>
                          <a:pt x="74466" y="69884"/>
                        </a:moveTo>
                        <a:cubicBezTo>
                          <a:pt x="74466" y="123638"/>
                          <a:pt x="74466" y="169590"/>
                          <a:pt x="74466" y="223344"/>
                        </a:cubicBezTo>
                        <a:cubicBezTo>
                          <a:pt x="119550" y="197334"/>
                          <a:pt x="159432" y="173925"/>
                          <a:pt x="207985" y="147047"/>
                        </a:cubicBezTo>
                        <a:cubicBezTo>
                          <a:pt x="160300" y="120170"/>
                          <a:pt x="120417" y="96761"/>
                          <a:pt x="74466" y="69884"/>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29" name="图形"/>
                  <p:cNvSpPr/>
                  <p:nvPr>
                    <p:custDataLst>
                      <p:tags r:id="rId39"/>
                    </p:custDataLst>
                  </p:nvPr>
                </p:nvSpPr>
                <p:spPr>
                  <a:xfrm>
                    <a:off x="3242027" y="-6195248"/>
                    <a:ext cx="65325" cy="80655"/>
                  </a:xfrm>
                  <a:custGeom>
                    <a:avLst/>
                    <a:gdLst>
                      <a:gd name="connsiteX0" fmla="*/ 35575 w 65325"/>
                      <a:gd name="connsiteY0" fmla="*/ 0 h 80655"/>
                      <a:gd name="connsiteX1" fmla="*/ 65053 w 65325"/>
                      <a:gd name="connsiteY1" fmla="*/ 52020 h 80655"/>
                      <a:gd name="connsiteX2" fmla="*/ 27772 w 65325"/>
                      <a:gd name="connsiteY2" fmla="*/ 80631 h 80655"/>
                      <a:gd name="connsiteX3" fmla="*/ 27 w 65325"/>
                      <a:gd name="connsiteY3" fmla="*/ 48552 h 80655"/>
                      <a:gd name="connsiteX4" fmla="*/ 35575 w 65325"/>
                      <a:gd name="connsiteY4" fmla="*/ 0 h 80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325" h="80655">
                        <a:moveTo>
                          <a:pt x="35575" y="0"/>
                        </a:moveTo>
                        <a:cubicBezTo>
                          <a:pt x="51181" y="25143"/>
                          <a:pt x="67654" y="40749"/>
                          <a:pt x="65053" y="52020"/>
                        </a:cubicBezTo>
                        <a:cubicBezTo>
                          <a:pt x="62452" y="64158"/>
                          <a:pt x="42511" y="79764"/>
                          <a:pt x="27772" y="80631"/>
                        </a:cubicBezTo>
                        <a:cubicBezTo>
                          <a:pt x="19102" y="81498"/>
                          <a:pt x="-839" y="58956"/>
                          <a:pt x="27" y="48552"/>
                        </a:cubicBezTo>
                        <a:cubicBezTo>
                          <a:pt x="1761" y="35547"/>
                          <a:pt x="18235" y="23409"/>
                          <a:pt x="35575" y="0"/>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30" name="图形"/>
                  <p:cNvSpPr/>
                  <p:nvPr>
                    <p:custDataLst>
                      <p:tags r:id="rId40"/>
                    </p:custDataLst>
                  </p:nvPr>
                </p:nvSpPr>
                <p:spPr>
                  <a:xfrm>
                    <a:off x="3403911" y="-6176200"/>
                    <a:ext cx="64431" cy="82390"/>
                  </a:xfrm>
                  <a:custGeom>
                    <a:avLst/>
                    <a:gdLst>
                      <a:gd name="connsiteX0" fmla="*/ 29751 w 64431"/>
                      <a:gd name="connsiteY0" fmla="*/ 82391 h 82390"/>
                      <a:gd name="connsiteX1" fmla="*/ 273 w 64431"/>
                      <a:gd name="connsiteY1" fmla="*/ 29503 h 82390"/>
                      <a:gd name="connsiteX2" fmla="*/ 36687 w 64431"/>
                      <a:gd name="connsiteY2" fmla="*/ 25 h 82390"/>
                      <a:gd name="connsiteX3" fmla="*/ 64431 w 64431"/>
                      <a:gd name="connsiteY3" fmla="*/ 32971 h 82390"/>
                      <a:gd name="connsiteX4" fmla="*/ 29751 w 64431"/>
                      <a:gd name="connsiteY4" fmla="*/ 82391 h 823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31" h="82390">
                        <a:moveTo>
                          <a:pt x="29751" y="82391"/>
                        </a:moveTo>
                        <a:cubicBezTo>
                          <a:pt x="14145" y="56380"/>
                          <a:pt x="-2328" y="40774"/>
                          <a:pt x="273" y="29503"/>
                        </a:cubicBezTo>
                        <a:cubicBezTo>
                          <a:pt x="2874" y="16498"/>
                          <a:pt x="22815" y="1759"/>
                          <a:pt x="36687" y="25"/>
                        </a:cubicBezTo>
                        <a:cubicBezTo>
                          <a:pt x="45357" y="-842"/>
                          <a:pt x="64431" y="20833"/>
                          <a:pt x="64431" y="32971"/>
                        </a:cubicBezTo>
                        <a:cubicBezTo>
                          <a:pt x="64431" y="45109"/>
                          <a:pt x="47958" y="58115"/>
                          <a:pt x="29751" y="82391"/>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31" name="图形"/>
                  <p:cNvSpPr/>
                  <p:nvPr>
                    <p:custDataLst>
                      <p:tags r:id="rId41"/>
                    </p:custDataLst>
                  </p:nvPr>
                </p:nvSpPr>
                <p:spPr>
                  <a:xfrm>
                    <a:off x="3565420" y="-6177908"/>
                    <a:ext cx="83258" cy="64419"/>
                  </a:xfrm>
                  <a:custGeom>
                    <a:avLst/>
                    <a:gdLst>
                      <a:gd name="connsiteX0" fmla="*/ 83259 w 83258"/>
                      <a:gd name="connsiteY0" fmla="*/ 33813 h 64419"/>
                      <a:gd name="connsiteX1" fmla="*/ 30371 w 83258"/>
                      <a:gd name="connsiteY1" fmla="*/ 64158 h 64419"/>
                      <a:gd name="connsiteX2" fmla="*/ 26 w 83258"/>
                      <a:gd name="connsiteY2" fmla="*/ 28611 h 64419"/>
                      <a:gd name="connsiteX3" fmla="*/ 32105 w 83258"/>
                      <a:gd name="connsiteY3" fmla="*/ 0 h 64419"/>
                      <a:gd name="connsiteX4" fmla="*/ 83259 w 83258"/>
                      <a:gd name="connsiteY4" fmla="*/ 33813 h 644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258" h="64419">
                        <a:moveTo>
                          <a:pt x="83259" y="33813"/>
                        </a:moveTo>
                        <a:cubicBezTo>
                          <a:pt x="57249" y="49419"/>
                          <a:pt x="42510" y="66759"/>
                          <a:pt x="30371" y="64158"/>
                        </a:cubicBezTo>
                        <a:cubicBezTo>
                          <a:pt x="17366" y="61557"/>
                          <a:pt x="1760" y="42483"/>
                          <a:pt x="26" y="28611"/>
                        </a:cubicBezTo>
                        <a:cubicBezTo>
                          <a:pt x="-841" y="19941"/>
                          <a:pt x="19968" y="0"/>
                          <a:pt x="32105" y="0"/>
                        </a:cubicBezTo>
                        <a:cubicBezTo>
                          <a:pt x="45111" y="0"/>
                          <a:pt x="58983" y="16473"/>
                          <a:pt x="83259" y="33813"/>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32" name="图形"/>
                  <p:cNvSpPr/>
                  <p:nvPr>
                    <p:custDataLst>
                      <p:tags r:id="rId42"/>
                    </p:custDataLst>
                  </p:nvPr>
                </p:nvSpPr>
                <p:spPr>
                  <a:xfrm>
                    <a:off x="3268056" y="-5219877"/>
                    <a:ext cx="310402" cy="310425"/>
                  </a:xfrm>
                  <a:custGeom>
                    <a:avLst/>
                    <a:gdLst>
                      <a:gd name="connsiteX0" fmla="*/ 155202 w 310402"/>
                      <a:gd name="connsiteY0" fmla="*/ 8 h 310425"/>
                      <a:gd name="connsiteX1" fmla="*/ 310395 w 310402"/>
                      <a:gd name="connsiteY1" fmla="*/ 153468 h 310425"/>
                      <a:gd name="connsiteX2" fmla="*/ 152601 w 310402"/>
                      <a:gd name="connsiteY2" fmla="*/ 310396 h 310425"/>
                      <a:gd name="connsiteX3" fmla="*/ 8 w 310402"/>
                      <a:gd name="connsiteY3" fmla="*/ 153468 h 310425"/>
                      <a:gd name="connsiteX4" fmla="*/ 155202 w 310402"/>
                      <a:gd name="connsiteY4" fmla="*/ 8 h 310425"/>
                      <a:gd name="connsiteX5" fmla="*/ 155202 w 310402"/>
                      <a:gd name="connsiteY5" fmla="*/ 236700 h 310425"/>
                      <a:gd name="connsiteX6" fmla="*/ 239301 w 310402"/>
                      <a:gd name="connsiteY6" fmla="*/ 155202 h 310425"/>
                      <a:gd name="connsiteX7" fmla="*/ 156936 w 310402"/>
                      <a:gd name="connsiteY7" fmla="*/ 71102 h 310425"/>
                      <a:gd name="connsiteX8" fmla="*/ 71103 w 310402"/>
                      <a:gd name="connsiteY8" fmla="*/ 155202 h 310425"/>
                      <a:gd name="connsiteX9" fmla="*/ 155202 w 310402"/>
                      <a:gd name="connsiteY9" fmla="*/ 236700 h 310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0402" h="310425">
                        <a:moveTo>
                          <a:pt x="155202" y="8"/>
                        </a:moveTo>
                        <a:cubicBezTo>
                          <a:pt x="240168" y="8"/>
                          <a:pt x="309529" y="68501"/>
                          <a:pt x="310395" y="153468"/>
                        </a:cubicBezTo>
                        <a:cubicBezTo>
                          <a:pt x="311263" y="239301"/>
                          <a:pt x="237567" y="312130"/>
                          <a:pt x="152601" y="310396"/>
                        </a:cubicBezTo>
                        <a:cubicBezTo>
                          <a:pt x="67634" y="308662"/>
                          <a:pt x="-859" y="238434"/>
                          <a:pt x="8" y="153468"/>
                        </a:cubicBezTo>
                        <a:cubicBezTo>
                          <a:pt x="875" y="67634"/>
                          <a:pt x="69368" y="-859"/>
                          <a:pt x="155202" y="8"/>
                        </a:cubicBezTo>
                        <a:close/>
                        <a:moveTo>
                          <a:pt x="155202" y="236700"/>
                        </a:moveTo>
                        <a:cubicBezTo>
                          <a:pt x="200286" y="236700"/>
                          <a:pt x="239301" y="199419"/>
                          <a:pt x="239301" y="155202"/>
                        </a:cubicBezTo>
                        <a:cubicBezTo>
                          <a:pt x="239301" y="110985"/>
                          <a:pt x="201153" y="71969"/>
                          <a:pt x="156936" y="71102"/>
                        </a:cubicBezTo>
                        <a:cubicBezTo>
                          <a:pt x="109251" y="70236"/>
                          <a:pt x="71103" y="107517"/>
                          <a:pt x="71103" y="155202"/>
                        </a:cubicBezTo>
                        <a:cubicBezTo>
                          <a:pt x="71969" y="201153"/>
                          <a:pt x="108384" y="236700"/>
                          <a:pt x="155202" y="236700"/>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grpSp>
            <p:grpSp>
              <p:nvGrpSpPr>
                <p:cNvPr id="35" name="图形 3"/>
                <p:cNvGrpSpPr/>
                <p:nvPr/>
              </p:nvGrpSpPr>
              <p:grpSpPr>
                <a:xfrm>
                  <a:off x="1991" y="5368"/>
                  <a:ext cx="776" cy="777"/>
                  <a:chOff x="-2786184" y="-4869469"/>
                  <a:chExt cx="1939588" cy="1943288"/>
                </a:xfrm>
                <a:solidFill>
                  <a:schemeClr val="bg1"/>
                </a:solidFill>
              </p:grpSpPr>
              <p:sp>
                <p:nvSpPr>
                  <p:cNvPr id="37" name="图形"/>
                  <p:cNvSpPr/>
                  <p:nvPr>
                    <p:custDataLst>
                      <p:tags r:id="rId28"/>
                    </p:custDataLst>
                  </p:nvPr>
                </p:nvSpPr>
                <p:spPr>
                  <a:xfrm>
                    <a:off x="-2786184" y="-4869469"/>
                    <a:ext cx="1939588" cy="1943288"/>
                  </a:xfrm>
                  <a:custGeom>
                    <a:avLst/>
                    <a:gdLst>
                      <a:gd name="connsiteX0" fmla="*/ 1939450 w 1939588"/>
                      <a:gd name="connsiteY0" fmla="*/ 972647 h 1943288"/>
                      <a:gd name="connsiteX1" fmla="*/ 1298734 w 1939588"/>
                      <a:gd name="connsiteY1" fmla="*/ 1880400 h 1943288"/>
                      <a:gd name="connsiteX2" fmla="*/ 873902 w 1939588"/>
                      <a:gd name="connsiteY2" fmla="*/ 1937623 h 1943288"/>
                      <a:gd name="connsiteX3" fmla="*/ 290409 w 1939588"/>
                      <a:gd name="connsiteY3" fmla="*/ 1653245 h 1943288"/>
                      <a:gd name="connsiteX4" fmla="*/ 1696 w 1939588"/>
                      <a:gd name="connsiteY4" fmla="*/ 914558 h 1943288"/>
                      <a:gd name="connsiteX5" fmla="*/ 155156 w 1939588"/>
                      <a:gd name="connsiteY5" fmla="*/ 451578 h 1943288"/>
                      <a:gd name="connsiteX6" fmla="*/ 169028 w 1939588"/>
                      <a:gd name="connsiteY6" fmla="*/ 357075 h 1943288"/>
                      <a:gd name="connsiteX7" fmla="*/ 203708 w 1939588"/>
                      <a:gd name="connsiteY7" fmla="*/ 205349 h 1943288"/>
                      <a:gd name="connsiteX8" fmla="*/ 359769 w 1939588"/>
                      <a:gd name="connsiteY8" fmla="*/ 170669 h 1943288"/>
                      <a:gd name="connsiteX9" fmla="*/ 446469 w 1939588"/>
                      <a:gd name="connsiteY9" fmla="*/ 158531 h 1943288"/>
                      <a:gd name="connsiteX10" fmla="*/ 1021293 w 1939588"/>
                      <a:gd name="connsiteY10" fmla="*/ 1603 h 1943288"/>
                      <a:gd name="connsiteX11" fmla="*/ 1657674 w 1939588"/>
                      <a:gd name="connsiteY11" fmla="*/ 296384 h 1943288"/>
                      <a:gd name="connsiteX12" fmla="*/ 1927312 w 1939588"/>
                      <a:gd name="connsiteY12" fmla="*/ 826991 h 1943288"/>
                      <a:gd name="connsiteX13" fmla="*/ 1937716 w 1939588"/>
                      <a:gd name="connsiteY13" fmla="*/ 881612 h 1943288"/>
                      <a:gd name="connsiteX14" fmla="*/ 1939450 w 1939588"/>
                      <a:gd name="connsiteY14" fmla="*/ 972647 h 1943288"/>
                      <a:gd name="connsiteX15" fmla="*/ 934592 w 1939588"/>
                      <a:gd name="connsiteY15" fmla="*/ 203615 h 1943288"/>
                      <a:gd name="connsiteX16" fmla="*/ 931991 w 1939588"/>
                      <a:gd name="connsiteY16" fmla="*/ 203615 h 1943288"/>
                      <a:gd name="connsiteX17" fmla="*/ 931991 w 1939588"/>
                      <a:gd name="connsiteY17" fmla="*/ 112580 h 1943288"/>
                      <a:gd name="connsiteX18" fmla="*/ 895577 w 1939588"/>
                      <a:gd name="connsiteY18" fmla="*/ 79633 h 1943288"/>
                      <a:gd name="connsiteX19" fmla="*/ 479415 w 1939588"/>
                      <a:gd name="connsiteY19" fmla="*/ 225290 h 1943288"/>
                      <a:gd name="connsiteX20" fmla="*/ 454272 w 1939588"/>
                      <a:gd name="connsiteY20" fmla="*/ 282512 h 1943288"/>
                      <a:gd name="connsiteX21" fmla="*/ 283473 w 1939588"/>
                      <a:gd name="connsiteY21" fmla="*/ 455046 h 1943288"/>
                      <a:gd name="connsiteX22" fmla="*/ 223649 w 1939588"/>
                      <a:gd name="connsiteY22" fmla="*/ 481923 h 1943288"/>
                      <a:gd name="connsiteX23" fmla="*/ 78860 w 1939588"/>
                      <a:gd name="connsiteY23" fmla="*/ 894617 h 1943288"/>
                      <a:gd name="connsiteX24" fmla="*/ 114407 w 1939588"/>
                      <a:gd name="connsiteY24" fmla="*/ 932765 h 1943288"/>
                      <a:gd name="connsiteX25" fmla="*/ 287808 w 1939588"/>
                      <a:gd name="connsiteY25" fmla="*/ 932765 h 1943288"/>
                      <a:gd name="connsiteX26" fmla="*/ 332892 w 1939588"/>
                      <a:gd name="connsiteY26" fmla="*/ 893750 h 1943288"/>
                      <a:gd name="connsiteX27" fmla="*/ 348498 w 1939588"/>
                      <a:gd name="connsiteY27" fmla="*/ 813119 h 1943288"/>
                      <a:gd name="connsiteX28" fmla="*/ 390981 w 1939588"/>
                      <a:gd name="connsiteY28" fmla="*/ 774104 h 1943288"/>
                      <a:gd name="connsiteX29" fmla="*/ 420459 w 1939588"/>
                      <a:gd name="connsiteY29" fmla="*/ 824390 h 1943288"/>
                      <a:gd name="connsiteX30" fmla="*/ 410055 w 1939588"/>
                      <a:gd name="connsiteY30" fmla="*/ 892016 h 1943288"/>
                      <a:gd name="connsiteX31" fmla="*/ 443001 w 1939588"/>
                      <a:gd name="connsiteY31" fmla="*/ 931898 h 1943288"/>
                      <a:gd name="connsiteX32" fmla="*/ 599062 w 1939588"/>
                      <a:gd name="connsiteY32" fmla="*/ 931898 h 1943288"/>
                      <a:gd name="connsiteX33" fmla="*/ 638944 w 1939588"/>
                      <a:gd name="connsiteY33" fmla="*/ 897218 h 1943288"/>
                      <a:gd name="connsiteX34" fmla="*/ 899045 w 1939588"/>
                      <a:gd name="connsiteY34" fmla="*/ 637984 h 1943288"/>
                      <a:gd name="connsiteX35" fmla="*/ 932858 w 1939588"/>
                      <a:gd name="connsiteY35" fmla="*/ 597235 h 1943288"/>
                      <a:gd name="connsiteX36" fmla="*/ 932858 w 1939588"/>
                      <a:gd name="connsiteY36" fmla="*/ 441174 h 1943288"/>
                      <a:gd name="connsiteX37" fmla="*/ 896444 w 1939588"/>
                      <a:gd name="connsiteY37" fmla="*/ 409095 h 1943288"/>
                      <a:gd name="connsiteX38" fmla="*/ 701368 w 1939588"/>
                      <a:gd name="connsiteY38" fmla="*/ 474120 h 1943288"/>
                      <a:gd name="connsiteX39" fmla="*/ 567850 w 1939588"/>
                      <a:gd name="connsiteY39" fmla="*/ 567757 h 1943288"/>
                      <a:gd name="connsiteX40" fmla="*/ 509761 w 1939588"/>
                      <a:gd name="connsiteY40" fmla="*/ 571224 h 1943288"/>
                      <a:gd name="connsiteX41" fmla="*/ 520165 w 1939588"/>
                      <a:gd name="connsiteY41" fmla="*/ 514869 h 1943288"/>
                      <a:gd name="connsiteX42" fmla="*/ 820148 w 1939588"/>
                      <a:gd name="connsiteY42" fmla="*/ 344937 h 1943288"/>
                      <a:gd name="connsiteX43" fmla="*/ 923321 w 1939588"/>
                      <a:gd name="connsiteY43" fmla="*/ 316325 h 1943288"/>
                      <a:gd name="connsiteX44" fmla="*/ 934592 w 1939588"/>
                      <a:gd name="connsiteY44" fmla="*/ 203615 h 1943288"/>
                      <a:gd name="connsiteX45" fmla="*/ 931991 w 1939588"/>
                      <a:gd name="connsiteY45" fmla="*/ 1741680 h 1943288"/>
                      <a:gd name="connsiteX46" fmla="*/ 931991 w 1939588"/>
                      <a:gd name="connsiteY46" fmla="*/ 1654979 h 1943288"/>
                      <a:gd name="connsiteX47" fmla="*/ 890375 w 1939588"/>
                      <a:gd name="connsiteY47" fmla="*/ 1607294 h 1943288"/>
                      <a:gd name="connsiteX48" fmla="*/ 573919 w 1939588"/>
                      <a:gd name="connsiteY48" fmla="*/ 1478111 h 1943288"/>
                      <a:gd name="connsiteX49" fmla="*/ 499357 w 1939588"/>
                      <a:gd name="connsiteY49" fmla="*/ 1459037 h 1943288"/>
                      <a:gd name="connsiteX50" fmla="*/ 351099 w 1939588"/>
                      <a:gd name="connsiteY50" fmla="*/ 1391410 h 1943288"/>
                      <a:gd name="connsiteX51" fmla="*/ 349365 w 1939588"/>
                      <a:gd name="connsiteY51" fmla="*/ 1231882 h 1943288"/>
                      <a:gd name="connsiteX52" fmla="*/ 358902 w 1939588"/>
                      <a:gd name="connsiteY52" fmla="*/ 1171191 h 1943288"/>
                      <a:gd name="connsiteX53" fmla="*/ 332025 w 1939588"/>
                      <a:gd name="connsiteY53" fmla="*/ 1044609 h 1943288"/>
                      <a:gd name="connsiteX54" fmla="*/ 293010 w 1939588"/>
                      <a:gd name="connsiteY54" fmla="*/ 1008195 h 1943288"/>
                      <a:gd name="connsiteX55" fmla="*/ 110939 w 1939588"/>
                      <a:gd name="connsiteY55" fmla="*/ 1008195 h 1943288"/>
                      <a:gd name="connsiteX56" fmla="*/ 77993 w 1939588"/>
                      <a:gd name="connsiteY56" fmla="*/ 1044609 h 1943288"/>
                      <a:gd name="connsiteX57" fmla="*/ 97934 w 1939588"/>
                      <a:gd name="connsiteY57" fmla="*/ 1164255 h 1943288"/>
                      <a:gd name="connsiteX58" fmla="*/ 462942 w 1939588"/>
                      <a:gd name="connsiteY58" fmla="*/ 1700064 h 1943288"/>
                      <a:gd name="connsiteX59" fmla="*/ 891242 w 1939588"/>
                      <a:gd name="connsiteY59" fmla="*/ 1862193 h 1943288"/>
                      <a:gd name="connsiteX60" fmla="*/ 931991 w 1939588"/>
                      <a:gd name="connsiteY60" fmla="*/ 1824045 h 1943288"/>
                      <a:gd name="connsiteX61" fmla="*/ 931991 w 1939588"/>
                      <a:gd name="connsiteY61" fmla="*/ 1741680 h 1943288"/>
                      <a:gd name="connsiteX62" fmla="*/ 1008288 w 1939588"/>
                      <a:gd name="connsiteY62" fmla="*/ 1738212 h 1943288"/>
                      <a:gd name="connsiteX63" fmla="*/ 1008288 w 1939588"/>
                      <a:gd name="connsiteY63" fmla="*/ 1738212 h 1943288"/>
                      <a:gd name="connsiteX64" fmla="*/ 1008288 w 1939588"/>
                      <a:gd name="connsiteY64" fmla="*/ 1803237 h 1943288"/>
                      <a:gd name="connsiteX65" fmla="*/ 1075047 w 1939588"/>
                      <a:gd name="connsiteY65" fmla="*/ 1858725 h 1943288"/>
                      <a:gd name="connsiteX66" fmla="*/ 1590047 w 1939588"/>
                      <a:gd name="connsiteY66" fmla="*/ 1605560 h 1943288"/>
                      <a:gd name="connsiteX67" fmla="*/ 1862286 w 1939588"/>
                      <a:gd name="connsiteY67" fmla="*/ 1045476 h 1943288"/>
                      <a:gd name="connsiteX68" fmla="*/ 1830207 w 1939588"/>
                      <a:gd name="connsiteY68" fmla="*/ 1007328 h 1943288"/>
                      <a:gd name="connsiteX69" fmla="*/ 1648137 w 1939588"/>
                      <a:gd name="connsiteY69" fmla="*/ 1008195 h 1943288"/>
                      <a:gd name="connsiteX70" fmla="*/ 1613456 w 1939588"/>
                      <a:gd name="connsiteY70" fmla="*/ 1025535 h 1943288"/>
                      <a:gd name="connsiteX71" fmla="*/ 1576175 w 1939588"/>
                      <a:gd name="connsiteY71" fmla="*/ 1198068 h 1943288"/>
                      <a:gd name="connsiteX72" fmla="*/ 1585712 w 1939588"/>
                      <a:gd name="connsiteY72" fmla="*/ 1225812 h 1943288"/>
                      <a:gd name="connsiteX73" fmla="*/ 1587446 w 1939588"/>
                      <a:gd name="connsiteY73" fmla="*/ 1392277 h 1943288"/>
                      <a:gd name="connsiteX74" fmla="*/ 1433987 w 1939588"/>
                      <a:gd name="connsiteY74" fmla="*/ 1457303 h 1943288"/>
                      <a:gd name="connsiteX75" fmla="*/ 1370695 w 1939588"/>
                      <a:gd name="connsiteY75" fmla="*/ 1472908 h 1943288"/>
                      <a:gd name="connsiteX76" fmla="*/ 1042968 w 1939588"/>
                      <a:gd name="connsiteY76" fmla="*/ 1607294 h 1943288"/>
                      <a:gd name="connsiteX77" fmla="*/ 1007421 w 1939588"/>
                      <a:gd name="connsiteY77" fmla="*/ 1646309 h 1943288"/>
                      <a:gd name="connsiteX78" fmla="*/ 1008288 w 1939588"/>
                      <a:gd name="connsiteY78" fmla="*/ 1738212 h 1943288"/>
                      <a:gd name="connsiteX79" fmla="*/ 1011756 w 1939588"/>
                      <a:gd name="connsiteY79" fmla="*/ 867740 h 1943288"/>
                      <a:gd name="connsiteX80" fmla="*/ 1040367 w 1939588"/>
                      <a:gd name="connsiteY80" fmla="*/ 846932 h 1943288"/>
                      <a:gd name="connsiteX81" fmla="*/ 1545830 w 1939588"/>
                      <a:gd name="connsiteY81" fmla="*/ 343203 h 1943288"/>
                      <a:gd name="connsiteX82" fmla="*/ 1538027 w 1939588"/>
                      <a:gd name="connsiteY82" fmla="*/ 289448 h 1943288"/>
                      <a:gd name="connsiteX83" fmla="*/ 1065510 w 1939588"/>
                      <a:gd name="connsiteY83" fmla="*/ 84836 h 1943288"/>
                      <a:gd name="connsiteX84" fmla="*/ 1010022 w 1939588"/>
                      <a:gd name="connsiteY84" fmla="*/ 132521 h 1943288"/>
                      <a:gd name="connsiteX85" fmla="*/ 1010022 w 1939588"/>
                      <a:gd name="connsiteY85" fmla="*/ 816587 h 1943288"/>
                      <a:gd name="connsiteX86" fmla="*/ 1011756 w 1939588"/>
                      <a:gd name="connsiteY86" fmla="*/ 867740 h 1943288"/>
                      <a:gd name="connsiteX87" fmla="*/ 1736571 w 1939588"/>
                      <a:gd name="connsiteY87" fmla="*/ 933632 h 1943288"/>
                      <a:gd name="connsiteX88" fmla="*/ 1736571 w 1939588"/>
                      <a:gd name="connsiteY88" fmla="*/ 931031 h 1943288"/>
                      <a:gd name="connsiteX89" fmla="*/ 1831941 w 1939588"/>
                      <a:gd name="connsiteY89" fmla="*/ 931031 h 1943288"/>
                      <a:gd name="connsiteX90" fmla="*/ 1861420 w 1939588"/>
                      <a:gd name="connsiteY90" fmla="*/ 896351 h 1943288"/>
                      <a:gd name="connsiteX91" fmla="*/ 1649870 w 1939588"/>
                      <a:gd name="connsiteY91" fmla="*/ 399558 h 1943288"/>
                      <a:gd name="connsiteX92" fmla="*/ 1595249 w 1939588"/>
                      <a:gd name="connsiteY92" fmla="*/ 398691 h 1943288"/>
                      <a:gd name="connsiteX93" fmla="*/ 1482539 w 1939588"/>
                      <a:gd name="connsiteY93" fmla="*/ 511401 h 1943288"/>
                      <a:gd name="connsiteX94" fmla="*/ 1477337 w 1939588"/>
                      <a:gd name="connsiteY94" fmla="*/ 575560 h 1943288"/>
                      <a:gd name="connsiteX95" fmla="*/ 1598717 w 1939588"/>
                      <a:gd name="connsiteY95" fmla="*/ 826124 h 1943288"/>
                      <a:gd name="connsiteX96" fmla="*/ 1628195 w 1939588"/>
                      <a:gd name="connsiteY96" fmla="*/ 924095 h 1943288"/>
                      <a:gd name="connsiteX97" fmla="*/ 1736571 w 1939588"/>
                      <a:gd name="connsiteY97" fmla="*/ 933632 h 1943288"/>
                      <a:gd name="connsiteX98" fmla="*/ 931991 w 1939588"/>
                      <a:gd name="connsiteY98" fmla="*/ 1424356 h 1943288"/>
                      <a:gd name="connsiteX99" fmla="*/ 931991 w 1939588"/>
                      <a:gd name="connsiteY99" fmla="*/ 1354996 h 1943288"/>
                      <a:gd name="connsiteX100" fmla="*/ 888641 w 1939588"/>
                      <a:gd name="connsiteY100" fmla="*/ 1300375 h 1943288"/>
                      <a:gd name="connsiteX101" fmla="*/ 638944 w 1939588"/>
                      <a:gd name="connsiteY101" fmla="*/ 1046343 h 1943288"/>
                      <a:gd name="connsiteX102" fmla="*/ 592993 w 1939588"/>
                      <a:gd name="connsiteY102" fmla="*/ 1009061 h 1943288"/>
                      <a:gd name="connsiteX103" fmla="*/ 480282 w 1939588"/>
                      <a:gd name="connsiteY103" fmla="*/ 1009061 h 1943288"/>
                      <a:gd name="connsiteX104" fmla="*/ 416124 w 1939588"/>
                      <a:gd name="connsiteY104" fmla="*/ 1093161 h 1943288"/>
                      <a:gd name="connsiteX105" fmla="*/ 422193 w 1939588"/>
                      <a:gd name="connsiteY105" fmla="*/ 1113969 h 1943288"/>
                      <a:gd name="connsiteX106" fmla="*/ 481149 w 1939588"/>
                      <a:gd name="connsiteY106" fmla="*/ 1164255 h 1943288"/>
                      <a:gd name="connsiteX107" fmla="*/ 614668 w 1939588"/>
                      <a:gd name="connsiteY107" fmla="*/ 1372336 h 1943288"/>
                      <a:gd name="connsiteX108" fmla="*/ 628540 w 1939588"/>
                      <a:gd name="connsiteY108" fmla="*/ 1422622 h 1943288"/>
                      <a:gd name="connsiteX109" fmla="*/ 867833 w 1939588"/>
                      <a:gd name="connsiteY109" fmla="*/ 1528397 h 1943288"/>
                      <a:gd name="connsiteX110" fmla="*/ 932858 w 1939588"/>
                      <a:gd name="connsiteY110" fmla="*/ 1472042 h 1943288"/>
                      <a:gd name="connsiteX111" fmla="*/ 931991 w 1939588"/>
                      <a:gd name="connsiteY111" fmla="*/ 1424356 h 1943288"/>
                      <a:gd name="connsiteX112" fmla="*/ 1008288 w 1939588"/>
                      <a:gd name="connsiteY112" fmla="*/ 1418287 h 1943288"/>
                      <a:gd name="connsiteX113" fmla="*/ 1008288 w 1939588"/>
                      <a:gd name="connsiteY113" fmla="*/ 1487648 h 1943288"/>
                      <a:gd name="connsiteX114" fmla="*/ 1055106 w 1939588"/>
                      <a:gd name="connsiteY114" fmla="*/ 1531865 h 1943288"/>
                      <a:gd name="connsiteX115" fmla="*/ 1316941 w 1939588"/>
                      <a:gd name="connsiteY115" fmla="*/ 1418287 h 1943288"/>
                      <a:gd name="connsiteX116" fmla="*/ 1328212 w 1939588"/>
                      <a:gd name="connsiteY116" fmla="*/ 1379272 h 1943288"/>
                      <a:gd name="connsiteX117" fmla="*/ 1474736 w 1939588"/>
                      <a:gd name="connsiteY117" fmla="*/ 1161654 h 1943288"/>
                      <a:gd name="connsiteX118" fmla="*/ 1512884 w 1939588"/>
                      <a:gd name="connsiteY118" fmla="*/ 1138245 h 1943288"/>
                      <a:gd name="connsiteX119" fmla="*/ 1532825 w 1939588"/>
                      <a:gd name="connsiteY119" fmla="*/ 1045476 h 1943288"/>
                      <a:gd name="connsiteX120" fmla="*/ 1500746 w 1939588"/>
                      <a:gd name="connsiteY120" fmla="*/ 1008195 h 1943288"/>
                      <a:gd name="connsiteX121" fmla="*/ 1344685 w 1939588"/>
                      <a:gd name="connsiteY121" fmla="*/ 1008195 h 1943288"/>
                      <a:gd name="connsiteX122" fmla="*/ 1302202 w 1939588"/>
                      <a:gd name="connsiteY122" fmla="*/ 1045476 h 1943288"/>
                      <a:gd name="connsiteX123" fmla="*/ 1094121 w 1939588"/>
                      <a:gd name="connsiteY123" fmla="*/ 1287370 h 1943288"/>
                      <a:gd name="connsiteX124" fmla="*/ 1008288 w 1939588"/>
                      <a:gd name="connsiteY124" fmla="*/ 1413952 h 1943288"/>
                      <a:gd name="connsiteX125" fmla="*/ 1008288 w 1939588"/>
                      <a:gd name="connsiteY125" fmla="*/ 1418287 h 1943288"/>
                      <a:gd name="connsiteX126" fmla="*/ 1396706 w 1939588"/>
                      <a:gd name="connsiteY126" fmla="*/ 597235 h 1943288"/>
                      <a:gd name="connsiteX127" fmla="*/ 1248448 w 1939588"/>
                      <a:gd name="connsiteY127" fmla="*/ 747226 h 1943288"/>
                      <a:gd name="connsiteX128" fmla="*/ 1252783 w 1939588"/>
                      <a:gd name="connsiteY128" fmla="*/ 781907 h 1943288"/>
                      <a:gd name="connsiteX129" fmla="*/ 1303069 w 1939588"/>
                      <a:gd name="connsiteY129" fmla="*/ 900686 h 1943288"/>
                      <a:gd name="connsiteX130" fmla="*/ 1336882 w 1939588"/>
                      <a:gd name="connsiteY130" fmla="*/ 929297 h 1943288"/>
                      <a:gd name="connsiteX131" fmla="*/ 1505948 w 1939588"/>
                      <a:gd name="connsiteY131" fmla="*/ 929297 h 1943288"/>
                      <a:gd name="connsiteX132" fmla="*/ 1531091 w 1939588"/>
                      <a:gd name="connsiteY132" fmla="*/ 900686 h 1943288"/>
                      <a:gd name="connsiteX133" fmla="*/ 1396706 w 1939588"/>
                      <a:gd name="connsiteY133" fmla="*/ 597235 h 1943288"/>
                      <a:gd name="connsiteX134" fmla="*/ 931991 w 1939588"/>
                      <a:gd name="connsiteY134" fmla="*/ 820055 h 1943288"/>
                      <a:gd name="connsiteX135" fmla="*/ 931124 w 1939588"/>
                      <a:gd name="connsiteY135" fmla="*/ 737689 h 1943288"/>
                      <a:gd name="connsiteX136" fmla="*/ 905114 w 1939588"/>
                      <a:gd name="connsiteY136" fmla="*/ 716881 h 1943288"/>
                      <a:gd name="connsiteX137" fmla="*/ 729980 w 1939588"/>
                      <a:gd name="connsiteY137" fmla="*/ 864272 h 1943288"/>
                      <a:gd name="connsiteX138" fmla="*/ 776798 w 1939588"/>
                      <a:gd name="connsiteY138" fmla="*/ 931898 h 1943288"/>
                      <a:gd name="connsiteX139" fmla="*/ 820148 w 1939588"/>
                      <a:gd name="connsiteY139" fmla="*/ 931898 h 1943288"/>
                      <a:gd name="connsiteX140" fmla="*/ 931991 w 1939588"/>
                      <a:gd name="connsiteY140" fmla="*/ 820055 h 1943288"/>
                      <a:gd name="connsiteX141" fmla="*/ 821015 w 1939588"/>
                      <a:gd name="connsiteY141" fmla="*/ 1008195 h 1943288"/>
                      <a:gd name="connsiteX142" fmla="*/ 738650 w 1939588"/>
                      <a:gd name="connsiteY142" fmla="*/ 1009928 h 1943288"/>
                      <a:gd name="connsiteX143" fmla="*/ 717842 w 1939588"/>
                      <a:gd name="connsiteY143" fmla="*/ 1038540 h 1943288"/>
                      <a:gd name="connsiteX144" fmla="*/ 903380 w 1939588"/>
                      <a:gd name="connsiteY144" fmla="*/ 1223211 h 1943288"/>
                      <a:gd name="connsiteX145" fmla="*/ 930257 w 1939588"/>
                      <a:gd name="connsiteY145" fmla="*/ 1203270 h 1943288"/>
                      <a:gd name="connsiteX146" fmla="*/ 931991 w 1939588"/>
                      <a:gd name="connsiteY146" fmla="*/ 1120905 h 1943288"/>
                      <a:gd name="connsiteX147" fmla="*/ 821015 w 1939588"/>
                      <a:gd name="connsiteY147" fmla="*/ 1008195 h 1943288"/>
                      <a:gd name="connsiteX148" fmla="*/ 1008288 w 1939588"/>
                      <a:gd name="connsiteY148" fmla="*/ 1117437 h 1943288"/>
                      <a:gd name="connsiteX149" fmla="*/ 1010022 w 1939588"/>
                      <a:gd name="connsiteY149" fmla="*/ 1199802 h 1943288"/>
                      <a:gd name="connsiteX150" fmla="*/ 1036899 w 1939588"/>
                      <a:gd name="connsiteY150" fmla="*/ 1223211 h 1943288"/>
                      <a:gd name="connsiteX151" fmla="*/ 1212034 w 1939588"/>
                      <a:gd name="connsiteY151" fmla="*/ 1070619 h 1943288"/>
                      <a:gd name="connsiteX152" fmla="*/ 1166082 w 1939588"/>
                      <a:gd name="connsiteY152" fmla="*/ 1008195 h 1943288"/>
                      <a:gd name="connsiteX153" fmla="*/ 1118397 w 1939588"/>
                      <a:gd name="connsiteY153" fmla="*/ 1008195 h 1943288"/>
                      <a:gd name="connsiteX154" fmla="*/ 1008288 w 1939588"/>
                      <a:gd name="connsiteY154" fmla="*/ 1117437 h 1943288"/>
                      <a:gd name="connsiteX155" fmla="*/ 550510 w 1939588"/>
                      <a:gd name="connsiteY155" fmla="*/ 1311646 h 1943288"/>
                      <a:gd name="connsiteX156" fmla="*/ 476814 w 1939588"/>
                      <a:gd name="connsiteY156" fmla="*/ 1238817 h 1943288"/>
                      <a:gd name="connsiteX157" fmla="*/ 404853 w 1939588"/>
                      <a:gd name="connsiteY157" fmla="*/ 1309045 h 1943288"/>
                      <a:gd name="connsiteX158" fmla="*/ 475947 w 1939588"/>
                      <a:gd name="connsiteY158" fmla="*/ 1384474 h 1943288"/>
                      <a:gd name="connsiteX159" fmla="*/ 550510 w 1939588"/>
                      <a:gd name="connsiteY159" fmla="*/ 1311646 h 1943288"/>
                      <a:gd name="connsiteX160" fmla="*/ 1536293 w 1939588"/>
                      <a:gd name="connsiteY160" fmla="*/ 1311646 h 1943288"/>
                      <a:gd name="connsiteX161" fmla="*/ 1462598 w 1939588"/>
                      <a:gd name="connsiteY161" fmla="*/ 1238817 h 1943288"/>
                      <a:gd name="connsiteX162" fmla="*/ 1390636 w 1939588"/>
                      <a:gd name="connsiteY162" fmla="*/ 1309045 h 1943288"/>
                      <a:gd name="connsiteX163" fmla="*/ 1461731 w 1939588"/>
                      <a:gd name="connsiteY163" fmla="*/ 1384474 h 1943288"/>
                      <a:gd name="connsiteX164" fmla="*/ 1536293 w 1939588"/>
                      <a:gd name="connsiteY164" fmla="*/ 1311646 h 1943288"/>
                      <a:gd name="connsiteX165" fmla="*/ 383178 w 1939588"/>
                      <a:gd name="connsiteY165" fmla="*/ 309389 h 1943288"/>
                      <a:gd name="connsiteX166" fmla="*/ 308616 w 1939588"/>
                      <a:gd name="connsiteY166" fmla="*/ 237428 h 1943288"/>
                      <a:gd name="connsiteX167" fmla="*/ 237521 w 1939588"/>
                      <a:gd name="connsiteY167" fmla="*/ 308522 h 1943288"/>
                      <a:gd name="connsiteX168" fmla="*/ 309483 w 1939588"/>
                      <a:gd name="connsiteY168" fmla="*/ 383085 h 1943288"/>
                      <a:gd name="connsiteX169" fmla="*/ 383178 w 1939588"/>
                      <a:gd name="connsiteY169" fmla="*/ 309389 h 1943288"/>
                      <a:gd name="connsiteX170" fmla="*/ 1187758 w 1939588"/>
                      <a:gd name="connsiteY170" fmla="*/ 826991 h 1943288"/>
                      <a:gd name="connsiteX171" fmla="*/ 1075914 w 1939588"/>
                      <a:gd name="connsiteY171" fmla="*/ 929297 h 1943288"/>
                      <a:gd name="connsiteX172" fmla="*/ 1144407 w 1939588"/>
                      <a:gd name="connsiteY172" fmla="*/ 931898 h 1943288"/>
                      <a:gd name="connsiteX173" fmla="*/ 1225906 w 1939588"/>
                      <a:gd name="connsiteY173" fmla="*/ 920627 h 1943288"/>
                      <a:gd name="connsiteX174" fmla="*/ 1192093 w 1939588"/>
                      <a:gd name="connsiteY174" fmla="*/ 829592 h 1943288"/>
                      <a:gd name="connsiteX175" fmla="*/ 1187758 w 1939588"/>
                      <a:gd name="connsiteY175" fmla="*/ 826991 h 1943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Lst>
                    <a:rect l="l" t="t" r="r" b="b"/>
                    <a:pathLst>
                      <a:path w="1939588" h="1943288">
                        <a:moveTo>
                          <a:pt x="1939450" y="972647"/>
                        </a:moveTo>
                        <a:cubicBezTo>
                          <a:pt x="1940317" y="1375804"/>
                          <a:pt x="1668945" y="1741680"/>
                          <a:pt x="1298734" y="1880400"/>
                        </a:cubicBezTo>
                        <a:cubicBezTo>
                          <a:pt x="1160880" y="1931554"/>
                          <a:pt x="1018692" y="1954963"/>
                          <a:pt x="873902" y="1937623"/>
                        </a:cubicBezTo>
                        <a:cubicBezTo>
                          <a:pt x="647614" y="1909879"/>
                          <a:pt x="450804" y="1816242"/>
                          <a:pt x="290409" y="1653245"/>
                        </a:cubicBezTo>
                        <a:cubicBezTo>
                          <a:pt x="89264" y="1448632"/>
                          <a:pt x="-14777" y="1204137"/>
                          <a:pt x="1696" y="914558"/>
                        </a:cubicBezTo>
                        <a:cubicBezTo>
                          <a:pt x="11233" y="748093"/>
                          <a:pt x="63254" y="592033"/>
                          <a:pt x="155156" y="451578"/>
                        </a:cubicBezTo>
                        <a:cubicBezTo>
                          <a:pt x="175097" y="421233"/>
                          <a:pt x="184634" y="396090"/>
                          <a:pt x="169028" y="357075"/>
                        </a:cubicBezTo>
                        <a:cubicBezTo>
                          <a:pt x="148220" y="303320"/>
                          <a:pt x="161225" y="247832"/>
                          <a:pt x="203708" y="205349"/>
                        </a:cubicBezTo>
                        <a:cubicBezTo>
                          <a:pt x="247925" y="161132"/>
                          <a:pt x="304281" y="148994"/>
                          <a:pt x="359769" y="170669"/>
                        </a:cubicBezTo>
                        <a:cubicBezTo>
                          <a:pt x="396183" y="184541"/>
                          <a:pt x="418725" y="175871"/>
                          <a:pt x="446469" y="158531"/>
                        </a:cubicBezTo>
                        <a:cubicBezTo>
                          <a:pt x="621604" y="46687"/>
                          <a:pt x="813212" y="-10535"/>
                          <a:pt x="1021293" y="1603"/>
                        </a:cubicBezTo>
                        <a:cubicBezTo>
                          <a:pt x="1270990" y="16342"/>
                          <a:pt x="1483406" y="118649"/>
                          <a:pt x="1657674" y="296384"/>
                        </a:cubicBezTo>
                        <a:cubicBezTo>
                          <a:pt x="1803330" y="444642"/>
                          <a:pt x="1896100" y="620644"/>
                          <a:pt x="1927312" y="826991"/>
                        </a:cubicBezTo>
                        <a:cubicBezTo>
                          <a:pt x="1929913" y="845198"/>
                          <a:pt x="1936849" y="863405"/>
                          <a:pt x="1937716" y="881612"/>
                        </a:cubicBezTo>
                        <a:cubicBezTo>
                          <a:pt x="1940317" y="911957"/>
                          <a:pt x="1939450" y="942302"/>
                          <a:pt x="1939450" y="972647"/>
                        </a:cubicBezTo>
                        <a:close/>
                        <a:moveTo>
                          <a:pt x="934592" y="203615"/>
                        </a:moveTo>
                        <a:cubicBezTo>
                          <a:pt x="933725" y="203615"/>
                          <a:pt x="932858" y="203615"/>
                          <a:pt x="931991" y="203615"/>
                        </a:cubicBezTo>
                        <a:cubicBezTo>
                          <a:pt x="931991" y="173270"/>
                          <a:pt x="931991" y="142925"/>
                          <a:pt x="931991" y="112580"/>
                        </a:cubicBezTo>
                        <a:cubicBezTo>
                          <a:pt x="932858" y="87436"/>
                          <a:pt x="923321" y="76166"/>
                          <a:pt x="895577" y="79633"/>
                        </a:cubicBezTo>
                        <a:cubicBezTo>
                          <a:pt x="745586" y="96974"/>
                          <a:pt x="606865" y="142925"/>
                          <a:pt x="479415" y="225290"/>
                        </a:cubicBezTo>
                        <a:cubicBezTo>
                          <a:pt x="456006" y="240896"/>
                          <a:pt x="450804" y="256502"/>
                          <a:pt x="454272" y="282512"/>
                        </a:cubicBezTo>
                        <a:cubicBezTo>
                          <a:pt x="470745" y="393489"/>
                          <a:pt x="392715" y="471519"/>
                          <a:pt x="283473" y="455046"/>
                        </a:cubicBezTo>
                        <a:cubicBezTo>
                          <a:pt x="255728" y="450711"/>
                          <a:pt x="239255" y="456780"/>
                          <a:pt x="223649" y="481923"/>
                        </a:cubicBezTo>
                        <a:cubicBezTo>
                          <a:pt x="142151" y="607639"/>
                          <a:pt x="97067" y="746359"/>
                          <a:pt x="78860" y="894617"/>
                        </a:cubicBezTo>
                        <a:cubicBezTo>
                          <a:pt x="75392" y="925829"/>
                          <a:pt x="87530" y="932765"/>
                          <a:pt x="114407" y="932765"/>
                        </a:cubicBezTo>
                        <a:cubicBezTo>
                          <a:pt x="172496" y="931898"/>
                          <a:pt x="229718" y="931898"/>
                          <a:pt x="287808" y="932765"/>
                        </a:cubicBezTo>
                        <a:cubicBezTo>
                          <a:pt x="315552" y="932765"/>
                          <a:pt x="330291" y="923228"/>
                          <a:pt x="332892" y="893750"/>
                        </a:cubicBezTo>
                        <a:cubicBezTo>
                          <a:pt x="335493" y="866873"/>
                          <a:pt x="338094" y="838262"/>
                          <a:pt x="348498" y="813119"/>
                        </a:cubicBezTo>
                        <a:cubicBezTo>
                          <a:pt x="355434" y="797513"/>
                          <a:pt x="376242" y="787109"/>
                          <a:pt x="390981" y="774104"/>
                        </a:cubicBezTo>
                        <a:cubicBezTo>
                          <a:pt x="401385" y="790577"/>
                          <a:pt x="417858" y="807050"/>
                          <a:pt x="420459" y="824390"/>
                        </a:cubicBezTo>
                        <a:cubicBezTo>
                          <a:pt x="423060" y="846065"/>
                          <a:pt x="414390" y="869474"/>
                          <a:pt x="410055" y="892016"/>
                        </a:cubicBezTo>
                        <a:cubicBezTo>
                          <a:pt x="404853" y="918893"/>
                          <a:pt x="412656" y="932765"/>
                          <a:pt x="443001" y="931898"/>
                        </a:cubicBezTo>
                        <a:cubicBezTo>
                          <a:pt x="495022" y="930164"/>
                          <a:pt x="547042" y="931031"/>
                          <a:pt x="599062" y="931898"/>
                        </a:cubicBezTo>
                        <a:cubicBezTo>
                          <a:pt x="623338" y="931898"/>
                          <a:pt x="632875" y="921494"/>
                          <a:pt x="638944" y="897218"/>
                        </a:cubicBezTo>
                        <a:cubicBezTo>
                          <a:pt x="672757" y="758497"/>
                          <a:pt x="760325" y="670930"/>
                          <a:pt x="899045" y="637984"/>
                        </a:cubicBezTo>
                        <a:cubicBezTo>
                          <a:pt x="924188" y="631915"/>
                          <a:pt x="932858" y="620644"/>
                          <a:pt x="932858" y="597235"/>
                        </a:cubicBezTo>
                        <a:cubicBezTo>
                          <a:pt x="932858" y="545214"/>
                          <a:pt x="931991" y="493194"/>
                          <a:pt x="932858" y="441174"/>
                        </a:cubicBezTo>
                        <a:cubicBezTo>
                          <a:pt x="933725" y="414297"/>
                          <a:pt x="921587" y="401292"/>
                          <a:pt x="896444" y="409095"/>
                        </a:cubicBezTo>
                        <a:cubicBezTo>
                          <a:pt x="830552" y="429036"/>
                          <a:pt x="762926" y="444642"/>
                          <a:pt x="701368" y="474120"/>
                        </a:cubicBezTo>
                        <a:cubicBezTo>
                          <a:pt x="652816" y="496662"/>
                          <a:pt x="613801" y="539146"/>
                          <a:pt x="567850" y="567757"/>
                        </a:cubicBezTo>
                        <a:cubicBezTo>
                          <a:pt x="553111" y="576427"/>
                          <a:pt x="528835" y="570358"/>
                          <a:pt x="509761" y="571224"/>
                        </a:cubicBezTo>
                        <a:cubicBezTo>
                          <a:pt x="512362" y="552151"/>
                          <a:pt x="508894" y="526140"/>
                          <a:pt x="520165" y="514869"/>
                        </a:cubicBezTo>
                        <a:cubicBezTo>
                          <a:pt x="603397" y="429903"/>
                          <a:pt x="703969" y="372681"/>
                          <a:pt x="820148" y="344937"/>
                        </a:cubicBezTo>
                        <a:cubicBezTo>
                          <a:pt x="855695" y="336267"/>
                          <a:pt x="905981" y="338868"/>
                          <a:pt x="923321" y="316325"/>
                        </a:cubicBezTo>
                        <a:cubicBezTo>
                          <a:pt x="941529" y="290315"/>
                          <a:pt x="931991" y="241763"/>
                          <a:pt x="934592" y="203615"/>
                        </a:cubicBezTo>
                        <a:close/>
                        <a:moveTo>
                          <a:pt x="931991" y="1741680"/>
                        </a:moveTo>
                        <a:cubicBezTo>
                          <a:pt x="931991" y="1713069"/>
                          <a:pt x="931124" y="1683591"/>
                          <a:pt x="931991" y="1654979"/>
                        </a:cubicBezTo>
                        <a:cubicBezTo>
                          <a:pt x="932858" y="1625501"/>
                          <a:pt x="922454" y="1610762"/>
                          <a:pt x="890375" y="1607294"/>
                        </a:cubicBezTo>
                        <a:cubicBezTo>
                          <a:pt x="772463" y="1595156"/>
                          <a:pt x="668422" y="1549205"/>
                          <a:pt x="573919" y="1478111"/>
                        </a:cubicBezTo>
                        <a:cubicBezTo>
                          <a:pt x="554845" y="1463372"/>
                          <a:pt x="523633" y="1456435"/>
                          <a:pt x="499357" y="1459037"/>
                        </a:cubicBezTo>
                        <a:cubicBezTo>
                          <a:pt x="435198" y="1464238"/>
                          <a:pt x="384912" y="1445165"/>
                          <a:pt x="351099" y="1391410"/>
                        </a:cubicBezTo>
                        <a:cubicBezTo>
                          <a:pt x="318153" y="1339390"/>
                          <a:pt x="320754" y="1286503"/>
                          <a:pt x="349365" y="1231882"/>
                        </a:cubicBezTo>
                        <a:cubicBezTo>
                          <a:pt x="358035" y="1214541"/>
                          <a:pt x="361503" y="1191132"/>
                          <a:pt x="358902" y="1171191"/>
                        </a:cubicBezTo>
                        <a:cubicBezTo>
                          <a:pt x="352833" y="1128708"/>
                          <a:pt x="338961" y="1087092"/>
                          <a:pt x="332025" y="1044609"/>
                        </a:cubicBezTo>
                        <a:cubicBezTo>
                          <a:pt x="327690" y="1020333"/>
                          <a:pt x="318153" y="1008195"/>
                          <a:pt x="293010" y="1008195"/>
                        </a:cubicBezTo>
                        <a:cubicBezTo>
                          <a:pt x="232319" y="1008195"/>
                          <a:pt x="171629" y="1009061"/>
                          <a:pt x="110939" y="1008195"/>
                        </a:cubicBezTo>
                        <a:cubicBezTo>
                          <a:pt x="84929" y="1008195"/>
                          <a:pt x="72791" y="1017731"/>
                          <a:pt x="77993" y="1044609"/>
                        </a:cubicBezTo>
                        <a:cubicBezTo>
                          <a:pt x="84929" y="1084491"/>
                          <a:pt x="88397" y="1125240"/>
                          <a:pt x="97934" y="1164255"/>
                        </a:cubicBezTo>
                        <a:cubicBezTo>
                          <a:pt x="152555" y="1387942"/>
                          <a:pt x="277404" y="1566545"/>
                          <a:pt x="462942" y="1700064"/>
                        </a:cubicBezTo>
                        <a:cubicBezTo>
                          <a:pt x="590392" y="1791966"/>
                          <a:pt x="733448" y="1846587"/>
                          <a:pt x="891242" y="1862193"/>
                        </a:cubicBezTo>
                        <a:cubicBezTo>
                          <a:pt x="923321" y="1865661"/>
                          <a:pt x="932858" y="1853523"/>
                          <a:pt x="931991" y="1824045"/>
                        </a:cubicBezTo>
                        <a:cubicBezTo>
                          <a:pt x="931124" y="1796301"/>
                          <a:pt x="931991" y="1769424"/>
                          <a:pt x="931991" y="1741680"/>
                        </a:cubicBezTo>
                        <a:close/>
                        <a:moveTo>
                          <a:pt x="1008288" y="1738212"/>
                        </a:moveTo>
                        <a:cubicBezTo>
                          <a:pt x="1008288" y="1738212"/>
                          <a:pt x="1008288" y="1738212"/>
                          <a:pt x="1008288" y="1738212"/>
                        </a:cubicBezTo>
                        <a:cubicBezTo>
                          <a:pt x="1008288" y="1759887"/>
                          <a:pt x="1008288" y="1781562"/>
                          <a:pt x="1008288" y="1803237"/>
                        </a:cubicBezTo>
                        <a:cubicBezTo>
                          <a:pt x="1008288" y="1867395"/>
                          <a:pt x="1009155" y="1866528"/>
                          <a:pt x="1075047" y="1858725"/>
                        </a:cubicBezTo>
                        <a:cubicBezTo>
                          <a:pt x="1276192" y="1833582"/>
                          <a:pt x="1446992" y="1745148"/>
                          <a:pt x="1590047" y="1605560"/>
                        </a:cubicBezTo>
                        <a:cubicBezTo>
                          <a:pt x="1746975" y="1452967"/>
                          <a:pt x="1839744" y="1265695"/>
                          <a:pt x="1862286" y="1045476"/>
                        </a:cubicBezTo>
                        <a:cubicBezTo>
                          <a:pt x="1864888" y="1020333"/>
                          <a:pt x="1857951" y="1007328"/>
                          <a:pt x="1830207" y="1007328"/>
                        </a:cubicBezTo>
                        <a:cubicBezTo>
                          <a:pt x="1769517" y="1008195"/>
                          <a:pt x="1708827" y="1006460"/>
                          <a:pt x="1648137" y="1008195"/>
                        </a:cubicBezTo>
                        <a:cubicBezTo>
                          <a:pt x="1635999" y="1008195"/>
                          <a:pt x="1616057" y="1016865"/>
                          <a:pt x="1613456" y="1025535"/>
                        </a:cubicBezTo>
                        <a:cubicBezTo>
                          <a:pt x="1598717" y="1082757"/>
                          <a:pt x="1587446" y="1139979"/>
                          <a:pt x="1576175" y="1198068"/>
                        </a:cubicBezTo>
                        <a:cubicBezTo>
                          <a:pt x="1574441" y="1206738"/>
                          <a:pt x="1580510" y="1217142"/>
                          <a:pt x="1585712" y="1225812"/>
                        </a:cubicBezTo>
                        <a:cubicBezTo>
                          <a:pt x="1620392" y="1281301"/>
                          <a:pt x="1622126" y="1337656"/>
                          <a:pt x="1587446" y="1392277"/>
                        </a:cubicBezTo>
                        <a:cubicBezTo>
                          <a:pt x="1551899" y="1447765"/>
                          <a:pt x="1499012" y="1465105"/>
                          <a:pt x="1433987" y="1457303"/>
                        </a:cubicBezTo>
                        <a:cubicBezTo>
                          <a:pt x="1414046" y="1454702"/>
                          <a:pt x="1387168" y="1460770"/>
                          <a:pt x="1370695" y="1472908"/>
                        </a:cubicBezTo>
                        <a:cubicBezTo>
                          <a:pt x="1273591" y="1548338"/>
                          <a:pt x="1165215" y="1595156"/>
                          <a:pt x="1042968" y="1607294"/>
                        </a:cubicBezTo>
                        <a:cubicBezTo>
                          <a:pt x="1017825" y="1609895"/>
                          <a:pt x="1006554" y="1622033"/>
                          <a:pt x="1007421" y="1646309"/>
                        </a:cubicBezTo>
                        <a:cubicBezTo>
                          <a:pt x="1009155" y="1677521"/>
                          <a:pt x="1008288" y="1707867"/>
                          <a:pt x="1008288" y="1738212"/>
                        </a:cubicBezTo>
                        <a:close/>
                        <a:moveTo>
                          <a:pt x="1011756" y="867740"/>
                        </a:moveTo>
                        <a:cubicBezTo>
                          <a:pt x="1026495" y="856469"/>
                          <a:pt x="1034298" y="853001"/>
                          <a:pt x="1040367" y="846932"/>
                        </a:cubicBezTo>
                        <a:cubicBezTo>
                          <a:pt x="1208566" y="678733"/>
                          <a:pt x="1376764" y="510534"/>
                          <a:pt x="1545830" y="343203"/>
                        </a:cubicBezTo>
                        <a:cubicBezTo>
                          <a:pt x="1570973" y="318060"/>
                          <a:pt x="1558835" y="305922"/>
                          <a:pt x="1538027" y="289448"/>
                        </a:cubicBezTo>
                        <a:cubicBezTo>
                          <a:pt x="1400173" y="175871"/>
                          <a:pt x="1244113" y="104777"/>
                          <a:pt x="1065510" y="84836"/>
                        </a:cubicBezTo>
                        <a:cubicBezTo>
                          <a:pt x="1010022" y="78766"/>
                          <a:pt x="1010022" y="75298"/>
                          <a:pt x="1010022" y="132521"/>
                        </a:cubicBezTo>
                        <a:cubicBezTo>
                          <a:pt x="1010022" y="360543"/>
                          <a:pt x="1010022" y="588565"/>
                          <a:pt x="1010022" y="816587"/>
                        </a:cubicBezTo>
                        <a:cubicBezTo>
                          <a:pt x="1008288" y="829592"/>
                          <a:pt x="1010022" y="843464"/>
                          <a:pt x="1011756" y="867740"/>
                        </a:cubicBezTo>
                        <a:close/>
                        <a:moveTo>
                          <a:pt x="1736571" y="933632"/>
                        </a:moveTo>
                        <a:cubicBezTo>
                          <a:pt x="1736571" y="932765"/>
                          <a:pt x="1736571" y="931898"/>
                          <a:pt x="1736571" y="931031"/>
                        </a:cubicBezTo>
                        <a:cubicBezTo>
                          <a:pt x="1768650" y="931031"/>
                          <a:pt x="1799862" y="931031"/>
                          <a:pt x="1831941" y="931031"/>
                        </a:cubicBezTo>
                        <a:cubicBezTo>
                          <a:pt x="1856218" y="931031"/>
                          <a:pt x="1864020" y="920627"/>
                          <a:pt x="1861420" y="896351"/>
                        </a:cubicBezTo>
                        <a:cubicBezTo>
                          <a:pt x="1840611" y="709078"/>
                          <a:pt x="1770384" y="544348"/>
                          <a:pt x="1649870" y="399558"/>
                        </a:cubicBezTo>
                        <a:cubicBezTo>
                          <a:pt x="1629062" y="374415"/>
                          <a:pt x="1615190" y="377016"/>
                          <a:pt x="1595249" y="398691"/>
                        </a:cubicBezTo>
                        <a:cubicBezTo>
                          <a:pt x="1558835" y="437706"/>
                          <a:pt x="1521554" y="475854"/>
                          <a:pt x="1482539" y="511401"/>
                        </a:cubicBezTo>
                        <a:cubicBezTo>
                          <a:pt x="1458263" y="533076"/>
                          <a:pt x="1456529" y="550416"/>
                          <a:pt x="1477337" y="575560"/>
                        </a:cubicBezTo>
                        <a:cubicBezTo>
                          <a:pt x="1538894" y="648388"/>
                          <a:pt x="1575308" y="734221"/>
                          <a:pt x="1598717" y="826124"/>
                        </a:cubicBezTo>
                        <a:cubicBezTo>
                          <a:pt x="1607387" y="859937"/>
                          <a:pt x="1605653" y="908489"/>
                          <a:pt x="1628195" y="924095"/>
                        </a:cubicBezTo>
                        <a:cubicBezTo>
                          <a:pt x="1653339" y="942302"/>
                          <a:pt x="1699290" y="931898"/>
                          <a:pt x="1736571" y="933632"/>
                        </a:cubicBezTo>
                        <a:close/>
                        <a:moveTo>
                          <a:pt x="931991" y="1424356"/>
                        </a:moveTo>
                        <a:cubicBezTo>
                          <a:pt x="931991" y="1400947"/>
                          <a:pt x="931124" y="1378405"/>
                          <a:pt x="931991" y="1354996"/>
                        </a:cubicBezTo>
                        <a:cubicBezTo>
                          <a:pt x="934592" y="1322050"/>
                          <a:pt x="923321" y="1309045"/>
                          <a:pt x="888641" y="1300375"/>
                        </a:cubicBezTo>
                        <a:cubicBezTo>
                          <a:pt x="755990" y="1265695"/>
                          <a:pt x="671023" y="1179861"/>
                          <a:pt x="638944" y="1046343"/>
                        </a:cubicBezTo>
                        <a:cubicBezTo>
                          <a:pt x="632008" y="1017731"/>
                          <a:pt x="619870" y="1008195"/>
                          <a:pt x="592993" y="1009061"/>
                        </a:cubicBezTo>
                        <a:cubicBezTo>
                          <a:pt x="555712" y="1009928"/>
                          <a:pt x="517564" y="1009061"/>
                          <a:pt x="480282" y="1009061"/>
                        </a:cubicBezTo>
                        <a:cubicBezTo>
                          <a:pt x="401385" y="1009061"/>
                          <a:pt x="395316" y="1016865"/>
                          <a:pt x="416124" y="1093161"/>
                        </a:cubicBezTo>
                        <a:cubicBezTo>
                          <a:pt x="417858" y="1100097"/>
                          <a:pt x="421326" y="1107033"/>
                          <a:pt x="422193" y="1113969"/>
                        </a:cubicBezTo>
                        <a:cubicBezTo>
                          <a:pt x="425661" y="1149516"/>
                          <a:pt x="441267" y="1163388"/>
                          <a:pt x="481149" y="1164255"/>
                        </a:cubicBezTo>
                        <a:cubicBezTo>
                          <a:pt x="591259" y="1168590"/>
                          <a:pt x="656284" y="1270897"/>
                          <a:pt x="614668" y="1372336"/>
                        </a:cubicBezTo>
                        <a:cubicBezTo>
                          <a:pt x="605131" y="1396612"/>
                          <a:pt x="610333" y="1408750"/>
                          <a:pt x="628540" y="1422622"/>
                        </a:cubicBezTo>
                        <a:cubicBezTo>
                          <a:pt x="699634" y="1477243"/>
                          <a:pt x="780266" y="1511924"/>
                          <a:pt x="867833" y="1528397"/>
                        </a:cubicBezTo>
                        <a:cubicBezTo>
                          <a:pt x="930257" y="1540535"/>
                          <a:pt x="932858" y="1537067"/>
                          <a:pt x="932858" y="1472042"/>
                        </a:cubicBezTo>
                        <a:cubicBezTo>
                          <a:pt x="931991" y="1455568"/>
                          <a:pt x="931991" y="1439962"/>
                          <a:pt x="931991" y="1424356"/>
                        </a:cubicBezTo>
                        <a:close/>
                        <a:moveTo>
                          <a:pt x="1008288" y="1418287"/>
                        </a:moveTo>
                        <a:cubicBezTo>
                          <a:pt x="1008288" y="1441697"/>
                          <a:pt x="1010022" y="1464238"/>
                          <a:pt x="1008288" y="1487648"/>
                        </a:cubicBezTo>
                        <a:cubicBezTo>
                          <a:pt x="1005687" y="1523195"/>
                          <a:pt x="1016958" y="1537934"/>
                          <a:pt x="1055106" y="1531865"/>
                        </a:cubicBezTo>
                        <a:cubicBezTo>
                          <a:pt x="1152210" y="1516259"/>
                          <a:pt x="1240645" y="1479845"/>
                          <a:pt x="1316941" y="1418287"/>
                        </a:cubicBezTo>
                        <a:cubicBezTo>
                          <a:pt x="1325611" y="1411351"/>
                          <a:pt x="1331680" y="1390543"/>
                          <a:pt x="1328212" y="1379272"/>
                        </a:cubicBezTo>
                        <a:cubicBezTo>
                          <a:pt x="1287463" y="1257025"/>
                          <a:pt x="1348153" y="1166856"/>
                          <a:pt x="1474736" y="1161654"/>
                        </a:cubicBezTo>
                        <a:cubicBezTo>
                          <a:pt x="1487741" y="1160787"/>
                          <a:pt x="1508549" y="1149516"/>
                          <a:pt x="1512884" y="1138245"/>
                        </a:cubicBezTo>
                        <a:cubicBezTo>
                          <a:pt x="1523288" y="1108767"/>
                          <a:pt x="1527623" y="1076688"/>
                          <a:pt x="1532825" y="1045476"/>
                        </a:cubicBezTo>
                        <a:cubicBezTo>
                          <a:pt x="1538027" y="1020333"/>
                          <a:pt x="1527623" y="1007328"/>
                          <a:pt x="1500746" y="1008195"/>
                        </a:cubicBezTo>
                        <a:cubicBezTo>
                          <a:pt x="1448726" y="1009061"/>
                          <a:pt x="1396706" y="1009061"/>
                          <a:pt x="1344685" y="1008195"/>
                        </a:cubicBezTo>
                        <a:cubicBezTo>
                          <a:pt x="1317808" y="1008195"/>
                          <a:pt x="1308271" y="1019466"/>
                          <a:pt x="1302202" y="1045476"/>
                        </a:cubicBezTo>
                        <a:cubicBezTo>
                          <a:pt x="1274458" y="1160787"/>
                          <a:pt x="1205098" y="1243152"/>
                          <a:pt x="1094121" y="1287370"/>
                        </a:cubicBezTo>
                        <a:cubicBezTo>
                          <a:pt x="1009155" y="1322050"/>
                          <a:pt x="1008288" y="1320316"/>
                          <a:pt x="1008288" y="1413952"/>
                        </a:cubicBezTo>
                        <a:cubicBezTo>
                          <a:pt x="1008288" y="1414819"/>
                          <a:pt x="1008288" y="1416553"/>
                          <a:pt x="1008288" y="1418287"/>
                        </a:cubicBezTo>
                        <a:close/>
                        <a:moveTo>
                          <a:pt x="1396706" y="597235"/>
                        </a:moveTo>
                        <a:cubicBezTo>
                          <a:pt x="1344685" y="649255"/>
                          <a:pt x="1295266" y="697807"/>
                          <a:pt x="1248448" y="747226"/>
                        </a:cubicBezTo>
                        <a:cubicBezTo>
                          <a:pt x="1243246" y="752428"/>
                          <a:pt x="1248448" y="771502"/>
                          <a:pt x="1252783" y="781907"/>
                        </a:cubicBezTo>
                        <a:cubicBezTo>
                          <a:pt x="1268389" y="821789"/>
                          <a:pt x="1283995" y="861671"/>
                          <a:pt x="1303069" y="900686"/>
                        </a:cubicBezTo>
                        <a:cubicBezTo>
                          <a:pt x="1309138" y="913691"/>
                          <a:pt x="1324744" y="929297"/>
                          <a:pt x="1336882" y="929297"/>
                        </a:cubicBezTo>
                        <a:cubicBezTo>
                          <a:pt x="1393238" y="932765"/>
                          <a:pt x="1449593" y="931898"/>
                          <a:pt x="1505948" y="929297"/>
                        </a:cubicBezTo>
                        <a:cubicBezTo>
                          <a:pt x="1515485" y="928430"/>
                          <a:pt x="1531958" y="910223"/>
                          <a:pt x="1531091" y="900686"/>
                        </a:cubicBezTo>
                        <a:cubicBezTo>
                          <a:pt x="1521554" y="787975"/>
                          <a:pt x="1475603" y="690004"/>
                          <a:pt x="1396706" y="597235"/>
                        </a:cubicBezTo>
                        <a:close/>
                        <a:moveTo>
                          <a:pt x="931991" y="820055"/>
                        </a:moveTo>
                        <a:cubicBezTo>
                          <a:pt x="931991" y="792310"/>
                          <a:pt x="933725" y="765434"/>
                          <a:pt x="931124" y="737689"/>
                        </a:cubicBezTo>
                        <a:cubicBezTo>
                          <a:pt x="930257" y="729019"/>
                          <a:pt x="912050" y="715147"/>
                          <a:pt x="905114" y="716881"/>
                        </a:cubicBezTo>
                        <a:cubicBezTo>
                          <a:pt x="822749" y="736822"/>
                          <a:pt x="763793" y="787975"/>
                          <a:pt x="729980" y="864272"/>
                        </a:cubicBezTo>
                        <a:cubicBezTo>
                          <a:pt x="701368" y="929297"/>
                          <a:pt x="704836" y="931898"/>
                          <a:pt x="776798" y="931898"/>
                        </a:cubicBezTo>
                        <a:cubicBezTo>
                          <a:pt x="791537" y="931898"/>
                          <a:pt x="805409" y="931898"/>
                          <a:pt x="820148" y="931898"/>
                        </a:cubicBezTo>
                        <a:cubicBezTo>
                          <a:pt x="931991" y="931898"/>
                          <a:pt x="931991" y="931898"/>
                          <a:pt x="931991" y="820055"/>
                        </a:cubicBezTo>
                        <a:close/>
                        <a:moveTo>
                          <a:pt x="821015" y="1008195"/>
                        </a:moveTo>
                        <a:cubicBezTo>
                          <a:pt x="793271" y="1008195"/>
                          <a:pt x="765527" y="1005593"/>
                          <a:pt x="738650" y="1009928"/>
                        </a:cubicBezTo>
                        <a:cubicBezTo>
                          <a:pt x="729980" y="1010796"/>
                          <a:pt x="716108" y="1029870"/>
                          <a:pt x="717842" y="1038540"/>
                        </a:cubicBezTo>
                        <a:cubicBezTo>
                          <a:pt x="734315" y="1122639"/>
                          <a:pt x="822749" y="1210206"/>
                          <a:pt x="903380" y="1223211"/>
                        </a:cubicBezTo>
                        <a:cubicBezTo>
                          <a:pt x="911183" y="1224079"/>
                          <a:pt x="928523" y="1211073"/>
                          <a:pt x="930257" y="1203270"/>
                        </a:cubicBezTo>
                        <a:cubicBezTo>
                          <a:pt x="933725" y="1176393"/>
                          <a:pt x="931991" y="1148649"/>
                          <a:pt x="931991" y="1120905"/>
                        </a:cubicBezTo>
                        <a:cubicBezTo>
                          <a:pt x="931991" y="1008195"/>
                          <a:pt x="931991" y="1008195"/>
                          <a:pt x="821015" y="1008195"/>
                        </a:cubicBezTo>
                        <a:close/>
                        <a:moveTo>
                          <a:pt x="1008288" y="1117437"/>
                        </a:moveTo>
                        <a:cubicBezTo>
                          <a:pt x="1008288" y="1145181"/>
                          <a:pt x="1005687" y="1172925"/>
                          <a:pt x="1010022" y="1199802"/>
                        </a:cubicBezTo>
                        <a:cubicBezTo>
                          <a:pt x="1010889" y="1209339"/>
                          <a:pt x="1029963" y="1224946"/>
                          <a:pt x="1036899" y="1223211"/>
                        </a:cubicBezTo>
                        <a:cubicBezTo>
                          <a:pt x="1120131" y="1202403"/>
                          <a:pt x="1180822" y="1150383"/>
                          <a:pt x="1212034" y="1070619"/>
                        </a:cubicBezTo>
                        <a:cubicBezTo>
                          <a:pt x="1236310" y="1009061"/>
                          <a:pt x="1233709" y="1008195"/>
                          <a:pt x="1166082" y="1008195"/>
                        </a:cubicBezTo>
                        <a:cubicBezTo>
                          <a:pt x="1150476" y="1008195"/>
                          <a:pt x="1134003" y="1008195"/>
                          <a:pt x="1118397" y="1008195"/>
                        </a:cubicBezTo>
                        <a:cubicBezTo>
                          <a:pt x="1008288" y="1007328"/>
                          <a:pt x="1008288" y="1007328"/>
                          <a:pt x="1008288" y="1117437"/>
                        </a:cubicBezTo>
                        <a:close/>
                        <a:moveTo>
                          <a:pt x="550510" y="1311646"/>
                        </a:moveTo>
                        <a:cubicBezTo>
                          <a:pt x="550510" y="1270030"/>
                          <a:pt x="518431" y="1237951"/>
                          <a:pt x="476814" y="1238817"/>
                        </a:cubicBezTo>
                        <a:cubicBezTo>
                          <a:pt x="436932" y="1238817"/>
                          <a:pt x="406587" y="1269163"/>
                          <a:pt x="404853" y="1309045"/>
                        </a:cubicBezTo>
                        <a:cubicBezTo>
                          <a:pt x="403986" y="1351528"/>
                          <a:pt x="434331" y="1383607"/>
                          <a:pt x="475947" y="1384474"/>
                        </a:cubicBezTo>
                        <a:cubicBezTo>
                          <a:pt x="518431" y="1385341"/>
                          <a:pt x="550510" y="1354129"/>
                          <a:pt x="550510" y="1311646"/>
                        </a:cubicBezTo>
                        <a:close/>
                        <a:moveTo>
                          <a:pt x="1536293" y="1311646"/>
                        </a:moveTo>
                        <a:cubicBezTo>
                          <a:pt x="1536293" y="1269163"/>
                          <a:pt x="1505081" y="1237951"/>
                          <a:pt x="1462598" y="1238817"/>
                        </a:cubicBezTo>
                        <a:cubicBezTo>
                          <a:pt x="1421849" y="1239684"/>
                          <a:pt x="1391503" y="1269163"/>
                          <a:pt x="1390636" y="1309045"/>
                        </a:cubicBezTo>
                        <a:cubicBezTo>
                          <a:pt x="1388903" y="1351528"/>
                          <a:pt x="1420114" y="1383607"/>
                          <a:pt x="1461731" y="1384474"/>
                        </a:cubicBezTo>
                        <a:cubicBezTo>
                          <a:pt x="1503347" y="1385341"/>
                          <a:pt x="1536293" y="1353262"/>
                          <a:pt x="1536293" y="1311646"/>
                        </a:cubicBezTo>
                        <a:close/>
                        <a:moveTo>
                          <a:pt x="383178" y="309389"/>
                        </a:moveTo>
                        <a:cubicBezTo>
                          <a:pt x="383178" y="266906"/>
                          <a:pt x="351099" y="236561"/>
                          <a:pt x="308616" y="237428"/>
                        </a:cubicBezTo>
                        <a:cubicBezTo>
                          <a:pt x="267866" y="238295"/>
                          <a:pt x="238388" y="267773"/>
                          <a:pt x="237521" y="308522"/>
                        </a:cubicBezTo>
                        <a:cubicBezTo>
                          <a:pt x="236654" y="351006"/>
                          <a:pt x="267866" y="382218"/>
                          <a:pt x="309483" y="383085"/>
                        </a:cubicBezTo>
                        <a:cubicBezTo>
                          <a:pt x="351966" y="383085"/>
                          <a:pt x="383178" y="351873"/>
                          <a:pt x="383178" y="309389"/>
                        </a:cubicBezTo>
                        <a:close/>
                        <a:moveTo>
                          <a:pt x="1187758" y="826991"/>
                        </a:moveTo>
                        <a:cubicBezTo>
                          <a:pt x="1149609" y="861671"/>
                          <a:pt x="1115796" y="892883"/>
                          <a:pt x="1075914" y="929297"/>
                        </a:cubicBezTo>
                        <a:cubicBezTo>
                          <a:pt x="1102791" y="930164"/>
                          <a:pt x="1123599" y="933632"/>
                          <a:pt x="1144407" y="931898"/>
                        </a:cubicBezTo>
                        <a:cubicBezTo>
                          <a:pt x="1172151" y="930164"/>
                          <a:pt x="1199028" y="924095"/>
                          <a:pt x="1225906" y="920627"/>
                        </a:cubicBezTo>
                        <a:cubicBezTo>
                          <a:pt x="1214635" y="890282"/>
                          <a:pt x="1203364" y="859937"/>
                          <a:pt x="1192093" y="829592"/>
                        </a:cubicBezTo>
                        <a:cubicBezTo>
                          <a:pt x="1190358" y="826124"/>
                          <a:pt x="1184290" y="824390"/>
                          <a:pt x="1187758" y="826991"/>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66" name="图形"/>
                  <p:cNvSpPr/>
                  <p:nvPr>
                    <p:custDataLst>
                      <p:tags r:id="rId29"/>
                    </p:custDataLst>
                  </p:nvPr>
                </p:nvSpPr>
                <p:spPr>
                  <a:xfrm>
                    <a:off x="-2377965" y="-4234358"/>
                    <a:ext cx="81600" cy="62696"/>
                  </a:xfrm>
                  <a:custGeom>
                    <a:avLst/>
                    <a:gdLst>
                      <a:gd name="connsiteX0" fmla="*/ 81600 w 81600"/>
                      <a:gd name="connsiteY0" fmla="*/ 29751 h 62696"/>
                      <a:gd name="connsiteX1" fmla="*/ 30447 w 81600"/>
                      <a:gd name="connsiteY1" fmla="*/ 62697 h 62696"/>
                      <a:gd name="connsiteX2" fmla="*/ 102 w 81600"/>
                      <a:gd name="connsiteY2" fmla="*/ 34086 h 62696"/>
                      <a:gd name="connsiteX3" fmla="*/ 32181 w 81600"/>
                      <a:gd name="connsiteY3" fmla="*/ 273 h 62696"/>
                      <a:gd name="connsiteX4" fmla="*/ 81600 w 81600"/>
                      <a:gd name="connsiteY4" fmla="*/ 29751 h 626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1600" h="62696">
                        <a:moveTo>
                          <a:pt x="81600" y="29751"/>
                        </a:moveTo>
                        <a:cubicBezTo>
                          <a:pt x="56457" y="47091"/>
                          <a:pt x="43452" y="62697"/>
                          <a:pt x="30447" y="62697"/>
                        </a:cubicBezTo>
                        <a:cubicBezTo>
                          <a:pt x="19176" y="62697"/>
                          <a:pt x="-1632" y="41022"/>
                          <a:pt x="102" y="34086"/>
                        </a:cubicBezTo>
                        <a:cubicBezTo>
                          <a:pt x="3570" y="20214"/>
                          <a:pt x="18309" y="3741"/>
                          <a:pt x="32181" y="273"/>
                        </a:cubicBezTo>
                        <a:cubicBezTo>
                          <a:pt x="41718" y="-2328"/>
                          <a:pt x="56457" y="14145"/>
                          <a:pt x="81600" y="29751"/>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grpSp>
            <p:grpSp>
              <p:nvGrpSpPr>
                <p:cNvPr id="67" name="图形 3"/>
                <p:cNvGrpSpPr/>
                <p:nvPr/>
              </p:nvGrpSpPr>
              <p:grpSpPr>
                <a:xfrm>
                  <a:off x="1970" y="7375"/>
                  <a:ext cx="818" cy="816"/>
                  <a:chOff x="2463918" y="-2723766"/>
                  <a:chExt cx="1885410" cy="1880671"/>
                </a:xfrm>
                <a:solidFill>
                  <a:schemeClr val="bg1"/>
                </a:solidFill>
              </p:grpSpPr>
              <p:sp>
                <p:nvSpPr>
                  <p:cNvPr id="69" name="图形"/>
                  <p:cNvSpPr/>
                  <p:nvPr>
                    <p:custDataLst>
                      <p:tags r:id="rId15"/>
                    </p:custDataLst>
                  </p:nvPr>
                </p:nvSpPr>
                <p:spPr>
                  <a:xfrm>
                    <a:off x="2463918" y="-2723766"/>
                    <a:ext cx="1885410" cy="1880671"/>
                  </a:xfrm>
                  <a:custGeom>
                    <a:avLst/>
                    <a:gdLst>
                      <a:gd name="connsiteX0" fmla="*/ 1195165 w 1885410"/>
                      <a:gd name="connsiteY0" fmla="*/ 1516391 h 1880671"/>
                      <a:gd name="connsiteX1" fmla="*/ 1309609 w 1885410"/>
                      <a:gd name="connsiteY1" fmla="*/ 1640372 h 1880671"/>
                      <a:gd name="connsiteX2" fmla="*/ 1417118 w 1885410"/>
                      <a:gd name="connsiteY2" fmla="*/ 1687191 h 1880671"/>
                      <a:gd name="connsiteX3" fmla="*/ 1411049 w 1885410"/>
                      <a:gd name="connsiteY3" fmla="*/ 1840650 h 1880671"/>
                      <a:gd name="connsiteX4" fmla="*/ 1339087 w 1885410"/>
                      <a:gd name="connsiteY4" fmla="*/ 1878798 h 1880671"/>
                      <a:gd name="connsiteX5" fmla="*/ 424398 w 1885410"/>
                      <a:gd name="connsiteY5" fmla="*/ 1880532 h 1880671"/>
                      <a:gd name="connsiteX6" fmla="*/ 343767 w 1885410"/>
                      <a:gd name="connsiteY6" fmla="*/ 1820709 h 1880671"/>
                      <a:gd name="connsiteX7" fmla="*/ 343767 w 1885410"/>
                      <a:gd name="connsiteY7" fmla="*/ 1701930 h 1880671"/>
                      <a:gd name="connsiteX8" fmla="*/ 453877 w 1885410"/>
                      <a:gd name="connsiteY8" fmla="*/ 1641240 h 1880671"/>
                      <a:gd name="connsiteX9" fmla="*/ 570922 w 1885410"/>
                      <a:gd name="connsiteY9" fmla="*/ 1519859 h 1880671"/>
                      <a:gd name="connsiteX10" fmla="*/ 525838 w 1885410"/>
                      <a:gd name="connsiteY10" fmla="*/ 1517258 h 1880671"/>
                      <a:gd name="connsiteX11" fmla="*/ 187706 w 1885410"/>
                      <a:gd name="connsiteY11" fmla="*/ 1518125 h 1880671"/>
                      <a:gd name="connsiteX12" fmla="*/ 1301 w 1885410"/>
                      <a:gd name="connsiteY12" fmla="*/ 1342990 h 1880671"/>
                      <a:gd name="connsiteX13" fmla="*/ 1301 w 1885410"/>
                      <a:gd name="connsiteY13" fmla="*/ 475986 h 1880671"/>
                      <a:gd name="connsiteX14" fmla="*/ 183371 w 1885410"/>
                      <a:gd name="connsiteY14" fmla="*/ 304320 h 1880671"/>
                      <a:gd name="connsiteX15" fmla="*/ 478153 w 1885410"/>
                      <a:gd name="connsiteY15" fmla="*/ 304320 h 1880671"/>
                      <a:gd name="connsiteX16" fmla="*/ 538843 w 1885410"/>
                      <a:gd name="connsiteY16" fmla="*/ 275708 h 1880671"/>
                      <a:gd name="connsiteX17" fmla="*/ 732185 w 1885410"/>
                      <a:gd name="connsiteY17" fmla="*/ 118780 h 1880671"/>
                      <a:gd name="connsiteX18" fmla="*/ 772934 w 1885410"/>
                      <a:gd name="connsiteY18" fmla="*/ 87569 h 1880671"/>
                      <a:gd name="connsiteX19" fmla="*/ 1175223 w 1885410"/>
                      <a:gd name="connsiteY19" fmla="*/ 86702 h 1880671"/>
                      <a:gd name="connsiteX20" fmla="*/ 1211638 w 1885410"/>
                      <a:gd name="connsiteY20" fmla="*/ 116180 h 1880671"/>
                      <a:gd name="connsiteX21" fmla="*/ 1414517 w 1885410"/>
                      <a:gd name="connsiteY21" fmla="*/ 281778 h 1880671"/>
                      <a:gd name="connsiteX22" fmla="*/ 1461335 w 1885410"/>
                      <a:gd name="connsiteY22" fmla="*/ 304320 h 1880671"/>
                      <a:gd name="connsiteX23" fmla="*/ 1591385 w 1885410"/>
                      <a:gd name="connsiteY23" fmla="*/ 305186 h 1880671"/>
                      <a:gd name="connsiteX24" fmla="*/ 1763919 w 1885410"/>
                      <a:gd name="connsiteY24" fmla="*/ 478587 h 1880671"/>
                      <a:gd name="connsiteX25" fmla="*/ 1763919 w 1885410"/>
                      <a:gd name="connsiteY25" fmla="*/ 1033470 h 1880671"/>
                      <a:gd name="connsiteX26" fmla="*/ 1763919 w 1885410"/>
                      <a:gd name="connsiteY26" fmla="*/ 1076820 h 1880671"/>
                      <a:gd name="connsiteX27" fmla="*/ 1828944 w 1885410"/>
                      <a:gd name="connsiteY27" fmla="*/ 1238950 h 1880671"/>
                      <a:gd name="connsiteX28" fmla="*/ 1873161 w 1885410"/>
                      <a:gd name="connsiteY28" fmla="*/ 1415819 h 1880671"/>
                      <a:gd name="connsiteX29" fmla="*/ 1717101 w 1885410"/>
                      <a:gd name="connsiteY29" fmla="*/ 1516391 h 1880671"/>
                      <a:gd name="connsiteX30" fmla="*/ 1244584 w 1885410"/>
                      <a:gd name="connsiteY30" fmla="*/ 1516391 h 1880671"/>
                      <a:gd name="connsiteX31" fmla="*/ 1195165 w 1885410"/>
                      <a:gd name="connsiteY31" fmla="*/ 1516391 h 1880671"/>
                      <a:gd name="connsiteX32" fmla="*/ 1597454 w 1885410"/>
                      <a:gd name="connsiteY32" fmla="*/ 1453100 h 1880671"/>
                      <a:gd name="connsiteX33" fmla="*/ 1446596 w 1885410"/>
                      <a:gd name="connsiteY33" fmla="*/ 1303975 h 1880671"/>
                      <a:gd name="connsiteX34" fmla="*/ 1366832 w 1885410"/>
                      <a:gd name="connsiteY34" fmla="*/ 1271896 h 1880671"/>
                      <a:gd name="connsiteX35" fmla="*/ 205046 w 1885410"/>
                      <a:gd name="connsiteY35" fmla="*/ 1272763 h 1880671"/>
                      <a:gd name="connsiteX36" fmla="*/ 123548 w 1885410"/>
                      <a:gd name="connsiteY36" fmla="*/ 1193865 h 1880671"/>
                      <a:gd name="connsiteX37" fmla="*/ 123548 w 1885410"/>
                      <a:gd name="connsiteY37" fmla="*/ 504597 h 1880671"/>
                      <a:gd name="connsiteX38" fmla="*/ 202446 w 1885410"/>
                      <a:gd name="connsiteY38" fmla="*/ 424833 h 1880671"/>
                      <a:gd name="connsiteX39" fmla="*/ 414861 w 1885410"/>
                      <a:gd name="connsiteY39" fmla="*/ 425700 h 1880671"/>
                      <a:gd name="connsiteX40" fmla="*/ 477285 w 1885410"/>
                      <a:gd name="connsiteY40" fmla="*/ 365010 h 1880671"/>
                      <a:gd name="connsiteX41" fmla="*/ 186839 w 1885410"/>
                      <a:gd name="connsiteY41" fmla="*/ 365010 h 1880671"/>
                      <a:gd name="connsiteX42" fmla="*/ 64592 w 1885410"/>
                      <a:gd name="connsiteY42" fmla="*/ 485524 h 1880671"/>
                      <a:gd name="connsiteX43" fmla="*/ 64592 w 1885410"/>
                      <a:gd name="connsiteY43" fmla="*/ 1335187 h 1880671"/>
                      <a:gd name="connsiteX44" fmla="*/ 186839 w 1885410"/>
                      <a:gd name="connsiteY44" fmla="*/ 1455700 h 1880671"/>
                      <a:gd name="connsiteX45" fmla="*/ 1555838 w 1885410"/>
                      <a:gd name="connsiteY45" fmla="*/ 1455700 h 1880671"/>
                      <a:gd name="connsiteX46" fmla="*/ 1597454 w 1885410"/>
                      <a:gd name="connsiteY46" fmla="*/ 1453100 h 1880671"/>
                      <a:gd name="connsiteX47" fmla="*/ 1345156 w 1885410"/>
                      <a:gd name="connsiteY47" fmla="*/ 1153116 h 1880671"/>
                      <a:gd name="connsiteX48" fmla="*/ 1352959 w 1885410"/>
                      <a:gd name="connsiteY48" fmla="*/ 1144446 h 1880671"/>
                      <a:gd name="connsiteX49" fmla="*/ 1310476 w 1885410"/>
                      <a:gd name="connsiteY49" fmla="*/ 1108032 h 1880671"/>
                      <a:gd name="connsiteX50" fmla="*/ 1220308 w 1885410"/>
                      <a:gd name="connsiteY50" fmla="*/ 1093293 h 1880671"/>
                      <a:gd name="connsiteX51" fmla="*/ 436537 w 1885410"/>
                      <a:gd name="connsiteY51" fmla="*/ 690136 h 1880671"/>
                      <a:gd name="connsiteX52" fmla="*/ 434802 w 1885410"/>
                      <a:gd name="connsiteY52" fmla="*/ 488124 h 1880671"/>
                      <a:gd name="connsiteX53" fmla="*/ 231923 w 1885410"/>
                      <a:gd name="connsiteY53" fmla="*/ 487257 h 1880671"/>
                      <a:gd name="connsiteX54" fmla="*/ 181637 w 1885410"/>
                      <a:gd name="connsiteY54" fmla="*/ 534942 h 1880671"/>
                      <a:gd name="connsiteX55" fmla="*/ 181637 w 1885410"/>
                      <a:gd name="connsiteY55" fmla="*/ 1167855 h 1880671"/>
                      <a:gd name="connsiteX56" fmla="*/ 231057 w 1885410"/>
                      <a:gd name="connsiteY56" fmla="*/ 1215540 h 1880671"/>
                      <a:gd name="connsiteX57" fmla="*/ 1279264 w 1885410"/>
                      <a:gd name="connsiteY57" fmla="*/ 1214674 h 1880671"/>
                      <a:gd name="connsiteX58" fmla="*/ 1333886 w 1885410"/>
                      <a:gd name="connsiteY58" fmla="*/ 1214674 h 1880671"/>
                      <a:gd name="connsiteX59" fmla="*/ 1345156 w 1885410"/>
                      <a:gd name="connsiteY59" fmla="*/ 1153116 h 1880671"/>
                      <a:gd name="connsiteX60" fmla="*/ 702706 w 1885410"/>
                      <a:gd name="connsiteY60" fmla="*/ 213284 h 1880671"/>
                      <a:gd name="connsiteX61" fmla="*/ 500695 w 1885410"/>
                      <a:gd name="connsiteY61" fmla="*/ 710945 h 1880671"/>
                      <a:gd name="connsiteX62" fmla="*/ 974946 w 1885410"/>
                      <a:gd name="connsiteY62" fmla="*/ 1095027 h 1880671"/>
                      <a:gd name="connsiteX63" fmla="*/ 1447463 w 1885410"/>
                      <a:gd name="connsiteY63" fmla="*/ 719615 h 1880671"/>
                      <a:gd name="connsiteX64" fmla="*/ 1238515 w 1885410"/>
                      <a:gd name="connsiteY64" fmla="*/ 215885 h 1880671"/>
                      <a:gd name="connsiteX65" fmla="*/ 1280131 w 1885410"/>
                      <a:gd name="connsiteY65" fmla="*/ 312123 h 1880671"/>
                      <a:gd name="connsiteX66" fmla="*/ 1362497 w 1885410"/>
                      <a:gd name="connsiteY66" fmla="*/ 782038 h 1880671"/>
                      <a:gd name="connsiteX67" fmla="*/ 943734 w 1885410"/>
                      <a:gd name="connsiteY67" fmla="*/ 1029134 h 1880671"/>
                      <a:gd name="connsiteX68" fmla="*/ 581326 w 1885410"/>
                      <a:gd name="connsiteY68" fmla="*/ 762097 h 1880671"/>
                      <a:gd name="connsiteX69" fmla="*/ 662824 w 1885410"/>
                      <a:gd name="connsiteY69" fmla="*/ 323394 h 1880671"/>
                      <a:gd name="connsiteX70" fmla="*/ 702706 w 1885410"/>
                      <a:gd name="connsiteY70" fmla="*/ 213284 h 1880671"/>
                      <a:gd name="connsiteX71" fmla="*/ 888245 w 1885410"/>
                      <a:gd name="connsiteY71" fmla="*/ 1701062 h 1880671"/>
                      <a:gd name="connsiteX72" fmla="*/ 451275 w 1885410"/>
                      <a:gd name="connsiteY72" fmla="*/ 1701930 h 1880671"/>
                      <a:gd name="connsiteX73" fmla="*/ 405324 w 1885410"/>
                      <a:gd name="connsiteY73" fmla="*/ 1716669 h 1880671"/>
                      <a:gd name="connsiteX74" fmla="*/ 459945 w 1885410"/>
                      <a:gd name="connsiteY74" fmla="*/ 1822443 h 1880671"/>
                      <a:gd name="connsiteX75" fmla="*/ 1313077 w 1885410"/>
                      <a:gd name="connsiteY75" fmla="*/ 1822443 h 1880671"/>
                      <a:gd name="connsiteX76" fmla="*/ 1370299 w 1885410"/>
                      <a:gd name="connsiteY76" fmla="*/ 1753950 h 1880671"/>
                      <a:gd name="connsiteX77" fmla="*/ 1313077 w 1885410"/>
                      <a:gd name="connsiteY77" fmla="*/ 1700196 h 1880671"/>
                      <a:gd name="connsiteX78" fmla="*/ 888245 w 1885410"/>
                      <a:gd name="connsiteY78" fmla="*/ 1701062 h 1880671"/>
                      <a:gd name="connsiteX79" fmla="*/ 802412 w 1885410"/>
                      <a:gd name="connsiteY79" fmla="*/ 602569 h 1880671"/>
                      <a:gd name="connsiteX80" fmla="*/ 703574 w 1885410"/>
                      <a:gd name="connsiteY80" fmla="*/ 736087 h 1880671"/>
                      <a:gd name="connsiteX81" fmla="*/ 704440 w 1885410"/>
                      <a:gd name="connsiteY81" fmla="*/ 814118 h 1880671"/>
                      <a:gd name="connsiteX82" fmla="*/ 731318 w 1885410"/>
                      <a:gd name="connsiteY82" fmla="*/ 876542 h 1880671"/>
                      <a:gd name="connsiteX83" fmla="*/ 1081587 w 1885410"/>
                      <a:gd name="connsiteY83" fmla="*/ 956306 h 1880671"/>
                      <a:gd name="connsiteX84" fmla="*/ 1248052 w 1885410"/>
                      <a:gd name="connsiteY84" fmla="*/ 741290 h 1880671"/>
                      <a:gd name="connsiteX85" fmla="*/ 1147480 w 1885410"/>
                      <a:gd name="connsiteY85" fmla="*/ 603436 h 1880671"/>
                      <a:gd name="connsiteX86" fmla="*/ 1118868 w 1885410"/>
                      <a:gd name="connsiteY86" fmla="*/ 814118 h 1880671"/>
                      <a:gd name="connsiteX87" fmla="*/ 1004424 w 1885410"/>
                      <a:gd name="connsiteY87" fmla="*/ 729151 h 1880671"/>
                      <a:gd name="connsiteX88" fmla="*/ 943734 w 1885410"/>
                      <a:gd name="connsiteY88" fmla="*/ 730018 h 1880671"/>
                      <a:gd name="connsiteX89" fmla="*/ 831023 w 1885410"/>
                      <a:gd name="connsiteY89" fmla="*/ 814985 h 1880671"/>
                      <a:gd name="connsiteX90" fmla="*/ 802412 w 1885410"/>
                      <a:gd name="connsiteY90" fmla="*/ 602569 h 1880671"/>
                      <a:gd name="connsiteX91" fmla="*/ 1414517 w 1885410"/>
                      <a:gd name="connsiteY91" fmla="*/ 1188663 h 1880671"/>
                      <a:gd name="connsiteX92" fmla="*/ 1643405 w 1885410"/>
                      <a:gd name="connsiteY92" fmla="*/ 1414951 h 1880671"/>
                      <a:gd name="connsiteX93" fmla="*/ 1795131 w 1885410"/>
                      <a:gd name="connsiteY93" fmla="*/ 1427956 h 1880671"/>
                      <a:gd name="connsiteX94" fmla="*/ 1781259 w 1885410"/>
                      <a:gd name="connsiteY94" fmla="*/ 1275364 h 1880671"/>
                      <a:gd name="connsiteX95" fmla="*/ 1576647 w 1885410"/>
                      <a:gd name="connsiteY95" fmla="*/ 1070751 h 1880671"/>
                      <a:gd name="connsiteX96" fmla="*/ 1553237 w 1885410"/>
                      <a:gd name="connsiteY96" fmla="*/ 1052544 h 1880671"/>
                      <a:gd name="connsiteX97" fmla="*/ 1414517 w 1885410"/>
                      <a:gd name="connsiteY97" fmla="*/ 1188663 h 1880671"/>
                      <a:gd name="connsiteX98" fmla="*/ 604735 w 1885410"/>
                      <a:gd name="connsiteY98" fmla="*/ 1637771 h 1880671"/>
                      <a:gd name="connsiteX99" fmla="*/ 1161352 w 1885410"/>
                      <a:gd name="connsiteY99" fmla="*/ 1637771 h 1880671"/>
                      <a:gd name="connsiteX100" fmla="*/ 1128406 w 1885410"/>
                      <a:gd name="connsiteY100" fmla="*/ 1537199 h 1880671"/>
                      <a:gd name="connsiteX101" fmla="*/ 1096326 w 1885410"/>
                      <a:gd name="connsiteY101" fmla="*/ 1517258 h 1880671"/>
                      <a:gd name="connsiteX102" fmla="*/ 667159 w 1885410"/>
                      <a:gd name="connsiteY102" fmla="*/ 1517258 h 1880671"/>
                      <a:gd name="connsiteX103" fmla="*/ 637681 w 1885410"/>
                      <a:gd name="connsiteY103" fmla="*/ 1534598 h 1880671"/>
                      <a:gd name="connsiteX104" fmla="*/ 604735 w 1885410"/>
                      <a:gd name="connsiteY104" fmla="*/ 1637771 h 1880671"/>
                      <a:gd name="connsiteX105" fmla="*/ 1173490 w 1885410"/>
                      <a:gd name="connsiteY105" fmla="*/ 542746 h 1880671"/>
                      <a:gd name="connsiteX106" fmla="*/ 1183893 w 1885410"/>
                      <a:gd name="connsiteY106" fmla="*/ 252299 h 1880671"/>
                      <a:gd name="connsiteX107" fmla="*/ 967142 w 1885410"/>
                      <a:gd name="connsiteY107" fmla="*/ 61558 h 1880671"/>
                      <a:gd name="connsiteX108" fmla="*/ 762530 w 1885410"/>
                      <a:gd name="connsiteY108" fmla="*/ 265304 h 1880671"/>
                      <a:gd name="connsiteX109" fmla="*/ 762530 w 1885410"/>
                      <a:gd name="connsiteY109" fmla="*/ 356340 h 1880671"/>
                      <a:gd name="connsiteX110" fmla="*/ 780737 w 1885410"/>
                      <a:gd name="connsiteY110" fmla="*/ 548815 h 1880671"/>
                      <a:gd name="connsiteX111" fmla="*/ 859634 w 1885410"/>
                      <a:gd name="connsiteY111" fmla="*/ 501129 h 1880671"/>
                      <a:gd name="connsiteX112" fmla="*/ 830156 w 1885410"/>
                      <a:gd name="connsiteY112" fmla="*/ 443907 h 1880671"/>
                      <a:gd name="connsiteX113" fmla="*/ 798077 w 1885410"/>
                      <a:gd name="connsiteY113" fmla="*/ 245363 h 1880671"/>
                      <a:gd name="connsiteX114" fmla="*/ 820619 w 1885410"/>
                      <a:gd name="connsiteY114" fmla="*/ 215018 h 1880671"/>
                      <a:gd name="connsiteX115" fmla="*/ 974946 w 1885410"/>
                      <a:gd name="connsiteY115" fmla="*/ 121382 h 1880671"/>
                      <a:gd name="connsiteX116" fmla="*/ 1103262 w 1885410"/>
                      <a:gd name="connsiteY116" fmla="*/ 201146 h 1880671"/>
                      <a:gd name="connsiteX117" fmla="*/ 1157883 w 1885410"/>
                      <a:gd name="connsiteY117" fmla="*/ 280910 h 1880671"/>
                      <a:gd name="connsiteX118" fmla="*/ 1096326 w 1885410"/>
                      <a:gd name="connsiteY118" fmla="*/ 468183 h 1880671"/>
                      <a:gd name="connsiteX119" fmla="*/ 1110198 w 1885410"/>
                      <a:gd name="connsiteY119" fmla="*/ 524539 h 1880671"/>
                      <a:gd name="connsiteX120" fmla="*/ 1173490 w 1885410"/>
                      <a:gd name="connsiteY120" fmla="*/ 542746 h 1880671"/>
                      <a:gd name="connsiteX121" fmla="*/ 1701495 w 1885410"/>
                      <a:gd name="connsiteY121" fmla="*/ 1103697 h 1880671"/>
                      <a:gd name="connsiteX122" fmla="*/ 1704096 w 1885410"/>
                      <a:gd name="connsiteY122" fmla="*/ 1062081 h 1880671"/>
                      <a:gd name="connsiteX123" fmla="*/ 1704096 w 1885410"/>
                      <a:gd name="connsiteY123" fmla="*/ 577426 h 1880671"/>
                      <a:gd name="connsiteX124" fmla="*/ 1703229 w 1885410"/>
                      <a:gd name="connsiteY124" fmla="*/ 460380 h 1880671"/>
                      <a:gd name="connsiteX125" fmla="*/ 1624332 w 1885410"/>
                      <a:gd name="connsiteY125" fmla="*/ 367611 h 1880671"/>
                      <a:gd name="connsiteX126" fmla="*/ 1473473 w 1885410"/>
                      <a:gd name="connsiteY126" fmla="*/ 366744 h 1880671"/>
                      <a:gd name="connsiteX127" fmla="*/ 1542833 w 1885410"/>
                      <a:gd name="connsiteY127" fmla="*/ 424833 h 1880671"/>
                      <a:gd name="connsiteX128" fmla="*/ 1644273 w 1885410"/>
                      <a:gd name="connsiteY128" fmla="*/ 526272 h 1880671"/>
                      <a:gd name="connsiteX129" fmla="*/ 1643405 w 1885410"/>
                      <a:gd name="connsiteY129" fmla="*/ 1006593 h 1880671"/>
                      <a:gd name="connsiteX130" fmla="*/ 1701495 w 1885410"/>
                      <a:gd name="connsiteY130" fmla="*/ 1103697 h 1880671"/>
                      <a:gd name="connsiteX131" fmla="*/ 854432 w 1885410"/>
                      <a:gd name="connsiteY131" fmla="*/ 310389 h 1880671"/>
                      <a:gd name="connsiteX132" fmla="*/ 949802 w 1885410"/>
                      <a:gd name="connsiteY132" fmla="*/ 451710 h 1880671"/>
                      <a:gd name="connsiteX133" fmla="*/ 1085922 w 1885410"/>
                      <a:gd name="connsiteY133" fmla="*/ 378015 h 1880671"/>
                      <a:gd name="connsiteX134" fmla="*/ 1041705 w 1885410"/>
                      <a:gd name="connsiteY134" fmla="*/ 238427 h 1880671"/>
                      <a:gd name="connsiteX135" fmla="*/ 902985 w 1885410"/>
                      <a:gd name="connsiteY135" fmla="*/ 240161 h 1880671"/>
                      <a:gd name="connsiteX136" fmla="*/ 854432 w 1885410"/>
                      <a:gd name="connsiteY136" fmla="*/ 310389 h 1880671"/>
                      <a:gd name="connsiteX137" fmla="*/ 1509887 w 1885410"/>
                      <a:gd name="connsiteY137" fmla="*/ 495060 h 1880671"/>
                      <a:gd name="connsiteX138" fmla="*/ 1448330 w 1885410"/>
                      <a:gd name="connsiteY138" fmla="*/ 878276 h 1880671"/>
                      <a:gd name="connsiteX139" fmla="*/ 1450064 w 1885410"/>
                      <a:gd name="connsiteY139" fmla="*/ 915557 h 1880671"/>
                      <a:gd name="connsiteX140" fmla="*/ 1511621 w 1885410"/>
                      <a:gd name="connsiteY140" fmla="*/ 993588 h 1880671"/>
                      <a:gd name="connsiteX141" fmla="*/ 1522025 w 1885410"/>
                      <a:gd name="connsiteY141" fmla="*/ 977982 h 1880671"/>
                      <a:gd name="connsiteX142" fmla="*/ 1581848 w 1885410"/>
                      <a:gd name="connsiteY142" fmla="*/ 967577 h 1880671"/>
                      <a:gd name="connsiteX143" fmla="*/ 1581848 w 1885410"/>
                      <a:gd name="connsiteY143" fmla="*/ 925094 h 1880671"/>
                      <a:gd name="connsiteX144" fmla="*/ 1581848 w 1885410"/>
                      <a:gd name="connsiteY144" fmla="*/ 543612 h 1880671"/>
                      <a:gd name="connsiteX145" fmla="*/ 1509887 w 1885410"/>
                      <a:gd name="connsiteY145" fmla="*/ 495060 h 1880671"/>
                      <a:gd name="connsiteX146" fmla="*/ 1247185 w 1885410"/>
                      <a:gd name="connsiteY146" fmla="*/ 378015 h 1880671"/>
                      <a:gd name="connsiteX147" fmla="*/ 1227244 w 1885410"/>
                      <a:gd name="connsiteY147" fmla="*/ 559219 h 1880671"/>
                      <a:gd name="connsiteX148" fmla="*/ 1233313 w 1885410"/>
                      <a:gd name="connsiteY148" fmla="*/ 579160 h 1880671"/>
                      <a:gd name="connsiteX149" fmla="*/ 1318279 w 1885410"/>
                      <a:gd name="connsiteY149" fmla="*/ 716146 h 1880671"/>
                      <a:gd name="connsiteX150" fmla="*/ 1247185 w 1885410"/>
                      <a:gd name="connsiteY150" fmla="*/ 378015 h 1880671"/>
                      <a:gd name="connsiteX151" fmla="*/ 700973 w 1885410"/>
                      <a:gd name="connsiteY151" fmla="*/ 378882 h 1880671"/>
                      <a:gd name="connsiteX152" fmla="*/ 630745 w 1885410"/>
                      <a:gd name="connsiteY152" fmla="*/ 713545 h 1880671"/>
                      <a:gd name="connsiteX153" fmla="*/ 718313 w 1885410"/>
                      <a:gd name="connsiteY153" fmla="*/ 578293 h 1880671"/>
                      <a:gd name="connsiteX154" fmla="*/ 722648 w 1885410"/>
                      <a:gd name="connsiteY154" fmla="*/ 558352 h 1880671"/>
                      <a:gd name="connsiteX155" fmla="*/ 700973 w 1885410"/>
                      <a:gd name="connsiteY155" fmla="*/ 378882 h 1880671"/>
                      <a:gd name="connsiteX156" fmla="*/ 1403246 w 1885410"/>
                      <a:gd name="connsiteY156" fmla="*/ 958041 h 1880671"/>
                      <a:gd name="connsiteX157" fmla="*/ 1326949 w 1885410"/>
                      <a:gd name="connsiteY157" fmla="*/ 1027401 h 1880671"/>
                      <a:gd name="connsiteX158" fmla="*/ 1396309 w 1885410"/>
                      <a:gd name="connsiteY158" fmla="*/ 1106298 h 1880671"/>
                      <a:gd name="connsiteX159" fmla="*/ 1476941 w 1885410"/>
                      <a:gd name="connsiteY159" fmla="*/ 1036071 h 1880671"/>
                      <a:gd name="connsiteX160" fmla="*/ 1403246 w 1885410"/>
                      <a:gd name="connsiteY160" fmla="*/ 958041 h 1880671"/>
                      <a:gd name="connsiteX161" fmla="*/ 977547 w 1885410"/>
                      <a:gd name="connsiteY161" fmla="*/ 612973 h 1880671"/>
                      <a:gd name="connsiteX162" fmla="*/ 1024365 w 1885410"/>
                      <a:gd name="connsiteY162" fmla="*/ 550549 h 1880671"/>
                      <a:gd name="connsiteX163" fmla="*/ 1003557 w 1885410"/>
                      <a:gd name="connsiteY163" fmla="*/ 515001 h 1880671"/>
                      <a:gd name="connsiteX164" fmla="*/ 919457 w 1885410"/>
                      <a:gd name="connsiteY164" fmla="*/ 525405 h 1880671"/>
                      <a:gd name="connsiteX165" fmla="*/ 964542 w 1885410"/>
                      <a:gd name="connsiteY165" fmla="*/ 604303 h 1880671"/>
                      <a:gd name="connsiteX166" fmla="*/ 977547 w 1885410"/>
                      <a:gd name="connsiteY166" fmla="*/ 612973 h 1880671"/>
                      <a:gd name="connsiteX167" fmla="*/ 931596 w 1885410"/>
                      <a:gd name="connsiteY167" fmla="*/ 661525 h 1880671"/>
                      <a:gd name="connsiteX168" fmla="*/ 873506 w 1885410"/>
                      <a:gd name="connsiteY168" fmla="*/ 589564 h 1880671"/>
                      <a:gd name="connsiteX169" fmla="*/ 863102 w 1885410"/>
                      <a:gd name="connsiteY169" fmla="*/ 593899 h 1880671"/>
                      <a:gd name="connsiteX170" fmla="*/ 877841 w 1885410"/>
                      <a:gd name="connsiteY170" fmla="*/ 702274 h 1880671"/>
                      <a:gd name="connsiteX171" fmla="*/ 931596 w 1885410"/>
                      <a:gd name="connsiteY171" fmla="*/ 661525 h 1880671"/>
                      <a:gd name="connsiteX172" fmla="*/ 1018296 w 1885410"/>
                      <a:gd name="connsiteY172" fmla="*/ 661525 h 1880671"/>
                      <a:gd name="connsiteX173" fmla="*/ 1072050 w 1885410"/>
                      <a:gd name="connsiteY173" fmla="*/ 701407 h 1880671"/>
                      <a:gd name="connsiteX174" fmla="*/ 1084188 w 1885410"/>
                      <a:gd name="connsiteY174" fmla="*/ 593899 h 1880671"/>
                      <a:gd name="connsiteX175" fmla="*/ 1072917 w 1885410"/>
                      <a:gd name="connsiteY175" fmla="*/ 590431 h 1880671"/>
                      <a:gd name="connsiteX176" fmla="*/ 1018296 w 1885410"/>
                      <a:gd name="connsiteY176" fmla="*/ 661525 h 1880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Lst>
                    <a:rect l="l" t="t" r="r" b="b"/>
                    <a:pathLst>
                      <a:path w="1885410" h="1880671">
                        <a:moveTo>
                          <a:pt x="1195165" y="1516391"/>
                        </a:moveTo>
                        <a:cubicBezTo>
                          <a:pt x="1198633" y="1597889"/>
                          <a:pt x="1241116" y="1642106"/>
                          <a:pt x="1309609" y="1640372"/>
                        </a:cubicBezTo>
                        <a:cubicBezTo>
                          <a:pt x="1352959" y="1639505"/>
                          <a:pt x="1397177" y="1641240"/>
                          <a:pt x="1417118" y="1687191"/>
                        </a:cubicBezTo>
                        <a:cubicBezTo>
                          <a:pt x="1438793" y="1738344"/>
                          <a:pt x="1443128" y="1793832"/>
                          <a:pt x="1411049" y="1840650"/>
                        </a:cubicBezTo>
                        <a:cubicBezTo>
                          <a:pt x="1397177" y="1860591"/>
                          <a:pt x="1364231" y="1878798"/>
                          <a:pt x="1339087" y="1878798"/>
                        </a:cubicBezTo>
                        <a:cubicBezTo>
                          <a:pt x="1033902" y="1881400"/>
                          <a:pt x="729584" y="1880532"/>
                          <a:pt x="424398" y="1880532"/>
                        </a:cubicBezTo>
                        <a:cubicBezTo>
                          <a:pt x="383649" y="1880532"/>
                          <a:pt x="351570" y="1859725"/>
                          <a:pt x="343767" y="1820709"/>
                        </a:cubicBezTo>
                        <a:cubicBezTo>
                          <a:pt x="336831" y="1782561"/>
                          <a:pt x="335964" y="1740078"/>
                          <a:pt x="343767" y="1701930"/>
                        </a:cubicBezTo>
                        <a:cubicBezTo>
                          <a:pt x="353304" y="1655979"/>
                          <a:pt x="386250" y="1641240"/>
                          <a:pt x="453877" y="1641240"/>
                        </a:cubicBezTo>
                        <a:cubicBezTo>
                          <a:pt x="526705" y="1641240"/>
                          <a:pt x="569188" y="1598756"/>
                          <a:pt x="570922" y="1519859"/>
                        </a:cubicBezTo>
                        <a:cubicBezTo>
                          <a:pt x="556183" y="1518992"/>
                          <a:pt x="540577" y="1517258"/>
                          <a:pt x="525838" y="1517258"/>
                        </a:cubicBezTo>
                        <a:cubicBezTo>
                          <a:pt x="413127" y="1517258"/>
                          <a:pt x="300417" y="1513790"/>
                          <a:pt x="187706" y="1518125"/>
                        </a:cubicBezTo>
                        <a:cubicBezTo>
                          <a:pt x="76730" y="1522460"/>
                          <a:pt x="1301" y="1468706"/>
                          <a:pt x="1301" y="1342990"/>
                        </a:cubicBezTo>
                        <a:cubicBezTo>
                          <a:pt x="-434" y="1054278"/>
                          <a:pt x="-434" y="765566"/>
                          <a:pt x="1301" y="475986"/>
                        </a:cubicBezTo>
                        <a:cubicBezTo>
                          <a:pt x="2167" y="353739"/>
                          <a:pt x="81065" y="299984"/>
                          <a:pt x="183371" y="304320"/>
                        </a:cubicBezTo>
                        <a:cubicBezTo>
                          <a:pt x="281343" y="308655"/>
                          <a:pt x="380181" y="306920"/>
                          <a:pt x="478153" y="304320"/>
                        </a:cubicBezTo>
                        <a:cubicBezTo>
                          <a:pt x="498960" y="303453"/>
                          <a:pt x="524971" y="291314"/>
                          <a:pt x="538843" y="275708"/>
                        </a:cubicBezTo>
                        <a:cubicBezTo>
                          <a:pt x="594331" y="211550"/>
                          <a:pt x="655888" y="156062"/>
                          <a:pt x="732185" y="118780"/>
                        </a:cubicBezTo>
                        <a:cubicBezTo>
                          <a:pt x="746924" y="110978"/>
                          <a:pt x="760796" y="99707"/>
                          <a:pt x="772934" y="87569"/>
                        </a:cubicBezTo>
                        <a:cubicBezTo>
                          <a:pt x="886511" y="-28610"/>
                          <a:pt x="1059912" y="-29477"/>
                          <a:pt x="1175223" y="86702"/>
                        </a:cubicBezTo>
                        <a:cubicBezTo>
                          <a:pt x="1186495" y="97973"/>
                          <a:pt x="1197766" y="109244"/>
                          <a:pt x="1211638" y="116180"/>
                        </a:cubicBezTo>
                        <a:cubicBezTo>
                          <a:pt x="1291402" y="156929"/>
                          <a:pt x="1359896" y="210683"/>
                          <a:pt x="1414517" y="281778"/>
                        </a:cubicBezTo>
                        <a:cubicBezTo>
                          <a:pt x="1424054" y="293915"/>
                          <a:pt x="1444862" y="303453"/>
                          <a:pt x="1461335" y="304320"/>
                        </a:cubicBezTo>
                        <a:cubicBezTo>
                          <a:pt x="1504685" y="307788"/>
                          <a:pt x="1548035" y="305186"/>
                          <a:pt x="1591385" y="305186"/>
                        </a:cubicBezTo>
                        <a:cubicBezTo>
                          <a:pt x="1706697" y="306054"/>
                          <a:pt x="1763052" y="361542"/>
                          <a:pt x="1763919" y="478587"/>
                        </a:cubicBezTo>
                        <a:cubicBezTo>
                          <a:pt x="1764786" y="663259"/>
                          <a:pt x="1763919" y="847931"/>
                          <a:pt x="1763919" y="1033470"/>
                        </a:cubicBezTo>
                        <a:cubicBezTo>
                          <a:pt x="1763919" y="1048209"/>
                          <a:pt x="1765653" y="1062948"/>
                          <a:pt x="1763919" y="1076820"/>
                        </a:cubicBezTo>
                        <a:cubicBezTo>
                          <a:pt x="1754382" y="1143579"/>
                          <a:pt x="1775190" y="1195599"/>
                          <a:pt x="1828944" y="1238950"/>
                        </a:cubicBezTo>
                        <a:cubicBezTo>
                          <a:pt x="1885300" y="1284034"/>
                          <a:pt x="1898305" y="1347325"/>
                          <a:pt x="1873161" y="1415819"/>
                        </a:cubicBezTo>
                        <a:cubicBezTo>
                          <a:pt x="1849753" y="1479976"/>
                          <a:pt x="1794264" y="1515524"/>
                          <a:pt x="1717101" y="1516391"/>
                        </a:cubicBezTo>
                        <a:cubicBezTo>
                          <a:pt x="1559307" y="1517258"/>
                          <a:pt x="1402379" y="1516391"/>
                          <a:pt x="1244584" y="1516391"/>
                        </a:cubicBezTo>
                        <a:cubicBezTo>
                          <a:pt x="1228978" y="1516391"/>
                          <a:pt x="1213372" y="1516391"/>
                          <a:pt x="1195165" y="1516391"/>
                        </a:cubicBezTo>
                        <a:close/>
                        <a:moveTo>
                          <a:pt x="1597454" y="1453100"/>
                        </a:moveTo>
                        <a:cubicBezTo>
                          <a:pt x="1541966" y="1398478"/>
                          <a:pt x="1492547" y="1353394"/>
                          <a:pt x="1446596" y="1303975"/>
                        </a:cubicBezTo>
                        <a:cubicBezTo>
                          <a:pt x="1424054" y="1279699"/>
                          <a:pt x="1399778" y="1271029"/>
                          <a:pt x="1366832" y="1271896"/>
                        </a:cubicBezTo>
                        <a:cubicBezTo>
                          <a:pt x="979281" y="1272763"/>
                          <a:pt x="592597" y="1272763"/>
                          <a:pt x="205046" y="1272763"/>
                        </a:cubicBezTo>
                        <a:cubicBezTo>
                          <a:pt x="143489" y="1272763"/>
                          <a:pt x="123548" y="1254556"/>
                          <a:pt x="123548" y="1193865"/>
                        </a:cubicBezTo>
                        <a:cubicBezTo>
                          <a:pt x="122681" y="964109"/>
                          <a:pt x="122681" y="734353"/>
                          <a:pt x="123548" y="504597"/>
                        </a:cubicBezTo>
                        <a:cubicBezTo>
                          <a:pt x="123548" y="448242"/>
                          <a:pt x="146957" y="425700"/>
                          <a:pt x="202446" y="424833"/>
                        </a:cubicBezTo>
                        <a:cubicBezTo>
                          <a:pt x="273539" y="423966"/>
                          <a:pt x="344634" y="421365"/>
                          <a:pt x="414861" y="425700"/>
                        </a:cubicBezTo>
                        <a:cubicBezTo>
                          <a:pt x="459945" y="428301"/>
                          <a:pt x="473818" y="408360"/>
                          <a:pt x="477285" y="365010"/>
                        </a:cubicBezTo>
                        <a:cubicBezTo>
                          <a:pt x="379314" y="365010"/>
                          <a:pt x="283077" y="365010"/>
                          <a:pt x="186839" y="365010"/>
                        </a:cubicBezTo>
                        <a:cubicBezTo>
                          <a:pt x="93203" y="365010"/>
                          <a:pt x="64592" y="392754"/>
                          <a:pt x="64592" y="485524"/>
                        </a:cubicBezTo>
                        <a:cubicBezTo>
                          <a:pt x="64592" y="769033"/>
                          <a:pt x="64592" y="1051677"/>
                          <a:pt x="64592" y="1335187"/>
                        </a:cubicBezTo>
                        <a:cubicBezTo>
                          <a:pt x="64592" y="1427956"/>
                          <a:pt x="94070" y="1455700"/>
                          <a:pt x="186839" y="1455700"/>
                        </a:cubicBezTo>
                        <a:cubicBezTo>
                          <a:pt x="642883" y="1455700"/>
                          <a:pt x="1099795" y="1455700"/>
                          <a:pt x="1555838" y="1455700"/>
                        </a:cubicBezTo>
                        <a:cubicBezTo>
                          <a:pt x="1566242" y="1456568"/>
                          <a:pt x="1575779" y="1454834"/>
                          <a:pt x="1597454" y="1453100"/>
                        </a:cubicBezTo>
                        <a:close/>
                        <a:moveTo>
                          <a:pt x="1345156" y="1153116"/>
                        </a:moveTo>
                        <a:cubicBezTo>
                          <a:pt x="1347757" y="1150515"/>
                          <a:pt x="1350358" y="1147914"/>
                          <a:pt x="1352959" y="1144446"/>
                        </a:cubicBezTo>
                        <a:cubicBezTo>
                          <a:pt x="1338221" y="1132308"/>
                          <a:pt x="1321747" y="1122771"/>
                          <a:pt x="1310476" y="1108032"/>
                        </a:cubicBezTo>
                        <a:cubicBezTo>
                          <a:pt x="1284466" y="1073352"/>
                          <a:pt x="1260190" y="1073352"/>
                          <a:pt x="1220308" y="1093293"/>
                        </a:cubicBezTo>
                        <a:cubicBezTo>
                          <a:pt x="886511" y="1261492"/>
                          <a:pt x="494625" y="1059480"/>
                          <a:pt x="436537" y="690136"/>
                        </a:cubicBezTo>
                        <a:cubicBezTo>
                          <a:pt x="426132" y="625978"/>
                          <a:pt x="434802" y="559219"/>
                          <a:pt x="434802" y="488124"/>
                        </a:cubicBezTo>
                        <a:cubicBezTo>
                          <a:pt x="367176" y="488124"/>
                          <a:pt x="299550" y="489859"/>
                          <a:pt x="231923" y="487257"/>
                        </a:cubicBezTo>
                        <a:cubicBezTo>
                          <a:pt x="194642" y="485524"/>
                          <a:pt x="181637" y="495060"/>
                          <a:pt x="181637" y="534942"/>
                        </a:cubicBezTo>
                        <a:cubicBezTo>
                          <a:pt x="183371" y="745625"/>
                          <a:pt x="183371" y="956306"/>
                          <a:pt x="181637" y="1167855"/>
                        </a:cubicBezTo>
                        <a:cubicBezTo>
                          <a:pt x="181637" y="1206870"/>
                          <a:pt x="192908" y="1216408"/>
                          <a:pt x="231057" y="1215540"/>
                        </a:cubicBezTo>
                        <a:cubicBezTo>
                          <a:pt x="580459" y="1213807"/>
                          <a:pt x="929861" y="1214674"/>
                          <a:pt x="1279264" y="1214674"/>
                        </a:cubicBezTo>
                        <a:cubicBezTo>
                          <a:pt x="1299205" y="1214674"/>
                          <a:pt x="1319146" y="1214674"/>
                          <a:pt x="1333886" y="1214674"/>
                        </a:cubicBezTo>
                        <a:cubicBezTo>
                          <a:pt x="1339087" y="1191264"/>
                          <a:pt x="1341688" y="1172190"/>
                          <a:pt x="1345156" y="1153116"/>
                        </a:cubicBezTo>
                        <a:close/>
                        <a:moveTo>
                          <a:pt x="702706" y="213284"/>
                        </a:moveTo>
                        <a:cubicBezTo>
                          <a:pt x="553582" y="284379"/>
                          <a:pt x="456478" y="525405"/>
                          <a:pt x="500695" y="710945"/>
                        </a:cubicBezTo>
                        <a:cubicBezTo>
                          <a:pt x="553582" y="936366"/>
                          <a:pt x="751259" y="1095894"/>
                          <a:pt x="974946" y="1095027"/>
                        </a:cubicBezTo>
                        <a:cubicBezTo>
                          <a:pt x="1196032" y="1094160"/>
                          <a:pt x="1402379" y="926828"/>
                          <a:pt x="1447463" y="719615"/>
                        </a:cubicBezTo>
                        <a:cubicBezTo>
                          <a:pt x="1496882" y="490725"/>
                          <a:pt x="1376368" y="279176"/>
                          <a:pt x="1238515" y="215885"/>
                        </a:cubicBezTo>
                        <a:cubicBezTo>
                          <a:pt x="1248919" y="249698"/>
                          <a:pt x="1256722" y="287846"/>
                          <a:pt x="1280131" y="312123"/>
                        </a:cubicBezTo>
                        <a:cubicBezTo>
                          <a:pt x="1399778" y="439572"/>
                          <a:pt x="1434458" y="626845"/>
                          <a:pt x="1362497" y="782038"/>
                        </a:cubicBezTo>
                        <a:cubicBezTo>
                          <a:pt x="1286200" y="946769"/>
                          <a:pt x="1123203" y="1043874"/>
                          <a:pt x="943734" y="1029134"/>
                        </a:cubicBezTo>
                        <a:cubicBezTo>
                          <a:pt x="768599" y="1015263"/>
                          <a:pt x="645484" y="923360"/>
                          <a:pt x="581326" y="762097"/>
                        </a:cubicBezTo>
                        <a:cubicBezTo>
                          <a:pt x="518035" y="602569"/>
                          <a:pt x="546646" y="451710"/>
                          <a:pt x="662824" y="323394"/>
                        </a:cubicBezTo>
                        <a:cubicBezTo>
                          <a:pt x="692303" y="290448"/>
                          <a:pt x="709643" y="260103"/>
                          <a:pt x="702706" y="213284"/>
                        </a:cubicBezTo>
                        <a:close/>
                        <a:moveTo>
                          <a:pt x="888245" y="1701062"/>
                        </a:moveTo>
                        <a:cubicBezTo>
                          <a:pt x="742589" y="1701062"/>
                          <a:pt x="596932" y="1700196"/>
                          <a:pt x="451275" y="1701930"/>
                        </a:cubicBezTo>
                        <a:cubicBezTo>
                          <a:pt x="435669" y="1701930"/>
                          <a:pt x="413127" y="1706265"/>
                          <a:pt x="405324" y="1716669"/>
                        </a:cubicBezTo>
                        <a:cubicBezTo>
                          <a:pt x="373245" y="1760886"/>
                          <a:pt x="405324" y="1822443"/>
                          <a:pt x="459945" y="1822443"/>
                        </a:cubicBezTo>
                        <a:cubicBezTo>
                          <a:pt x="744323" y="1823310"/>
                          <a:pt x="1028700" y="1823310"/>
                          <a:pt x="1313077" y="1822443"/>
                        </a:cubicBezTo>
                        <a:cubicBezTo>
                          <a:pt x="1363363" y="1822443"/>
                          <a:pt x="1367698" y="1812039"/>
                          <a:pt x="1370299" y="1753950"/>
                        </a:cubicBezTo>
                        <a:cubicBezTo>
                          <a:pt x="1372033" y="1710600"/>
                          <a:pt x="1352092" y="1700196"/>
                          <a:pt x="1313077" y="1700196"/>
                        </a:cubicBezTo>
                        <a:cubicBezTo>
                          <a:pt x="1170888" y="1702797"/>
                          <a:pt x="1029567" y="1701062"/>
                          <a:pt x="888245" y="1701062"/>
                        </a:cubicBezTo>
                        <a:close/>
                        <a:moveTo>
                          <a:pt x="802412" y="602569"/>
                        </a:moveTo>
                        <a:cubicBezTo>
                          <a:pt x="737386" y="630313"/>
                          <a:pt x="707909" y="674530"/>
                          <a:pt x="703574" y="736087"/>
                        </a:cubicBezTo>
                        <a:cubicBezTo>
                          <a:pt x="701840" y="762097"/>
                          <a:pt x="699239" y="788975"/>
                          <a:pt x="704440" y="814118"/>
                        </a:cubicBezTo>
                        <a:cubicBezTo>
                          <a:pt x="708775" y="835793"/>
                          <a:pt x="716579" y="862670"/>
                          <a:pt x="731318" y="876542"/>
                        </a:cubicBezTo>
                        <a:cubicBezTo>
                          <a:pt x="832757" y="968444"/>
                          <a:pt x="951537" y="990987"/>
                          <a:pt x="1081587" y="956306"/>
                        </a:cubicBezTo>
                        <a:cubicBezTo>
                          <a:pt x="1209037" y="921626"/>
                          <a:pt x="1259323" y="853133"/>
                          <a:pt x="1248052" y="741290"/>
                        </a:cubicBezTo>
                        <a:cubicBezTo>
                          <a:pt x="1241983" y="678865"/>
                          <a:pt x="1213372" y="631180"/>
                          <a:pt x="1147480" y="603436"/>
                        </a:cubicBezTo>
                        <a:cubicBezTo>
                          <a:pt x="1137942" y="673663"/>
                          <a:pt x="1129272" y="739556"/>
                          <a:pt x="1118868" y="814118"/>
                        </a:cubicBezTo>
                        <a:cubicBezTo>
                          <a:pt x="1074651" y="782038"/>
                          <a:pt x="1038237" y="756896"/>
                          <a:pt x="1004424" y="729151"/>
                        </a:cubicBezTo>
                        <a:cubicBezTo>
                          <a:pt x="982749" y="710945"/>
                          <a:pt x="965409" y="712678"/>
                          <a:pt x="943734" y="730018"/>
                        </a:cubicBezTo>
                        <a:cubicBezTo>
                          <a:pt x="909920" y="757762"/>
                          <a:pt x="873506" y="782906"/>
                          <a:pt x="831023" y="814985"/>
                        </a:cubicBezTo>
                        <a:cubicBezTo>
                          <a:pt x="820619" y="738688"/>
                          <a:pt x="811949" y="673663"/>
                          <a:pt x="802412" y="602569"/>
                        </a:cubicBezTo>
                        <a:close/>
                        <a:moveTo>
                          <a:pt x="1414517" y="1188663"/>
                        </a:moveTo>
                        <a:cubicBezTo>
                          <a:pt x="1491680" y="1264960"/>
                          <a:pt x="1567109" y="1340389"/>
                          <a:pt x="1643405" y="1414951"/>
                        </a:cubicBezTo>
                        <a:cubicBezTo>
                          <a:pt x="1694559" y="1465238"/>
                          <a:pt x="1754382" y="1470440"/>
                          <a:pt x="1795131" y="1427956"/>
                        </a:cubicBezTo>
                        <a:cubicBezTo>
                          <a:pt x="1836748" y="1385473"/>
                          <a:pt x="1831545" y="1326517"/>
                          <a:pt x="1781259" y="1275364"/>
                        </a:cubicBezTo>
                        <a:cubicBezTo>
                          <a:pt x="1713633" y="1206870"/>
                          <a:pt x="1645140" y="1139244"/>
                          <a:pt x="1576647" y="1070751"/>
                        </a:cubicBezTo>
                        <a:cubicBezTo>
                          <a:pt x="1568843" y="1062948"/>
                          <a:pt x="1559307" y="1056879"/>
                          <a:pt x="1553237" y="1052544"/>
                        </a:cubicBezTo>
                        <a:cubicBezTo>
                          <a:pt x="1507286" y="1096761"/>
                          <a:pt x="1463069" y="1140111"/>
                          <a:pt x="1414517" y="1188663"/>
                        </a:cubicBezTo>
                        <a:close/>
                        <a:moveTo>
                          <a:pt x="604735" y="1637771"/>
                        </a:moveTo>
                        <a:cubicBezTo>
                          <a:pt x="792875" y="1637771"/>
                          <a:pt x="976680" y="1637771"/>
                          <a:pt x="1161352" y="1637771"/>
                        </a:cubicBezTo>
                        <a:cubicBezTo>
                          <a:pt x="1150081" y="1602224"/>
                          <a:pt x="1141411" y="1568411"/>
                          <a:pt x="1128406" y="1537199"/>
                        </a:cubicBezTo>
                        <a:cubicBezTo>
                          <a:pt x="1124071" y="1527662"/>
                          <a:pt x="1107597" y="1517258"/>
                          <a:pt x="1096326" y="1517258"/>
                        </a:cubicBezTo>
                        <a:cubicBezTo>
                          <a:pt x="953271" y="1515524"/>
                          <a:pt x="810215" y="1516391"/>
                          <a:pt x="667159" y="1517258"/>
                        </a:cubicBezTo>
                        <a:cubicBezTo>
                          <a:pt x="656755" y="1517258"/>
                          <a:pt x="641149" y="1525928"/>
                          <a:pt x="637681" y="1534598"/>
                        </a:cubicBezTo>
                        <a:cubicBezTo>
                          <a:pt x="625543" y="1566677"/>
                          <a:pt x="616873" y="1599623"/>
                          <a:pt x="604735" y="1637771"/>
                        </a:cubicBezTo>
                        <a:close/>
                        <a:moveTo>
                          <a:pt x="1173490" y="542746"/>
                        </a:moveTo>
                        <a:cubicBezTo>
                          <a:pt x="1177825" y="442173"/>
                          <a:pt x="1186495" y="346803"/>
                          <a:pt x="1183893" y="252299"/>
                        </a:cubicBezTo>
                        <a:cubicBezTo>
                          <a:pt x="1181293" y="140456"/>
                          <a:pt x="1082454" y="58090"/>
                          <a:pt x="967142" y="61558"/>
                        </a:cubicBezTo>
                        <a:cubicBezTo>
                          <a:pt x="851831" y="65893"/>
                          <a:pt x="763397" y="153461"/>
                          <a:pt x="762530" y="265304"/>
                        </a:cubicBezTo>
                        <a:cubicBezTo>
                          <a:pt x="762530" y="295649"/>
                          <a:pt x="760796" y="325995"/>
                          <a:pt x="762530" y="356340"/>
                        </a:cubicBezTo>
                        <a:cubicBezTo>
                          <a:pt x="766865" y="416163"/>
                          <a:pt x="773801" y="475986"/>
                          <a:pt x="780737" y="548815"/>
                        </a:cubicBezTo>
                        <a:cubicBezTo>
                          <a:pt x="815417" y="529741"/>
                          <a:pt x="843161" y="520204"/>
                          <a:pt x="859634" y="501129"/>
                        </a:cubicBezTo>
                        <a:cubicBezTo>
                          <a:pt x="864836" y="495060"/>
                          <a:pt x="843161" y="461247"/>
                          <a:pt x="830156" y="443907"/>
                        </a:cubicBezTo>
                        <a:cubicBezTo>
                          <a:pt x="785072" y="382350"/>
                          <a:pt x="785072" y="314724"/>
                          <a:pt x="798077" y="245363"/>
                        </a:cubicBezTo>
                        <a:cubicBezTo>
                          <a:pt x="799811" y="234092"/>
                          <a:pt x="810215" y="221954"/>
                          <a:pt x="820619" y="215018"/>
                        </a:cubicBezTo>
                        <a:cubicBezTo>
                          <a:pt x="872639" y="182072"/>
                          <a:pt x="924660" y="151727"/>
                          <a:pt x="974946" y="121382"/>
                        </a:cubicBezTo>
                        <a:cubicBezTo>
                          <a:pt x="1015695" y="147392"/>
                          <a:pt x="1057311" y="179471"/>
                          <a:pt x="1103262" y="201146"/>
                        </a:cubicBezTo>
                        <a:cubicBezTo>
                          <a:pt x="1140543" y="218486"/>
                          <a:pt x="1156150" y="242762"/>
                          <a:pt x="1157883" y="280910"/>
                        </a:cubicBezTo>
                        <a:cubicBezTo>
                          <a:pt x="1160485" y="350271"/>
                          <a:pt x="1150947" y="416163"/>
                          <a:pt x="1096326" y="468183"/>
                        </a:cubicBezTo>
                        <a:cubicBezTo>
                          <a:pt x="1074651" y="488991"/>
                          <a:pt x="1081587" y="513267"/>
                          <a:pt x="1110198" y="524539"/>
                        </a:cubicBezTo>
                        <a:cubicBezTo>
                          <a:pt x="1128406" y="532341"/>
                          <a:pt x="1146612" y="535810"/>
                          <a:pt x="1173490" y="542746"/>
                        </a:cubicBezTo>
                        <a:close/>
                        <a:moveTo>
                          <a:pt x="1701495" y="1103697"/>
                        </a:moveTo>
                        <a:cubicBezTo>
                          <a:pt x="1702362" y="1086357"/>
                          <a:pt x="1704096" y="1074219"/>
                          <a:pt x="1704096" y="1062081"/>
                        </a:cubicBezTo>
                        <a:cubicBezTo>
                          <a:pt x="1704096" y="900818"/>
                          <a:pt x="1704096" y="738688"/>
                          <a:pt x="1704096" y="577426"/>
                        </a:cubicBezTo>
                        <a:cubicBezTo>
                          <a:pt x="1704096" y="538411"/>
                          <a:pt x="1705830" y="499395"/>
                          <a:pt x="1703229" y="460380"/>
                        </a:cubicBezTo>
                        <a:cubicBezTo>
                          <a:pt x="1699761" y="406626"/>
                          <a:pt x="1670283" y="370212"/>
                          <a:pt x="1624332" y="367611"/>
                        </a:cubicBezTo>
                        <a:cubicBezTo>
                          <a:pt x="1574045" y="364143"/>
                          <a:pt x="1524626" y="366744"/>
                          <a:pt x="1473473" y="366744"/>
                        </a:cubicBezTo>
                        <a:cubicBezTo>
                          <a:pt x="1482143" y="424833"/>
                          <a:pt x="1482143" y="424833"/>
                          <a:pt x="1542833" y="424833"/>
                        </a:cubicBezTo>
                        <a:cubicBezTo>
                          <a:pt x="1626065" y="424833"/>
                          <a:pt x="1644273" y="443040"/>
                          <a:pt x="1644273" y="526272"/>
                        </a:cubicBezTo>
                        <a:cubicBezTo>
                          <a:pt x="1644273" y="686668"/>
                          <a:pt x="1646007" y="847064"/>
                          <a:pt x="1643405" y="1006593"/>
                        </a:cubicBezTo>
                        <a:cubicBezTo>
                          <a:pt x="1642539" y="1052544"/>
                          <a:pt x="1662480" y="1078554"/>
                          <a:pt x="1701495" y="1103697"/>
                        </a:cubicBezTo>
                        <a:close/>
                        <a:moveTo>
                          <a:pt x="854432" y="310389"/>
                        </a:moveTo>
                        <a:cubicBezTo>
                          <a:pt x="855299" y="393621"/>
                          <a:pt x="885644" y="436104"/>
                          <a:pt x="949802" y="451710"/>
                        </a:cubicBezTo>
                        <a:cubicBezTo>
                          <a:pt x="1005291" y="464715"/>
                          <a:pt x="1064247" y="432636"/>
                          <a:pt x="1085922" y="378015"/>
                        </a:cubicBezTo>
                        <a:cubicBezTo>
                          <a:pt x="1112800" y="310389"/>
                          <a:pt x="1095459" y="279176"/>
                          <a:pt x="1041705" y="238427"/>
                        </a:cubicBezTo>
                        <a:cubicBezTo>
                          <a:pt x="988818" y="198545"/>
                          <a:pt x="952404" y="205481"/>
                          <a:pt x="902985" y="240161"/>
                        </a:cubicBezTo>
                        <a:cubicBezTo>
                          <a:pt x="873506" y="261836"/>
                          <a:pt x="841427" y="273108"/>
                          <a:pt x="854432" y="310389"/>
                        </a:cubicBezTo>
                        <a:close/>
                        <a:moveTo>
                          <a:pt x="1509887" y="495060"/>
                        </a:moveTo>
                        <a:cubicBezTo>
                          <a:pt x="1532429" y="632047"/>
                          <a:pt x="1517690" y="759497"/>
                          <a:pt x="1448330" y="878276"/>
                        </a:cubicBezTo>
                        <a:cubicBezTo>
                          <a:pt x="1443128" y="887813"/>
                          <a:pt x="1443995" y="906020"/>
                          <a:pt x="1450064" y="915557"/>
                        </a:cubicBezTo>
                        <a:cubicBezTo>
                          <a:pt x="1468271" y="943301"/>
                          <a:pt x="1490813" y="967577"/>
                          <a:pt x="1511621" y="993588"/>
                        </a:cubicBezTo>
                        <a:cubicBezTo>
                          <a:pt x="1515089" y="988386"/>
                          <a:pt x="1518557" y="983183"/>
                          <a:pt x="1522025" y="977982"/>
                        </a:cubicBezTo>
                        <a:cubicBezTo>
                          <a:pt x="1540232" y="974513"/>
                          <a:pt x="1558439" y="971912"/>
                          <a:pt x="1581848" y="967577"/>
                        </a:cubicBezTo>
                        <a:cubicBezTo>
                          <a:pt x="1581848" y="956306"/>
                          <a:pt x="1581848" y="940701"/>
                          <a:pt x="1581848" y="925094"/>
                        </a:cubicBezTo>
                        <a:cubicBezTo>
                          <a:pt x="1581848" y="797645"/>
                          <a:pt x="1581848" y="671062"/>
                          <a:pt x="1581848" y="543612"/>
                        </a:cubicBezTo>
                        <a:cubicBezTo>
                          <a:pt x="1581848" y="482055"/>
                          <a:pt x="1578380" y="479454"/>
                          <a:pt x="1509887" y="495060"/>
                        </a:cubicBezTo>
                        <a:close/>
                        <a:moveTo>
                          <a:pt x="1247185" y="378015"/>
                        </a:moveTo>
                        <a:cubicBezTo>
                          <a:pt x="1240249" y="442173"/>
                          <a:pt x="1233313" y="501129"/>
                          <a:pt x="1227244" y="559219"/>
                        </a:cubicBezTo>
                        <a:cubicBezTo>
                          <a:pt x="1226377" y="565287"/>
                          <a:pt x="1229845" y="573091"/>
                          <a:pt x="1233313" y="579160"/>
                        </a:cubicBezTo>
                        <a:cubicBezTo>
                          <a:pt x="1261924" y="626845"/>
                          <a:pt x="1292269" y="673663"/>
                          <a:pt x="1318279" y="716146"/>
                        </a:cubicBezTo>
                        <a:cubicBezTo>
                          <a:pt x="1361629" y="618175"/>
                          <a:pt x="1332151" y="453444"/>
                          <a:pt x="1247185" y="378015"/>
                        </a:cubicBezTo>
                        <a:close/>
                        <a:moveTo>
                          <a:pt x="700973" y="378882"/>
                        </a:moveTo>
                        <a:cubicBezTo>
                          <a:pt x="613405" y="444774"/>
                          <a:pt x="587395" y="644185"/>
                          <a:pt x="630745" y="713545"/>
                        </a:cubicBezTo>
                        <a:cubicBezTo>
                          <a:pt x="658489" y="670195"/>
                          <a:pt x="688834" y="625111"/>
                          <a:pt x="718313" y="578293"/>
                        </a:cubicBezTo>
                        <a:cubicBezTo>
                          <a:pt x="721781" y="573091"/>
                          <a:pt x="723515" y="564421"/>
                          <a:pt x="722648" y="558352"/>
                        </a:cubicBezTo>
                        <a:cubicBezTo>
                          <a:pt x="715711" y="499395"/>
                          <a:pt x="707909" y="439572"/>
                          <a:pt x="700973" y="378882"/>
                        </a:cubicBezTo>
                        <a:close/>
                        <a:moveTo>
                          <a:pt x="1403246" y="958041"/>
                        </a:moveTo>
                        <a:cubicBezTo>
                          <a:pt x="1374634" y="984051"/>
                          <a:pt x="1349491" y="1007459"/>
                          <a:pt x="1326949" y="1027401"/>
                        </a:cubicBezTo>
                        <a:cubicBezTo>
                          <a:pt x="1352959" y="1056879"/>
                          <a:pt x="1375502" y="1082022"/>
                          <a:pt x="1396309" y="1106298"/>
                        </a:cubicBezTo>
                        <a:cubicBezTo>
                          <a:pt x="1425788" y="1080288"/>
                          <a:pt x="1450931" y="1058613"/>
                          <a:pt x="1476941" y="1036071"/>
                        </a:cubicBezTo>
                        <a:cubicBezTo>
                          <a:pt x="1448330" y="1006593"/>
                          <a:pt x="1424921" y="981449"/>
                          <a:pt x="1403246" y="958041"/>
                        </a:cubicBezTo>
                        <a:close/>
                        <a:moveTo>
                          <a:pt x="977547" y="612973"/>
                        </a:moveTo>
                        <a:cubicBezTo>
                          <a:pt x="994020" y="591298"/>
                          <a:pt x="1011360" y="572224"/>
                          <a:pt x="1024365" y="550549"/>
                        </a:cubicBezTo>
                        <a:cubicBezTo>
                          <a:pt x="1036503" y="530607"/>
                          <a:pt x="1033035" y="513267"/>
                          <a:pt x="1003557" y="515001"/>
                        </a:cubicBezTo>
                        <a:cubicBezTo>
                          <a:pt x="975813" y="516735"/>
                          <a:pt x="947202" y="521937"/>
                          <a:pt x="919457" y="525405"/>
                        </a:cubicBezTo>
                        <a:cubicBezTo>
                          <a:pt x="934196" y="551416"/>
                          <a:pt x="948936" y="578293"/>
                          <a:pt x="964542" y="604303"/>
                        </a:cubicBezTo>
                        <a:cubicBezTo>
                          <a:pt x="966276" y="606037"/>
                          <a:pt x="969744" y="607771"/>
                          <a:pt x="977547" y="612973"/>
                        </a:cubicBezTo>
                        <a:close/>
                        <a:moveTo>
                          <a:pt x="931596" y="661525"/>
                        </a:moveTo>
                        <a:cubicBezTo>
                          <a:pt x="909920" y="634648"/>
                          <a:pt x="891714" y="612106"/>
                          <a:pt x="873506" y="589564"/>
                        </a:cubicBezTo>
                        <a:cubicBezTo>
                          <a:pt x="870038" y="591298"/>
                          <a:pt x="866570" y="593032"/>
                          <a:pt x="863102" y="593899"/>
                        </a:cubicBezTo>
                        <a:cubicBezTo>
                          <a:pt x="867437" y="627712"/>
                          <a:pt x="871772" y="660658"/>
                          <a:pt x="877841" y="702274"/>
                        </a:cubicBezTo>
                        <a:cubicBezTo>
                          <a:pt x="900384" y="684934"/>
                          <a:pt x="913389" y="675397"/>
                          <a:pt x="931596" y="661525"/>
                        </a:cubicBezTo>
                        <a:close/>
                        <a:moveTo>
                          <a:pt x="1018296" y="661525"/>
                        </a:moveTo>
                        <a:cubicBezTo>
                          <a:pt x="1035636" y="674530"/>
                          <a:pt x="1050375" y="685801"/>
                          <a:pt x="1072050" y="701407"/>
                        </a:cubicBezTo>
                        <a:cubicBezTo>
                          <a:pt x="1076385" y="660658"/>
                          <a:pt x="1079853" y="626845"/>
                          <a:pt x="1084188" y="593899"/>
                        </a:cubicBezTo>
                        <a:cubicBezTo>
                          <a:pt x="1080720" y="593032"/>
                          <a:pt x="1076385" y="592165"/>
                          <a:pt x="1072917" y="590431"/>
                        </a:cubicBezTo>
                        <a:cubicBezTo>
                          <a:pt x="1056444" y="612106"/>
                          <a:pt x="1039971" y="632914"/>
                          <a:pt x="1018296" y="661525"/>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87" name="图形"/>
                  <p:cNvSpPr/>
                  <p:nvPr>
                    <p:custDataLst>
                      <p:tags r:id="rId16"/>
                    </p:custDataLst>
                  </p:nvPr>
                </p:nvSpPr>
                <p:spPr>
                  <a:xfrm>
                    <a:off x="2651625" y="-1385978"/>
                    <a:ext cx="56355" cy="55487"/>
                  </a:xfrm>
                  <a:custGeom>
                    <a:avLst/>
                    <a:gdLst>
                      <a:gd name="connsiteX0" fmla="*/ 0 w 56355"/>
                      <a:gd name="connsiteY0" fmla="*/ 0 h 55487"/>
                      <a:gd name="connsiteX1" fmla="*/ 56355 w 56355"/>
                      <a:gd name="connsiteY1" fmla="*/ 0 h 55487"/>
                      <a:gd name="connsiteX2" fmla="*/ 56355 w 56355"/>
                      <a:gd name="connsiteY2" fmla="*/ 55488 h 55487"/>
                      <a:gd name="connsiteX3" fmla="*/ 0 w 56355"/>
                      <a:gd name="connsiteY3" fmla="*/ 55488 h 55487"/>
                      <a:gd name="connsiteX4" fmla="*/ 0 w 56355"/>
                      <a:gd name="connsiteY4" fmla="*/ 0 h 55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5" h="55487">
                        <a:moveTo>
                          <a:pt x="0" y="0"/>
                        </a:moveTo>
                        <a:cubicBezTo>
                          <a:pt x="20808" y="0"/>
                          <a:pt x="37281" y="0"/>
                          <a:pt x="56355" y="0"/>
                        </a:cubicBezTo>
                        <a:cubicBezTo>
                          <a:pt x="56355" y="19074"/>
                          <a:pt x="56355" y="35547"/>
                          <a:pt x="56355" y="55488"/>
                        </a:cubicBezTo>
                        <a:cubicBezTo>
                          <a:pt x="38148" y="55488"/>
                          <a:pt x="19941" y="55488"/>
                          <a:pt x="0" y="55488"/>
                        </a:cubicBezTo>
                        <a:cubicBezTo>
                          <a:pt x="0" y="37281"/>
                          <a:pt x="0" y="20808"/>
                          <a:pt x="0" y="0"/>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88" name="图形"/>
                  <p:cNvSpPr/>
                  <p:nvPr>
                    <p:custDataLst>
                      <p:tags r:id="rId17"/>
                    </p:custDataLst>
                  </p:nvPr>
                </p:nvSpPr>
                <p:spPr>
                  <a:xfrm>
                    <a:off x="2773872" y="-1385111"/>
                    <a:ext cx="55488" cy="55488"/>
                  </a:xfrm>
                  <a:custGeom>
                    <a:avLst/>
                    <a:gdLst>
                      <a:gd name="connsiteX0" fmla="*/ 55488 w 55488"/>
                      <a:gd name="connsiteY0" fmla="*/ 0 h 55488"/>
                      <a:gd name="connsiteX1" fmla="*/ 55488 w 55488"/>
                      <a:gd name="connsiteY1" fmla="*/ 55488 h 55488"/>
                      <a:gd name="connsiteX2" fmla="*/ 0 w 55488"/>
                      <a:gd name="connsiteY2" fmla="*/ 55488 h 55488"/>
                      <a:gd name="connsiteX3" fmla="*/ 0 w 55488"/>
                      <a:gd name="connsiteY3" fmla="*/ 0 h 55488"/>
                      <a:gd name="connsiteX4" fmla="*/ 55488 w 55488"/>
                      <a:gd name="connsiteY4" fmla="*/ 0 h 554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8" h="55488">
                        <a:moveTo>
                          <a:pt x="55488" y="0"/>
                        </a:moveTo>
                        <a:cubicBezTo>
                          <a:pt x="55488" y="19074"/>
                          <a:pt x="55488" y="35547"/>
                          <a:pt x="55488" y="55488"/>
                        </a:cubicBezTo>
                        <a:cubicBezTo>
                          <a:pt x="37281" y="55488"/>
                          <a:pt x="20808" y="55488"/>
                          <a:pt x="0" y="55488"/>
                        </a:cubicBezTo>
                        <a:cubicBezTo>
                          <a:pt x="0" y="38148"/>
                          <a:pt x="0" y="20808"/>
                          <a:pt x="0" y="0"/>
                        </a:cubicBezTo>
                        <a:cubicBezTo>
                          <a:pt x="17340" y="0"/>
                          <a:pt x="33813" y="0"/>
                          <a:pt x="55488" y="0"/>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89" name="图形"/>
                  <p:cNvSpPr/>
                  <p:nvPr>
                    <p:custDataLst>
                      <p:tags r:id="rId18"/>
                    </p:custDataLst>
                  </p:nvPr>
                </p:nvSpPr>
                <p:spPr>
                  <a:xfrm>
                    <a:off x="2895253" y="-1385978"/>
                    <a:ext cx="55488" cy="56355"/>
                  </a:xfrm>
                  <a:custGeom>
                    <a:avLst/>
                    <a:gdLst>
                      <a:gd name="connsiteX0" fmla="*/ 55488 w 55488"/>
                      <a:gd name="connsiteY0" fmla="*/ 0 h 56355"/>
                      <a:gd name="connsiteX1" fmla="*/ 55488 w 55488"/>
                      <a:gd name="connsiteY1" fmla="*/ 56355 h 56355"/>
                      <a:gd name="connsiteX2" fmla="*/ 0 w 55488"/>
                      <a:gd name="connsiteY2" fmla="*/ 56355 h 56355"/>
                      <a:gd name="connsiteX3" fmla="*/ 0 w 55488"/>
                      <a:gd name="connsiteY3" fmla="*/ 0 h 56355"/>
                      <a:gd name="connsiteX4" fmla="*/ 55488 w 55488"/>
                      <a:gd name="connsiteY4" fmla="*/ 0 h 56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8" h="56355">
                        <a:moveTo>
                          <a:pt x="55488" y="0"/>
                        </a:moveTo>
                        <a:cubicBezTo>
                          <a:pt x="55488" y="19941"/>
                          <a:pt x="55488" y="36414"/>
                          <a:pt x="55488" y="56355"/>
                        </a:cubicBezTo>
                        <a:cubicBezTo>
                          <a:pt x="36414" y="56355"/>
                          <a:pt x="19941" y="56355"/>
                          <a:pt x="0" y="56355"/>
                        </a:cubicBezTo>
                        <a:cubicBezTo>
                          <a:pt x="0" y="38148"/>
                          <a:pt x="0" y="20808"/>
                          <a:pt x="0" y="0"/>
                        </a:cubicBezTo>
                        <a:cubicBezTo>
                          <a:pt x="18207" y="0"/>
                          <a:pt x="34680" y="0"/>
                          <a:pt x="55488" y="0"/>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90" name="图形"/>
                  <p:cNvSpPr/>
                  <p:nvPr>
                    <p:custDataLst>
                      <p:tags r:id="rId19"/>
                    </p:custDataLst>
                  </p:nvPr>
                </p:nvSpPr>
                <p:spPr>
                  <a:xfrm>
                    <a:off x="2713182" y="-2174085"/>
                    <a:ext cx="116178" cy="54621"/>
                  </a:xfrm>
                  <a:custGeom>
                    <a:avLst/>
                    <a:gdLst>
                      <a:gd name="connsiteX0" fmla="*/ 0 w 116178"/>
                      <a:gd name="connsiteY0" fmla="*/ 54621 h 54621"/>
                      <a:gd name="connsiteX1" fmla="*/ 0 w 116178"/>
                      <a:gd name="connsiteY1" fmla="*/ 0 h 54621"/>
                      <a:gd name="connsiteX2" fmla="*/ 116179 w 116178"/>
                      <a:gd name="connsiteY2" fmla="*/ 0 h 54621"/>
                      <a:gd name="connsiteX3" fmla="*/ 116179 w 116178"/>
                      <a:gd name="connsiteY3" fmla="*/ 54621 h 54621"/>
                      <a:gd name="connsiteX4" fmla="*/ 0 w 116178"/>
                      <a:gd name="connsiteY4" fmla="*/ 54621 h 5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78" h="54621">
                        <a:moveTo>
                          <a:pt x="0" y="54621"/>
                        </a:moveTo>
                        <a:cubicBezTo>
                          <a:pt x="0" y="36414"/>
                          <a:pt x="0" y="19941"/>
                          <a:pt x="0" y="0"/>
                        </a:cubicBezTo>
                        <a:cubicBezTo>
                          <a:pt x="38148" y="0"/>
                          <a:pt x="76296" y="0"/>
                          <a:pt x="116179" y="0"/>
                        </a:cubicBezTo>
                        <a:cubicBezTo>
                          <a:pt x="116179" y="18207"/>
                          <a:pt x="116179" y="34680"/>
                          <a:pt x="116179" y="54621"/>
                        </a:cubicBezTo>
                        <a:cubicBezTo>
                          <a:pt x="78030" y="54621"/>
                          <a:pt x="39882" y="54621"/>
                          <a:pt x="0" y="54621"/>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91" name="图形"/>
                  <p:cNvSpPr/>
                  <p:nvPr>
                    <p:custDataLst>
                      <p:tags r:id="rId20"/>
                    </p:custDataLst>
                  </p:nvPr>
                </p:nvSpPr>
                <p:spPr>
                  <a:xfrm>
                    <a:off x="2714049" y="-2054439"/>
                    <a:ext cx="114444" cy="57222"/>
                  </a:xfrm>
                  <a:custGeom>
                    <a:avLst/>
                    <a:gdLst>
                      <a:gd name="connsiteX0" fmla="*/ 0 w 114444"/>
                      <a:gd name="connsiteY0" fmla="*/ 0 h 57222"/>
                      <a:gd name="connsiteX1" fmla="*/ 114444 w 114444"/>
                      <a:gd name="connsiteY1" fmla="*/ 0 h 57222"/>
                      <a:gd name="connsiteX2" fmla="*/ 114444 w 114444"/>
                      <a:gd name="connsiteY2" fmla="*/ 57223 h 57222"/>
                      <a:gd name="connsiteX3" fmla="*/ 0 w 114444"/>
                      <a:gd name="connsiteY3" fmla="*/ 57223 h 57222"/>
                      <a:gd name="connsiteX4" fmla="*/ 0 w 114444"/>
                      <a:gd name="connsiteY4" fmla="*/ 0 h 57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44" h="57222">
                        <a:moveTo>
                          <a:pt x="0" y="0"/>
                        </a:moveTo>
                        <a:cubicBezTo>
                          <a:pt x="39015" y="0"/>
                          <a:pt x="74562" y="0"/>
                          <a:pt x="114444" y="0"/>
                        </a:cubicBezTo>
                        <a:cubicBezTo>
                          <a:pt x="114444" y="19074"/>
                          <a:pt x="114444" y="36414"/>
                          <a:pt x="114444" y="57223"/>
                        </a:cubicBezTo>
                        <a:cubicBezTo>
                          <a:pt x="77163" y="57223"/>
                          <a:pt x="40749" y="57223"/>
                          <a:pt x="0" y="57223"/>
                        </a:cubicBezTo>
                        <a:cubicBezTo>
                          <a:pt x="0" y="39015"/>
                          <a:pt x="0" y="21675"/>
                          <a:pt x="0" y="0"/>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92" name="图形"/>
                  <p:cNvSpPr/>
                  <p:nvPr>
                    <p:custDataLst>
                      <p:tags r:id="rId21"/>
                    </p:custDataLst>
                  </p:nvPr>
                </p:nvSpPr>
                <p:spPr>
                  <a:xfrm>
                    <a:off x="2713182" y="-1931324"/>
                    <a:ext cx="116178" cy="54621"/>
                  </a:xfrm>
                  <a:custGeom>
                    <a:avLst/>
                    <a:gdLst>
                      <a:gd name="connsiteX0" fmla="*/ 0 w 116178"/>
                      <a:gd name="connsiteY0" fmla="*/ 54621 h 54621"/>
                      <a:gd name="connsiteX1" fmla="*/ 0 w 116178"/>
                      <a:gd name="connsiteY1" fmla="*/ 0 h 54621"/>
                      <a:gd name="connsiteX2" fmla="*/ 116179 w 116178"/>
                      <a:gd name="connsiteY2" fmla="*/ 0 h 54621"/>
                      <a:gd name="connsiteX3" fmla="*/ 116179 w 116178"/>
                      <a:gd name="connsiteY3" fmla="*/ 54621 h 54621"/>
                      <a:gd name="connsiteX4" fmla="*/ 0 w 116178"/>
                      <a:gd name="connsiteY4" fmla="*/ 54621 h 5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178" h="54621">
                        <a:moveTo>
                          <a:pt x="0" y="54621"/>
                        </a:moveTo>
                        <a:cubicBezTo>
                          <a:pt x="0" y="36414"/>
                          <a:pt x="0" y="19941"/>
                          <a:pt x="0" y="0"/>
                        </a:cubicBezTo>
                        <a:cubicBezTo>
                          <a:pt x="38148" y="0"/>
                          <a:pt x="76296" y="0"/>
                          <a:pt x="116179" y="0"/>
                        </a:cubicBezTo>
                        <a:cubicBezTo>
                          <a:pt x="116179" y="18207"/>
                          <a:pt x="116179" y="34680"/>
                          <a:pt x="116179" y="54621"/>
                        </a:cubicBezTo>
                        <a:cubicBezTo>
                          <a:pt x="78030" y="54621"/>
                          <a:pt x="39882" y="54621"/>
                          <a:pt x="0" y="54621"/>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93" name="图形"/>
                  <p:cNvSpPr/>
                  <p:nvPr>
                    <p:custDataLst>
                      <p:tags r:id="rId22"/>
                    </p:custDataLst>
                  </p:nvPr>
                </p:nvSpPr>
                <p:spPr>
                  <a:xfrm>
                    <a:off x="2710581" y="-1809943"/>
                    <a:ext cx="118779" cy="54621"/>
                  </a:xfrm>
                  <a:custGeom>
                    <a:avLst/>
                    <a:gdLst>
                      <a:gd name="connsiteX0" fmla="*/ 118780 w 118779"/>
                      <a:gd name="connsiteY0" fmla="*/ 0 h 54621"/>
                      <a:gd name="connsiteX1" fmla="*/ 118780 w 118779"/>
                      <a:gd name="connsiteY1" fmla="*/ 54621 h 54621"/>
                      <a:gd name="connsiteX2" fmla="*/ 2601 w 118779"/>
                      <a:gd name="connsiteY2" fmla="*/ 54621 h 54621"/>
                      <a:gd name="connsiteX3" fmla="*/ 0 w 118779"/>
                      <a:gd name="connsiteY3" fmla="*/ 0 h 54621"/>
                      <a:gd name="connsiteX4" fmla="*/ 118780 w 118779"/>
                      <a:gd name="connsiteY4" fmla="*/ 0 h 546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8779" h="54621">
                        <a:moveTo>
                          <a:pt x="118780" y="0"/>
                        </a:moveTo>
                        <a:cubicBezTo>
                          <a:pt x="118780" y="18207"/>
                          <a:pt x="118780" y="34680"/>
                          <a:pt x="118780" y="54621"/>
                        </a:cubicBezTo>
                        <a:cubicBezTo>
                          <a:pt x="81499" y="54621"/>
                          <a:pt x="45084" y="54621"/>
                          <a:pt x="2601" y="54621"/>
                        </a:cubicBezTo>
                        <a:cubicBezTo>
                          <a:pt x="1734" y="39015"/>
                          <a:pt x="867" y="20808"/>
                          <a:pt x="0" y="0"/>
                        </a:cubicBezTo>
                        <a:cubicBezTo>
                          <a:pt x="39015" y="0"/>
                          <a:pt x="76296" y="0"/>
                          <a:pt x="118780" y="0"/>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94" name="图形"/>
                  <p:cNvSpPr/>
                  <p:nvPr>
                    <p:custDataLst>
                      <p:tags r:id="rId23"/>
                    </p:custDataLst>
                  </p:nvPr>
                </p:nvSpPr>
                <p:spPr>
                  <a:xfrm>
                    <a:off x="2713182" y="-1689430"/>
                    <a:ext cx="55488" cy="56355"/>
                  </a:xfrm>
                  <a:custGeom>
                    <a:avLst/>
                    <a:gdLst>
                      <a:gd name="connsiteX0" fmla="*/ 55488 w 55488"/>
                      <a:gd name="connsiteY0" fmla="*/ 0 h 56355"/>
                      <a:gd name="connsiteX1" fmla="*/ 55488 w 55488"/>
                      <a:gd name="connsiteY1" fmla="*/ 56355 h 56355"/>
                      <a:gd name="connsiteX2" fmla="*/ 0 w 55488"/>
                      <a:gd name="connsiteY2" fmla="*/ 56355 h 56355"/>
                      <a:gd name="connsiteX3" fmla="*/ 0 w 55488"/>
                      <a:gd name="connsiteY3" fmla="*/ 0 h 56355"/>
                      <a:gd name="connsiteX4" fmla="*/ 55488 w 55488"/>
                      <a:gd name="connsiteY4" fmla="*/ 0 h 56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8" h="56355">
                        <a:moveTo>
                          <a:pt x="55488" y="0"/>
                        </a:moveTo>
                        <a:cubicBezTo>
                          <a:pt x="55488" y="19941"/>
                          <a:pt x="55488" y="36414"/>
                          <a:pt x="55488" y="56355"/>
                        </a:cubicBezTo>
                        <a:cubicBezTo>
                          <a:pt x="36414" y="56355"/>
                          <a:pt x="19941" y="56355"/>
                          <a:pt x="0" y="56355"/>
                        </a:cubicBezTo>
                        <a:cubicBezTo>
                          <a:pt x="0" y="38148"/>
                          <a:pt x="0" y="20808"/>
                          <a:pt x="0" y="0"/>
                        </a:cubicBezTo>
                        <a:cubicBezTo>
                          <a:pt x="18207" y="0"/>
                          <a:pt x="34680" y="0"/>
                          <a:pt x="55488" y="0"/>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95" name="图形"/>
                  <p:cNvSpPr/>
                  <p:nvPr>
                    <p:custDataLst>
                      <p:tags r:id="rId24"/>
                    </p:custDataLst>
                  </p:nvPr>
                </p:nvSpPr>
                <p:spPr>
                  <a:xfrm>
                    <a:off x="2834562" y="-1689430"/>
                    <a:ext cx="54621" cy="57222"/>
                  </a:xfrm>
                  <a:custGeom>
                    <a:avLst/>
                    <a:gdLst>
                      <a:gd name="connsiteX0" fmla="*/ 54621 w 54621"/>
                      <a:gd name="connsiteY0" fmla="*/ 57222 h 57222"/>
                      <a:gd name="connsiteX1" fmla="*/ 0 w 54621"/>
                      <a:gd name="connsiteY1" fmla="*/ 57222 h 57222"/>
                      <a:gd name="connsiteX2" fmla="*/ 0 w 54621"/>
                      <a:gd name="connsiteY2" fmla="*/ 0 h 57222"/>
                      <a:gd name="connsiteX3" fmla="*/ 54621 w 54621"/>
                      <a:gd name="connsiteY3" fmla="*/ 0 h 57222"/>
                      <a:gd name="connsiteX4" fmla="*/ 54621 w 54621"/>
                      <a:gd name="connsiteY4" fmla="*/ 57222 h 572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21" h="57222">
                        <a:moveTo>
                          <a:pt x="54621" y="57222"/>
                        </a:moveTo>
                        <a:cubicBezTo>
                          <a:pt x="34680" y="57222"/>
                          <a:pt x="19074" y="57222"/>
                          <a:pt x="0" y="57222"/>
                        </a:cubicBezTo>
                        <a:cubicBezTo>
                          <a:pt x="0" y="38148"/>
                          <a:pt x="0" y="20808"/>
                          <a:pt x="0" y="0"/>
                        </a:cubicBezTo>
                        <a:cubicBezTo>
                          <a:pt x="17340" y="0"/>
                          <a:pt x="34680" y="0"/>
                          <a:pt x="54621" y="0"/>
                        </a:cubicBezTo>
                        <a:cubicBezTo>
                          <a:pt x="54621" y="18207"/>
                          <a:pt x="54621" y="35547"/>
                          <a:pt x="54621" y="57222"/>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96" name="图形"/>
                  <p:cNvSpPr/>
                  <p:nvPr>
                    <p:custDataLst>
                      <p:tags r:id="rId25"/>
                    </p:custDataLst>
                  </p:nvPr>
                </p:nvSpPr>
                <p:spPr>
                  <a:xfrm>
                    <a:off x="2955943" y="-1689430"/>
                    <a:ext cx="55488" cy="56355"/>
                  </a:xfrm>
                  <a:custGeom>
                    <a:avLst/>
                    <a:gdLst>
                      <a:gd name="connsiteX0" fmla="*/ 55488 w 55488"/>
                      <a:gd name="connsiteY0" fmla="*/ 0 h 56355"/>
                      <a:gd name="connsiteX1" fmla="*/ 55488 w 55488"/>
                      <a:gd name="connsiteY1" fmla="*/ 56355 h 56355"/>
                      <a:gd name="connsiteX2" fmla="*/ 0 w 55488"/>
                      <a:gd name="connsiteY2" fmla="*/ 56355 h 56355"/>
                      <a:gd name="connsiteX3" fmla="*/ 0 w 55488"/>
                      <a:gd name="connsiteY3" fmla="*/ 0 h 56355"/>
                      <a:gd name="connsiteX4" fmla="*/ 55488 w 55488"/>
                      <a:gd name="connsiteY4" fmla="*/ 0 h 563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488" h="56355">
                        <a:moveTo>
                          <a:pt x="55488" y="0"/>
                        </a:moveTo>
                        <a:cubicBezTo>
                          <a:pt x="55488" y="19941"/>
                          <a:pt x="55488" y="36414"/>
                          <a:pt x="55488" y="56355"/>
                        </a:cubicBezTo>
                        <a:cubicBezTo>
                          <a:pt x="36414" y="56355"/>
                          <a:pt x="19941" y="56355"/>
                          <a:pt x="0" y="56355"/>
                        </a:cubicBezTo>
                        <a:cubicBezTo>
                          <a:pt x="0" y="38148"/>
                          <a:pt x="0" y="20808"/>
                          <a:pt x="0" y="0"/>
                        </a:cubicBezTo>
                        <a:cubicBezTo>
                          <a:pt x="18207" y="0"/>
                          <a:pt x="34680" y="0"/>
                          <a:pt x="55488" y="0"/>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97" name="图形"/>
                  <p:cNvSpPr/>
                  <p:nvPr>
                    <p:custDataLst>
                      <p:tags r:id="rId26"/>
                    </p:custDataLst>
                  </p:nvPr>
                </p:nvSpPr>
                <p:spPr>
                  <a:xfrm>
                    <a:off x="3411120" y="-1932191"/>
                    <a:ext cx="56355" cy="116178"/>
                  </a:xfrm>
                  <a:custGeom>
                    <a:avLst/>
                    <a:gdLst>
                      <a:gd name="connsiteX0" fmla="*/ 0 w 56355"/>
                      <a:gd name="connsiteY0" fmla="*/ 0 h 116178"/>
                      <a:gd name="connsiteX1" fmla="*/ 56355 w 56355"/>
                      <a:gd name="connsiteY1" fmla="*/ 0 h 116178"/>
                      <a:gd name="connsiteX2" fmla="*/ 56355 w 56355"/>
                      <a:gd name="connsiteY2" fmla="*/ 116178 h 116178"/>
                      <a:gd name="connsiteX3" fmla="*/ 0 w 56355"/>
                      <a:gd name="connsiteY3" fmla="*/ 116178 h 116178"/>
                      <a:gd name="connsiteX4" fmla="*/ 0 w 56355"/>
                      <a:gd name="connsiteY4" fmla="*/ 0 h 116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355" h="116178">
                        <a:moveTo>
                          <a:pt x="0" y="0"/>
                        </a:moveTo>
                        <a:cubicBezTo>
                          <a:pt x="19074" y="0"/>
                          <a:pt x="36414" y="0"/>
                          <a:pt x="56355" y="0"/>
                        </a:cubicBezTo>
                        <a:cubicBezTo>
                          <a:pt x="56355" y="39015"/>
                          <a:pt x="56355" y="76296"/>
                          <a:pt x="56355" y="116178"/>
                        </a:cubicBezTo>
                        <a:cubicBezTo>
                          <a:pt x="38148" y="116178"/>
                          <a:pt x="20808" y="116178"/>
                          <a:pt x="0" y="116178"/>
                        </a:cubicBezTo>
                        <a:cubicBezTo>
                          <a:pt x="0" y="78030"/>
                          <a:pt x="0" y="40749"/>
                          <a:pt x="0" y="0"/>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sp>
                <p:nvSpPr>
                  <p:cNvPr id="98" name="图形"/>
                  <p:cNvSpPr/>
                  <p:nvPr>
                    <p:custDataLst>
                      <p:tags r:id="rId27"/>
                    </p:custDataLst>
                  </p:nvPr>
                </p:nvSpPr>
                <p:spPr>
                  <a:xfrm>
                    <a:off x="4170500" y="-1385978"/>
                    <a:ext cx="71209" cy="54768"/>
                  </a:xfrm>
                  <a:custGeom>
                    <a:avLst/>
                    <a:gdLst>
                      <a:gd name="connsiteX0" fmla="*/ 71209 w 71209"/>
                      <a:gd name="connsiteY0" fmla="*/ 27744 h 54768"/>
                      <a:gd name="connsiteX1" fmla="*/ 26126 w 71209"/>
                      <a:gd name="connsiteY1" fmla="*/ 54621 h 54768"/>
                      <a:gd name="connsiteX2" fmla="*/ 116 w 71209"/>
                      <a:gd name="connsiteY2" fmla="*/ 25143 h 54768"/>
                      <a:gd name="connsiteX3" fmla="*/ 26126 w 71209"/>
                      <a:gd name="connsiteY3" fmla="*/ 0 h 54768"/>
                      <a:gd name="connsiteX4" fmla="*/ 71209 w 71209"/>
                      <a:gd name="connsiteY4" fmla="*/ 27744 h 5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209" h="54768">
                        <a:moveTo>
                          <a:pt x="71209" y="27744"/>
                        </a:moveTo>
                        <a:cubicBezTo>
                          <a:pt x="48668" y="42483"/>
                          <a:pt x="36529" y="56355"/>
                          <a:pt x="26126" y="54621"/>
                        </a:cubicBezTo>
                        <a:cubicBezTo>
                          <a:pt x="15722" y="52887"/>
                          <a:pt x="1849" y="37281"/>
                          <a:pt x="116" y="25143"/>
                        </a:cubicBezTo>
                        <a:cubicBezTo>
                          <a:pt x="-1619" y="18207"/>
                          <a:pt x="16588" y="867"/>
                          <a:pt x="26126" y="0"/>
                        </a:cubicBezTo>
                        <a:cubicBezTo>
                          <a:pt x="36529" y="867"/>
                          <a:pt x="48668" y="13872"/>
                          <a:pt x="71209" y="27744"/>
                        </a:cubicBezTo>
                        <a:close/>
                      </a:path>
                    </a:pathLst>
                  </a:custGeom>
                  <a:grpFill/>
                  <a:ln w="8663"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black">
                          <a:lumMod val="75000"/>
                          <a:lumOff val="25000"/>
                        </a:prstClr>
                      </a:solidFill>
                      <a:effectLst/>
                      <a:uLnTx/>
                      <a:uFillTx/>
                      <a:latin typeface="微软雅黑"/>
                      <a:ea typeface="微软雅黑"/>
                      <a:cs typeface="思源黑体 CN Normal" panose="020B0400000000000000" charset="-122"/>
                      <a:sym typeface="微软雅黑"/>
                    </a:endParaRPr>
                  </a:p>
                </p:txBody>
              </p:sp>
            </p:grpSp>
          </p:grpSp>
          <p:sp>
            <p:nvSpPr>
              <p:cNvPr id="13336" name="图形"/>
              <p:cNvSpPr>
                <a:spLocks noChangeArrowheads="1"/>
              </p:cNvSpPr>
              <p:nvPr>
                <p:custDataLst>
                  <p:tags r:id="rId6"/>
                </p:custDataLst>
              </p:nvPr>
            </p:nvSpPr>
            <p:spPr bwMode="auto">
              <a:xfrm>
                <a:off x="11993" y="3777"/>
                <a:ext cx="10658"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3337" name="图形"/>
              <p:cNvSpPr>
                <a:spLocks noChangeArrowheads="1"/>
              </p:cNvSpPr>
              <p:nvPr>
                <p:custDataLst>
                  <p:tags r:id="rId7"/>
                </p:custDataLst>
              </p:nvPr>
            </p:nvSpPr>
            <p:spPr bwMode="auto">
              <a:xfrm>
                <a:off x="11993" y="5783"/>
                <a:ext cx="10658"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3338" name="图形"/>
              <p:cNvSpPr>
                <a:spLocks noChangeArrowheads="1"/>
              </p:cNvSpPr>
              <p:nvPr>
                <p:custDataLst>
                  <p:tags r:id="rId8"/>
                </p:custDataLst>
              </p:nvPr>
            </p:nvSpPr>
            <p:spPr bwMode="auto">
              <a:xfrm>
                <a:off x="11993" y="7789"/>
                <a:ext cx="10658" cy="1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algn="l">
                  <a:lnSpc>
                    <a:spcPct val="150000"/>
                  </a:lnSpc>
                </a:pPr>
                <a:r>
                  <a:rPr lang="en-US" altLang="zh-CN" sz="12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content, content to match the title. 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sp>
          <p:nvSpPr>
            <p:cNvPr id="3" name="图形"/>
            <p:cNvSpPr/>
            <p:nvPr>
              <p:custDataLst>
                <p:tags r:id="rId2"/>
              </p:custDataLst>
            </p:nvPr>
          </p:nvSpPr>
          <p:spPr>
            <a:xfrm>
              <a:off x="16314" y="3662"/>
              <a:ext cx="436" cy="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000">
                <a:latin typeface="微软雅黑"/>
                <a:ea typeface="微软雅黑"/>
                <a:cs typeface="思源黑体 CN Normal" panose="020B0400000000000000" charset="-122"/>
                <a:sym typeface="微软雅黑"/>
              </a:endParaRPr>
            </a:p>
          </p:txBody>
        </p:sp>
        <p:sp>
          <p:nvSpPr>
            <p:cNvPr id="4" name="图形"/>
            <p:cNvSpPr/>
            <p:nvPr>
              <p:custDataLst>
                <p:tags r:id="rId3"/>
              </p:custDataLst>
            </p:nvPr>
          </p:nvSpPr>
          <p:spPr>
            <a:xfrm>
              <a:off x="16314" y="5799"/>
              <a:ext cx="436" cy="4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000">
                <a:latin typeface="微软雅黑"/>
                <a:ea typeface="微软雅黑"/>
                <a:cs typeface="思源黑体 CN Normal" panose="020B0400000000000000" charset="-122"/>
                <a:sym typeface="微软雅黑"/>
              </a:endParaRPr>
            </a:p>
          </p:txBody>
        </p:sp>
        <p:sp>
          <p:nvSpPr>
            <p:cNvPr id="5" name="图形"/>
            <p:cNvSpPr/>
            <p:nvPr>
              <p:custDataLst>
                <p:tags r:id="rId4"/>
              </p:custDataLst>
            </p:nvPr>
          </p:nvSpPr>
          <p:spPr>
            <a:xfrm>
              <a:off x="16314" y="7936"/>
              <a:ext cx="436" cy="43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sz="6000">
                <a:latin typeface="微软雅黑"/>
                <a:ea typeface="微软雅黑"/>
                <a:cs typeface="思源黑体 CN Normal" panose="020B0400000000000000" charset="-122"/>
                <a:sym typeface="微软雅黑"/>
              </a:endParaRPr>
            </a:p>
          </p:txBody>
        </p:sp>
      </p:grpSp>
    </p:spTree>
    <p:custDataLst>
      <p:tags r:id="rId1"/>
    </p:custDataLst>
  </p:cSld>
  <p:clrMapOvr>
    <a:masterClrMapping/>
  </p:clrMapOvr>
  <p:transition advTm="2000">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图形"/>
          <p:cNvGrpSpPr/>
          <p:nvPr/>
        </p:nvGrpSpPr>
        <p:grpSpPr>
          <a:xfrm>
            <a:off x="1261111" y="1639571"/>
            <a:ext cx="10124440" cy="4018280"/>
            <a:chOff x="1986" y="2582"/>
            <a:chExt cx="15944" cy="6328"/>
          </a:xfrm>
        </p:grpSpPr>
        <p:grpSp>
          <p:nvGrpSpPr>
            <p:cNvPr id="2" name="组合 1"/>
            <p:cNvGrpSpPr/>
            <p:nvPr/>
          </p:nvGrpSpPr>
          <p:grpSpPr>
            <a:xfrm>
              <a:off x="7932" y="2582"/>
              <a:ext cx="9998" cy="6328"/>
              <a:chOff x="7602" y="3132"/>
              <a:chExt cx="10658" cy="6687"/>
            </a:xfrm>
          </p:grpSpPr>
          <p:sp>
            <p:nvSpPr>
              <p:cNvPr id="14" name="图形"/>
              <p:cNvSpPr txBox="1"/>
              <p:nvPr>
                <p:custDataLst>
                  <p:tags r:id="rId8"/>
                </p:custDataLst>
              </p:nvPr>
            </p:nvSpPr>
            <p:spPr>
              <a:xfrm>
                <a:off x="12325" y="3132"/>
                <a:ext cx="5935" cy="3205"/>
              </a:xfrm>
              <a:prstGeom prst="roundRect">
                <a:avLst>
                  <a:gd name="adj" fmla="val 3128"/>
                </a:avLst>
              </a:prstGeom>
              <a:gradFill>
                <a:gsLst>
                  <a:gs pos="100000">
                    <a:srgbClr val="FFE8C9">
                      <a:alpha val="0"/>
                    </a:srgbClr>
                  </a:gs>
                  <a:gs pos="20000">
                    <a:schemeClr val="accent4">
                      <a:alpha val="7000"/>
                    </a:schemeClr>
                  </a:gs>
                </a:gsLst>
                <a:lin ang="3000000" scaled="0"/>
              </a:gradFill>
              <a:ln>
                <a:gradFill>
                  <a:gsLst>
                    <a:gs pos="0">
                      <a:srgbClr val="C52E26">
                        <a:alpha val="29000"/>
                      </a:srgbClr>
                    </a:gs>
                    <a:gs pos="100000">
                      <a:schemeClr val="accent4">
                        <a:alpha val="15000"/>
                      </a:schemeClr>
                    </a:gs>
                  </a:gsLst>
                  <a:lin ang="2400000" scaled="0"/>
                </a:gradFill>
              </a:ln>
            </p:spPr>
            <p:txBody>
              <a:bodyPr vert="horz" wrap="square" lIns="36195"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Tx/>
                  <a:buSzTx/>
                  <a:buFontTx/>
                </a:pPr>
                <a:endParaRPr lang="zh-CN" altLang="en-US" sz="1400">
                  <a:solidFill>
                    <a:srgbClr val="C52E26"/>
                  </a:solidFill>
                  <a:effectLst/>
                  <a:latin typeface="微软雅黑"/>
                  <a:ea typeface="微软雅黑"/>
                  <a:cs typeface="包图粗黑体" panose="02000800000000000000" charset="-122"/>
                  <a:sym typeface="微软雅黑"/>
                </a:endParaRPr>
              </a:p>
            </p:txBody>
          </p:sp>
          <p:sp>
            <p:nvSpPr>
              <p:cNvPr id="39" name="图形"/>
              <p:cNvSpPr/>
              <p:nvPr>
                <p:custDataLst>
                  <p:tags r:id="rId9"/>
                </p:custDataLst>
              </p:nvPr>
            </p:nvSpPr>
            <p:spPr>
              <a:xfrm rot="10800000" flipH="1" flipV="1">
                <a:off x="7602" y="3132"/>
                <a:ext cx="4506" cy="3204"/>
              </a:xfrm>
              <a:prstGeom prst="roundRect">
                <a:avLst>
                  <a:gd name="adj" fmla="val 4813"/>
                </a:avLst>
              </a:prstGeom>
              <a:blipFill rotWithShape="1">
                <a:blip r:embed="rId1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latin typeface="微软雅黑"/>
                  <a:ea typeface="微软雅黑"/>
                  <a:cs typeface="包图粗黑体" panose="02000800000000000000" charset="-122"/>
                  <a:sym typeface="微软雅黑"/>
                </a:endParaRPr>
              </a:p>
            </p:txBody>
          </p:sp>
          <p:sp>
            <p:nvSpPr>
              <p:cNvPr id="5" name="图形"/>
              <p:cNvSpPr txBox="1"/>
              <p:nvPr>
                <p:custDataLst>
                  <p:tags r:id="rId10"/>
                </p:custDataLst>
              </p:nvPr>
            </p:nvSpPr>
            <p:spPr>
              <a:xfrm>
                <a:off x="7602" y="6614"/>
                <a:ext cx="5935" cy="3205"/>
              </a:xfrm>
              <a:prstGeom prst="roundRect">
                <a:avLst>
                  <a:gd name="adj" fmla="val 3128"/>
                </a:avLst>
              </a:prstGeom>
              <a:gradFill>
                <a:gsLst>
                  <a:gs pos="100000">
                    <a:srgbClr val="FFE8C9">
                      <a:alpha val="0"/>
                    </a:srgbClr>
                  </a:gs>
                  <a:gs pos="20000">
                    <a:schemeClr val="accent4">
                      <a:alpha val="7000"/>
                    </a:schemeClr>
                  </a:gs>
                </a:gsLst>
                <a:lin ang="3000000" scaled="0"/>
              </a:gradFill>
              <a:ln>
                <a:gradFill>
                  <a:gsLst>
                    <a:gs pos="0">
                      <a:srgbClr val="C52E26">
                        <a:alpha val="29000"/>
                      </a:srgbClr>
                    </a:gs>
                    <a:gs pos="100000">
                      <a:schemeClr val="accent4">
                        <a:alpha val="15000"/>
                      </a:schemeClr>
                    </a:gs>
                  </a:gsLst>
                  <a:lin ang="2400000" scaled="0"/>
                </a:gradFill>
              </a:ln>
            </p:spPr>
            <p:txBody>
              <a:bodyPr vert="horz" wrap="square" lIns="36195"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Tx/>
                  <a:buSzTx/>
                  <a:buFontTx/>
                </a:pPr>
                <a:endParaRPr lang="zh-CN" altLang="en-US" sz="1400">
                  <a:solidFill>
                    <a:srgbClr val="C52E26"/>
                  </a:solidFill>
                  <a:effectLst/>
                  <a:latin typeface="微软雅黑"/>
                  <a:ea typeface="微软雅黑"/>
                  <a:cs typeface="包图粗黑体" panose="02000800000000000000" charset="-122"/>
                  <a:sym typeface="微软雅黑"/>
                </a:endParaRPr>
              </a:p>
            </p:txBody>
          </p:sp>
          <p:sp>
            <p:nvSpPr>
              <p:cNvPr id="6" name="图形"/>
              <p:cNvSpPr/>
              <p:nvPr>
                <p:custDataLst>
                  <p:tags r:id="rId11"/>
                </p:custDataLst>
              </p:nvPr>
            </p:nvSpPr>
            <p:spPr>
              <a:xfrm rot="10800000" flipH="1" flipV="1">
                <a:off x="13754" y="6614"/>
                <a:ext cx="4506" cy="3204"/>
              </a:xfrm>
              <a:prstGeom prst="roundRect">
                <a:avLst>
                  <a:gd name="adj" fmla="val 4813"/>
                </a:avLst>
              </a:prstGeom>
              <a:blipFill rotWithShape="1">
                <a:blip r:embed="rId2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latin typeface="微软雅黑"/>
                  <a:ea typeface="微软雅黑"/>
                  <a:cs typeface="包图粗黑体" panose="02000800000000000000" charset="-122"/>
                  <a:sym typeface="微软雅黑"/>
                </a:endParaRPr>
              </a:p>
            </p:txBody>
          </p:sp>
          <p:sp>
            <p:nvSpPr>
              <p:cNvPr id="125" name="图形"/>
              <p:cNvSpPr txBox="1"/>
              <p:nvPr>
                <p:custDataLst>
                  <p:tags r:id="rId12"/>
                </p:custDataLst>
              </p:nvPr>
            </p:nvSpPr>
            <p:spPr>
              <a:xfrm>
                <a:off x="7865" y="7732"/>
                <a:ext cx="3271" cy="595"/>
              </a:xfrm>
              <a:prstGeom prst="roundRect">
                <a:avLst/>
              </a:prstGeom>
              <a:solidFill>
                <a:schemeClr val="accent2"/>
              </a:solidFill>
              <a:effectLst>
                <a:reflection blurRad="165100" stA="52000" endA="300" endPos="43000" dist="25400" dir="5400000" sy="-100000" algn="bl" rotWithShape="0"/>
              </a:effectLst>
            </p:spPr>
            <p:txBody>
              <a:bodyPr wrap="square" lIns="0" tIns="0" rIns="0" bIns="0" rtlCol="0" anchor="ctr" anchorCtr="0">
                <a:noAutofit/>
                <a:scene3d>
                  <a:camera prst="orthographicFront"/>
                  <a:lightRig rig="threePt" dir="t">
                    <a:rot lat="0" lon="0" rev="0"/>
                  </a:lightRig>
                </a:scene3d>
                <a:sp3d prstMaterial="matte">
                  <a:extrusionClr>
                    <a:srgbClr val="FFDEAD"/>
                  </a:extrusionClr>
                  <a:contourClr>
                    <a:srgbClr val="690D1C"/>
                  </a:contourClr>
                </a:sp3d>
              </a:bodyPr>
              <a:lstStyle/>
              <a:p>
                <a:pPr lvl="0" algn="ctr">
                  <a:buClrTx/>
                  <a:buSzTx/>
                  <a:buFontTx/>
                </a:pPr>
                <a:r>
                  <a:rPr lang="en-US" altLang="zh-CN" sz="2000" dirty="0">
                    <a:solidFill>
                      <a:schemeClr val="bg1"/>
                    </a:solidFill>
                    <a:effectLst/>
                    <a:latin typeface="微软雅黑"/>
                    <a:ea typeface="微软雅黑"/>
                    <a:cs typeface="思源黑体旧字形 Light" panose="020B0300000000000000" charset="-128"/>
                    <a:sym typeface="微软雅黑"/>
                  </a:rPr>
                  <a:t>Add title text</a:t>
                </a:r>
                <a:endParaRPr lang="zh-CN" altLang="en-US" sz="2000" dirty="0">
                  <a:solidFill>
                    <a:schemeClr val="bg1"/>
                  </a:solidFill>
                  <a:effectLst/>
                  <a:latin typeface="微软雅黑"/>
                  <a:ea typeface="微软雅黑"/>
                  <a:cs typeface="包图粗黑体" panose="02000800000000000000" charset="-122"/>
                  <a:sym typeface="微软雅黑"/>
                </a:endParaRPr>
              </a:p>
            </p:txBody>
          </p:sp>
          <p:sp>
            <p:nvSpPr>
              <p:cNvPr id="8" name="图形"/>
              <p:cNvSpPr txBox="1"/>
              <p:nvPr>
                <p:custDataLst>
                  <p:tags r:id="rId13"/>
                </p:custDataLst>
              </p:nvPr>
            </p:nvSpPr>
            <p:spPr>
              <a:xfrm flipH="1">
                <a:off x="7865" y="8486"/>
                <a:ext cx="5457" cy="868"/>
              </a:xfrm>
              <a:prstGeom prst="rect">
                <a:avLst/>
              </a:prstGeom>
              <a:noFill/>
            </p:spPr>
            <p:txBody>
              <a:bodyPr wrap="square" lIns="0" tIns="0" rIns="0" bIns="0" rtlCol="0" anchor="t">
                <a:spAutoFit/>
              </a:bodyPr>
              <a:lstStyle>
                <a:defPPr>
                  <a:defRPr lang="zh-CN"/>
                </a:defPPr>
                <a:lvl1pPr indent="0" algn="just">
                  <a:lnSpc>
                    <a:spcPct val="130000"/>
                  </a:lnSpc>
                  <a:spcBef>
                    <a:spcPts val="0"/>
                  </a:spcBef>
                  <a:spcAft>
                    <a:spcPts val="0"/>
                  </a:spcAft>
                  <a:buNone/>
                  <a:defRPr sz="1400">
                    <a:solidFill>
                      <a:schemeClr val="tx1">
                        <a:lumMod val="50000"/>
                        <a:lumOff val="50000"/>
                      </a:schemeClr>
                    </a:solidFill>
                    <a:latin typeface="思源黑体 CN Light" panose="020B0300000000000000" pitchFamily="34" charset="-122"/>
                    <a:ea typeface="思源黑体 CN Light" panose="020B0300000000000000" pitchFamily="34" charset="-122"/>
                    <a:cs typeface="思源黑体 CN Light" panose="020B0300000000000000" pitchFamily="34" charset="-122"/>
                  </a:defRPr>
                </a:lvl1pPr>
              </a:lstStyle>
              <a:p>
                <a:pPr lvl="0" algn="just">
                  <a:lnSpc>
                    <a:spcPct val="150000"/>
                  </a:lnSpc>
                  <a:buClrTx/>
                  <a:buSzTx/>
                  <a:buFontTx/>
                </a:pPr>
                <a:r>
                  <a:rPr lang="en-US" altLang="zh-CN" sz="1200" dirty="0">
                    <a:solidFill>
                      <a:schemeClr val="tx1">
                        <a:lumMod val="75000"/>
                        <a:lumOff val="25000"/>
                      </a:schemeClr>
                    </a:solidFill>
                    <a:effectLst/>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200" dirty="0">
                  <a:solidFill>
                    <a:schemeClr val="bg1">
                      <a:lumMod val="50000"/>
                    </a:schemeClr>
                  </a:solidFill>
                  <a:latin typeface="微软雅黑"/>
                  <a:ea typeface="微软雅黑"/>
                  <a:cs typeface="包图粗黑体" panose="02000800000000000000" charset="-122"/>
                  <a:sym typeface="微软雅黑"/>
                </a:endParaRPr>
              </a:p>
            </p:txBody>
          </p:sp>
          <p:sp>
            <p:nvSpPr>
              <p:cNvPr id="100" name="图形"/>
              <p:cNvSpPr txBox="1"/>
              <p:nvPr>
                <p:custDataLst>
                  <p:tags r:id="rId14"/>
                </p:custDataLst>
              </p:nvPr>
            </p:nvSpPr>
            <p:spPr>
              <a:xfrm>
                <a:off x="7865" y="6895"/>
                <a:ext cx="1494" cy="593"/>
              </a:xfrm>
              <a:prstGeom prst="roundRect">
                <a:avLst/>
              </a:prstGeom>
              <a:gradFill>
                <a:gsLst>
                  <a:gs pos="100000">
                    <a:srgbClr val="FFE8C9">
                      <a:alpha val="0"/>
                    </a:srgbClr>
                  </a:gs>
                  <a:gs pos="0">
                    <a:schemeClr val="accent4">
                      <a:alpha val="53000"/>
                    </a:schemeClr>
                  </a:gs>
                </a:gsLst>
                <a:lin ang="0" scaled="0"/>
              </a:gradFill>
            </p:spPr>
            <p:txBody>
              <a:bodyPr vert="horz" wrap="square" lIns="71755"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Tx/>
                  <a:buSzTx/>
                  <a:buFontTx/>
                </a:pPr>
                <a:r>
                  <a:rPr lang="en-US" altLang="zh-CN" sz="2800">
                    <a:gradFill>
                      <a:gsLst>
                        <a:gs pos="6000">
                          <a:schemeClr val="accent1"/>
                        </a:gs>
                        <a:gs pos="100000">
                          <a:schemeClr val="accent2"/>
                        </a:gs>
                      </a:gsLst>
                      <a:lin ang="2700000" scaled="0"/>
                    </a:gradFill>
                    <a:effectLst/>
                    <a:latin typeface="微软雅黑"/>
                    <a:ea typeface="微软雅黑"/>
                    <a:cs typeface="包图粗黑体" panose="02000800000000000000" charset="-122"/>
                    <a:sym typeface="微软雅黑"/>
                  </a:rPr>
                  <a:t>01</a:t>
                </a:r>
              </a:p>
            </p:txBody>
          </p:sp>
          <p:sp>
            <p:nvSpPr>
              <p:cNvPr id="9" name="图形"/>
              <p:cNvSpPr txBox="1"/>
              <p:nvPr>
                <p:custDataLst>
                  <p:tags r:id="rId15"/>
                </p:custDataLst>
              </p:nvPr>
            </p:nvSpPr>
            <p:spPr>
              <a:xfrm>
                <a:off x="12568" y="4192"/>
                <a:ext cx="3271" cy="595"/>
              </a:xfrm>
              <a:prstGeom prst="roundRect">
                <a:avLst/>
              </a:prstGeom>
              <a:solidFill>
                <a:schemeClr val="accent1"/>
              </a:solidFill>
              <a:effectLst>
                <a:reflection blurRad="165100" stA="52000" endA="300" endPos="43000" dist="25400" dir="5400000" sy="-100000" algn="bl" rotWithShape="0"/>
              </a:effectLst>
            </p:spPr>
            <p:txBody>
              <a:bodyPr wrap="square" lIns="0" tIns="0" rIns="0" bIns="0" rtlCol="0" anchor="ctr" anchorCtr="0">
                <a:noAutofit/>
                <a:scene3d>
                  <a:camera prst="orthographicFront"/>
                  <a:lightRig rig="threePt" dir="t">
                    <a:rot lat="0" lon="0" rev="0"/>
                  </a:lightRig>
                </a:scene3d>
                <a:sp3d prstMaterial="matte">
                  <a:extrusionClr>
                    <a:srgbClr val="FFDEAD"/>
                  </a:extrusionClr>
                  <a:contourClr>
                    <a:srgbClr val="690D1C"/>
                  </a:contourClr>
                </a:sp3d>
              </a:bodyPr>
              <a:lstStyle/>
              <a:p>
                <a:pPr lvl="0" algn="ctr">
                  <a:buClrTx/>
                  <a:buSzTx/>
                  <a:buFontTx/>
                </a:pPr>
                <a:r>
                  <a:rPr lang="en-US" altLang="zh-CN" sz="2000" dirty="0">
                    <a:solidFill>
                      <a:schemeClr val="bg1"/>
                    </a:solidFill>
                    <a:effectLst/>
                    <a:latin typeface="微软雅黑"/>
                    <a:ea typeface="微软雅黑"/>
                    <a:cs typeface="思源黑体旧字形 Light" panose="020B0300000000000000" charset="-128"/>
                    <a:sym typeface="微软雅黑"/>
                  </a:rPr>
                  <a:t>Add title text</a:t>
                </a:r>
                <a:endParaRPr lang="zh-CN" altLang="en-US" sz="2000" dirty="0">
                  <a:solidFill>
                    <a:schemeClr val="bg1"/>
                  </a:solidFill>
                  <a:effectLst/>
                  <a:latin typeface="微软雅黑"/>
                  <a:ea typeface="微软雅黑"/>
                  <a:cs typeface="包图粗黑体" panose="02000800000000000000" charset="-122"/>
                  <a:sym typeface="微软雅黑"/>
                </a:endParaRPr>
              </a:p>
            </p:txBody>
          </p:sp>
          <p:sp>
            <p:nvSpPr>
              <p:cNvPr id="10" name="图形"/>
              <p:cNvSpPr txBox="1"/>
              <p:nvPr>
                <p:custDataLst>
                  <p:tags r:id="rId16"/>
                </p:custDataLst>
              </p:nvPr>
            </p:nvSpPr>
            <p:spPr>
              <a:xfrm flipH="1">
                <a:off x="12568" y="4946"/>
                <a:ext cx="5457" cy="868"/>
              </a:xfrm>
              <a:prstGeom prst="rect">
                <a:avLst/>
              </a:prstGeom>
              <a:noFill/>
            </p:spPr>
            <p:txBody>
              <a:bodyPr wrap="square" lIns="0" tIns="0" rIns="0" bIns="0" rtlCol="0" anchor="t">
                <a:spAutoFit/>
              </a:bodyPr>
              <a:lstStyle>
                <a:defPPr>
                  <a:defRPr lang="zh-CN"/>
                </a:defPPr>
                <a:lvl1pPr indent="0" algn="just">
                  <a:lnSpc>
                    <a:spcPct val="130000"/>
                  </a:lnSpc>
                  <a:spcBef>
                    <a:spcPts val="0"/>
                  </a:spcBef>
                  <a:spcAft>
                    <a:spcPts val="0"/>
                  </a:spcAft>
                  <a:buNone/>
                  <a:defRPr sz="1400">
                    <a:solidFill>
                      <a:schemeClr val="tx1">
                        <a:lumMod val="50000"/>
                        <a:lumOff val="50000"/>
                      </a:schemeClr>
                    </a:solidFill>
                    <a:latin typeface="思源黑体 CN Light" panose="020B0300000000000000" pitchFamily="34" charset="-122"/>
                    <a:ea typeface="思源黑体 CN Light" panose="020B0300000000000000" pitchFamily="34" charset="-122"/>
                    <a:cs typeface="思源黑体 CN Light" panose="020B0300000000000000" pitchFamily="34" charset="-122"/>
                  </a:defRPr>
                </a:lvl1pPr>
              </a:lstStyle>
              <a:p>
                <a:pPr lvl="0" algn="just">
                  <a:lnSpc>
                    <a:spcPct val="150000"/>
                  </a:lnSpc>
                  <a:buClrTx/>
                  <a:buSzTx/>
                  <a:buFontTx/>
                </a:pPr>
                <a:r>
                  <a:rPr lang="en-US" altLang="zh-CN" sz="1200" dirty="0">
                    <a:solidFill>
                      <a:schemeClr val="tx1">
                        <a:lumMod val="75000"/>
                        <a:lumOff val="25000"/>
                      </a:schemeClr>
                    </a:solidFill>
                    <a:effectLst/>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dirty="0">
                  <a:solidFill>
                    <a:schemeClr val="bg1">
                      <a:lumMod val="50000"/>
                    </a:schemeClr>
                  </a:solidFill>
                  <a:latin typeface="微软雅黑"/>
                  <a:ea typeface="微软雅黑"/>
                  <a:cs typeface="包图粗黑体" panose="02000800000000000000" charset="-122"/>
                  <a:sym typeface="微软雅黑"/>
                </a:endParaRPr>
              </a:p>
            </p:txBody>
          </p:sp>
          <p:sp>
            <p:nvSpPr>
              <p:cNvPr id="11" name="图形"/>
              <p:cNvSpPr txBox="1"/>
              <p:nvPr>
                <p:custDataLst>
                  <p:tags r:id="rId17"/>
                </p:custDataLst>
              </p:nvPr>
            </p:nvSpPr>
            <p:spPr>
              <a:xfrm>
                <a:off x="12568" y="3355"/>
                <a:ext cx="1494" cy="593"/>
              </a:xfrm>
              <a:prstGeom prst="roundRect">
                <a:avLst/>
              </a:prstGeom>
              <a:gradFill>
                <a:gsLst>
                  <a:gs pos="100000">
                    <a:srgbClr val="FFE8C9">
                      <a:alpha val="0"/>
                    </a:srgbClr>
                  </a:gs>
                  <a:gs pos="0">
                    <a:schemeClr val="accent4">
                      <a:alpha val="53000"/>
                    </a:schemeClr>
                  </a:gs>
                </a:gsLst>
                <a:lin ang="0" scaled="0"/>
              </a:gradFill>
            </p:spPr>
            <p:txBody>
              <a:bodyPr vert="horz" wrap="square" lIns="71755"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buClrTx/>
                  <a:buSzTx/>
                  <a:buFontTx/>
                </a:pPr>
                <a:r>
                  <a:rPr lang="en-US" altLang="zh-CN" sz="2800">
                    <a:gradFill>
                      <a:gsLst>
                        <a:gs pos="6000">
                          <a:schemeClr val="accent1"/>
                        </a:gs>
                        <a:gs pos="100000">
                          <a:schemeClr val="accent2"/>
                        </a:gs>
                      </a:gsLst>
                      <a:lin ang="2700000" scaled="0"/>
                    </a:gradFill>
                    <a:effectLst/>
                    <a:latin typeface="微软雅黑"/>
                    <a:ea typeface="微软雅黑"/>
                    <a:cs typeface="包图粗黑体" panose="02000800000000000000" charset="-122"/>
                    <a:sym typeface="微软雅黑"/>
                  </a:rPr>
                  <a:t>01</a:t>
                </a:r>
              </a:p>
            </p:txBody>
          </p:sp>
        </p:grpSp>
        <p:sp>
          <p:nvSpPr>
            <p:cNvPr id="12" name="图形"/>
            <p:cNvSpPr txBox="1"/>
            <p:nvPr>
              <p:custDataLst>
                <p:tags r:id="rId2"/>
              </p:custDataLst>
            </p:nvPr>
          </p:nvSpPr>
          <p:spPr>
            <a:xfrm flipH="1">
              <a:off x="2000" y="4119"/>
              <a:ext cx="5667" cy="1255"/>
            </a:xfrm>
            <a:prstGeom prst="rect">
              <a:avLst/>
            </a:prstGeom>
            <a:noFill/>
          </p:spPr>
          <p:txBody>
            <a:bodyPr wrap="square" lIns="0" tIns="0" rIns="0" bIns="0" rtlCol="0" anchor="t">
              <a:spAutoFit/>
            </a:bodyPr>
            <a:lstStyle>
              <a:defPPr>
                <a:defRPr lang="zh-CN"/>
              </a:defPPr>
              <a:lvl1pPr indent="0" algn="just">
                <a:lnSpc>
                  <a:spcPct val="130000"/>
                </a:lnSpc>
                <a:spcBef>
                  <a:spcPts val="0"/>
                </a:spcBef>
                <a:spcAft>
                  <a:spcPts val="0"/>
                </a:spcAft>
                <a:buNone/>
                <a:defRPr sz="1400">
                  <a:solidFill>
                    <a:schemeClr val="tx1">
                      <a:lumMod val="50000"/>
                      <a:lumOff val="50000"/>
                    </a:schemeClr>
                  </a:solidFill>
                  <a:latin typeface="思源黑体 CN Light" panose="020B0300000000000000" pitchFamily="34" charset="-122"/>
                  <a:ea typeface="思源黑体 CN Light" panose="020B0300000000000000" pitchFamily="34" charset="-122"/>
                  <a:cs typeface="思源黑体 CN Light" panose="020B0300000000000000" pitchFamily="34" charset="-122"/>
                </a:defRPr>
              </a:lvl1pPr>
            </a:lstStyle>
            <a:p>
              <a:pPr lvl="0" algn="just">
                <a:lnSpc>
                  <a:spcPct val="200000"/>
                </a:lnSpc>
                <a:buClrTx/>
                <a:buSzTx/>
                <a:buFontTx/>
              </a:pPr>
              <a:r>
                <a:rPr lang="en-US" altLang="zh-CN" dirty="0">
                  <a:solidFill>
                    <a:schemeClr val="tx1">
                      <a:lumMod val="75000"/>
                      <a:lumOff val="25000"/>
                    </a:schemeClr>
                  </a:solidFill>
                  <a:effectLst/>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dirty="0">
                <a:solidFill>
                  <a:schemeClr val="bg1">
                    <a:lumMod val="50000"/>
                  </a:schemeClr>
                </a:solidFill>
                <a:latin typeface="微软雅黑"/>
                <a:ea typeface="微软雅黑"/>
                <a:cs typeface="包图粗黑体" panose="02000800000000000000" charset="-122"/>
                <a:sym typeface="微软雅黑"/>
              </a:endParaRPr>
            </a:p>
          </p:txBody>
        </p:sp>
        <p:sp>
          <p:nvSpPr>
            <p:cNvPr id="13" name="图形"/>
            <p:cNvSpPr txBox="1"/>
            <p:nvPr>
              <p:custDataLst>
                <p:tags r:id="rId3"/>
              </p:custDataLst>
            </p:nvPr>
          </p:nvSpPr>
          <p:spPr>
            <a:xfrm>
              <a:off x="2085" y="3494"/>
              <a:ext cx="5666" cy="693"/>
            </a:xfrm>
            <a:prstGeom prst="rect">
              <a:avLst/>
            </a:prstGeom>
            <a:noFill/>
          </p:spPr>
          <p:txBody>
            <a:bodyPr vert="horz" wrap="square" lIns="0" tIns="0" rIns="0" bIns="0" numCol="1" spcCol="0" rtlCol="0" fromWordArt="0" anchor="t" anchorCtr="0" forceAA="0" compatLnSpc="0">
              <a:spAutoFit/>
              <a:scene3d>
                <a:camera prst="orthographicFront"/>
                <a:lightRig rig="threePt" dir="t">
                  <a:rot lat="0" lon="0" rev="0"/>
                </a:lightRig>
              </a:scene3d>
              <a:sp3d prstMaterial="matte">
                <a:extrusionClr>
                  <a:srgbClr val="FFDEAD"/>
                </a:extrusionClr>
                <a:contourClr>
                  <a:srgbClr val="690D1C"/>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en-US" altLang="zh-CN" sz="2000" dirty="0">
                  <a:solidFill>
                    <a:schemeClr val="tx1">
                      <a:lumMod val="85000"/>
                      <a:lumOff val="15000"/>
                    </a:schemeClr>
                  </a:solidFill>
                  <a:effectLst/>
                  <a:latin typeface="微软雅黑"/>
                  <a:ea typeface="微软雅黑"/>
                  <a:cs typeface="思源黑体旧字形 Light" panose="020B0300000000000000" charset="-128"/>
                  <a:sym typeface="微软雅黑"/>
                </a:rPr>
                <a:t>Add your text content</a:t>
              </a:r>
              <a:endParaRPr lang="zh-CN" altLang="en-US" sz="2000" dirty="0">
                <a:solidFill>
                  <a:schemeClr val="tx1">
                    <a:lumMod val="85000"/>
                    <a:lumOff val="15000"/>
                  </a:schemeClr>
                </a:solidFill>
                <a:effectLst/>
                <a:latin typeface="微软雅黑"/>
                <a:ea typeface="微软雅黑"/>
                <a:cs typeface="思源黑体旧字形 Light" panose="020B0300000000000000" charset="-128"/>
                <a:sym typeface="微软雅黑"/>
              </a:endParaRPr>
            </a:p>
          </p:txBody>
        </p:sp>
        <p:sp>
          <p:nvSpPr>
            <p:cNvPr id="26" name="图形"/>
            <p:cNvSpPr/>
            <p:nvPr>
              <p:custDataLst>
                <p:tags r:id="rId4"/>
              </p:custDataLst>
            </p:nvPr>
          </p:nvSpPr>
          <p:spPr>
            <a:xfrm>
              <a:off x="1986" y="6711"/>
              <a:ext cx="470" cy="260"/>
            </a:xfrm>
            <a:custGeom>
              <a:avLst/>
              <a:gdLst>
                <a:gd name="adj" fmla="val 50000"/>
                <a:gd name="maxAdj" fmla="*/ 100000 w ss"/>
                <a:gd name="a" fmla="pin 0 adj maxAdj"/>
                <a:gd name="x1" fmla="*/ ss a 100000"/>
                <a:gd name="x2" fmla="+- r 0 x1"/>
                <a:gd name="x3" fmla="*/ x2 1 2"/>
                <a:gd name="dx" fmla="+- x2 0 x1"/>
                <a:gd name="il" fmla="?: dx x1 l"/>
                <a:gd name="ir" fmla="?: dx x2 r"/>
              </a:gdLst>
              <a:ahLst/>
              <a:cxnLst>
                <a:cxn ang="3">
                  <a:pos x="x3" y="t"/>
                </a:cxn>
                <a:cxn ang="cd2">
                  <a:pos x="x1" y="vc"/>
                </a:cxn>
                <a:cxn ang="cd4">
                  <a:pos x="x3" y="b"/>
                </a:cxn>
                <a:cxn ang="0">
                  <a:pos x="r" y="vc"/>
                </a:cxn>
              </a:cxnLst>
              <a:rect l="l" t="t" r="r" b="b"/>
              <a:pathLst>
                <a:path w="470" h="260">
                  <a:moveTo>
                    <a:pt x="0" y="0"/>
                  </a:moveTo>
                  <a:lnTo>
                    <a:pt x="130" y="0"/>
                  </a:lnTo>
                  <a:lnTo>
                    <a:pt x="260" y="130"/>
                  </a:lnTo>
                  <a:lnTo>
                    <a:pt x="130" y="260"/>
                  </a:lnTo>
                  <a:lnTo>
                    <a:pt x="0" y="260"/>
                  </a:lnTo>
                  <a:lnTo>
                    <a:pt x="130" y="130"/>
                  </a:lnTo>
                  <a:lnTo>
                    <a:pt x="0" y="0"/>
                  </a:lnTo>
                  <a:close/>
                  <a:moveTo>
                    <a:pt x="210" y="0"/>
                  </a:moveTo>
                  <a:lnTo>
                    <a:pt x="340" y="0"/>
                  </a:lnTo>
                  <a:lnTo>
                    <a:pt x="470" y="130"/>
                  </a:lnTo>
                  <a:lnTo>
                    <a:pt x="340" y="260"/>
                  </a:lnTo>
                  <a:lnTo>
                    <a:pt x="210" y="260"/>
                  </a:lnTo>
                  <a:lnTo>
                    <a:pt x="340" y="130"/>
                  </a:lnTo>
                  <a:lnTo>
                    <a:pt x="21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sp>
          <p:nvSpPr>
            <p:cNvPr id="15" name="图形"/>
            <p:cNvSpPr txBox="1"/>
            <p:nvPr>
              <p:custDataLst>
                <p:tags r:id="rId5"/>
              </p:custDataLst>
            </p:nvPr>
          </p:nvSpPr>
          <p:spPr>
            <a:xfrm flipH="1">
              <a:off x="1986" y="7022"/>
              <a:ext cx="5667" cy="1255"/>
            </a:xfrm>
            <a:prstGeom prst="rect">
              <a:avLst/>
            </a:prstGeom>
            <a:noFill/>
          </p:spPr>
          <p:txBody>
            <a:bodyPr wrap="square" lIns="0" tIns="0" rIns="0" bIns="0" rtlCol="0" anchor="t">
              <a:spAutoFit/>
            </a:bodyPr>
            <a:lstStyle>
              <a:defPPr>
                <a:defRPr lang="zh-CN"/>
              </a:defPPr>
              <a:lvl1pPr indent="0" algn="just">
                <a:lnSpc>
                  <a:spcPct val="130000"/>
                </a:lnSpc>
                <a:spcBef>
                  <a:spcPts val="0"/>
                </a:spcBef>
                <a:spcAft>
                  <a:spcPts val="0"/>
                </a:spcAft>
                <a:buNone/>
                <a:defRPr sz="1400">
                  <a:solidFill>
                    <a:schemeClr val="tx1">
                      <a:lumMod val="50000"/>
                      <a:lumOff val="50000"/>
                    </a:schemeClr>
                  </a:solidFill>
                  <a:latin typeface="思源黑体 CN Light" panose="020B0300000000000000" pitchFamily="34" charset="-122"/>
                  <a:ea typeface="思源黑体 CN Light" panose="020B0300000000000000" pitchFamily="34" charset="-122"/>
                  <a:cs typeface="思源黑体 CN Light" panose="020B0300000000000000" pitchFamily="34" charset="-122"/>
                </a:defRPr>
              </a:lvl1pPr>
            </a:lstStyle>
            <a:p>
              <a:pPr lvl="0" algn="just">
                <a:lnSpc>
                  <a:spcPct val="200000"/>
                </a:lnSpc>
                <a:buClrTx/>
                <a:buSzTx/>
                <a:buFontTx/>
              </a:pPr>
              <a:r>
                <a:rPr lang="en-US" altLang="zh-CN" dirty="0">
                  <a:solidFill>
                    <a:schemeClr val="tx1">
                      <a:lumMod val="75000"/>
                      <a:lumOff val="25000"/>
                    </a:schemeClr>
                  </a:solidFill>
                  <a:effectLst/>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dirty="0">
                <a:solidFill>
                  <a:schemeClr val="bg1">
                    <a:lumMod val="50000"/>
                  </a:schemeClr>
                </a:solidFill>
                <a:latin typeface="微软雅黑"/>
                <a:ea typeface="微软雅黑"/>
                <a:cs typeface="包图粗黑体" panose="02000800000000000000" charset="-122"/>
                <a:sym typeface="微软雅黑"/>
              </a:endParaRPr>
            </a:p>
          </p:txBody>
        </p:sp>
        <p:sp>
          <p:nvSpPr>
            <p:cNvPr id="16" name="图形"/>
            <p:cNvSpPr txBox="1"/>
            <p:nvPr>
              <p:custDataLst>
                <p:tags r:id="rId6"/>
              </p:custDataLst>
            </p:nvPr>
          </p:nvSpPr>
          <p:spPr>
            <a:xfrm>
              <a:off x="2085" y="2847"/>
              <a:ext cx="5666" cy="693"/>
            </a:xfrm>
            <a:prstGeom prst="rect">
              <a:avLst/>
            </a:prstGeom>
            <a:noFill/>
          </p:spPr>
          <p:txBody>
            <a:bodyPr vert="horz" wrap="square" lIns="0" tIns="0" rIns="0" bIns="0" numCol="1" spcCol="0" rtlCol="0" fromWordArt="0" anchor="t" anchorCtr="0" forceAA="0" compatLnSpc="0">
              <a:spAutoFit/>
              <a:scene3d>
                <a:camera prst="orthographicFront"/>
                <a:lightRig rig="threePt" dir="t">
                  <a:rot lat="0" lon="0" rev="0"/>
                </a:lightRig>
              </a:scene3d>
              <a:sp3d prstMaterial="matte">
                <a:extrusionClr>
                  <a:srgbClr val="FFDEAD"/>
                </a:extrusionClr>
                <a:contourClr>
                  <a:srgbClr val="690D1C"/>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en-US" altLang="zh-CN" sz="2000" dirty="0">
                  <a:solidFill>
                    <a:schemeClr val="accent1"/>
                  </a:solidFill>
                  <a:effectLst/>
                  <a:latin typeface="微软雅黑"/>
                  <a:ea typeface="微软雅黑"/>
                  <a:cs typeface="思源黑体旧字形 Light" panose="020B0300000000000000" charset="-128"/>
                  <a:sym typeface="微软雅黑"/>
                </a:rPr>
                <a:t>Add title text</a:t>
              </a:r>
              <a:endParaRPr lang="zh-CN" altLang="en-US" sz="2000" dirty="0">
                <a:solidFill>
                  <a:schemeClr val="accent1"/>
                </a:solidFill>
                <a:effectLst/>
                <a:latin typeface="微软雅黑"/>
                <a:ea typeface="微软雅黑"/>
                <a:cs typeface="思源黑体旧字形 Light" panose="020B0300000000000000" charset="-128"/>
                <a:sym typeface="微软雅黑"/>
              </a:endParaRPr>
            </a:p>
          </p:txBody>
        </p:sp>
        <p:sp>
          <p:nvSpPr>
            <p:cNvPr id="3" name="图形"/>
            <p:cNvSpPr txBox="1"/>
            <p:nvPr>
              <p:custDataLst>
                <p:tags r:id="rId7"/>
              </p:custDataLst>
            </p:nvPr>
          </p:nvSpPr>
          <p:spPr>
            <a:xfrm>
              <a:off x="2583" y="6618"/>
              <a:ext cx="4169" cy="693"/>
            </a:xfrm>
            <a:prstGeom prst="rect">
              <a:avLst/>
            </a:prstGeom>
            <a:noFill/>
          </p:spPr>
          <p:txBody>
            <a:bodyPr vert="horz" wrap="square" lIns="0" tIns="0" rIns="0" bIns="0" numCol="1" spcCol="0" rtlCol="0" fromWordArt="0" anchor="t" anchorCtr="0" forceAA="0" compatLnSpc="0">
              <a:spAutoFit/>
              <a:scene3d>
                <a:camera prst="orthographicFront"/>
                <a:lightRig rig="threePt" dir="t">
                  <a:rot lat="0" lon="0" rev="0"/>
                </a:lightRig>
              </a:scene3d>
              <a:sp3d prstMaterial="matte">
                <a:extrusionClr>
                  <a:srgbClr val="FFDEAD"/>
                </a:extrusionClr>
                <a:contourClr>
                  <a:srgbClr val="690D1C"/>
                </a:contourClr>
              </a:sp3d>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a:buClrTx/>
                <a:buSzTx/>
                <a:buFontTx/>
              </a:pPr>
              <a:r>
                <a:rPr lang="en-US" altLang="zh-CN" sz="2000" dirty="0">
                  <a:solidFill>
                    <a:schemeClr val="accent1"/>
                  </a:solidFill>
                  <a:effectLst/>
                  <a:latin typeface="微软雅黑"/>
                  <a:ea typeface="微软雅黑"/>
                  <a:cs typeface="思源黑体旧字形 Light" panose="020B0300000000000000" charset="-128"/>
                  <a:sym typeface="微软雅黑"/>
                </a:rPr>
                <a:t>Add title text</a:t>
              </a:r>
              <a:endParaRPr lang="zh-CN" altLang="en-US" sz="2000" dirty="0">
                <a:solidFill>
                  <a:schemeClr val="accent1"/>
                </a:solidFill>
                <a:effectLst/>
                <a:latin typeface="微软雅黑"/>
                <a:ea typeface="微软雅黑"/>
                <a:cs typeface="思源黑体旧字形 Light" panose="020B0300000000000000" charset="-128"/>
                <a:sym typeface="微软雅黑"/>
              </a:endParaRPr>
            </a:p>
          </p:txBody>
        </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5399" y="0"/>
            <a:ext cx="5275580" cy="6863080"/>
            <a:chOff x="-40" y="0"/>
            <a:chExt cx="8308" cy="10808"/>
          </a:xfrm>
        </p:grpSpPr>
        <p:sp>
          <p:nvSpPr>
            <p:cNvPr id="6" name="矩形: 圆顶角 1"/>
            <p:cNvSpPr/>
            <p:nvPr userDrawn="1">
              <p:custDataLst>
                <p:tags r:id="rId40"/>
              </p:custDataLst>
            </p:nvPr>
          </p:nvSpPr>
          <p:spPr>
            <a:xfrm rot="10800000" flipH="1" flipV="1">
              <a:off x="2215" y="0"/>
              <a:ext cx="3337" cy="5919"/>
            </a:xfrm>
            <a:prstGeom prst="round2SameRect">
              <a:avLst>
                <a:gd name="adj1" fmla="val 50000"/>
                <a:gd name="adj2" fmla="val 0"/>
              </a:avLst>
            </a:prstGeom>
            <a:gradFill>
              <a:gsLst>
                <a:gs pos="100000">
                  <a:srgbClr val="F9FCFD"/>
                </a:gs>
                <a:gs pos="0">
                  <a:srgbClr val="F3C15D">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nvGrpSpPr>
            <p:cNvPr id="5" name="组合 4"/>
            <p:cNvGrpSpPr/>
            <p:nvPr/>
          </p:nvGrpSpPr>
          <p:grpSpPr>
            <a:xfrm flipH="1" flipV="1">
              <a:off x="-40" y="1276"/>
              <a:ext cx="8309" cy="9533"/>
              <a:chOff x="10891" y="0"/>
              <a:chExt cx="8309" cy="9533"/>
            </a:xfrm>
          </p:grpSpPr>
          <p:sp>
            <p:nvSpPr>
              <p:cNvPr id="3" name="矩形: 圆顶角 1"/>
              <p:cNvSpPr/>
              <p:nvPr userDrawn="1">
                <p:custDataLst>
                  <p:tags r:id="rId41"/>
                </p:custDataLst>
              </p:nvPr>
            </p:nvSpPr>
            <p:spPr>
              <a:xfrm rot="10800000" flipH="1">
                <a:off x="13608" y="0"/>
                <a:ext cx="4102" cy="4429"/>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 name="矩形: 圆顶角 1"/>
              <p:cNvSpPr/>
              <p:nvPr userDrawn="1">
                <p:custDataLst>
                  <p:tags r:id="rId42"/>
                </p:custDataLst>
              </p:nvPr>
            </p:nvSpPr>
            <p:spPr>
              <a:xfrm rot="10800000" flipH="1">
                <a:off x="16439" y="0"/>
                <a:ext cx="2761" cy="8232"/>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21" name="椭圆 20"/>
              <p:cNvSpPr/>
              <p:nvPr>
                <p:custDataLst>
                  <p:tags r:id="rId43"/>
                </p:custDataLst>
              </p:nvPr>
            </p:nvSpPr>
            <p:spPr>
              <a:xfrm rot="16200000" flipH="1">
                <a:off x="10891" y="1548"/>
                <a:ext cx="7985" cy="7985"/>
              </a:xfrm>
              <a:prstGeom prst="ellipse">
                <a:avLst/>
              </a:prstGeom>
              <a:gradFill>
                <a:gsLst>
                  <a:gs pos="39000">
                    <a:schemeClr val="bg1">
                      <a:alpha val="0"/>
                    </a:schemeClr>
                  </a:gs>
                  <a:gs pos="100000">
                    <a:srgbClr val="EEA8A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a:ea typeface="微软雅黑"/>
                  <a:cs typeface="包图粗黑体" panose="02000800000000000000" charset="-122"/>
                  <a:sym typeface="微软雅黑"/>
                </a:endParaRPr>
              </a:p>
            </p:txBody>
          </p:sp>
          <p:pic>
            <p:nvPicPr>
              <p:cNvPr id="2" name="图片 1" descr="E:/006包图网/素材/0000商务办公/商务办公/13010.jpg13010"/>
              <p:cNvPicPr>
                <a:picLocks noChangeAspect="1"/>
              </p:cNvPicPr>
              <p:nvPr/>
            </p:nvPicPr>
            <p:blipFill>
              <a:blip r:embed="rId45"/>
              <a:srcRect l="16635" r="16635"/>
              <a:stretch>
                <a:fillRect/>
              </a:stretch>
            </p:blipFill>
            <p:spPr>
              <a:xfrm flipV="1">
                <a:off x="11509" y="2307"/>
                <a:ext cx="6413" cy="6413"/>
              </a:xfrm>
              <a:prstGeom prst="ellipse">
                <a:avLst/>
              </a:prstGeom>
            </p:spPr>
          </p:pic>
        </p:grpSp>
      </p:grpSp>
      <p:sp>
        <p:nvSpPr>
          <p:cNvPr id="87" name="任意多边形: 形状 12"/>
          <p:cNvSpPr/>
          <p:nvPr/>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grpSp>
        <p:nvGrpSpPr>
          <p:cNvPr id="47" name="组合 46"/>
          <p:cNvGrpSpPr/>
          <p:nvPr userDrawn="1"/>
        </p:nvGrpSpPr>
        <p:grpSpPr>
          <a:xfrm>
            <a:off x="10373179" y="5798130"/>
            <a:ext cx="1177312" cy="553195"/>
            <a:chOff x="4507916" y="689126"/>
            <a:chExt cx="1054100" cy="495300"/>
          </a:xfrm>
          <a:gradFill>
            <a:gsLst>
              <a:gs pos="0">
                <a:srgbClr val="DB4E4B"/>
              </a:gs>
              <a:gs pos="100000">
                <a:srgbClr val="FFFFFF"/>
              </a:gs>
            </a:gsLst>
            <a:lin ang="2700000" scaled="0"/>
          </a:gradFill>
        </p:grpSpPr>
        <p:sp>
          <p:nvSpPr>
            <p:cNvPr id="48" name="椭圆 47"/>
            <p:cNvSpPr>
              <a:spLocks noChangeAspect="1"/>
            </p:cNvSpPr>
            <p:nvPr>
              <p:custDataLst>
                <p:tags r:id="rId8"/>
              </p:custDataLst>
            </p:nvPr>
          </p:nvSpPr>
          <p:spPr>
            <a:xfrm>
              <a:off x="45079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49" name="椭圆 48"/>
            <p:cNvSpPr>
              <a:spLocks noChangeAspect="1"/>
            </p:cNvSpPr>
            <p:nvPr>
              <p:custDataLst>
                <p:tags r:id="rId9"/>
              </p:custDataLst>
            </p:nvPr>
          </p:nvSpPr>
          <p:spPr>
            <a:xfrm>
              <a:off x="46476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0" name="椭圆 49"/>
            <p:cNvSpPr>
              <a:spLocks noChangeAspect="1"/>
            </p:cNvSpPr>
            <p:nvPr>
              <p:custDataLst>
                <p:tags r:id="rId10"/>
              </p:custDataLst>
            </p:nvPr>
          </p:nvSpPr>
          <p:spPr>
            <a:xfrm>
              <a:off x="47873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1" name="椭圆 50"/>
            <p:cNvSpPr>
              <a:spLocks noChangeAspect="1"/>
            </p:cNvSpPr>
            <p:nvPr>
              <p:custDataLst>
                <p:tags r:id="rId11"/>
              </p:custDataLst>
            </p:nvPr>
          </p:nvSpPr>
          <p:spPr>
            <a:xfrm>
              <a:off x="49270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2" name="椭圆 51"/>
            <p:cNvSpPr>
              <a:spLocks noChangeAspect="1"/>
            </p:cNvSpPr>
            <p:nvPr>
              <p:custDataLst>
                <p:tags r:id="rId12"/>
              </p:custDataLst>
            </p:nvPr>
          </p:nvSpPr>
          <p:spPr>
            <a:xfrm>
              <a:off x="50667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3" name="椭圆 52"/>
            <p:cNvSpPr>
              <a:spLocks noChangeAspect="1"/>
            </p:cNvSpPr>
            <p:nvPr>
              <p:custDataLst>
                <p:tags r:id="rId13"/>
              </p:custDataLst>
            </p:nvPr>
          </p:nvSpPr>
          <p:spPr>
            <a:xfrm>
              <a:off x="52064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9" name="椭圆 58"/>
            <p:cNvSpPr>
              <a:spLocks noChangeAspect="1"/>
            </p:cNvSpPr>
            <p:nvPr>
              <p:custDataLst>
                <p:tags r:id="rId14"/>
              </p:custDataLst>
            </p:nvPr>
          </p:nvSpPr>
          <p:spPr>
            <a:xfrm>
              <a:off x="53461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1" name="椭圆 60"/>
            <p:cNvSpPr>
              <a:spLocks noChangeAspect="1"/>
            </p:cNvSpPr>
            <p:nvPr>
              <p:custDataLst>
                <p:tags r:id="rId15"/>
              </p:custDataLst>
            </p:nvPr>
          </p:nvSpPr>
          <p:spPr>
            <a:xfrm>
              <a:off x="54858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2" name="椭圆 61"/>
            <p:cNvSpPr>
              <a:spLocks noChangeAspect="1"/>
            </p:cNvSpPr>
            <p:nvPr>
              <p:custDataLst>
                <p:tags r:id="rId16"/>
              </p:custDataLst>
            </p:nvPr>
          </p:nvSpPr>
          <p:spPr>
            <a:xfrm>
              <a:off x="45079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4" name="椭圆 63"/>
            <p:cNvSpPr>
              <a:spLocks noChangeAspect="1"/>
            </p:cNvSpPr>
            <p:nvPr>
              <p:custDataLst>
                <p:tags r:id="rId17"/>
              </p:custDataLst>
            </p:nvPr>
          </p:nvSpPr>
          <p:spPr>
            <a:xfrm>
              <a:off x="46476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5" name="椭圆 64"/>
            <p:cNvSpPr>
              <a:spLocks noChangeAspect="1"/>
            </p:cNvSpPr>
            <p:nvPr>
              <p:custDataLst>
                <p:tags r:id="rId18"/>
              </p:custDataLst>
            </p:nvPr>
          </p:nvSpPr>
          <p:spPr>
            <a:xfrm>
              <a:off x="47873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6" name="椭圆 65"/>
            <p:cNvSpPr>
              <a:spLocks noChangeAspect="1"/>
            </p:cNvSpPr>
            <p:nvPr>
              <p:custDataLst>
                <p:tags r:id="rId19"/>
              </p:custDataLst>
            </p:nvPr>
          </p:nvSpPr>
          <p:spPr>
            <a:xfrm>
              <a:off x="49270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7" name="椭圆 66"/>
            <p:cNvSpPr>
              <a:spLocks noChangeAspect="1"/>
            </p:cNvSpPr>
            <p:nvPr>
              <p:custDataLst>
                <p:tags r:id="rId20"/>
              </p:custDataLst>
            </p:nvPr>
          </p:nvSpPr>
          <p:spPr>
            <a:xfrm>
              <a:off x="50667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8" name="椭圆 67"/>
            <p:cNvSpPr>
              <a:spLocks noChangeAspect="1"/>
            </p:cNvSpPr>
            <p:nvPr>
              <p:custDataLst>
                <p:tags r:id="rId21"/>
              </p:custDataLst>
            </p:nvPr>
          </p:nvSpPr>
          <p:spPr>
            <a:xfrm>
              <a:off x="52064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9" name="椭圆 68"/>
            <p:cNvSpPr>
              <a:spLocks noChangeAspect="1"/>
            </p:cNvSpPr>
            <p:nvPr>
              <p:custDataLst>
                <p:tags r:id="rId22"/>
              </p:custDataLst>
            </p:nvPr>
          </p:nvSpPr>
          <p:spPr>
            <a:xfrm>
              <a:off x="53461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0" name="椭圆 69"/>
            <p:cNvSpPr>
              <a:spLocks noChangeAspect="1"/>
            </p:cNvSpPr>
            <p:nvPr>
              <p:custDataLst>
                <p:tags r:id="rId23"/>
              </p:custDataLst>
            </p:nvPr>
          </p:nvSpPr>
          <p:spPr>
            <a:xfrm>
              <a:off x="54858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1" name="椭圆 70"/>
            <p:cNvSpPr>
              <a:spLocks noChangeAspect="1"/>
            </p:cNvSpPr>
            <p:nvPr>
              <p:custDataLst>
                <p:tags r:id="rId24"/>
              </p:custDataLst>
            </p:nvPr>
          </p:nvSpPr>
          <p:spPr>
            <a:xfrm>
              <a:off x="45079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2" name="椭圆 71"/>
            <p:cNvSpPr>
              <a:spLocks noChangeAspect="1"/>
            </p:cNvSpPr>
            <p:nvPr>
              <p:custDataLst>
                <p:tags r:id="rId25"/>
              </p:custDataLst>
            </p:nvPr>
          </p:nvSpPr>
          <p:spPr>
            <a:xfrm>
              <a:off x="46476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3" name="椭圆 72"/>
            <p:cNvSpPr>
              <a:spLocks noChangeAspect="1"/>
            </p:cNvSpPr>
            <p:nvPr>
              <p:custDataLst>
                <p:tags r:id="rId26"/>
              </p:custDataLst>
            </p:nvPr>
          </p:nvSpPr>
          <p:spPr>
            <a:xfrm>
              <a:off x="47873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4" name="椭圆 73"/>
            <p:cNvSpPr>
              <a:spLocks noChangeAspect="1"/>
            </p:cNvSpPr>
            <p:nvPr>
              <p:custDataLst>
                <p:tags r:id="rId27"/>
              </p:custDataLst>
            </p:nvPr>
          </p:nvSpPr>
          <p:spPr>
            <a:xfrm>
              <a:off x="49270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5" name="椭圆 74"/>
            <p:cNvSpPr>
              <a:spLocks noChangeAspect="1"/>
            </p:cNvSpPr>
            <p:nvPr>
              <p:custDataLst>
                <p:tags r:id="rId28"/>
              </p:custDataLst>
            </p:nvPr>
          </p:nvSpPr>
          <p:spPr>
            <a:xfrm>
              <a:off x="50667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6" name="椭圆 75"/>
            <p:cNvSpPr>
              <a:spLocks noChangeAspect="1"/>
            </p:cNvSpPr>
            <p:nvPr>
              <p:custDataLst>
                <p:tags r:id="rId29"/>
              </p:custDataLst>
            </p:nvPr>
          </p:nvSpPr>
          <p:spPr>
            <a:xfrm>
              <a:off x="52064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7" name="椭圆 76"/>
            <p:cNvSpPr>
              <a:spLocks noChangeAspect="1"/>
            </p:cNvSpPr>
            <p:nvPr>
              <p:custDataLst>
                <p:tags r:id="rId30"/>
              </p:custDataLst>
            </p:nvPr>
          </p:nvSpPr>
          <p:spPr>
            <a:xfrm>
              <a:off x="53461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8" name="椭圆 77"/>
            <p:cNvSpPr>
              <a:spLocks noChangeAspect="1"/>
            </p:cNvSpPr>
            <p:nvPr>
              <p:custDataLst>
                <p:tags r:id="rId31"/>
              </p:custDataLst>
            </p:nvPr>
          </p:nvSpPr>
          <p:spPr>
            <a:xfrm>
              <a:off x="54858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9" name="椭圆 78"/>
            <p:cNvSpPr>
              <a:spLocks noChangeAspect="1"/>
            </p:cNvSpPr>
            <p:nvPr>
              <p:custDataLst>
                <p:tags r:id="rId32"/>
              </p:custDataLst>
            </p:nvPr>
          </p:nvSpPr>
          <p:spPr>
            <a:xfrm>
              <a:off x="45079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0" name="椭圆 79"/>
            <p:cNvSpPr>
              <a:spLocks noChangeAspect="1"/>
            </p:cNvSpPr>
            <p:nvPr>
              <p:custDataLst>
                <p:tags r:id="rId33"/>
              </p:custDataLst>
            </p:nvPr>
          </p:nvSpPr>
          <p:spPr>
            <a:xfrm>
              <a:off x="46476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1" name="椭圆 80"/>
            <p:cNvSpPr>
              <a:spLocks noChangeAspect="1"/>
            </p:cNvSpPr>
            <p:nvPr>
              <p:custDataLst>
                <p:tags r:id="rId34"/>
              </p:custDataLst>
            </p:nvPr>
          </p:nvSpPr>
          <p:spPr>
            <a:xfrm>
              <a:off x="47873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2" name="椭圆 81"/>
            <p:cNvSpPr>
              <a:spLocks noChangeAspect="1"/>
            </p:cNvSpPr>
            <p:nvPr>
              <p:custDataLst>
                <p:tags r:id="rId35"/>
              </p:custDataLst>
            </p:nvPr>
          </p:nvSpPr>
          <p:spPr>
            <a:xfrm>
              <a:off x="49270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3" name="椭圆 82"/>
            <p:cNvSpPr>
              <a:spLocks noChangeAspect="1"/>
            </p:cNvSpPr>
            <p:nvPr>
              <p:custDataLst>
                <p:tags r:id="rId36"/>
              </p:custDataLst>
            </p:nvPr>
          </p:nvSpPr>
          <p:spPr>
            <a:xfrm>
              <a:off x="50667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4" name="椭圆 83"/>
            <p:cNvSpPr>
              <a:spLocks noChangeAspect="1"/>
            </p:cNvSpPr>
            <p:nvPr>
              <p:custDataLst>
                <p:tags r:id="rId37"/>
              </p:custDataLst>
            </p:nvPr>
          </p:nvSpPr>
          <p:spPr>
            <a:xfrm>
              <a:off x="52064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5" name="椭圆 84"/>
            <p:cNvSpPr>
              <a:spLocks noChangeAspect="1"/>
            </p:cNvSpPr>
            <p:nvPr>
              <p:custDataLst>
                <p:tags r:id="rId38"/>
              </p:custDataLst>
            </p:nvPr>
          </p:nvSpPr>
          <p:spPr>
            <a:xfrm>
              <a:off x="53461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6" name="椭圆 85"/>
            <p:cNvSpPr>
              <a:spLocks noChangeAspect="1"/>
            </p:cNvSpPr>
            <p:nvPr>
              <p:custDataLst>
                <p:tags r:id="rId39"/>
              </p:custDataLst>
            </p:nvPr>
          </p:nvSpPr>
          <p:spPr>
            <a:xfrm>
              <a:off x="54858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grpSp>
      <p:cxnSp>
        <p:nvCxnSpPr>
          <p:cNvPr id="89" name="直接连接符 88"/>
          <p:cNvCxnSpPr/>
          <p:nvPr/>
        </p:nvCxnSpPr>
        <p:spPr>
          <a:xfrm>
            <a:off x="3731895" y="6351270"/>
            <a:ext cx="6290311" cy="0"/>
          </a:xfrm>
          <a:prstGeom prst="line">
            <a:avLst/>
          </a:prstGeom>
          <a:ln w="15875">
            <a:solidFill>
              <a:srgbClr val="DB4E4B"/>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flipH="1" flipV="1">
            <a:off x="9664701" y="2"/>
            <a:ext cx="2527300" cy="798195"/>
            <a:chOff x="0" y="9115"/>
            <a:chExt cx="3980" cy="1257"/>
          </a:xfrm>
        </p:grpSpPr>
        <p:sp>
          <p:nvSpPr>
            <p:cNvPr id="15"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17"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sp>
        <p:nvSpPr>
          <p:cNvPr id="18" name="图形"/>
          <p:cNvSpPr txBox="1"/>
          <p:nvPr/>
        </p:nvSpPr>
        <p:spPr>
          <a:xfrm>
            <a:off x="5617846" y="2607310"/>
            <a:ext cx="5884545" cy="1107996"/>
          </a:xfrm>
          <a:prstGeom prst="rect">
            <a:avLst/>
          </a:prstGeom>
          <a:noFill/>
        </p:spPr>
        <p:txBody>
          <a:bodyPr wrap="square" rtlCol="0">
            <a:spAutoFit/>
          </a:bodyPr>
          <a:lstStyle>
            <a:defPPr>
              <a:defRPr lang="zh-CN"/>
            </a:defPPr>
            <a:lvl1pPr>
              <a:defRPr sz="7200" b="1">
                <a:solidFill>
                  <a:schemeClr val="tx1">
                    <a:lumMod val="85000"/>
                    <a:lumOff val="15000"/>
                  </a:schemeClr>
                </a:solidFill>
                <a:latin typeface="微软雅黑"/>
                <a:ea typeface="微软雅黑"/>
                <a:cs typeface="包图粗黑体" panose="02000800000000000000" charset="-122"/>
              </a:defRPr>
            </a:lvl1pPr>
          </a:lstStyle>
          <a:p>
            <a:r>
              <a:rPr lang="en-US" altLang="zh-CN" sz="6600" dirty="0">
                <a:sym typeface="微软雅黑"/>
              </a:rPr>
              <a:t>Add title text</a:t>
            </a:r>
            <a:endParaRPr lang="zh-CN" altLang="en-US" sz="6600" dirty="0">
              <a:sym typeface="微软雅黑"/>
            </a:endParaRPr>
          </a:p>
        </p:txBody>
      </p:sp>
      <p:grpSp>
        <p:nvGrpSpPr>
          <p:cNvPr id="19" name="图形"/>
          <p:cNvGrpSpPr/>
          <p:nvPr/>
        </p:nvGrpSpPr>
        <p:grpSpPr>
          <a:xfrm>
            <a:off x="5768341" y="3935732"/>
            <a:ext cx="5626100" cy="920115"/>
            <a:chOff x="9815" y="6179"/>
            <a:chExt cx="8860" cy="1449"/>
          </a:xfrm>
        </p:grpSpPr>
        <p:sp>
          <p:nvSpPr>
            <p:cNvPr id="20" name="图形"/>
            <p:cNvSpPr/>
            <p:nvPr userDrawn="1">
              <p:custDataLst>
                <p:tags r:id="rId4"/>
              </p:custDataLst>
            </p:nvPr>
          </p:nvSpPr>
          <p:spPr>
            <a:xfrm>
              <a:off x="9815" y="6297"/>
              <a:ext cx="348" cy="348"/>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0000">
                      <a:srgbClr val="6575FE"/>
                    </a:gs>
                    <a:gs pos="100000">
                      <a:srgbClr val="8895FD"/>
                    </a:gs>
                  </a:gsLst>
                  <a:lin ang="2700000" scaled="0"/>
                </a:gradFill>
                <a:latin typeface="微软雅黑"/>
                <a:ea typeface="微软雅黑"/>
                <a:cs typeface="思源黑体旧字形 Light" panose="020B0300000000000000" charset="-128"/>
                <a:sym typeface="微软雅黑"/>
              </a:endParaRPr>
            </a:p>
          </p:txBody>
        </p:sp>
        <p:sp>
          <p:nvSpPr>
            <p:cNvPr id="22" name="图形"/>
            <p:cNvSpPr/>
            <p:nvPr userDrawn="1">
              <p:custDataLst>
                <p:tags r:id="rId5"/>
              </p:custDataLst>
            </p:nvPr>
          </p:nvSpPr>
          <p:spPr>
            <a:xfrm>
              <a:off x="9815" y="7165"/>
              <a:ext cx="348" cy="348"/>
            </a:xfrm>
            <a:prstGeom prst="ellipse">
              <a:avLst/>
            </a:prstGeom>
            <a:solidFill>
              <a:srgbClr val="DB4E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0000">
                      <a:srgbClr val="6575FE"/>
                    </a:gs>
                    <a:gs pos="100000">
                      <a:srgbClr val="8895FD"/>
                    </a:gs>
                  </a:gsLst>
                  <a:lin ang="2700000" scaled="0"/>
                </a:gradFill>
                <a:latin typeface="微软雅黑"/>
                <a:ea typeface="微软雅黑"/>
                <a:cs typeface="思源黑体旧字形 Light" panose="020B0300000000000000" charset="-128"/>
                <a:sym typeface="微软雅黑"/>
              </a:endParaRPr>
            </a:p>
          </p:txBody>
        </p:sp>
        <p:sp>
          <p:nvSpPr>
            <p:cNvPr id="23" name="图形"/>
            <p:cNvSpPr txBox="1"/>
            <p:nvPr>
              <p:custDataLst>
                <p:tags r:id="rId6"/>
              </p:custDataLst>
            </p:nvPr>
          </p:nvSpPr>
          <p:spPr>
            <a:xfrm>
              <a:off x="10445" y="6179"/>
              <a:ext cx="7850" cy="582"/>
            </a:xfrm>
            <a:prstGeom prst="rect">
              <a:avLst/>
            </a:prstGeom>
            <a:noFill/>
          </p:spPr>
          <p:txBody>
            <a:bodyPr wrap="square" rtlCol="0">
              <a:spAutoFit/>
            </a:bodyPr>
            <a:lstStyle/>
            <a:p>
              <a:pPr indent="0" algn="l">
                <a:buNone/>
              </a:pPr>
              <a:r>
                <a:rPr lang="en-US" altLang="zh-CN" dirty="0">
                  <a:solidFill>
                    <a:schemeClr val="tx1">
                      <a:lumMod val="85000"/>
                      <a:lumOff val="15000"/>
                    </a:schemeClr>
                  </a:solidFill>
                  <a:latin typeface="微软雅黑"/>
                  <a:ea typeface="微软雅黑"/>
                  <a:cs typeface="思源黑体 CN Bold" panose="020B0800000000000000" charset="-122"/>
                  <a:sym typeface="微软雅黑"/>
                </a:rPr>
                <a:t>Add your text content    </a:t>
              </a:r>
              <a:r>
                <a:rPr lang="zh-CN" altLang="en-US" sz="1200" dirty="0">
                  <a:solidFill>
                    <a:schemeClr val="tx1">
                      <a:lumMod val="85000"/>
                      <a:lumOff val="15000"/>
                    </a:schemeClr>
                  </a:solidFill>
                  <a:latin typeface="微软雅黑"/>
                  <a:ea typeface="微软雅黑"/>
                  <a:cs typeface="思源黑体 CN Bold" panose="020B0800000000000000" charset="-122"/>
                  <a:sym typeface="微软雅黑"/>
                </a:rPr>
                <a:t>Add your text content here</a:t>
              </a:r>
              <a:r>
                <a:rPr lang="en-US" altLang="zh-CN" sz="1200" dirty="0">
                  <a:solidFill>
                    <a:schemeClr val="tx1">
                      <a:lumMod val="85000"/>
                      <a:lumOff val="15000"/>
                    </a:schemeClr>
                  </a:solidFill>
                  <a:latin typeface="微软雅黑"/>
                  <a:ea typeface="微软雅黑"/>
                  <a:cs typeface="思源黑体 CN Bold" panose="020B0800000000000000" charset="-122"/>
                  <a:sym typeface="微软雅黑"/>
                </a:rPr>
                <a:t>.</a:t>
              </a:r>
            </a:p>
          </p:txBody>
        </p:sp>
        <p:sp>
          <p:nvSpPr>
            <p:cNvPr id="25" name="图形"/>
            <p:cNvSpPr txBox="1"/>
            <p:nvPr>
              <p:custDataLst>
                <p:tags r:id="rId7"/>
              </p:custDataLst>
            </p:nvPr>
          </p:nvSpPr>
          <p:spPr>
            <a:xfrm>
              <a:off x="10445" y="7046"/>
              <a:ext cx="8230" cy="582"/>
            </a:xfrm>
            <a:prstGeom prst="rect">
              <a:avLst/>
            </a:prstGeom>
            <a:noFill/>
          </p:spPr>
          <p:txBody>
            <a:bodyPr wrap="square" rtlCol="0">
              <a:spAutoFit/>
            </a:bodyPr>
            <a:lstStyle/>
            <a:p>
              <a:pPr indent="0" algn="l">
                <a:buNone/>
              </a:pPr>
              <a:r>
                <a:rPr lang="en-US" altLang="zh-CN" dirty="0">
                  <a:solidFill>
                    <a:schemeClr val="tx1">
                      <a:lumMod val="85000"/>
                      <a:lumOff val="15000"/>
                    </a:schemeClr>
                  </a:solidFill>
                  <a:latin typeface="微软雅黑"/>
                  <a:ea typeface="微软雅黑"/>
                  <a:cs typeface="思源黑体 CN Bold" panose="020B0800000000000000" charset="-122"/>
                  <a:sym typeface="微软雅黑"/>
                </a:rPr>
                <a:t>Add your text content    </a:t>
              </a:r>
              <a:r>
                <a:rPr lang="zh-CN" altLang="en-US" sz="1200" dirty="0">
                  <a:solidFill>
                    <a:schemeClr val="tx1">
                      <a:lumMod val="85000"/>
                      <a:lumOff val="15000"/>
                    </a:schemeClr>
                  </a:solidFill>
                  <a:latin typeface="微软雅黑"/>
                  <a:ea typeface="微软雅黑"/>
                  <a:cs typeface="思源黑体 CN Bold" panose="020B0800000000000000" charset="-122"/>
                  <a:sym typeface="微软雅黑"/>
                </a:rPr>
                <a:t>Add your text content here</a:t>
              </a:r>
              <a:r>
                <a:rPr lang="en-US" altLang="zh-CN" sz="1200" dirty="0">
                  <a:solidFill>
                    <a:schemeClr val="tx1">
                      <a:lumMod val="85000"/>
                      <a:lumOff val="15000"/>
                    </a:schemeClr>
                  </a:solidFill>
                  <a:latin typeface="微软雅黑"/>
                  <a:ea typeface="微软雅黑"/>
                  <a:cs typeface="思源黑体 CN Bold" panose="020B0800000000000000" charset="-122"/>
                  <a:sym typeface="微软雅黑"/>
                </a:rPr>
                <a:t>.</a:t>
              </a:r>
            </a:p>
          </p:txBody>
        </p:sp>
      </p:grpSp>
      <p:sp>
        <p:nvSpPr>
          <p:cNvPr id="26" name="图形"/>
          <p:cNvSpPr/>
          <p:nvPr/>
        </p:nvSpPr>
        <p:spPr>
          <a:xfrm>
            <a:off x="5698491" y="1872617"/>
            <a:ext cx="2256155" cy="574675"/>
          </a:xfrm>
          <a:prstGeom prst="roundRect">
            <a:avLst>
              <a:gd name="adj" fmla="val 5000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spcBef>
                <a:spcPts val="0"/>
              </a:spcBef>
              <a:spcAft>
                <a:spcPts val="0"/>
              </a:spcAft>
              <a:buClrTx/>
              <a:buSzTx/>
              <a:buFontTx/>
              <a:defRPr/>
            </a:pPr>
            <a:r>
              <a:rPr lang="en-US" altLang="zh-CN" sz="2400" noProof="0" dirty="0">
                <a:ln>
                  <a:noFill/>
                </a:ln>
                <a:solidFill>
                  <a:schemeClr val="bg1"/>
                </a:solidFill>
                <a:effectLst/>
                <a:uLnTx/>
                <a:uFillTx/>
                <a:latin typeface="微软雅黑"/>
                <a:ea typeface="微软雅黑"/>
                <a:cs typeface="思源宋体 SemiBold" panose="02020600000000000000" charset="-122"/>
                <a:sym typeface="微软雅黑"/>
              </a:rPr>
              <a:t>PART FOUR</a:t>
            </a:r>
          </a:p>
        </p:txBody>
      </p:sp>
      <p:grpSp>
        <p:nvGrpSpPr>
          <p:cNvPr id="29" name="组合 28"/>
          <p:cNvGrpSpPr/>
          <p:nvPr/>
        </p:nvGrpSpPr>
        <p:grpSpPr>
          <a:xfrm>
            <a:off x="8155306" y="1913892"/>
            <a:ext cx="492125" cy="492125"/>
            <a:chOff x="16067" y="3264"/>
            <a:chExt cx="878" cy="878"/>
          </a:xfrm>
        </p:grpSpPr>
        <p:sp>
          <p:nvSpPr>
            <p:cNvPr id="27" name="图形"/>
            <p:cNvSpPr/>
            <p:nvPr>
              <p:custDataLst>
                <p:tags r:id="rId2"/>
              </p:custDataLst>
            </p:nvPr>
          </p:nvSpPr>
          <p:spPr>
            <a:xfrm rot="10800000">
              <a:off x="16067" y="3264"/>
              <a:ext cx="878" cy="87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D4B49"/>
                </a:solidFill>
                <a:effectLst/>
                <a:uLnTx/>
                <a:uFillTx/>
                <a:latin typeface="微软雅黑"/>
                <a:ea typeface="微软雅黑"/>
                <a:cs typeface="+mn-ea"/>
                <a:sym typeface="微软雅黑"/>
              </a:endParaRPr>
            </a:p>
          </p:txBody>
        </p:sp>
        <p:sp>
          <p:nvSpPr>
            <p:cNvPr id="28" name="图形"/>
            <p:cNvSpPr/>
            <p:nvPr>
              <p:custDataLst>
                <p:tags r:id="rId3"/>
              </p:custDataLst>
            </p:nvPr>
          </p:nvSpPr>
          <p:spPr>
            <a:xfrm rot="5400000">
              <a:off x="16321" y="3571"/>
              <a:ext cx="459" cy="2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a:ea typeface="微软雅黑"/>
                <a:cs typeface="思源黑体旧字形 Light" panose="020B0300000000000000" charset="-128"/>
                <a:sym typeface="微软雅黑"/>
              </a:endParaRPr>
            </a:p>
          </p:txBody>
        </p:sp>
      </p:grpSp>
    </p:spTree>
    <p:custDataLst>
      <p:tags r:id="rId1"/>
    </p:custDataLst>
  </p:cSld>
  <p:clrMapOvr>
    <a:masterClrMapping/>
  </p:clrMapOvr>
  <p:transition advTm="2000">
    <p:checker/>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left)">
                                      <p:cBhvr>
                                        <p:cTn id="15" dur="500"/>
                                        <p:tgtEl>
                                          <p:spTgt spid="8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nimBg="1"/>
      <p:bldP spid="87" grpId="1" animBg="1"/>
      <p:bldP spid="18" grpId="0"/>
      <p:bldP spid="18" grpId="1"/>
      <p:bldP spid="26" grpId="0" bldLvl="0" animBg="1"/>
      <p:bldP spid="2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 y="5788027"/>
            <a:ext cx="2527300" cy="798195"/>
            <a:chOff x="0" y="9115"/>
            <a:chExt cx="3980" cy="1257"/>
          </a:xfrm>
        </p:grpSpPr>
        <p:sp>
          <p:nvSpPr>
            <p:cNvPr id="45"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0"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grpSp>
        <p:nvGrpSpPr>
          <p:cNvPr id="3" name="组合 2"/>
          <p:cNvGrpSpPr/>
          <p:nvPr/>
        </p:nvGrpSpPr>
        <p:grpSpPr>
          <a:xfrm flipH="1" flipV="1">
            <a:off x="9664701" y="2"/>
            <a:ext cx="2527300" cy="798195"/>
            <a:chOff x="0" y="9115"/>
            <a:chExt cx="3980" cy="1257"/>
          </a:xfrm>
        </p:grpSpPr>
        <p:sp>
          <p:nvSpPr>
            <p:cNvPr id="4"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5"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sp>
        <p:nvSpPr>
          <p:cNvPr id="118" name="图形"/>
          <p:cNvSpPr txBox="1"/>
          <p:nvPr>
            <p:custDataLst>
              <p:tags r:id="rId2"/>
            </p:custDataLst>
          </p:nvPr>
        </p:nvSpPr>
        <p:spPr>
          <a:xfrm>
            <a:off x="882267" y="681950"/>
            <a:ext cx="4577552" cy="942340"/>
          </a:xfrm>
          <a:prstGeom prst="rect">
            <a:avLst/>
          </a:prstGeom>
          <a:noFill/>
        </p:spPr>
        <p:txBody>
          <a:bodyPr wrap="square">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8800" b="1" dirty="0">
                <a:solidFill>
                  <a:schemeClr val="tx1">
                    <a:lumMod val="75000"/>
                    <a:lumOff val="25000"/>
                  </a:schemeClr>
                </a:solidFill>
                <a:effectLst/>
                <a:latin typeface="微软雅黑"/>
                <a:ea typeface="微软雅黑"/>
                <a:cs typeface="包图粗黑体" panose="02000800000000000000" charset="-122"/>
                <a:sym typeface="微软雅黑"/>
              </a:rPr>
              <a:t>c</a:t>
            </a:r>
            <a:r>
              <a:rPr lang="en-US" altLang="zh-CN" sz="6400" b="1" dirty="0">
                <a:solidFill>
                  <a:schemeClr val="tx1">
                    <a:lumMod val="75000"/>
                    <a:lumOff val="25000"/>
                  </a:schemeClr>
                </a:solidFill>
                <a:effectLst/>
                <a:latin typeface="微软雅黑"/>
                <a:ea typeface="微软雅黑"/>
                <a:cs typeface="包图粗黑体" panose="02000800000000000000" charset="-122"/>
                <a:sym typeface="微软雅黑"/>
              </a:rPr>
              <a:t>ontents</a:t>
            </a:r>
          </a:p>
          <a:p>
            <a:endParaRPr lang="zh-CN" altLang="en-US" sz="6400" b="1" dirty="0">
              <a:solidFill>
                <a:schemeClr val="tx1">
                  <a:lumMod val="75000"/>
                  <a:lumOff val="25000"/>
                </a:schemeClr>
              </a:solidFill>
              <a:effectLst/>
              <a:latin typeface="微软雅黑"/>
              <a:ea typeface="微软雅黑"/>
              <a:cs typeface="包图粗黑体" panose="02000800000000000000" charset="-122"/>
              <a:sym typeface="微软雅黑"/>
            </a:endParaRPr>
          </a:p>
        </p:txBody>
      </p:sp>
      <p:grpSp>
        <p:nvGrpSpPr>
          <p:cNvPr id="6" name="组合 5"/>
          <p:cNvGrpSpPr/>
          <p:nvPr>
            <p:custDataLst>
              <p:tags r:id="rId3"/>
            </p:custDataLst>
          </p:nvPr>
        </p:nvGrpSpPr>
        <p:grpSpPr>
          <a:xfrm>
            <a:off x="942975" y="2581910"/>
            <a:ext cx="10377171" cy="2360295"/>
            <a:chOff x="1485" y="4066"/>
            <a:chExt cx="16342" cy="3717"/>
          </a:xfrm>
        </p:grpSpPr>
        <p:grpSp>
          <p:nvGrpSpPr>
            <p:cNvPr id="130" name="组合 129"/>
            <p:cNvGrpSpPr/>
            <p:nvPr/>
          </p:nvGrpSpPr>
          <p:grpSpPr>
            <a:xfrm>
              <a:off x="1485" y="4066"/>
              <a:ext cx="7647" cy="1637"/>
              <a:chOff x="1485" y="4066"/>
              <a:chExt cx="7647" cy="1637"/>
            </a:xfrm>
          </p:grpSpPr>
          <p:grpSp>
            <p:nvGrpSpPr>
              <p:cNvPr id="97" name="组合 96"/>
              <p:cNvGrpSpPr/>
              <p:nvPr/>
            </p:nvGrpSpPr>
            <p:grpSpPr>
              <a:xfrm>
                <a:off x="1485" y="4066"/>
                <a:ext cx="7647" cy="1637"/>
                <a:chOff x="401" y="3700"/>
                <a:chExt cx="13515" cy="2894"/>
              </a:xfrm>
            </p:grpSpPr>
            <p:sp>
              <p:nvSpPr>
                <p:cNvPr id="98" name="矩形: 圆顶角 6"/>
                <p:cNvSpPr/>
                <p:nvPr>
                  <p:custDataLst>
                    <p:tags r:id="rId21"/>
                  </p:custDataLst>
                </p:nvPr>
              </p:nvSpPr>
              <p:spPr>
                <a:xfrm rot="16200000">
                  <a:off x="5711" y="-1611"/>
                  <a:ext cx="2894" cy="13515"/>
                </a:xfrm>
                <a:prstGeom prst="round2SameRect">
                  <a:avLst>
                    <a:gd name="adj1" fmla="val 50000"/>
                    <a:gd name="adj2" fmla="val 777"/>
                  </a:avLst>
                </a:prstGeom>
                <a:solidFill>
                  <a:sysClr val="window" lastClr="FFFFFF"/>
                </a:solidFill>
                <a:ln w="12700" cap="flat" cmpd="sng" algn="ctr">
                  <a:noFill/>
                  <a:prstDash val="solid"/>
                  <a:miter lim="800000"/>
                </a:ln>
                <a:effectLst>
                  <a:outerShdw blurRad="520700" dist="38100" dir="2700000" algn="tl" rotWithShape="0">
                    <a:srgbClr val="DB4E4B">
                      <a:alpha val="2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sp>
              <p:nvSpPr>
                <p:cNvPr id="99" name="椭圆 98"/>
                <p:cNvSpPr/>
                <p:nvPr>
                  <p:custDataLst>
                    <p:tags r:id="rId22"/>
                  </p:custDataLst>
                </p:nvPr>
              </p:nvSpPr>
              <p:spPr>
                <a:xfrm rot="16200000">
                  <a:off x="1012" y="4047"/>
                  <a:ext cx="2118" cy="2119"/>
                </a:xfrm>
                <a:prstGeom prst="ellipse">
                  <a:avLst/>
                </a:prstGeom>
                <a:gradFill>
                  <a:gsLst>
                    <a:gs pos="0">
                      <a:schemeClr val="bg1">
                        <a:alpha val="0"/>
                      </a:schemeClr>
                    </a:gs>
                    <a:gs pos="100000">
                      <a:srgbClr val="DB4E4B">
                        <a:alpha val="55000"/>
                      </a:srgbClr>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sp>
              <p:nvSpPr>
                <p:cNvPr id="100" name="椭圆 99"/>
                <p:cNvSpPr/>
                <p:nvPr>
                  <p:custDataLst>
                    <p:tags r:id="rId23"/>
                  </p:custDataLst>
                </p:nvPr>
              </p:nvSpPr>
              <p:spPr>
                <a:xfrm rot="16200000">
                  <a:off x="1227" y="4276"/>
                  <a:ext cx="1695" cy="1695"/>
                </a:xfrm>
                <a:prstGeom prst="ellipse">
                  <a:avLst/>
                </a:prstGeom>
                <a:solidFill>
                  <a:srgbClr val="DB4E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grpSp>
          <p:sp>
            <p:nvSpPr>
              <p:cNvPr id="120" name="文本框 119"/>
              <p:cNvSpPr txBox="1"/>
              <p:nvPr>
                <p:custDataLst>
                  <p:tags r:id="rId19"/>
                </p:custDataLst>
              </p:nvPr>
            </p:nvSpPr>
            <p:spPr>
              <a:xfrm>
                <a:off x="3150" y="4387"/>
                <a:ext cx="5641" cy="1115"/>
              </a:xfrm>
              <a:prstGeom prst="rect">
                <a:avLst/>
              </a:prstGeom>
              <a:noFill/>
            </p:spPr>
            <p:txBody>
              <a:bodyPr wrap="square" rtlCol="0" anchor="t">
                <a:spAutoFit/>
              </a:bodyPr>
              <a:lstStyle/>
              <a:p>
                <a:pPr algn="l"/>
                <a:r>
                  <a:rPr lang="en-US" altLang="zh-CN" sz="4000" b="1" dirty="0">
                    <a:solidFill>
                      <a:schemeClr val="tx1">
                        <a:lumMod val="85000"/>
                        <a:lumOff val="15000"/>
                      </a:schemeClr>
                    </a:solidFill>
                    <a:latin typeface="微软雅黑"/>
                    <a:ea typeface="微软雅黑"/>
                    <a:cs typeface="包图粗黑体" panose="02000800000000000000" charset="-122"/>
                    <a:sym typeface="微软雅黑"/>
                  </a:rPr>
                  <a:t>Add title text</a:t>
                </a:r>
                <a:endParaRPr lang="zh-CN" sz="4000" b="1" dirty="0">
                  <a:solidFill>
                    <a:schemeClr val="tx1">
                      <a:lumMod val="85000"/>
                      <a:lumOff val="15000"/>
                    </a:schemeClr>
                  </a:solidFill>
                  <a:latin typeface="微软雅黑"/>
                  <a:ea typeface="微软雅黑"/>
                  <a:cs typeface="包图粗黑体" panose="02000800000000000000" charset="-122"/>
                  <a:sym typeface="微软雅黑"/>
                </a:endParaRPr>
              </a:p>
            </p:txBody>
          </p:sp>
          <p:sp>
            <p:nvSpPr>
              <p:cNvPr id="125" name="文本框 124"/>
              <p:cNvSpPr txBox="1"/>
              <p:nvPr>
                <p:custDataLst>
                  <p:tags r:id="rId20"/>
                </p:custDataLst>
              </p:nvPr>
            </p:nvSpPr>
            <p:spPr>
              <a:xfrm>
                <a:off x="1919" y="4461"/>
                <a:ext cx="1108" cy="824"/>
              </a:xfrm>
              <a:prstGeom prst="rect">
                <a:avLst/>
              </a:prstGeom>
              <a:noFill/>
            </p:spPr>
            <p:txBody>
              <a:bodyPr wrap="square" rtlCol="0" anchor="t">
                <a:spAutoFit/>
              </a:bodyPr>
              <a:lstStyle/>
              <a:p>
                <a:r>
                  <a:rPr lang="en-US" altLang="zh-CN" sz="2800" b="1" dirty="0">
                    <a:solidFill>
                      <a:schemeClr val="bg1"/>
                    </a:solidFill>
                    <a:effectLst/>
                    <a:latin typeface="微软雅黑"/>
                    <a:ea typeface="微软雅黑"/>
                    <a:cs typeface="包图粗黑体" panose="02000800000000000000" charset="-122"/>
                    <a:sym typeface="微软雅黑"/>
                  </a:rPr>
                  <a:t>01</a:t>
                </a:r>
              </a:p>
            </p:txBody>
          </p:sp>
        </p:grpSp>
        <p:grpSp>
          <p:nvGrpSpPr>
            <p:cNvPr id="131" name="组合 130"/>
            <p:cNvGrpSpPr/>
            <p:nvPr/>
          </p:nvGrpSpPr>
          <p:grpSpPr>
            <a:xfrm>
              <a:off x="1485" y="6145"/>
              <a:ext cx="7647" cy="1637"/>
              <a:chOff x="1485" y="6145"/>
              <a:chExt cx="7647" cy="1637"/>
            </a:xfrm>
          </p:grpSpPr>
          <p:grpSp>
            <p:nvGrpSpPr>
              <p:cNvPr id="105" name="组合 104"/>
              <p:cNvGrpSpPr/>
              <p:nvPr/>
            </p:nvGrpSpPr>
            <p:grpSpPr>
              <a:xfrm>
                <a:off x="1485" y="6145"/>
                <a:ext cx="7647" cy="1637"/>
                <a:chOff x="401" y="3700"/>
                <a:chExt cx="13515" cy="2894"/>
              </a:xfrm>
            </p:grpSpPr>
            <p:sp>
              <p:nvSpPr>
                <p:cNvPr id="106" name="矩形: 圆顶角 6"/>
                <p:cNvSpPr/>
                <p:nvPr>
                  <p:custDataLst>
                    <p:tags r:id="rId16"/>
                  </p:custDataLst>
                </p:nvPr>
              </p:nvSpPr>
              <p:spPr>
                <a:xfrm rot="16200000">
                  <a:off x="5711" y="-1611"/>
                  <a:ext cx="2894" cy="13515"/>
                </a:xfrm>
                <a:prstGeom prst="round2SameRect">
                  <a:avLst>
                    <a:gd name="adj1" fmla="val 50000"/>
                    <a:gd name="adj2" fmla="val 777"/>
                  </a:avLst>
                </a:prstGeom>
                <a:solidFill>
                  <a:sysClr val="window" lastClr="FFFFFF"/>
                </a:solidFill>
                <a:ln w="12700" cap="flat" cmpd="sng" algn="ctr">
                  <a:noFill/>
                  <a:prstDash val="solid"/>
                  <a:miter lim="800000"/>
                </a:ln>
                <a:effectLst>
                  <a:outerShdw blurRad="520700" dist="38100" dir="2700000" algn="tl" rotWithShape="0">
                    <a:srgbClr val="DB4E4B">
                      <a:alpha val="2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sp>
              <p:nvSpPr>
                <p:cNvPr id="107" name="椭圆 106"/>
                <p:cNvSpPr/>
                <p:nvPr>
                  <p:custDataLst>
                    <p:tags r:id="rId17"/>
                  </p:custDataLst>
                </p:nvPr>
              </p:nvSpPr>
              <p:spPr>
                <a:xfrm rot="16200000">
                  <a:off x="1012" y="4047"/>
                  <a:ext cx="2118" cy="2119"/>
                </a:xfrm>
                <a:prstGeom prst="ellipse">
                  <a:avLst/>
                </a:prstGeom>
                <a:gradFill>
                  <a:gsLst>
                    <a:gs pos="0">
                      <a:schemeClr val="bg1">
                        <a:alpha val="0"/>
                      </a:schemeClr>
                    </a:gs>
                    <a:gs pos="100000">
                      <a:srgbClr val="FFDE8E"/>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sp>
              <p:nvSpPr>
                <p:cNvPr id="108" name="椭圆 107"/>
                <p:cNvSpPr/>
                <p:nvPr>
                  <p:custDataLst>
                    <p:tags r:id="rId18"/>
                  </p:custDataLst>
                </p:nvPr>
              </p:nvSpPr>
              <p:spPr>
                <a:xfrm rot="16200000">
                  <a:off x="1227" y="4276"/>
                  <a:ext cx="1695" cy="1695"/>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grpSp>
          <p:sp>
            <p:nvSpPr>
              <p:cNvPr id="121" name="文本框 120"/>
              <p:cNvSpPr txBox="1"/>
              <p:nvPr>
                <p:custDataLst>
                  <p:tags r:id="rId14"/>
                </p:custDataLst>
              </p:nvPr>
            </p:nvSpPr>
            <p:spPr>
              <a:xfrm>
                <a:off x="3150" y="6427"/>
                <a:ext cx="5641" cy="1115"/>
              </a:xfrm>
              <a:prstGeom prst="rect">
                <a:avLst/>
              </a:prstGeom>
              <a:noFill/>
            </p:spPr>
            <p:txBody>
              <a:bodyPr wrap="square" rtlCol="0" anchor="t">
                <a:spAutoFit/>
              </a:bodyPr>
              <a:lstStyle/>
              <a:p>
                <a:pPr lvl="0" algn="l">
                  <a:buClrTx/>
                  <a:buSzTx/>
                  <a:buFontTx/>
                </a:pPr>
                <a:r>
                  <a:rPr lang="en-US" altLang="zh-CN" sz="4000" b="1" dirty="0">
                    <a:solidFill>
                      <a:schemeClr val="tx1">
                        <a:lumMod val="85000"/>
                        <a:lumOff val="15000"/>
                      </a:schemeClr>
                    </a:solidFill>
                    <a:latin typeface="微软雅黑"/>
                    <a:ea typeface="微软雅黑"/>
                    <a:cs typeface="包图粗黑体" panose="02000800000000000000" charset="-122"/>
                    <a:sym typeface="微软雅黑"/>
                  </a:rPr>
                  <a:t>Add title text</a:t>
                </a:r>
                <a:endParaRPr lang="zh-CN" sz="4000" b="1" dirty="0">
                  <a:solidFill>
                    <a:schemeClr val="tx1">
                      <a:lumMod val="85000"/>
                      <a:lumOff val="15000"/>
                    </a:schemeClr>
                  </a:solidFill>
                  <a:latin typeface="微软雅黑"/>
                  <a:ea typeface="微软雅黑"/>
                  <a:cs typeface="包图粗黑体" panose="02000800000000000000" charset="-122"/>
                  <a:sym typeface="微软雅黑"/>
                </a:endParaRPr>
              </a:p>
            </p:txBody>
          </p:sp>
          <p:sp>
            <p:nvSpPr>
              <p:cNvPr id="126" name="文本框 125"/>
              <p:cNvSpPr txBox="1"/>
              <p:nvPr>
                <p:custDataLst>
                  <p:tags r:id="rId15"/>
                </p:custDataLst>
              </p:nvPr>
            </p:nvSpPr>
            <p:spPr>
              <a:xfrm>
                <a:off x="1919" y="6541"/>
                <a:ext cx="1108" cy="824"/>
              </a:xfrm>
              <a:prstGeom prst="rect">
                <a:avLst/>
              </a:prstGeom>
              <a:noFill/>
            </p:spPr>
            <p:txBody>
              <a:bodyPr wrap="square" rtlCol="0" anchor="t">
                <a:spAutoFit/>
              </a:bodyPr>
              <a:lstStyle/>
              <a:p>
                <a:r>
                  <a:rPr lang="en-US" altLang="zh-CN" sz="2800" b="1" dirty="0">
                    <a:solidFill>
                      <a:schemeClr val="bg1"/>
                    </a:solidFill>
                    <a:effectLst/>
                    <a:latin typeface="微软雅黑"/>
                    <a:ea typeface="微软雅黑"/>
                    <a:cs typeface="包图粗黑体" panose="02000800000000000000" charset="-122"/>
                    <a:sym typeface="微软雅黑"/>
                  </a:rPr>
                  <a:t>03</a:t>
                </a:r>
              </a:p>
            </p:txBody>
          </p:sp>
        </p:grpSp>
        <p:grpSp>
          <p:nvGrpSpPr>
            <p:cNvPr id="133" name="组合 132"/>
            <p:cNvGrpSpPr/>
            <p:nvPr/>
          </p:nvGrpSpPr>
          <p:grpSpPr>
            <a:xfrm>
              <a:off x="10180" y="4066"/>
              <a:ext cx="7647" cy="1637"/>
              <a:chOff x="10180" y="4066"/>
              <a:chExt cx="7647" cy="1637"/>
            </a:xfrm>
          </p:grpSpPr>
          <p:grpSp>
            <p:nvGrpSpPr>
              <p:cNvPr id="109" name="组合 108"/>
              <p:cNvGrpSpPr/>
              <p:nvPr/>
            </p:nvGrpSpPr>
            <p:grpSpPr>
              <a:xfrm>
                <a:off x="10180" y="4066"/>
                <a:ext cx="7647" cy="1637"/>
                <a:chOff x="401" y="3700"/>
                <a:chExt cx="13515" cy="2894"/>
              </a:xfrm>
            </p:grpSpPr>
            <p:sp>
              <p:nvSpPr>
                <p:cNvPr id="110" name="矩形: 圆顶角 6"/>
                <p:cNvSpPr/>
                <p:nvPr>
                  <p:custDataLst>
                    <p:tags r:id="rId11"/>
                  </p:custDataLst>
                </p:nvPr>
              </p:nvSpPr>
              <p:spPr>
                <a:xfrm rot="16200000">
                  <a:off x="5711" y="-1611"/>
                  <a:ext cx="2894" cy="13515"/>
                </a:xfrm>
                <a:prstGeom prst="round2SameRect">
                  <a:avLst>
                    <a:gd name="adj1" fmla="val 50000"/>
                    <a:gd name="adj2" fmla="val 777"/>
                  </a:avLst>
                </a:prstGeom>
                <a:solidFill>
                  <a:sysClr val="window" lastClr="FFFFFF"/>
                </a:solidFill>
                <a:ln w="12700" cap="flat" cmpd="sng" algn="ctr">
                  <a:noFill/>
                  <a:prstDash val="solid"/>
                  <a:miter lim="800000"/>
                </a:ln>
                <a:effectLst>
                  <a:outerShdw blurRad="520700" dist="38100" dir="2700000" algn="tl" rotWithShape="0">
                    <a:srgbClr val="DB4E4B">
                      <a:alpha val="2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sp>
              <p:nvSpPr>
                <p:cNvPr id="111" name="椭圆 110"/>
                <p:cNvSpPr/>
                <p:nvPr>
                  <p:custDataLst>
                    <p:tags r:id="rId12"/>
                  </p:custDataLst>
                </p:nvPr>
              </p:nvSpPr>
              <p:spPr>
                <a:xfrm rot="16200000">
                  <a:off x="1012" y="4047"/>
                  <a:ext cx="2118" cy="2119"/>
                </a:xfrm>
                <a:prstGeom prst="ellipse">
                  <a:avLst/>
                </a:prstGeom>
                <a:gradFill>
                  <a:gsLst>
                    <a:gs pos="0">
                      <a:schemeClr val="bg1">
                        <a:alpha val="0"/>
                      </a:schemeClr>
                    </a:gs>
                    <a:gs pos="100000">
                      <a:srgbClr val="FFDE8E"/>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sp>
              <p:nvSpPr>
                <p:cNvPr id="112" name="椭圆 111"/>
                <p:cNvSpPr/>
                <p:nvPr>
                  <p:custDataLst>
                    <p:tags r:id="rId13"/>
                  </p:custDataLst>
                </p:nvPr>
              </p:nvSpPr>
              <p:spPr>
                <a:xfrm rot="16200000">
                  <a:off x="1227" y="4276"/>
                  <a:ext cx="1695" cy="1695"/>
                </a:xfrm>
                <a:prstGeom prst="ellipse">
                  <a:avLst/>
                </a:prstGeom>
                <a:solidFill>
                  <a:srgbClr val="FFC000"/>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grpSp>
          <p:sp>
            <p:nvSpPr>
              <p:cNvPr id="123" name="文本框 122"/>
              <p:cNvSpPr txBox="1"/>
              <p:nvPr>
                <p:custDataLst>
                  <p:tags r:id="rId9"/>
                </p:custDataLst>
              </p:nvPr>
            </p:nvSpPr>
            <p:spPr>
              <a:xfrm>
                <a:off x="11725" y="4347"/>
                <a:ext cx="5641" cy="1115"/>
              </a:xfrm>
              <a:prstGeom prst="rect">
                <a:avLst/>
              </a:prstGeom>
              <a:noFill/>
            </p:spPr>
            <p:txBody>
              <a:bodyPr wrap="square" rtlCol="0" anchor="t">
                <a:spAutoFit/>
              </a:bodyPr>
              <a:lstStyle/>
              <a:p>
                <a:pPr lvl="0" algn="l">
                  <a:buClrTx/>
                  <a:buSzTx/>
                  <a:buFontTx/>
                </a:pPr>
                <a:r>
                  <a:rPr lang="en-US" altLang="zh-CN" sz="4000" b="1" dirty="0">
                    <a:solidFill>
                      <a:schemeClr val="tx1">
                        <a:lumMod val="85000"/>
                        <a:lumOff val="15000"/>
                      </a:schemeClr>
                    </a:solidFill>
                    <a:latin typeface="微软雅黑"/>
                    <a:ea typeface="微软雅黑"/>
                    <a:cs typeface="包图粗黑体" panose="02000800000000000000" charset="-122"/>
                    <a:sym typeface="微软雅黑"/>
                  </a:rPr>
                  <a:t>Add title text</a:t>
                </a:r>
                <a:endParaRPr lang="zh-CN" sz="4000" b="1" dirty="0">
                  <a:solidFill>
                    <a:schemeClr val="tx1">
                      <a:lumMod val="85000"/>
                      <a:lumOff val="15000"/>
                    </a:schemeClr>
                  </a:solidFill>
                  <a:latin typeface="微软雅黑"/>
                  <a:ea typeface="微软雅黑"/>
                  <a:cs typeface="包图粗黑体" panose="02000800000000000000" charset="-122"/>
                  <a:sym typeface="微软雅黑"/>
                </a:endParaRPr>
              </a:p>
            </p:txBody>
          </p:sp>
          <p:sp>
            <p:nvSpPr>
              <p:cNvPr id="128" name="文本框 127"/>
              <p:cNvSpPr txBox="1"/>
              <p:nvPr>
                <p:custDataLst>
                  <p:tags r:id="rId10"/>
                </p:custDataLst>
              </p:nvPr>
            </p:nvSpPr>
            <p:spPr>
              <a:xfrm>
                <a:off x="10617" y="4450"/>
                <a:ext cx="1108" cy="824"/>
              </a:xfrm>
              <a:prstGeom prst="rect">
                <a:avLst/>
              </a:prstGeom>
              <a:noFill/>
            </p:spPr>
            <p:txBody>
              <a:bodyPr wrap="square" rtlCol="0" anchor="t">
                <a:spAutoFit/>
              </a:bodyPr>
              <a:lstStyle/>
              <a:p>
                <a:r>
                  <a:rPr lang="en-US" altLang="zh-CN" sz="2800" b="1" dirty="0">
                    <a:solidFill>
                      <a:schemeClr val="bg1"/>
                    </a:solidFill>
                    <a:effectLst/>
                    <a:latin typeface="微软雅黑"/>
                    <a:ea typeface="微软雅黑"/>
                    <a:cs typeface="包图粗黑体" panose="02000800000000000000" charset="-122"/>
                    <a:sym typeface="微软雅黑"/>
                  </a:rPr>
                  <a:t>02</a:t>
                </a:r>
              </a:p>
            </p:txBody>
          </p:sp>
        </p:grpSp>
        <p:grpSp>
          <p:nvGrpSpPr>
            <p:cNvPr id="134" name="组合 133"/>
            <p:cNvGrpSpPr/>
            <p:nvPr/>
          </p:nvGrpSpPr>
          <p:grpSpPr>
            <a:xfrm>
              <a:off x="10180" y="6146"/>
              <a:ext cx="7647" cy="1637"/>
              <a:chOff x="10180" y="6146"/>
              <a:chExt cx="7647" cy="1637"/>
            </a:xfrm>
          </p:grpSpPr>
          <p:grpSp>
            <p:nvGrpSpPr>
              <p:cNvPr id="113" name="组合 112"/>
              <p:cNvGrpSpPr/>
              <p:nvPr/>
            </p:nvGrpSpPr>
            <p:grpSpPr>
              <a:xfrm>
                <a:off x="10180" y="6146"/>
                <a:ext cx="7647" cy="1637"/>
                <a:chOff x="401" y="3700"/>
                <a:chExt cx="13515" cy="2894"/>
              </a:xfrm>
            </p:grpSpPr>
            <p:sp>
              <p:nvSpPr>
                <p:cNvPr id="114" name="矩形: 圆顶角 6"/>
                <p:cNvSpPr/>
                <p:nvPr>
                  <p:custDataLst>
                    <p:tags r:id="rId6"/>
                  </p:custDataLst>
                </p:nvPr>
              </p:nvSpPr>
              <p:spPr>
                <a:xfrm rot="16200000">
                  <a:off x="5711" y="-1611"/>
                  <a:ext cx="2894" cy="13515"/>
                </a:xfrm>
                <a:prstGeom prst="round2SameRect">
                  <a:avLst>
                    <a:gd name="adj1" fmla="val 50000"/>
                    <a:gd name="adj2" fmla="val 777"/>
                  </a:avLst>
                </a:prstGeom>
                <a:solidFill>
                  <a:sysClr val="window" lastClr="FFFFFF"/>
                </a:solidFill>
                <a:ln w="12700" cap="flat" cmpd="sng" algn="ctr">
                  <a:noFill/>
                  <a:prstDash val="solid"/>
                  <a:miter lim="800000"/>
                </a:ln>
                <a:effectLst>
                  <a:outerShdw blurRad="520700" dist="38100" dir="2700000" algn="tl" rotWithShape="0">
                    <a:srgbClr val="DB4E4B">
                      <a:alpha val="21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sp>
              <p:nvSpPr>
                <p:cNvPr id="115" name="椭圆 114"/>
                <p:cNvSpPr/>
                <p:nvPr>
                  <p:custDataLst>
                    <p:tags r:id="rId7"/>
                  </p:custDataLst>
                </p:nvPr>
              </p:nvSpPr>
              <p:spPr>
                <a:xfrm rot="16200000">
                  <a:off x="1012" y="4047"/>
                  <a:ext cx="2118" cy="2119"/>
                </a:xfrm>
                <a:prstGeom prst="ellipse">
                  <a:avLst/>
                </a:prstGeom>
                <a:gradFill>
                  <a:gsLst>
                    <a:gs pos="0">
                      <a:schemeClr val="bg1">
                        <a:alpha val="0"/>
                      </a:schemeClr>
                    </a:gs>
                    <a:gs pos="100000">
                      <a:srgbClr val="DB4E4B">
                        <a:alpha val="55000"/>
                      </a:srgbClr>
                    </a:gs>
                  </a:gsLst>
                  <a:lin ang="135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sp>
              <p:nvSpPr>
                <p:cNvPr id="116" name="椭圆 115"/>
                <p:cNvSpPr/>
                <p:nvPr>
                  <p:custDataLst>
                    <p:tags r:id="rId8"/>
                  </p:custDataLst>
                </p:nvPr>
              </p:nvSpPr>
              <p:spPr>
                <a:xfrm rot="16200000">
                  <a:off x="1227" y="4276"/>
                  <a:ext cx="1695" cy="1695"/>
                </a:xfrm>
                <a:prstGeom prst="ellipse">
                  <a:avLst/>
                </a:prstGeom>
                <a:solidFill>
                  <a:srgbClr val="DB4E4B"/>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1" i="0" u="none" strike="noStrike" kern="0" cap="none" spc="0" normalizeH="0" baseline="0" noProof="0" dirty="0">
                    <a:ln>
                      <a:noFill/>
                    </a:ln>
                    <a:solidFill>
                      <a:prstClr val="white"/>
                    </a:solidFill>
                    <a:effectLst/>
                    <a:uLnTx/>
                    <a:uFillTx/>
                    <a:latin typeface="微软雅黑"/>
                    <a:ea typeface="微软雅黑"/>
                    <a:cs typeface="包图粗黑体" panose="02000800000000000000" charset="-122"/>
                    <a:sym typeface="微软雅黑"/>
                  </a:endParaRPr>
                </a:p>
              </p:txBody>
            </p:sp>
          </p:grpSp>
          <p:sp>
            <p:nvSpPr>
              <p:cNvPr id="124" name="文本框 123"/>
              <p:cNvSpPr txBox="1"/>
              <p:nvPr>
                <p:custDataLst>
                  <p:tags r:id="rId4"/>
                </p:custDataLst>
              </p:nvPr>
            </p:nvSpPr>
            <p:spPr>
              <a:xfrm>
                <a:off x="11725" y="6446"/>
                <a:ext cx="5641" cy="1115"/>
              </a:xfrm>
              <a:prstGeom prst="rect">
                <a:avLst/>
              </a:prstGeom>
              <a:noFill/>
            </p:spPr>
            <p:txBody>
              <a:bodyPr wrap="square" rtlCol="0" anchor="t">
                <a:spAutoFit/>
              </a:bodyPr>
              <a:lstStyle/>
              <a:p>
                <a:pPr lvl="0" algn="l">
                  <a:buClrTx/>
                  <a:buSzTx/>
                  <a:buFontTx/>
                </a:pPr>
                <a:r>
                  <a:rPr lang="en-US" altLang="zh-CN" sz="4000" b="1" dirty="0">
                    <a:solidFill>
                      <a:schemeClr val="tx1">
                        <a:lumMod val="85000"/>
                        <a:lumOff val="15000"/>
                      </a:schemeClr>
                    </a:solidFill>
                    <a:latin typeface="微软雅黑"/>
                    <a:ea typeface="微软雅黑"/>
                    <a:cs typeface="包图粗黑体" panose="02000800000000000000" charset="-122"/>
                    <a:sym typeface="微软雅黑"/>
                  </a:rPr>
                  <a:t>Add title text</a:t>
                </a:r>
                <a:endParaRPr lang="zh-CN" sz="4000" b="1" dirty="0">
                  <a:solidFill>
                    <a:schemeClr val="tx1">
                      <a:lumMod val="85000"/>
                      <a:lumOff val="15000"/>
                    </a:schemeClr>
                  </a:solidFill>
                  <a:latin typeface="微软雅黑"/>
                  <a:ea typeface="微软雅黑"/>
                  <a:cs typeface="包图粗黑体" panose="02000800000000000000" charset="-122"/>
                  <a:sym typeface="微软雅黑"/>
                </a:endParaRPr>
              </a:p>
            </p:txBody>
          </p:sp>
          <p:sp>
            <p:nvSpPr>
              <p:cNvPr id="129" name="文本框 128"/>
              <p:cNvSpPr txBox="1"/>
              <p:nvPr>
                <p:custDataLst>
                  <p:tags r:id="rId5"/>
                </p:custDataLst>
              </p:nvPr>
            </p:nvSpPr>
            <p:spPr>
              <a:xfrm>
                <a:off x="10616" y="6532"/>
                <a:ext cx="1108" cy="824"/>
              </a:xfrm>
              <a:prstGeom prst="rect">
                <a:avLst/>
              </a:prstGeom>
              <a:noFill/>
            </p:spPr>
            <p:txBody>
              <a:bodyPr wrap="square" rtlCol="0" anchor="t">
                <a:spAutoFit/>
              </a:bodyPr>
              <a:lstStyle/>
              <a:p>
                <a:r>
                  <a:rPr lang="en-US" altLang="zh-CN" sz="2800" b="1" dirty="0">
                    <a:solidFill>
                      <a:schemeClr val="bg1"/>
                    </a:solidFill>
                    <a:effectLst/>
                    <a:latin typeface="微软雅黑"/>
                    <a:ea typeface="微软雅黑"/>
                    <a:cs typeface="包图粗黑体" panose="02000800000000000000" charset="-122"/>
                    <a:sym typeface="微软雅黑"/>
                  </a:rPr>
                  <a:t>04</a:t>
                </a:r>
              </a:p>
            </p:txBody>
          </p:sp>
        </p:grpSp>
      </p:grpSp>
      <p:sp>
        <p:nvSpPr>
          <p:cNvPr id="87" name="任意多边形: 形状 12"/>
          <p:cNvSpPr/>
          <p:nvPr/>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sp>
        <p:nvSpPr>
          <p:cNvPr id="7" name="任意多边形: 形状 12"/>
          <p:cNvSpPr/>
          <p:nvPr/>
        </p:nvSpPr>
        <p:spPr>
          <a:xfrm flipH="1">
            <a:off x="636" y="2"/>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EEA8A8"/>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sp>
        <p:nvSpPr>
          <p:cNvPr id="42" name="TextBox 9">
            <a:extLst>
              <a:ext uri="{FF2B5EF4-FFF2-40B4-BE49-F238E27FC236}">
                <a16:creationId xmlns:a16="http://schemas.microsoft.com/office/drawing/2014/main" id="{FF11A90E-4E60-197F-DCE6-A43776017FDA}"/>
              </a:ext>
            </a:extLst>
          </p:cNvPr>
          <p:cNvSpPr txBox="1"/>
          <p:nvPr/>
        </p:nvSpPr>
        <p:spPr>
          <a:xfrm>
            <a:off x="1" y="0"/>
            <a:ext cx="453651" cy="123111"/>
          </a:xfrm>
          <a:prstGeom prst="rect">
            <a:avLst/>
          </a:prstGeom>
          <a:noFill/>
        </p:spPr>
        <p:txBody>
          <a:bodyPr wrap="square" rtlCol="0">
            <a:spAutoFit/>
          </a:bodyPr>
          <a:lstStyle/>
          <a:p>
            <a:pPr>
              <a:lnSpc>
                <a:spcPct val="200000"/>
              </a:lnSpc>
            </a:pPr>
            <a:r>
              <a:rPr lang="en-US" altLang="zh-CN" sz="100" dirty="0">
                <a:noFill/>
                <a:latin typeface="微软雅黑" panose="020B0503020204020204" pitchFamily="34" charset="-122"/>
                <a:ea typeface="微软雅黑" panose="020B0503020204020204" pitchFamily="34" charset="-122"/>
              </a:rPr>
              <a:t>PPT</a:t>
            </a:r>
            <a:r>
              <a:rPr lang="zh-CN" altLang="en-US" sz="100" dirty="0">
                <a:noFill/>
                <a:latin typeface="微软雅黑" panose="020B0503020204020204" pitchFamily="34" charset="-122"/>
                <a:ea typeface="微软雅黑" panose="020B0503020204020204" pitchFamily="34" charset="-122"/>
              </a:rPr>
              <a:t>下载 </a:t>
            </a:r>
            <a:r>
              <a:rPr lang="en-US" altLang="zh-CN" sz="100" dirty="0">
                <a:noFill/>
                <a:latin typeface="微软雅黑" panose="020B0503020204020204" pitchFamily="34" charset="-122"/>
                <a:ea typeface="微软雅黑" panose="020B0503020204020204" pitchFamily="34" charset="-122"/>
              </a:rPr>
              <a:t>http://www.freeppt7.com/xiazai/</a:t>
            </a:r>
          </a:p>
        </p:txBody>
      </p:sp>
    </p:spTree>
    <p:custDataLst>
      <p:tags r:id="rId1"/>
    </p:custDataLst>
  </p:cSld>
  <p:clrMapOvr>
    <a:masterClrMapping/>
  </p:clrMapOvr>
  <p:transition advTm="2000">
    <p:wheel spokes="2"/>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nimBg="1"/>
      <p:bldP spid="87" grpId="1" animBg="1"/>
      <p:bldP spid="7" grpId="0" bldLvl="0" animBg="1"/>
      <p:bldP spid="7"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图形"/>
          <p:cNvGrpSpPr/>
          <p:nvPr>
            <p:custDataLst>
              <p:tags r:id="rId2"/>
            </p:custDataLst>
          </p:nvPr>
        </p:nvGrpSpPr>
        <p:grpSpPr>
          <a:xfrm>
            <a:off x="1325880" y="1783715"/>
            <a:ext cx="9794240" cy="3921125"/>
            <a:chOff x="2088" y="2809"/>
            <a:chExt cx="15424" cy="6175"/>
          </a:xfrm>
        </p:grpSpPr>
        <p:grpSp>
          <p:nvGrpSpPr>
            <p:cNvPr id="13315" name="图形"/>
            <p:cNvGrpSpPr/>
            <p:nvPr/>
          </p:nvGrpSpPr>
          <p:grpSpPr bwMode="auto">
            <a:xfrm>
              <a:off x="2088" y="2809"/>
              <a:ext cx="2385" cy="2638"/>
              <a:chOff x="0" y="0"/>
              <a:chExt cx="1571222" cy="1738647"/>
            </a:xfrm>
            <a:solidFill>
              <a:schemeClr val="tx2"/>
            </a:solidFill>
          </p:grpSpPr>
          <p:sp>
            <p:nvSpPr>
              <p:cNvPr id="13321" name="图形"/>
              <p:cNvSpPr>
                <a:spLocks noChangeArrowheads="1"/>
              </p:cNvSpPr>
              <p:nvPr>
                <p:custDataLst>
                  <p:tags r:id="rId19"/>
                </p:custDataLst>
              </p:nvPr>
            </p:nvSpPr>
            <p:spPr bwMode="auto">
              <a:xfrm>
                <a:off x="0" y="0"/>
                <a:ext cx="1571222" cy="1571222"/>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3322" name="图形"/>
              <p:cNvSpPr>
                <a:spLocks noChangeArrowheads="1"/>
              </p:cNvSpPr>
              <p:nvPr>
                <p:custDataLst>
                  <p:tags r:id="rId20"/>
                </p:custDataLst>
              </p:nvPr>
            </p:nvSpPr>
            <p:spPr bwMode="auto">
              <a:xfrm flipV="1">
                <a:off x="547351" y="1429554"/>
                <a:ext cx="476519" cy="309093"/>
              </a:xfrm>
              <a:prstGeom prst="triangle">
                <a:avLst>
                  <a:gd name="adj" fmla="val 50000"/>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p>
                <a:pPr algn="ctr"/>
                <a:endParaRPr lang="zh-CN" altLang="zh-CN">
                  <a:solidFill>
                    <a:schemeClr val="tx1">
                      <a:lumMod val="75000"/>
                      <a:lumOff val="25000"/>
                    </a:schemeClr>
                  </a:solidFill>
                  <a:latin typeface="微软雅黑"/>
                  <a:ea typeface="微软雅黑"/>
                  <a:cs typeface="思源黑体旧字形 Light" panose="020B0300000000000000" charset="-128"/>
                  <a:sym typeface="微软雅黑"/>
                </a:endParaRPr>
              </a:p>
            </p:txBody>
          </p:sp>
        </p:grpSp>
        <p:sp>
          <p:nvSpPr>
            <p:cNvPr id="13316" name="图形"/>
            <p:cNvSpPr>
              <a:spLocks noChangeArrowheads="1"/>
            </p:cNvSpPr>
            <p:nvPr>
              <p:custDataLst>
                <p:tags r:id="rId3"/>
              </p:custDataLst>
            </p:nvPr>
          </p:nvSpPr>
          <p:spPr bwMode="auto">
            <a:xfrm>
              <a:off x="4798" y="3980"/>
              <a:ext cx="3437" cy="842"/>
            </a:xfrm>
            <a:prstGeom prst="roundRect">
              <a:avLst>
                <a:gd name="adj" fmla="val 16667"/>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anchor="ctr"/>
            <a:lstStyle/>
            <a:p>
              <a:pPr algn="ctr"/>
              <a:endParaRPr lang="zh-CN" altLang="zh-CN">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3317" name="图形"/>
            <p:cNvSpPr>
              <a:spLocks noChangeArrowheads="1"/>
            </p:cNvSpPr>
            <p:nvPr>
              <p:custDataLst>
                <p:tags r:id="rId4"/>
              </p:custDataLst>
            </p:nvPr>
          </p:nvSpPr>
          <p:spPr bwMode="auto">
            <a:xfrm>
              <a:off x="4790" y="3964"/>
              <a:ext cx="3293" cy="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auto">
                <a:lnSpc>
                  <a:spcPct val="120000"/>
                </a:lnSpc>
                <a:spcBef>
                  <a:spcPts val="0"/>
                </a:spcBef>
                <a:spcAft>
                  <a:spcPts val="0"/>
                </a:spcAft>
              </a:pPr>
              <a:r>
                <a:rPr lang="en-US" altLang="zh-CN" sz="2400" dirty="0">
                  <a:solidFill>
                    <a:schemeClr val="bg1"/>
                  </a:solidFill>
                  <a:latin typeface="微软雅黑"/>
                  <a:ea typeface="微软雅黑"/>
                  <a:cs typeface="思源黑体旧字形 Light" panose="020B0300000000000000" charset="-128"/>
                  <a:sym typeface="微软雅黑"/>
                </a:rPr>
                <a:t>Add title text</a:t>
              </a:r>
              <a:endParaRPr lang="zh-CN" altLang="en-US" sz="2400" b="1" dirty="0">
                <a:solidFill>
                  <a:schemeClr val="bg1"/>
                </a:solidFill>
                <a:latin typeface="微软雅黑"/>
                <a:ea typeface="微软雅黑"/>
                <a:cs typeface="思源黑体旧字形 Light" panose="020B0300000000000000" charset="-128"/>
                <a:sym typeface="微软雅黑"/>
              </a:endParaRPr>
            </a:p>
          </p:txBody>
        </p:sp>
        <p:sp>
          <p:nvSpPr>
            <p:cNvPr id="13318" name="图形"/>
            <p:cNvSpPr>
              <a:spLocks noChangeArrowheads="1"/>
            </p:cNvSpPr>
            <p:nvPr>
              <p:custDataLst>
                <p:tags r:id="rId5"/>
              </p:custDataLst>
            </p:nvPr>
          </p:nvSpPr>
          <p:spPr bwMode="auto">
            <a:xfrm>
              <a:off x="2088" y="5672"/>
              <a:ext cx="7305" cy="26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50000"/>
                </a:lnSpc>
              </a:pPr>
              <a:r>
                <a:rPr lang="en-US" altLang="zh-CN" sz="1400" dirty="0">
                  <a:solidFill>
                    <a:schemeClr val="tx1"/>
                  </a:solidFill>
                  <a:uFillTx/>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content, content to match the title. </a:t>
              </a:r>
              <a:r>
                <a:rPr lang="en-US" altLang="zh-CN" sz="1400" dirty="0">
                  <a:latin typeface="微软雅黑"/>
                  <a:ea typeface="微软雅黑"/>
                  <a:cs typeface="思源黑体旧字形 Light" panose="020B0300000000000000" charset="-128"/>
                  <a:sym typeface="微软雅黑"/>
                </a:rPr>
                <a:t>Click here to add content, content to match the title. Click here to add content, content to match the title. </a:t>
              </a:r>
              <a:endParaRPr lang="zh-CN" altLang="en-US" sz="1400" dirty="0">
                <a:solidFill>
                  <a:schemeClr val="tx1"/>
                </a:solidFill>
                <a:uFillTx/>
                <a:latin typeface="微软雅黑"/>
                <a:ea typeface="微软雅黑"/>
                <a:cs typeface="思源黑体旧字形 Light" panose="020B0300000000000000" charset="-128"/>
                <a:sym typeface="微软雅黑"/>
              </a:endParaRPr>
            </a:p>
          </p:txBody>
        </p:sp>
        <p:pic>
          <p:nvPicPr>
            <p:cNvPr id="13319" name="图形"/>
            <p:cNvPicPr>
              <a:picLocks noChangeAspect="1" noChangeArrowheads="1"/>
            </p:cNvPicPr>
            <p:nvPr>
              <p:custDataLst>
                <p:tags r:id="rId6"/>
              </p:custDataLst>
            </p:nvPr>
          </p:nvPicPr>
          <p:blipFill>
            <a:blip r:embed="rId22">
              <a:extLst>
                <a:ext uri="{28A0092B-C50C-407E-A947-70E740481C1C}">
                  <a14:useLocalDpi xmlns:a14="http://schemas.microsoft.com/office/drawing/2010/main" val="0"/>
                </a:ext>
              </a:extLst>
            </a:blip>
            <a:srcRect/>
            <a:stretch>
              <a:fillRect/>
            </a:stretch>
          </p:blipFill>
          <p:spPr bwMode="auto">
            <a:xfrm>
              <a:off x="2583" y="3389"/>
              <a:ext cx="1393" cy="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图形"/>
            <p:cNvSpPr txBox="1"/>
            <p:nvPr>
              <p:custDataLst>
                <p:tags r:id="rId7"/>
              </p:custDataLst>
            </p:nvPr>
          </p:nvSpPr>
          <p:spPr>
            <a:xfrm>
              <a:off x="12233" y="2869"/>
              <a:ext cx="2727" cy="625"/>
            </a:xfrm>
            <a:prstGeom prst="rect">
              <a:avLst/>
            </a:prstGeom>
            <a:noFill/>
          </p:spPr>
          <p:txBody>
            <a:bodyPr wrap="square" rtlCol="0">
              <a:spAutoFit/>
            </a:bodyPr>
            <a:lstStyle/>
            <a:p>
              <a:pPr algn="l" fontAlgn="auto">
                <a:lnSpc>
                  <a:spcPct val="120000"/>
                </a:lnSpc>
                <a:spcBef>
                  <a:spcPts val="0"/>
                </a:spcBef>
                <a:spcAft>
                  <a:spcPts val="0"/>
                </a:spcAft>
              </a:pPr>
              <a:r>
                <a:rPr lang="en-US" altLang="zh-CN"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b="1"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24" name="图形"/>
            <p:cNvSpPr txBox="1"/>
            <p:nvPr>
              <p:custDataLst>
                <p:tags r:id="rId8"/>
              </p:custDataLst>
            </p:nvPr>
          </p:nvSpPr>
          <p:spPr>
            <a:xfrm>
              <a:off x="12233" y="3431"/>
              <a:ext cx="5279" cy="1403"/>
            </a:xfrm>
            <a:prstGeom prst="rect">
              <a:avLst/>
            </a:prstGeom>
            <a:noFill/>
          </p:spPr>
          <p:txBody>
            <a:bodyPr wrap="square" rtlCol="0">
              <a:spAutoFit/>
            </a:bodyPr>
            <a:lstStyle/>
            <a:p>
              <a:pPr>
                <a:lnSpc>
                  <a:spcPct val="150000"/>
                </a:lnSpc>
              </a:pPr>
              <a:r>
                <a:rPr lang="en-US" altLang="zh-CN" sz="1200" dirty="0">
                  <a:latin typeface="微软雅黑"/>
                  <a:ea typeface="微软雅黑"/>
                  <a:cs typeface="思源黑体旧字形 Light" panose="020B0300000000000000" charset="-128"/>
                  <a:sym typeface="微软雅黑"/>
                </a:rPr>
                <a:t>Click here to add content, content to match the title. 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2" name="图形"/>
            <p:cNvSpPr txBox="1"/>
            <p:nvPr>
              <p:custDataLst>
                <p:tags r:id="rId9"/>
              </p:custDataLst>
            </p:nvPr>
          </p:nvSpPr>
          <p:spPr>
            <a:xfrm>
              <a:off x="12233" y="4944"/>
              <a:ext cx="2727" cy="625"/>
            </a:xfrm>
            <a:prstGeom prst="rect">
              <a:avLst/>
            </a:prstGeom>
            <a:noFill/>
          </p:spPr>
          <p:txBody>
            <a:bodyPr wrap="square" rtlCol="0">
              <a:spAutoFit/>
            </a:bodyPr>
            <a:lstStyle/>
            <a:p>
              <a:pPr algn="l" fontAlgn="auto">
                <a:lnSpc>
                  <a:spcPct val="120000"/>
                </a:lnSpc>
                <a:spcBef>
                  <a:spcPts val="0"/>
                </a:spcBef>
                <a:spcAft>
                  <a:spcPts val="0"/>
                </a:spcAft>
              </a:pPr>
              <a:r>
                <a:rPr lang="en-US" altLang="zh-CN"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b="1"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3" name="图形"/>
            <p:cNvSpPr txBox="1"/>
            <p:nvPr>
              <p:custDataLst>
                <p:tags r:id="rId10"/>
              </p:custDataLst>
            </p:nvPr>
          </p:nvSpPr>
          <p:spPr>
            <a:xfrm>
              <a:off x="12233" y="5506"/>
              <a:ext cx="5130" cy="1403"/>
            </a:xfrm>
            <a:prstGeom prst="rect">
              <a:avLst/>
            </a:prstGeom>
            <a:noFill/>
          </p:spPr>
          <p:txBody>
            <a:bodyPr wrap="square" rtlCol="0">
              <a:spAutoFit/>
            </a:bodyPr>
            <a:lstStyle/>
            <a:p>
              <a:pPr>
                <a:lnSpc>
                  <a:spcPct val="150000"/>
                </a:lnSpc>
              </a:pPr>
              <a:r>
                <a:rPr lang="en-US" altLang="zh-CN" sz="1200" dirty="0">
                  <a:latin typeface="微软雅黑"/>
                  <a:ea typeface="微软雅黑"/>
                  <a:cs typeface="思源黑体旧字形 Light" panose="020B0300000000000000" charset="-128"/>
                  <a:sym typeface="微软雅黑"/>
                </a:rPr>
                <a:t>Click here to add content, content to match the title. 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4" name="图形"/>
            <p:cNvSpPr txBox="1"/>
            <p:nvPr>
              <p:custDataLst>
                <p:tags r:id="rId11"/>
              </p:custDataLst>
            </p:nvPr>
          </p:nvSpPr>
          <p:spPr>
            <a:xfrm>
              <a:off x="12233" y="7019"/>
              <a:ext cx="2727" cy="625"/>
            </a:xfrm>
            <a:prstGeom prst="rect">
              <a:avLst/>
            </a:prstGeom>
            <a:noFill/>
          </p:spPr>
          <p:txBody>
            <a:bodyPr wrap="square" rtlCol="0">
              <a:spAutoFit/>
            </a:bodyPr>
            <a:lstStyle/>
            <a:p>
              <a:pPr algn="l" fontAlgn="auto">
                <a:lnSpc>
                  <a:spcPct val="120000"/>
                </a:lnSpc>
                <a:spcBef>
                  <a:spcPts val="0"/>
                </a:spcBef>
                <a:spcAft>
                  <a:spcPts val="0"/>
                </a:spcAft>
              </a:pPr>
              <a:r>
                <a:rPr lang="en-US" altLang="zh-CN" dirty="0">
                  <a:solidFill>
                    <a:schemeClr val="tx1">
                      <a:lumMod val="75000"/>
                      <a:lumOff val="25000"/>
                    </a:schemeClr>
                  </a:solidFill>
                  <a:latin typeface="微软雅黑"/>
                  <a:ea typeface="微软雅黑"/>
                  <a:cs typeface="思源黑体旧字形 Light" panose="020B0300000000000000" charset="-128"/>
                  <a:sym typeface="微软雅黑"/>
                </a:rPr>
                <a:t>Add title text</a:t>
              </a:r>
              <a:endParaRPr lang="zh-CN" altLang="en-US" b="1"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5" name="图形"/>
            <p:cNvSpPr txBox="1"/>
            <p:nvPr>
              <p:custDataLst>
                <p:tags r:id="rId12"/>
              </p:custDataLst>
            </p:nvPr>
          </p:nvSpPr>
          <p:spPr>
            <a:xfrm>
              <a:off x="12233" y="7581"/>
              <a:ext cx="5130" cy="1403"/>
            </a:xfrm>
            <a:prstGeom prst="rect">
              <a:avLst/>
            </a:prstGeom>
            <a:noFill/>
          </p:spPr>
          <p:txBody>
            <a:bodyPr wrap="square" rtlCol="0">
              <a:spAutoFit/>
            </a:bodyPr>
            <a:lstStyle/>
            <a:p>
              <a:pPr>
                <a:lnSpc>
                  <a:spcPct val="150000"/>
                </a:lnSpc>
              </a:pPr>
              <a:r>
                <a:rPr lang="en-US" altLang="zh-CN" sz="1200" dirty="0">
                  <a:latin typeface="微软雅黑"/>
                  <a:ea typeface="微软雅黑"/>
                  <a:cs typeface="思源黑体旧字形 Light" panose="020B0300000000000000" charset="-128"/>
                  <a:sym typeface="微软雅黑"/>
                </a:rPr>
                <a:t>Click here to add content, content to match the title. Click here to add content, content to match the title. </a:t>
              </a:r>
              <a:endParaRPr lang="zh-CN" altLang="en-US" sz="12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nvGrpSpPr>
            <p:cNvPr id="18" name="图形"/>
            <p:cNvGrpSpPr/>
            <p:nvPr/>
          </p:nvGrpSpPr>
          <p:grpSpPr>
            <a:xfrm>
              <a:off x="10720" y="7106"/>
              <a:ext cx="1340" cy="1340"/>
              <a:chOff x="7218" y="6151"/>
              <a:chExt cx="1594" cy="1594"/>
            </a:xfrm>
          </p:grpSpPr>
          <p:sp>
            <p:nvSpPr>
              <p:cNvPr id="10246" name="图形"/>
              <p:cNvSpPr>
                <a:spLocks noChangeArrowheads="1"/>
              </p:cNvSpPr>
              <p:nvPr>
                <p:custDataLst>
                  <p:tags r:id="rId17"/>
                </p:custDataLst>
              </p:nvPr>
            </p:nvSpPr>
            <p:spPr bwMode="auto">
              <a:xfrm>
                <a:off x="7218" y="6151"/>
                <a:ext cx="1595" cy="159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0251" name="图形"/>
              <p:cNvSpPr>
                <a:spLocks noChangeArrowheads="1"/>
              </p:cNvSpPr>
              <p:nvPr>
                <p:custDataLst>
                  <p:tags r:id="rId18"/>
                </p:custDataLst>
              </p:nvPr>
            </p:nvSpPr>
            <p:spPr bwMode="auto">
              <a:xfrm>
                <a:off x="7638" y="6606"/>
                <a:ext cx="695" cy="558"/>
              </a:xfrm>
              <a:custGeom>
                <a:avLst/>
                <a:gdLst>
                  <a:gd name="T0" fmla="*/ 432445 w 497"/>
                  <a:gd name="T1" fmla="*/ 62837 h 400"/>
                  <a:gd name="T2" fmla="*/ 432445 w 497"/>
                  <a:gd name="T3" fmla="*/ 62837 h 400"/>
                  <a:gd name="T4" fmla="*/ 330328 w 497"/>
                  <a:gd name="T5" fmla="*/ 0 h 400"/>
                  <a:gd name="T6" fmla="*/ 314344 w 497"/>
                  <a:gd name="T7" fmla="*/ 0 h 400"/>
                  <a:gd name="T8" fmla="*/ 220219 w 497"/>
                  <a:gd name="T9" fmla="*/ 62837 h 400"/>
                  <a:gd name="T10" fmla="*/ 126093 w 497"/>
                  <a:gd name="T11" fmla="*/ 0 h 400"/>
                  <a:gd name="T12" fmla="*/ 109221 w 497"/>
                  <a:gd name="T13" fmla="*/ 0 h 400"/>
                  <a:gd name="T14" fmla="*/ 7104 w 497"/>
                  <a:gd name="T15" fmla="*/ 62837 h 400"/>
                  <a:gd name="T16" fmla="*/ 0 w 497"/>
                  <a:gd name="T17" fmla="*/ 78768 h 400"/>
                  <a:gd name="T18" fmla="*/ 0 w 497"/>
                  <a:gd name="T19" fmla="*/ 338082 h 400"/>
                  <a:gd name="T20" fmla="*/ 7104 w 497"/>
                  <a:gd name="T21" fmla="*/ 345163 h 400"/>
                  <a:gd name="T22" fmla="*/ 23087 w 497"/>
                  <a:gd name="T23" fmla="*/ 345163 h 400"/>
                  <a:gd name="T24" fmla="*/ 117213 w 497"/>
                  <a:gd name="T25" fmla="*/ 290291 h 400"/>
                  <a:gd name="T26" fmla="*/ 212227 w 497"/>
                  <a:gd name="T27" fmla="*/ 345163 h 400"/>
                  <a:gd name="T28" fmla="*/ 228210 w 497"/>
                  <a:gd name="T29" fmla="*/ 345163 h 400"/>
                  <a:gd name="T30" fmla="*/ 322336 w 497"/>
                  <a:gd name="T31" fmla="*/ 290291 h 400"/>
                  <a:gd name="T32" fmla="*/ 417350 w 497"/>
                  <a:gd name="T33" fmla="*/ 345163 h 400"/>
                  <a:gd name="T34" fmla="*/ 424453 w 497"/>
                  <a:gd name="T35" fmla="*/ 353128 h 400"/>
                  <a:gd name="T36" fmla="*/ 432445 w 497"/>
                  <a:gd name="T37" fmla="*/ 345163 h 400"/>
                  <a:gd name="T38" fmla="*/ 440437 w 497"/>
                  <a:gd name="T39" fmla="*/ 338082 h 400"/>
                  <a:gd name="T40" fmla="*/ 440437 w 497"/>
                  <a:gd name="T41" fmla="*/ 78768 h 400"/>
                  <a:gd name="T42" fmla="*/ 432445 w 497"/>
                  <a:gd name="T43" fmla="*/ 62837 h 400"/>
                  <a:gd name="T44" fmla="*/ 102117 w 497"/>
                  <a:gd name="T45" fmla="*/ 259315 h 400"/>
                  <a:gd name="T46" fmla="*/ 102117 w 497"/>
                  <a:gd name="T47" fmla="*/ 259315 h 400"/>
                  <a:gd name="T48" fmla="*/ 31079 w 497"/>
                  <a:gd name="T49" fmla="*/ 306221 h 400"/>
                  <a:gd name="T50" fmla="*/ 31079 w 497"/>
                  <a:gd name="T51" fmla="*/ 86733 h 400"/>
                  <a:gd name="T52" fmla="*/ 102117 w 497"/>
                  <a:gd name="T53" fmla="*/ 38941 h 400"/>
                  <a:gd name="T54" fmla="*/ 102117 w 497"/>
                  <a:gd name="T55" fmla="*/ 259315 h 400"/>
                  <a:gd name="T56" fmla="*/ 204235 w 497"/>
                  <a:gd name="T57" fmla="*/ 306221 h 400"/>
                  <a:gd name="T58" fmla="*/ 204235 w 497"/>
                  <a:gd name="T59" fmla="*/ 306221 h 400"/>
                  <a:gd name="T60" fmla="*/ 133197 w 497"/>
                  <a:gd name="T61" fmla="*/ 259315 h 400"/>
                  <a:gd name="T62" fmla="*/ 133197 w 497"/>
                  <a:gd name="T63" fmla="*/ 38941 h 400"/>
                  <a:gd name="T64" fmla="*/ 204235 w 497"/>
                  <a:gd name="T65" fmla="*/ 86733 h 400"/>
                  <a:gd name="T66" fmla="*/ 204235 w 497"/>
                  <a:gd name="T67" fmla="*/ 306221 h 400"/>
                  <a:gd name="T68" fmla="*/ 306352 w 497"/>
                  <a:gd name="T69" fmla="*/ 259315 h 400"/>
                  <a:gd name="T70" fmla="*/ 306352 w 497"/>
                  <a:gd name="T71" fmla="*/ 259315 h 400"/>
                  <a:gd name="T72" fmla="*/ 236202 w 497"/>
                  <a:gd name="T73" fmla="*/ 306221 h 400"/>
                  <a:gd name="T74" fmla="*/ 236202 w 497"/>
                  <a:gd name="T75" fmla="*/ 86733 h 400"/>
                  <a:gd name="T76" fmla="*/ 306352 w 497"/>
                  <a:gd name="T77" fmla="*/ 38941 h 400"/>
                  <a:gd name="T78" fmla="*/ 306352 w 497"/>
                  <a:gd name="T79" fmla="*/ 259315 h 400"/>
                  <a:gd name="T80" fmla="*/ 409358 w 497"/>
                  <a:gd name="T81" fmla="*/ 306221 h 400"/>
                  <a:gd name="T82" fmla="*/ 409358 w 497"/>
                  <a:gd name="T83" fmla="*/ 306221 h 400"/>
                  <a:gd name="T84" fmla="*/ 337432 w 497"/>
                  <a:gd name="T85" fmla="*/ 259315 h 400"/>
                  <a:gd name="T86" fmla="*/ 337432 w 497"/>
                  <a:gd name="T87" fmla="*/ 38941 h 400"/>
                  <a:gd name="T88" fmla="*/ 409358 w 497"/>
                  <a:gd name="T89" fmla="*/ 86733 h 400"/>
                  <a:gd name="T90" fmla="*/ 409358 w 497"/>
                  <a:gd name="T91" fmla="*/ 306221 h 40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497"/>
                  <a:gd name="T139" fmla="*/ 0 h 400"/>
                  <a:gd name="T140" fmla="*/ 497 w 497"/>
                  <a:gd name="T141" fmla="*/ 400 h 40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497" h="400">
                    <a:moveTo>
                      <a:pt x="487" y="71"/>
                    </a:moveTo>
                    <a:lnTo>
                      <a:pt x="487" y="71"/>
                    </a:lnTo>
                    <a:cubicBezTo>
                      <a:pt x="372" y="0"/>
                      <a:pt x="372" y="0"/>
                      <a:pt x="372" y="0"/>
                    </a:cubicBezTo>
                    <a:cubicBezTo>
                      <a:pt x="363" y="0"/>
                      <a:pt x="363" y="0"/>
                      <a:pt x="354" y="0"/>
                    </a:cubicBezTo>
                    <a:cubicBezTo>
                      <a:pt x="248" y="71"/>
                      <a:pt x="248" y="71"/>
                      <a:pt x="248" y="71"/>
                    </a:cubicBezTo>
                    <a:cubicBezTo>
                      <a:pt x="142" y="0"/>
                      <a:pt x="142" y="0"/>
                      <a:pt x="142" y="0"/>
                    </a:cubicBezTo>
                    <a:cubicBezTo>
                      <a:pt x="132" y="0"/>
                      <a:pt x="132" y="0"/>
                      <a:pt x="123" y="0"/>
                    </a:cubicBezTo>
                    <a:cubicBezTo>
                      <a:pt x="8" y="71"/>
                      <a:pt x="8" y="71"/>
                      <a:pt x="8" y="71"/>
                    </a:cubicBezTo>
                    <a:cubicBezTo>
                      <a:pt x="0" y="80"/>
                      <a:pt x="0" y="80"/>
                      <a:pt x="0" y="89"/>
                    </a:cubicBezTo>
                    <a:cubicBezTo>
                      <a:pt x="0" y="382"/>
                      <a:pt x="0" y="382"/>
                      <a:pt x="0" y="382"/>
                    </a:cubicBezTo>
                    <a:cubicBezTo>
                      <a:pt x="0" y="382"/>
                      <a:pt x="0" y="390"/>
                      <a:pt x="8" y="390"/>
                    </a:cubicBezTo>
                    <a:cubicBezTo>
                      <a:pt x="8" y="399"/>
                      <a:pt x="17" y="399"/>
                      <a:pt x="26" y="390"/>
                    </a:cubicBezTo>
                    <a:cubicBezTo>
                      <a:pt x="132" y="328"/>
                      <a:pt x="132" y="328"/>
                      <a:pt x="132" y="328"/>
                    </a:cubicBezTo>
                    <a:cubicBezTo>
                      <a:pt x="239" y="390"/>
                      <a:pt x="239" y="390"/>
                      <a:pt x="239" y="390"/>
                    </a:cubicBezTo>
                    <a:cubicBezTo>
                      <a:pt x="248" y="399"/>
                      <a:pt x="248" y="399"/>
                      <a:pt x="257" y="390"/>
                    </a:cubicBezTo>
                    <a:cubicBezTo>
                      <a:pt x="363" y="328"/>
                      <a:pt x="363" y="328"/>
                      <a:pt x="363" y="328"/>
                    </a:cubicBezTo>
                    <a:cubicBezTo>
                      <a:pt x="470" y="390"/>
                      <a:pt x="470" y="390"/>
                      <a:pt x="470" y="390"/>
                    </a:cubicBezTo>
                    <a:cubicBezTo>
                      <a:pt x="470" y="399"/>
                      <a:pt x="478" y="399"/>
                      <a:pt x="478" y="399"/>
                    </a:cubicBezTo>
                    <a:cubicBezTo>
                      <a:pt x="478" y="399"/>
                      <a:pt x="487" y="399"/>
                      <a:pt x="487" y="390"/>
                    </a:cubicBezTo>
                    <a:cubicBezTo>
                      <a:pt x="496" y="390"/>
                      <a:pt x="496" y="382"/>
                      <a:pt x="496" y="382"/>
                    </a:cubicBezTo>
                    <a:cubicBezTo>
                      <a:pt x="496" y="89"/>
                      <a:pt x="496" y="89"/>
                      <a:pt x="496" y="89"/>
                    </a:cubicBezTo>
                    <a:cubicBezTo>
                      <a:pt x="496" y="80"/>
                      <a:pt x="496" y="80"/>
                      <a:pt x="487" y="71"/>
                    </a:cubicBezTo>
                    <a:close/>
                    <a:moveTo>
                      <a:pt x="115" y="293"/>
                    </a:moveTo>
                    <a:lnTo>
                      <a:pt x="115" y="293"/>
                    </a:lnTo>
                    <a:cubicBezTo>
                      <a:pt x="35" y="346"/>
                      <a:pt x="35" y="346"/>
                      <a:pt x="35" y="346"/>
                    </a:cubicBezTo>
                    <a:cubicBezTo>
                      <a:pt x="35" y="98"/>
                      <a:pt x="35" y="98"/>
                      <a:pt x="35" y="98"/>
                    </a:cubicBezTo>
                    <a:cubicBezTo>
                      <a:pt x="115" y="44"/>
                      <a:pt x="115" y="44"/>
                      <a:pt x="115" y="44"/>
                    </a:cubicBezTo>
                    <a:lnTo>
                      <a:pt x="115" y="293"/>
                    </a:lnTo>
                    <a:close/>
                    <a:moveTo>
                      <a:pt x="230" y="346"/>
                    </a:moveTo>
                    <a:lnTo>
                      <a:pt x="230" y="346"/>
                    </a:lnTo>
                    <a:cubicBezTo>
                      <a:pt x="150" y="293"/>
                      <a:pt x="150" y="293"/>
                      <a:pt x="150" y="293"/>
                    </a:cubicBezTo>
                    <a:cubicBezTo>
                      <a:pt x="150" y="44"/>
                      <a:pt x="150" y="44"/>
                      <a:pt x="150" y="44"/>
                    </a:cubicBezTo>
                    <a:cubicBezTo>
                      <a:pt x="230" y="98"/>
                      <a:pt x="230" y="98"/>
                      <a:pt x="230" y="98"/>
                    </a:cubicBezTo>
                    <a:lnTo>
                      <a:pt x="230" y="346"/>
                    </a:lnTo>
                    <a:close/>
                    <a:moveTo>
                      <a:pt x="345" y="293"/>
                    </a:moveTo>
                    <a:lnTo>
                      <a:pt x="345" y="293"/>
                    </a:lnTo>
                    <a:cubicBezTo>
                      <a:pt x="266" y="346"/>
                      <a:pt x="266" y="346"/>
                      <a:pt x="266" y="346"/>
                    </a:cubicBezTo>
                    <a:cubicBezTo>
                      <a:pt x="266" y="98"/>
                      <a:pt x="266" y="98"/>
                      <a:pt x="266" y="98"/>
                    </a:cubicBezTo>
                    <a:cubicBezTo>
                      <a:pt x="345" y="44"/>
                      <a:pt x="345" y="44"/>
                      <a:pt x="345" y="44"/>
                    </a:cubicBezTo>
                    <a:lnTo>
                      <a:pt x="345" y="293"/>
                    </a:lnTo>
                    <a:close/>
                    <a:moveTo>
                      <a:pt x="461" y="346"/>
                    </a:moveTo>
                    <a:lnTo>
                      <a:pt x="461" y="346"/>
                    </a:lnTo>
                    <a:cubicBezTo>
                      <a:pt x="380" y="293"/>
                      <a:pt x="380" y="293"/>
                      <a:pt x="380" y="293"/>
                    </a:cubicBezTo>
                    <a:cubicBezTo>
                      <a:pt x="380" y="44"/>
                      <a:pt x="380" y="44"/>
                      <a:pt x="380" y="44"/>
                    </a:cubicBezTo>
                    <a:cubicBezTo>
                      <a:pt x="461" y="98"/>
                      <a:pt x="461" y="98"/>
                      <a:pt x="461" y="98"/>
                    </a:cubicBezTo>
                    <a:lnTo>
                      <a:pt x="461" y="346"/>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tx1">
                      <a:lumMod val="75000"/>
                      <a:lumOff val="25000"/>
                    </a:schemeClr>
                  </a:solidFill>
                  <a:latin typeface="微软雅黑"/>
                  <a:ea typeface="微软雅黑"/>
                  <a:cs typeface="思源黑体旧字形 Light" panose="020B0300000000000000" charset="-128"/>
                  <a:sym typeface="微软雅黑"/>
                </a:endParaRPr>
              </a:p>
            </p:txBody>
          </p:sp>
        </p:grpSp>
        <p:grpSp>
          <p:nvGrpSpPr>
            <p:cNvPr id="19" name="图形"/>
            <p:cNvGrpSpPr/>
            <p:nvPr/>
          </p:nvGrpSpPr>
          <p:grpSpPr>
            <a:xfrm>
              <a:off x="10720" y="2982"/>
              <a:ext cx="1340" cy="1340"/>
              <a:chOff x="11158" y="2231"/>
              <a:chExt cx="1594" cy="1594"/>
            </a:xfrm>
          </p:grpSpPr>
          <p:sp>
            <p:nvSpPr>
              <p:cNvPr id="10249" name="图形"/>
              <p:cNvSpPr>
                <a:spLocks noChangeArrowheads="1"/>
              </p:cNvSpPr>
              <p:nvPr>
                <p:custDataLst>
                  <p:tags r:id="rId15"/>
                </p:custDataLst>
              </p:nvPr>
            </p:nvSpPr>
            <p:spPr bwMode="auto">
              <a:xfrm>
                <a:off x="11158" y="2231"/>
                <a:ext cx="1595" cy="1595"/>
              </a:xfrm>
              <a:prstGeom prst="ellipse">
                <a:avLst/>
              </a:prstGeom>
              <a:solidFill>
                <a:schemeClr val="accent2"/>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0252" name="图形"/>
              <p:cNvSpPr>
                <a:spLocks noChangeArrowheads="1"/>
              </p:cNvSpPr>
              <p:nvPr>
                <p:custDataLst>
                  <p:tags r:id="rId16"/>
                </p:custDataLst>
              </p:nvPr>
            </p:nvSpPr>
            <p:spPr bwMode="auto">
              <a:xfrm>
                <a:off x="11608" y="2676"/>
                <a:ext cx="645" cy="645"/>
              </a:xfrm>
              <a:custGeom>
                <a:avLst/>
                <a:gdLst>
                  <a:gd name="T0" fmla="*/ 204343 w 461"/>
                  <a:gd name="T1" fmla="*/ 7108 h 461"/>
                  <a:gd name="T2" fmla="*/ 204343 w 461"/>
                  <a:gd name="T3" fmla="*/ 7108 h 461"/>
                  <a:gd name="T4" fmla="*/ 0 w 461"/>
                  <a:gd name="T5" fmla="*/ 212339 h 461"/>
                  <a:gd name="T6" fmla="*/ 204343 w 461"/>
                  <a:gd name="T7" fmla="*/ 408687 h 461"/>
                  <a:gd name="T8" fmla="*/ 408687 w 461"/>
                  <a:gd name="T9" fmla="*/ 204343 h 461"/>
                  <a:gd name="T10" fmla="*/ 204343 w 461"/>
                  <a:gd name="T11" fmla="*/ 7108 h 461"/>
                  <a:gd name="T12" fmla="*/ 204343 w 461"/>
                  <a:gd name="T13" fmla="*/ 31096 h 461"/>
                  <a:gd name="T14" fmla="*/ 204343 w 461"/>
                  <a:gd name="T15" fmla="*/ 31096 h 461"/>
                  <a:gd name="T16" fmla="*/ 283415 w 461"/>
                  <a:gd name="T17" fmla="*/ 47088 h 461"/>
                  <a:gd name="T18" fmla="*/ 258539 w 461"/>
                  <a:gd name="T19" fmla="*/ 94176 h 461"/>
                  <a:gd name="T20" fmla="*/ 204343 w 461"/>
                  <a:gd name="T21" fmla="*/ 86180 h 461"/>
                  <a:gd name="T22" fmla="*/ 149259 w 461"/>
                  <a:gd name="T23" fmla="*/ 94176 h 461"/>
                  <a:gd name="T24" fmla="*/ 125271 w 461"/>
                  <a:gd name="T25" fmla="*/ 47088 h 461"/>
                  <a:gd name="T26" fmla="*/ 204343 w 461"/>
                  <a:gd name="T27" fmla="*/ 31096 h 461"/>
                  <a:gd name="T28" fmla="*/ 94176 w 461"/>
                  <a:gd name="T29" fmla="*/ 259427 h 461"/>
                  <a:gd name="T30" fmla="*/ 94176 w 461"/>
                  <a:gd name="T31" fmla="*/ 259427 h 461"/>
                  <a:gd name="T32" fmla="*/ 47088 w 461"/>
                  <a:gd name="T33" fmla="*/ 290523 h 461"/>
                  <a:gd name="T34" fmla="*/ 31096 w 461"/>
                  <a:gd name="T35" fmla="*/ 212339 h 461"/>
                  <a:gd name="T36" fmla="*/ 47088 w 461"/>
                  <a:gd name="T37" fmla="*/ 125271 h 461"/>
                  <a:gd name="T38" fmla="*/ 94176 w 461"/>
                  <a:gd name="T39" fmla="*/ 148371 h 461"/>
                  <a:gd name="T40" fmla="*/ 78184 w 461"/>
                  <a:gd name="T41" fmla="*/ 204343 h 461"/>
                  <a:gd name="T42" fmla="*/ 94176 w 461"/>
                  <a:gd name="T43" fmla="*/ 259427 h 461"/>
                  <a:gd name="T44" fmla="*/ 204343 w 461"/>
                  <a:gd name="T45" fmla="*/ 384698 h 461"/>
                  <a:gd name="T46" fmla="*/ 204343 w 461"/>
                  <a:gd name="T47" fmla="*/ 384698 h 461"/>
                  <a:gd name="T48" fmla="*/ 125271 w 461"/>
                  <a:gd name="T49" fmla="*/ 361599 h 461"/>
                  <a:gd name="T50" fmla="*/ 149259 w 461"/>
                  <a:gd name="T51" fmla="*/ 314511 h 461"/>
                  <a:gd name="T52" fmla="*/ 204343 w 461"/>
                  <a:gd name="T53" fmla="*/ 330503 h 461"/>
                  <a:gd name="T54" fmla="*/ 258539 w 461"/>
                  <a:gd name="T55" fmla="*/ 314511 h 461"/>
                  <a:gd name="T56" fmla="*/ 283415 w 461"/>
                  <a:gd name="T57" fmla="*/ 361599 h 461"/>
                  <a:gd name="T58" fmla="*/ 204343 w 461"/>
                  <a:gd name="T59" fmla="*/ 384698 h 461"/>
                  <a:gd name="T60" fmla="*/ 204343 w 461"/>
                  <a:gd name="T61" fmla="*/ 306515 h 461"/>
                  <a:gd name="T62" fmla="*/ 204343 w 461"/>
                  <a:gd name="T63" fmla="*/ 306515 h 461"/>
                  <a:gd name="T64" fmla="*/ 110168 w 461"/>
                  <a:gd name="T65" fmla="*/ 204343 h 461"/>
                  <a:gd name="T66" fmla="*/ 204343 w 461"/>
                  <a:gd name="T67" fmla="*/ 109279 h 461"/>
                  <a:gd name="T68" fmla="*/ 298519 w 461"/>
                  <a:gd name="T69" fmla="*/ 204343 h 461"/>
                  <a:gd name="T70" fmla="*/ 204343 w 461"/>
                  <a:gd name="T71" fmla="*/ 306515 h 461"/>
                  <a:gd name="T72" fmla="*/ 314511 w 461"/>
                  <a:gd name="T73" fmla="*/ 259427 h 461"/>
                  <a:gd name="T74" fmla="*/ 314511 w 461"/>
                  <a:gd name="T75" fmla="*/ 259427 h 461"/>
                  <a:gd name="T76" fmla="*/ 330503 w 461"/>
                  <a:gd name="T77" fmla="*/ 204343 h 461"/>
                  <a:gd name="T78" fmla="*/ 314511 w 461"/>
                  <a:gd name="T79" fmla="*/ 148371 h 461"/>
                  <a:gd name="T80" fmla="*/ 361599 w 461"/>
                  <a:gd name="T81" fmla="*/ 125271 h 461"/>
                  <a:gd name="T82" fmla="*/ 377591 w 461"/>
                  <a:gd name="T83" fmla="*/ 204343 h 461"/>
                  <a:gd name="T84" fmla="*/ 361599 w 461"/>
                  <a:gd name="T85" fmla="*/ 290523 h 461"/>
                  <a:gd name="T86" fmla="*/ 314511 w 461"/>
                  <a:gd name="T87" fmla="*/ 259427 h 46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1"/>
                  <a:gd name="T133" fmla="*/ 0 h 461"/>
                  <a:gd name="T134" fmla="*/ 461 w 461"/>
                  <a:gd name="T135" fmla="*/ 461 h 46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tx1">
                      <a:lumMod val="75000"/>
                      <a:lumOff val="25000"/>
                    </a:schemeClr>
                  </a:solidFill>
                  <a:latin typeface="微软雅黑"/>
                  <a:ea typeface="微软雅黑"/>
                  <a:cs typeface="思源黑体旧字形 Light" panose="020B0300000000000000" charset="-128"/>
                  <a:sym typeface="微软雅黑"/>
                </a:endParaRPr>
              </a:p>
            </p:txBody>
          </p:sp>
        </p:grpSp>
        <p:grpSp>
          <p:nvGrpSpPr>
            <p:cNvPr id="21" name="图形"/>
            <p:cNvGrpSpPr/>
            <p:nvPr/>
          </p:nvGrpSpPr>
          <p:grpSpPr>
            <a:xfrm>
              <a:off x="10720" y="5044"/>
              <a:ext cx="1340" cy="1340"/>
              <a:chOff x="7218" y="2231"/>
              <a:chExt cx="1594" cy="1594"/>
            </a:xfrm>
          </p:grpSpPr>
          <p:sp>
            <p:nvSpPr>
              <p:cNvPr id="10245" name="图形"/>
              <p:cNvSpPr>
                <a:spLocks noChangeArrowheads="1"/>
              </p:cNvSpPr>
              <p:nvPr>
                <p:custDataLst>
                  <p:tags r:id="rId13"/>
                </p:custDataLst>
              </p:nvPr>
            </p:nvSpPr>
            <p:spPr bwMode="auto">
              <a:xfrm>
                <a:off x="7218" y="2231"/>
                <a:ext cx="1595" cy="1595"/>
              </a:xfrm>
              <a:prstGeom prst="ellipse">
                <a:avLst/>
              </a:pr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lIns="91422" tIns="45711" rIns="91422" bIns="45711" anchor="ctr"/>
              <a:lstStyle/>
              <a:p>
                <a:pPr algn="ctr"/>
                <a:endParaRPr lang="zh-CN" altLang="zh-CN" sz="90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10253" name="图形"/>
              <p:cNvSpPr>
                <a:spLocks noChangeArrowheads="1"/>
              </p:cNvSpPr>
              <p:nvPr>
                <p:custDataLst>
                  <p:tags r:id="rId14"/>
                </p:custDataLst>
              </p:nvPr>
            </p:nvSpPr>
            <p:spPr bwMode="auto">
              <a:xfrm>
                <a:off x="7638" y="2624"/>
                <a:ext cx="695" cy="597"/>
              </a:xfrm>
              <a:custGeom>
                <a:avLst/>
                <a:gdLst>
                  <a:gd name="T0" fmla="*/ 204235 w 497"/>
                  <a:gd name="T1" fmla="*/ 205737 h 426"/>
                  <a:gd name="T2" fmla="*/ 204235 w 497"/>
                  <a:gd name="T3" fmla="*/ 205737 h 426"/>
                  <a:gd name="T4" fmla="*/ 243306 w 497"/>
                  <a:gd name="T5" fmla="*/ 205737 h 426"/>
                  <a:gd name="T6" fmla="*/ 243306 w 497"/>
                  <a:gd name="T7" fmla="*/ 244926 h 426"/>
                  <a:gd name="T8" fmla="*/ 440437 w 497"/>
                  <a:gd name="T9" fmla="*/ 244926 h 426"/>
                  <a:gd name="T10" fmla="*/ 432445 w 497"/>
                  <a:gd name="T11" fmla="*/ 118455 h 426"/>
                  <a:gd name="T12" fmla="*/ 393374 w 497"/>
                  <a:gd name="T13" fmla="*/ 71251 h 426"/>
                  <a:gd name="T14" fmla="*/ 322336 w 497"/>
                  <a:gd name="T15" fmla="*/ 71251 h 426"/>
                  <a:gd name="T16" fmla="*/ 299249 w 497"/>
                  <a:gd name="T17" fmla="*/ 24047 h 426"/>
                  <a:gd name="T18" fmla="*/ 266393 w 497"/>
                  <a:gd name="T19" fmla="*/ 0 h 426"/>
                  <a:gd name="T20" fmla="*/ 172268 w 497"/>
                  <a:gd name="T21" fmla="*/ 0 h 426"/>
                  <a:gd name="T22" fmla="*/ 149180 w 497"/>
                  <a:gd name="T23" fmla="*/ 24047 h 426"/>
                  <a:gd name="T24" fmla="*/ 118101 w 497"/>
                  <a:gd name="T25" fmla="*/ 71251 h 426"/>
                  <a:gd name="T26" fmla="*/ 47063 w 497"/>
                  <a:gd name="T27" fmla="*/ 71251 h 426"/>
                  <a:gd name="T28" fmla="*/ 7992 w 497"/>
                  <a:gd name="T29" fmla="*/ 118455 h 426"/>
                  <a:gd name="T30" fmla="*/ 0 w 497"/>
                  <a:gd name="T31" fmla="*/ 244926 h 426"/>
                  <a:gd name="T32" fmla="*/ 204235 w 497"/>
                  <a:gd name="T33" fmla="*/ 244926 h 426"/>
                  <a:gd name="T34" fmla="*/ 204235 w 497"/>
                  <a:gd name="T35" fmla="*/ 205737 h 426"/>
                  <a:gd name="T36" fmla="*/ 165164 w 497"/>
                  <a:gd name="T37" fmla="*/ 47204 h 426"/>
                  <a:gd name="T38" fmla="*/ 165164 w 497"/>
                  <a:gd name="T39" fmla="*/ 47204 h 426"/>
                  <a:gd name="T40" fmla="*/ 188251 w 497"/>
                  <a:gd name="T41" fmla="*/ 32063 h 426"/>
                  <a:gd name="T42" fmla="*/ 252186 w 497"/>
                  <a:gd name="T43" fmla="*/ 32063 h 426"/>
                  <a:gd name="T44" fmla="*/ 274385 w 497"/>
                  <a:gd name="T45" fmla="*/ 47204 h 426"/>
                  <a:gd name="T46" fmla="*/ 283265 w 497"/>
                  <a:gd name="T47" fmla="*/ 71251 h 426"/>
                  <a:gd name="T48" fmla="*/ 157172 w 497"/>
                  <a:gd name="T49" fmla="*/ 71251 h 426"/>
                  <a:gd name="T50" fmla="*/ 165164 w 497"/>
                  <a:gd name="T51" fmla="*/ 47204 h 426"/>
                  <a:gd name="T52" fmla="*/ 243306 w 497"/>
                  <a:gd name="T53" fmla="*/ 316177 h 426"/>
                  <a:gd name="T54" fmla="*/ 243306 w 497"/>
                  <a:gd name="T55" fmla="*/ 316177 h 426"/>
                  <a:gd name="T56" fmla="*/ 204235 w 497"/>
                  <a:gd name="T57" fmla="*/ 316177 h 426"/>
                  <a:gd name="T58" fmla="*/ 204235 w 497"/>
                  <a:gd name="T59" fmla="*/ 268973 h 426"/>
                  <a:gd name="T60" fmla="*/ 7992 w 497"/>
                  <a:gd name="T61" fmla="*/ 268973 h 426"/>
                  <a:gd name="T62" fmla="*/ 15096 w 497"/>
                  <a:gd name="T63" fmla="*/ 339333 h 426"/>
                  <a:gd name="T64" fmla="*/ 55055 w 497"/>
                  <a:gd name="T65" fmla="*/ 378521 h 426"/>
                  <a:gd name="T66" fmla="*/ 385382 w 497"/>
                  <a:gd name="T67" fmla="*/ 378521 h 426"/>
                  <a:gd name="T68" fmla="*/ 424453 w 497"/>
                  <a:gd name="T69" fmla="*/ 339333 h 426"/>
                  <a:gd name="T70" fmla="*/ 432445 w 497"/>
                  <a:gd name="T71" fmla="*/ 268973 h 426"/>
                  <a:gd name="T72" fmla="*/ 243306 w 497"/>
                  <a:gd name="T73" fmla="*/ 268973 h 426"/>
                  <a:gd name="T74" fmla="*/ 243306 w 497"/>
                  <a:gd name="T75" fmla="*/ 316177 h 42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97"/>
                  <a:gd name="T115" fmla="*/ 0 h 426"/>
                  <a:gd name="T116" fmla="*/ 497 w 497"/>
                  <a:gd name="T117" fmla="*/ 426 h 42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97" h="426">
                    <a:moveTo>
                      <a:pt x="230" y="231"/>
                    </a:moveTo>
                    <a:lnTo>
                      <a:pt x="230" y="231"/>
                    </a:lnTo>
                    <a:cubicBezTo>
                      <a:pt x="274" y="231"/>
                      <a:pt x="274" y="231"/>
                      <a:pt x="274" y="231"/>
                    </a:cubicBezTo>
                    <a:cubicBezTo>
                      <a:pt x="274" y="275"/>
                      <a:pt x="274" y="275"/>
                      <a:pt x="274" y="275"/>
                    </a:cubicBezTo>
                    <a:cubicBezTo>
                      <a:pt x="496" y="275"/>
                      <a:pt x="496" y="275"/>
                      <a:pt x="496" y="275"/>
                    </a:cubicBezTo>
                    <a:cubicBezTo>
                      <a:pt x="496" y="275"/>
                      <a:pt x="496" y="168"/>
                      <a:pt x="487" y="133"/>
                    </a:cubicBezTo>
                    <a:cubicBezTo>
                      <a:pt x="487" y="97"/>
                      <a:pt x="478" y="80"/>
                      <a:pt x="443" y="80"/>
                    </a:cubicBezTo>
                    <a:cubicBezTo>
                      <a:pt x="363" y="80"/>
                      <a:pt x="363" y="80"/>
                      <a:pt x="363" y="80"/>
                    </a:cubicBezTo>
                    <a:cubicBezTo>
                      <a:pt x="345" y="53"/>
                      <a:pt x="337" y="27"/>
                      <a:pt x="337" y="27"/>
                    </a:cubicBezTo>
                    <a:cubicBezTo>
                      <a:pt x="328" y="9"/>
                      <a:pt x="319" y="0"/>
                      <a:pt x="300" y="0"/>
                    </a:cubicBezTo>
                    <a:cubicBezTo>
                      <a:pt x="194" y="0"/>
                      <a:pt x="194" y="0"/>
                      <a:pt x="194" y="0"/>
                    </a:cubicBezTo>
                    <a:cubicBezTo>
                      <a:pt x="177" y="0"/>
                      <a:pt x="168" y="9"/>
                      <a:pt x="168" y="27"/>
                    </a:cubicBezTo>
                    <a:cubicBezTo>
                      <a:pt x="159" y="27"/>
                      <a:pt x="150" y="53"/>
                      <a:pt x="133" y="80"/>
                    </a:cubicBezTo>
                    <a:cubicBezTo>
                      <a:pt x="53" y="80"/>
                      <a:pt x="53" y="80"/>
                      <a:pt x="53" y="80"/>
                    </a:cubicBezTo>
                    <a:cubicBezTo>
                      <a:pt x="17" y="80"/>
                      <a:pt x="9" y="97"/>
                      <a:pt x="9" y="133"/>
                    </a:cubicBezTo>
                    <a:cubicBezTo>
                      <a:pt x="0" y="168"/>
                      <a:pt x="0" y="275"/>
                      <a:pt x="0" y="275"/>
                    </a:cubicBezTo>
                    <a:cubicBezTo>
                      <a:pt x="230" y="275"/>
                      <a:pt x="230" y="275"/>
                      <a:pt x="230" y="275"/>
                    </a:cubicBezTo>
                    <a:lnTo>
                      <a:pt x="230" y="231"/>
                    </a:lnTo>
                    <a:close/>
                    <a:moveTo>
                      <a:pt x="186" y="53"/>
                    </a:moveTo>
                    <a:lnTo>
                      <a:pt x="186" y="53"/>
                    </a:lnTo>
                    <a:cubicBezTo>
                      <a:pt x="194" y="44"/>
                      <a:pt x="194" y="36"/>
                      <a:pt x="212" y="36"/>
                    </a:cubicBezTo>
                    <a:cubicBezTo>
                      <a:pt x="284" y="36"/>
                      <a:pt x="284" y="36"/>
                      <a:pt x="284" y="36"/>
                    </a:cubicBezTo>
                    <a:cubicBezTo>
                      <a:pt x="300" y="36"/>
                      <a:pt x="300" y="44"/>
                      <a:pt x="309" y="53"/>
                    </a:cubicBezTo>
                    <a:cubicBezTo>
                      <a:pt x="309" y="53"/>
                      <a:pt x="319" y="71"/>
                      <a:pt x="319" y="80"/>
                    </a:cubicBezTo>
                    <a:cubicBezTo>
                      <a:pt x="177" y="80"/>
                      <a:pt x="177" y="80"/>
                      <a:pt x="177" y="80"/>
                    </a:cubicBezTo>
                    <a:cubicBezTo>
                      <a:pt x="186" y="71"/>
                      <a:pt x="186" y="53"/>
                      <a:pt x="186" y="53"/>
                    </a:cubicBezTo>
                    <a:close/>
                    <a:moveTo>
                      <a:pt x="274" y="355"/>
                    </a:moveTo>
                    <a:lnTo>
                      <a:pt x="274" y="355"/>
                    </a:lnTo>
                    <a:cubicBezTo>
                      <a:pt x="230" y="355"/>
                      <a:pt x="230" y="355"/>
                      <a:pt x="230" y="355"/>
                    </a:cubicBezTo>
                    <a:cubicBezTo>
                      <a:pt x="230" y="302"/>
                      <a:pt x="230" y="302"/>
                      <a:pt x="230" y="302"/>
                    </a:cubicBezTo>
                    <a:cubicBezTo>
                      <a:pt x="9" y="302"/>
                      <a:pt x="9" y="302"/>
                      <a:pt x="9" y="302"/>
                    </a:cubicBezTo>
                    <a:cubicBezTo>
                      <a:pt x="9" y="302"/>
                      <a:pt x="17" y="346"/>
                      <a:pt x="17" y="381"/>
                    </a:cubicBezTo>
                    <a:cubicBezTo>
                      <a:pt x="17" y="399"/>
                      <a:pt x="26" y="425"/>
                      <a:pt x="62" y="425"/>
                    </a:cubicBezTo>
                    <a:cubicBezTo>
                      <a:pt x="434" y="425"/>
                      <a:pt x="434" y="425"/>
                      <a:pt x="434" y="425"/>
                    </a:cubicBezTo>
                    <a:cubicBezTo>
                      <a:pt x="469" y="425"/>
                      <a:pt x="478" y="399"/>
                      <a:pt x="478" y="381"/>
                    </a:cubicBezTo>
                    <a:cubicBezTo>
                      <a:pt x="478" y="346"/>
                      <a:pt x="487" y="302"/>
                      <a:pt x="487" y="302"/>
                    </a:cubicBezTo>
                    <a:cubicBezTo>
                      <a:pt x="274" y="302"/>
                      <a:pt x="274" y="302"/>
                      <a:pt x="274" y="302"/>
                    </a:cubicBezTo>
                    <a:lnTo>
                      <a:pt x="274" y="355"/>
                    </a:lnTo>
                    <a:close/>
                  </a:path>
                </a:pathLst>
              </a:cu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zh-CN" altLang="en-US">
                  <a:solidFill>
                    <a:schemeClr val="tx1">
                      <a:lumMod val="75000"/>
                      <a:lumOff val="25000"/>
                    </a:schemeClr>
                  </a:solidFill>
                  <a:latin typeface="微软雅黑"/>
                  <a:ea typeface="微软雅黑"/>
                  <a:cs typeface="思源黑体旧字形 Light" panose="020B0300000000000000" charset="-128"/>
                  <a:sym typeface="微软雅黑"/>
                </a:endParaRPr>
              </a:p>
            </p:txBody>
          </p:sp>
        </p:grpSp>
      </p:grpSp>
    </p:spTree>
    <p:custDataLst>
      <p:tags r:id="rId1"/>
    </p:custDataLst>
  </p:cSld>
  <p:clrMapOvr>
    <a:masterClrMapping/>
  </p:clrMapOvr>
  <p:transition advTm="2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2" fill="hold" nodeType="afterEffect">
                                  <p:stCondLst>
                                    <p:cond delay="0"/>
                                  </p:stCondLst>
                                  <p:childTnLst>
                                    <p:set>
                                      <p:cBhvr>
                                        <p:cTn id="6" dur="500" fill="hold">
                                          <p:stCondLst>
                                            <p:cond delay="0"/>
                                          </p:stCondLst>
                                        </p:cTn>
                                        <p:tgtEl>
                                          <p:spTgt spid="6"/>
                                        </p:tgtEl>
                                        <p:attrNameLst>
                                          <p:attrName>style.visibility</p:attrName>
                                        </p:attrNameLst>
                                      </p:cBhvr>
                                      <p:to>
                                        <p:strVal val="visible"/>
                                      </p:to>
                                    </p:set>
                                    <p:animEffect transition="in" filter="wheel(2)">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902337" y="1460500"/>
            <a:ext cx="10401935" cy="4340225"/>
            <a:chOff x="1421" y="2300"/>
            <a:chExt cx="16381" cy="6835"/>
          </a:xfrm>
        </p:grpSpPr>
        <p:grpSp>
          <p:nvGrpSpPr>
            <p:cNvPr id="3" name="图形"/>
            <p:cNvGrpSpPr/>
            <p:nvPr/>
          </p:nvGrpSpPr>
          <p:grpSpPr>
            <a:xfrm>
              <a:off x="1421" y="2300"/>
              <a:ext cx="16381" cy="6283"/>
              <a:chOff x="1622" y="2020"/>
              <a:chExt cx="16381" cy="6283"/>
            </a:xfrm>
          </p:grpSpPr>
          <p:sp>
            <p:nvSpPr>
              <p:cNvPr id="246" name="图形"/>
              <p:cNvSpPr/>
              <p:nvPr>
                <p:custDataLst>
                  <p:tags r:id="rId3"/>
                </p:custDataLst>
              </p:nvPr>
            </p:nvSpPr>
            <p:spPr>
              <a:xfrm>
                <a:off x="13277" y="3988"/>
                <a:ext cx="3433" cy="869"/>
              </a:xfrm>
              <a:prstGeom prst="roundRect">
                <a:avLst>
                  <a:gd name="adj" fmla="val 50000"/>
                </a:avLst>
              </a:prstGeom>
              <a:solidFill>
                <a:schemeClr val="accent1"/>
              </a:solidFill>
              <a:ln w="4044" cap="flat">
                <a:noFill/>
                <a:prstDash val="solid"/>
                <a:miter/>
              </a:ln>
              <a:effectLst>
                <a:outerShdw blurRad="228600" dist="127000" dir="3600003" rotWithShape="0">
                  <a:schemeClr val="accent1">
                    <a:alpha val="25000"/>
                  </a:schemeClr>
                </a:outerShdw>
              </a:effectLst>
            </p:spPr>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2400">
                  <a:solidFill>
                    <a:schemeClr val="bg1"/>
                  </a:solidFill>
                  <a:latin typeface="微软雅黑"/>
                  <a:ea typeface="微软雅黑"/>
                  <a:cs typeface="思源黑体旧字形 Light" panose="020B0300000000000000" charset="-128"/>
                  <a:sym typeface="微软雅黑"/>
                </a:endParaRPr>
              </a:p>
            </p:txBody>
          </p:sp>
          <p:grpSp>
            <p:nvGrpSpPr>
              <p:cNvPr id="247" name="组合 246"/>
              <p:cNvGrpSpPr/>
              <p:nvPr/>
            </p:nvGrpSpPr>
            <p:grpSpPr>
              <a:xfrm>
                <a:off x="11483" y="4070"/>
                <a:ext cx="1974" cy="705"/>
                <a:chOff x="6925500" y="2696394"/>
                <a:chExt cx="1253731" cy="447948"/>
              </a:xfrm>
            </p:grpSpPr>
            <p:grpSp>
              <p:nvGrpSpPr>
                <p:cNvPr id="248" name="组合 247"/>
                <p:cNvGrpSpPr/>
                <p:nvPr/>
              </p:nvGrpSpPr>
              <p:grpSpPr>
                <a:xfrm>
                  <a:off x="6925500" y="2750562"/>
                  <a:ext cx="933453" cy="339612"/>
                  <a:chOff x="1806632" y="-6392175"/>
                  <a:chExt cx="493171" cy="179427"/>
                </a:xfrm>
              </p:grpSpPr>
              <p:sp>
                <p:nvSpPr>
                  <p:cNvPr id="253" name="图形"/>
                  <p:cNvSpPr/>
                  <p:nvPr>
                    <p:custDataLst>
                      <p:tags r:id="rId44"/>
                    </p:custDataLst>
                  </p:nvPr>
                </p:nvSpPr>
                <p:spPr>
                  <a:xfrm>
                    <a:off x="1806632" y="-6275825"/>
                    <a:ext cx="493171" cy="63077"/>
                  </a:xfrm>
                  <a:custGeom>
                    <a:avLst/>
                    <a:gdLst>
                      <a:gd name="connsiteX0" fmla="*/ 6768 w 493171"/>
                      <a:gd name="connsiteY0" fmla="*/ 62997 h 63077"/>
                      <a:gd name="connsiteX1" fmla="*/ -1042 w 493171"/>
                      <a:gd name="connsiteY1" fmla="*/ 55186 h 63077"/>
                      <a:gd name="connsiteX2" fmla="*/ 1244 w 493171"/>
                      <a:gd name="connsiteY2" fmla="*/ 49662 h 63077"/>
                      <a:gd name="connsiteX3" fmla="*/ 42202 w 493171"/>
                      <a:gd name="connsiteY3" fmla="*/ 8799 h 63077"/>
                      <a:gd name="connsiteX4" fmla="*/ 82493 w 493171"/>
                      <a:gd name="connsiteY4" fmla="*/ 8799 h 63077"/>
                      <a:gd name="connsiteX5" fmla="*/ 116592 w 493171"/>
                      <a:gd name="connsiteY5" fmla="*/ 42804 h 63077"/>
                      <a:gd name="connsiteX6" fmla="*/ 134785 w 493171"/>
                      <a:gd name="connsiteY6" fmla="*/ 42813 h 63077"/>
                      <a:gd name="connsiteX7" fmla="*/ 134785 w 493171"/>
                      <a:gd name="connsiteY7" fmla="*/ 42804 h 63077"/>
                      <a:gd name="connsiteX8" fmla="*/ 169456 w 493171"/>
                      <a:gd name="connsiteY8" fmla="*/ 8228 h 63077"/>
                      <a:gd name="connsiteX9" fmla="*/ 209747 w 493171"/>
                      <a:gd name="connsiteY9" fmla="*/ 8228 h 63077"/>
                      <a:gd name="connsiteX10" fmla="*/ 244513 w 493171"/>
                      <a:gd name="connsiteY10" fmla="*/ 42994 h 63077"/>
                      <a:gd name="connsiteX11" fmla="*/ 262801 w 493171"/>
                      <a:gd name="connsiteY11" fmla="*/ 42994 h 63077"/>
                      <a:gd name="connsiteX12" fmla="*/ 295853 w 493171"/>
                      <a:gd name="connsiteY12" fmla="*/ 9942 h 63077"/>
                      <a:gd name="connsiteX13" fmla="*/ 336144 w 493171"/>
                      <a:gd name="connsiteY13" fmla="*/ 9942 h 63077"/>
                      <a:gd name="connsiteX14" fmla="*/ 364147 w 493171"/>
                      <a:gd name="connsiteY14" fmla="*/ 37946 h 63077"/>
                      <a:gd name="connsiteX15" fmla="*/ 382340 w 493171"/>
                      <a:gd name="connsiteY15" fmla="*/ 37946 h 63077"/>
                      <a:gd name="connsiteX16" fmla="*/ 403390 w 493171"/>
                      <a:gd name="connsiteY16" fmla="*/ 16324 h 63077"/>
                      <a:gd name="connsiteX17" fmla="*/ 465302 w 493171"/>
                      <a:gd name="connsiteY17" fmla="*/ 17943 h 63077"/>
                      <a:gd name="connsiteX18" fmla="*/ 465970 w 493171"/>
                      <a:gd name="connsiteY18" fmla="*/ 18705 h 63077"/>
                      <a:gd name="connsiteX19" fmla="*/ 490448 w 493171"/>
                      <a:gd name="connsiteY19" fmla="*/ 49852 h 63077"/>
                      <a:gd name="connsiteX20" fmla="*/ 489210 w 493171"/>
                      <a:gd name="connsiteY20" fmla="*/ 60701 h 63077"/>
                      <a:gd name="connsiteX21" fmla="*/ 489115 w 493171"/>
                      <a:gd name="connsiteY21" fmla="*/ 60806 h 63077"/>
                      <a:gd name="connsiteX22" fmla="*/ 478161 w 493171"/>
                      <a:gd name="connsiteY22" fmla="*/ 59568 h 63077"/>
                      <a:gd name="connsiteX23" fmla="*/ 453873 w 493171"/>
                      <a:gd name="connsiteY23" fmla="*/ 28707 h 63077"/>
                      <a:gd name="connsiteX24" fmla="*/ 414534 w 493171"/>
                      <a:gd name="connsiteY24" fmla="*/ 27373 h 63077"/>
                      <a:gd name="connsiteX25" fmla="*/ 393484 w 493171"/>
                      <a:gd name="connsiteY25" fmla="*/ 48900 h 63077"/>
                      <a:gd name="connsiteX26" fmla="*/ 353097 w 493171"/>
                      <a:gd name="connsiteY26" fmla="*/ 48966 h 63077"/>
                      <a:gd name="connsiteX27" fmla="*/ 353003 w 493171"/>
                      <a:gd name="connsiteY27" fmla="*/ 48900 h 63077"/>
                      <a:gd name="connsiteX28" fmla="*/ 325094 w 493171"/>
                      <a:gd name="connsiteY28" fmla="*/ 20991 h 63077"/>
                      <a:gd name="connsiteX29" fmla="*/ 306901 w 493171"/>
                      <a:gd name="connsiteY29" fmla="*/ 20982 h 63077"/>
                      <a:gd name="connsiteX30" fmla="*/ 306901 w 493171"/>
                      <a:gd name="connsiteY30" fmla="*/ 20991 h 63077"/>
                      <a:gd name="connsiteX31" fmla="*/ 273850 w 493171"/>
                      <a:gd name="connsiteY31" fmla="*/ 54043 h 63077"/>
                      <a:gd name="connsiteX32" fmla="*/ 233464 w 493171"/>
                      <a:gd name="connsiteY32" fmla="*/ 54043 h 63077"/>
                      <a:gd name="connsiteX33" fmla="*/ 198697 w 493171"/>
                      <a:gd name="connsiteY33" fmla="*/ 19277 h 63077"/>
                      <a:gd name="connsiteX34" fmla="*/ 180504 w 493171"/>
                      <a:gd name="connsiteY34" fmla="*/ 19267 h 63077"/>
                      <a:gd name="connsiteX35" fmla="*/ 180504 w 493171"/>
                      <a:gd name="connsiteY35" fmla="*/ 19277 h 63077"/>
                      <a:gd name="connsiteX36" fmla="*/ 145929 w 493171"/>
                      <a:gd name="connsiteY36" fmla="*/ 53853 h 63077"/>
                      <a:gd name="connsiteX37" fmla="*/ 105543 w 493171"/>
                      <a:gd name="connsiteY37" fmla="*/ 53853 h 63077"/>
                      <a:gd name="connsiteX38" fmla="*/ 71444 w 493171"/>
                      <a:gd name="connsiteY38" fmla="*/ 19753 h 63077"/>
                      <a:gd name="connsiteX39" fmla="*/ 53251 w 493171"/>
                      <a:gd name="connsiteY39" fmla="*/ 19744 h 63077"/>
                      <a:gd name="connsiteX40" fmla="*/ 53251 w 493171"/>
                      <a:gd name="connsiteY40" fmla="*/ 19753 h 63077"/>
                      <a:gd name="connsiteX41" fmla="*/ 12389 w 493171"/>
                      <a:gd name="connsiteY41" fmla="*/ 60615 h 63077"/>
                      <a:gd name="connsiteX42" fmla="*/ 6768 w 493171"/>
                      <a:gd name="connsiteY42" fmla="*/ 62997 h 6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93171" h="63077">
                        <a:moveTo>
                          <a:pt x="6768" y="62997"/>
                        </a:moveTo>
                        <a:cubicBezTo>
                          <a:pt x="2483" y="62997"/>
                          <a:pt x="-1042" y="59501"/>
                          <a:pt x="-1042" y="55186"/>
                        </a:cubicBezTo>
                        <a:cubicBezTo>
                          <a:pt x="-1042" y="53119"/>
                          <a:pt x="-185" y="51128"/>
                          <a:pt x="1244" y="49662"/>
                        </a:cubicBezTo>
                        <a:lnTo>
                          <a:pt x="42202" y="8799"/>
                        </a:lnTo>
                        <a:cubicBezTo>
                          <a:pt x="53346" y="-2278"/>
                          <a:pt x="71348" y="-2278"/>
                          <a:pt x="82493" y="8799"/>
                        </a:cubicBezTo>
                        <a:lnTo>
                          <a:pt x="116592" y="42804"/>
                        </a:lnTo>
                        <a:cubicBezTo>
                          <a:pt x="121641" y="47823"/>
                          <a:pt x="129737" y="47833"/>
                          <a:pt x="134785" y="42813"/>
                        </a:cubicBezTo>
                        <a:cubicBezTo>
                          <a:pt x="134785" y="42813"/>
                          <a:pt x="134785" y="42804"/>
                          <a:pt x="134785" y="42804"/>
                        </a:cubicBezTo>
                        <a:lnTo>
                          <a:pt x="169456" y="8228"/>
                        </a:lnTo>
                        <a:cubicBezTo>
                          <a:pt x="180600" y="-2850"/>
                          <a:pt x="198602" y="-2850"/>
                          <a:pt x="209747" y="8228"/>
                        </a:cubicBezTo>
                        <a:lnTo>
                          <a:pt x="244513" y="42994"/>
                        </a:lnTo>
                        <a:cubicBezTo>
                          <a:pt x="249561" y="48033"/>
                          <a:pt x="257753" y="48033"/>
                          <a:pt x="262801" y="42994"/>
                        </a:cubicBezTo>
                        <a:lnTo>
                          <a:pt x="295853" y="9942"/>
                        </a:lnTo>
                        <a:cubicBezTo>
                          <a:pt x="306997" y="-1135"/>
                          <a:pt x="324999" y="-1135"/>
                          <a:pt x="336144" y="9942"/>
                        </a:cubicBezTo>
                        <a:lnTo>
                          <a:pt x="364147" y="37946"/>
                        </a:lnTo>
                        <a:cubicBezTo>
                          <a:pt x="369195" y="42918"/>
                          <a:pt x="377291" y="42918"/>
                          <a:pt x="382340" y="37946"/>
                        </a:cubicBezTo>
                        <a:lnTo>
                          <a:pt x="403390" y="16324"/>
                        </a:lnTo>
                        <a:cubicBezTo>
                          <a:pt x="421773" y="-1964"/>
                          <a:pt x="445966" y="-1297"/>
                          <a:pt x="465302" y="17943"/>
                        </a:cubicBezTo>
                        <a:lnTo>
                          <a:pt x="465970" y="18705"/>
                        </a:lnTo>
                        <a:lnTo>
                          <a:pt x="490448" y="49852"/>
                        </a:lnTo>
                        <a:cubicBezTo>
                          <a:pt x="493116" y="53176"/>
                          <a:pt x="492543" y="58034"/>
                          <a:pt x="489210" y="60701"/>
                        </a:cubicBezTo>
                        <a:cubicBezTo>
                          <a:pt x="489210" y="60730"/>
                          <a:pt x="489115" y="60768"/>
                          <a:pt x="489115" y="60806"/>
                        </a:cubicBezTo>
                        <a:cubicBezTo>
                          <a:pt x="485781" y="63482"/>
                          <a:pt x="480828" y="62930"/>
                          <a:pt x="478161" y="59568"/>
                        </a:cubicBezTo>
                        <a:lnTo>
                          <a:pt x="453873" y="28707"/>
                        </a:lnTo>
                        <a:cubicBezTo>
                          <a:pt x="446061" y="21087"/>
                          <a:pt x="430822" y="11085"/>
                          <a:pt x="414534" y="27373"/>
                        </a:cubicBezTo>
                        <a:lnTo>
                          <a:pt x="393484" y="48900"/>
                        </a:lnTo>
                        <a:cubicBezTo>
                          <a:pt x="382340" y="60082"/>
                          <a:pt x="364242" y="60110"/>
                          <a:pt x="353097" y="48966"/>
                        </a:cubicBezTo>
                        <a:cubicBezTo>
                          <a:pt x="353003" y="48947"/>
                          <a:pt x="353003" y="48919"/>
                          <a:pt x="353003" y="48900"/>
                        </a:cubicBezTo>
                        <a:lnTo>
                          <a:pt x="325094" y="20991"/>
                        </a:lnTo>
                        <a:cubicBezTo>
                          <a:pt x="320046" y="15972"/>
                          <a:pt x="311950" y="15962"/>
                          <a:pt x="306901" y="20982"/>
                        </a:cubicBezTo>
                        <a:cubicBezTo>
                          <a:pt x="306901" y="20982"/>
                          <a:pt x="306901" y="20991"/>
                          <a:pt x="306901" y="20991"/>
                        </a:cubicBezTo>
                        <a:lnTo>
                          <a:pt x="273850" y="54043"/>
                        </a:lnTo>
                        <a:cubicBezTo>
                          <a:pt x="262705" y="65187"/>
                          <a:pt x="244609" y="65187"/>
                          <a:pt x="233464" y="54043"/>
                        </a:cubicBezTo>
                        <a:lnTo>
                          <a:pt x="198697" y="19277"/>
                        </a:lnTo>
                        <a:cubicBezTo>
                          <a:pt x="193649" y="14257"/>
                          <a:pt x="185553" y="14248"/>
                          <a:pt x="180504" y="19267"/>
                        </a:cubicBezTo>
                        <a:cubicBezTo>
                          <a:pt x="180504" y="19267"/>
                          <a:pt x="180504" y="19277"/>
                          <a:pt x="180504" y="19277"/>
                        </a:cubicBezTo>
                        <a:lnTo>
                          <a:pt x="145929" y="53853"/>
                        </a:lnTo>
                        <a:cubicBezTo>
                          <a:pt x="134785" y="64997"/>
                          <a:pt x="116687" y="64997"/>
                          <a:pt x="105543" y="53853"/>
                        </a:cubicBezTo>
                        <a:lnTo>
                          <a:pt x="71444" y="19753"/>
                        </a:lnTo>
                        <a:cubicBezTo>
                          <a:pt x="66395" y="14733"/>
                          <a:pt x="58299" y="14724"/>
                          <a:pt x="53251" y="19744"/>
                        </a:cubicBezTo>
                        <a:cubicBezTo>
                          <a:pt x="53251" y="19744"/>
                          <a:pt x="53251" y="19753"/>
                          <a:pt x="53251" y="19753"/>
                        </a:cubicBezTo>
                        <a:lnTo>
                          <a:pt x="12389" y="60615"/>
                        </a:lnTo>
                        <a:cubicBezTo>
                          <a:pt x="10960" y="62139"/>
                          <a:pt x="8865" y="62997"/>
                          <a:pt x="6768" y="62997"/>
                        </a:cubicBezTo>
                        <a:close/>
                      </a:path>
                    </a:pathLst>
                  </a:custGeom>
                  <a:gradFill>
                    <a:gsLst>
                      <a:gs pos="0">
                        <a:schemeClr val="accent1">
                          <a:lumMod val="80000"/>
                          <a:lumOff val="20000"/>
                        </a:schemeClr>
                      </a:gs>
                      <a:gs pos="70000">
                        <a:schemeClr val="accent1">
                          <a:lumMod val="90000"/>
                        </a:schemeClr>
                      </a:gs>
                    </a:gsLst>
                    <a:lin ang="1760414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a:ea typeface="微软雅黑"/>
                      <a:cs typeface="思源黑体旧字形 Light" panose="020B0300000000000000" charset="-128"/>
                      <a:sym typeface="微软雅黑"/>
                    </a:endParaRPr>
                  </a:p>
                </p:txBody>
              </p:sp>
              <p:sp>
                <p:nvSpPr>
                  <p:cNvPr id="254" name="图形"/>
                  <p:cNvSpPr/>
                  <p:nvPr>
                    <p:custDataLst>
                      <p:tags r:id="rId45"/>
                    </p:custDataLst>
                  </p:nvPr>
                </p:nvSpPr>
                <p:spPr>
                  <a:xfrm>
                    <a:off x="1806632" y="-6392175"/>
                    <a:ext cx="493164" cy="63143"/>
                  </a:xfrm>
                  <a:custGeom>
                    <a:avLst/>
                    <a:gdLst>
                      <a:gd name="connsiteX0" fmla="*/ 6768 w 493164"/>
                      <a:gd name="connsiteY0" fmla="*/ 63047 h 63143"/>
                      <a:gd name="connsiteX1" fmla="*/ 1244 w 493164"/>
                      <a:gd name="connsiteY1" fmla="*/ 60665 h 63143"/>
                      <a:gd name="connsiteX2" fmla="*/ 1244 w 493164"/>
                      <a:gd name="connsiteY2" fmla="*/ 49616 h 63143"/>
                      <a:gd name="connsiteX3" fmla="*/ 1244 w 493164"/>
                      <a:gd name="connsiteY3" fmla="*/ 49616 h 63143"/>
                      <a:gd name="connsiteX4" fmla="*/ 42202 w 493164"/>
                      <a:gd name="connsiteY4" fmla="*/ 8754 h 63143"/>
                      <a:gd name="connsiteX5" fmla="*/ 62395 w 493164"/>
                      <a:gd name="connsiteY5" fmla="*/ 372 h 63143"/>
                      <a:gd name="connsiteX6" fmla="*/ 82588 w 493164"/>
                      <a:gd name="connsiteY6" fmla="*/ 8754 h 63143"/>
                      <a:gd name="connsiteX7" fmla="*/ 116592 w 493164"/>
                      <a:gd name="connsiteY7" fmla="*/ 42854 h 63143"/>
                      <a:gd name="connsiteX8" fmla="*/ 134785 w 493164"/>
                      <a:gd name="connsiteY8" fmla="*/ 42854 h 63143"/>
                      <a:gd name="connsiteX9" fmla="*/ 169361 w 493164"/>
                      <a:gd name="connsiteY9" fmla="*/ 8278 h 63143"/>
                      <a:gd name="connsiteX10" fmla="*/ 209747 w 493164"/>
                      <a:gd name="connsiteY10" fmla="*/ 8278 h 63143"/>
                      <a:gd name="connsiteX11" fmla="*/ 244513 w 493164"/>
                      <a:gd name="connsiteY11" fmla="*/ 42949 h 63143"/>
                      <a:gd name="connsiteX12" fmla="*/ 262800 w 493164"/>
                      <a:gd name="connsiteY12" fmla="*/ 42949 h 63143"/>
                      <a:gd name="connsiteX13" fmla="*/ 295853 w 493164"/>
                      <a:gd name="connsiteY13" fmla="*/ 9897 h 63143"/>
                      <a:gd name="connsiteX14" fmla="*/ 336239 w 493164"/>
                      <a:gd name="connsiteY14" fmla="*/ 9897 h 63143"/>
                      <a:gd name="connsiteX15" fmla="*/ 364146 w 493164"/>
                      <a:gd name="connsiteY15" fmla="*/ 37901 h 63143"/>
                      <a:gd name="connsiteX16" fmla="*/ 382339 w 493164"/>
                      <a:gd name="connsiteY16" fmla="*/ 37901 h 63143"/>
                      <a:gd name="connsiteX17" fmla="*/ 403389 w 493164"/>
                      <a:gd name="connsiteY17" fmla="*/ 16279 h 63143"/>
                      <a:gd name="connsiteX18" fmla="*/ 434822 w 493164"/>
                      <a:gd name="connsiteY18" fmla="*/ 2944 h 63143"/>
                      <a:gd name="connsiteX19" fmla="*/ 465302 w 493164"/>
                      <a:gd name="connsiteY19" fmla="*/ 17898 h 63143"/>
                      <a:gd name="connsiteX20" fmla="*/ 465969 w 493164"/>
                      <a:gd name="connsiteY20" fmla="*/ 18660 h 63143"/>
                      <a:gd name="connsiteX21" fmla="*/ 490448 w 493164"/>
                      <a:gd name="connsiteY21" fmla="*/ 49807 h 63143"/>
                      <a:gd name="connsiteX22" fmla="*/ 489114 w 493164"/>
                      <a:gd name="connsiteY22" fmla="*/ 60856 h 63143"/>
                      <a:gd name="connsiteX23" fmla="*/ 478160 w 493164"/>
                      <a:gd name="connsiteY23" fmla="*/ 59522 h 63143"/>
                      <a:gd name="connsiteX24" fmla="*/ 453872 w 493164"/>
                      <a:gd name="connsiteY24" fmla="*/ 28756 h 63143"/>
                      <a:gd name="connsiteX25" fmla="*/ 434060 w 493164"/>
                      <a:gd name="connsiteY25" fmla="*/ 18565 h 63143"/>
                      <a:gd name="connsiteX26" fmla="*/ 415010 w 493164"/>
                      <a:gd name="connsiteY26" fmla="*/ 27328 h 63143"/>
                      <a:gd name="connsiteX27" fmla="*/ 393960 w 493164"/>
                      <a:gd name="connsiteY27" fmla="*/ 48854 h 63143"/>
                      <a:gd name="connsiteX28" fmla="*/ 353574 w 493164"/>
                      <a:gd name="connsiteY28" fmla="*/ 48921 h 63143"/>
                      <a:gd name="connsiteX29" fmla="*/ 353478 w 493164"/>
                      <a:gd name="connsiteY29" fmla="*/ 48854 h 63143"/>
                      <a:gd name="connsiteX30" fmla="*/ 325571 w 493164"/>
                      <a:gd name="connsiteY30" fmla="*/ 20946 h 63143"/>
                      <a:gd name="connsiteX31" fmla="*/ 307568 w 493164"/>
                      <a:gd name="connsiteY31" fmla="*/ 20803 h 63143"/>
                      <a:gd name="connsiteX32" fmla="*/ 307378 w 493164"/>
                      <a:gd name="connsiteY32" fmla="*/ 20946 h 63143"/>
                      <a:gd name="connsiteX33" fmla="*/ 274326 w 493164"/>
                      <a:gd name="connsiteY33" fmla="*/ 53998 h 63143"/>
                      <a:gd name="connsiteX34" fmla="*/ 233940 w 493164"/>
                      <a:gd name="connsiteY34" fmla="*/ 53998 h 63143"/>
                      <a:gd name="connsiteX35" fmla="*/ 199174 w 493164"/>
                      <a:gd name="connsiteY35" fmla="*/ 19231 h 63143"/>
                      <a:gd name="connsiteX36" fmla="*/ 181172 w 493164"/>
                      <a:gd name="connsiteY36" fmla="*/ 19089 h 63143"/>
                      <a:gd name="connsiteX37" fmla="*/ 180981 w 493164"/>
                      <a:gd name="connsiteY37" fmla="*/ 19231 h 63143"/>
                      <a:gd name="connsiteX38" fmla="*/ 146405 w 493164"/>
                      <a:gd name="connsiteY38" fmla="*/ 53807 h 63143"/>
                      <a:gd name="connsiteX39" fmla="*/ 106019 w 493164"/>
                      <a:gd name="connsiteY39" fmla="*/ 53807 h 63143"/>
                      <a:gd name="connsiteX40" fmla="*/ 71920 w 493164"/>
                      <a:gd name="connsiteY40" fmla="*/ 19708 h 63143"/>
                      <a:gd name="connsiteX41" fmla="*/ 53727 w 493164"/>
                      <a:gd name="connsiteY41" fmla="*/ 19708 h 63143"/>
                      <a:gd name="connsiteX42" fmla="*/ 12864 w 493164"/>
                      <a:gd name="connsiteY42" fmla="*/ 60570 h 63143"/>
                      <a:gd name="connsiteX43" fmla="*/ 6768 w 493164"/>
                      <a:gd name="connsiteY43" fmla="*/ 63047 h 6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3164" h="63143">
                        <a:moveTo>
                          <a:pt x="6768" y="63047"/>
                        </a:moveTo>
                        <a:cubicBezTo>
                          <a:pt x="4673" y="63056"/>
                          <a:pt x="2673" y="62189"/>
                          <a:pt x="1244" y="60665"/>
                        </a:cubicBezTo>
                        <a:cubicBezTo>
                          <a:pt x="-1803" y="57617"/>
                          <a:pt x="-1803" y="52674"/>
                          <a:pt x="1244" y="49616"/>
                        </a:cubicBezTo>
                        <a:cubicBezTo>
                          <a:pt x="1244" y="49616"/>
                          <a:pt x="1244" y="49616"/>
                          <a:pt x="1244" y="49616"/>
                        </a:cubicBezTo>
                        <a:lnTo>
                          <a:pt x="42202" y="8754"/>
                        </a:lnTo>
                        <a:cubicBezTo>
                          <a:pt x="47535" y="3344"/>
                          <a:pt x="54775" y="315"/>
                          <a:pt x="62395" y="372"/>
                        </a:cubicBezTo>
                        <a:cubicBezTo>
                          <a:pt x="70014" y="382"/>
                          <a:pt x="77253" y="3391"/>
                          <a:pt x="82588" y="8754"/>
                        </a:cubicBezTo>
                        <a:lnTo>
                          <a:pt x="116592" y="42854"/>
                        </a:lnTo>
                        <a:cubicBezTo>
                          <a:pt x="121640" y="47826"/>
                          <a:pt x="129736" y="47826"/>
                          <a:pt x="134785" y="42854"/>
                        </a:cubicBezTo>
                        <a:lnTo>
                          <a:pt x="169361" y="8278"/>
                        </a:lnTo>
                        <a:cubicBezTo>
                          <a:pt x="180504" y="-2866"/>
                          <a:pt x="198602" y="-2866"/>
                          <a:pt x="209747" y="8278"/>
                        </a:cubicBezTo>
                        <a:lnTo>
                          <a:pt x="244513" y="42949"/>
                        </a:lnTo>
                        <a:cubicBezTo>
                          <a:pt x="249560" y="47988"/>
                          <a:pt x="257753" y="47988"/>
                          <a:pt x="262800" y="42949"/>
                        </a:cubicBezTo>
                        <a:lnTo>
                          <a:pt x="295853" y="9897"/>
                        </a:lnTo>
                        <a:cubicBezTo>
                          <a:pt x="306996" y="-1247"/>
                          <a:pt x="325094" y="-1247"/>
                          <a:pt x="336239" y="9897"/>
                        </a:cubicBezTo>
                        <a:lnTo>
                          <a:pt x="364146" y="37901"/>
                        </a:lnTo>
                        <a:cubicBezTo>
                          <a:pt x="369195" y="42873"/>
                          <a:pt x="377291" y="42873"/>
                          <a:pt x="382339" y="37901"/>
                        </a:cubicBezTo>
                        <a:lnTo>
                          <a:pt x="403389" y="16279"/>
                        </a:lnTo>
                        <a:cubicBezTo>
                          <a:pt x="411485" y="7535"/>
                          <a:pt x="422916" y="2677"/>
                          <a:pt x="434822" y="2944"/>
                        </a:cubicBezTo>
                        <a:cubicBezTo>
                          <a:pt x="446443" y="4011"/>
                          <a:pt x="457301" y="9335"/>
                          <a:pt x="465302" y="17898"/>
                        </a:cubicBezTo>
                        <a:lnTo>
                          <a:pt x="465969" y="18660"/>
                        </a:lnTo>
                        <a:lnTo>
                          <a:pt x="490448" y="49807"/>
                        </a:lnTo>
                        <a:cubicBezTo>
                          <a:pt x="493115" y="53236"/>
                          <a:pt x="492543" y="58160"/>
                          <a:pt x="489114" y="60856"/>
                        </a:cubicBezTo>
                        <a:cubicBezTo>
                          <a:pt x="485685" y="63504"/>
                          <a:pt x="480828" y="62913"/>
                          <a:pt x="478160" y="59522"/>
                        </a:cubicBezTo>
                        <a:lnTo>
                          <a:pt x="453872" y="28756"/>
                        </a:lnTo>
                        <a:cubicBezTo>
                          <a:pt x="448728" y="23051"/>
                          <a:pt x="441680" y="19422"/>
                          <a:pt x="434060" y="18565"/>
                        </a:cubicBezTo>
                        <a:cubicBezTo>
                          <a:pt x="426726" y="18698"/>
                          <a:pt x="419867" y="21870"/>
                          <a:pt x="415010" y="27328"/>
                        </a:cubicBezTo>
                        <a:lnTo>
                          <a:pt x="393960" y="48854"/>
                        </a:lnTo>
                        <a:cubicBezTo>
                          <a:pt x="382815" y="60037"/>
                          <a:pt x="364718" y="60065"/>
                          <a:pt x="353574" y="48921"/>
                        </a:cubicBezTo>
                        <a:cubicBezTo>
                          <a:pt x="353478" y="48902"/>
                          <a:pt x="353478" y="48873"/>
                          <a:pt x="353478" y="48854"/>
                        </a:cubicBezTo>
                        <a:lnTo>
                          <a:pt x="325571" y="20946"/>
                        </a:lnTo>
                        <a:cubicBezTo>
                          <a:pt x="320618" y="15926"/>
                          <a:pt x="312522" y="15860"/>
                          <a:pt x="307568" y="20803"/>
                        </a:cubicBezTo>
                        <a:cubicBezTo>
                          <a:pt x="307473" y="20851"/>
                          <a:pt x="307473" y="20898"/>
                          <a:pt x="307378" y="20946"/>
                        </a:cubicBezTo>
                        <a:lnTo>
                          <a:pt x="274326" y="53998"/>
                        </a:lnTo>
                        <a:cubicBezTo>
                          <a:pt x="263182" y="65142"/>
                          <a:pt x="245084" y="65142"/>
                          <a:pt x="233940" y="53998"/>
                        </a:cubicBezTo>
                        <a:lnTo>
                          <a:pt x="199174" y="19231"/>
                        </a:lnTo>
                        <a:cubicBezTo>
                          <a:pt x="194221" y="14212"/>
                          <a:pt x="186125" y="14145"/>
                          <a:pt x="181172" y="19089"/>
                        </a:cubicBezTo>
                        <a:cubicBezTo>
                          <a:pt x="181076" y="19136"/>
                          <a:pt x="181076" y="19184"/>
                          <a:pt x="180981" y="19231"/>
                        </a:cubicBezTo>
                        <a:lnTo>
                          <a:pt x="146405" y="53807"/>
                        </a:lnTo>
                        <a:cubicBezTo>
                          <a:pt x="135260" y="64952"/>
                          <a:pt x="117164" y="64952"/>
                          <a:pt x="106019" y="53807"/>
                        </a:cubicBezTo>
                        <a:lnTo>
                          <a:pt x="71920" y="19708"/>
                        </a:lnTo>
                        <a:cubicBezTo>
                          <a:pt x="66871" y="14736"/>
                          <a:pt x="58775" y="14736"/>
                          <a:pt x="53727" y="19708"/>
                        </a:cubicBezTo>
                        <a:lnTo>
                          <a:pt x="12864" y="60570"/>
                        </a:lnTo>
                        <a:cubicBezTo>
                          <a:pt x="11340" y="62285"/>
                          <a:pt x="9054" y="63199"/>
                          <a:pt x="6768" y="63047"/>
                        </a:cubicBezTo>
                        <a:close/>
                      </a:path>
                    </a:pathLst>
                  </a:custGeom>
                  <a:gradFill>
                    <a:gsLst>
                      <a:gs pos="0">
                        <a:schemeClr val="accent1">
                          <a:lumMod val="80000"/>
                          <a:lumOff val="20000"/>
                        </a:schemeClr>
                      </a:gs>
                      <a:gs pos="70000">
                        <a:schemeClr val="accent1">
                          <a:lumMod val="90000"/>
                        </a:schemeClr>
                      </a:gs>
                    </a:gsLst>
                    <a:lin ang="1760414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a:ea typeface="微软雅黑"/>
                      <a:cs typeface="思源黑体旧字形 Light" panose="020B0300000000000000" charset="-128"/>
                      <a:sym typeface="微软雅黑"/>
                    </a:endParaRPr>
                  </a:p>
                </p:txBody>
              </p:sp>
            </p:grpSp>
            <p:grpSp>
              <p:nvGrpSpPr>
                <p:cNvPr id="249" name="组合 248"/>
                <p:cNvGrpSpPr/>
                <p:nvPr/>
              </p:nvGrpSpPr>
              <p:grpSpPr>
                <a:xfrm>
                  <a:off x="7647312" y="2696394"/>
                  <a:ext cx="531919" cy="447948"/>
                  <a:chOff x="4974535" y="9350117"/>
                  <a:chExt cx="467502" cy="393700"/>
                </a:xfrm>
              </p:grpSpPr>
              <p:sp>
                <p:nvSpPr>
                  <p:cNvPr id="250" name="图形"/>
                  <p:cNvSpPr/>
                  <p:nvPr>
                    <p:custDataLst>
                      <p:tags r:id="rId41"/>
                    </p:custDataLst>
                  </p:nvPr>
                </p:nvSpPr>
                <p:spPr>
                  <a:xfrm>
                    <a:off x="5251465" y="9451681"/>
                    <a:ext cx="190572" cy="190572"/>
                  </a:xfrm>
                  <a:prstGeom prst="ellipse">
                    <a:avLst/>
                  </a:prstGeom>
                  <a:gradFill>
                    <a:gsLst>
                      <a:gs pos="0">
                        <a:schemeClr val="accent2">
                          <a:lumMod val="80000"/>
                          <a:lumOff val="20000"/>
                        </a:schemeClr>
                      </a:gs>
                      <a:gs pos="70000">
                        <a:schemeClr val="accent2">
                          <a:lumMod val="90000"/>
                        </a:schemeClr>
                      </a:gs>
                    </a:gsLst>
                    <a:lin ang="504510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a:ea typeface="微软雅黑"/>
                      <a:cs typeface="思源黑体旧字形 Light" panose="020B0300000000000000" charset="-128"/>
                      <a:sym typeface="微软雅黑"/>
                    </a:endParaRPr>
                  </a:p>
                </p:txBody>
              </p:sp>
              <p:sp>
                <p:nvSpPr>
                  <p:cNvPr id="251" name="图形"/>
                  <p:cNvSpPr/>
                  <p:nvPr>
                    <p:custDataLst>
                      <p:tags r:id="rId42"/>
                    </p:custDataLst>
                  </p:nvPr>
                </p:nvSpPr>
                <p:spPr>
                  <a:xfrm>
                    <a:off x="4974535" y="9350117"/>
                    <a:ext cx="393700" cy="393700"/>
                  </a:xfrm>
                  <a:prstGeom prst="ellipse">
                    <a:avLst/>
                  </a:prstGeom>
                  <a:solidFill>
                    <a:schemeClr val="accent2"/>
                  </a:soli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a:ea typeface="微软雅黑"/>
                      <a:cs typeface="思源黑体旧字形 Light" panose="020B0300000000000000" charset="-128"/>
                      <a:sym typeface="微软雅黑"/>
                    </a:endParaRPr>
                  </a:p>
                </p:txBody>
              </p:sp>
              <p:sp>
                <p:nvSpPr>
                  <p:cNvPr id="252" name="图形"/>
                  <p:cNvSpPr/>
                  <p:nvPr>
                    <p:custDataLst>
                      <p:tags r:id="rId43"/>
                    </p:custDataLst>
                  </p:nvPr>
                </p:nvSpPr>
                <p:spPr>
                  <a:xfrm>
                    <a:off x="5136757" y="9500924"/>
                    <a:ext cx="96551" cy="108569"/>
                  </a:xfrm>
                  <a:custGeom>
                    <a:avLst/>
                    <a:gdLst>
                      <a:gd name="connsiteX0" fmla="*/ 16219 w 96551"/>
                      <a:gd name="connsiteY0" fmla="*/ 1474 h 108569"/>
                      <a:gd name="connsiteX1" fmla="*/ 91164 w 96551"/>
                      <a:gd name="connsiteY1" fmla="*/ 44943 h 108569"/>
                      <a:gd name="connsiteX2" fmla="*/ 91163 w 96551"/>
                      <a:gd name="connsiteY2" fmla="*/ 63627 h 108569"/>
                      <a:gd name="connsiteX3" fmla="*/ 16218 w 96551"/>
                      <a:gd name="connsiteY3" fmla="*/ 107096 h 108569"/>
                      <a:gd name="connsiteX4" fmla="*/ 0 w 96551"/>
                      <a:gd name="connsiteY4" fmla="*/ 97753 h 108569"/>
                      <a:gd name="connsiteX5" fmla="*/ 0 w 96551"/>
                      <a:gd name="connsiteY5" fmla="*/ 10816 h 108569"/>
                      <a:gd name="connsiteX6" fmla="*/ 16219 w 96551"/>
                      <a:gd name="connsiteY6" fmla="*/ 1474 h 10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51" h="108569">
                        <a:moveTo>
                          <a:pt x="16219" y="1474"/>
                        </a:moveTo>
                        <a:lnTo>
                          <a:pt x="91164" y="44943"/>
                        </a:lnTo>
                        <a:cubicBezTo>
                          <a:pt x="98347" y="49109"/>
                          <a:pt x="98347" y="59461"/>
                          <a:pt x="91163" y="63627"/>
                        </a:cubicBezTo>
                        <a:lnTo>
                          <a:pt x="16218" y="107096"/>
                        </a:lnTo>
                        <a:cubicBezTo>
                          <a:pt x="9017" y="111272"/>
                          <a:pt x="0" y="106077"/>
                          <a:pt x="0" y="97753"/>
                        </a:cubicBezTo>
                        <a:lnTo>
                          <a:pt x="0" y="10816"/>
                        </a:lnTo>
                        <a:cubicBezTo>
                          <a:pt x="0" y="2492"/>
                          <a:pt x="9018" y="-2702"/>
                          <a:pt x="16219" y="1474"/>
                        </a:cubicBezTo>
                      </a:path>
                    </a:pathLst>
                  </a:custGeom>
                  <a:solidFill>
                    <a:schemeClr val="bg1"/>
                  </a:soli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a:ea typeface="微软雅黑"/>
                      <a:cs typeface="思源黑体旧字形 Light" panose="020B0300000000000000" charset="-128"/>
                      <a:sym typeface="微软雅黑"/>
                    </a:endParaRPr>
                  </a:p>
                </p:txBody>
              </p:sp>
            </p:grpSp>
          </p:grpSp>
          <p:sp>
            <p:nvSpPr>
              <p:cNvPr id="256" name="图形"/>
              <p:cNvSpPr txBox="1"/>
              <p:nvPr>
                <p:custDataLst>
                  <p:tags r:id="rId4"/>
                </p:custDataLst>
              </p:nvPr>
            </p:nvSpPr>
            <p:spPr>
              <a:xfrm>
                <a:off x="13277" y="4107"/>
                <a:ext cx="3433" cy="531"/>
              </a:xfrm>
              <a:prstGeom prst="rect">
                <a:avLst/>
              </a:prstGeom>
              <a:noFill/>
            </p:spPr>
            <p:txBody>
              <a:bodyPr wrap="square" lIns="0" tIns="0" rIns="0" bIns="0" rtlCol="0" anchor="ctr" anchorCtr="0">
                <a:noAutofit/>
              </a:bodyPr>
              <a:lstStyle>
                <a:defPPr>
                  <a:defRPr lang="zh-CN"/>
                </a:defPPr>
                <a:lvl1pPr algn="ctr">
                  <a:lnSpc>
                    <a:spcPct val="130000"/>
                  </a:lnSpc>
                  <a:defRPr>
                    <a:gradFill flip="none" rotWithShape="1">
                      <a:gsLst>
                        <a:gs pos="0">
                          <a:schemeClr val="accent1">
                            <a:lumMod val="80000"/>
                            <a:lumOff val="20000"/>
                          </a:schemeClr>
                        </a:gs>
                        <a:gs pos="100000">
                          <a:schemeClr val="accent1">
                            <a:lumMod val="100000"/>
                          </a:schemeClr>
                        </a:gs>
                      </a:gsLst>
                      <a:lin ang="5400000" scaled="0"/>
                      <a:tileRect/>
                    </a:gradFill>
                    <a:latin typeface="+mj-ea"/>
                    <a:ea typeface="+mj-ea"/>
                    <a:cs typeface="OPPOSans R" panose="00020600040101010101" pitchFamily="18" charset="-122"/>
                  </a:defRPr>
                </a:lvl1pPr>
              </a:lstStyle>
              <a:p>
                <a:r>
                  <a:rPr lang="en-US" altLang="zh-CN" sz="2000" dirty="0">
                    <a:solidFill>
                      <a:schemeClr val="bg1"/>
                    </a:solidFill>
                    <a:latin typeface="微软雅黑"/>
                    <a:ea typeface="微软雅黑"/>
                    <a:cs typeface="思源黑体旧字形 Light" panose="020B0300000000000000" charset="-128"/>
                    <a:sym typeface="微软雅黑"/>
                  </a:rPr>
                  <a:t>Add Subtitle</a:t>
                </a:r>
                <a:endParaRPr lang="zh-CN" altLang="en-US" sz="2000" dirty="0">
                  <a:solidFill>
                    <a:schemeClr val="bg1"/>
                  </a:solidFill>
                  <a:latin typeface="微软雅黑"/>
                  <a:ea typeface="微软雅黑"/>
                  <a:cs typeface="思源黑体旧字形 Light" panose="020B0300000000000000" charset="-128"/>
                  <a:sym typeface="微软雅黑"/>
                </a:endParaRPr>
              </a:p>
            </p:txBody>
          </p:sp>
          <p:grpSp>
            <p:nvGrpSpPr>
              <p:cNvPr id="265" name="组合 264"/>
              <p:cNvGrpSpPr/>
              <p:nvPr/>
            </p:nvGrpSpPr>
            <p:grpSpPr>
              <a:xfrm>
                <a:off x="13477" y="5863"/>
                <a:ext cx="4525" cy="958"/>
                <a:chOff x="8430271" y="3000762"/>
                <a:chExt cx="2873375" cy="607969"/>
              </a:xfrm>
            </p:grpSpPr>
            <p:sp>
              <p:nvSpPr>
                <p:cNvPr id="258" name="图形"/>
                <p:cNvSpPr txBox="1"/>
                <p:nvPr>
                  <p:custDataLst>
                    <p:tags r:id="rId35"/>
                  </p:custDataLst>
                </p:nvPr>
              </p:nvSpPr>
              <p:spPr>
                <a:xfrm flipH="1">
                  <a:off x="9044951" y="3000762"/>
                  <a:ext cx="2258695" cy="607969"/>
                </a:xfrm>
                <a:prstGeom prst="rect">
                  <a:avLst/>
                </a:prstGeom>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400" dirty="0">
                      <a:solidFill>
                        <a:schemeClr val="tx1">
                          <a:lumMod val="75000"/>
                          <a:lumOff val="25000"/>
                        </a:schemeClr>
                      </a:solidFill>
                      <a:uFillTx/>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nvGrpSpPr>
                <p:cNvPr id="259" name="组合 258"/>
                <p:cNvGrpSpPr/>
                <p:nvPr/>
              </p:nvGrpSpPr>
              <p:grpSpPr>
                <a:xfrm>
                  <a:off x="8430271" y="3014975"/>
                  <a:ext cx="513775" cy="513775"/>
                  <a:chOff x="5867401" y="8128357"/>
                  <a:chExt cx="914400" cy="914400"/>
                </a:xfrm>
              </p:grpSpPr>
              <p:sp>
                <p:nvSpPr>
                  <p:cNvPr id="260" name="图形"/>
                  <p:cNvSpPr/>
                  <p:nvPr>
                    <p:custDataLst>
                      <p:tags r:id="rId36"/>
                    </p:custDataLst>
                  </p:nvPr>
                </p:nvSpPr>
                <p:spPr>
                  <a:xfrm>
                    <a:off x="5867401" y="8128357"/>
                    <a:ext cx="914400" cy="914400"/>
                  </a:xfrm>
                  <a:prstGeom prst="roundRect">
                    <a:avLst>
                      <a:gd name="adj" fmla="val 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思源黑体旧字形 Light" panose="020B0300000000000000" charset="-128"/>
                      <a:sym typeface="微软雅黑"/>
                    </a:endParaRPr>
                  </a:p>
                </p:txBody>
              </p:sp>
              <p:sp>
                <p:nvSpPr>
                  <p:cNvPr id="261" name="图形"/>
                  <p:cNvSpPr/>
                  <p:nvPr>
                    <p:custDataLst>
                      <p:tags r:id="rId37"/>
                    </p:custDataLst>
                  </p:nvPr>
                </p:nvSpPr>
                <p:spPr>
                  <a:xfrm>
                    <a:off x="5953126" y="8516500"/>
                    <a:ext cx="742949" cy="526256"/>
                  </a:xfrm>
                  <a:custGeom>
                    <a:avLst/>
                    <a:gdLst>
                      <a:gd name="connsiteX0" fmla="*/ 685800 w 742949"/>
                      <a:gd name="connsiteY0" fmla="*/ 526270 h 526256"/>
                      <a:gd name="connsiteX1" fmla="*/ 57150 w 742949"/>
                      <a:gd name="connsiteY1" fmla="*/ 526270 h 526256"/>
                      <a:gd name="connsiteX2" fmla="*/ 0 w 742949"/>
                      <a:gd name="connsiteY2" fmla="*/ 469120 h 526256"/>
                      <a:gd name="connsiteX3" fmla="*/ 0 w 742949"/>
                      <a:gd name="connsiteY3" fmla="*/ 57164 h 526256"/>
                      <a:gd name="connsiteX4" fmla="*/ 57150 w 742949"/>
                      <a:gd name="connsiteY4" fmla="*/ 14 h 526256"/>
                      <a:gd name="connsiteX5" fmla="*/ 685800 w 742949"/>
                      <a:gd name="connsiteY5" fmla="*/ 14 h 526256"/>
                      <a:gd name="connsiteX6" fmla="*/ 742950 w 742949"/>
                      <a:gd name="connsiteY6" fmla="*/ 57164 h 526256"/>
                      <a:gd name="connsiteX7" fmla="*/ 742950 w 742949"/>
                      <a:gd name="connsiteY7" fmla="*/ 469120 h 526256"/>
                      <a:gd name="connsiteX8" fmla="*/ 685800 w 742949"/>
                      <a:gd name="connsiteY8" fmla="*/ 526270 h 52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49" h="526256">
                        <a:moveTo>
                          <a:pt x="685800" y="526270"/>
                        </a:moveTo>
                        <a:lnTo>
                          <a:pt x="57150" y="526270"/>
                        </a:lnTo>
                        <a:cubicBezTo>
                          <a:pt x="25718" y="526270"/>
                          <a:pt x="0" y="500553"/>
                          <a:pt x="0" y="469120"/>
                        </a:cubicBezTo>
                        <a:lnTo>
                          <a:pt x="0" y="57164"/>
                        </a:lnTo>
                        <a:cubicBezTo>
                          <a:pt x="0" y="25731"/>
                          <a:pt x="25718" y="14"/>
                          <a:pt x="57150" y="14"/>
                        </a:cubicBezTo>
                        <a:lnTo>
                          <a:pt x="685800" y="14"/>
                        </a:lnTo>
                        <a:cubicBezTo>
                          <a:pt x="717233" y="14"/>
                          <a:pt x="742950" y="25731"/>
                          <a:pt x="742950" y="57164"/>
                        </a:cubicBezTo>
                        <a:lnTo>
                          <a:pt x="742950" y="469120"/>
                        </a:lnTo>
                        <a:cubicBezTo>
                          <a:pt x="742950" y="500553"/>
                          <a:pt x="717233" y="526270"/>
                          <a:pt x="685800" y="526270"/>
                        </a:cubicBezTo>
                        <a:close/>
                      </a:path>
                    </a:pathLst>
                  </a:custGeom>
                  <a:gradFill>
                    <a:gsLst>
                      <a:gs pos="0">
                        <a:schemeClr val="accent1">
                          <a:lumMod val="80000"/>
                          <a:lumOff val="20000"/>
                        </a:schemeClr>
                      </a:gs>
                      <a:gs pos="70000">
                        <a:schemeClr val="accent1">
                          <a:lumMod val="90000"/>
                        </a:schemeClr>
                      </a:gs>
                    </a:gsLst>
                    <a:lin ang="1760414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262" name="图形"/>
                  <p:cNvSpPr/>
                  <p:nvPr>
                    <p:custDataLst>
                      <p:tags r:id="rId38"/>
                    </p:custDataLst>
                  </p:nvPr>
                </p:nvSpPr>
                <p:spPr>
                  <a:xfrm>
                    <a:off x="5970747" y="8128833"/>
                    <a:ext cx="706754" cy="847724"/>
                  </a:xfrm>
                  <a:custGeom>
                    <a:avLst/>
                    <a:gdLst>
                      <a:gd name="connsiteX0" fmla="*/ 456724 w 706754"/>
                      <a:gd name="connsiteY0" fmla="*/ 797717 h 847724"/>
                      <a:gd name="connsiteX1" fmla="*/ 706755 w 706754"/>
                      <a:gd name="connsiteY1" fmla="*/ 353376 h 847724"/>
                      <a:gd name="connsiteX2" fmla="*/ 353378 w 706754"/>
                      <a:gd name="connsiteY2" fmla="*/ -2 h 847724"/>
                      <a:gd name="connsiteX3" fmla="*/ 0 w 706754"/>
                      <a:gd name="connsiteY3" fmla="*/ 353376 h 847724"/>
                      <a:gd name="connsiteX4" fmla="*/ 250031 w 706754"/>
                      <a:gd name="connsiteY4" fmla="*/ 797717 h 847724"/>
                      <a:gd name="connsiteX5" fmla="*/ 456724 w 706754"/>
                      <a:gd name="connsiteY5" fmla="*/ 797717 h 84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754" h="847724">
                        <a:moveTo>
                          <a:pt x="456724" y="797717"/>
                        </a:moveTo>
                        <a:cubicBezTo>
                          <a:pt x="561023" y="674368"/>
                          <a:pt x="706755" y="478629"/>
                          <a:pt x="706755" y="353376"/>
                        </a:cubicBezTo>
                        <a:cubicBezTo>
                          <a:pt x="706755" y="158113"/>
                          <a:pt x="548640" y="-2"/>
                          <a:pt x="353378" y="-2"/>
                        </a:cubicBezTo>
                        <a:cubicBezTo>
                          <a:pt x="158115" y="-2"/>
                          <a:pt x="0" y="158113"/>
                          <a:pt x="0" y="353376"/>
                        </a:cubicBezTo>
                        <a:cubicBezTo>
                          <a:pt x="0" y="478629"/>
                          <a:pt x="145733" y="674368"/>
                          <a:pt x="250031" y="797717"/>
                        </a:cubicBezTo>
                        <a:cubicBezTo>
                          <a:pt x="307181" y="864392"/>
                          <a:pt x="400050" y="864392"/>
                          <a:pt x="456724" y="797717"/>
                        </a:cubicBezTo>
                        <a:close/>
                      </a:path>
                    </a:pathLst>
                  </a:custGeom>
                  <a:gradFill>
                    <a:gsLst>
                      <a:gs pos="0">
                        <a:schemeClr val="accent2">
                          <a:lumMod val="80000"/>
                          <a:lumOff val="20000"/>
                        </a:schemeClr>
                      </a:gs>
                      <a:gs pos="70000">
                        <a:schemeClr val="accent2">
                          <a:lumMod val="90000"/>
                        </a:schemeClr>
                      </a:gs>
                    </a:gsLst>
                    <a:lin ang="504510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263" name="图形"/>
                  <p:cNvSpPr/>
                  <p:nvPr>
                    <p:custDataLst>
                      <p:tags r:id="rId39"/>
                    </p:custDataLst>
                  </p:nvPr>
                </p:nvSpPr>
                <p:spPr>
                  <a:xfrm>
                    <a:off x="6176487" y="8319333"/>
                    <a:ext cx="296227" cy="296227"/>
                  </a:xfrm>
                  <a:custGeom>
                    <a:avLst/>
                    <a:gdLst>
                      <a:gd name="connsiteX0" fmla="*/ 296228 w 296227"/>
                      <a:gd name="connsiteY0" fmla="*/ 148106 h 296227"/>
                      <a:gd name="connsiteX1" fmla="*/ 148114 w 296227"/>
                      <a:gd name="connsiteY1" fmla="*/ 296220 h 296227"/>
                      <a:gd name="connsiteX2" fmla="*/ 0 w 296227"/>
                      <a:gd name="connsiteY2" fmla="*/ 148106 h 296227"/>
                      <a:gd name="connsiteX3" fmla="*/ 148114 w 296227"/>
                      <a:gd name="connsiteY3" fmla="*/ -8 h 296227"/>
                      <a:gd name="connsiteX4" fmla="*/ 296228 w 296227"/>
                      <a:gd name="connsiteY4" fmla="*/ 148106 h 29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27" h="296227">
                        <a:moveTo>
                          <a:pt x="296228" y="148106"/>
                        </a:moveTo>
                        <a:cubicBezTo>
                          <a:pt x="296228" y="229907"/>
                          <a:pt x="229915" y="296220"/>
                          <a:pt x="148114" y="296220"/>
                        </a:cubicBezTo>
                        <a:cubicBezTo>
                          <a:pt x="66313" y="296220"/>
                          <a:pt x="0" y="229907"/>
                          <a:pt x="0" y="148106"/>
                        </a:cubicBezTo>
                        <a:cubicBezTo>
                          <a:pt x="0" y="66305"/>
                          <a:pt x="66313" y="-8"/>
                          <a:pt x="148114" y="-8"/>
                        </a:cubicBezTo>
                        <a:cubicBezTo>
                          <a:pt x="229915" y="-8"/>
                          <a:pt x="296228" y="66305"/>
                          <a:pt x="296228" y="148106"/>
                        </a:cubicBezTo>
                        <a:close/>
                      </a:path>
                    </a:pathLst>
                  </a:custGeom>
                  <a:solidFill>
                    <a:srgbClr val="FFFFFF"/>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264" name="图形"/>
                  <p:cNvSpPr/>
                  <p:nvPr>
                    <p:custDataLst>
                      <p:tags r:id="rId40"/>
                    </p:custDataLst>
                  </p:nvPr>
                </p:nvSpPr>
                <p:spPr>
                  <a:xfrm>
                    <a:off x="5953126" y="8128357"/>
                    <a:ext cx="667226" cy="829151"/>
                  </a:xfrm>
                  <a:custGeom>
                    <a:avLst/>
                    <a:gdLst>
                      <a:gd name="connsiteX0" fmla="*/ -3 w 667226"/>
                      <a:gd name="connsiteY0" fmla="*/ 450530 h 829151"/>
                      <a:gd name="connsiteX1" fmla="*/ -3 w 667226"/>
                      <a:gd name="connsiteY1" fmla="*/ 829149 h 829151"/>
                      <a:gd name="connsiteX2" fmla="*/ 667224 w 667226"/>
                      <a:gd name="connsiteY2" fmla="*/ 160970 h 829151"/>
                      <a:gd name="connsiteX3" fmla="*/ 370996 w 667226"/>
                      <a:gd name="connsiteY3" fmla="*/ -3 h 829151"/>
                      <a:gd name="connsiteX4" fmla="*/ 17619 w 667226"/>
                      <a:gd name="connsiteY4" fmla="*/ 353375 h 829151"/>
                      <a:gd name="connsiteX5" fmla="*/ 23810 w 667226"/>
                      <a:gd name="connsiteY5" fmla="*/ 401000 h 829151"/>
                      <a:gd name="connsiteX6" fmla="*/ -3 w 667226"/>
                      <a:gd name="connsiteY6" fmla="*/ 450530 h 82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226" h="829151">
                        <a:moveTo>
                          <a:pt x="-3" y="450530"/>
                        </a:moveTo>
                        <a:lnTo>
                          <a:pt x="-3" y="829149"/>
                        </a:lnTo>
                        <a:lnTo>
                          <a:pt x="667224" y="160970"/>
                        </a:lnTo>
                        <a:cubicBezTo>
                          <a:pt x="604359" y="64291"/>
                          <a:pt x="495297" y="-3"/>
                          <a:pt x="370996" y="-3"/>
                        </a:cubicBezTo>
                        <a:cubicBezTo>
                          <a:pt x="175734" y="-3"/>
                          <a:pt x="17619" y="158112"/>
                          <a:pt x="17619" y="353375"/>
                        </a:cubicBezTo>
                        <a:cubicBezTo>
                          <a:pt x="17619" y="368615"/>
                          <a:pt x="19524" y="384331"/>
                          <a:pt x="23810" y="401000"/>
                        </a:cubicBezTo>
                        <a:cubicBezTo>
                          <a:pt x="9522" y="412906"/>
                          <a:pt x="-3" y="430527"/>
                          <a:pt x="-3" y="450530"/>
                        </a:cubicBezTo>
                        <a:close/>
                      </a:path>
                    </a:pathLst>
                  </a:custGeom>
                  <a:solidFill>
                    <a:srgbClr val="FFFFFF">
                      <a:alpha val="13000"/>
                    </a:srgbClr>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grpSp>
          </p:grpSp>
          <p:sp>
            <p:nvSpPr>
              <p:cNvPr id="267" name="图形"/>
              <p:cNvSpPr txBox="1"/>
              <p:nvPr>
                <p:custDataLst>
                  <p:tags r:id="rId5"/>
                </p:custDataLst>
              </p:nvPr>
            </p:nvSpPr>
            <p:spPr>
              <a:xfrm flipH="1">
                <a:off x="14445" y="7449"/>
                <a:ext cx="3557" cy="854"/>
              </a:xfrm>
              <a:prstGeom prst="rect">
                <a:avLst/>
              </a:prstGeom>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lnSpc>
                    <a:spcPct val="150000"/>
                  </a:lnSpc>
                </a:pPr>
                <a:r>
                  <a:rPr lang="en-US" altLang="zh-CN" sz="1400" dirty="0">
                    <a:solidFill>
                      <a:schemeClr val="tx1">
                        <a:lumMod val="75000"/>
                        <a:lumOff val="25000"/>
                      </a:schemeClr>
                    </a:solidFill>
                    <a:uFillTx/>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nvGrpSpPr>
              <p:cNvPr id="122" name="组合 121"/>
              <p:cNvGrpSpPr/>
              <p:nvPr/>
            </p:nvGrpSpPr>
            <p:grpSpPr>
              <a:xfrm>
                <a:off x="13477" y="7472"/>
                <a:ext cx="809" cy="809"/>
                <a:chOff x="6998873" y="8128357"/>
                <a:chExt cx="914400" cy="914400"/>
              </a:xfrm>
            </p:grpSpPr>
            <p:sp>
              <p:nvSpPr>
                <p:cNvPr id="123" name="图形"/>
                <p:cNvSpPr/>
                <p:nvPr>
                  <p:custDataLst>
                    <p:tags r:id="rId28"/>
                  </p:custDataLst>
                </p:nvPr>
              </p:nvSpPr>
              <p:spPr>
                <a:xfrm>
                  <a:off x="6998873" y="8128357"/>
                  <a:ext cx="914400" cy="914400"/>
                </a:xfrm>
                <a:prstGeom prst="roundRect">
                  <a:avLst>
                    <a:gd name="adj" fmla="val 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思源黑体旧字形 Light" panose="020B0300000000000000" charset="-128"/>
                    <a:sym typeface="微软雅黑"/>
                  </a:endParaRPr>
                </a:p>
              </p:txBody>
            </p:sp>
            <p:sp>
              <p:nvSpPr>
                <p:cNvPr id="124" name="图形"/>
                <p:cNvSpPr/>
                <p:nvPr>
                  <p:custDataLst>
                    <p:tags r:id="rId29"/>
                  </p:custDataLst>
                </p:nvPr>
              </p:nvSpPr>
              <p:spPr>
                <a:xfrm>
                  <a:off x="7153178" y="8275306"/>
                  <a:ext cx="760094" cy="743849"/>
                </a:xfrm>
                <a:custGeom>
                  <a:avLst/>
                  <a:gdLst>
                    <a:gd name="connsiteX0" fmla="*/ 760100 w 760094"/>
                    <a:gd name="connsiteY0" fmla="*/ 127639 h 743849"/>
                    <a:gd name="connsiteX1" fmla="*/ 760100 w 760094"/>
                    <a:gd name="connsiteY1" fmla="*/ 683899 h 743849"/>
                    <a:gd name="connsiteX2" fmla="*/ 760100 w 760094"/>
                    <a:gd name="connsiteY2" fmla="*/ 688662 h 743849"/>
                    <a:gd name="connsiteX3" fmla="*/ 651039 w 760094"/>
                    <a:gd name="connsiteY3" fmla="*/ 719618 h 743849"/>
                    <a:gd name="connsiteX4" fmla="*/ 561980 w 760094"/>
                    <a:gd name="connsiteY4" fmla="*/ 600556 h 743849"/>
                    <a:gd name="connsiteX5" fmla="*/ 127640 w 760094"/>
                    <a:gd name="connsiteY5" fmla="*/ 600556 h 743849"/>
                    <a:gd name="connsiteX6" fmla="*/ 5 w 760094"/>
                    <a:gd name="connsiteY6" fmla="*/ 472921 h 743849"/>
                    <a:gd name="connsiteX7" fmla="*/ 5 w 760094"/>
                    <a:gd name="connsiteY7" fmla="*/ 127639 h 743849"/>
                    <a:gd name="connsiteX8" fmla="*/ 127640 w 760094"/>
                    <a:gd name="connsiteY8" fmla="*/ 4 h 743849"/>
                    <a:gd name="connsiteX9" fmla="*/ 632465 w 760094"/>
                    <a:gd name="connsiteY9" fmla="*/ 4 h 743849"/>
                    <a:gd name="connsiteX10" fmla="*/ 760100 w 760094"/>
                    <a:gd name="connsiteY10" fmla="*/ 127639 h 7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094" h="743849">
                      <a:moveTo>
                        <a:pt x="760100" y="127639"/>
                      </a:moveTo>
                      <a:lnTo>
                        <a:pt x="760100" y="683899"/>
                      </a:lnTo>
                      <a:cubicBezTo>
                        <a:pt x="760100" y="685328"/>
                        <a:pt x="760100" y="686757"/>
                        <a:pt x="760100" y="688662"/>
                      </a:cubicBezTo>
                      <a:cubicBezTo>
                        <a:pt x="756767" y="743907"/>
                        <a:pt x="684377" y="763909"/>
                        <a:pt x="651039" y="719618"/>
                      </a:cubicBezTo>
                      <a:lnTo>
                        <a:pt x="561980" y="600556"/>
                      </a:lnTo>
                      <a:lnTo>
                        <a:pt x="127640" y="600556"/>
                      </a:lnTo>
                      <a:cubicBezTo>
                        <a:pt x="57155" y="600556"/>
                        <a:pt x="5" y="542929"/>
                        <a:pt x="5" y="472921"/>
                      </a:cubicBezTo>
                      <a:lnTo>
                        <a:pt x="5" y="127639"/>
                      </a:lnTo>
                      <a:cubicBezTo>
                        <a:pt x="5" y="57154"/>
                        <a:pt x="57632" y="4"/>
                        <a:pt x="127640" y="4"/>
                      </a:cubicBezTo>
                      <a:lnTo>
                        <a:pt x="632465" y="4"/>
                      </a:lnTo>
                      <a:cubicBezTo>
                        <a:pt x="702474" y="4"/>
                        <a:pt x="760100" y="57631"/>
                        <a:pt x="760100" y="127639"/>
                      </a:cubicBezTo>
                      <a:close/>
                    </a:path>
                  </a:pathLst>
                </a:custGeom>
                <a:gradFill>
                  <a:gsLst>
                    <a:gs pos="0">
                      <a:schemeClr val="accent1">
                        <a:lumMod val="80000"/>
                        <a:lumOff val="20000"/>
                      </a:schemeClr>
                    </a:gs>
                    <a:gs pos="70000">
                      <a:schemeClr val="accent1">
                        <a:lumMod val="90000"/>
                      </a:schemeClr>
                    </a:gs>
                  </a:gsLst>
                  <a:lin ang="1760414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125" name="图形"/>
                <p:cNvSpPr/>
                <p:nvPr>
                  <p:custDataLst>
                    <p:tags r:id="rId30"/>
                  </p:custDataLst>
                </p:nvPr>
              </p:nvSpPr>
              <p:spPr>
                <a:xfrm>
                  <a:off x="7309387" y="8547245"/>
                  <a:ext cx="368617" cy="65722"/>
                </a:xfrm>
                <a:custGeom>
                  <a:avLst/>
                  <a:gdLst>
                    <a:gd name="connsiteX0" fmla="*/ 335759 w 368617"/>
                    <a:gd name="connsiteY0" fmla="*/ 65722 h 65722"/>
                    <a:gd name="connsiteX1" fmla="*/ 32864 w 368617"/>
                    <a:gd name="connsiteY1" fmla="*/ 65722 h 65722"/>
                    <a:gd name="connsiteX2" fmla="*/ 3 w 368617"/>
                    <a:gd name="connsiteY2" fmla="*/ 32861 h 65722"/>
                    <a:gd name="connsiteX3" fmla="*/ 3 w 368617"/>
                    <a:gd name="connsiteY3" fmla="*/ 32861 h 65722"/>
                    <a:gd name="connsiteX4" fmla="*/ 32864 w 368617"/>
                    <a:gd name="connsiteY4" fmla="*/ 0 h 65722"/>
                    <a:gd name="connsiteX5" fmla="*/ 335759 w 368617"/>
                    <a:gd name="connsiteY5" fmla="*/ 0 h 65722"/>
                    <a:gd name="connsiteX6" fmla="*/ 368620 w 368617"/>
                    <a:gd name="connsiteY6" fmla="*/ 32861 h 65722"/>
                    <a:gd name="connsiteX7" fmla="*/ 368620 w 368617"/>
                    <a:gd name="connsiteY7" fmla="*/ 32861 h 65722"/>
                    <a:gd name="connsiteX8" fmla="*/ 335759 w 368617"/>
                    <a:gd name="connsiteY8" fmla="*/ 65722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65722">
                      <a:moveTo>
                        <a:pt x="335759" y="65722"/>
                      </a:moveTo>
                      <a:lnTo>
                        <a:pt x="32864" y="65722"/>
                      </a:lnTo>
                      <a:cubicBezTo>
                        <a:pt x="14766" y="65722"/>
                        <a:pt x="3" y="50958"/>
                        <a:pt x="3" y="32861"/>
                      </a:cubicBezTo>
                      <a:lnTo>
                        <a:pt x="3" y="32861"/>
                      </a:lnTo>
                      <a:cubicBezTo>
                        <a:pt x="3" y="14763"/>
                        <a:pt x="14766" y="0"/>
                        <a:pt x="32864" y="0"/>
                      </a:cubicBezTo>
                      <a:lnTo>
                        <a:pt x="335759" y="0"/>
                      </a:lnTo>
                      <a:cubicBezTo>
                        <a:pt x="353856" y="0"/>
                        <a:pt x="368620" y="14763"/>
                        <a:pt x="368620" y="32861"/>
                      </a:cubicBezTo>
                      <a:lnTo>
                        <a:pt x="368620" y="32861"/>
                      </a:lnTo>
                      <a:cubicBezTo>
                        <a:pt x="368620" y="50958"/>
                        <a:pt x="353856" y="65722"/>
                        <a:pt x="335759" y="65722"/>
                      </a:cubicBezTo>
                      <a:close/>
                    </a:path>
                  </a:pathLst>
                </a:custGeom>
                <a:solidFill>
                  <a:srgbClr val="E2E5FF"/>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126" name="图形"/>
                <p:cNvSpPr/>
                <p:nvPr>
                  <p:custDataLst>
                    <p:tags r:id="rId31"/>
                  </p:custDataLst>
                </p:nvPr>
              </p:nvSpPr>
              <p:spPr>
                <a:xfrm>
                  <a:off x="7417496" y="8398655"/>
                  <a:ext cx="368617" cy="65722"/>
                </a:xfrm>
                <a:custGeom>
                  <a:avLst/>
                  <a:gdLst>
                    <a:gd name="connsiteX0" fmla="*/ 335766 w 368617"/>
                    <a:gd name="connsiteY0" fmla="*/ 65712 h 65722"/>
                    <a:gd name="connsiteX1" fmla="*/ 32871 w 368617"/>
                    <a:gd name="connsiteY1" fmla="*/ 65712 h 65722"/>
                    <a:gd name="connsiteX2" fmla="*/ 10 w 368617"/>
                    <a:gd name="connsiteY2" fmla="*/ 32851 h 65722"/>
                    <a:gd name="connsiteX3" fmla="*/ 10 w 368617"/>
                    <a:gd name="connsiteY3" fmla="*/ 32851 h 65722"/>
                    <a:gd name="connsiteX4" fmla="*/ 32871 w 368617"/>
                    <a:gd name="connsiteY4" fmla="*/ -11 h 65722"/>
                    <a:gd name="connsiteX5" fmla="*/ 335766 w 368617"/>
                    <a:gd name="connsiteY5" fmla="*/ -11 h 65722"/>
                    <a:gd name="connsiteX6" fmla="*/ 368628 w 368617"/>
                    <a:gd name="connsiteY6" fmla="*/ 32851 h 65722"/>
                    <a:gd name="connsiteX7" fmla="*/ 368628 w 368617"/>
                    <a:gd name="connsiteY7" fmla="*/ 32851 h 65722"/>
                    <a:gd name="connsiteX8" fmla="*/ 335766 w 368617"/>
                    <a:gd name="connsiteY8" fmla="*/ 65712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65722">
                      <a:moveTo>
                        <a:pt x="335766" y="65712"/>
                      </a:moveTo>
                      <a:lnTo>
                        <a:pt x="32871" y="65712"/>
                      </a:lnTo>
                      <a:cubicBezTo>
                        <a:pt x="14774" y="65712"/>
                        <a:pt x="10" y="50948"/>
                        <a:pt x="10" y="32851"/>
                      </a:cubicBezTo>
                      <a:lnTo>
                        <a:pt x="10" y="32851"/>
                      </a:lnTo>
                      <a:cubicBezTo>
                        <a:pt x="10" y="14753"/>
                        <a:pt x="14774" y="-11"/>
                        <a:pt x="32871" y="-11"/>
                      </a:cubicBezTo>
                      <a:lnTo>
                        <a:pt x="335766" y="-11"/>
                      </a:lnTo>
                      <a:cubicBezTo>
                        <a:pt x="353864" y="-11"/>
                        <a:pt x="368628" y="14753"/>
                        <a:pt x="368628" y="32851"/>
                      </a:cubicBezTo>
                      <a:lnTo>
                        <a:pt x="368628" y="32851"/>
                      </a:lnTo>
                      <a:cubicBezTo>
                        <a:pt x="368628" y="50948"/>
                        <a:pt x="353864" y="65712"/>
                        <a:pt x="335766" y="65712"/>
                      </a:cubicBezTo>
                      <a:close/>
                    </a:path>
                  </a:pathLst>
                </a:custGeom>
                <a:solidFill>
                  <a:srgbClr val="E2E5FF"/>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127" name="图形"/>
                <p:cNvSpPr/>
                <p:nvPr>
                  <p:custDataLst>
                    <p:tags r:id="rId32"/>
                  </p:custDataLst>
                </p:nvPr>
              </p:nvSpPr>
              <p:spPr>
                <a:xfrm>
                  <a:off x="7348916" y="8681071"/>
                  <a:ext cx="368617" cy="65722"/>
                </a:xfrm>
                <a:custGeom>
                  <a:avLst/>
                  <a:gdLst>
                    <a:gd name="connsiteX0" fmla="*/ 335762 w 368617"/>
                    <a:gd name="connsiteY0" fmla="*/ 65732 h 65722"/>
                    <a:gd name="connsiteX1" fmla="*/ 32867 w 368617"/>
                    <a:gd name="connsiteY1" fmla="*/ 65732 h 65722"/>
                    <a:gd name="connsiteX2" fmla="*/ 5 w 368617"/>
                    <a:gd name="connsiteY2" fmla="*/ 32870 h 65722"/>
                    <a:gd name="connsiteX3" fmla="*/ 5 w 368617"/>
                    <a:gd name="connsiteY3" fmla="*/ 32870 h 65722"/>
                    <a:gd name="connsiteX4" fmla="*/ 32867 w 368617"/>
                    <a:gd name="connsiteY4" fmla="*/ 9 h 65722"/>
                    <a:gd name="connsiteX5" fmla="*/ 335762 w 368617"/>
                    <a:gd name="connsiteY5" fmla="*/ 9 h 65722"/>
                    <a:gd name="connsiteX6" fmla="*/ 368623 w 368617"/>
                    <a:gd name="connsiteY6" fmla="*/ 32870 h 65722"/>
                    <a:gd name="connsiteX7" fmla="*/ 368623 w 368617"/>
                    <a:gd name="connsiteY7" fmla="*/ 32870 h 65722"/>
                    <a:gd name="connsiteX8" fmla="*/ 335762 w 368617"/>
                    <a:gd name="connsiteY8" fmla="*/ 65732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65722">
                      <a:moveTo>
                        <a:pt x="335762" y="65732"/>
                      </a:moveTo>
                      <a:lnTo>
                        <a:pt x="32867" y="65732"/>
                      </a:lnTo>
                      <a:cubicBezTo>
                        <a:pt x="14769" y="65732"/>
                        <a:pt x="5" y="50968"/>
                        <a:pt x="5" y="32870"/>
                      </a:cubicBezTo>
                      <a:lnTo>
                        <a:pt x="5" y="32870"/>
                      </a:lnTo>
                      <a:cubicBezTo>
                        <a:pt x="5" y="14773"/>
                        <a:pt x="14769" y="9"/>
                        <a:pt x="32867" y="9"/>
                      </a:cubicBezTo>
                      <a:lnTo>
                        <a:pt x="335762" y="9"/>
                      </a:lnTo>
                      <a:cubicBezTo>
                        <a:pt x="353859" y="9"/>
                        <a:pt x="368623" y="14773"/>
                        <a:pt x="368623" y="32870"/>
                      </a:cubicBezTo>
                      <a:lnTo>
                        <a:pt x="368623" y="32870"/>
                      </a:lnTo>
                      <a:cubicBezTo>
                        <a:pt x="368623" y="50968"/>
                        <a:pt x="353859" y="65732"/>
                        <a:pt x="335762" y="65732"/>
                      </a:cubicBezTo>
                      <a:close/>
                    </a:path>
                  </a:pathLst>
                </a:custGeom>
                <a:solidFill>
                  <a:srgbClr val="FFFFFF"/>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128" name="图形"/>
                <p:cNvSpPr/>
                <p:nvPr>
                  <p:custDataLst>
                    <p:tags r:id="rId33"/>
                  </p:custDataLst>
                </p:nvPr>
              </p:nvSpPr>
              <p:spPr>
                <a:xfrm>
                  <a:off x="6998873" y="8152433"/>
                  <a:ext cx="611028" cy="597357"/>
                </a:xfrm>
                <a:custGeom>
                  <a:avLst/>
                  <a:gdLst>
                    <a:gd name="connsiteX0" fmla="*/ -11 w 611028"/>
                    <a:gd name="connsiteY0" fmla="*/ 102384 h 597357"/>
                    <a:gd name="connsiteX1" fmla="*/ -11 w 611028"/>
                    <a:gd name="connsiteY1" fmla="*/ 549107 h 597357"/>
                    <a:gd name="connsiteX2" fmla="*/ -11 w 611028"/>
                    <a:gd name="connsiteY2" fmla="*/ 552917 h 597357"/>
                    <a:gd name="connsiteX3" fmla="*/ 87619 w 611028"/>
                    <a:gd name="connsiteY3" fmla="*/ 577682 h 597357"/>
                    <a:gd name="connsiteX4" fmla="*/ 159057 w 611028"/>
                    <a:gd name="connsiteY4" fmla="*/ 481956 h 597357"/>
                    <a:gd name="connsiteX5" fmla="*/ 508148 w 611028"/>
                    <a:gd name="connsiteY5" fmla="*/ 481956 h 597357"/>
                    <a:gd name="connsiteX6" fmla="*/ 611018 w 611028"/>
                    <a:gd name="connsiteY6" fmla="*/ 379562 h 597357"/>
                    <a:gd name="connsiteX7" fmla="*/ 611018 w 611028"/>
                    <a:gd name="connsiteY7" fmla="*/ 102384 h 597357"/>
                    <a:gd name="connsiteX8" fmla="*/ 508148 w 611028"/>
                    <a:gd name="connsiteY8" fmla="*/ -9 h 597357"/>
                    <a:gd name="connsiteX9" fmla="*/ 102859 w 611028"/>
                    <a:gd name="connsiteY9" fmla="*/ -9 h 597357"/>
                    <a:gd name="connsiteX10" fmla="*/ -11 w 611028"/>
                    <a:gd name="connsiteY10" fmla="*/ 102384 h 59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028" h="597357">
                      <a:moveTo>
                        <a:pt x="-11" y="102384"/>
                      </a:moveTo>
                      <a:lnTo>
                        <a:pt x="-11" y="549107"/>
                      </a:lnTo>
                      <a:cubicBezTo>
                        <a:pt x="-11" y="550059"/>
                        <a:pt x="-11" y="551488"/>
                        <a:pt x="-11" y="552917"/>
                      </a:cubicBezTo>
                      <a:cubicBezTo>
                        <a:pt x="2371" y="597684"/>
                        <a:pt x="60473" y="613401"/>
                        <a:pt x="87619" y="577682"/>
                      </a:cubicBezTo>
                      <a:lnTo>
                        <a:pt x="159057" y="481956"/>
                      </a:lnTo>
                      <a:lnTo>
                        <a:pt x="508148" y="481956"/>
                      </a:lnTo>
                      <a:cubicBezTo>
                        <a:pt x="564822" y="481956"/>
                        <a:pt x="611018" y="435759"/>
                        <a:pt x="611018" y="379562"/>
                      </a:cubicBezTo>
                      <a:lnTo>
                        <a:pt x="611018" y="102384"/>
                      </a:lnTo>
                      <a:cubicBezTo>
                        <a:pt x="611018" y="45711"/>
                        <a:pt x="564822" y="-9"/>
                        <a:pt x="508148" y="-9"/>
                      </a:cubicBezTo>
                      <a:lnTo>
                        <a:pt x="102859" y="-9"/>
                      </a:lnTo>
                      <a:cubicBezTo>
                        <a:pt x="46186" y="-9"/>
                        <a:pt x="-11" y="46187"/>
                        <a:pt x="-11" y="102384"/>
                      </a:cubicBezTo>
                      <a:close/>
                    </a:path>
                  </a:pathLst>
                </a:custGeom>
                <a:gradFill>
                  <a:gsLst>
                    <a:gs pos="0">
                      <a:schemeClr val="accent2">
                        <a:lumMod val="80000"/>
                        <a:lumOff val="20000"/>
                      </a:schemeClr>
                    </a:gs>
                    <a:gs pos="70000">
                      <a:schemeClr val="accent2">
                        <a:lumMod val="90000"/>
                      </a:schemeClr>
                    </a:gs>
                  </a:gsLst>
                  <a:lin ang="504510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129" name="图形"/>
                <p:cNvSpPr/>
                <p:nvPr>
                  <p:custDataLst>
                    <p:tags r:id="rId34"/>
                  </p:custDataLst>
                </p:nvPr>
              </p:nvSpPr>
              <p:spPr>
                <a:xfrm>
                  <a:off x="6998873" y="8151957"/>
                  <a:ext cx="773906" cy="695801"/>
                </a:xfrm>
                <a:custGeom>
                  <a:avLst/>
                  <a:gdLst>
                    <a:gd name="connsiteX0" fmla="*/ 611024 w 773906"/>
                    <a:gd name="connsiteY0" fmla="*/ 123343 h 695801"/>
                    <a:gd name="connsiteX1" fmla="*/ 611024 w 773906"/>
                    <a:gd name="connsiteY1" fmla="*/ 102864 h 695801"/>
                    <a:gd name="connsiteX2" fmla="*/ 508154 w 773906"/>
                    <a:gd name="connsiteY2" fmla="*/ -6 h 695801"/>
                    <a:gd name="connsiteX3" fmla="*/ 102865 w 773906"/>
                    <a:gd name="connsiteY3" fmla="*/ -6 h 695801"/>
                    <a:gd name="connsiteX4" fmla="*/ -5 w 773906"/>
                    <a:gd name="connsiteY4" fmla="*/ 103340 h 695801"/>
                    <a:gd name="connsiteX5" fmla="*/ -5 w 773906"/>
                    <a:gd name="connsiteY5" fmla="*/ 550063 h 695801"/>
                    <a:gd name="connsiteX6" fmla="*/ -5 w 773906"/>
                    <a:gd name="connsiteY6" fmla="*/ 553873 h 695801"/>
                    <a:gd name="connsiteX7" fmla="*/ 87625 w 773906"/>
                    <a:gd name="connsiteY7" fmla="*/ 578638 h 695801"/>
                    <a:gd name="connsiteX8" fmla="*/ 153824 w 773906"/>
                    <a:gd name="connsiteY8" fmla="*/ 489579 h 695801"/>
                    <a:gd name="connsiteX9" fmla="*/ 153824 w 773906"/>
                    <a:gd name="connsiteY9" fmla="*/ 596259 h 695801"/>
                    <a:gd name="connsiteX10" fmla="*/ 201449 w 773906"/>
                    <a:gd name="connsiteY10" fmla="*/ 695795 h 695801"/>
                    <a:gd name="connsiteX11" fmla="*/ 773901 w 773906"/>
                    <a:gd name="connsiteY11" fmla="*/ 123343 h 695801"/>
                    <a:gd name="connsiteX12" fmla="*/ 611024 w 773906"/>
                    <a:gd name="connsiteY12" fmla="*/ 123343 h 69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906" h="695801">
                      <a:moveTo>
                        <a:pt x="611024" y="123343"/>
                      </a:moveTo>
                      <a:lnTo>
                        <a:pt x="611024" y="102864"/>
                      </a:lnTo>
                      <a:cubicBezTo>
                        <a:pt x="611024" y="46190"/>
                        <a:pt x="564828" y="-6"/>
                        <a:pt x="508154" y="-6"/>
                      </a:cubicBezTo>
                      <a:lnTo>
                        <a:pt x="102865" y="-6"/>
                      </a:lnTo>
                      <a:cubicBezTo>
                        <a:pt x="46191" y="470"/>
                        <a:pt x="-5" y="46667"/>
                        <a:pt x="-5" y="103340"/>
                      </a:cubicBezTo>
                      <a:lnTo>
                        <a:pt x="-5" y="550063"/>
                      </a:lnTo>
                      <a:cubicBezTo>
                        <a:pt x="-5" y="551492"/>
                        <a:pt x="-5" y="552444"/>
                        <a:pt x="-5" y="553873"/>
                      </a:cubicBezTo>
                      <a:cubicBezTo>
                        <a:pt x="2853" y="598164"/>
                        <a:pt x="60479" y="614357"/>
                        <a:pt x="87625" y="578638"/>
                      </a:cubicBezTo>
                      <a:lnTo>
                        <a:pt x="153824" y="489579"/>
                      </a:lnTo>
                      <a:lnTo>
                        <a:pt x="153824" y="596259"/>
                      </a:lnTo>
                      <a:cubicBezTo>
                        <a:pt x="153824" y="636264"/>
                        <a:pt x="172398" y="671983"/>
                        <a:pt x="201449" y="695795"/>
                      </a:cubicBezTo>
                      <a:lnTo>
                        <a:pt x="773901" y="123343"/>
                      </a:lnTo>
                      <a:lnTo>
                        <a:pt x="611024" y="123343"/>
                      </a:lnTo>
                      <a:close/>
                    </a:path>
                  </a:pathLst>
                </a:custGeom>
                <a:solidFill>
                  <a:srgbClr val="FFFFFF">
                    <a:alpha val="13000"/>
                  </a:srgbClr>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grpSp>
          <p:sp>
            <p:nvSpPr>
              <p:cNvPr id="284" name="图形"/>
              <p:cNvSpPr/>
              <p:nvPr>
                <p:custDataLst>
                  <p:tags r:id="rId6"/>
                </p:custDataLst>
              </p:nvPr>
            </p:nvSpPr>
            <p:spPr>
              <a:xfrm flipH="1">
                <a:off x="2892" y="3988"/>
                <a:ext cx="3433" cy="869"/>
              </a:xfrm>
              <a:prstGeom prst="roundRect">
                <a:avLst>
                  <a:gd name="adj" fmla="val 50000"/>
                </a:avLst>
              </a:prstGeom>
              <a:solidFill>
                <a:schemeClr val="accent1"/>
              </a:solidFill>
              <a:ln w="4044" cap="flat">
                <a:noFill/>
                <a:prstDash val="solid"/>
                <a:miter/>
              </a:ln>
              <a:effectLst>
                <a:outerShdw blurRad="228600" dist="127000" dir="3600003" rotWithShape="0">
                  <a:schemeClr val="accent1">
                    <a:alpha val="25000"/>
                  </a:schemeClr>
                </a:outerShdw>
              </a:effectLst>
            </p:spPr>
            <p:txBody>
              <a:bodyPr rot="0" spcFirstLastPara="0" vertOverflow="overflow" horzOverflow="overflow" vert="horz" wrap="none" lIns="91440" tIns="45720" rIns="91440" bIns="45720" numCol="1" spcCol="0" rtlCol="0" fromWordArt="0" anchor="ctr" anchorCtr="0" forceAA="0" compatLnSpc="1">
                <a:noAutofit/>
              </a:bodyPr>
              <a:lstStyle/>
              <a:p>
                <a:pPr algn="ctr"/>
                <a:endParaRPr lang="zh-CN" altLang="en-US" sz="2400">
                  <a:solidFill>
                    <a:schemeClr val="bg1"/>
                  </a:solidFill>
                  <a:latin typeface="微软雅黑"/>
                  <a:ea typeface="微软雅黑"/>
                  <a:cs typeface="思源黑体旧字形 Light" panose="020B0300000000000000" charset="-128"/>
                  <a:sym typeface="微软雅黑"/>
                </a:endParaRPr>
              </a:p>
            </p:txBody>
          </p:sp>
          <p:grpSp>
            <p:nvGrpSpPr>
              <p:cNvPr id="285" name="组合 284"/>
              <p:cNvGrpSpPr/>
              <p:nvPr/>
            </p:nvGrpSpPr>
            <p:grpSpPr>
              <a:xfrm flipH="1">
                <a:off x="6145" y="4070"/>
                <a:ext cx="1974" cy="705"/>
                <a:chOff x="6925500" y="2696394"/>
                <a:chExt cx="1253731" cy="447948"/>
              </a:xfrm>
            </p:grpSpPr>
            <p:grpSp>
              <p:nvGrpSpPr>
                <p:cNvPr id="311" name="组合 310"/>
                <p:cNvGrpSpPr/>
                <p:nvPr/>
              </p:nvGrpSpPr>
              <p:grpSpPr>
                <a:xfrm>
                  <a:off x="6925500" y="2750562"/>
                  <a:ext cx="933453" cy="339612"/>
                  <a:chOff x="1806632" y="-6392175"/>
                  <a:chExt cx="493171" cy="179427"/>
                </a:xfrm>
              </p:grpSpPr>
              <p:sp>
                <p:nvSpPr>
                  <p:cNvPr id="316" name="图形"/>
                  <p:cNvSpPr/>
                  <p:nvPr>
                    <p:custDataLst>
                      <p:tags r:id="rId26"/>
                    </p:custDataLst>
                  </p:nvPr>
                </p:nvSpPr>
                <p:spPr>
                  <a:xfrm>
                    <a:off x="1806632" y="-6275825"/>
                    <a:ext cx="493171" cy="63077"/>
                  </a:xfrm>
                  <a:custGeom>
                    <a:avLst/>
                    <a:gdLst>
                      <a:gd name="connsiteX0" fmla="*/ 6768 w 493171"/>
                      <a:gd name="connsiteY0" fmla="*/ 62997 h 63077"/>
                      <a:gd name="connsiteX1" fmla="*/ -1042 w 493171"/>
                      <a:gd name="connsiteY1" fmla="*/ 55186 h 63077"/>
                      <a:gd name="connsiteX2" fmla="*/ 1244 w 493171"/>
                      <a:gd name="connsiteY2" fmla="*/ 49662 h 63077"/>
                      <a:gd name="connsiteX3" fmla="*/ 42202 w 493171"/>
                      <a:gd name="connsiteY3" fmla="*/ 8799 h 63077"/>
                      <a:gd name="connsiteX4" fmla="*/ 82493 w 493171"/>
                      <a:gd name="connsiteY4" fmla="*/ 8799 h 63077"/>
                      <a:gd name="connsiteX5" fmla="*/ 116592 w 493171"/>
                      <a:gd name="connsiteY5" fmla="*/ 42804 h 63077"/>
                      <a:gd name="connsiteX6" fmla="*/ 134785 w 493171"/>
                      <a:gd name="connsiteY6" fmla="*/ 42813 h 63077"/>
                      <a:gd name="connsiteX7" fmla="*/ 134785 w 493171"/>
                      <a:gd name="connsiteY7" fmla="*/ 42804 h 63077"/>
                      <a:gd name="connsiteX8" fmla="*/ 169456 w 493171"/>
                      <a:gd name="connsiteY8" fmla="*/ 8228 h 63077"/>
                      <a:gd name="connsiteX9" fmla="*/ 209747 w 493171"/>
                      <a:gd name="connsiteY9" fmla="*/ 8228 h 63077"/>
                      <a:gd name="connsiteX10" fmla="*/ 244513 w 493171"/>
                      <a:gd name="connsiteY10" fmla="*/ 42994 h 63077"/>
                      <a:gd name="connsiteX11" fmla="*/ 262801 w 493171"/>
                      <a:gd name="connsiteY11" fmla="*/ 42994 h 63077"/>
                      <a:gd name="connsiteX12" fmla="*/ 295853 w 493171"/>
                      <a:gd name="connsiteY12" fmla="*/ 9942 h 63077"/>
                      <a:gd name="connsiteX13" fmla="*/ 336144 w 493171"/>
                      <a:gd name="connsiteY13" fmla="*/ 9942 h 63077"/>
                      <a:gd name="connsiteX14" fmla="*/ 364147 w 493171"/>
                      <a:gd name="connsiteY14" fmla="*/ 37946 h 63077"/>
                      <a:gd name="connsiteX15" fmla="*/ 382340 w 493171"/>
                      <a:gd name="connsiteY15" fmla="*/ 37946 h 63077"/>
                      <a:gd name="connsiteX16" fmla="*/ 403390 w 493171"/>
                      <a:gd name="connsiteY16" fmla="*/ 16324 h 63077"/>
                      <a:gd name="connsiteX17" fmla="*/ 465302 w 493171"/>
                      <a:gd name="connsiteY17" fmla="*/ 17943 h 63077"/>
                      <a:gd name="connsiteX18" fmla="*/ 465970 w 493171"/>
                      <a:gd name="connsiteY18" fmla="*/ 18705 h 63077"/>
                      <a:gd name="connsiteX19" fmla="*/ 490448 w 493171"/>
                      <a:gd name="connsiteY19" fmla="*/ 49852 h 63077"/>
                      <a:gd name="connsiteX20" fmla="*/ 489210 w 493171"/>
                      <a:gd name="connsiteY20" fmla="*/ 60701 h 63077"/>
                      <a:gd name="connsiteX21" fmla="*/ 489115 w 493171"/>
                      <a:gd name="connsiteY21" fmla="*/ 60806 h 63077"/>
                      <a:gd name="connsiteX22" fmla="*/ 478161 w 493171"/>
                      <a:gd name="connsiteY22" fmla="*/ 59568 h 63077"/>
                      <a:gd name="connsiteX23" fmla="*/ 453873 w 493171"/>
                      <a:gd name="connsiteY23" fmla="*/ 28707 h 63077"/>
                      <a:gd name="connsiteX24" fmla="*/ 414534 w 493171"/>
                      <a:gd name="connsiteY24" fmla="*/ 27373 h 63077"/>
                      <a:gd name="connsiteX25" fmla="*/ 393484 w 493171"/>
                      <a:gd name="connsiteY25" fmla="*/ 48900 h 63077"/>
                      <a:gd name="connsiteX26" fmla="*/ 353097 w 493171"/>
                      <a:gd name="connsiteY26" fmla="*/ 48966 h 63077"/>
                      <a:gd name="connsiteX27" fmla="*/ 353003 w 493171"/>
                      <a:gd name="connsiteY27" fmla="*/ 48900 h 63077"/>
                      <a:gd name="connsiteX28" fmla="*/ 325094 w 493171"/>
                      <a:gd name="connsiteY28" fmla="*/ 20991 h 63077"/>
                      <a:gd name="connsiteX29" fmla="*/ 306901 w 493171"/>
                      <a:gd name="connsiteY29" fmla="*/ 20982 h 63077"/>
                      <a:gd name="connsiteX30" fmla="*/ 306901 w 493171"/>
                      <a:gd name="connsiteY30" fmla="*/ 20991 h 63077"/>
                      <a:gd name="connsiteX31" fmla="*/ 273850 w 493171"/>
                      <a:gd name="connsiteY31" fmla="*/ 54043 h 63077"/>
                      <a:gd name="connsiteX32" fmla="*/ 233464 w 493171"/>
                      <a:gd name="connsiteY32" fmla="*/ 54043 h 63077"/>
                      <a:gd name="connsiteX33" fmla="*/ 198697 w 493171"/>
                      <a:gd name="connsiteY33" fmla="*/ 19277 h 63077"/>
                      <a:gd name="connsiteX34" fmla="*/ 180504 w 493171"/>
                      <a:gd name="connsiteY34" fmla="*/ 19267 h 63077"/>
                      <a:gd name="connsiteX35" fmla="*/ 180504 w 493171"/>
                      <a:gd name="connsiteY35" fmla="*/ 19277 h 63077"/>
                      <a:gd name="connsiteX36" fmla="*/ 145929 w 493171"/>
                      <a:gd name="connsiteY36" fmla="*/ 53853 h 63077"/>
                      <a:gd name="connsiteX37" fmla="*/ 105543 w 493171"/>
                      <a:gd name="connsiteY37" fmla="*/ 53853 h 63077"/>
                      <a:gd name="connsiteX38" fmla="*/ 71444 w 493171"/>
                      <a:gd name="connsiteY38" fmla="*/ 19753 h 63077"/>
                      <a:gd name="connsiteX39" fmla="*/ 53251 w 493171"/>
                      <a:gd name="connsiteY39" fmla="*/ 19744 h 63077"/>
                      <a:gd name="connsiteX40" fmla="*/ 53251 w 493171"/>
                      <a:gd name="connsiteY40" fmla="*/ 19753 h 63077"/>
                      <a:gd name="connsiteX41" fmla="*/ 12389 w 493171"/>
                      <a:gd name="connsiteY41" fmla="*/ 60615 h 63077"/>
                      <a:gd name="connsiteX42" fmla="*/ 6768 w 493171"/>
                      <a:gd name="connsiteY42" fmla="*/ 62997 h 63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493171" h="63077">
                        <a:moveTo>
                          <a:pt x="6768" y="62997"/>
                        </a:moveTo>
                        <a:cubicBezTo>
                          <a:pt x="2483" y="62997"/>
                          <a:pt x="-1042" y="59501"/>
                          <a:pt x="-1042" y="55186"/>
                        </a:cubicBezTo>
                        <a:cubicBezTo>
                          <a:pt x="-1042" y="53119"/>
                          <a:pt x="-185" y="51128"/>
                          <a:pt x="1244" y="49662"/>
                        </a:cubicBezTo>
                        <a:lnTo>
                          <a:pt x="42202" y="8799"/>
                        </a:lnTo>
                        <a:cubicBezTo>
                          <a:pt x="53346" y="-2278"/>
                          <a:pt x="71348" y="-2278"/>
                          <a:pt x="82493" y="8799"/>
                        </a:cubicBezTo>
                        <a:lnTo>
                          <a:pt x="116592" y="42804"/>
                        </a:lnTo>
                        <a:cubicBezTo>
                          <a:pt x="121641" y="47823"/>
                          <a:pt x="129737" y="47833"/>
                          <a:pt x="134785" y="42813"/>
                        </a:cubicBezTo>
                        <a:cubicBezTo>
                          <a:pt x="134785" y="42813"/>
                          <a:pt x="134785" y="42804"/>
                          <a:pt x="134785" y="42804"/>
                        </a:cubicBezTo>
                        <a:lnTo>
                          <a:pt x="169456" y="8228"/>
                        </a:lnTo>
                        <a:cubicBezTo>
                          <a:pt x="180600" y="-2850"/>
                          <a:pt x="198602" y="-2850"/>
                          <a:pt x="209747" y="8228"/>
                        </a:cubicBezTo>
                        <a:lnTo>
                          <a:pt x="244513" y="42994"/>
                        </a:lnTo>
                        <a:cubicBezTo>
                          <a:pt x="249561" y="48033"/>
                          <a:pt x="257753" y="48033"/>
                          <a:pt x="262801" y="42994"/>
                        </a:cubicBezTo>
                        <a:lnTo>
                          <a:pt x="295853" y="9942"/>
                        </a:lnTo>
                        <a:cubicBezTo>
                          <a:pt x="306997" y="-1135"/>
                          <a:pt x="324999" y="-1135"/>
                          <a:pt x="336144" y="9942"/>
                        </a:cubicBezTo>
                        <a:lnTo>
                          <a:pt x="364147" y="37946"/>
                        </a:lnTo>
                        <a:cubicBezTo>
                          <a:pt x="369195" y="42918"/>
                          <a:pt x="377291" y="42918"/>
                          <a:pt x="382340" y="37946"/>
                        </a:cubicBezTo>
                        <a:lnTo>
                          <a:pt x="403390" y="16324"/>
                        </a:lnTo>
                        <a:cubicBezTo>
                          <a:pt x="421773" y="-1964"/>
                          <a:pt x="445966" y="-1297"/>
                          <a:pt x="465302" y="17943"/>
                        </a:cubicBezTo>
                        <a:lnTo>
                          <a:pt x="465970" y="18705"/>
                        </a:lnTo>
                        <a:lnTo>
                          <a:pt x="490448" y="49852"/>
                        </a:lnTo>
                        <a:cubicBezTo>
                          <a:pt x="493116" y="53176"/>
                          <a:pt x="492543" y="58034"/>
                          <a:pt x="489210" y="60701"/>
                        </a:cubicBezTo>
                        <a:cubicBezTo>
                          <a:pt x="489210" y="60730"/>
                          <a:pt x="489115" y="60768"/>
                          <a:pt x="489115" y="60806"/>
                        </a:cubicBezTo>
                        <a:cubicBezTo>
                          <a:pt x="485781" y="63482"/>
                          <a:pt x="480828" y="62930"/>
                          <a:pt x="478161" y="59568"/>
                        </a:cubicBezTo>
                        <a:lnTo>
                          <a:pt x="453873" y="28707"/>
                        </a:lnTo>
                        <a:cubicBezTo>
                          <a:pt x="446061" y="21087"/>
                          <a:pt x="430822" y="11085"/>
                          <a:pt x="414534" y="27373"/>
                        </a:cubicBezTo>
                        <a:lnTo>
                          <a:pt x="393484" y="48900"/>
                        </a:lnTo>
                        <a:cubicBezTo>
                          <a:pt x="382340" y="60082"/>
                          <a:pt x="364242" y="60110"/>
                          <a:pt x="353097" y="48966"/>
                        </a:cubicBezTo>
                        <a:cubicBezTo>
                          <a:pt x="353003" y="48947"/>
                          <a:pt x="353003" y="48919"/>
                          <a:pt x="353003" y="48900"/>
                        </a:cubicBezTo>
                        <a:lnTo>
                          <a:pt x="325094" y="20991"/>
                        </a:lnTo>
                        <a:cubicBezTo>
                          <a:pt x="320046" y="15972"/>
                          <a:pt x="311950" y="15962"/>
                          <a:pt x="306901" y="20982"/>
                        </a:cubicBezTo>
                        <a:cubicBezTo>
                          <a:pt x="306901" y="20982"/>
                          <a:pt x="306901" y="20991"/>
                          <a:pt x="306901" y="20991"/>
                        </a:cubicBezTo>
                        <a:lnTo>
                          <a:pt x="273850" y="54043"/>
                        </a:lnTo>
                        <a:cubicBezTo>
                          <a:pt x="262705" y="65187"/>
                          <a:pt x="244609" y="65187"/>
                          <a:pt x="233464" y="54043"/>
                        </a:cubicBezTo>
                        <a:lnTo>
                          <a:pt x="198697" y="19277"/>
                        </a:lnTo>
                        <a:cubicBezTo>
                          <a:pt x="193649" y="14257"/>
                          <a:pt x="185553" y="14248"/>
                          <a:pt x="180504" y="19267"/>
                        </a:cubicBezTo>
                        <a:cubicBezTo>
                          <a:pt x="180504" y="19267"/>
                          <a:pt x="180504" y="19277"/>
                          <a:pt x="180504" y="19277"/>
                        </a:cubicBezTo>
                        <a:lnTo>
                          <a:pt x="145929" y="53853"/>
                        </a:lnTo>
                        <a:cubicBezTo>
                          <a:pt x="134785" y="64997"/>
                          <a:pt x="116687" y="64997"/>
                          <a:pt x="105543" y="53853"/>
                        </a:cubicBezTo>
                        <a:lnTo>
                          <a:pt x="71444" y="19753"/>
                        </a:lnTo>
                        <a:cubicBezTo>
                          <a:pt x="66395" y="14733"/>
                          <a:pt x="58299" y="14724"/>
                          <a:pt x="53251" y="19744"/>
                        </a:cubicBezTo>
                        <a:cubicBezTo>
                          <a:pt x="53251" y="19744"/>
                          <a:pt x="53251" y="19753"/>
                          <a:pt x="53251" y="19753"/>
                        </a:cubicBezTo>
                        <a:lnTo>
                          <a:pt x="12389" y="60615"/>
                        </a:lnTo>
                        <a:cubicBezTo>
                          <a:pt x="10960" y="62139"/>
                          <a:pt x="8865" y="62997"/>
                          <a:pt x="6768" y="62997"/>
                        </a:cubicBezTo>
                        <a:close/>
                      </a:path>
                    </a:pathLst>
                  </a:custGeom>
                  <a:gradFill>
                    <a:gsLst>
                      <a:gs pos="0">
                        <a:schemeClr val="accent1">
                          <a:lumMod val="80000"/>
                          <a:lumOff val="20000"/>
                        </a:schemeClr>
                      </a:gs>
                      <a:gs pos="70000">
                        <a:schemeClr val="accent1">
                          <a:lumMod val="90000"/>
                        </a:schemeClr>
                      </a:gs>
                    </a:gsLst>
                    <a:lin ang="1760414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a:ea typeface="微软雅黑"/>
                      <a:cs typeface="思源黑体旧字形 Light" panose="020B0300000000000000" charset="-128"/>
                      <a:sym typeface="微软雅黑"/>
                    </a:endParaRPr>
                  </a:p>
                </p:txBody>
              </p:sp>
              <p:sp>
                <p:nvSpPr>
                  <p:cNvPr id="317" name="图形"/>
                  <p:cNvSpPr/>
                  <p:nvPr>
                    <p:custDataLst>
                      <p:tags r:id="rId27"/>
                    </p:custDataLst>
                  </p:nvPr>
                </p:nvSpPr>
                <p:spPr>
                  <a:xfrm>
                    <a:off x="1806632" y="-6392175"/>
                    <a:ext cx="493164" cy="63143"/>
                  </a:xfrm>
                  <a:custGeom>
                    <a:avLst/>
                    <a:gdLst>
                      <a:gd name="connsiteX0" fmla="*/ 6768 w 493164"/>
                      <a:gd name="connsiteY0" fmla="*/ 63047 h 63143"/>
                      <a:gd name="connsiteX1" fmla="*/ 1244 w 493164"/>
                      <a:gd name="connsiteY1" fmla="*/ 60665 h 63143"/>
                      <a:gd name="connsiteX2" fmla="*/ 1244 w 493164"/>
                      <a:gd name="connsiteY2" fmla="*/ 49616 h 63143"/>
                      <a:gd name="connsiteX3" fmla="*/ 1244 w 493164"/>
                      <a:gd name="connsiteY3" fmla="*/ 49616 h 63143"/>
                      <a:gd name="connsiteX4" fmla="*/ 42202 w 493164"/>
                      <a:gd name="connsiteY4" fmla="*/ 8754 h 63143"/>
                      <a:gd name="connsiteX5" fmla="*/ 62395 w 493164"/>
                      <a:gd name="connsiteY5" fmla="*/ 372 h 63143"/>
                      <a:gd name="connsiteX6" fmla="*/ 82588 w 493164"/>
                      <a:gd name="connsiteY6" fmla="*/ 8754 h 63143"/>
                      <a:gd name="connsiteX7" fmla="*/ 116592 w 493164"/>
                      <a:gd name="connsiteY7" fmla="*/ 42854 h 63143"/>
                      <a:gd name="connsiteX8" fmla="*/ 134785 w 493164"/>
                      <a:gd name="connsiteY8" fmla="*/ 42854 h 63143"/>
                      <a:gd name="connsiteX9" fmla="*/ 169361 w 493164"/>
                      <a:gd name="connsiteY9" fmla="*/ 8278 h 63143"/>
                      <a:gd name="connsiteX10" fmla="*/ 209747 w 493164"/>
                      <a:gd name="connsiteY10" fmla="*/ 8278 h 63143"/>
                      <a:gd name="connsiteX11" fmla="*/ 244513 w 493164"/>
                      <a:gd name="connsiteY11" fmla="*/ 42949 h 63143"/>
                      <a:gd name="connsiteX12" fmla="*/ 262800 w 493164"/>
                      <a:gd name="connsiteY12" fmla="*/ 42949 h 63143"/>
                      <a:gd name="connsiteX13" fmla="*/ 295853 w 493164"/>
                      <a:gd name="connsiteY13" fmla="*/ 9897 h 63143"/>
                      <a:gd name="connsiteX14" fmla="*/ 336239 w 493164"/>
                      <a:gd name="connsiteY14" fmla="*/ 9897 h 63143"/>
                      <a:gd name="connsiteX15" fmla="*/ 364146 w 493164"/>
                      <a:gd name="connsiteY15" fmla="*/ 37901 h 63143"/>
                      <a:gd name="connsiteX16" fmla="*/ 382339 w 493164"/>
                      <a:gd name="connsiteY16" fmla="*/ 37901 h 63143"/>
                      <a:gd name="connsiteX17" fmla="*/ 403389 w 493164"/>
                      <a:gd name="connsiteY17" fmla="*/ 16279 h 63143"/>
                      <a:gd name="connsiteX18" fmla="*/ 434822 w 493164"/>
                      <a:gd name="connsiteY18" fmla="*/ 2944 h 63143"/>
                      <a:gd name="connsiteX19" fmla="*/ 465302 w 493164"/>
                      <a:gd name="connsiteY19" fmla="*/ 17898 h 63143"/>
                      <a:gd name="connsiteX20" fmla="*/ 465969 w 493164"/>
                      <a:gd name="connsiteY20" fmla="*/ 18660 h 63143"/>
                      <a:gd name="connsiteX21" fmla="*/ 490448 w 493164"/>
                      <a:gd name="connsiteY21" fmla="*/ 49807 h 63143"/>
                      <a:gd name="connsiteX22" fmla="*/ 489114 w 493164"/>
                      <a:gd name="connsiteY22" fmla="*/ 60856 h 63143"/>
                      <a:gd name="connsiteX23" fmla="*/ 478160 w 493164"/>
                      <a:gd name="connsiteY23" fmla="*/ 59522 h 63143"/>
                      <a:gd name="connsiteX24" fmla="*/ 453872 w 493164"/>
                      <a:gd name="connsiteY24" fmla="*/ 28756 h 63143"/>
                      <a:gd name="connsiteX25" fmla="*/ 434060 w 493164"/>
                      <a:gd name="connsiteY25" fmla="*/ 18565 h 63143"/>
                      <a:gd name="connsiteX26" fmla="*/ 415010 w 493164"/>
                      <a:gd name="connsiteY26" fmla="*/ 27328 h 63143"/>
                      <a:gd name="connsiteX27" fmla="*/ 393960 w 493164"/>
                      <a:gd name="connsiteY27" fmla="*/ 48854 h 63143"/>
                      <a:gd name="connsiteX28" fmla="*/ 353574 w 493164"/>
                      <a:gd name="connsiteY28" fmla="*/ 48921 h 63143"/>
                      <a:gd name="connsiteX29" fmla="*/ 353478 w 493164"/>
                      <a:gd name="connsiteY29" fmla="*/ 48854 h 63143"/>
                      <a:gd name="connsiteX30" fmla="*/ 325571 w 493164"/>
                      <a:gd name="connsiteY30" fmla="*/ 20946 h 63143"/>
                      <a:gd name="connsiteX31" fmla="*/ 307568 w 493164"/>
                      <a:gd name="connsiteY31" fmla="*/ 20803 h 63143"/>
                      <a:gd name="connsiteX32" fmla="*/ 307378 w 493164"/>
                      <a:gd name="connsiteY32" fmla="*/ 20946 h 63143"/>
                      <a:gd name="connsiteX33" fmla="*/ 274326 w 493164"/>
                      <a:gd name="connsiteY33" fmla="*/ 53998 h 63143"/>
                      <a:gd name="connsiteX34" fmla="*/ 233940 w 493164"/>
                      <a:gd name="connsiteY34" fmla="*/ 53998 h 63143"/>
                      <a:gd name="connsiteX35" fmla="*/ 199174 w 493164"/>
                      <a:gd name="connsiteY35" fmla="*/ 19231 h 63143"/>
                      <a:gd name="connsiteX36" fmla="*/ 181172 w 493164"/>
                      <a:gd name="connsiteY36" fmla="*/ 19089 h 63143"/>
                      <a:gd name="connsiteX37" fmla="*/ 180981 w 493164"/>
                      <a:gd name="connsiteY37" fmla="*/ 19231 h 63143"/>
                      <a:gd name="connsiteX38" fmla="*/ 146405 w 493164"/>
                      <a:gd name="connsiteY38" fmla="*/ 53807 h 63143"/>
                      <a:gd name="connsiteX39" fmla="*/ 106019 w 493164"/>
                      <a:gd name="connsiteY39" fmla="*/ 53807 h 63143"/>
                      <a:gd name="connsiteX40" fmla="*/ 71920 w 493164"/>
                      <a:gd name="connsiteY40" fmla="*/ 19708 h 63143"/>
                      <a:gd name="connsiteX41" fmla="*/ 53727 w 493164"/>
                      <a:gd name="connsiteY41" fmla="*/ 19708 h 63143"/>
                      <a:gd name="connsiteX42" fmla="*/ 12864 w 493164"/>
                      <a:gd name="connsiteY42" fmla="*/ 60570 h 63143"/>
                      <a:gd name="connsiteX43" fmla="*/ 6768 w 493164"/>
                      <a:gd name="connsiteY43" fmla="*/ 63047 h 6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93164" h="63143">
                        <a:moveTo>
                          <a:pt x="6768" y="63047"/>
                        </a:moveTo>
                        <a:cubicBezTo>
                          <a:pt x="4673" y="63056"/>
                          <a:pt x="2673" y="62189"/>
                          <a:pt x="1244" y="60665"/>
                        </a:cubicBezTo>
                        <a:cubicBezTo>
                          <a:pt x="-1803" y="57617"/>
                          <a:pt x="-1803" y="52674"/>
                          <a:pt x="1244" y="49616"/>
                        </a:cubicBezTo>
                        <a:cubicBezTo>
                          <a:pt x="1244" y="49616"/>
                          <a:pt x="1244" y="49616"/>
                          <a:pt x="1244" y="49616"/>
                        </a:cubicBezTo>
                        <a:lnTo>
                          <a:pt x="42202" y="8754"/>
                        </a:lnTo>
                        <a:cubicBezTo>
                          <a:pt x="47535" y="3344"/>
                          <a:pt x="54775" y="315"/>
                          <a:pt x="62395" y="372"/>
                        </a:cubicBezTo>
                        <a:cubicBezTo>
                          <a:pt x="70014" y="382"/>
                          <a:pt x="77253" y="3391"/>
                          <a:pt x="82588" y="8754"/>
                        </a:cubicBezTo>
                        <a:lnTo>
                          <a:pt x="116592" y="42854"/>
                        </a:lnTo>
                        <a:cubicBezTo>
                          <a:pt x="121640" y="47826"/>
                          <a:pt x="129736" y="47826"/>
                          <a:pt x="134785" y="42854"/>
                        </a:cubicBezTo>
                        <a:lnTo>
                          <a:pt x="169361" y="8278"/>
                        </a:lnTo>
                        <a:cubicBezTo>
                          <a:pt x="180504" y="-2866"/>
                          <a:pt x="198602" y="-2866"/>
                          <a:pt x="209747" y="8278"/>
                        </a:cubicBezTo>
                        <a:lnTo>
                          <a:pt x="244513" y="42949"/>
                        </a:lnTo>
                        <a:cubicBezTo>
                          <a:pt x="249560" y="47988"/>
                          <a:pt x="257753" y="47988"/>
                          <a:pt x="262800" y="42949"/>
                        </a:cubicBezTo>
                        <a:lnTo>
                          <a:pt x="295853" y="9897"/>
                        </a:lnTo>
                        <a:cubicBezTo>
                          <a:pt x="306996" y="-1247"/>
                          <a:pt x="325094" y="-1247"/>
                          <a:pt x="336239" y="9897"/>
                        </a:cubicBezTo>
                        <a:lnTo>
                          <a:pt x="364146" y="37901"/>
                        </a:lnTo>
                        <a:cubicBezTo>
                          <a:pt x="369195" y="42873"/>
                          <a:pt x="377291" y="42873"/>
                          <a:pt x="382339" y="37901"/>
                        </a:cubicBezTo>
                        <a:lnTo>
                          <a:pt x="403389" y="16279"/>
                        </a:lnTo>
                        <a:cubicBezTo>
                          <a:pt x="411485" y="7535"/>
                          <a:pt x="422916" y="2677"/>
                          <a:pt x="434822" y="2944"/>
                        </a:cubicBezTo>
                        <a:cubicBezTo>
                          <a:pt x="446443" y="4011"/>
                          <a:pt x="457301" y="9335"/>
                          <a:pt x="465302" y="17898"/>
                        </a:cubicBezTo>
                        <a:lnTo>
                          <a:pt x="465969" y="18660"/>
                        </a:lnTo>
                        <a:lnTo>
                          <a:pt x="490448" y="49807"/>
                        </a:lnTo>
                        <a:cubicBezTo>
                          <a:pt x="493115" y="53236"/>
                          <a:pt x="492543" y="58160"/>
                          <a:pt x="489114" y="60856"/>
                        </a:cubicBezTo>
                        <a:cubicBezTo>
                          <a:pt x="485685" y="63504"/>
                          <a:pt x="480828" y="62913"/>
                          <a:pt x="478160" y="59522"/>
                        </a:cubicBezTo>
                        <a:lnTo>
                          <a:pt x="453872" y="28756"/>
                        </a:lnTo>
                        <a:cubicBezTo>
                          <a:pt x="448728" y="23051"/>
                          <a:pt x="441680" y="19422"/>
                          <a:pt x="434060" y="18565"/>
                        </a:cubicBezTo>
                        <a:cubicBezTo>
                          <a:pt x="426726" y="18698"/>
                          <a:pt x="419867" y="21870"/>
                          <a:pt x="415010" y="27328"/>
                        </a:cubicBezTo>
                        <a:lnTo>
                          <a:pt x="393960" y="48854"/>
                        </a:lnTo>
                        <a:cubicBezTo>
                          <a:pt x="382815" y="60037"/>
                          <a:pt x="364718" y="60065"/>
                          <a:pt x="353574" y="48921"/>
                        </a:cubicBezTo>
                        <a:cubicBezTo>
                          <a:pt x="353478" y="48902"/>
                          <a:pt x="353478" y="48873"/>
                          <a:pt x="353478" y="48854"/>
                        </a:cubicBezTo>
                        <a:lnTo>
                          <a:pt x="325571" y="20946"/>
                        </a:lnTo>
                        <a:cubicBezTo>
                          <a:pt x="320618" y="15926"/>
                          <a:pt x="312522" y="15860"/>
                          <a:pt x="307568" y="20803"/>
                        </a:cubicBezTo>
                        <a:cubicBezTo>
                          <a:pt x="307473" y="20851"/>
                          <a:pt x="307473" y="20898"/>
                          <a:pt x="307378" y="20946"/>
                        </a:cubicBezTo>
                        <a:lnTo>
                          <a:pt x="274326" y="53998"/>
                        </a:lnTo>
                        <a:cubicBezTo>
                          <a:pt x="263182" y="65142"/>
                          <a:pt x="245084" y="65142"/>
                          <a:pt x="233940" y="53998"/>
                        </a:cubicBezTo>
                        <a:lnTo>
                          <a:pt x="199174" y="19231"/>
                        </a:lnTo>
                        <a:cubicBezTo>
                          <a:pt x="194221" y="14212"/>
                          <a:pt x="186125" y="14145"/>
                          <a:pt x="181172" y="19089"/>
                        </a:cubicBezTo>
                        <a:cubicBezTo>
                          <a:pt x="181076" y="19136"/>
                          <a:pt x="181076" y="19184"/>
                          <a:pt x="180981" y="19231"/>
                        </a:cubicBezTo>
                        <a:lnTo>
                          <a:pt x="146405" y="53807"/>
                        </a:lnTo>
                        <a:cubicBezTo>
                          <a:pt x="135260" y="64952"/>
                          <a:pt x="117164" y="64952"/>
                          <a:pt x="106019" y="53807"/>
                        </a:cubicBezTo>
                        <a:lnTo>
                          <a:pt x="71920" y="19708"/>
                        </a:lnTo>
                        <a:cubicBezTo>
                          <a:pt x="66871" y="14736"/>
                          <a:pt x="58775" y="14736"/>
                          <a:pt x="53727" y="19708"/>
                        </a:cubicBezTo>
                        <a:lnTo>
                          <a:pt x="12864" y="60570"/>
                        </a:lnTo>
                        <a:cubicBezTo>
                          <a:pt x="11340" y="62285"/>
                          <a:pt x="9054" y="63199"/>
                          <a:pt x="6768" y="63047"/>
                        </a:cubicBezTo>
                        <a:close/>
                      </a:path>
                    </a:pathLst>
                  </a:custGeom>
                  <a:gradFill>
                    <a:gsLst>
                      <a:gs pos="0">
                        <a:schemeClr val="accent1">
                          <a:lumMod val="80000"/>
                          <a:lumOff val="20000"/>
                        </a:schemeClr>
                      </a:gs>
                      <a:gs pos="70000">
                        <a:schemeClr val="accent1">
                          <a:lumMod val="90000"/>
                        </a:schemeClr>
                      </a:gs>
                    </a:gsLst>
                    <a:lin ang="1760414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a:ea typeface="微软雅黑"/>
                      <a:cs typeface="思源黑体旧字形 Light" panose="020B0300000000000000" charset="-128"/>
                      <a:sym typeface="微软雅黑"/>
                    </a:endParaRPr>
                  </a:p>
                </p:txBody>
              </p:sp>
            </p:grpSp>
            <p:grpSp>
              <p:nvGrpSpPr>
                <p:cNvPr id="312" name="组合 311"/>
                <p:cNvGrpSpPr/>
                <p:nvPr/>
              </p:nvGrpSpPr>
              <p:grpSpPr>
                <a:xfrm>
                  <a:off x="7647312" y="2696394"/>
                  <a:ext cx="531919" cy="447948"/>
                  <a:chOff x="4974535" y="9350117"/>
                  <a:chExt cx="467502" cy="393700"/>
                </a:xfrm>
              </p:grpSpPr>
              <p:sp>
                <p:nvSpPr>
                  <p:cNvPr id="313" name="图形"/>
                  <p:cNvSpPr/>
                  <p:nvPr>
                    <p:custDataLst>
                      <p:tags r:id="rId23"/>
                    </p:custDataLst>
                  </p:nvPr>
                </p:nvSpPr>
                <p:spPr>
                  <a:xfrm>
                    <a:off x="5251465" y="9451681"/>
                    <a:ext cx="190572" cy="190572"/>
                  </a:xfrm>
                  <a:prstGeom prst="ellipse">
                    <a:avLst/>
                  </a:prstGeom>
                  <a:gradFill>
                    <a:gsLst>
                      <a:gs pos="0">
                        <a:schemeClr val="accent2">
                          <a:lumMod val="80000"/>
                          <a:lumOff val="20000"/>
                        </a:schemeClr>
                      </a:gs>
                      <a:gs pos="70000">
                        <a:schemeClr val="accent2">
                          <a:lumMod val="90000"/>
                        </a:schemeClr>
                      </a:gs>
                    </a:gsLst>
                    <a:lin ang="504510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a:ea typeface="微软雅黑"/>
                      <a:cs typeface="思源黑体旧字形 Light" panose="020B0300000000000000" charset="-128"/>
                      <a:sym typeface="微软雅黑"/>
                    </a:endParaRPr>
                  </a:p>
                </p:txBody>
              </p:sp>
              <p:sp>
                <p:nvSpPr>
                  <p:cNvPr id="314" name="图形"/>
                  <p:cNvSpPr/>
                  <p:nvPr>
                    <p:custDataLst>
                      <p:tags r:id="rId24"/>
                    </p:custDataLst>
                  </p:nvPr>
                </p:nvSpPr>
                <p:spPr>
                  <a:xfrm>
                    <a:off x="4974535" y="9350117"/>
                    <a:ext cx="393700" cy="393700"/>
                  </a:xfrm>
                  <a:prstGeom prst="ellipse">
                    <a:avLst/>
                  </a:prstGeom>
                  <a:solidFill>
                    <a:schemeClr val="accent2"/>
                  </a:soli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a:ea typeface="微软雅黑"/>
                      <a:cs typeface="思源黑体旧字形 Light" panose="020B0300000000000000" charset="-128"/>
                      <a:sym typeface="微软雅黑"/>
                    </a:endParaRPr>
                  </a:p>
                </p:txBody>
              </p:sp>
              <p:sp>
                <p:nvSpPr>
                  <p:cNvPr id="315" name="图形"/>
                  <p:cNvSpPr/>
                  <p:nvPr>
                    <p:custDataLst>
                      <p:tags r:id="rId25"/>
                    </p:custDataLst>
                  </p:nvPr>
                </p:nvSpPr>
                <p:spPr>
                  <a:xfrm>
                    <a:off x="5136757" y="9500924"/>
                    <a:ext cx="96551" cy="108569"/>
                  </a:xfrm>
                  <a:custGeom>
                    <a:avLst/>
                    <a:gdLst>
                      <a:gd name="connsiteX0" fmla="*/ 16219 w 96551"/>
                      <a:gd name="connsiteY0" fmla="*/ 1474 h 108569"/>
                      <a:gd name="connsiteX1" fmla="*/ 91164 w 96551"/>
                      <a:gd name="connsiteY1" fmla="*/ 44943 h 108569"/>
                      <a:gd name="connsiteX2" fmla="*/ 91163 w 96551"/>
                      <a:gd name="connsiteY2" fmla="*/ 63627 h 108569"/>
                      <a:gd name="connsiteX3" fmla="*/ 16218 w 96551"/>
                      <a:gd name="connsiteY3" fmla="*/ 107096 h 108569"/>
                      <a:gd name="connsiteX4" fmla="*/ 0 w 96551"/>
                      <a:gd name="connsiteY4" fmla="*/ 97753 h 108569"/>
                      <a:gd name="connsiteX5" fmla="*/ 0 w 96551"/>
                      <a:gd name="connsiteY5" fmla="*/ 10816 h 108569"/>
                      <a:gd name="connsiteX6" fmla="*/ 16219 w 96551"/>
                      <a:gd name="connsiteY6" fmla="*/ 1474 h 10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551" h="108569">
                        <a:moveTo>
                          <a:pt x="16219" y="1474"/>
                        </a:moveTo>
                        <a:lnTo>
                          <a:pt x="91164" y="44943"/>
                        </a:lnTo>
                        <a:cubicBezTo>
                          <a:pt x="98347" y="49109"/>
                          <a:pt x="98347" y="59461"/>
                          <a:pt x="91163" y="63627"/>
                        </a:cubicBezTo>
                        <a:lnTo>
                          <a:pt x="16218" y="107096"/>
                        </a:lnTo>
                        <a:cubicBezTo>
                          <a:pt x="9017" y="111272"/>
                          <a:pt x="0" y="106077"/>
                          <a:pt x="0" y="97753"/>
                        </a:cubicBezTo>
                        <a:lnTo>
                          <a:pt x="0" y="10816"/>
                        </a:lnTo>
                        <a:cubicBezTo>
                          <a:pt x="0" y="2492"/>
                          <a:pt x="9018" y="-2702"/>
                          <a:pt x="16219" y="1474"/>
                        </a:cubicBezTo>
                      </a:path>
                    </a:pathLst>
                  </a:custGeom>
                  <a:solidFill>
                    <a:schemeClr val="bg1"/>
                  </a:soli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雅黑"/>
                      <a:ea typeface="微软雅黑"/>
                      <a:cs typeface="思源黑体旧字形 Light" panose="020B0300000000000000" charset="-128"/>
                      <a:sym typeface="微软雅黑"/>
                    </a:endParaRPr>
                  </a:p>
                </p:txBody>
              </p:sp>
            </p:grpSp>
          </p:grpSp>
          <p:sp>
            <p:nvSpPr>
              <p:cNvPr id="286" name="图形"/>
              <p:cNvSpPr txBox="1"/>
              <p:nvPr>
                <p:custDataLst>
                  <p:tags r:id="rId7"/>
                </p:custDataLst>
              </p:nvPr>
            </p:nvSpPr>
            <p:spPr>
              <a:xfrm flipH="1">
                <a:off x="2892" y="4107"/>
                <a:ext cx="3433" cy="531"/>
              </a:xfrm>
              <a:prstGeom prst="rect">
                <a:avLst/>
              </a:prstGeom>
              <a:noFill/>
            </p:spPr>
            <p:txBody>
              <a:bodyPr wrap="square" lIns="0" tIns="0" rIns="0" bIns="0" rtlCol="0" anchor="ctr" anchorCtr="0">
                <a:noAutofit/>
              </a:bodyPr>
              <a:lstStyle>
                <a:defPPr>
                  <a:defRPr lang="zh-CN"/>
                </a:defPPr>
                <a:lvl1pPr algn="ctr">
                  <a:lnSpc>
                    <a:spcPct val="130000"/>
                  </a:lnSpc>
                  <a:defRPr>
                    <a:gradFill flip="none" rotWithShape="1">
                      <a:gsLst>
                        <a:gs pos="0">
                          <a:schemeClr val="accent1">
                            <a:lumMod val="80000"/>
                            <a:lumOff val="20000"/>
                          </a:schemeClr>
                        </a:gs>
                        <a:gs pos="100000">
                          <a:schemeClr val="accent1">
                            <a:lumMod val="100000"/>
                          </a:schemeClr>
                        </a:gs>
                      </a:gsLst>
                      <a:lin ang="5400000" scaled="0"/>
                      <a:tileRect/>
                    </a:gradFill>
                    <a:latin typeface="+mj-ea"/>
                    <a:ea typeface="+mj-ea"/>
                    <a:cs typeface="OPPOSans R" panose="00020600040101010101" pitchFamily="18" charset="-122"/>
                  </a:defRPr>
                </a:lvl1pPr>
              </a:lstStyle>
              <a:p>
                <a:r>
                  <a:rPr lang="en-US" altLang="zh-CN" sz="2000" dirty="0">
                    <a:solidFill>
                      <a:schemeClr val="bg1"/>
                    </a:solidFill>
                    <a:latin typeface="微软雅黑"/>
                    <a:ea typeface="微软雅黑"/>
                    <a:cs typeface="思源黑体旧字形 Light" panose="020B0300000000000000" charset="-128"/>
                    <a:sym typeface="微软雅黑"/>
                  </a:rPr>
                  <a:t>Add Subtitle</a:t>
                </a:r>
                <a:endParaRPr lang="zh-CN" altLang="en-US" sz="2000" dirty="0">
                  <a:solidFill>
                    <a:schemeClr val="bg1"/>
                  </a:solidFill>
                  <a:latin typeface="微软雅黑"/>
                  <a:ea typeface="微软雅黑"/>
                  <a:cs typeface="思源黑体旧字形 Light" panose="020B0300000000000000" charset="-128"/>
                  <a:sym typeface="微软雅黑"/>
                </a:endParaRPr>
              </a:p>
            </p:txBody>
          </p:sp>
          <p:grpSp>
            <p:nvGrpSpPr>
              <p:cNvPr id="287" name="组合 286"/>
              <p:cNvGrpSpPr/>
              <p:nvPr/>
            </p:nvGrpSpPr>
            <p:grpSpPr>
              <a:xfrm flipH="1">
                <a:off x="1622" y="5863"/>
                <a:ext cx="4503" cy="958"/>
                <a:chOff x="8430271" y="3000762"/>
                <a:chExt cx="2859405" cy="607969"/>
              </a:xfrm>
            </p:grpSpPr>
            <p:sp>
              <p:nvSpPr>
                <p:cNvPr id="304" name="图形"/>
                <p:cNvSpPr txBox="1"/>
                <p:nvPr>
                  <p:custDataLst>
                    <p:tags r:id="rId17"/>
                  </p:custDataLst>
                </p:nvPr>
              </p:nvSpPr>
              <p:spPr>
                <a:xfrm flipH="1">
                  <a:off x="9044951" y="3000762"/>
                  <a:ext cx="2244725" cy="607969"/>
                </a:xfrm>
                <a:prstGeom prst="rect">
                  <a:avLst/>
                </a:prstGeom>
              </p:spPr>
              <p:txBody>
                <a:bodyPr wrap="square" lIns="0" tIns="0" rIns="0" bIns="0" rtlCol="0" anchor="t" anchorCtr="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400" dirty="0">
                      <a:solidFill>
                        <a:schemeClr val="tx1">
                          <a:lumMod val="75000"/>
                          <a:lumOff val="25000"/>
                        </a:schemeClr>
                      </a:solidFill>
                      <a:uFillTx/>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nvGrpSpPr>
                <p:cNvPr id="305" name="组合 304"/>
                <p:cNvGrpSpPr/>
                <p:nvPr/>
              </p:nvGrpSpPr>
              <p:grpSpPr>
                <a:xfrm>
                  <a:off x="8430271" y="3014975"/>
                  <a:ext cx="513775" cy="513775"/>
                  <a:chOff x="5867401" y="8128357"/>
                  <a:chExt cx="914400" cy="914400"/>
                </a:xfrm>
              </p:grpSpPr>
              <p:sp>
                <p:nvSpPr>
                  <p:cNvPr id="306" name="图形"/>
                  <p:cNvSpPr/>
                  <p:nvPr>
                    <p:custDataLst>
                      <p:tags r:id="rId18"/>
                    </p:custDataLst>
                  </p:nvPr>
                </p:nvSpPr>
                <p:spPr>
                  <a:xfrm>
                    <a:off x="5867401" y="8128357"/>
                    <a:ext cx="914400" cy="914400"/>
                  </a:xfrm>
                  <a:prstGeom prst="roundRect">
                    <a:avLst>
                      <a:gd name="adj" fmla="val 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思源黑体旧字形 Light" panose="020B0300000000000000" charset="-128"/>
                      <a:sym typeface="微软雅黑"/>
                    </a:endParaRPr>
                  </a:p>
                </p:txBody>
              </p:sp>
              <p:sp>
                <p:nvSpPr>
                  <p:cNvPr id="307" name="图形"/>
                  <p:cNvSpPr/>
                  <p:nvPr>
                    <p:custDataLst>
                      <p:tags r:id="rId19"/>
                    </p:custDataLst>
                  </p:nvPr>
                </p:nvSpPr>
                <p:spPr>
                  <a:xfrm>
                    <a:off x="5953126" y="8516500"/>
                    <a:ext cx="742949" cy="526256"/>
                  </a:xfrm>
                  <a:custGeom>
                    <a:avLst/>
                    <a:gdLst>
                      <a:gd name="connsiteX0" fmla="*/ 685800 w 742949"/>
                      <a:gd name="connsiteY0" fmla="*/ 526270 h 526256"/>
                      <a:gd name="connsiteX1" fmla="*/ 57150 w 742949"/>
                      <a:gd name="connsiteY1" fmla="*/ 526270 h 526256"/>
                      <a:gd name="connsiteX2" fmla="*/ 0 w 742949"/>
                      <a:gd name="connsiteY2" fmla="*/ 469120 h 526256"/>
                      <a:gd name="connsiteX3" fmla="*/ 0 w 742949"/>
                      <a:gd name="connsiteY3" fmla="*/ 57164 h 526256"/>
                      <a:gd name="connsiteX4" fmla="*/ 57150 w 742949"/>
                      <a:gd name="connsiteY4" fmla="*/ 14 h 526256"/>
                      <a:gd name="connsiteX5" fmla="*/ 685800 w 742949"/>
                      <a:gd name="connsiteY5" fmla="*/ 14 h 526256"/>
                      <a:gd name="connsiteX6" fmla="*/ 742950 w 742949"/>
                      <a:gd name="connsiteY6" fmla="*/ 57164 h 526256"/>
                      <a:gd name="connsiteX7" fmla="*/ 742950 w 742949"/>
                      <a:gd name="connsiteY7" fmla="*/ 469120 h 526256"/>
                      <a:gd name="connsiteX8" fmla="*/ 685800 w 742949"/>
                      <a:gd name="connsiteY8" fmla="*/ 526270 h 526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2949" h="526256">
                        <a:moveTo>
                          <a:pt x="685800" y="526270"/>
                        </a:moveTo>
                        <a:lnTo>
                          <a:pt x="57150" y="526270"/>
                        </a:lnTo>
                        <a:cubicBezTo>
                          <a:pt x="25718" y="526270"/>
                          <a:pt x="0" y="500553"/>
                          <a:pt x="0" y="469120"/>
                        </a:cubicBezTo>
                        <a:lnTo>
                          <a:pt x="0" y="57164"/>
                        </a:lnTo>
                        <a:cubicBezTo>
                          <a:pt x="0" y="25731"/>
                          <a:pt x="25718" y="14"/>
                          <a:pt x="57150" y="14"/>
                        </a:cubicBezTo>
                        <a:lnTo>
                          <a:pt x="685800" y="14"/>
                        </a:lnTo>
                        <a:cubicBezTo>
                          <a:pt x="717233" y="14"/>
                          <a:pt x="742950" y="25731"/>
                          <a:pt x="742950" y="57164"/>
                        </a:cubicBezTo>
                        <a:lnTo>
                          <a:pt x="742950" y="469120"/>
                        </a:lnTo>
                        <a:cubicBezTo>
                          <a:pt x="742950" y="500553"/>
                          <a:pt x="717233" y="526270"/>
                          <a:pt x="685800" y="526270"/>
                        </a:cubicBezTo>
                        <a:close/>
                      </a:path>
                    </a:pathLst>
                  </a:custGeom>
                  <a:gradFill>
                    <a:gsLst>
                      <a:gs pos="0">
                        <a:schemeClr val="accent1">
                          <a:lumMod val="80000"/>
                          <a:lumOff val="20000"/>
                        </a:schemeClr>
                      </a:gs>
                      <a:gs pos="70000">
                        <a:schemeClr val="accent1">
                          <a:lumMod val="90000"/>
                        </a:schemeClr>
                      </a:gs>
                    </a:gsLst>
                    <a:lin ang="1760414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308" name="图形"/>
                  <p:cNvSpPr/>
                  <p:nvPr>
                    <p:custDataLst>
                      <p:tags r:id="rId20"/>
                    </p:custDataLst>
                  </p:nvPr>
                </p:nvSpPr>
                <p:spPr>
                  <a:xfrm>
                    <a:off x="5970747" y="8128833"/>
                    <a:ext cx="706754" cy="847724"/>
                  </a:xfrm>
                  <a:custGeom>
                    <a:avLst/>
                    <a:gdLst>
                      <a:gd name="connsiteX0" fmla="*/ 456724 w 706754"/>
                      <a:gd name="connsiteY0" fmla="*/ 797717 h 847724"/>
                      <a:gd name="connsiteX1" fmla="*/ 706755 w 706754"/>
                      <a:gd name="connsiteY1" fmla="*/ 353376 h 847724"/>
                      <a:gd name="connsiteX2" fmla="*/ 353378 w 706754"/>
                      <a:gd name="connsiteY2" fmla="*/ -2 h 847724"/>
                      <a:gd name="connsiteX3" fmla="*/ 0 w 706754"/>
                      <a:gd name="connsiteY3" fmla="*/ 353376 h 847724"/>
                      <a:gd name="connsiteX4" fmla="*/ 250031 w 706754"/>
                      <a:gd name="connsiteY4" fmla="*/ 797717 h 847724"/>
                      <a:gd name="connsiteX5" fmla="*/ 456724 w 706754"/>
                      <a:gd name="connsiteY5" fmla="*/ 797717 h 8477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6754" h="847724">
                        <a:moveTo>
                          <a:pt x="456724" y="797717"/>
                        </a:moveTo>
                        <a:cubicBezTo>
                          <a:pt x="561023" y="674368"/>
                          <a:pt x="706755" y="478629"/>
                          <a:pt x="706755" y="353376"/>
                        </a:cubicBezTo>
                        <a:cubicBezTo>
                          <a:pt x="706755" y="158113"/>
                          <a:pt x="548640" y="-2"/>
                          <a:pt x="353378" y="-2"/>
                        </a:cubicBezTo>
                        <a:cubicBezTo>
                          <a:pt x="158115" y="-2"/>
                          <a:pt x="0" y="158113"/>
                          <a:pt x="0" y="353376"/>
                        </a:cubicBezTo>
                        <a:cubicBezTo>
                          <a:pt x="0" y="478629"/>
                          <a:pt x="145733" y="674368"/>
                          <a:pt x="250031" y="797717"/>
                        </a:cubicBezTo>
                        <a:cubicBezTo>
                          <a:pt x="307181" y="864392"/>
                          <a:pt x="400050" y="864392"/>
                          <a:pt x="456724" y="797717"/>
                        </a:cubicBezTo>
                        <a:close/>
                      </a:path>
                    </a:pathLst>
                  </a:custGeom>
                  <a:gradFill>
                    <a:gsLst>
                      <a:gs pos="0">
                        <a:schemeClr val="accent2">
                          <a:lumMod val="80000"/>
                          <a:lumOff val="20000"/>
                        </a:schemeClr>
                      </a:gs>
                      <a:gs pos="70000">
                        <a:schemeClr val="accent2">
                          <a:lumMod val="90000"/>
                        </a:schemeClr>
                      </a:gs>
                    </a:gsLst>
                    <a:lin ang="504510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309" name="图形"/>
                  <p:cNvSpPr/>
                  <p:nvPr>
                    <p:custDataLst>
                      <p:tags r:id="rId21"/>
                    </p:custDataLst>
                  </p:nvPr>
                </p:nvSpPr>
                <p:spPr>
                  <a:xfrm>
                    <a:off x="6176487" y="8319333"/>
                    <a:ext cx="296227" cy="296227"/>
                  </a:xfrm>
                  <a:custGeom>
                    <a:avLst/>
                    <a:gdLst>
                      <a:gd name="connsiteX0" fmla="*/ 296228 w 296227"/>
                      <a:gd name="connsiteY0" fmla="*/ 148106 h 296227"/>
                      <a:gd name="connsiteX1" fmla="*/ 148114 w 296227"/>
                      <a:gd name="connsiteY1" fmla="*/ 296220 h 296227"/>
                      <a:gd name="connsiteX2" fmla="*/ 0 w 296227"/>
                      <a:gd name="connsiteY2" fmla="*/ 148106 h 296227"/>
                      <a:gd name="connsiteX3" fmla="*/ 148114 w 296227"/>
                      <a:gd name="connsiteY3" fmla="*/ -8 h 296227"/>
                      <a:gd name="connsiteX4" fmla="*/ 296228 w 296227"/>
                      <a:gd name="connsiteY4" fmla="*/ 148106 h 2962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227" h="296227">
                        <a:moveTo>
                          <a:pt x="296228" y="148106"/>
                        </a:moveTo>
                        <a:cubicBezTo>
                          <a:pt x="296228" y="229907"/>
                          <a:pt x="229915" y="296220"/>
                          <a:pt x="148114" y="296220"/>
                        </a:cubicBezTo>
                        <a:cubicBezTo>
                          <a:pt x="66313" y="296220"/>
                          <a:pt x="0" y="229907"/>
                          <a:pt x="0" y="148106"/>
                        </a:cubicBezTo>
                        <a:cubicBezTo>
                          <a:pt x="0" y="66305"/>
                          <a:pt x="66313" y="-8"/>
                          <a:pt x="148114" y="-8"/>
                        </a:cubicBezTo>
                        <a:cubicBezTo>
                          <a:pt x="229915" y="-8"/>
                          <a:pt x="296228" y="66305"/>
                          <a:pt x="296228" y="148106"/>
                        </a:cubicBezTo>
                        <a:close/>
                      </a:path>
                    </a:pathLst>
                  </a:custGeom>
                  <a:solidFill>
                    <a:srgbClr val="FFFFFF"/>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310" name="图形"/>
                  <p:cNvSpPr/>
                  <p:nvPr>
                    <p:custDataLst>
                      <p:tags r:id="rId22"/>
                    </p:custDataLst>
                  </p:nvPr>
                </p:nvSpPr>
                <p:spPr>
                  <a:xfrm>
                    <a:off x="5953126" y="8128357"/>
                    <a:ext cx="667226" cy="829151"/>
                  </a:xfrm>
                  <a:custGeom>
                    <a:avLst/>
                    <a:gdLst>
                      <a:gd name="connsiteX0" fmla="*/ -3 w 667226"/>
                      <a:gd name="connsiteY0" fmla="*/ 450530 h 829151"/>
                      <a:gd name="connsiteX1" fmla="*/ -3 w 667226"/>
                      <a:gd name="connsiteY1" fmla="*/ 829149 h 829151"/>
                      <a:gd name="connsiteX2" fmla="*/ 667224 w 667226"/>
                      <a:gd name="connsiteY2" fmla="*/ 160970 h 829151"/>
                      <a:gd name="connsiteX3" fmla="*/ 370996 w 667226"/>
                      <a:gd name="connsiteY3" fmla="*/ -3 h 829151"/>
                      <a:gd name="connsiteX4" fmla="*/ 17619 w 667226"/>
                      <a:gd name="connsiteY4" fmla="*/ 353375 h 829151"/>
                      <a:gd name="connsiteX5" fmla="*/ 23810 w 667226"/>
                      <a:gd name="connsiteY5" fmla="*/ 401000 h 829151"/>
                      <a:gd name="connsiteX6" fmla="*/ -3 w 667226"/>
                      <a:gd name="connsiteY6" fmla="*/ 450530 h 829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7226" h="829151">
                        <a:moveTo>
                          <a:pt x="-3" y="450530"/>
                        </a:moveTo>
                        <a:lnTo>
                          <a:pt x="-3" y="829149"/>
                        </a:lnTo>
                        <a:lnTo>
                          <a:pt x="667224" y="160970"/>
                        </a:lnTo>
                        <a:cubicBezTo>
                          <a:pt x="604359" y="64291"/>
                          <a:pt x="495297" y="-3"/>
                          <a:pt x="370996" y="-3"/>
                        </a:cubicBezTo>
                        <a:cubicBezTo>
                          <a:pt x="175734" y="-3"/>
                          <a:pt x="17619" y="158112"/>
                          <a:pt x="17619" y="353375"/>
                        </a:cubicBezTo>
                        <a:cubicBezTo>
                          <a:pt x="17619" y="368615"/>
                          <a:pt x="19524" y="384331"/>
                          <a:pt x="23810" y="401000"/>
                        </a:cubicBezTo>
                        <a:cubicBezTo>
                          <a:pt x="9522" y="412906"/>
                          <a:pt x="-3" y="430527"/>
                          <a:pt x="-3" y="450530"/>
                        </a:cubicBezTo>
                        <a:close/>
                      </a:path>
                    </a:pathLst>
                  </a:custGeom>
                  <a:solidFill>
                    <a:srgbClr val="FFFFFF">
                      <a:alpha val="13000"/>
                    </a:srgbClr>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grpSp>
          </p:grpSp>
          <p:sp>
            <p:nvSpPr>
              <p:cNvPr id="288" name="图形"/>
              <p:cNvSpPr txBox="1"/>
              <p:nvPr>
                <p:custDataLst>
                  <p:tags r:id="rId8"/>
                </p:custDataLst>
              </p:nvPr>
            </p:nvSpPr>
            <p:spPr>
              <a:xfrm>
                <a:off x="1622" y="7449"/>
                <a:ext cx="3535" cy="854"/>
              </a:xfrm>
              <a:prstGeom prst="rect">
                <a:avLst/>
              </a:prstGeom>
            </p:spPr>
            <p:txBody>
              <a:bodyPr wrap="square" lIns="0" tIns="0" rIns="0" bIns="0" rtlCol="0" anchor="t"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lnSpc>
                    <a:spcPct val="150000"/>
                  </a:lnSpc>
                </a:pPr>
                <a:r>
                  <a:rPr lang="en-US" altLang="zh-CN" sz="1400" dirty="0">
                    <a:solidFill>
                      <a:schemeClr val="tx1">
                        <a:lumMod val="75000"/>
                        <a:lumOff val="25000"/>
                      </a:schemeClr>
                    </a:solidFill>
                    <a:uFillTx/>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nvGrpSpPr>
              <p:cNvPr id="289" name="组合 288"/>
              <p:cNvGrpSpPr/>
              <p:nvPr/>
            </p:nvGrpSpPr>
            <p:grpSpPr>
              <a:xfrm flipH="1">
                <a:off x="5316" y="7472"/>
                <a:ext cx="809" cy="809"/>
                <a:chOff x="6998873" y="8128357"/>
                <a:chExt cx="914400" cy="914400"/>
              </a:xfrm>
            </p:grpSpPr>
            <p:sp>
              <p:nvSpPr>
                <p:cNvPr id="297" name="图形"/>
                <p:cNvSpPr/>
                <p:nvPr>
                  <p:custDataLst>
                    <p:tags r:id="rId10"/>
                  </p:custDataLst>
                </p:nvPr>
              </p:nvSpPr>
              <p:spPr>
                <a:xfrm>
                  <a:off x="6998873" y="8128357"/>
                  <a:ext cx="914400" cy="914400"/>
                </a:xfrm>
                <a:prstGeom prst="roundRect">
                  <a:avLst>
                    <a:gd name="adj" fmla="val 0"/>
                  </a:avLst>
                </a:prstGeom>
                <a:noFill/>
                <a:ln w="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思源黑体旧字形 Light" panose="020B0300000000000000" charset="-128"/>
                    <a:sym typeface="微软雅黑"/>
                  </a:endParaRPr>
                </a:p>
              </p:txBody>
            </p:sp>
            <p:sp>
              <p:nvSpPr>
                <p:cNvPr id="298" name="图形"/>
                <p:cNvSpPr/>
                <p:nvPr>
                  <p:custDataLst>
                    <p:tags r:id="rId11"/>
                  </p:custDataLst>
                </p:nvPr>
              </p:nvSpPr>
              <p:spPr>
                <a:xfrm>
                  <a:off x="7153178" y="8275306"/>
                  <a:ext cx="760094" cy="743849"/>
                </a:xfrm>
                <a:custGeom>
                  <a:avLst/>
                  <a:gdLst>
                    <a:gd name="connsiteX0" fmla="*/ 760100 w 760094"/>
                    <a:gd name="connsiteY0" fmla="*/ 127639 h 743849"/>
                    <a:gd name="connsiteX1" fmla="*/ 760100 w 760094"/>
                    <a:gd name="connsiteY1" fmla="*/ 683899 h 743849"/>
                    <a:gd name="connsiteX2" fmla="*/ 760100 w 760094"/>
                    <a:gd name="connsiteY2" fmla="*/ 688662 h 743849"/>
                    <a:gd name="connsiteX3" fmla="*/ 651039 w 760094"/>
                    <a:gd name="connsiteY3" fmla="*/ 719618 h 743849"/>
                    <a:gd name="connsiteX4" fmla="*/ 561980 w 760094"/>
                    <a:gd name="connsiteY4" fmla="*/ 600556 h 743849"/>
                    <a:gd name="connsiteX5" fmla="*/ 127640 w 760094"/>
                    <a:gd name="connsiteY5" fmla="*/ 600556 h 743849"/>
                    <a:gd name="connsiteX6" fmla="*/ 5 w 760094"/>
                    <a:gd name="connsiteY6" fmla="*/ 472921 h 743849"/>
                    <a:gd name="connsiteX7" fmla="*/ 5 w 760094"/>
                    <a:gd name="connsiteY7" fmla="*/ 127639 h 743849"/>
                    <a:gd name="connsiteX8" fmla="*/ 127640 w 760094"/>
                    <a:gd name="connsiteY8" fmla="*/ 4 h 743849"/>
                    <a:gd name="connsiteX9" fmla="*/ 632465 w 760094"/>
                    <a:gd name="connsiteY9" fmla="*/ 4 h 743849"/>
                    <a:gd name="connsiteX10" fmla="*/ 760100 w 760094"/>
                    <a:gd name="connsiteY10" fmla="*/ 127639 h 743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0094" h="743849">
                      <a:moveTo>
                        <a:pt x="760100" y="127639"/>
                      </a:moveTo>
                      <a:lnTo>
                        <a:pt x="760100" y="683899"/>
                      </a:lnTo>
                      <a:cubicBezTo>
                        <a:pt x="760100" y="685328"/>
                        <a:pt x="760100" y="686757"/>
                        <a:pt x="760100" y="688662"/>
                      </a:cubicBezTo>
                      <a:cubicBezTo>
                        <a:pt x="756767" y="743907"/>
                        <a:pt x="684377" y="763909"/>
                        <a:pt x="651039" y="719618"/>
                      </a:cubicBezTo>
                      <a:lnTo>
                        <a:pt x="561980" y="600556"/>
                      </a:lnTo>
                      <a:lnTo>
                        <a:pt x="127640" y="600556"/>
                      </a:lnTo>
                      <a:cubicBezTo>
                        <a:pt x="57155" y="600556"/>
                        <a:pt x="5" y="542929"/>
                        <a:pt x="5" y="472921"/>
                      </a:cubicBezTo>
                      <a:lnTo>
                        <a:pt x="5" y="127639"/>
                      </a:lnTo>
                      <a:cubicBezTo>
                        <a:pt x="5" y="57154"/>
                        <a:pt x="57632" y="4"/>
                        <a:pt x="127640" y="4"/>
                      </a:cubicBezTo>
                      <a:lnTo>
                        <a:pt x="632465" y="4"/>
                      </a:lnTo>
                      <a:cubicBezTo>
                        <a:pt x="702474" y="4"/>
                        <a:pt x="760100" y="57631"/>
                        <a:pt x="760100" y="127639"/>
                      </a:cubicBezTo>
                      <a:close/>
                    </a:path>
                  </a:pathLst>
                </a:custGeom>
                <a:gradFill>
                  <a:gsLst>
                    <a:gs pos="0">
                      <a:schemeClr val="accent1">
                        <a:lumMod val="80000"/>
                        <a:lumOff val="20000"/>
                      </a:schemeClr>
                    </a:gs>
                    <a:gs pos="70000">
                      <a:schemeClr val="accent1">
                        <a:lumMod val="90000"/>
                      </a:schemeClr>
                    </a:gs>
                  </a:gsLst>
                  <a:lin ang="1760414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299" name="图形"/>
                <p:cNvSpPr/>
                <p:nvPr>
                  <p:custDataLst>
                    <p:tags r:id="rId12"/>
                  </p:custDataLst>
                </p:nvPr>
              </p:nvSpPr>
              <p:spPr>
                <a:xfrm>
                  <a:off x="7309387" y="8547245"/>
                  <a:ext cx="368617" cy="65722"/>
                </a:xfrm>
                <a:custGeom>
                  <a:avLst/>
                  <a:gdLst>
                    <a:gd name="connsiteX0" fmla="*/ 335759 w 368617"/>
                    <a:gd name="connsiteY0" fmla="*/ 65722 h 65722"/>
                    <a:gd name="connsiteX1" fmla="*/ 32864 w 368617"/>
                    <a:gd name="connsiteY1" fmla="*/ 65722 h 65722"/>
                    <a:gd name="connsiteX2" fmla="*/ 3 w 368617"/>
                    <a:gd name="connsiteY2" fmla="*/ 32861 h 65722"/>
                    <a:gd name="connsiteX3" fmla="*/ 3 w 368617"/>
                    <a:gd name="connsiteY3" fmla="*/ 32861 h 65722"/>
                    <a:gd name="connsiteX4" fmla="*/ 32864 w 368617"/>
                    <a:gd name="connsiteY4" fmla="*/ 0 h 65722"/>
                    <a:gd name="connsiteX5" fmla="*/ 335759 w 368617"/>
                    <a:gd name="connsiteY5" fmla="*/ 0 h 65722"/>
                    <a:gd name="connsiteX6" fmla="*/ 368620 w 368617"/>
                    <a:gd name="connsiteY6" fmla="*/ 32861 h 65722"/>
                    <a:gd name="connsiteX7" fmla="*/ 368620 w 368617"/>
                    <a:gd name="connsiteY7" fmla="*/ 32861 h 65722"/>
                    <a:gd name="connsiteX8" fmla="*/ 335759 w 368617"/>
                    <a:gd name="connsiteY8" fmla="*/ 65722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65722">
                      <a:moveTo>
                        <a:pt x="335759" y="65722"/>
                      </a:moveTo>
                      <a:lnTo>
                        <a:pt x="32864" y="65722"/>
                      </a:lnTo>
                      <a:cubicBezTo>
                        <a:pt x="14766" y="65722"/>
                        <a:pt x="3" y="50958"/>
                        <a:pt x="3" y="32861"/>
                      </a:cubicBezTo>
                      <a:lnTo>
                        <a:pt x="3" y="32861"/>
                      </a:lnTo>
                      <a:cubicBezTo>
                        <a:pt x="3" y="14763"/>
                        <a:pt x="14766" y="0"/>
                        <a:pt x="32864" y="0"/>
                      </a:cubicBezTo>
                      <a:lnTo>
                        <a:pt x="335759" y="0"/>
                      </a:lnTo>
                      <a:cubicBezTo>
                        <a:pt x="353856" y="0"/>
                        <a:pt x="368620" y="14763"/>
                        <a:pt x="368620" y="32861"/>
                      </a:cubicBezTo>
                      <a:lnTo>
                        <a:pt x="368620" y="32861"/>
                      </a:lnTo>
                      <a:cubicBezTo>
                        <a:pt x="368620" y="50958"/>
                        <a:pt x="353856" y="65722"/>
                        <a:pt x="335759" y="65722"/>
                      </a:cubicBezTo>
                      <a:close/>
                    </a:path>
                  </a:pathLst>
                </a:custGeom>
                <a:solidFill>
                  <a:srgbClr val="E2E5FF"/>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300" name="图形"/>
                <p:cNvSpPr/>
                <p:nvPr>
                  <p:custDataLst>
                    <p:tags r:id="rId13"/>
                  </p:custDataLst>
                </p:nvPr>
              </p:nvSpPr>
              <p:spPr>
                <a:xfrm>
                  <a:off x="7417496" y="8398655"/>
                  <a:ext cx="368617" cy="65722"/>
                </a:xfrm>
                <a:custGeom>
                  <a:avLst/>
                  <a:gdLst>
                    <a:gd name="connsiteX0" fmla="*/ 335766 w 368617"/>
                    <a:gd name="connsiteY0" fmla="*/ 65712 h 65722"/>
                    <a:gd name="connsiteX1" fmla="*/ 32871 w 368617"/>
                    <a:gd name="connsiteY1" fmla="*/ 65712 h 65722"/>
                    <a:gd name="connsiteX2" fmla="*/ 10 w 368617"/>
                    <a:gd name="connsiteY2" fmla="*/ 32851 h 65722"/>
                    <a:gd name="connsiteX3" fmla="*/ 10 w 368617"/>
                    <a:gd name="connsiteY3" fmla="*/ 32851 h 65722"/>
                    <a:gd name="connsiteX4" fmla="*/ 32871 w 368617"/>
                    <a:gd name="connsiteY4" fmla="*/ -11 h 65722"/>
                    <a:gd name="connsiteX5" fmla="*/ 335766 w 368617"/>
                    <a:gd name="connsiteY5" fmla="*/ -11 h 65722"/>
                    <a:gd name="connsiteX6" fmla="*/ 368628 w 368617"/>
                    <a:gd name="connsiteY6" fmla="*/ 32851 h 65722"/>
                    <a:gd name="connsiteX7" fmla="*/ 368628 w 368617"/>
                    <a:gd name="connsiteY7" fmla="*/ 32851 h 65722"/>
                    <a:gd name="connsiteX8" fmla="*/ 335766 w 368617"/>
                    <a:gd name="connsiteY8" fmla="*/ 65712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65722">
                      <a:moveTo>
                        <a:pt x="335766" y="65712"/>
                      </a:moveTo>
                      <a:lnTo>
                        <a:pt x="32871" y="65712"/>
                      </a:lnTo>
                      <a:cubicBezTo>
                        <a:pt x="14774" y="65712"/>
                        <a:pt x="10" y="50948"/>
                        <a:pt x="10" y="32851"/>
                      </a:cubicBezTo>
                      <a:lnTo>
                        <a:pt x="10" y="32851"/>
                      </a:lnTo>
                      <a:cubicBezTo>
                        <a:pt x="10" y="14753"/>
                        <a:pt x="14774" y="-11"/>
                        <a:pt x="32871" y="-11"/>
                      </a:cubicBezTo>
                      <a:lnTo>
                        <a:pt x="335766" y="-11"/>
                      </a:lnTo>
                      <a:cubicBezTo>
                        <a:pt x="353864" y="-11"/>
                        <a:pt x="368628" y="14753"/>
                        <a:pt x="368628" y="32851"/>
                      </a:cubicBezTo>
                      <a:lnTo>
                        <a:pt x="368628" y="32851"/>
                      </a:lnTo>
                      <a:cubicBezTo>
                        <a:pt x="368628" y="50948"/>
                        <a:pt x="353864" y="65712"/>
                        <a:pt x="335766" y="65712"/>
                      </a:cubicBezTo>
                      <a:close/>
                    </a:path>
                  </a:pathLst>
                </a:custGeom>
                <a:solidFill>
                  <a:srgbClr val="E2E5FF"/>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301" name="图形"/>
                <p:cNvSpPr/>
                <p:nvPr>
                  <p:custDataLst>
                    <p:tags r:id="rId14"/>
                  </p:custDataLst>
                </p:nvPr>
              </p:nvSpPr>
              <p:spPr>
                <a:xfrm>
                  <a:off x="7348916" y="8681071"/>
                  <a:ext cx="368617" cy="65722"/>
                </a:xfrm>
                <a:custGeom>
                  <a:avLst/>
                  <a:gdLst>
                    <a:gd name="connsiteX0" fmla="*/ 335762 w 368617"/>
                    <a:gd name="connsiteY0" fmla="*/ 65732 h 65722"/>
                    <a:gd name="connsiteX1" fmla="*/ 32867 w 368617"/>
                    <a:gd name="connsiteY1" fmla="*/ 65732 h 65722"/>
                    <a:gd name="connsiteX2" fmla="*/ 5 w 368617"/>
                    <a:gd name="connsiteY2" fmla="*/ 32870 h 65722"/>
                    <a:gd name="connsiteX3" fmla="*/ 5 w 368617"/>
                    <a:gd name="connsiteY3" fmla="*/ 32870 h 65722"/>
                    <a:gd name="connsiteX4" fmla="*/ 32867 w 368617"/>
                    <a:gd name="connsiteY4" fmla="*/ 9 h 65722"/>
                    <a:gd name="connsiteX5" fmla="*/ 335762 w 368617"/>
                    <a:gd name="connsiteY5" fmla="*/ 9 h 65722"/>
                    <a:gd name="connsiteX6" fmla="*/ 368623 w 368617"/>
                    <a:gd name="connsiteY6" fmla="*/ 32870 h 65722"/>
                    <a:gd name="connsiteX7" fmla="*/ 368623 w 368617"/>
                    <a:gd name="connsiteY7" fmla="*/ 32870 h 65722"/>
                    <a:gd name="connsiteX8" fmla="*/ 335762 w 368617"/>
                    <a:gd name="connsiteY8" fmla="*/ 65732 h 65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617" h="65722">
                      <a:moveTo>
                        <a:pt x="335762" y="65732"/>
                      </a:moveTo>
                      <a:lnTo>
                        <a:pt x="32867" y="65732"/>
                      </a:lnTo>
                      <a:cubicBezTo>
                        <a:pt x="14769" y="65732"/>
                        <a:pt x="5" y="50968"/>
                        <a:pt x="5" y="32870"/>
                      </a:cubicBezTo>
                      <a:lnTo>
                        <a:pt x="5" y="32870"/>
                      </a:lnTo>
                      <a:cubicBezTo>
                        <a:pt x="5" y="14773"/>
                        <a:pt x="14769" y="9"/>
                        <a:pt x="32867" y="9"/>
                      </a:cubicBezTo>
                      <a:lnTo>
                        <a:pt x="335762" y="9"/>
                      </a:lnTo>
                      <a:cubicBezTo>
                        <a:pt x="353859" y="9"/>
                        <a:pt x="368623" y="14773"/>
                        <a:pt x="368623" y="32870"/>
                      </a:cubicBezTo>
                      <a:lnTo>
                        <a:pt x="368623" y="32870"/>
                      </a:lnTo>
                      <a:cubicBezTo>
                        <a:pt x="368623" y="50968"/>
                        <a:pt x="353859" y="65732"/>
                        <a:pt x="335762" y="65732"/>
                      </a:cubicBezTo>
                      <a:close/>
                    </a:path>
                  </a:pathLst>
                </a:custGeom>
                <a:solidFill>
                  <a:srgbClr val="FFFFFF"/>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302" name="图形"/>
                <p:cNvSpPr/>
                <p:nvPr>
                  <p:custDataLst>
                    <p:tags r:id="rId15"/>
                  </p:custDataLst>
                </p:nvPr>
              </p:nvSpPr>
              <p:spPr>
                <a:xfrm>
                  <a:off x="6998873" y="8152433"/>
                  <a:ext cx="611028" cy="597357"/>
                </a:xfrm>
                <a:custGeom>
                  <a:avLst/>
                  <a:gdLst>
                    <a:gd name="connsiteX0" fmla="*/ -11 w 611028"/>
                    <a:gd name="connsiteY0" fmla="*/ 102384 h 597357"/>
                    <a:gd name="connsiteX1" fmla="*/ -11 w 611028"/>
                    <a:gd name="connsiteY1" fmla="*/ 549107 h 597357"/>
                    <a:gd name="connsiteX2" fmla="*/ -11 w 611028"/>
                    <a:gd name="connsiteY2" fmla="*/ 552917 h 597357"/>
                    <a:gd name="connsiteX3" fmla="*/ 87619 w 611028"/>
                    <a:gd name="connsiteY3" fmla="*/ 577682 h 597357"/>
                    <a:gd name="connsiteX4" fmla="*/ 159057 w 611028"/>
                    <a:gd name="connsiteY4" fmla="*/ 481956 h 597357"/>
                    <a:gd name="connsiteX5" fmla="*/ 508148 w 611028"/>
                    <a:gd name="connsiteY5" fmla="*/ 481956 h 597357"/>
                    <a:gd name="connsiteX6" fmla="*/ 611018 w 611028"/>
                    <a:gd name="connsiteY6" fmla="*/ 379562 h 597357"/>
                    <a:gd name="connsiteX7" fmla="*/ 611018 w 611028"/>
                    <a:gd name="connsiteY7" fmla="*/ 102384 h 597357"/>
                    <a:gd name="connsiteX8" fmla="*/ 508148 w 611028"/>
                    <a:gd name="connsiteY8" fmla="*/ -9 h 597357"/>
                    <a:gd name="connsiteX9" fmla="*/ 102859 w 611028"/>
                    <a:gd name="connsiteY9" fmla="*/ -9 h 597357"/>
                    <a:gd name="connsiteX10" fmla="*/ -11 w 611028"/>
                    <a:gd name="connsiteY10" fmla="*/ 102384 h 5973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11028" h="597357">
                      <a:moveTo>
                        <a:pt x="-11" y="102384"/>
                      </a:moveTo>
                      <a:lnTo>
                        <a:pt x="-11" y="549107"/>
                      </a:lnTo>
                      <a:cubicBezTo>
                        <a:pt x="-11" y="550059"/>
                        <a:pt x="-11" y="551488"/>
                        <a:pt x="-11" y="552917"/>
                      </a:cubicBezTo>
                      <a:cubicBezTo>
                        <a:pt x="2371" y="597684"/>
                        <a:pt x="60473" y="613401"/>
                        <a:pt x="87619" y="577682"/>
                      </a:cubicBezTo>
                      <a:lnTo>
                        <a:pt x="159057" y="481956"/>
                      </a:lnTo>
                      <a:lnTo>
                        <a:pt x="508148" y="481956"/>
                      </a:lnTo>
                      <a:cubicBezTo>
                        <a:pt x="564822" y="481956"/>
                        <a:pt x="611018" y="435759"/>
                        <a:pt x="611018" y="379562"/>
                      </a:cubicBezTo>
                      <a:lnTo>
                        <a:pt x="611018" y="102384"/>
                      </a:lnTo>
                      <a:cubicBezTo>
                        <a:pt x="611018" y="45711"/>
                        <a:pt x="564822" y="-9"/>
                        <a:pt x="508148" y="-9"/>
                      </a:cubicBezTo>
                      <a:lnTo>
                        <a:pt x="102859" y="-9"/>
                      </a:lnTo>
                      <a:cubicBezTo>
                        <a:pt x="46186" y="-9"/>
                        <a:pt x="-11" y="46187"/>
                        <a:pt x="-11" y="102384"/>
                      </a:cubicBezTo>
                      <a:close/>
                    </a:path>
                  </a:pathLst>
                </a:custGeom>
                <a:gradFill>
                  <a:gsLst>
                    <a:gs pos="0">
                      <a:schemeClr val="accent2">
                        <a:lumMod val="80000"/>
                        <a:lumOff val="20000"/>
                      </a:schemeClr>
                    </a:gs>
                    <a:gs pos="70000">
                      <a:schemeClr val="accent2">
                        <a:lumMod val="90000"/>
                      </a:schemeClr>
                    </a:gs>
                  </a:gsLst>
                  <a:lin ang="5045101" scaled="1"/>
                </a:gradFill>
                <a:ln w="4044" cap="flat">
                  <a:noFill/>
                  <a:prstDash val="solid"/>
                  <a:miter/>
                </a:ln>
              </p:spPr>
              <p:txBody>
                <a:bodyPr rot="0" spcFirstLastPara="0" vertOverflow="overflow" horzOverflow="overflow"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sp>
              <p:nvSpPr>
                <p:cNvPr id="303" name="图形"/>
                <p:cNvSpPr/>
                <p:nvPr>
                  <p:custDataLst>
                    <p:tags r:id="rId16"/>
                  </p:custDataLst>
                </p:nvPr>
              </p:nvSpPr>
              <p:spPr>
                <a:xfrm>
                  <a:off x="6998873" y="8151957"/>
                  <a:ext cx="773906" cy="695801"/>
                </a:xfrm>
                <a:custGeom>
                  <a:avLst/>
                  <a:gdLst>
                    <a:gd name="connsiteX0" fmla="*/ 611024 w 773906"/>
                    <a:gd name="connsiteY0" fmla="*/ 123343 h 695801"/>
                    <a:gd name="connsiteX1" fmla="*/ 611024 w 773906"/>
                    <a:gd name="connsiteY1" fmla="*/ 102864 h 695801"/>
                    <a:gd name="connsiteX2" fmla="*/ 508154 w 773906"/>
                    <a:gd name="connsiteY2" fmla="*/ -6 h 695801"/>
                    <a:gd name="connsiteX3" fmla="*/ 102865 w 773906"/>
                    <a:gd name="connsiteY3" fmla="*/ -6 h 695801"/>
                    <a:gd name="connsiteX4" fmla="*/ -5 w 773906"/>
                    <a:gd name="connsiteY4" fmla="*/ 103340 h 695801"/>
                    <a:gd name="connsiteX5" fmla="*/ -5 w 773906"/>
                    <a:gd name="connsiteY5" fmla="*/ 550063 h 695801"/>
                    <a:gd name="connsiteX6" fmla="*/ -5 w 773906"/>
                    <a:gd name="connsiteY6" fmla="*/ 553873 h 695801"/>
                    <a:gd name="connsiteX7" fmla="*/ 87625 w 773906"/>
                    <a:gd name="connsiteY7" fmla="*/ 578638 h 695801"/>
                    <a:gd name="connsiteX8" fmla="*/ 153824 w 773906"/>
                    <a:gd name="connsiteY8" fmla="*/ 489579 h 695801"/>
                    <a:gd name="connsiteX9" fmla="*/ 153824 w 773906"/>
                    <a:gd name="connsiteY9" fmla="*/ 596259 h 695801"/>
                    <a:gd name="connsiteX10" fmla="*/ 201449 w 773906"/>
                    <a:gd name="connsiteY10" fmla="*/ 695795 h 695801"/>
                    <a:gd name="connsiteX11" fmla="*/ 773901 w 773906"/>
                    <a:gd name="connsiteY11" fmla="*/ 123343 h 695801"/>
                    <a:gd name="connsiteX12" fmla="*/ 611024 w 773906"/>
                    <a:gd name="connsiteY12" fmla="*/ 123343 h 695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73906" h="695801">
                      <a:moveTo>
                        <a:pt x="611024" y="123343"/>
                      </a:moveTo>
                      <a:lnTo>
                        <a:pt x="611024" y="102864"/>
                      </a:lnTo>
                      <a:cubicBezTo>
                        <a:pt x="611024" y="46190"/>
                        <a:pt x="564828" y="-6"/>
                        <a:pt x="508154" y="-6"/>
                      </a:cubicBezTo>
                      <a:lnTo>
                        <a:pt x="102865" y="-6"/>
                      </a:lnTo>
                      <a:cubicBezTo>
                        <a:pt x="46191" y="470"/>
                        <a:pt x="-5" y="46667"/>
                        <a:pt x="-5" y="103340"/>
                      </a:cubicBezTo>
                      <a:lnTo>
                        <a:pt x="-5" y="550063"/>
                      </a:lnTo>
                      <a:cubicBezTo>
                        <a:pt x="-5" y="551492"/>
                        <a:pt x="-5" y="552444"/>
                        <a:pt x="-5" y="553873"/>
                      </a:cubicBezTo>
                      <a:cubicBezTo>
                        <a:pt x="2853" y="598164"/>
                        <a:pt x="60479" y="614357"/>
                        <a:pt x="87625" y="578638"/>
                      </a:cubicBezTo>
                      <a:lnTo>
                        <a:pt x="153824" y="489579"/>
                      </a:lnTo>
                      <a:lnTo>
                        <a:pt x="153824" y="596259"/>
                      </a:lnTo>
                      <a:cubicBezTo>
                        <a:pt x="153824" y="636264"/>
                        <a:pt x="172398" y="671983"/>
                        <a:pt x="201449" y="695795"/>
                      </a:cubicBezTo>
                      <a:lnTo>
                        <a:pt x="773901" y="123343"/>
                      </a:lnTo>
                      <a:lnTo>
                        <a:pt x="611024" y="123343"/>
                      </a:lnTo>
                      <a:close/>
                    </a:path>
                  </a:pathLst>
                </a:custGeom>
                <a:solidFill>
                  <a:srgbClr val="FFFFFF">
                    <a:alpha val="13000"/>
                  </a:srgbClr>
                </a:solidFill>
                <a:ln w="4763" cap="flat">
                  <a:noFill/>
                  <a:prstDash val="solid"/>
                  <a:miter/>
                </a:ln>
              </p:spPr>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微软雅黑"/>
                    <a:ea typeface="微软雅黑"/>
                    <a:cs typeface="思源黑体旧字形 Light" panose="020B0300000000000000" charset="-128"/>
                    <a:sym typeface="微软雅黑"/>
                  </a:endParaRPr>
                </a:p>
              </p:txBody>
            </p:sp>
          </p:grpSp>
          <p:sp>
            <p:nvSpPr>
              <p:cNvPr id="319" name="图形"/>
              <p:cNvSpPr txBox="1"/>
              <p:nvPr>
                <p:custDataLst>
                  <p:tags r:id="rId9"/>
                </p:custDataLst>
              </p:nvPr>
            </p:nvSpPr>
            <p:spPr>
              <a:xfrm>
                <a:off x="1622" y="2020"/>
                <a:ext cx="16381" cy="1220"/>
              </a:xfrm>
              <a:prstGeom prst="rect">
                <a:avLst/>
              </a:prstGeom>
              <a:noFill/>
              <a:effectLst/>
            </p:spPr>
            <p:txBody>
              <a:bodyPr wrap="square" lIns="0" tIns="0" rIns="0" bIns="0">
                <a:noAutofit/>
              </a:bodyPr>
              <a:lstStyle>
                <a:defPPr>
                  <a:defRPr lang="zh-CN"/>
                </a:defPPr>
                <a:lvl1pPr marR="0" lvl="0" indent="0" fontAlgn="auto">
                  <a:lnSpc>
                    <a:spcPct val="100000"/>
                  </a:lnSpc>
                  <a:spcBef>
                    <a:spcPts val="0"/>
                  </a:spcBef>
                  <a:spcAft>
                    <a:spcPts val="0"/>
                  </a:spcAft>
                  <a:buClrTx/>
                  <a:buSzTx/>
                  <a:buFontTx/>
                  <a:buNone/>
                  <a:defRPr kumimoji="0" sz="3200" b="0" i="0" u="none" strike="noStrike" cap="none" spc="0" normalizeH="0" baseline="0">
                    <a:ln>
                      <a:noFill/>
                    </a:ln>
                    <a:gradFill>
                      <a:gsLst>
                        <a:gs pos="0">
                          <a:schemeClr val="accent1">
                            <a:lumMod val="80000"/>
                            <a:lumOff val="20000"/>
                          </a:schemeClr>
                        </a:gs>
                        <a:gs pos="70000">
                          <a:srgbClr val="235CED"/>
                        </a:gs>
                      </a:gsLst>
                      <a:lin ang="2700000" scaled="0"/>
                    </a:gradFill>
                    <a:effectLst/>
                    <a:uLnTx/>
                    <a:uFillTx/>
                    <a:latin typeface="+mj-ea"/>
                    <a:ea typeface="+mj-ea"/>
                  </a:defRPr>
                </a:lvl1pPr>
              </a:lstStyle>
              <a:p>
                <a:pPr algn="ctr">
                  <a:lnSpc>
                    <a:spcPct val="150000"/>
                  </a:lnSpc>
                </a:pPr>
                <a:r>
                  <a:rPr lang="en-US" altLang="zh-CN" sz="16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content, content to match the title. Click here to add content, content to match the title. </a:t>
                </a:r>
                <a:endParaRPr lang="zh-CN" altLang="en-US" sz="16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pic>
          <p:nvPicPr>
            <p:cNvPr id="4" name="图形" descr="E:/006包图网/素材/0000商务办公/商务办公/13068.jpg13068"/>
            <p:cNvPicPr>
              <a:picLocks noChangeAspect="1"/>
            </p:cNvPicPr>
            <p:nvPr>
              <p:custDataLst>
                <p:tags r:id="rId2"/>
              </p:custDataLst>
            </p:nvPr>
          </p:nvPicPr>
          <p:blipFill>
            <a:blip r:embed="rId47"/>
            <a:srcRect l="-9" t="16673" r="9" b="16673"/>
            <a:stretch>
              <a:fillRect/>
            </a:stretch>
          </p:blipFill>
          <p:spPr>
            <a:xfrm>
              <a:off x="6946" y="3662"/>
              <a:ext cx="5473" cy="5473"/>
            </a:xfrm>
            <a:prstGeom prst="ellipse">
              <a:avLst/>
            </a:prstGeom>
          </p:spPr>
        </p:pic>
      </p:grpSp>
    </p:spTree>
    <p:custDataLst>
      <p:tags r:id="rId1"/>
    </p:custDataLst>
  </p:cSld>
  <p:clrMapOvr>
    <a:masterClrMapping/>
  </p:clrMapOvr>
  <p:transition advTm="2000">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图形"/>
          <p:cNvGrpSpPr/>
          <p:nvPr>
            <p:custDataLst>
              <p:tags r:id="rId2"/>
            </p:custDataLst>
          </p:nvPr>
        </p:nvGrpSpPr>
        <p:grpSpPr>
          <a:xfrm>
            <a:off x="553721" y="1298575"/>
            <a:ext cx="11172825" cy="4579620"/>
            <a:chOff x="872" y="2045"/>
            <a:chExt cx="17595" cy="7212"/>
          </a:xfrm>
        </p:grpSpPr>
        <p:sp>
          <p:nvSpPr>
            <p:cNvPr id="17" name="图形"/>
            <p:cNvSpPr/>
            <p:nvPr>
              <p:custDataLst>
                <p:tags r:id="rId3"/>
              </p:custDataLst>
            </p:nvPr>
          </p:nvSpPr>
          <p:spPr>
            <a:xfrm flipH="1">
              <a:off x="873" y="2066"/>
              <a:ext cx="17594" cy="3085"/>
            </a:xfrm>
            <a:prstGeom prst="roundRect">
              <a:avLst>
                <a:gd name="adj" fmla="val 9225"/>
              </a:avLst>
            </a:prstGeom>
            <a:blipFill rotWithShape="1">
              <a:blip r:embed="rId19"/>
              <a:stretch>
                <a:fillRect/>
              </a:stretch>
            </a:blipFill>
            <a:ln>
              <a:gradFill>
                <a:gsLst>
                  <a:gs pos="0">
                    <a:srgbClr val="CF0202">
                      <a:alpha val="44000"/>
                    </a:srgbClr>
                  </a:gs>
                  <a:gs pos="100000">
                    <a:srgbClr val="FE3421">
                      <a:alpha val="37000"/>
                    </a:srgb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a:ea typeface="微软雅黑"/>
                <a:cs typeface="思源黑体旧字形 Light" panose="020B0300000000000000" charset="-128"/>
                <a:sym typeface="微软雅黑"/>
              </a:endParaRPr>
            </a:p>
          </p:txBody>
        </p:sp>
        <p:sp>
          <p:nvSpPr>
            <p:cNvPr id="18" name="图形"/>
            <p:cNvSpPr/>
            <p:nvPr>
              <p:custDataLst>
                <p:tags r:id="rId4"/>
              </p:custDataLst>
            </p:nvPr>
          </p:nvSpPr>
          <p:spPr>
            <a:xfrm>
              <a:off x="872" y="2045"/>
              <a:ext cx="17595" cy="3085"/>
            </a:xfrm>
            <a:prstGeom prst="roundRect">
              <a:avLst>
                <a:gd name="adj" fmla="val 9225"/>
              </a:avLst>
            </a:prstGeom>
            <a:gradFill rotWithShape="1">
              <a:gsLst>
                <a:gs pos="0">
                  <a:schemeClr val="accent1"/>
                </a:gs>
                <a:gs pos="100000">
                  <a:schemeClr val="accent2">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a:ea typeface="微软雅黑"/>
                <a:cs typeface="思源黑体旧字形 Light" panose="020B0300000000000000" charset="-128"/>
                <a:sym typeface="微软雅黑"/>
              </a:endParaRPr>
            </a:p>
          </p:txBody>
        </p:sp>
        <p:sp>
          <p:nvSpPr>
            <p:cNvPr id="19" name="图形"/>
            <p:cNvSpPr txBox="1"/>
            <p:nvPr>
              <p:custDataLst>
                <p:tags r:id="rId5"/>
              </p:custDataLst>
            </p:nvPr>
          </p:nvSpPr>
          <p:spPr>
            <a:xfrm>
              <a:off x="1940" y="2564"/>
              <a:ext cx="5390" cy="727"/>
            </a:xfrm>
            <a:prstGeom prst="rect">
              <a:avLst/>
            </a:prstGeom>
            <a:noFill/>
          </p:spPr>
          <p:txBody>
            <a:bodyPr wrap="none" rtlCol="0">
              <a:spAutoFit/>
            </a:bodyPr>
            <a:lstStyle>
              <a:defPPr>
                <a:defRPr lang="zh-CN"/>
              </a:defPPr>
              <a:lvl1pPr>
                <a:defRPr kumimoji="1" sz="2800" b="1">
                  <a:gradFill>
                    <a:gsLst>
                      <a:gs pos="57000">
                        <a:srgbClr val="C62627"/>
                      </a:gs>
                      <a:gs pos="0">
                        <a:srgbClr val="F06E1A"/>
                      </a:gs>
                      <a:gs pos="100000">
                        <a:srgbClr val="941418"/>
                      </a:gs>
                    </a:gsLst>
                    <a:lin ang="5400000" scaled="0"/>
                  </a:gradFill>
                  <a:latin typeface="思源宋体 CN Heavy" panose="02020900000000000000" charset="-122"/>
                  <a:ea typeface="思源宋体 CN Heavy" panose="02020900000000000000" charset="-122"/>
                </a:defRPr>
              </a:lvl1pPr>
            </a:lstStyle>
            <a:p>
              <a:r>
                <a:rPr lang="en-US" altLang="zh-CN" sz="2400" b="0" dirty="0">
                  <a:solidFill>
                    <a:schemeClr val="bg1"/>
                  </a:solidFill>
                  <a:latin typeface="微软雅黑"/>
                  <a:ea typeface="微软雅黑"/>
                  <a:cs typeface="包图粗黑体" panose="02000800000000000000" charset="-122"/>
                  <a:sym typeface="微软雅黑"/>
                </a:rPr>
                <a:t>Add your text content</a:t>
              </a:r>
              <a:endParaRPr lang="zh-CN" altLang="en-US" sz="2400" b="0" dirty="0">
                <a:solidFill>
                  <a:schemeClr val="bg1"/>
                </a:solidFill>
                <a:latin typeface="微软雅黑"/>
                <a:ea typeface="微软雅黑"/>
                <a:cs typeface="包图粗黑体" panose="02000800000000000000" charset="-122"/>
                <a:sym typeface="微软雅黑"/>
              </a:endParaRPr>
            </a:p>
          </p:txBody>
        </p:sp>
        <p:sp>
          <p:nvSpPr>
            <p:cNvPr id="20" name="图形"/>
            <p:cNvSpPr txBox="1"/>
            <p:nvPr>
              <p:custDataLst>
                <p:tags r:id="rId6"/>
              </p:custDataLst>
            </p:nvPr>
          </p:nvSpPr>
          <p:spPr>
            <a:xfrm>
              <a:off x="1263" y="3291"/>
              <a:ext cx="11041" cy="1418"/>
            </a:xfrm>
            <a:prstGeom prst="rect">
              <a:avLst/>
            </a:prstGeom>
            <a:noFill/>
          </p:spPr>
          <p:txBody>
            <a:bodyPr wrap="square" rtlCol="0">
              <a:spAutoFit/>
            </a:bodyPr>
            <a:lstStyle/>
            <a:p>
              <a:pPr>
                <a:lnSpc>
                  <a:spcPct val="125000"/>
                </a:lnSpc>
                <a:spcBef>
                  <a:spcPts val="0"/>
                </a:spcBef>
                <a:spcAft>
                  <a:spcPts val="0"/>
                </a:spcAft>
              </a:pPr>
              <a:r>
                <a:rPr lang="en-US" altLang="zh-CN" sz="1400" dirty="0">
                  <a:solidFill>
                    <a:schemeClr val="bg1"/>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text content, such as keywords, some brief introductions, etc.</a:t>
              </a:r>
              <a:endParaRPr lang="zh-CN" altLang="en-US" sz="1400" dirty="0">
                <a:solidFill>
                  <a:schemeClr val="bg1"/>
                </a:solidFill>
                <a:latin typeface="微软雅黑"/>
                <a:ea typeface="微软雅黑"/>
                <a:cs typeface="思源黑体旧字形 Light" panose="020B0300000000000000" charset="-128"/>
                <a:sym typeface="微软雅黑"/>
              </a:endParaRPr>
            </a:p>
          </p:txBody>
        </p:sp>
        <p:grpSp>
          <p:nvGrpSpPr>
            <p:cNvPr id="23" name="组合 22"/>
            <p:cNvGrpSpPr/>
            <p:nvPr/>
          </p:nvGrpSpPr>
          <p:grpSpPr>
            <a:xfrm>
              <a:off x="1420" y="2796"/>
              <a:ext cx="520" cy="260"/>
              <a:chOff x="2381" y="2187"/>
              <a:chExt cx="520" cy="260"/>
            </a:xfrm>
          </p:grpSpPr>
          <p:sp>
            <p:nvSpPr>
              <p:cNvPr id="25" name="图形"/>
              <p:cNvSpPr/>
              <p:nvPr>
                <p:custDataLst>
                  <p:tags r:id="rId16"/>
                </p:custDataLst>
              </p:nvPr>
            </p:nvSpPr>
            <p:spPr>
              <a:xfrm>
                <a:off x="2381" y="2187"/>
                <a:ext cx="260" cy="260"/>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6" name="图形"/>
              <p:cNvSpPr/>
              <p:nvPr>
                <p:custDataLst>
                  <p:tags r:id="rId17"/>
                </p:custDataLst>
              </p:nvPr>
            </p:nvSpPr>
            <p:spPr>
              <a:xfrm>
                <a:off x="2641" y="2187"/>
                <a:ext cx="260" cy="260"/>
              </a:xfrm>
              <a:prstGeom prst="chevron">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grpSp>
        <p:sp>
          <p:nvSpPr>
            <p:cNvPr id="28" name="图形"/>
            <p:cNvSpPr/>
            <p:nvPr>
              <p:custDataLst>
                <p:tags r:id="rId7"/>
              </p:custDataLst>
            </p:nvPr>
          </p:nvSpPr>
          <p:spPr>
            <a:xfrm>
              <a:off x="11084" y="4403"/>
              <a:ext cx="1002" cy="727"/>
            </a:xfrm>
            <a:custGeom>
              <a:avLst/>
              <a:gdLst>
                <a:gd name="adj" fmla="val 5554"/>
                <a:gd name="a" fmla="pin 0 adj 50000"/>
                <a:gd name="x1" fmla="*/ ss a 100000"/>
                <a:gd name="x2" fmla="+- r 0 x1"/>
                <a:gd name="y2" fmla="+- b 0 x1"/>
                <a:gd name="il" fmla="*/ x1 29289 100000"/>
                <a:gd name="ir" fmla="+- r 0 il"/>
                <a:gd name="ib" fmla="+- b 0 il"/>
              </a:gdLst>
              <a:ahLst/>
              <a:cxnLst>
                <a:cxn ang="3">
                  <a:pos x="hc" y="t"/>
                </a:cxn>
                <a:cxn ang="cd2">
                  <a:pos x="l" y="vc"/>
                </a:cxn>
                <a:cxn ang="cd4">
                  <a:pos x="hc" y="b"/>
                </a:cxn>
                <a:cxn ang="0">
                  <a:pos x="r" y="vc"/>
                </a:cxn>
              </a:cxnLst>
              <a:rect l="l" t="t" r="r" b="b"/>
              <a:pathLst>
                <a:path w="1002" h="728">
                  <a:moveTo>
                    <a:pt x="0" y="0"/>
                  </a:moveTo>
                  <a:lnTo>
                    <a:pt x="315" y="0"/>
                  </a:lnTo>
                  <a:cubicBezTo>
                    <a:pt x="308" y="231"/>
                    <a:pt x="520" y="417"/>
                    <a:pt x="727" y="412"/>
                  </a:cubicBezTo>
                  <a:cubicBezTo>
                    <a:pt x="831" y="419"/>
                    <a:pt x="956" y="352"/>
                    <a:pt x="1002" y="306"/>
                  </a:cubicBezTo>
                  <a:lnTo>
                    <a:pt x="1002" y="673"/>
                  </a:lnTo>
                  <a:cubicBezTo>
                    <a:pt x="947" y="702"/>
                    <a:pt x="786" y="733"/>
                    <a:pt x="727" y="727"/>
                  </a:cubicBezTo>
                  <a:cubicBezTo>
                    <a:pt x="319" y="740"/>
                    <a:pt x="-10" y="366"/>
                    <a:pt x="0" y="0"/>
                  </a:cubicBezTo>
                  <a:close/>
                </a:path>
              </a:pathLst>
            </a:custGeom>
            <a:solidFill>
              <a:srgbClr val="C62627">
                <a:alpha val="33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latin typeface="微软雅黑"/>
                <a:ea typeface="微软雅黑"/>
                <a:cs typeface="包图粗黑体" panose="02000800000000000000" charset="-122"/>
                <a:sym typeface="微软雅黑"/>
              </a:endParaRPr>
            </a:p>
          </p:txBody>
        </p:sp>
        <p:sp>
          <p:nvSpPr>
            <p:cNvPr id="32" name="图形"/>
            <p:cNvSpPr txBox="1"/>
            <p:nvPr>
              <p:custDataLst>
                <p:tags r:id="rId8"/>
              </p:custDataLst>
            </p:nvPr>
          </p:nvSpPr>
          <p:spPr>
            <a:xfrm>
              <a:off x="1263" y="7133"/>
              <a:ext cx="4986" cy="2121"/>
            </a:xfrm>
            <a:prstGeom prst="rect">
              <a:avLst/>
            </a:prstGeom>
            <a:noFill/>
          </p:spPr>
          <p:txBody>
            <a:bodyPr wrap="square" rtlCol="0">
              <a:spAutoFit/>
            </a:bodyPr>
            <a:lstStyle/>
            <a:p>
              <a:pPr>
                <a:lnSpc>
                  <a:spcPct val="150000"/>
                </a:lnSpc>
                <a:spcBef>
                  <a:spcPts val="0"/>
                </a:spcBef>
                <a:spcAft>
                  <a:spcPts val="0"/>
                </a:spcAft>
              </a:pPr>
              <a:r>
                <a:rPr lang="en-US" altLang="zh-CN" sz="1400" dirty="0">
                  <a:solidFill>
                    <a:schemeClr val="tx1">
                      <a:lumMod val="75000"/>
                      <a:lumOff val="25000"/>
                    </a:schemeClr>
                  </a:solidFill>
                  <a:effectLst/>
                  <a:latin typeface="微软雅黑"/>
                  <a:ea typeface="微软雅黑"/>
                  <a:cs typeface="思源黑体旧字形 Light" panose="020B0300000000000000" charset="-128"/>
                  <a:sym typeface="微软雅黑"/>
                </a:rPr>
                <a:t>Click here to add content, content to match the title. Click here to add content, content to match the title. </a:t>
              </a:r>
              <a:endParaRPr lang="zh-CN" altLang="en-US" sz="1400" dirty="0">
                <a:solidFill>
                  <a:srgbClr val="4C2928"/>
                </a:solidFill>
                <a:latin typeface="微软雅黑"/>
                <a:ea typeface="微软雅黑"/>
                <a:cs typeface="包图粗黑体" panose="02000800000000000000" charset="-122"/>
                <a:sym typeface="微软雅黑"/>
              </a:endParaRPr>
            </a:p>
          </p:txBody>
        </p:sp>
        <p:sp>
          <p:nvSpPr>
            <p:cNvPr id="33" name="图形"/>
            <p:cNvSpPr/>
            <p:nvPr>
              <p:custDataLst>
                <p:tags r:id="rId9"/>
              </p:custDataLst>
            </p:nvPr>
          </p:nvSpPr>
          <p:spPr>
            <a:xfrm>
              <a:off x="1380" y="6267"/>
              <a:ext cx="2246" cy="635"/>
            </a:xfrm>
            <a:prstGeom prst="roundRect">
              <a:avLst>
                <a:gd name="adj" fmla="val 5000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微软雅黑"/>
                  <a:ea typeface="微软雅黑"/>
                  <a:cs typeface="包图粗黑体" panose="02000800000000000000" charset="-122"/>
                  <a:sym typeface="微软雅黑"/>
                </a:rPr>
                <a:t>Part 1</a:t>
              </a:r>
              <a:endParaRPr lang="zh-CN" altLang="en-US" sz="1600" dirty="0">
                <a:solidFill>
                  <a:schemeClr val="bg1"/>
                </a:solidFill>
                <a:latin typeface="微软雅黑"/>
                <a:ea typeface="微软雅黑"/>
                <a:cs typeface="包图粗黑体" panose="02000800000000000000" charset="-122"/>
                <a:sym typeface="微软雅黑"/>
              </a:endParaRPr>
            </a:p>
          </p:txBody>
        </p:sp>
        <p:grpSp>
          <p:nvGrpSpPr>
            <p:cNvPr id="4" name="组合 3"/>
            <p:cNvGrpSpPr/>
            <p:nvPr/>
          </p:nvGrpSpPr>
          <p:grpSpPr>
            <a:xfrm>
              <a:off x="6486" y="6211"/>
              <a:ext cx="5818" cy="2952"/>
              <a:chOff x="6486" y="6211"/>
              <a:chExt cx="5818" cy="3731"/>
            </a:xfrm>
          </p:grpSpPr>
          <p:cxnSp>
            <p:nvCxnSpPr>
              <p:cNvPr id="31" name="图形"/>
              <p:cNvCxnSpPr/>
              <p:nvPr>
                <p:custDataLst>
                  <p:tags r:id="rId14"/>
                </p:custDataLst>
              </p:nvPr>
            </p:nvCxnSpPr>
            <p:spPr>
              <a:xfrm>
                <a:off x="6486" y="6211"/>
                <a:ext cx="0" cy="3729"/>
              </a:xfrm>
              <a:prstGeom prst="line">
                <a:avLst/>
              </a:prstGeom>
              <a:ln>
                <a:solidFill>
                  <a:srgbClr val="CF0202">
                    <a:alpha val="45000"/>
                  </a:srgbClr>
                </a:solidFill>
                <a:prstDash val="dash"/>
              </a:ln>
            </p:spPr>
            <p:style>
              <a:lnRef idx="1">
                <a:schemeClr val="accent1"/>
              </a:lnRef>
              <a:fillRef idx="0">
                <a:schemeClr val="accent1"/>
              </a:fillRef>
              <a:effectRef idx="0">
                <a:schemeClr val="accent1"/>
              </a:effectRef>
              <a:fontRef idx="minor">
                <a:schemeClr val="tx1"/>
              </a:fontRef>
            </p:style>
          </p:cxnSp>
          <p:cxnSp>
            <p:nvCxnSpPr>
              <p:cNvPr id="3" name="图形"/>
              <p:cNvCxnSpPr/>
              <p:nvPr>
                <p:custDataLst>
                  <p:tags r:id="rId15"/>
                </p:custDataLst>
              </p:nvPr>
            </p:nvCxnSpPr>
            <p:spPr>
              <a:xfrm>
                <a:off x="12304" y="6214"/>
                <a:ext cx="0" cy="3729"/>
              </a:xfrm>
              <a:prstGeom prst="line">
                <a:avLst/>
              </a:prstGeom>
              <a:ln>
                <a:solidFill>
                  <a:srgbClr val="CF0202">
                    <a:alpha val="45000"/>
                  </a:srgbClr>
                </a:solidFill>
                <a:prstDash val="dash"/>
              </a:ln>
            </p:spPr>
            <p:style>
              <a:lnRef idx="1">
                <a:schemeClr val="accent1"/>
              </a:lnRef>
              <a:fillRef idx="0">
                <a:schemeClr val="accent1"/>
              </a:fillRef>
              <a:effectRef idx="0">
                <a:schemeClr val="accent1"/>
              </a:effectRef>
              <a:fontRef idx="minor">
                <a:schemeClr val="tx1"/>
              </a:fontRef>
            </p:style>
          </p:cxnSp>
        </p:grpSp>
        <p:sp>
          <p:nvSpPr>
            <p:cNvPr id="45" name="图形"/>
            <p:cNvSpPr txBox="1"/>
            <p:nvPr>
              <p:custDataLst>
                <p:tags r:id="rId10"/>
              </p:custDataLst>
            </p:nvPr>
          </p:nvSpPr>
          <p:spPr>
            <a:xfrm>
              <a:off x="7081" y="7136"/>
              <a:ext cx="4986" cy="2121"/>
            </a:xfrm>
            <a:prstGeom prst="rect">
              <a:avLst/>
            </a:prstGeom>
            <a:noFill/>
          </p:spPr>
          <p:txBody>
            <a:bodyPr wrap="square" rtlCol="0">
              <a:spAutoFit/>
            </a:bodyPr>
            <a:lstStyle/>
            <a:p>
              <a:pPr>
                <a:lnSpc>
                  <a:spcPct val="150000"/>
                </a:lnSpc>
                <a:spcBef>
                  <a:spcPts val="0"/>
                </a:spcBef>
                <a:spcAft>
                  <a:spcPts val="0"/>
                </a:spcAft>
              </a:pPr>
              <a:r>
                <a:rPr lang="en-US" altLang="zh-CN" sz="1400" dirty="0">
                  <a:solidFill>
                    <a:schemeClr val="tx1">
                      <a:lumMod val="75000"/>
                      <a:lumOff val="25000"/>
                    </a:schemeClr>
                  </a:solidFill>
                  <a:effectLst/>
                  <a:latin typeface="微软雅黑"/>
                  <a:ea typeface="微软雅黑"/>
                  <a:cs typeface="思源黑体旧字形 Light" panose="020B0300000000000000" charset="-128"/>
                  <a:sym typeface="微软雅黑"/>
                </a:rPr>
                <a:t>Click here to add content, content to match the title. Click here to add content, content to match the title. </a:t>
              </a:r>
              <a:endParaRPr lang="zh-CN" altLang="en-US" sz="1400" dirty="0">
                <a:solidFill>
                  <a:srgbClr val="4C2928"/>
                </a:solidFill>
                <a:latin typeface="微软雅黑"/>
                <a:ea typeface="微软雅黑"/>
                <a:cs typeface="包图粗黑体" panose="02000800000000000000" charset="-122"/>
                <a:sym typeface="微软雅黑"/>
              </a:endParaRPr>
            </a:p>
          </p:txBody>
        </p:sp>
        <p:sp>
          <p:nvSpPr>
            <p:cNvPr id="48" name="图形"/>
            <p:cNvSpPr/>
            <p:nvPr>
              <p:custDataLst>
                <p:tags r:id="rId11"/>
              </p:custDataLst>
            </p:nvPr>
          </p:nvSpPr>
          <p:spPr>
            <a:xfrm>
              <a:off x="7198" y="6270"/>
              <a:ext cx="2246" cy="635"/>
            </a:xfrm>
            <a:prstGeom prst="roundRect">
              <a:avLst>
                <a:gd name="adj" fmla="val 50000"/>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微软雅黑"/>
                  <a:ea typeface="微软雅黑"/>
                  <a:cs typeface="包图粗黑体" panose="02000800000000000000" charset="-122"/>
                  <a:sym typeface="微软雅黑"/>
                </a:rPr>
                <a:t>Part 2</a:t>
              </a:r>
              <a:endParaRPr lang="zh-CN" altLang="en-US" sz="1600" dirty="0">
                <a:solidFill>
                  <a:schemeClr val="bg1"/>
                </a:solidFill>
                <a:latin typeface="微软雅黑"/>
                <a:ea typeface="微软雅黑"/>
                <a:cs typeface="包图粗黑体" panose="02000800000000000000" charset="-122"/>
                <a:sym typeface="微软雅黑"/>
              </a:endParaRPr>
            </a:p>
          </p:txBody>
        </p:sp>
        <p:sp>
          <p:nvSpPr>
            <p:cNvPr id="49" name="图形"/>
            <p:cNvSpPr txBox="1"/>
            <p:nvPr>
              <p:custDataLst>
                <p:tags r:id="rId12"/>
              </p:custDataLst>
            </p:nvPr>
          </p:nvSpPr>
          <p:spPr>
            <a:xfrm>
              <a:off x="12899" y="7133"/>
              <a:ext cx="4986" cy="2121"/>
            </a:xfrm>
            <a:prstGeom prst="rect">
              <a:avLst/>
            </a:prstGeom>
            <a:noFill/>
          </p:spPr>
          <p:txBody>
            <a:bodyPr wrap="square" rtlCol="0">
              <a:spAutoFit/>
            </a:bodyPr>
            <a:lstStyle/>
            <a:p>
              <a:pPr>
                <a:lnSpc>
                  <a:spcPct val="150000"/>
                </a:lnSpc>
                <a:spcBef>
                  <a:spcPts val="0"/>
                </a:spcBef>
                <a:spcAft>
                  <a:spcPts val="0"/>
                </a:spcAft>
              </a:pPr>
              <a:r>
                <a:rPr lang="en-US" altLang="zh-CN" sz="1400" dirty="0">
                  <a:solidFill>
                    <a:schemeClr val="tx1">
                      <a:lumMod val="75000"/>
                      <a:lumOff val="25000"/>
                    </a:schemeClr>
                  </a:solidFill>
                  <a:effectLst/>
                  <a:latin typeface="微软雅黑"/>
                  <a:ea typeface="微软雅黑"/>
                  <a:cs typeface="思源黑体旧字形 Light" panose="020B0300000000000000" charset="-128"/>
                  <a:sym typeface="微软雅黑"/>
                </a:rPr>
                <a:t>Click here to add content, content to match the title. Click here to add content, content to match the title. </a:t>
              </a:r>
              <a:endParaRPr lang="zh-CN" altLang="en-US" sz="1400" dirty="0">
                <a:solidFill>
                  <a:srgbClr val="4C2928"/>
                </a:solidFill>
                <a:latin typeface="微软雅黑"/>
                <a:ea typeface="微软雅黑"/>
                <a:cs typeface="包图粗黑体" panose="02000800000000000000" charset="-122"/>
                <a:sym typeface="微软雅黑"/>
              </a:endParaRPr>
            </a:p>
          </p:txBody>
        </p:sp>
        <p:sp>
          <p:nvSpPr>
            <p:cNvPr id="51" name="图形"/>
            <p:cNvSpPr/>
            <p:nvPr>
              <p:custDataLst>
                <p:tags r:id="rId13"/>
              </p:custDataLst>
            </p:nvPr>
          </p:nvSpPr>
          <p:spPr>
            <a:xfrm>
              <a:off x="13016" y="6267"/>
              <a:ext cx="2246" cy="635"/>
            </a:xfrm>
            <a:prstGeom prst="roundRect">
              <a:avLst>
                <a:gd name="adj" fmla="val 50000"/>
              </a:avLst>
            </a:prstGeom>
            <a:solidFill>
              <a:schemeClr val="accent2"/>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schemeClr val="bg1"/>
                  </a:solidFill>
                  <a:latin typeface="微软雅黑"/>
                  <a:ea typeface="微软雅黑"/>
                  <a:cs typeface="包图粗黑体" panose="02000800000000000000" charset="-122"/>
                  <a:sym typeface="微软雅黑"/>
                </a:rPr>
                <a:t>Part 3</a:t>
              </a:r>
              <a:endParaRPr lang="zh-CN" altLang="en-US" sz="1600" dirty="0">
                <a:solidFill>
                  <a:schemeClr val="bg1"/>
                </a:solidFill>
                <a:latin typeface="微软雅黑"/>
                <a:ea typeface="微软雅黑"/>
                <a:cs typeface="包图粗黑体" panose="02000800000000000000" charset="-122"/>
                <a:sym typeface="微软雅黑"/>
              </a:endParaRPr>
            </a:p>
          </p:txBody>
        </p:sp>
      </p:grpSp>
    </p:spTree>
    <p:custDataLst>
      <p:tags r:id="rId1"/>
    </p:custDataLst>
  </p:cSld>
  <p:clrMapOvr>
    <a:masterClrMapping/>
  </p:clrMapOvr>
  <p:transition advTm="2000">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1075689" y="2072005"/>
            <a:ext cx="10240011" cy="3517265"/>
            <a:chOff x="1694" y="3263"/>
            <a:chExt cx="16126" cy="5539"/>
          </a:xfrm>
        </p:grpSpPr>
        <p:grpSp>
          <p:nvGrpSpPr>
            <p:cNvPr id="11" name="组合 10"/>
            <p:cNvGrpSpPr/>
            <p:nvPr/>
          </p:nvGrpSpPr>
          <p:grpSpPr>
            <a:xfrm>
              <a:off x="6279" y="3263"/>
              <a:ext cx="6839" cy="4799"/>
              <a:chOff x="6724" y="3239"/>
              <a:chExt cx="6155" cy="4319"/>
            </a:xfrm>
          </p:grpSpPr>
          <p:sp>
            <p:nvSpPr>
              <p:cNvPr id="123" name="图形"/>
              <p:cNvSpPr/>
              <p:nvPr>
                <p:custDataLst>
                  <p:tags r:id="rId10"/>
                </p:custDataLst>
              </p:nvPr>
            </p:nvSpPr>
            <p:spPr>
              <a:xfrm>
                <a:off x="9020" y="3291"/>
                <a:ext cx="558" cy="323"/>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latin typeface="微软雅黑"/>
                  <a:ea typeface="微软雅黑"/>
                  <a:cs typeface="思源黑体 CN Normal" panose="020B0400000000000000" charset="-122"/>
                  <a:sym typeface="微软雅黑"/>
                </a:endParaRPr>
              </a:p>
            </p:txBody>
          </p:sp>
          <p:sp>
            <p:nvSpPr>
              <p:cNvPr id="124" name="图形"/>
              <p:cNvSpPr/>
              <p:nvPr>
                <p:custDataLst>
                  <p:tags r:id="rId11"/>
                </p:custDataLst>
              </p:nvPr>
            </p:nvSpPr>
            <p:spPr>
              <a:xfrm>
                <a:off x="6724" y="3239"/>
                <a:ext cx="2813" cy="2163"/>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16965"/>
                  <a:gd name="connsiteY0-176" fmla="*/ 1568040 h 1568040"/>
                  <a:gd name="connsiteX1-177" fmla="*/ 937405 w 2016965"/>
                  <a:gd name="connsiteY1-178" fmla="*/ 0 h 1568040"/>
                  <a:gd name="connsiteX2-179" fmla="*/ 1921513 w 2016965"/>
                  <a:gd name="connsiteY2-180" fmla="*/ 24603 h 1568040"/>
                  <a:gd name="connsiteX3-181" fmla="*/ 2016965 w 2016965"/>
                  <a:gd name="connsiteY3-182" fmla="*/ 118448 h 1568040"/>
                  <a:gd name="connsiteX4-183" fmla="*/ 1019414 w 2016965"/>
                  <a:gd name="connsiteY4-184" fmla="*/ 1566371 h 1568040"/>
                  <a:gd name="connsiteX5-185" fmla="*/ 0 w 2016965"/>
                  <a:gd name="connsiteY5-186" fmla="*/ 1568040 h 1568040"/>
                  <a:gd name="connsiteX0-187" fmla="*/ 0 w 2016965"/>
                  <a:gd name="connsiteY0-188" fmla="*/ 1550198 h 1550198"/>
                  <a:gd name="connsiteX1-189" fmla="*/ 932945 w 2016965"/>
                  <a:gd name="connsiteY1-190" fmla="*/ 0 h 1550198"/>
                  <a:gd name="connsiteX2-191" fmla="*/ 1921513 w 2016965"/>
                  <a:gd name="connsiteY2-192" fmla="*/ 6761 h 1550198"/>
                  <a:gd name="connsiteX3-193" fmla="*/ 2016965 w 2016965"/>
                  <a:gd name="connsiteY3-194" fmla="*/ 100606 h 1550198"/>
                  <a:gd name="connsiteX4-195" fmla="*/ 1019414 w 2016965"/>
                  <a:gd name="connsiteY4-196" fmla="*/ 1548529 h 1550198"/>
                  <a:gd name="connsiteX5-197" fmla="*/ 0 w 2016965"/>
                  <a:gd name="connsiteY5-198" fmla="*/ 1550198 h 15501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16965" h="1550198">
                    <a:moveTo>
                      <a:pt x="0" y="1550198"/>
                    </a:moveTo>
                    <a:cubicBezTo>
                      <a:pt x="656072" y="156046"/>
                      <a:pt x="633613" y="123013"/>
                      <a:pt x="932945" y="0"/>
                    </a:cubicBezTo>
                    <a:lnTo>
                      <a:pt x="1921513" y="6761"/>
                    </a:lnTo>
                    <a:cubicBezTo>
                      <a:pt x="1975726" y="34055"/>
                      <a:pt x="1988721" y="50814"/>
                      <a:pt x="2016965" y="100606"/>
                    </a:cubicBezTo>
                    <a:cubicBezTo>
                      <a:pt x="1738135" y="-198728"/>
                      <a:pt x="1269541" y="1097480"/>
                      <a:pt x="1019414" y="1548529"/>
                    </a:cubicBezTo>
                    <a:lnTo>
                      <a:pt x="0" y="155019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latin typeface="微软雅黑"/>
                  <a:ea typeface="微软雅黑"/>
                  <a:cs typeface="思源黑体 CN Normal" panose="020B0400000000000000" charset="-122"/>
                  <a:sym typeface="微软雅黑"/>
                </a:endParaRPr>
              </a:p>
            </p:txBody>
          </p:sp>
          <p:sp>
            <p:nvSpPr>
              <p:cNvPr id="126" name="图形"/>
              <p:cNvSpPr/>
              <p:nvPr>
                <p:custDataLst>
                  <p:tags r:id="rId12"/>
                </p:custDataLst>
              </p:nvPr>
            </p:nvSpPr>
            <p:spPr>
              <a:xfrm flipV="1">
                <a:off x="9020" y="7172"/>
                <a:ext cx="558" cy="323"/>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latin typeface="微软雅黑"/>
                  <a:ea typeface="微软雅黑"/>
                  <a:cs typeface="思源黑体 CN Normal" panose="020B0400000000000000" charset="-122"/>
                  <a:sym typeface="微软雅黑"/>
                </a:endParaRPr>
              </a:p>
            </p:txBody>
          </p:sp>
          <p:sp>
            <p:nvSpPr>
              <p:cNvPr id="128" name="图形"/>
              <p:cNvSpPr/>
              <p:nvPr>
                <p:custDataLst>
                  <p:tags r:id="rId13"/>
                </p:custDataLst>
              </p:nvPr>
            </p:nvSpPr>
            <p:spPr>
              <a:xfrm flipV="1">
                <a:off x="6733" y="5386"/>
                <a:ext cx="2817" cy="2172"/>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0231"/>
                  <a:gd name="connsiteY0-176" fmla="*/ 1554978 h 1566371"/>
                  <a:gd name="connsiteX1-177" fmla="*/ 940671 w 2020231"/>
                  <a:gd name="connsiteY1-178" fmla="*/ 0 h 1566371"/>
                  <a:gd name="connsiteX2-179" fmla="*/ 1924779 w 2020231"/>
                  <a:gd name="connsiteY2-180" fmla="*/ 24603 h 1566371"/>
                  <a:gd name="connsiteX3-181" fmla="*/ 2020231 w 2020231"/>
                  <a:gd name="connsiteY3-182" fmla="*/ 118448 h 1566371"/>
                  <a:gd name="connsiteX4-183" fmla="*/ 1022680 w 2020231"/>
                  <a:gd name="connsiteY4-184" fmla="*/ 1566371 h 1566371"/>
                  <a:gd name="connsiteX5-185" fmla="*/ 0 w 2020231"/>
                  <a:gd name="connsiteY5-186" fmla="*/ 1554978 h 1566371"/>
                  <a:gd name="connsiteX0-187" fmla="*/ 0 w 2020231"/>
                  <a:gd name="connsiteY0-188" fmla="*/ 1545387 h 1556780"/>
                  <a:gd name="connsiteX1-189" fmla="*/ 931079 w 2020231"/>
                  <a:gd name="connsiteY1-190" fmla="*/ 0 h 1556780"/>
                  <a:gd name="connsiteX2-191" fmla="*/ 1924779 w 2020231"/>
                  <a:gd name="connsiteY2-192" fmla="*/ 15012 h 1556780"/>
                  <a:gd name="connsiteX3-193" fmla="*/ 2020231 w 2020231"/>
                  <a:gd name="connsiteY3-194" fmla="*/ 108857 h 1556780"/>
                  <a:gd name="connsiteX4-195" fmla="*/ 1022680 w 2020231"/>
                  <a:gd name="connsiteY4-196" fmla="*/ 1556780 h 1556780"/>
                  <a:gd name="connsiteX5-197" fmla="*/ 0 w 2020231"/>
                  <a:gd name="connsiteY5-198" fmla="*/ 1545387 h 15567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0231" h="1556780">
                    <a:moveTo>
                      <a:pt x="0" y="1545387"/>
                    </a:moveTo>
                    <a:cubicBezTo>
                      <a:pt x="656072" y="151235"/>
                      <a:pt x="631747" y="123013"/>
                      <a:pt x="931079" y="0"/>
                    </a:cubicBezTo>
                    <a:lnTo>
                      <a:pt x="1924779" y="15012"/>
                    </a:lnTo>
                    <a:cubicBezTo>
                      <a:pt x="1978992" y="42306"/>
                      <a:pt x="1991987" y="59065"/>
                      <a:pt x="2020231" y="108857"/>
                    </a:cubicBezTo>
                    <a:cubicBezTo>
                      <a:pt x="1741401" y="-190477"/>
                      <a:pt x="1272807" y="1105731"/>
                      <a:pt x="1022680" y="1556780"/>
                    </a:cubicBezTo>
                    <a:lnTo>
                      <a:pt x="0" y="15453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latin typeface="微软雅黑"/>
                  <a:ea typeface="微软雅黑"/>
                  <a:cs typeface="思源黑体 CN Normal" panose="020B0400000000000000" charset="-122"/>
                  <a:sym typeface="微软雅黑"/>
                </a:endParaRPr>
              </a:p>
            </p:txBody>
          </p:sp>
          <p:sp>
            <p:nvSpPr>
              <p:cNvPr id="130" name="图形"/>
              <p:cNvSpPr/>
              <p:nvPr>
                <p:custDataLst>
                  <p:tags r:id="rId14"/>
                </p:custDataLst>
              </p:nvPr>
            </p:nvSpPr>
            <p:spPr>
              <a:xfrm flipH="1" flipV="1">
                <a:off x="10041" y="7171"/>
                <a:ext cx="558" cy="323"/>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latin typeface="微软雅黑"/>
                  <a:ea typeface="微软雅黑"/>
                  <a:cs typeface="思源黑体 CN Normal" panose="020B0400000000000000" charset="-122"/>
                  <a:sym typeface="微软雅黑"/>
                </a:endParaRPr>
              </a:p>
            </p:txBody>
          </p:sp>
          <p:sp>
            <p:nvSpPr>
              <p:cNvPr id="131" name="图形"/>
              <p:cNvSpPr/>
              <p:nvPr>
                <p:custDataLst>
                  <p:tags r:id="rId15"/>
                </p:custDataLst>
              </p:nvPr>
            </p:nvSpPr>
            <p:spPr>
              <a:xfrm flipH="1" flipV="1">
                <a:off x="10057" y="5405"/>
                <a:ext cx="2822" cy="2133"/>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1994106"/>
                  <a:gd name="connsiteY0-176" fmla="*/ 1564775 h 1566371"/>
                  <a:gd name="connsiteX1-177" fmla="*/ 914546 w 1994106"/>
                  <a:gd name="connsiteY1-178" fmla="*/ 0 h 1566371"/>
                  <a:gd name="connsiteX2-179" fmla="*/ 1898654 w 1994106"/>
                  <a:gd name="connsiteY2-180" fmla="*/ 24603 h 1566371"/>
                  <a:gd name="connsiteX3-181" fmla="*/ 1994106 w 1994106"/>
                  <a:gd name="connsiteY3-182" fmla="*/ 118448 h 1566371"/>
                  <a:gd name="connsiteX4-183" fmla="*/ 996555 w 1994106"/>
                  <a:gd name="connsiteY4-184" fmla="*/ 1566371 h 1566371"/>
                  <a:gd name="connsiteX5-185" fmla="*/ 0 w 1994106"/>
                  <a:gd name="connsiteY5-186" fmla="*/ 1564775 h 1566371"/>
                  <a:gd name="connsiteX0-187" fmla="*/ 0 w 2010434"/>
                  <a:gd name="connsiteY0-188" fmla="*/ 1564775 h 1566371"/>
                  <a:gd name="connsiteX1-189" fmla="*/ 930874 w 2010434"/>
                  <a:gd name="connsiteY1-190" fmla="*/ 0 h 1566371"/>
                  <a:gd name="connsiteX2-191" fmla="*/ 1914982 w 2010434"/>
                  <a:gd name="connsiteY2-192" fmla="*/ 24603 h 1566371"/>
                  <a:gd name="connsiteX3-193" fmla="*/ 2010434 w 2010434"/>
                  <a:gd name="connsiteY3-194" fmla="*/ 118448 h 1566371"/>
                  <a:gd name="connsiteX4-195" fmla="*/ 1012883 w 2010434"/>
                  <a:gd name="connsiteY4-196" fmla="*/ 1566371 h 1566371"/>
                  <a:gd name="connsiteX5-197" fmla="*/ 0 w 2010434"/>
                  <a:gd name="connsiteY5-198" fmla="*/ 1564775 h 1566371"/>
                  <a:gd name="connsiteX0-199" fmla="*/ 0 w 2023497"/>
                  <a:gd name="connsiteY0-200" fmla="*/ 1519055 h 1566371"/>
                  <a:gd name="connsiteX1-201" fmla="*/ 943937 w 2023497"/>
                  <a:gd name="connsiteY1-202" fmla="*/ 0 h 1566371"/>
                  <a:gd name="connsiteX2-203" fmla="*/ 1928045 w 2023497"/>
                  <a:gd name="connsiteY2-204" fmla="*/ 24603 h 1566371"/>
                  <a:gd name="connsiteX3-205" fmla="*/ 2023497 w 2023497"/>
                  <a:gd name="connsiteY3-206" fmla="*/ 118448 h 1566371"/>
                  <a:gd name="connsiteX4-207" fmla="*/ 1025946 w 2023497"/>
                  <a:gd name="connsiteY4-208" fmla="*/ 1566371 h 1566371"/>
                  <a:gd name="connsiteX5-209" fmla="*/ 0 w 2023497"/>
                  <a:gd name="connsiteY5-210" fmla="*/ 1519055 h 1566371"/>
                  <a:gd name="connsiteX0-211" fmla="*/ 0 w 2023497"/>
                  <a:gd name="connsiteY0-212" fmla="*/ 1519055 h 1519055"/>
                  <a:gd name="connsiteX1-213" fmla="*/ 943937 w 2023497"/>
                  <a:gd name="connsiteY1-214" fmla="*/ 0 h 1519055"/>
                  <a:gd name="connsiteX2-215" fmla="*/ 1928045 w 2023497"/>
                  <a:gd name="connsiteY2-216" fmla="*/ 24603 h 1519055"/>
                  <a:gd name="connsiteX3-217" fmla="*/ 2023497 w 2023497"/>
                  <a:gd name="connsiteY3-218" fmla="*/ 118448 h 1519055"/>
                  <a:gd name="connsiteX4-219" fmla="*/ 1019415 w 2023497"/>
                  <a:gd name="connsiteY4-220" fmla="*/ 1491259 h 1519055"/>
                  <a:gd name="connsiteX5-221" fmla="*/ 0 w 2023497"/>
                  <a:gd name="connsiteY5-222" fmla="*/ 1519055 h 1519055"/>
                  <a:gd name="connsiteX0-223" fmla="*/ 0 w 2023497"/>
                  <a:gd name="connsiteY0-224" fmla="*/ 1519055 h 1519055"/>
                  <a:gd name="connsiteX1-225" fmla="*/ 943937 w 2023497"/>
                  <a:gd name="connsiteY1-226" fmla="*/ 0 h 1519055"/>
                  <a:gd name="connsiteX2-227" fmla="*/ 1928045 w 2023497"/>
                  <a:gd name="connsiteY2-228" fmla="*/ 24603 h 1519055"/>
                  <a:gd name="connsiteX3-229" fmla="*/ 2023497 w 2023497"/>
                  <a:gd name="connsiteY3-230" fmla="*/ 118448 h 1519055"/>
                  <a:gd name="connsiteX4-231" fmla="*/ 1019415 w 2023497"/>
                  <a:gd name="connsiteY4-232" fmla="*/ 1504322 h 1519055"/>
                  <a:gd name="connsiteX5-233" fmla="*/ 0 w 2023497"/>
                  <a:gd name="connsiteY5-234" fmla="*/ 1519055 h 1519055"/>
                  <a:gd name="connsiteX0-235" fmla="*/ 0 w 2023497"/>
                  <a:gd name="connsiteY0-236" fmla="*/ 1519055 h 1519055"/>
                  <a:gd name="connsiteX1-237" fmla="*/ 943937 w 2023497"/>
                  <a:gd name="connsiteY1-238" fmla="*/ 0 h 1519055"/>
                  <a:gd name="connsiteX2-239" fmla="*/ 1928045 w 2023497"/>
                  <a:gd name="connsiteY2-240" fmla="*/ 24603 h 1519055"/>
                  <a:gd name="connsiteX3-241" fmla="*/ 2023497 w 2023497"/>
                  <a:gd name="connsiteY3-242" fmla="*/ 118448 h 1519055"/>
                  <a:gd name="connsiteX4-243" fmla="*/ 1029212 w 2023497"/>
                  <a:gd name="connsiteY4-244" fmla="*/ 1507588 h 1519055"/>
                  <a:gd name="connsiteX5-245" fmla="*/ 0 w 2023497"/>
                  <a:gd name="connsiteY5-246" fmla="*/ 1519055 h 1519055"/>
                  <a:gd name="connsiteX0-247" fmla="*/ 0 w 2023497"/>
                  <a:gd name="connsiteY0-248" fmla="*/ 1519055 h 1548476"/>
                  <a:gd name="connsiteX1-249" fmla="*/ 943937 w 2023497"/>
                  <a:gd name="connsiteY1-250" fmla="*/ 0 h 1548476"/>
                  <a:gd name="connsiteX2-251" fmla="*/ 1928045 w 2023497"/>
                  <a:gd name="connsiteY2-252" fmla="*/ 24603 h 1548476"/>
                  <a:gd name="connsiteX3-253" fmla="*/ 2023497 w 2023497"/>
                  <a:gd name="connsiteY3-254" fmla="*/ 118448 h 1548476"/>
                  <a:gd name="connsiteX4-255" fmla="*/ 1025495 w 2023497"/>
                  <a:gd name="connsiteY4-256" fmla="*/ 1548476 h 1548476"/>
                  <a:gd name="connsiteX5-257" fmla="*/ 0 w 2023497"/>
                  <a:gd name="connsiteY5-258" fmla="*/ 1519055 h 1548476"/>
                  <a:gd name="connsiteX0-259" fmla="*/ 0 w 2023497"/>
                  <a:gd name="connsiteY0-260" fmla="*/ 1537640 h 1548476"/>
                  <a:gd name="connsiteX1-261" fmla="*/ 943937 w 2023497"/>
                  <a:gd name="connsiteY1-262" fmla="*/ 0 h 1548476"/>
                  <a:gd name="connsiteX2-263" fmla="*/ 1928045 w 2023497"/>
                  <a:gd name="connsiteY2-264" fmla="*/ 24603 h 1548476"/>
                  <a:gd name="connsiteX3-265" fmla="*/ 2023497 w 2023497"/>
                  <a:gd name="connsiteY3-266" fmla="*/ 118448 h 1548476"/>
                  <a:gd name="connsiteX4-267" fmla="*/ 1025495 w 2023497"/>
                  <a:gd name="connsiteY4-268" fmla="*/ 1548476 h 1548476"/>
                  <a:gd name="connsiteX5-269" fmla="*/ 0 w 2023497"/>
                  <a:gd name="connsiteY5-270" fmla="*/ 1537640 h 1548476"/>
                  <a:gd name="connsiteX0-271" fmla="*/ 0 w 2023497"/>
                  <a:gd name="connsiteY0-272" fmla="*/ 1545841 h 1548476"/>
                  <a:gd name="connsiteX1-273" fmla="*/ 943937 w 2023497"/>
                  <a:gd name="connsiteY1-274" fmla="*/ 0 h 1548476"/>
                  <a:gd name="connsiteX2-275" fmla="*/ 1928045 w 2023497"/>
                  <a:gd name="connsiteY2-276" fmla="*/ 24603 h 1548476"/>
                  <a:gd name="connsiteX3-277" fmla="*/ 2023497 w 2023497"/>
                  <a:gd name="connsiteY3-278" fmla="*/ 118448 h 1548476"/>
                  <a:gd name="connsiteX4-279" fmla="*/ 1025495 w 2023497"/>
                  <a:gd name="connsiteY4-280" fmla="*/ 1548476 h 1548476"/>
                  <a:gd name="connsiteX5-281" fmla="*/ 0 w 2023497"/>
                  <a:gd name="connsiteY5-282" fmla="*/ 1545841 h 1548476"/>
                  <a:gd name="connsiteX0-283" fmla="*/ 0 w 2023497"/>
                  <a:gd name="connsiteY0-284" fmla="*/ 1545841 h 1560778"/>
                  <a:gd name="connsiteX1-285" fmla="*/ 943937 w 2023497"/>
                  <a:gd name="connsiteY1-286" fmla="*/ 0 h 1560778"/>
                  <a:gd name="connsiteX2-287" fmla="*/ 1928045 w 2023497"/>
                  <a:gd name="connsiteY2-288" fmla="*/ 24603 h 1560778"/>
                  <a:gd name="connsiteX3-289" fmla="*/ 2023497 w 2023497"/>
                  <a:gd name="connsiteY3-290" fmla="*/ 118448 h 1560778"/>
                  <a:gd name="connsiteX4-291" fmla="*/ 1013194 w 2023497"/>
                  <a:gd name="connsiteY4-292" fmla="*/ 1560778 h 1560778"/>
                  <a:gd name="connsiteX5-293" fmla="*/ 0 w 2023497"/>
                  <a:gd name="connsiteY5-294" fmla="*/ 1545841 h 1560778"/>
                  <a:gd name="connsiteX0-295" fmla="*/ 0 w 2023497"/>
                  <a:gd name="connsiteY0-296" fmla="*/ 1545841 h 1545841"/>
                  <a:gd name="connsiteX1-297" fmla="*/ 943937 w 2023497"/>
                  <a:gd name="connsiteY1-298" fmla="*/ 0 h 1545841"/>
                  <a:gd name="connsiteX2-299" fmla="*/ 1928045 w 2023497"/>
                  <a:gd name="connsiteY2-300" fmla="*/ 24603 h 1545841"/>
                  <a:gd name="connsiteX3-301" fmla="*/ 2023497 w 2023497"/>
                  <a:gd name="connsiteY3-302" fmla="*/ 118448 h 1545841"/>
                  <a:gd name="connsiteX4-303" fmla="*/ 1013194 w 2023497"/>
                  <a:gd name="connsiteY4-304" fmla="*/ 1544377 h 1545841"/>
                  <a:gd name="connsiteX5-305" fmla="*/ 0 w 2023497"/>
                  <a:gd name="connsiteY5-306" fmla="*/ 1545841 h 1545841"/>
                  <a:gd name="connsiteX0-307" fmla="*/ 0 w 2023497"/>
                  <a:gd name="connsiteY0-308" fmla="*/ 1545841 h 1552578"/>
                  <a:gd name="connsiteX1-309" fmla="*/ 943937 w 2023497"/>
                  <a:gd name="connsiteY1-310" fmla="*/ 0 h 1552578"/>
                  <a:gd name="connsiteX2-311" fmla="*/ 1928045 w 2023497"/>
                  <a:gd name="connsiteY2-312" fmla="*/ 24603 h 1552578"/>
                  <a:gd name="connsiteX3-313" fmla="*/ 2023497 w 2023497"/>
                  <a:gd name="connsiteY3-314" fmla="*/ 118448 h 1552578"/>
                  <a:gd name="connsiteX4-315" fmla="*/ 1009093 w 2023497"/>
                  <a:gd name="connsiteY4-316" fmla="*/ 1552578 h 1552578"/>
                  <a:gd name="connsiteX5-317" fmla="*/ 0 w 2023497"/>
                  <a:gd name="connsiteY5-318" fmla="*/ 1545841 h 1552578"/>
                  <a:gd name="connsiteX0-319" fmla="*/ 0 w 2023497"/>
                  <a:gd name="connsiteY0-320" fmla="*/ 1522046 h 1528783"/>
                  <a:gd name="connsiteX1-321" fmla="*/ 930340 w 2023497"/>
                  <a:gd name="connsiteY1-322" fmla="*/ 0 h 1528783"/>
                  <a:gd name="connsiteX2-323" fmla="*/ 1928045 w 2023497"/>
                  <a:gd name="connsiteY2-324" fmla="*/ 808 h 1528783"/>
                  <a:gd name="connsiteX3-325" fmla="*/ 2023497 w 2023497"/>
                  <a:gd name="connsiteY3-326" fmla="*/ 94653 h 1528783"/>
                  <a:gd name="connsiteX4-327" fmla="*/ 1009093 w 2023497"/>
                  <a:gd name="connsiteY4-328" fmla="*/ 1528783 h 1528783"/>
                  <a:gd name="connsiteX5-329" fmla="*/ 0 w 2023497"/>
                  <a:gd name="connsiteY5-330" fmla="*/ 1522046 h 15287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497" h="1528783">
                    <a:moveTo>
                      <a:pt x="0" y="1522046"/>
                    </a:moveTo>
                    <a:cubicBezTo>
                      <a:pt x="656072" y="127894"/>
                      <a:pt x="631008" y="123013"/>
                      <a:pt x="930340" y="0"/>
                    </a:cubicBezTo>
                    <a:lnTo>
                      <a:pt x="1928045" y="808"/>
                    </a:lnTo>
                    <a:cubicBezTo>
                      <a:pt x="1982258" y="28102"/>
                      <a:pt x="1995253" y="44861"/>
                      <a:pt x="2023497" y="94653"/>
                    </a:cubicBezTo>
                    <a:cubicBezTo>
                      <a:pt x="1744667" y="-204681"/>
                      <a:pt x="1259220" y="1077734"/>
                      <a:pt x="1009093" y="1528783"/>
                    </a:cubicBezTo>
                    <a:lnTo>
                      <a:pt x="0" y="152204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latin typeface="微软雅黑"/>
                  <a:ea typeface="微软雅黑"/>
                  <a:cs typeface="思源黑体 CN Normal" panose="020B0400000000000000" charset="-122"/>
                  <a:sym typeface="微软雅黑"/>
                </a:endParaRPr>
              </a:p>
            </p:txBody>
          </p:sp>
          <p:sp>
            <p:nvSpPr>
              <p:cNvPr id="133" name="图形"/>
              <p:cNvSpPr/>
              <p:nvPr>
                <p:custDataLst>
                  <p:tags r:id="rId16"/>
                </p:custDataLst>
              </p:nvPr>
            </p:nvSpPr>
            <p:spPr>
              <a:xfrm flipH="1">
                <a:off x="10041" y="3291"/>
                <a:ext cx="558" cy="323"/>
              </a:xfrm>
              <a:custGeom>
                <a:avLst/>
                <a:gdLst>
                  <a:gd name="connsiteX0" fmla="*/ 367678 w 370875"/>
                  <a:gd name="connsiteY0" fmla="*/ 140677 h 140677"/>
                  <a:gd name="connsiteX1" fmla="*/ 370875 w 370875"/>
                  <a:gd name="connsiteY1" fmla="*/ 0 h 140677"/>
                  <a:gd name="connsiteX2" fmla="*/ 0 w 370875"/>
                  <a:gd name="connsiteY2" fmla="*/ 134282 h 140677"/>
                  <a:gd name="connsiteX3" fmla="*/ 367678 w 370875"/>
                  <a:gd name="connsiteY3" fmla="*/ 140677 h 140677"/>
                  <a:gd name="connsiteX0-1" fmla="*/ 367678 w 370875"/>
                  <a:gd name="connsiteY0-2" fmla="*/ 232793 h 232793"/>
                  <a:gd name="connsiteX1-3" fmla="*/ 370875 w 370875"/>
                  <a:gd name="connsiteY1-4" fmla="*/ 92116 h 232793"/>
                  <a:gd name="connsiteX2-5" fmla="*/ 0 w 370875"/>
                  <a:gd name="connsiteY2-6" fmla="*/ 226398 h 232793"/>
                  <a:gd name="connsiteX3-7" fmla="*/ 367678 w 370875"/>
                  <a:gd name="connsiteY3-8" fmla="*/ 232793 h 232793"/>
                  <a:gd name="connsiteX0-9" fmla="*/ 367678 w 370875"/>
                  <a:gd name="connsiteY0-10" fmla="*/ 233290 h 233290"/>
                  <a:gd name="connsiteX1-11" fmla="*/ 370875 w 370875"/>
                  <a:gd name="connsiteY1-12" fmla="*/ 92613 h 233290"/>
                  <a:gd name="connsiteX2-13" fmla="*/ 0 w 370875"/>
                  <a:gd name="connsiteY2-14" fmla="*/ 226895 h 233290"/>
                  <a:gd name="connsiteX3-15" fmla="*/ 367678 w 370875"/>
                  <a:gd name="connsiteY3-16" fmla="*/ 233290 h 233290"/>
                  <a:gd name="connsiteX0-17" fmla="*/ 367678 w 370875"/>
                  <a:gd name="connsiteY0-18" fmla="*/ 229170 h 229170"/>
                  <a:gd name="connsiteX1-19" fmla="*/ 370875 w 370875"/>
                  <a:gd name="connsiteY1-20" fmla="*/ 88493 h 229170"/>
                  <a:gd name="connsiteX2-21" fmla="*/ 0 w 370875"/>
                  <a:gd name="connsiteY2-22" fmla="*/ 222775 h 229170"/>
                  <a:gd name="connsiteX3-23" fmla="*/ 367678 w 370875"/>
                  <a:gd name="connsiteY3-24" fmla="*/ 229170 h 229170"/>
                  <a:gd name="connsiteX0-25" fmla="*/ 386861 w 390058"/>
                  <a:gd name="connsiteY0-26" fmla="*/ 227542 h 230739"/>
                  <a:gd name="connsiteX1-27" fmla="*/ 390058 w 390058"/>
                  <a:gd name="connsiteY1-28" fmla="*/ 86865 h 230739"/>
                  <a:gd name="connsiteX2-29" fmla="*/ 0 w 390058"/>
                  <a:gd name="connsiteY2-30" fmla="*/ 230739 h 230739"/>
                  <a:gd name="connsiteX3-31" fmla="*/ 386861 w 390058"/>
                  <a:gd name="connsiteY3-32" fmla="*/ 227542 h 230739"/>
                  <a:gd name="connsiteX0-33" fmla="*/ 386861 w 390058"/>
                  <a:gd name="connsiteY0-34" fmla="*/ 231640 h 234837"/>
                  <a:gd name="connsiteX1-35" fmla="*/ 390058 w 390058"/>
                  <a:gd name="connsiteY1-36" fmla="*/ 90963 h 234837"/>
                  <a:gd name="connsiteX2-37" fmla="*/ 0 w 390058"/>
                  <a:gd name="connsiteY2-38" fmla="*/ 234837 h 234837"/>
                  <a:gd name="connsiteX3-39" fmla="*/ 386861 w 390058"/>
                  <a:gd name="connsiteY3-40" fmla="*/ 231640 h 234837"/>
                  <a:gd name="connsiteX0-41" fmla="*/ 386861 w 397219"/>
                  <a:gd name="connsiteY0-42" fmla="*/ 231640 h 234837"/>
                  <a:gd name="connsiteX1-43" fmla="*/ 390058 w 397219"/>
                  <a:gd name="connsiteY1-44" fmla="*/ 90963 h 234837"/>
                  <a:gd name="connsiteX2-45" fmla="*/ 0 w 397219"/>
                  <a:gd name="connsiteY2-46" fmla="*/ 234837 h 234837"/>
                  <a:gd name="connsiteX3-47" fmla="*/ 386861 w 397219"/>
                  <a:gd name="connsiteY3-48" fmla="*/ 231640 h 234837"/>
                  <a:gd name="connsiteX0-49" fmla="*/ 386861 w 401264"/>
                  <a:gd name="connsiteY0-50" fmla="*/ 231640 h 234837"/>
                  <a:gd name="connsiteX1-51" fmla="*/ 390058 w 401264"/>
                  <a:gd name="connsiteY1-52" fmla="*/ 90963 h 234837"/>
                  <a:gd name="connsiteX2-53" fmla="*/ 0 w 401264"/>
                  <a:gd name="connsiteY2-54" fmla="*/ 234837 h 234837"/>
                  <a:gd name="connsiteX3-55" fmla="*/ 386861 w 401264"/>
                  <a:gd name="connsiteY3-56" fmla="*/ 231640 h 234837"/>
                  <a:gd name="connsiteX0-57" fmla="*/ 386861 w 406990"/>
                  <a:gd name="connsiteY0-58" fmla="*/ 231640 h 234837"/>
                  <a:gd name="connsiteX1-59" fmla="*/ 390058 w 406990"/>
                  <a:gd name="connsiteY1-60" fmla="*/ 90963 h 234837"/>
                  <a:gd name="connsiteX2-61" fmla="*/ 0 w 406990"/>
                  <a:gd name="connsiteY2-62" fmla="*/ 234837 h 234837"/>
                  <a:gd name="connsiteX3-63" fmla="*/ 386861 w 406990"/>
                  <a:gd name="connsiteY3-64" fmla="*/ 231640 h 234837"/>
                  <a:gd name="connsiteX0-65" fmla="*/ 386861 w 400092"/>
                  <a:gd name="connsiteY0-66" fmla="*/ 231640 h 234837"/>
                  <a:gd name="connsiteX1-67" fmla="*/ 390058 w 400092"/>
                  <a:gd name="connsiteY1-68" fmla="*/ 90963 h 234837"/>
                  <a:gd name="connsiteX2-69" fmla="*/ 0 w 400092"/>
                  <a:gd name="connsiteY2-70" fmla="*/ 234837 h 234837"/>
                  <a:gd name="connsiteX3-71" fmla="*/ 386861 w 400092"/>
                  <a:gd name="connsiteY3-72" fmla="*/ 231640 h 234837"/>
                  <a:gd name="connsiteX0-73" fmla="*/ 386861 w 400092"/>
                  <a:gd name="connsiteY0-74" fmla="*/ 231640 h 234837"/>
                  <a:gd name="connsiteX1-75" fmla="*/ 390058 w 400092"/>
                  <a:gd name="connsiteY1-76" fmla="*/ 90963 h 234837"/>
                  <a:gd name="connsiteX2-77" fmla="*/ 0 w 400092"/>
                  <a:gd name="connsiteY2-78" fmla="*/ 234837 h 234837"/>
                  <a:gd name="connsiteX3-79" fmla="*/ 386861 w 400092"/>
                  <a:gd name="connsiteY3-80" fmla="*/ 231640 h 234837"/>
                  <a:gd name="connsiteX0-81" fmla="*/ 386861 w 400092"/>
                  <a:gd name="connsiteY0-82" fmla="*/ 228587 h 231784"/>
                  <a:gd name="connsiteX1-83" fmla="*/ 390058 w 400092"/>
                  <a:gd name="connsiteY1-84" fmla="*/ 87910 h 231784"/>
                  <a:gd name="connsiteX2-85" fmla="*/ 0 w 400092"/>
                  <a:gd name="connsiteY2-86" fmla="*/ 231784 h 231784"/>
                  <a:gd name="connsiteX3-87" fmla="*/ 386861 w 400092"/>
                  <a:gd name="connsiteY3-88" fmla="*/ 228587 h 231784"/>
                </a:gdLst>
                <a:ahLst/>
                <a:cxnLst>
                  <a:cxn ang="0">
                    <a:pos x="connsiteX0-1" y="connsiteY0-2"/>
                  </a:cxn>
                  <a:cxn ang="0">
                    <a:pos x="connsiteX1-3" y="connsiteY1-4"/>
                  </a:cxn>
                  <a:cxn ang="0">
                    <a:pos x="connsiteX2-5" y="connsiteY2-6"/>
                  </a:cxn>
                  <a:cxn ang="0">
                    <a:pos x="connsiteX3-7" y="connsiteY3-8"/>
                  </a:cxn>
                </a:cxnLst>
                <a:rect l="l" t="t" r="r" b="b"/>
                <a:pathLst>
                  <a:path w="400092" h="231784">
                    <a:moveTo>
                      <a:pt x="386861" y="228587"/>
                    </a:moveTo>
                    <a:cubicBezTo>
                      <a:pt x="399561" y="220066"/>
                      <a:pt x="407403" y="162418"/>
                      <a:pt x="390058" y="87910"/>
                    </a:cubicBezTo>
                    <a:cubicBezTo>
                      <a:pt x="295691" y="-157526"/>
                      <a:pt x="37301" y="183825"/>
                      <a:pt x="0" y="231784"/>
                    </a:cubicBezTo>
                    <a:lnTo>
                      <a:pt x="386861" y="22858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latin typeface="微软雅黑"/>
                  <a:ea typeface="微软雅黑"/>
                  <a:cs typeface="思源黑体 CN Normal" panose="020B0400000000000000" charset="-122"/>
                  <a:sym typeface="微软雅黑"/>
                </a:endParaRPr>
              </a:p>
            </p:txBody>
          </p:sp>
          <p:sp>
            <p:nvSpPr>
              <p:cNvPr id="134" name="图形"/>
              <p:cNvSpPr/>
              <p:nvPr>
                <p:custDataLst>
                  <p:tags r:id="rId17"/>
                </p:custDataLst>
              </p:nvPr>
            </p:nvSpPr>
            <p:spPr>
              <a:xfrm flipH="1">
                <a:off x="10057" y="3239"/>
                <a:ext cx="2821" cy="2174"/>
              </a:xfrm>
              <a:custGeom>
                <a:avLst/>
                <a:gdLst>
                  <a:gd name="connsiteX0" fmla="*/ 0 w 2042024"/>
                  <a:gd name="connsiteY0" fmla="*/ 1566371 h 1570472"/>
                  <a:gd name="connsiteX1" fmla="*/ 959505 w 2042024"/>
                  <a:gd name="connsiteY1" fmla="*/ 0 h 1570472"/>
                  <a:gd name="connsiteX2" fmla="*/ 1943613 w 2042024"/>
                  <a:gd name="connsiteY2" fmla="*/ 24603 h 1570472"/>
                  <a:gd name="connsiteX3" fmla="*/ 2042024 w 2042024"/>
                  <a:gd name="connsiteY3" fmla="*/ 106612 h 1570472"/>
                  <a:gd name="connsiteX4" fmla="*/ 1021012 w 2042024"/>
                  <a:gd name="connsiteY4" fmla="*/ 1570472 h 1570472"/>
                  <a:gd name="connsiteX5" fmla="*/ 0 w 2042024"/>
                  <a:gd name="connsiteY5" fmla="*/ 1566371 h 1570472"/>
                  <a:gd name="connsiteX0-1" fmla="*/ 0 w 2029722"/>
                  <a:gd name="connsiteY0-2" fmla="*/ 1574572 h 1574572"/>
                  <a:gd name="connsiteX1-3" fmla="*/ 947203 w 2029722"/>
                  <a:gd name="connsiteY1-4" fmla="*/ 0 h 1574572"/>
                  <a:gd name="connsiteX2-5" fmla="*/ 1931311 w 2029722"/>
                  <a:gd name="connsiteY2-6" fmla="*/ 24603 h 1574572"/>
                  <a:gd name="connsiteX3-7" fmla="*/ 2029722 w 2029722"/>
                  <a:gd name="connsiteY3-8" fmla="*/ 106612 h 1574572"/>
                  <a:gd name="connsiteX4-9" fmla="*/ 1008710 w 2029722"/>
                  <a:gd name="connsiteY4-10" fmla="*/ 1570472 h 1574572"/>
                  <a:gd name="connsiteX5-11" fmla="*/ 0 w 2029722"/>
                  <a:gd name="connsiteY5-12" fmla="*/ 1574572 h 1574572"/>
                  <a:gd name="connsiteX0-13" fmla="*/ 0 w 2029722"/>
                  <a:gd name="connsiteY0-14" fmla="*/ 1574572 h 1574572"/>
                  <a:gd name="connsiteX1-15" fmla="*/ 947203 w 2029722"/>
                  <a:gd name="connsiteY1-16" fmla="*/ 0 h 1574572"/>
                  <a:gd name="connsiteX2-17" fmla="*/ 1931311 w 2029722"/>
                  <a:gd name="connsiteY2-18" fmla="*/ 24603 h 1574572"/>
                  <a:gd name="connsiteX3-19" fmla="*/ 2029722 w 2029722"/>
                  <a:gd name="connsiteY3-20" fmla="*/ 106612 h 1574572"/>
                  <a:gd name="connsiteX4-21" fmla="*/ 1008710 w 2029722"/>
                  <a:gd name="connsiteY4-22" fmla="*/ 1570472 h 1574572"/>
                  <a:gd name="connsiteX5-23" fmla="*/ 0 w 2029722"/>
                  <a:gd name="connsiteY5-24" fmla="*/ 1574572 h 1574572"/>
                  <a:gd name="connsiteX0-25" fmla="*/ 0 w 2029722"/>
                  <a:gd name="connsiteY0-26" fmla="*/ 1574572 h 1574572"/>
                  <a:gd name="connsiteX1-27" fmla="*/ 947203 w 2029722"/>
                  <a:gd name="connsiteY1-28" fmla="*/ 0 h 1574572"/>
                  <a:gd name="connsiteX2-29" fmla="*/ 1931311 w 2029722"/>
                  <a:gd name="connsiteY2-30" fmla="*/ 24603 h 1574572"/>
                  <a:gd name="connsiteX3-31" fmla="*/ 2029722 w 2029722"/>
                  <a:gd name="connsiteY3-32" fmla="*/ 106612 h 1574572"/>
                  <a:gd name="connsiteX4-33" fmla="*/ 1008710 w 2029722"/>
                  <a:gd name="connsiteY4-34" fmla="*/ 1570472 h 1574572"/>
                  <a:gd name="connsiteX5-35" fmla="*/ 0 w 2029722"/>
                  <a:gd name="connsiteY5-36" fmla="*/ 1574572 h 1574572"/>
                  <a:gd name="connsiteX0-37" fmla="*/ 0 w 2029722"/>
                  <a:gd name="connsiteY0-38" fmla="*/ 1574572 h 1574572"/>
                  <a:gd name="connsiteX1-39" fmla="*/ 947203 w 2029722"/>
                  <a:gd name="connsiteY1-40" fmla="*/ 0 h 1574572"/>
                  <a:gd name="connsiteX2-41" fmla="*/ 1931311 w 2029722"/>
                  <a:gd name="connsiteY2-42" fmla="*/ 24603 h 1574572"/>
                  <a:gd name="connsiteX3-43" fmla="*/ 2029722 w 2029722"/>
                  <a:gd name="connsiteY3-44" fmla="*/ 106612 h 1574572"/>
                  <a:gd name="connsiteX4-45" fmla="*/ 1008710 w 2029722"/>
                  <a:gd name="connsiteY4-46" fmla="*/ 1570472 h 1574572"/>
                  <a:gd name="connsiteX5-47" fmla="*/ 0 w 2029722"/>
                  <a:gd name="connsiteY5-48" fmla="*/ 1574572 h 1574572"/>
                  <a:gd name="connsiteX0-49" fmla="*/ 0 w 2029722"/>
                  <a:gd name="connsiteY0-50" fmla="*/ 1574572 h 1574572"/>
                  <a:gd name="connsiteX1-51" fmla="*/ 947203 w 2029722"/>
                  <a:gd name="connsiteY1-52" fmla="*/ 0 h 1574572"/>
                  <a:gd name="connsiteX2-53" fmla="*/ 1931311 w 2029722"/>
                  <a:gd name="connsiteY2-54" fmla="*/ 24603 h 1574572"/>
                  <a:gd name="connsiteX3-55" fmla="*/ 2029722 w 2029722"/>
                  <a:gd name="connsiteY3-56" fmla="*/ 106612 h 1574572"/>
                  <a:gd name="connsiteX4-57" fmla="*/ 1008710 w 2029722"/>
                  <a:gd name="connsiteY4-58" fmla="*/ 1570472 h 1574572"/>
                  <a:gd name="connsiteX5-59" fmla="*/ 0 w 2029722"/>
                  <a:gd name="connsiteY5-60" fmla="*/ 1574572 h 1574572"/>
                  <a:gd name="connsiteX0-61" fmla="*/ 0 w 2029722"/>
                  <a:gd name="connsiteY0-62" fmla="*/ 1574572 h 1574572"/>
                  <a:gd name="connsiteX1-63" fmla="*/ 947203 w 2029722"/>
                  <a:gd name="connsiteY1-64" fmla="*/ 0 h 1574572"/>
                  <a:gd name="connsiteX2-65" fmla="*/ 1931311 w 2029722"/>
                  <a:gd name="connsiteY2-66" fmla="*/ 24603 h 1574572"/>
                  <a:gd name="connsiteX3-67" fmla="*/ 2009219 w 2029722"/>
                  <a:gd name="connsiteY3-68" fmla="*/ 57406 h 1574572"/>
                  <a:gd name="connsiteX4-69" fmla="*/ 2029722 w 2029722"/>
                  <a:gd name="connsiteY4-70" fmla="*/ 106612 h 1574572"/>
                  <a:gd name="connsiteX5-71" fmla="*/ 1008710 w 2029722"/>
                  <a:gd name="connsiteY5-72" fmla="*/ 1570472 h 1574572"/>
                  <a:gd name="connsiteX6" fmla="*/ 0 w 2029722"/>
                  <a:gd name="connsiteY6" fmla="*/ 1574572 h 1574572"/>
                  <a:gd name="connsiteX0-73" fmla="*/ 0 w 2029722"/>
                  <a:gd name="connsiteY0-74" fmla="*/ 1574572 h 1574572"/>
                  <a:gd name="connsiteX1-75" fmla="*/ 947203 w 2029722"/>
                  <a:gd name="connsiteY1-76" fmla="*/ 0 h 1574572"/>
                  <a:gd name="connsiteX2-77" fmla="*/ 1931311 w 2029722"/>
                  <a:gd name="connsiteY2-78" fmla="*/ 24603 h 1574572"/>
                  <a:gd name="connsiteX3-79" fmla="*/ 2009219 w 2029722"/>
                  <a:gd name="connsiteY3-80" fmla="*/ 57406 h 1574572"/>
                  <a:gd name="connsiteX4-81" fmla="*/ 2029722 w 2029722"/>
                  <a:gd name="connsiteY4-82" fmla="*/ 106612 h 1574572"/>
                  <a:gd name="connsiteX5-83" fmla="*/ 1008710 w 2029722"/>
                  <a:gd name="connsiteY5-84" fmla="*/ 1570472 h 1574572"/>
                  <a:gd name="connsiteX6-85" fmla="*/ 0 w 2029722"/>
                  <a:gd name="connsiteY6-86" fmla="*/ 1574572 h 1574572"/>
                  <a:gd name="connsiteX0-87" fmla="*/ 0 w 2029722"/>
                  <a:gd name="connsiteY0-88" fmla="*/ 1574572 h 1574572"/>
                  <a:gd name="connsiteX1-89" fmla="*/ 947203 w 2029722"/>
                  <a:gd name="connsiteY1-90" fmla="*/ 0 h 1574572"/>
                  <a:gd name="connsiteX2-91" fmla="*/ 1931311 w 2029722"/>
                  <a:gd name="connsiteY2-92" fmla="*/ 24603 h 1574572"/>
                  <a:gd name="connsiteX3-93" fmla="*/ 2009219 w 2029722"/>
                  <a:gd name="connsiteY3-94" fmla="*/ 57406 h 1574572"/>
                  <a:gd name="connsiteX4-95" fmla="*/ 2029722 w 2029722"/>
                  <a:gd name="connsiteY4-96" fmla="*/ 106612 h 1574572"/>
                  <a:gd name="connsiteX5-97" fmla="*/ 1029212 w 2029722"/>
                  <a:gd name="connsiteY5-98" fmla="*/ 1566371 h 1574572"/>
                  <a:gd name="connsiteX6-99" fmla="*/ 0 w 2029722"/>
                  <a:gd name="connsiteY6-100" fmla="*/ 1574572 h 1574572"/>
                  <a:gd name="connsiteX0-101" fmla="*/ 0 w 2029722"/>
                  <a:gd name="connsiteY0-102" fmla="*/ 1574572 h 1574572"/>
                  <a:gd name="connsiteX1-103" fmla="*/ 947203 w 2029722"/>
                  <a:gd name="connsiteY1-104" fmla="*/ 0 h 1574572"/>
                  <a:gd name="connsiteX2-105" fmla="*/ 1931311 w 2029722"/>
                  <a:gd name="connsiteY2-106" fmla="*/ 24603 h 1574572"/>
                  <a:gd name="connsiteX3-107" fmla="*/ 2009219 w 2029722"/>
                  <a:gd name="connsiteY3-108" fmla="*/ 57406 h 1574572"/>
                  <a:gd name="connsiteX4-109" fmla="*/ 2029722 w 2029722"/>
                  <a:gd name="connsiteY4-110" fmla="*/ 106612 h 1574572"/>
                  <a:gd name="connsiteX5-111" fmla="*/ 1029212 w 2029722"/>
                  <a:gd name="connsiteY5-112" fmla="*/ 1566371 h 1574572"/>
                  <a:gd name="connsiteX6-113" fmla="*/ 0 w 2029722"/>
                  <a:gd name="connsiteY6-114" fmla="*/ 1574572 h 1574572"/>
                  <a:gd name="connsiteX0-115" fmla="*/ 0 w 2112234"/>
                  <a:gd name="connsiteY0-116" fmla="*/ 1602749 h 1602749"/>
                  <a:gd name="connsiteX1-117" fmla="*/ 947203 w 2112234"/>
                  <a:gd name="connsiteY1-118" fmla="*/ 28177 h 1602749"/>
                  <a:gd name="connsiteX2-119" fmla="*/ 1931311 w 2112234"/>
                  <a:gd name="connsiteY2-120" fmla="*/ 52780 h 1602749"/>
                  <a:gd name="connsiteX3-121" fmla="*/ 2029722 w 2112234"/>
                  <a:gd name="connsiteY3-122" fmla="*/ 134789 h 1602749"/>
                  <a:gd name="connsiteX4-123" fmla="*/ 1029212 w 2112234"/>
                  <a:gd name="connsiteY4-124" fmla="*/ 1594548 h 1602749"/>
                  <a:gd name="connsiteX5-125" fmla="*/ 0 w 2112234"/>
                  <a:gd name="connsiteY5-126" fmla="*/ 1602749 h 1602749"/>
                  <a:gd name="connsiteX0-127" fmla="*/ 0 w 2094991"/>
                  <a:gd name="connsiteY0-128" fmla="*/ 1602749 h 1602749"/>
                  <a:gd name="connsiteX1-129" fmla="*/ 947203 w 2094991"/>
                  <a:gd name="connsiteY1-130" fmla="*/ 28177 h 1602749"/>
                  <a:gd name="connsiteX2-131" fmla="*/ 1931311 w 2094991"/>
                  <a:gd name="connsiteY2-132" fmla="*/ 52780 h 1602749"/>
                  <a:gd name="connsiteX3-133" fmla="*/ 2029722 w 2094991"/>
                  <a:gd name="connsiteY3-134" fmla="*/ 134789 h 1602749"/>
                  <a:gd name="connsiteX4-135" fmla="*/ 1029212 w 2094991"/>
                  <a:gd name="connsiteY4-136" fmla="*/ 1594548 h 1602749"/>
                  <a:gd name="connsiteX5-137" fmla="*/ 0 w 2094991"/>
                  <a:gd name="connsiteY5-138" fmla="*/ 1602749 h 1602749"/>
                  <a:gd name="connsiteX0-139" fmla="*/ 0 w 2029722"/>
                  <a:gd name="connsiteY0-140" fmla="*/ 1574572 h 1574572"/>
                  <a:gd name="connsiteX1-141" fmla="*/ 947203 w 2029722"/>
                  <a:gd name="connsiteY1-142" fmla="*/ 0 h 1574572"/>
                  <a:gd name="connsiteX2-143" fmla="*/ 1931311 w 2029722"/>
                  <a:gd name="connsiteY2-144" fmla="*/ 24603 h 1574572"/>
                  <a:gd name="connsiteX3-145" fmla="*/ 2029722 w 2029722"/>
                  <a:gd name="connsiteY3-146" fmla="*/ 106612 h 1574572"/>
                  <a:gd name="connsiteX4-147" fmla="*/ 1029212 w 2029722"/>
                  <a:gd name="connsiteY4-148" fmla="*/ 1566371 h 1574572"/>
                  <a:gd name="connsiteX5-149" fmla="*/ 0 w 2029722"/>
                  <a:gd name="connsiteY5-150" fmla="*/ 1574572 h 1574572"/>
                  <a:gd name="connsiteX0-151" fmla="*/ 0 w 2029722"/>
                  <a:gd name="connsiteY0-152" fmla="*/ 1574572 h 1574572"/>
                  <a:gd name="connsiteX1-153" fmla="*/ 947203 w 2029722"/>
                  <a:gd name="connsiteY1-154" fmla="*/ 0 h 1574572"/>
                  <a:gd name="connsiteX2-155" fmla="*/ 1931311 w 2029722"/>
                  <a:gd name="connsiteY2-156" fmla="*/ 24603 h 1574572"/>
                  <a:gd name="connsiteX3-157" fmla="*/ 2029722 w 2029722"/>
                  <a:gd name="connsiteY3-158" fmla="*/ 106612 h 1574572"/>
                  <a:gd name="connsiteX4-159" fmla="*/ 1029212 w 2029722"/>
                  <a:gd name="connsiteY4-160" fmla="*/ 1566371 h 1574572"/>
                  <a:gd name="connsiteX5-161" fmla="*/ 0 w 2029722"/>
                  <a:gd name="connsiteY5-162" fmla="*/ 1574572 h 1574572"/>
                  <a:gd name="connsiteX0-163" fmla="*/ 0 w 2026763"/>
                  <a:gd name="connsiteY0-164" fmla="*/ 1574572 h 1574572"/>
                  <a:gd name="connsiteX1-165" fmla="*/ 947203 w 2026763"/>
                  <a:gd name="connsiteY1-166" fmla="*/ 0 h 1574572"/>
                  <a:gd name="connsiteX2-167" fmla="*/ 1931311 w 2026763"/>
                  <a:gd name="connsiteY2-168" fmla="*/ 24603 h 1574572"/>
                  <a:gd name="connsiteX3-169" fmla="*/ 2026763 w 2026763"/>
                  <a:gd name="connsiteY3-170" fmla="*/ 118448 h 1574572"/>
                  <a:gd name="connsiteX4-171" fmla="*/ 1029212 w 2026763"/>
                  <a:gd name="connsiteY4-172" fmla="*/ 1566371 h 1574572"/>
                  <a:gd name="connsiteX5-173" fmla="*/ 0 w 2026763"/>
                  <a:gd name="connsiteY5-174" fmla="*/ 1574572 h 1574572"/>
                  <a:gd name="connsiteX0-175" fmla="*/ 0 w 2026763"/>
                  <a:gd name="connsiteY0-176" fmla="*/ 1574572 h 1589231"/>
                  <a:gd name="connsiteX1-177" fmla="*/ 947203 w 2026763"/>
                  <a:gd name="connsiteY1-178" fmla="*/ 0 h 1589231"/>
                  <a:gd name="connsiteX2-179" fmla="*/ 1931311 w 2026763"/>
                  <a:gd name="connsiteY2-180" fmla="*/ 24603 h 1589231"/>
                  <a:gd name="connsiteX3-181" fmla="*/ 2026763 w 2026763"/>
                  <a:gd name="connsiteY3-182" fmla="*/ 118448 h 1589231"/>
                  <a:gd name="connsiteX4-183" fmla="*/ 1029212 w 2026763"/>
                  <a:gd name="connsiteY4-184" fmla="*/ 1589231 h 1589231"/>
                  <a:gd name="connsiteX5-185" fmla="*/ 0 w 2026763"/>
                  <a:gd name="connsiteY5-186" fmla="*/ 1574572 h 1589231"/>
                  <a:gd name="connsiteX0-187" fmla="*/ 0 w 2026763"/>
                  <a:gd name="connsiteY0-188" fmla="*/ 1574572 h 1601616"/>
                  <a:gd name="connsiteX1-189" fmla="*/ 947203 w 2026763"/>
                  <a:gd name="connsiteY1-190" fmla="*/ 0 h 1601616"/>
                  <a:gd name="connsiteX2-191" fmla="*/ 1931311 w 2026763"/>
                  <a:gd name="connsiteY2-192" fmla="*/ 24603 h 1601616"/>
                  <a:gd name="connsiteX3-193" fmla="*/ 2026763 w 2026763"/>
                  <a:gd name="connsiteY3-194" fmla="*/ 118448 h 1601616"/>
                  <a:gd name="connsiteX4-195" fmla="*/ 1029212 w 2026763"/>
                  <a:gd name="connsiteY4-196" fmla="*/ 1589231 h 1601616"/>
                  <a:gd name="connsiteX5-197" fmla="*/ 0 w 2026763"/>
                  <a:gd name="connsiteY5-198" fmla="*/ 1574572 h 1601616"/>
                  <a:gd name="connsiteX0-199" fmla="*/ 0 w 2026763"/>
                  <a:gd name="connsiteY0-200" fmla="*/ 1574572 h 1593194"/>
                  <a:gd name="connsiteX1-201" fmla="*/ 947203 w 2026763"/>
                  <a:gd name="connsiteY1-202" fmla="*/ 0 h 1593194"/>
                  <a:gd name="connsiteX2-203" fmla="*/ 1931311 w 2026763"/>
                  <a:gd name="connsiteY2-204" fmla="*/ 24603 h 1593194"/>
                  <a:gd name="connsiteX3-205" fmla="*/ 2026763 w 2026763"/>
                  <a:gd name="connsiteY3-206" fmla="*/ 118448 h 1593194"/>
                  <a:gd name="connsiteX4-207" fmla="*/ 1029212 w 2026763"/>
                  <a:gd name="connsiteY4-208" fmla="*/ 1589231 h 1593194"/>
                  <a:gd name="connsiteX5-209" fmla="*/ 0 w 2026763"/>
                  <a:gd name="connsiteY5-210" fmla="*/ 1574572 h 1593194"/>
                  <a:gd name="connsiteX0-211" fmla="*/ 0 w 2023046"/>
                  <a:gd name="connsiteY0-212" fmla="*/ 1563421 h 1589231"/>
                  <a:gd name="connsiteX1-213" fmla="*/ 943486 w 2023046"/>
                  <a:gd name="connsiteY1-214" fmla="*/ 0 h 1589231"/>
                  <a:gd name="connsiteX2-215" fmla="*/ 1927594 w 2023046"/>
                  <a:gd name="connsiteY2-216" fmla="*/ 24603 h 1589231"/>
                  <a:gd name="connsiteX3-217" fmla="*/ 2023046 w 2023046"/>
                  <a:gd name="connsiteY3-218" fmla="*/ 118448 h 1589231"/>
                  <a:gd name="connsiteX4-219" fmla="*/ 1025495 w 2023046"/>
                  <a:gd name="connsiteY4-220" fmla="*/ 1589231 h 1589231"/>
                  <a:gd name="connsiteX5-221" fmla="*/ 0 w 2023046"/>
                  <a:gd name="connsiteY5-222" fmla="*/ 1563421 h 1589231"/>
                  <a:gd name="connsiteX0-223" fmla="*/ 0 w 2023046"/>
                  <a:gd name="connsiteY0-224" fmla="*/ 1563421 h 1574847"/>
                  <a:gd name="connsiteX1-225" fmla="*/ 943486 w 2023046"/>
                  <a:gd name="connsiteY1-226" fmla="*/ 0 h 1574847"/>
                  <a:gd name="connsiteX2-227" fmla="*/ 1927594 w 2023046"/>
                  <a:gd name="connsiteY2-228" fmla="*/ 24603 h 1574847"/>
                  <a:gd name="connsiteX3-229" fmla="*/ 2023046 w 2023046"/>
                  <a:gd name="connsiteY3-230" fmla="*/ 118448 h 1574847"/>
                  <a:gd name="connsiteX4-231" fmla="*/ 1029212 w 2023046"/>
                  <a:gd name="connsiteY4-232" fmla="*/ 1548343 h 1574847"/>
                  <a:gd name="connsiteX5-233" fmla="*/ 0 w 2023046"/>
                  <a:gd name="connsiteY5-234" fmla="*/ 1563421 h 1574847"/>
                  <a:gd name="connsiteX0-235" fmla="*/ 0 w 2023046"/>
                  <a:gd name="connsiteY0-236" fmla="*/ 1563421 h 1563421"/>
                  <a:gd name="connsiteX1-237" fmla="*/ 943486 w 2023046"/>
                  <a:gd name="connsiteY1-238" fmla="*/ 0 h 1563421"/>
                  <a:gd name="connsiteX2-239" fmla="*/ 1927594 w 2023046"/>
                  <a:gd name="connsiteY2-240" fmla="*/ 24603 h 1563421"/>
                  <a:gd name="connsiteX3-241" fmla="*/ 2023046 w 2023046"/>
                  <a:gd name="connsiteY3-242" fmla="*/ 118448 h 1563421"/>
                  <a:gd name="connsiteX4-243" fmla="*/ 1029212 w 2023046"/>
                  <a:gd name="connsiteY4-244" fmla="*/ 1548343 h 1563421"/>
                  <a:gd name="connsiteX5-245" fmla="*/ 0 w 2023046"/>
                  <a:gd name="connsiteY5-246" fmla="*/ 1563421 h 1563421"/>
                  <a:gd name="connsiteX0-247" fmla="*/ 0 w 2023046"/>
                  <a:gd name="connsiteY0-248" fmla="*/ 1563421 h 1568845"/>
                  <a:gd name="connsiteX1-249" fmla="*/ 943486 w 2023046"/>
                  <a:gd name="connsiteY1-250" fmla="*/ 0 h 1568845"/>
                  <a:gd name="connsiteX2-251" fmla="*/ 1927594 w 2023046"/>
                  <a:gd name="connsiteY2-252" fmla="*/ 24603 h 1568845"/>
                  <a:gd name="connsiteX3-253" fmla="*/ 2023046 w 2023046"/>
                  <a:gd name="connsiteY3-254" fmla="*/ 118448 h 1568845"/>
                  <a:gd name="connsiteX4-255" fmla="*/ 1012811 w 2023046"/>
                  <a:gd name="connsiteY4-256" fmla="*/ 1568845 h 1568845"/>
                  <a:gd name="connsiteX5-257" fmla="*/ 0 w 2023046"/>
                  <a:gd name="connsiteY5-258" fmla="*/ 1563421 h 1568845"/>
                  <a:gd name="connsiteX0-259" fmla="*/ 0 w 2023046"/>
                  <a:gd name="connsiteY0-260" fmla="*/ 1575722 h 1575722"/>
                  <a:gd name="connsiteX1-261" fmla="*/ 943486 w 2023046"/>
                  <a:gd name="connsiteY1-262" fmla="*/ 0 h 1575722"/>
                  <a:gd name="connsiteX2-263" fmla="*/ 1927594 w 2023046"/>
                  <a:gd name="connsiteY2-264" fmla="*/ 24603 h 1575722"/>
                  <a:gd name="connsiteX3-265" fmla="*/ 2023046 w 2023046"/>
                  <a:gd name="connsiteY3-266" fmla="*/ 118448 h 1575722"/>
                  <a:gd name="connsiteX4-267" fmla="*/ 1012811 w 2023046"/>
                  <a:gd name="connsiteY4-268" fmla="*/ 1568845 h 1575722"/>
                  <a:gd name="connsiteX5-269" fmla="*/ 0 w 2023046"/>
                  <a:gd name="connsiteY5-270" fmla="*/ 1575722 h 1575722"/>
                  <a:gd name="connsiteX0-271" fmla="*/ 0 w 2023046"/>
                  <a:gd name="connsiteY0-272" fmla="*/ 1557880 h 1557880"/>
                  <a:gd name="connsiteX1-273" fmla="*/ 947947 w 2023046"/>
                  <a:gd name="connsiteY1-274" fmla="*/ 0 h 1557880"/>
                  <a:gd name="connsiteX2-275" fmla="*/ 1927594 w 2023046"/>
                  <a:gd name="connsiteY2-276" fmla="*/ 6761 h 1557880"/>
                  <a:gd name="connsiteX3-277" fmla="*/ 2023046 w 2023046"/>
                  <a:gd name="connsiteY3-278" fmla="*/ 100606 h 1557880"/>
                  <a:gd name="connsiteX4-279" fmla="*/ 1012811 w 2023046"/>
                  <a:gd name="connsiteY4-280" fmla="*/ 1551003 h 1557880"/>
                  <a:gd name="connsiteX5-281" fmla="*/ 0 w 2023046"/>
                  <a:gd name="connsiteY5-282" fmla="*/ 1557880 h 155788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2023046" h="1557880">
                    <a:moveTo>
                      <a:pt x="0" y="1557880"/>
                    </a:moveTo>
                    <a:cubicBezTo>
                      <a:pt x="656072" y="163728"/>
                      <a:pt x="648615" y="123013"/>
                      <a:pt x="947947" y="0"/>
                    </a:cubicBezTo>
                    <a:lnTo>
                      <a:pt x="1927594" y="6761"/>
                    </a:lnTo>
                    <a:cubicBezTo>
                      <a:pt x="1981807" y="34055"/>
                      <a:pt x="1994802" y="50814"/>
                      <a:pt x="2023046" y="100606"/>
                    </a:cubicBezTo>
                    <a:cubicBezTo>
                      <a:pt x="1744216" y="-198728"/>
                      <a:pt x="1262938" y="1099954"/>
                      <a:pt x="1012811" y="1551003"/>
                    </a:cubicBezTo>
                    <a:lnTo>
                      <a:pt x="0" y="155788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95">
                  <a:latin typeface="微软雅黑"/>
                  <a:ea typeface="微软雅黑"/>
                  <a:cs typeface="思源黑体 CN Normal" panose="020B0400000000000000" charset="-122"/>
                  <a:sym typeface="微软雅黑"/>
                </a:endParaRPr>
              </a:p>
            </p:txBody>
          </p:sp>
          <p:sp>
            <p:nvSpPr>
              <p:cNvPr id="144" name="图形"/>
              <p:cNvSpPr>
                <a:spLocks noEditPoints="1"/>
              </p:cNvSpPr>
              <p:nvPr>
                <p:custDataLst>
                  <p:tags r:id="rId18"/>
                </p:custDataLst>
              </p:nvPr>
            </p:nvSpPr>
            <p:spPr bwMode="auto">
              <a:xfrm>
                <a:off x="7605" y="4184"/>
                <a:ext cx="387" cy="253"/>
              </a:xfrm>
              <a:custGeom>
                <a:avLst/>
                <a:gdLst>
                  <a:gd name="T0" fmla="*/ 120 w 121"/>
                  <a:gd name="T1" fmla="*/ 16 h 79"/>
                  <a:gd name="T2" fmla="*/ 107 w 121"/>
                  <a:gd name="T3" fmla="*/ 2 h 79"/>
                  <a:gd name="T4" fmla="*/ 104 w 121"/>
                  <a:gd name="T5" fmla="*/ 0 h 79"/>
                  <a:gd name="T6" fmla="*/ 75 w 121"/>
                  <a:gd name="T7" fmla="*/ 33 h 79"/>
                  <a:gd name="T8" fmla="*/ 46 w 121"/>
                  <a:gd name="T9" fmla="*/ 33 h 79"/>
                  <a:gd name="T10" fmla="*/ 17 w 121"/>
                  <a:gd name="T11" fmla="*/ 0 h 79"/>
                  <a:gd name="T12" fmla="*/ 14 w 121"/>
                  <a:gd name="T13" fmla="*/ 2 h 79"/>
                  <a:gd name="T14" fmla="*/ 1 w 121"/>
                  <a:gd name="T15" fmla="*/ 16 h 79"/>
                  <a:gd name="T16" fmla="*/ 2 w 121"/>
                  <a:gd name="T17" fmla="*/ 24 h 79"/>
                  <a:gd name="T18" fmla="*/ 26 w 121"/>
                  <a:gd name="T19" fmla="*/ 48 h 79"/>
                  <a:gd name="T20" fmla="*/ 26 w 121"/>
                  <a:gd name="T21" fmla="*/ 48 h 79"/>
                  <a:gd name="T22" fmla="*/ 46 w 121"/>
                  <a:gd name="T23" fmla="*/ 79 h 79"/>
                  <a:gd name="T24" fmla="*/ 74 w 121"/>
                  <a:gd name="T25" fmla="*/ 79 h 79"/>
                  <a:gd name="T26" fmla="*/ 93 w 121"/>
                  <a:gd name="T27" fmla="*/ 50 h 79"/>
                  <a:gd name="T28" fmla="*/ 93 w 121"/>
                  <a:gd name="T29" fmla="*/ 50 h 79"/>
                  <a:gd name="T30" fmla="*/ 118 w 121"/>
                  <a:gd name="T31" fmla="*/ 24 h 79"/>
                  <a:gd name="T32" fmla="*/ 119 w 121"/>
                  <a:gd name="T33" fmla="*/ 24 h 79"/>
                  <a:gd name="T34" fmla="*/ 120 w 121"/>
                  <a:gd name="T35" fmla="*/ 16 h 79"/>
                  <a:gd name="T36" fmla="*/ 9 w 121"/>
                  <a:gd name="T37" fmla="*/ 19 h 79"/>
                  <a:gd name="T38" fmla="*/ 15 w 121"/>
                  <a:gd name="T39" fmla="*/ 11 h 79"/>
                  <a:gd name="T40" fmla="*/ 40 w 121"/>
                  <a:gd name="T41" fmla="*/ 37 h 79"/>
                  <a:gd name="T42" fmla="*/ 32 w 121"/>
                  <a:gd name="T43" fmla="*/ 43 h 79"/>
                  <a:gd name="T44" fmla="*/ 9 w 121"/>
                  <a:gd name="T45" fmla="*/ 19 h 79"/>
                  <a:gd name="T46" fmla="*/ 112 w 121"/>
                  <a:gd name="T47" fmla="*/ 19 h 79"/>
                  <a:gd name="T48" fmla="*/ 89 w 121"/>
                  <a:gd name="T49" fmla="*/ 43 h 79"/>
                  <a:gd name="T50" fmla="*/ 82 w 121"/>
                  <a:gd name="T51" fmla="*/ 37 h 79"/>
                  <a:gd name="T52" fmla="*/ 106 w 121"/>
                  <a:gd name="T53" fmla="*/ 11 h 79"/>
                  <a:gd name="T54" fmla="*/ 112 w 121"/>
                  <a:gd name="T55" fmla="*/ 1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79">
                    <a:moveTo>
                      <a:pt x="120" y="16"/>
                    </a:moveTo>
                    <a:cubicBezTo>
                      <a:pt x="119" y="11"/>
                      <a:pt x="114" y="6"/>
                      <a:pt x="107" y="2"/>
                    </a:cubicBezTo>
                    <a:cubicBezTo>
                      <a:pt x="104" y="0"/>
                      <a:pt x="104" y="0"/>
                      <a:pt x="104" y="0"/>
                    </a:cubicBezTo>
                    <a:cubicBezTo>
                      <a:pt x="75" y="33"/>
                      <a:pt x="75" y="33"/>
                      <a:pt x="75" y="33"/>
                    </a:cubicBezTo>
                    <a:cubicBezTo>
                      <a:pt x="46" y="33"/>
                      <a:pt x="46" y="33"/>
                      <a:pt x="46" y="33"/>
                    </a:cubicBezTo>
                    <a:cubicBezTo>
                      <a:pt x="17" y="0"/>
                      <a:pt x="17" y="0"/>
                      <a:pt x="17" y="0"/>
                    </a:cubicBezTo>
                    <a:cubicBezTo>
                      <a:pt x="14" y="2"/>
                      <a:pt x="14" y="2"/>
                      <a:pt x="14" y="2"/>
                    </a:cubicBezTo>
                    <a:cubicBezTo>
                      <a:pt x="7" y="6"/>
                      <a:pt x="2" y="11"/>
                      <a:pt x="1" y="16"/>
                    </a:cubicBezTo>
                    <a:cubicBezTo>
                      <a:pt x="0" y="20"/>
                      <a:pt x="2" y="23"/>
                      <a:pt x="2" y="24"/>
                    </a:cubicBezTo>
                    <a:cubicBezTo>
                      <a:pt x="26" y="48"/>
                      <a:pt x="26" y="48"/>
                      <a:pt x="26" y="48"/>
                    </a:cubicBezTo>
                    <a:cubicBezTo>
                      <a:pt x="26" y="48"/>
                      <a:pt x="26" y="48"/>
                      <a:pt x="26" y="48"/>
                    </a:cubicBezTo>
                    <a:cubicBezTo>
                      <a:pt x="46" y="79"/>
                      <a:pt x="46" y="79"/>
                      <a:pt x="46" y="79"/>
                    </a:cubicBezTo>
                    <a:cubicBezTo>
                      <a:pt x="74" y="79"/>
                      <a:pt x="74" y="79"/>
                      <a:pt x="74" y="79"/>
                    </a:cubicBezTo>
                    <a:cubicBezTo>
                      <a:pt x="93" y="50"/>
                      <a:pt x="93" y="50"/>
                      <a:pt x="93" y="50"/>
                    </a:cubicBezTo>
                    <a:cubicBezTo>
                      <a:pt x="93" y="50"/>
                      <a:pt x="93" y="50"/>
                      <a:pt x="93" y="50"/>
                    </a:cubicBezTo>
                    <a:cubicBezTo>
                      <a:pt x="118" y="24"/>
                      <a:pt x="118" y="24"/>
                      <a:pt x="118" y="24"/>
                    </a:cubicBezTo>
                    <a:cubicBezTo>
                      <a:pt x="119" y="24"/>
                      <a:pt x="119" y="24"/>
                      <a:pt x="119" y="24"/>
                    </a:cubicBezTo>
                    <a:cubicBezTo>
                      <a:pt x="119" y="23"/>
                      <a:pt x="121" y="20"/>
                      <a:pt x="120" y="16"/>
                    </a:cubicBezTo>
                    <a:close/>
                    <a:moveTo>
                      <a:pt x="9" y="19"/>
                    </a:moveTo>
                    <a:cubicBezTo>
                      <a:pt x="9" y="18"/>
                      <a:pt x="9" y="15"/>
                      <a:pt x="15" y="11"/>
                    </a:cubicBezTo>
                    <a:cubicBezTo>
                      <a:pt x="40" y="37"/>
                      <a:pt x="40" y="37"/>
                      <a:pt x="40" y="37"/>
                    </a:cubicBezTo>
                    <a:cubicBezTo>
                      <a:pt x="32" y="43"/>
                      <a:pt x="32" y="43"/>
                      <a:pt x="32" y="43"/>
                    </a:cubicBezTo>
                    <a:lnTo>
                      <a:pt x="9" y="19"/>
                    </a:lnTo>
                    <a:close/>
                    <a:moveTo>
                      <a:pt x="112" y="19"/>
                    </a:moveTo>
                    <a:cubicBezTo>
                      <a:pt x="89" y="43"/>
                      <a:pt x="89" y="43"/>
                      <a:pt x="89" y="43"/>
                    </a:cubicBezTo>
                    <a:cubicBezTo>
                      <a:pt x="82" y="37"/>
                      <a:pt x="82" y="37"/>
                      <a:pt x="82" y="37"/>
                    </a:cubicBezTo>
                    <a:cubicBezTo>
                      <a:pt x="106" y="11"/>
                      <a:pt x="106" y="11"/>
                      <a:pt x="106" y="11"/>
                    </a:cubicBezTo>
                    <a:cubicBezTo>
                      <a:pt x="112" y="15"/>
                      <a:pt x="112" y="18"/>
                      <a:pt x="112" y="19"/>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45" name="图形"/>
              <p:cNvSpPr/>
              <p:nvPr>
                <p:custDataLst>
                  <p:tags r:id="rId19"/>
                </p:custDataLst>
              </p:nvPr>
            </p:nvSpPr>
            <p:spPr bwMode="auto">
              <a:xfrm>
                <a:off x="7672" y="4450"/>
                <a:ext cx="253" cy="404"/>
              </a:xfrm>
              <a:custGeom>
                <a:avLst/>
                <a:gdLst>
                  <a:gd name="T0" fmla="*/ 95 w 139"/>
                  <a:gd name="T1" fmla="*/ 0 h 222"/>
                  <a:gd name="T2" fmla="*/ 44 w 139"/>
                  <a:gd name="T3" fmla="*/ 0 h 222"/>
                  <a:gd name="T4" fmla="*/ 0 w 139"/>
                  <a:gd name="T5" fmla="*/ 164 h 222"/>
                  <a:gd name="T6" fmla="*/ 69 w 139"/>
                  <a:gd name="T7" fmla="*/ 222 h 222"/>
                  <a:gd name="T8" fmla="*/ 139 w 139"/>
                  <a:gd name="T9" fmla="*/ 164 h 222"/>
                  <a:gd name="T10" fmla="*/ 95 w 139"/>
                  <a:gd name="T11" fmla="*/ 0 h 222"/>
                </a:gdLst>
                <a:ahLst/>
                <a:cxnLst>
                  <a:cxn ang="0">
                    <a:pos x="T0" y="T1"/>
                  </a:cxn>
                  <a:cxn ang="0">
                    <a:pos x="T2" y="T3"/>
                  </a:cxn>
                  <a:cxn ang="0">
                    <a:pos x="T4" y="T5"/>
                  </a:cxn>
                  <a:cxn ang="0">
                    <a:pos x="T6" y="T7"/>
                  </a:cxn>
                  <a:cxn ang="0">
                    <a:pos x="T8" y="T9"/>
                  </a:cxn>
                  <a:cxn ang="0">
                    <a:pos x="T10" y="T11"/>
                  </a:cxn>
                </a:cxnLst>
                <a:rect l="0" t="0" r="r" b="b"/>
                <a:pathLst>
                  <a:path w="139" h="222">
                    <a:moveTo>
                      <a:pt x="95" y="0"/>
                    </a:moveTo>
                    <a:lnTo>
                      <a:pt x="44" y="0"/>
                    </a:lnTo>
                    <a:lnTo>
                      <a:pt x="0" y="164"/>
                    </a:lnTo>
                    <a:lnTo>
                      <a:pt x="69" y="222"/>
                    </a:lnTo>
                    <a:lnTo>
                      <a:pt x="139" y="164"/>
                    </a:lnTo>
                    <a:lnTo>
                      <a:pt x="9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47" name="图形"/>
              <p:cNvSpPr/>
              <p:nvPr>
                <p:custDataLst>
                  <p:tags r:id="rId20"/>
                </p:custDataLst>
              </p:nvPr>
            </p:nvSpPr>
            <p:spPr bwMode="auto">
              <a:xfrm>
                <a:off x="9502" y="4779"/>
                <a:ext cx="757" cy="1130"/>
              </a:xfrm>
              <a:custGeom>
                <a:avLst/>
                <a:gdLst>
                  <a:gd name="T0" fmla="*/ 116 w 130"/>
                  <a:gd name="T1" fmla="*/ 84 h 194"/>
                  <a:gd name="T2" fmla="*/ 129 w 130"/>
                  <a:gd name="T3" fmla="*/ 5 h 194"/>
                  <a:gd name="T4" fmla="*/ 130 w 130"/>
                  <a:gd name="T5" fmla="*/ 0 h 194"/>
                  <a:gd name="T6" fmla="*/ 0 w 130"/>
                  <a:gd name="T7" fmla="*/ 0 h 194"/>
                  <a:gd name="T8" fmla="*/ 1 w 130"/>
                  <a:gd name="T9" fmla="*/ 5 h 194"/>
                  <a:gd name="T10" fmla="*/ 14 w 130"/>
                  <a:gd name="T11" fmla="*/ 84 h 194"/>
                  <a:gd name="T12" fmla="*/ 55 w 130"/>
                  <a:gd name="T13" fmla="*/ 131 h 194"/>
                  <a:gd name="T14" fmla="*/ 55 w 130"/>
                  <a:gd name="T15" fmla="*/ 139 h 194"/>
                  <a:gd name="T16" fmla="*/ 11 w 130"/>
                  <a:gd name="T17" fmla="*/ 190 h 194"/>
                  <a:gd name="T18" fmla="*/ 11 w 130"/>
                  <a:gd name="T19" fmla="*/ 194 h 194"/>
                  <a:gd name="T20" fmla="*/ 120 w 130"/>
                  <a:gd name="T21" fmla="*/ 194 h 194"/>
                  <a:gd name="T22" fmla="*/ 120 w 130"/>
                  <a:gd name="T23" fmla="*/ 190 h 194"/>
                  <a:gd name="T24" fmla="*/ 76 w 130"/>
                  <a:gd name="T25" fmla="*/ 139 h 194"/>
                  <a:gd name="T26" fmla="*/ 76 w 130"/>
                  <a:gd name="T27" fmla="*/ 131 h 194"/>
                  <a:gd name="T28" fmla="*/ 116 w 130"/>
                  <a:gd name="T29" fmla="*/ 8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94">
                    <a:moveTo>
                      <a:pt x="116" y="84"/>
                    </a:moveTo>
                    <a:cubicBezTo>
                      <a:pt x="117" y="81"/>
                      <a:pt x="124" y="35"/>
                      <a:pt x="129" y="5"/>
                    </a:cubicBezTo>
                    <a:cubicBezTo>
                      <a:pt x="130" y="0"/>
                      <a:pt x="130" y="0"/>
                      <a:pt x="130" y="0"/>
                    </a:cubicBezTo>
                    <a:cubicBezTo>
                      <a:pt x="0" y="0"/>
                      <a:pt x="0" y="0"/>
                      <a:pt x="0" y="0"/>
                    </a:cubicBezTo>
                    <a:cubicBezTo>
                      <a:pt x="1" y="5"/>
                      <a:pt x="1" y="5"/>
                      <a:pt x="1" y="5"/>
                    </a:cubicBezTo>
                    <a:cubicBezTo>
                      <a:pt x="6" y="35"/>
                      <a:pt x="14" y="81"/>
                      <a:pt x="14" y="84"/>
                    </a:cubicBezTo>
                    <a:cubicBezTo>
                      <a:pt x="14" y="107"/>
                      <a:pt x="31" y="127"/>
                      <a:pt x="55" y="131"/>
                    </a:cubicBezTo>
                    <a:cubicBezTo>
                      <a:pt x="55" y="139"/>
                      <a:pt x="55" y="139"/>
                      <a:pt x="55" y="139"/>
                    </a:cubicBezTo>
                    <a:cubicBezTo>
                      <a:pt x="29" y="144"/>
                      <a:pt x="11" y="165"/>
                      <a:pt x="11" y="190"/>
                    </a:cubicBezTo>
                    <a:cubicBezTo>
                      <a:pt x="11" y="194"/>
                      <a:pt x="11" y="194"/>
                      <a:pt x="11" y="194"/>
                    </a:cubicBezTo>
                    <a:cubicBezTo>
                      <a:pt x="120" y="194"/>
                      <a:pt x="120" y="194"/>
                      <a:pt x="120" y="194"/>
                    </a:cubicBezTo>
                    <a:cubicBezTo>
                      <a:pt x="120" y="190"/>
                      <a:pt x="120" y="190"/>
                      <a:pt x="120" y="190"/>
                    </a:cubicBezTo>
                    <a:cubicBezTo>
                      <a:pt x="120" y="165"/>
                      <a:pt x="101" y="144"/>
                      <a:pt x="76" y="139"/>
                    </a:cubicBezTo>
                    <a:cubicBezTo>
                      <a:pt x="76" y="131"/>
                      <a:pt x="76" y="131"/>
                      <a:pt x="76" y="131"/>
                    </a:cubicBezTo>
                    <a:cubicBezTo>
                      <a:pt x="99" y="127"/>
                      <a:pt x="116" y="107"/>
                      <a:pt x="116" y="84"/>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微软雅黑"/>
                  <a:ea typeface="微软雅黑"/>
                  <a:cs typeface="思源黑体 CN Normal" panose="020B0400000000000000" charset="-122"/>
                  <a:sym typeface="微软雅黑"/>
                </a:endParaRPr>
              </a:p>
            </p:txBody>
          </p:sp>
          <p:sp>
            <p:nvSpPr>
              <p:cNvPr id="148" name="图形"/>
              <p:cNvSpPr/>
              <p:nvPr>
                <p:custDataLst>
                  <p:tags r:id="rId21"/>
                </p:custDataLst>
              </p:nvPr>
            </p:nvSpPr>
            <p:spPr bwMode="auto">
              <a:xfrm>
                <a:off x="9294" y="4818"/>
                <a:ext cx="337" cy="509"/>
              </a:xfrm>
              <a:custGeom>
                <a:avLst/>
                <a:gdLst>
                  <a:gd name="T0" fmla="*/ 46 w 58"/>
                  <a:gd name="T1" fmla="*/ 87 h 87"/>
                  <a:gd name="T2" fmla="*/ 8 w 58"/>
                  <a:gd name="T3" fmla="*/ 56 h 87"/>
                  <a:gd name="T4" fmla="*/ 5 w 58"/>
                  <a:gd name="T5" fmla="*/ 16 h 87"/>
                  <a:gd name="T6" fmla="*/ 17 w 58"/>
                  <a:gd name="T7" fmla="*/ 3 h 87"/>
                  <a:gd name="T8" fmla="*/ 48 w 58"/>
                  <a:gd name="T9" fmla="*/ 13 h 87"/>
                  <a:gd name="T10" fmla="*/ 40 w 58"/>
                  <a:gd name="T11" fmla="*/ 22 h 87"/>
                  <a:gd name="T12" fmla="*/ 21 w 58"/>
                  <a:gd name="T13" fmla="*/ 15 h 87"/>
                  <a:gd name="T14" fmla="*/ 16 w 58"/>
                  <a:gd name="T15" fmla="*/ 21 h 87"/>
                  <a:gd name="T16" fmla="*/ 19 w 58"/>
                  <a:gd name="T17" fmla="*/ 51 h 87"/>
                  <a:gd name="T18" fmla="*/ 49 w 58"/>
                  <a:gd name="T19" fmla="*/ 74 h 87"/>
                  <a:gd name="T20" fmla="*/ 51 w 58"/>
                  <a:gd name="T21" fmla="*/ 74 h 87"/>
                  <a:gd name="T22" fmla="*/ 58 w 58"/>
                  <a:gd name="T23" fmla="*/ 83 h 87"/>
                  <a:gd name="T24" fmla="*/ 54 w 58"/>
                  <a:gd name="T25" fmla="*/ 85 h 87"/>
                  <a:gd name="T26" fmla="*/ 46 w 58"/>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87">
                    <a:moveTo>
                      <a:pt x="46" y="87"/>
                    </a:moveTo>
                    <a:cubicBezTo>
                      <a:pt x="32" y="87"/>
                      <a:pt x="17" y="75"/>
                      <a:pt x="8" y="56"/>
                    </a:cubicBezTo>
                    <a:cubicBezTo>
                      <a:pt x="2" y="42"/>
                      <a:pt x="0" y="27"/>
                      <a:pt x="5" y="16"/>
                    </a:cubicBezTo>
                    <a:cubicBezTo>
                      <a:pt x="7" y="10"/>
                      <a:pt x="11" y="6"/>
                      <a:pt x="17" y="3"/>
                    </a:cubicBezTo>
                    <a:cubicBezTo>
                      <a:pt x="26" y="0"/>
                      <a:pt x="38" y="3"/>
                      <a:pt x="48" y="13"/>
                    </a:cubicBezTo>
                    <a:cubicBezTo>
                      <a:pt x="40" y="22"/>
                      <a:pt x="40" y="22"/>
                      <a:pt x="40" y="22"/>
                    </a:cubicBezTo>
                    <a:cubicBezTo>
                      <a:pt x="33" y="15"/>
                      <a:pt x="26" y="13"/>
                      <a:pt x="21" y="15"/>
                    </a:cubicBezTo>
                    <a:cubicBezTo>
                      <a:pt x="19" y="16"/>
                      <a:pt x="17" y="18"/>
                      <a:pt x="16" y="21"/>
                    </a:cubicBezTo>
                    <a:cubicBezTo>
                      <a:pt x="13" y="28"/>
                      <a:pt x="14" y="40"/>
                      <a:pt x="19" y="51"/>
                    </a:cubicBezTo>
                    <a:cubicBezTo>
                      <a:pt x="27" y="69"/>
                      <a:pt x="42" y="78"/>
                      <a:pt x="49" y="74"/>
                    </a:cubicBezTo>
                    <a:cubicBezTo>
                      <a:pt x="50" y="74"/>
                      <a:pt x="50" y="74"/>
                      <a:pt x="51" y="74"/>
                    </a:cubicBezTo>
                    <a:cubicBezTo>
                      <a:pt x="58" y="83"/>
                      <a:pt x="58" y="83"/>
                      <a:pt x="58" y="83"/>
                    </a:cubicBezTo>
                    <a:cubicBezTo>
                      <a:pt x="56" y="84"/>
                      <a:pt x="55" y="85"/>
                      <a:pt x="54" y="85"/>
                    </a:cubicBezTo>
                    <a:cubicBezTo>
                      <a:pt x="51" y="86"/>
                      <a:pt x="49" y="87"/>
                      <a:pt x="46" y="8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微软雅黑"/>
                  <a:ea typeface="微软雅黑"/>
                  <a:cs typeface="思源黑体 CN Normal" panose="020B0400000000000000" charset="-122"/>
                  <a:sym typeface="微软雅黑"/>
                </a:endParaRPr>
              </a:p>
            </p:txBody>
          </p:sp>
          <p:sp>
            <p:nvSpPr>
              <p:cNvPr id="149" name="图形"/>
              <p:cNvSpPr/>
              <p:nvPr>
                <p:custDataLst>
                  <p:tags r:id="rId22"/>
                </p:custDataLst>
              </p:nvPr>
            </p:nvSpPr>
            <p:spPr bwMode="auto">
              <a:xfrm>
                <a:off x="10137" y="4818"/>
                <a:ext cx="334" cy="509"/>
              </a:xfrm>
              <a:custGeom>
                <a:avLst/>
                <a:gdLst>
                  <a:gd name="T0" fmla="*/ 12 w 57"/>
                  <a:gd name="T1" fmla="*/ 87 h 87"/>
                  <a:gd name="T2" fmla="*/ 4 w 57"/>
                  <a:gd name="T3" fmla="*/ 85 h 87"/>
                  <a:gd name="T4" fmla="*/ 0 w 57"/>
                  <a:gd name="T5" fmla="*/ 83 h 87"/>
                  <a:gd name="T6" fmla="*/ 7 w 57"/>
                  <a:gd name="T7" fmla="*/ 74 h 87"/>
                  <a:gd name="T8" fmla="*/ 8 w 57"/>
                  <a:gd name="T9" fmla="*/ 74 h 87"/>
                  <a:gd name="T10" fmla="*/ 38 w 57"/>
                  <a:gd name="T11" fmla="*/ 51 h 87"/>
                  <a:gd name="T12" fmla="*/ 42 w 57"/>
                  <a:gd name="T13" fmla="*/ 21 h 87"/>
                  <a:gd name="T14" fmla="*/ 36 w 57"/>
                  <a:gd name="T15" fmla="*/ 15 h 87"/>
                  <a:gd name="T16" fmla="*/ 18 w 57"/>
                  <a:gd name="T17" fmla="*/ 22 h 87"/>
                  <a:gd name="T18" fmla="*/ 9 w 57"/>
                  <a:gd name="T19" fmla="*/ 13 h 87"/>
                  <a:gd name="T20" fmla="*/ 41 w 57"/>
                  <a:gd name="T21" fmla="*/ 3 h 87"/>
                  <a:gd name="T22" fmla="*/ 53 w 57"/>
                  <a:gd name="T23" fmla="*/ 16 h 87"/>
                  <a:gd name="T24" fmla="*/ 49 w 57"/>
                  <a:gd name="T25" fmla="*/ 56 h 87"/>
                  <a:gd name="T26" fmla="*/ 12 w 57"/>
                  <a:gd name="T27"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7" h="87">
                    <a:moveTo>
                      <a:pt x="12" y="87"/>
                    </a:moveTo>
                    <a:cubicBezTo>
                      <a:pt x="9" y="87"/>
                      <a:pt x="6" y="86"/>
                      <a:pt x="4" y="85"/>
                    </a:cubicBezTo>
                    <a:cubicBezTo>
                      <a:pt x="2" y="85"/>
                      <a:pt x="1" y="84"/>
                      <a:pt x="0" y="83"/>
                    </a:cubicBezTo>
                    <a:cubicBezTo>
                      <a:pt x="7" y="74"/>
                      <a:pt x="7" y="74"/>
                      <a:pt x="7" y="74"/>
                    </a:cubicBezTo>
                    <a:cubicBezTo>
                      <a:pt x="7" y="74"/>
                      <a:pt x="8" y="74"/>
                      <a:pt x="8" y="74"/>
                    </a:cubicBezTo>
                    <a:cubicBezTo>
                      <a:pt x="16" y="78"/>
                      <a:pt x="30" y="69"/>
                      <a:pt x="38" y="51"/>
                    </a:cubicBezTo>
                    <a:cubicBezTo>
                      <a:pt x="43" y="40"/>
                      <a:pt x="45" y="28"/>
                      <a:pt x="42" y="21"/>
                    </a:cubicBezTo>
                    <a:cubicBezTo>
                      <a:pt x="40" y="18"/>
                      <a:pt x="39" y="16"/>
                      <a:pt x="36" y="15"/>
                    </a:cubicBezTo>
                    <a:cubicBezTo>
                      <a:pt x="31" y="13"/>
                      <a:pt x="24" y="15"/>
                      <a:pt x="18" y="22"/>
                    </a:cubicBezTo>
                    <a:cubicBezTo>
                      <a:pt x="9" y="13"/>
                      <a:pt x="9" y="13"/>
                      <a:pt x="9" y="13"/>
                    </a:cubicBezTo>
                    <a:cubicBezTo>
                      <a:pt x="20" y="3"/>
                      <a:pt x="31" y="0"/>
                      <a:pt x="41" y="3"/>
                    </a:cubicBezTo>
                    <a:cubicBezTo>
                      <a:pt x="46" y="6"/>
                      <a:pt x="50" y="10"/>
                      <a:pt x="53" y="16"/>
                    </a:cubicBezTo>
                    <a:cubicBezTo>
                      <a:pt x="57" y="27"/>
                      <a:pt x="56" y="42"/>
                      <a:pt x="49" y="56"/>
                    </a:cubicBezTo>
                    <a:cubicBezTo>
                      <a:pt x="40" y="75"/>
                      <a:pt x="25" y="87"/>
                      <a:pt x="12" y="87"/>
                    </a:cubicBezTo>
                    <a:close/>
                  </a:path>
                </a:pathLst>
              </a:custGeom>
              <a:solidFill>
                <a:schemeClr val="accent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b="1">
                  <a:latin typeface="微软雅黑"/>
                  <a:ea typeface="微软雅黑"/>
                  <a:cs typeface="思源黑体 CN Normal" panose="020B0400000000000000" charset="-122"/>
                  <a:sym typeface="微软雅黑"/>
                </a:endParaRPr>
              </a:p>
            </p:txBody>
          </p:sp>
          <p:sp>
            <p:nvSpPr>
              <p:cNvPr id="151" name="图形"/>
              <p:cNvSpPr>
                <a:spLocks noEditPoints="1"/>
              </p:cNvSpPr>
              <p:nvPr>
                <p:custDataLst>
                  <p:tags r:id="rId23"/>
                </p:custDataLst>
              </p:nvPr>
            </p:nvSpPr>
            <p:spPr bwMode="auto">
              <a:xfrm>
                <a:off x="7808" y="6058"/>
                <a:ext cx="229" cy="91"/>
              </a:xfrm>
              <a:custGeom>
                <a:avLst/>
                <a:gdLst>
                  <a:gd name="T0" fmla="*/ 89 w 93"/>
                  <a:gd name="T1" fmla="*/ 37 h 37"/>
                  <a:gd name="T2" fmla="*/ 4 w 93"/>
                  <a:gd name="T3" fmla="*/ 37 h 37"/>
                  <a:gd name="T4" fmla="*/ 0 w 93"/>
                  <a:gd name="T5" fmla="*/ 33 h 37"/>
                  <a:gd name="T6" fmla="*/ 0 w 93"/>
                  <a:gd name="T7" fmla="*/ 4 h 37"/>
                  <a:gd name="T8" fmla="*/ 4 w 93"/>
                  <a:gd name="T9" fmla="*/ 0 h 37"/>
                  <a:gd name="T10" fmla="*/ 89 w 93"/>
                  <a:gd name="T11" fmla="*/ 0 h 37"/>
                  <a:gd name="T12" fmla="*/ 93 w 93"/>
                  <a:gd name="T13" fmla="*/ 4 h 37"/>
                  <a:gd name="T14" fmla="*/ 93 w 93"/>
                  <a:gd name="T15" fmla="*/ 33 h 37"/>
                  <a:gd name="T16" fmla="*/ 89 w 93"/>
                  <a:gd name="T17" fmla="*/ 37 h 37"/>
                  <a:gd name="T18" fmla="*/ 8 w 93"/>
                  <a:gd name="T19" fmla="*/ 29 h 37"/>
                  <a:gd name="T20" fmla="*/ 85 w 93"/>
                  <a:gd name="T21" fmla="*/ 29 h 37"/>
                  <a:gd name="T22" fmla="*/ 85 w 93"/>
                  <a:gd name="T23" fmla="*/ 8 h 37"/>
                  <a:gd name="T24" fmla="*/ 8 w 93"/>
                  <a:gd name="T25" fmla="*/ 8 h 37"/>
                  <a:gd name="T26" fmla="*/ 8 w 93"/>
                  <a:gd name="T27"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3" h="37">
                    <a:moveTo>
                      <a:pt x="89" y="37"/>
                    </a:moveTo>
                    <a:cubicBezTo>
                      <a:pt x="4" y="37"/>
                      <a:pt x="4" y="37"/>
                      <a:pt x="4" y="37"/>
                    </a:cubicBezTo>
                    <a:cubicBezTo>
                      <a:pt x="2" y="37"/>
                      <a:pt x="0" y="35"/>
                      <a:pt x="0" y="33"/>
                    </a:cubicBezTo>
                    <a:cubicBezTo>
                      <a:pt x="0" y="4"/>
                      <a:pt x="0" y="4"/>
                      <a:pt x="0" y="4"/>
                    </a:cubicBezTo>
                    <a:cubicBezTo>
                      <a:pt x="0" y="2"/>
                      <a:pt x="2" y="0"/>
                      <a:pt x="4" y="0"/>
                    </a:cubicBezTo>
                    <a:cubicBezTo>
                      <a:pt x="89" y="0"/>
                      <a:pt x="89" y="0"/>
                      <a:pt x="89" y="0"/>
                    </a:cubicBezTo>
                    <a:cubicBezTo>
                      <a:pt x="91" y="0"/>
                      <a:pt x="93" y="2"/>
                      <a:pt x="93" y="4"/>
                    </a:cubicBezTo>
                    <a:cubicBezTo>
                      <a:pt x="93" y="33"/>
                      <a:pt x="93" y="33"/>
                      <a:pt x="93" y="33"/>
                    </a:cubicBezTo>
                    <a:cubicBezTo>
                      <a:pt x="93" y="35"/>
                      <a:pt x="91" y="37"/>
                      <a:pt x="89" y="37"/>
                    </a:cubicBezTo>
                    <a:close/>
                    <a:moveTo>
                      <a:pt x="8" y="29"/>
                    </a:moveTo>
                    <a:cubicBezTo>
                      <a:pt x="85" y="29"/>
                      <a:pt x="85" y="29"/>
                      <a:pt x="85" y="29"/>
                    </a:cubicBezTo>
                    <a:cubicBezTo>
                      <a:pt x="85" y="8"/>
                      <a:pt x="85" y="8"/>
                      <a:pt x="85" y="8"/>
                    </a:cubicBezTo>
                    <a:cubicBezTo>
                      <a:pt x="8" y="8"/>
                      <a:pt x="8" y="8"/>
                      <a:pt x="8" y="8"/>
                    </a:cubicBezTo>
                    <a:lnTo>
                      <a:pt x="8"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52" name="图形"/>
              <p:cNvSpPr>
                <a:spLocks noEditPoints="1"/>
              </p:cNvSpPr>
              <p:nvPr>
                <p:custDataLst>
                  <p:tags r:id="rId24"/>
                </p:custDataLst>
              </p:nvPr>
            </p:nvSpPr>
            <p:spPr bwMode="auto">
              <a:xfrm>
                <a:off x="7808" y="6337"/>
                <a:ext cx="229" cy="199"/>
              </a:xfrm>
              <a:custGeom>
                <a:avLst/>
                <a:gdLst>
                  <a:gd name="T0" fmla="*/ 89 w 93"/>
                  <a:gd name="T1" fmla="*/ 0 h 81"/>
                  <a:gd name="T2" fmla="*/ 4 w 93"/>
                  <a:gd name="T3" fmla="*/ 0 h 81"/>
                  <a:gd name="T4" fmla="*/ 0 w 93"/>
                  <a:gd name="T5" fmla="*/ 4 h 81"/>
                  <a:gd name="T6" fmla="*/ 0 w 93"/>
                  <a:gd name="T7" fmla="*/ 77 h 81"/>
                  <a:gd name="T8" fmla="*/ 4 w 93"/>
                  <a:gd name="T9" fmla="*/ 81 h 81"/>
                  <a:gd name="T10" fmla="*/ 89 w 93"/>
                  <a:gd name="T11" fmla="*/ 81 h 81"/>
                  <a:gd name="T12" fmla="*/ 93 w 93"/>
                  <a:gd name="T13" fmla="*/ 77 h 81"/>
                  <a:gd name="T14" fmla="*/ 93 w 93"/>
                  <a:gd name="T15" fmla="*/ 4 h 81"/>
                  <a:gd name="T16" fmla="*/ 89 w 93"/>
                  <a:gd name="T17" fmla="*/ 0 h 81"/>
                  <a:gd name="T18" fmla="*/ 69 w 93"/>
                  <a:gd name="T19" fmla="*/ 63 h 81"/>
                  <a:gd name="T20" fmla="*/ 24 w 93"/>
                  <a:gd name="T21" fmla="*/ 63 h 81"/>
                  <a:gd name="T22" fmla="*/ 20 w 93"/>
                  <a:gd name="T23" fmla="*/ 59 h 81"/>
                  <a:gd name="T24" fmla="*/ 24 w 93"/>
                  <a:gd name="T25" fmla="*/ 55 h 81"/>
                  <a:gd name="T26" fmla="*/ 69 w 93"/>
                  <a:gd name="T27" fmla="*/ 55 h 81"/>
                  <a:gd name="T28" fmla="*/ 73 w 93"/>
                  <a:gd name="T29" fmla="*/ 59 h 81"/>
                  <a:gd name="T30" fmla="*/ 69 w 93"/>
                  <a:gd name="T31" fmla="*/ 63 h 81"/>
                  <a:gd name="T32" fmla="*/ 69 w 93"/>
                  <a:gd name="T33" fmla="*/ 44 h 81"/>
                  <a:gd name="T34" fmla="*/ 24 w 93"/>
                  <a:gd name="T35" fmla="*/ 44 h 81"/>
                  <a:gd name="T36" fmla="*/ 20 w 93"/>
                  <a:gd name="T37" fmla="*/ 40 h 81"/>
                  <a:gd name="T38" fmla="*/ 24 w 93"/>
                  <a:gd name="T39" fmla="*/ 36 h 81"/>
                  <a:gd name="T40" fmla="*/ 69 w 93"/>
                  <a:gd name="T41" fmla="*/ 36 h 81"/>
                  <a:gd name="T42" fmla="*/ 73 w 93"/>
                  <a:gd name="T43" fmla="*/ 40 h 81"/>
                  <a:gd name="T44" fmla="*/ 69 w 93"/>
                  <a:gd name="T45" fmla="*/ 44 h 81"/>
                  <a:gd name="T46" fmla="*/ 69 w 93"/>
                  <a:gd name="T47" fmla="*/ 26 h 81"/>
                  <a:gd name="T48" fmla="*/ 24 w 93"/>
                  <a:gd name="T49" fmla="*/ 26 h 81"/>
                  <a:gd name="T50" fmla="*/ 20 w 93"/>
                  <a:gd name="T51" fmla="*/ 22 h 81"/>
                  <a:gd name="T52" fmla="*/ 24 w 93"/>
                  <a:gd name="T53" fmla="*/ 18 h 81"/>
                  <a:gd name="T54" fmla="*/ 69 w 93"/>
                  <a:gd name="T55" fmla="*/ 18 h 81"/>
                  <a:gd name="T56" fmla="*/ 73 w 93"/>
                  <a:gd name="T57" fmla="*/ 22 h 81"/>
                  <a:gd name="T58" fmla="*/ 69 w 93"/>
                  <a:gd name="T59" fmla="*/ 2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3" h="81">
                    <a:moveTo>
                      <a:pt x="89" y="0"/>
                    </a:moveTo>
                    <a:cubicBezTo>
                      <a:pt x="4" y="0"/>
                      <a:pt x="4" y="0"/>
                      <a:pt x="4" y="0"/>
                    </a:cubicBezTo>
                    <a:cubicBezTo>
                      <a:pt x="2" y="0"/>
                      <a:pt x="0" y="2"/>
                      <a:pt x="0" y="4"/>
                    </a:cubicBezTo>
                    <a:cubicBezTo>
                      <a:pt x="0" y="77"/>
                      <a:pt x="0" y="77"/>
                      <a:pt x="0" y="77"/>
                    </a:cubicBezTo>
                    <a:cubicBezTo>
                      <a:pt x="0" y="79"/>
                      <a:pt x="2" y="81"/>
                      <a:pt x="4" y="81"/>
                    </a:cubicBezTo>
                    <a:cubicBezTo>
                      <a:pt x="89" y="81"/>
                      <a:pt x="89" y="81"/>
                      <a:pt x="89" y="81"/>
                    </a:cubicBezTo>
                    <a:cubicBezTo>
                      <a:pt x="91" y="81"/>
                      <a:pt x="93" y="79"/>
                      <a:pt x="93" y="77"/>
                    </a:cubicBezTo>
                    <a:cubicBezTo>
                      <a:pt x="93" y="4"/>
                      <a:pt x="93" y="4"/>
                      <a:pt x="93" y="4"/>
                    </a:cubicBezTo>
                    <a:cubicBezTo>
                      <a:pt x="93" y="2"/>
                      <a:pt x="91" y="0"/>
                      <a:pt x="89" y="0"/>
                    </a:cubicBezTo>
                    <a:close/>
                    <a:moveTo>
                      <a:pt x="69" y="63"/>
                    </a:moveTo>
                    <a:cubicBezTo>
                      <a:pt x="24" y="63"/>
                      <a:pt x="24" y="63"/>
                      <a:pt x="24" y="63"/>
                    </a:cubicBezTo>
                    <a:cubicBezTo>
                      <a:pt x="22" y="63"/>
                      <a:pt x="20" y="61"/>
                      <a:pt x="20" y="59"/>
                    </a:cubicBezTo>
                    <a:cubicBezTo>
                      <a:pt x="20" y="57"/>
                      <a:pt x="22" y="55"/>
                      <a:pt x="24" y="55"/>
                    </a:cubicBezTo>
                    <a:cubicBezTo>
                      <a:pt x="69" y="55"/>
                      <a:pt x="69" y="55"/>
                      <a:pt x="69" y="55"/>
                    </a:cubicBezTo>
                    <a:cubicBezTo>
                      <a:pt x="71" y="55"/>
                      <a:pt x="73" y="57"/>
                      <a:pt x="73" y="59"/>
                    </a:cubicBezTo>
                    <a:cubicBezTo>
                      <a:pt x="73" y="61"/>
                      <a:pt x="71" y="63"/>
                      <a:pt x="69" y="63"/>
                    </a:cubicBezTo>
                    <a:close/>
                    <a:moveTo>
                      <a:pt x="69" y="44"/>
                    </a:moveTo>
                    <a:cubicBezTo>
                      <a:pt x="24" y="44"/>
                      <a:pt x="24" y="44"/>
                      <a:pt x="24" y="44"/>
                    </a:cubicBezTo>
                    <a:cubicBezTo>
                      <a:pt x="22" y="44"/>
                      <a:pt x="20" y="43"/>
                      <a:pt x="20" y="40"/>
                    </a:cubicBezTo>
                    <a:cubicBezTo>
                      <a:pt x="20" y="38"/>
                      <a:pt x="22" y="36"/>
                      <a:pt x="24" y="36"/>
                    </a:cubicBezTo>
                    <a:cubicBezTo>
                      <a:pt x="69" y="36"/>
                      <a:pt x="69" y="36"/>
                      <a:pt x="69" y="36"/>
                    </a:cubicBezTo>
                    <a:cubicBezTo>
                      <a:pt x="71" y="36"/>
                      <a:pt x="73" y="38"/>
                      <a:pt x="73" y="40"/>
                    </a:cubicBezTo>
                    <a:cubicBezTo>
                      <a:pt x="73" y="43"/>
                      <a:pt x="71" y="44"/>
                      <a:pt x="69" y="44"/>
                    </a:cubicBezTo>
                    <a:close/>
                    <a:moveTo>
                      <a:pt x="69" y="26"/>
                    </a:moveTo>
                    <a:cubicBezTo>
                      <a:pt x="24" y="26"/>
                      <a:pt x="24" y="26"/>
                      <a:pt x="24" y="26"/>
                    </a:cubicBezTo>
                    <a:cubicBezTo>
                      <a:pt x="22" y="26"/>
                      <a:pt x="20" y="24"/>
                      <a:pt x="20" y="22"/>
                    </a:cubicBezTo>
                    <a:cubicBezTo>
                      <a:pt x="20" y="20"/>
                      <a:pt x="22" y="18"/>
                      <a:pt x="24" y="18"/>
                    </a:cubicBezTo>
                    <a:cubicBezTo>
                      <a:pt x="69" y="18"/>
                      <a:pt x="69" y="18"/>
                      <a:pt x="69" y="18"/>
                    </a:cubicBezTo>
                    <a:cubicBezTo>
                      <a:pt x="71" y="18"/>
                      <a:pt x="73" y="20"/>
                      <a:pt x="73" y="22"/>
                    </a:cubicBezTo>
                    <a:cubicBezTo>
                      <a:pt x="73" y="24"/>
                      <a:pt x="71" y="26"/>
                      <a:pt x="69" y="26"/>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53" name="图形"/>
              <p:cNvSpPr>
                <a:spLocks noEditPoints="1"/>
              </p:cNvSpPr>
              <p:nvPr>
                <p:custDataLst>
                  <p:tags r:id="rId25"/>
                </p:custDataLst>
              </p:nvPr>
            </p:nvSpPr>
            <p:spPr bwMode="auto">
              <a:xfrm>
                <a:off x="7685" y="6130"/>
                <a:ext cx="479" cy="291"/>
              </a:xfrm>
              <a:custGeom>
                <a:avLst/>
                <a:gdLst>
                  <a:gd name="T0" fmla="*/ 190 w 194"/>
                  <a:gd name="T1" fmla="*/ 16 h 118"/>
                  <a:gd name="T2" fmla="*/ 156 w 194"/>
                  <a:gd name="T3" fmla="*/ 16 h 118"/>
                  <a:gd name="T4" fmla="*/ 156 w 194"/>
                  <a:gd name="T5" fmla="*/ 4 h 118"/>
                  <a:gd name="T6" fmla="*/ 152 w 194"/>
                  <a:gd name="T7" fmla="*/ 0 h 118"/>
                  <a:gd name="T8" fmla="*/ 41 w 194"/>
                  <a:gd name="T9" fmla="*/ 0 h 118"/>
                  <a:gd name="T10" fmla="*/ 37 w 194"/>
                  <a:gd name="T11" fmla="*/ 4 h 118"/>
                  <a:gd name="T12" fmla="*/ 37 w 194"/>
                  <a:gd name="T13" fmla="*/ 16 h 118"/>
                  <a:gd name="T14" fmla="*/ 4 w 194"/>
                  <a:gd name="T15" fmla="*/ 16 h 118"/>
                  <a:gd name="T16" fmla="*/ 0 w 194"/>
                  <a:gd name="T17" fmla="*/ 20 h 118"/>
                  <a:gd name="T18" fmla="*/ 0 w 194"/>
                  <a:gd name="T19" fmla="*/ 114 h 118"/>
                  <a:gd name="T20" fmla="*/ 4 w 194"/>
                  <a:gd name="T21" fmla="*/ 118 h 118"/>
                  <a:gd name="T22" fmla="*/ 41 w 194"/>
                  <a:gd name="T23" fmla="*/ 118 h 118"/>
                  <a:gd name="T24" fmla="*/ 45 w 194"/>
                  <a:gd name="T25" fmla="*/ 114 h 118"/>
                  <a:gd name="T26" fmla="*/ 45 w 194"/>
                  <a:gd name="T27" fmla="*/ 92 h 118"/>
                  <a:gd name="T28" fmla="*/ 148 w 194"/>
                  <a:gd name="T29" fmla="*/ 92 h 118"/>
                  <a:gd name="T30" fmla="*/ 148 w 194"/>
                  <a:gd name="T31" fmla="*/ 114 h 118"/>
                  <a:gd name="T32" fmla="*/ 152 w 194"/>
                  <a:gd name="T33" fmla="*/ 118 h 118"/>
                  <a:gd name="T34" fmla="*/ 190 w 194"/>
                  <a:gd name="T35" fmla="*/ 118 h 118"/>
                  <a:gd name="T36" fmla="*/ 194 w 194"/>
                  <a:gd name="T37" fmla="*/ 114 h 118"/>
                  <a:gd name="T38" fmla="*/ 194 w 194"/>
                  <a:gd name="T39" fmla="*/ 20 h 118"/>
                  <a:gd name="T40" fmla="*/ 190 w 194"/>
                  <a:gd name="T41" fmla="*/ 16 h 118"/>
                  <a:gd name="T42" fmla="*/ 38 w 194"/>
                  <a:gd name="T43" fmla="*/ 47 h 118"/>
                  <a:gd name="T44" fmla="*/ 29 w 194"/>
                  <a:gd name="T45" fmla="*/ 47 h 118"/>
                  <a:gd name="T46" fmla="*/ 25 w 194"/>
                  <a:gd name="T47" fmla="*/ 43 h 118"/>
                  <a:gd name="T48" fmla="*/ 29 w 194"/>
                  <a:gd name="T49" fmla="*/ 39 h 118"/>
                  <a:gd name="T50" fmla="*/ 38 w 194"/>
                  <a:gd name="T51" fmla="*/ 39 h 118"/>
                  <a:gd name="T52" fmla="*/ 42 w 194"/>
                  <a:gd name="T53" fmla="*/ 43 h 118"/>
                  <a:gd name="T54" fmla="*/ 38 w 194"/>
                  <a:gd name="T55" fmla="*/ 47 h 118"/>
                  <a:gd name="T56" fmla="*/ 68 w 194"/>
                  <a:gd name="T57" fmla="*/ 47 h 118"/>
                  <a:gd name="T58" fmla="*/ 58 w 194"/>
                  <a:gd name="T59" fmla="*/ 47 h 118"/>
                  <a:gd name="T60" fmla="*/ 54 w 194"/>
                  <a:gd name="T61" fmla="*/ 43 h 118"/>
                  <a:gd name="T62" fmla="*/ 58 w 194"/>
                  <a:gd name="T63" fmla="*/ 39 h 118"/>
                  <a:gd name="T64" fmla="*/ 68 w 194"/>
                  <a:gd name="T65" fmla="*/ 39 h 118"/>
                  <a:gd name="T66" fmla="*/ 72 w 194"/>
                  <a:gd name="T67" fmla="*/ 43 h 118"/>
                  <a:gd name="T68" fmla="*/ 68 w 194"/>
                  <a:gd name="T69" fmla="*/ 47 h 118"/>
                  <a:gd name="T70" fmla="*/ 97 w 194"/>
                  <a:gd name="T71" fmla="*/ 47 h 118"/>
                  <a:gd name="T72" fmla="*/ 88 w 194"/>
                  <a:gd name="T73" fmla="*/ 47 h 118"/>
                  <a:gd name="T74" fmla="*/ 84 w 194"/>
                  <a:gd name="T75" fmla="*/ 43 h 118"/>
                  <a:gd name="T76" fmla="*/ 88 w 194"/>
                  <a:gd name="T77" fmla="*/ 39 h 118"/>
                  <a:gd name="T78" fmla="*/ 97 w 194"/>
                  <a:gd name="T79" fmla="*/ 39 h 118"/>
                  <a:gd name="T80" fmla="*/ 101 w 194"/>
                  <a:gd name="T81" fmla="*/ 43 h 118"/>
                  <a:gd name="T82" fmla="*/ 97 w 194"/>
                  <a:gd name="T83" fmla="*/ 4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4" h="118">
                    <a:moveTo>
                      <a:pt x="190" y="16"/>
                    </a:moveTo>
                    <a:cubicBezTo>
                      <a:pt x="156" y="16"/>
                      <a:pt x="156" y="16"/>
                      <a:pt x="156" y="16"/>
                    </a:cubicBezTo>
                    <a:cubicBezTo>
                      <a:pt x="156" y="4"/>
                      <a:pt x="156" y="4"/>
                      <a:pt x="156" y="4"/>
                    </a:cubicBezTo>
                    <a:cubicBezTo>
                      <a:pt x="156" y="1"/>
                      <a:pt x="154" y="0"/>
                      <a:pt x="152" y="0"/>
                    </a:cubicBezTo>
                    <a:cubicBezTo>
                      <a:pt x="41" y="0"/>
                      <a:pt x="41" y="0"/>
                      <a:pt x="41" y="0"/>
                    </a:cubicBezTo>
                    <a:cubicBezTo>
                      <a:pt x="39" y="0"/>
                      <a:pt x="37" y="1"/>
                      <a:pt x="37" y="4"/>
                    </a:cubicBezTo>
                    <a:cubicBezTo>
                      <a:pt x="37" y="16"/>
                      <a:pt x="37" y="16"/>
                      <a:pt x="37" y="16"/>
                    </a:cubicBezTo>
                    <a:cubicBezTo>
                      <a:pt x="4" y="16"/>
                      <a:pt x="4" y="16"/>
                      <a:pt x="4" y="16"/>
                    </a:cubicBezTo>
                    <a:cubicBezTo>
                      <a:pt x="1" y="16"/>
                      <a:pt x="0" y="18"/>
                      <a:pt x="0" y="20"/>
                    </a:cubicBezTo>
                    <a:cubicBezTo>
                      <a:pt x="0" y="114"/>
                      <a:pt x="0" y="114"/>
                      <a:pt x="0" y="114"/>
                    </a:cubicBezTo>
                    <a:cubicBezTo>
                      <a:pt x="0" y="116"/>
                      <a:pt x="1" y="118"/>
                      <a:pt x="4" y="118"/>
                    </a:cubicBezTo>
                    <a:cubicBezTo>
                      <a:pt x="41" y="118"/>
                      <a:pt x="41" y="118"/>
                      <a:pt x="41" y="118"/>
                    </a:cubicBezTo>
                    <a:cubicBezTo>
                      <a:pt x="44" y="118"/>
                      <a:pt x="45" y="116"/>
                      <a:pt x="45" y="114"/>
                    </a:cubicBezTo>
                    <a:cubicBezTo>
                      <a:pt x="45" y="92"/>
                      <a:pt x="45" y="92"/>
                      <a:pt x="45" y="92"/>
                    </a:cubicBezTo>
                    <a:cubicBezTo>
                      <a:pt x="148" y="92"/>
                      <a:pt x="148" y="92"/>
                      <a:pt x="148" y="92"/>
                    </a:cubicBezTo>
                    <a:cubicBezTo>
                      <a:pt x="148" y="114"/>
                      <a:pt x="148" y="114"/>
                      <a:pt x="148" y="114"/>
                    </a:cubicBezTo>
                    <a:cubicBezTo>
                      <a:pt x="148" y="116"/>
                      <a:pt x="149" y="118"/>
                      <a:pt x="152" y="118"/>
                    </a:cubicBezTo>
                    <a:cubicBezTo>
                      <a:pt x="190" y="118"/>
                      <a:pt x="190" y="118"/>
                      <a:pt x="190" y="118"/>
                    </a:cubicBezTo>
                    <a:cubicBezTo>
                      <a:pt x="192" y="118"/>
                      <a:pt x="194" y="116"/>
                      <a:pt x="194" y="114"/>
                    </a:cubicBezTo>
                    <a:cubicBezTo>
                      <a:pt x="194" y="20"/>
                      <a:pt x="194" y="20"/>
                      <a:pt x="194" y="20"/>
                    </a:cubicBezTo>
                    <a:cubicBezTo>
                      <a:pt x="194" y="18"/>
                      <a:pt x="192" y="16"/>
                      <a:pt x="190" y="16"/>
                    </a:cubicBezTo>
                    <a:close/>
                    <a:moveTo>
                      <a:pt x="38" y="47"/>
                    </a:moveTo>
                    <a:cubicBezTo>
                      <a:pt x="29" y="47"/>
                      <a:pt x="29" y="47"/>
                      <a:pt x="29" y="47"/>
                    </a:cubicBezTo>
                    <a:cubicBezTo>
                      <a:pt x="27" y="47"/>
                      <a:pt x="25" y="46"/>
                      <a:pt x="25" y="43"/>
                    </a:cubicBezTo>
                    <a:cubicBezTo>
                      <a:pt x="25" y="41"/>
                      <a:pt x="27" y="39"/>
                      <a:pt x="29" y="39"/>
                    </a:cubicBezTo>
                    <a:cubicBezTo>
                      <a:pt x="38" y="39"/>
                      <a:pt x="38" y="39"/>
                      <a:pt x="38" y="39"/>
                    </a:cubicBezTo>
                    <a:cubicBezTo>
                      <a:pt x="40" y="39"/>
                      <a:pt x="42" y="41"/>
                      <a:pt x="42" y="43"/>
                    </a:cubicBezTo>
                    <a:cubicBezTo>
                      <a:pt x="42" y="46"/>
                      <a:pt x="40" y="47"/>
                      <a:pt x="38" y="47"/>
                    </a:cubicBezTo>
                    <a:close/>
                    <a:moveTo>
                      <a:pt x="68" y="47"/>
                    </a:moveTo>
                    <a:cubicBezTo>
                      <a:pt x="58" y="47"/>
                      <a:pt x="58" y="47"/>
                      <a:pt x="58" y="47"/>
                    </a:cubicBezTo>
                    <a:cubicBezTo>
                      <a:pt x="56" y="47"/>
                      <a:pt x="54" y="46"/>
                      <a:pt x="54" y="43"/>
                    </a:cubicBezTo>
                    <a:cubicBezTo>
                      <a:pt x="54" y="41"/>
                      <a:pt x="56" y="39"/>
                      <a:pt x="58" y="39"/>
                    </a:cubicBezTo>
                    <a:cubicBezTo>
                      <a:pt x="68" y="39"/>
                      <a:pt x="68" y="39"/>
                      <a:pt x="68" y="39"/>
                    </a:cubicBezTo>
                    <a:cubicBezTo>
                      <a:pt x="70" y="39"/>
                      <a:pt x="72" y="41"/>
                      <a:pt x="72" y="43"/>
                    </a:cubicBezTo>
                    <a:cubicBezTo>
                      <a:pt x="72" y="46"/>
                      <a:pt x="70" y="47"/>
                      <a:pt x="68" y="47"/>
                    </a:cubicBezTo>
                    <a:close/>
                    <a:moveTo>
                      <a:pt x="97" y="47"/>
                    </a:moveTo>
                    <a:cubicBezTo>
                      <a:pt x="88" y="47"/>
                      <a:pt x="88" y="47"/>
                      <a:pt x="88" y="47"/>
                    </a:cubicBezTo>
                    <a:cubicBezTo>
                      <a:pt x="86" y="47"/>
                      <a:pt x="84" y="46"/>
                      <a:pt x="84" y="43"/>
                    </a:cubicBezTo>
                    <a:cubicBezTo>
                      <a:pt x="84" y="41"/>
                      <a:pt x="86" y="39"/>
                      <a:pt x="88" y="39"/>
                    </a:cubicBezTo>
                    <a:cubicBezTo>
                      <a:pt x="97" y="39"/>
                      <a:pt x="97" y="39"/>
                      <a:pt x="97" y="39"/>
                    </a:cubicBezTo>
                    <a:cubicBezTo>
                      <a:pt x="99" y="39"/>
                      <a:pt x="101" y="41"/>
                      <a:pt x="101" y="43"/>
                    </a:cubicBezTo>
                    <a:cubicBezTo>
                      <a:pt x="101" y="46"/>
                      <a:pt x="99" y="47"/>
                      <a:pt x="97" y="4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55" name="图形"/>
              <p:cNvSpPr>
                <a:spLocks noChangeArrowheads="1"/>
              </p:cNvSpPr>
              <p:nvPr>
                <p:custDataLst>
                  <p:tags r:id="rId26"/>
                </p:custDataLst>
              </p:nvPr>
            </p:nvSpPr>
            <p:spPr bwMode="auto">
              <a:xfrm>
                <a:off x="11838" y="6222"/>
                <a:ext cx="282" cy="278"/>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56" name="图形"/>
              <p:cNvSpPr>
                <a:spLocks noChangeArrowheads="1"/>
              </p:cNvSpPr>
              <p:nvPr>
                <p:custDataLst>
                  <p:tags r:id="rId27"/>
                </p:custDataLst>
              </p:nvPr>
            </p:nvSpPr>
            <p:spPr bwMode="auto">
              <a:xfrm>
                <a:off x="11602" y="6458"/>
                <a:ext cx="156" cy="156"/>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57" name="图形"/>
              <p:cNvSpPr>
                <a:spLocks noChangeArrowheads="1"/>
              </p:cNvSpPr>
              <p:nvPr>
                <p:custDataLst>
                  <p:tags r:id="rId28"/>
                </p:custDataLst>
              </p:nvPr>
            </p:nvSpPr>
            <p:spPr bwMode="auto">
              <a:xfrm>
                <a:off x="11498" y="6130"/>
                <a:ext cx="214" cy="214"/>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58" name="图形"/>
              <p:cNvSpPr/>
              <p:nvPr>
                <p:custDataLst>
                  <p:tags r:id="rId29"/>
                </p:custDataLst>
              </p:nvPr>
            </p:nvSpPr>
            <p:spPr bwMode="auto">
              <a:xfrm>
                <a:off x="11792" y="5995"/>
                <a:ext cx="142" cy="140"/>
              </a:xfrm>
              <a:custGeom>
                <a:avLst/>
                <a:gdLst>
                  <a:gd name="T0" fmla="*/ 44 w 44"/>
                  <a:gd name="T1" fmla="*/ 22 h 44"/>
                  <a:gd name="T2" fmla="*/ 22 w 44"/>
                  <a:gd name="T3" fmla="*/ 0 h 44"/>
                  <a:gd name="T4" fmla="*/ 0 w 44"/>
                  <a:gd name="T5" fmla="*/ 22 h 44"/>
                  <a:gd name="T6" fmla="*/ 4 w 44"/>
                  <a:gd name="T7" fmla="*/ 34 h 44"/>
                  <a:gd name="T8" fmla="*/ 22 w 44"/>
                  <a:gd name="T9" fmla="*/ 44 h 44"/>
                  <a:gd name="T10" fmla="*/ 44 w 44"/>
                  <a:gd name="T11" fmla="*/ 22 h 44"/>
                </a:gdLst>
                <a:ahLst/>
                <a:cxnLst>
                  <a:cxn ang="0">
                    <a:pos x="T0" y="T1"/>
                  </a:cxn>
                  <a:cxn ang="0">
                    <a:pos x="T2" y="T3"/>
                  </a:cxn>
                  <a:cxn ang="0">
                    <a:pos x="T4" y="T5"/>
                  </a:cxn>
                  <a:cxn ang="0">
                    <a:pos x="T6" y="T7"/>
                  </a:cxn>
                  <a:cxn ang="0">
                    <a:pos x="T8" y="T9"/>
                  </a:cxn>
                  <a:cxn ang="0">
                    <a:pos x="T10" y="T11"/>
                  </a:cxn>
                </a:cxnLst>
                <a:rect l="0" t="0" r="r" b="b"/>
                <a:pathLst>
                  <a:path w="44" h="44">
                    <a:moveTo>
                      <a:pt x="44" y="22"/>
                    </a:moveTo>
                    <a:cubicBezTo>
                      <a:pt x="44" y="10"/>
                      <a:pt x="34" y="0"/>
                      <a:pt x="22" y="0"/>
                    </a:cubicBezTo>
                    <a:cubicBezTo>
                      <a:pt x="10" y="0"/>
                      <a:pt x="0" y="10"/>
                      <a:pt x="0" y="22"/>
                    </a:cubicBezTo>
                    <a:cubicBezTo>
                      <a:pt x="0" y="26"/>
                      <a:pt x="1" y="30"/>
                      <a:pt x="4" y="34"/>
                    </a:cubicBezTo>
                    <a:cubicBezTo>
                      <a:pt x="8" y="40"/>
                      <a:pt x="15" y="44"/>
                      <a:pt x="22" y="44"/>
                    </a:cubicBezTo>
                    <a:cubicBezTo>
                      <a:pt x="34" y="44"/>
                      <a:pt x="44" y="34"/>
                      <a:pt x="44" y="22"/>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59" name="图形"/>
              <p:cNvSpPr/>
              <p:nvPr>
                <p:custDataLst>
                  <p:tags r:id="rId30"/>
                </p:custDataLst>
              </p:nvPr>
            </p:nvSpPr>
            <p:spPr bwMode="auto">
              <a:xfrm>
                <a:off x="11671" y="6090"/>
                <a:ext cx="167" cy="100"/>
              </a:xfrm>
              <a:custGeom>
                <a:avLst/>
                <a:gdLst>
                  <a:gd name="T0" fmla="*/ 5 w 52"/>
                  <a:gd name="T1" fmla="*/ 31 h 31"/>
                  <a:gd name="T2" fmla="*/ 1 w 52"/>
                  <a:gd name="T3" fmla="*/ 29 h 31"/>
                  <a:gd name="T4" fmla="*/ 3 w 52"/>
                  <a:gd name="T5" fmla="*/ 24 h 31"/>
                  <a:gd name="T6" fmla="*/ 46 w 52"/>
                  <a:gd name="T7" fmla="*/ 1 h 31"/>
                  <a:gd name="T8" fmla="*/ 51 w 52"/>
                  <a:gd name="T9" fmla="*/ 3 h 31"/>
                  <a:gd name="T10" fmla="*/ 49 w 52"/>
                  <a:gd name="T11" fmla="*/ 8 h 31"/>
                  <a:gd name="T12" fmla="*/ 7 w 52"/>
                  <a:gd name="T13" fmla="*/ 31 h 31"/>
                  <a:gd name="T14" fmla="*/ 5 w 52"/>
                  <a:gd name="T15" fmla="*/ 31 h 3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2" h="31">
                    <a:moveTo>
                      <a:pt x="5" y="31"/>
                    </a:moveTo>
                    <a:cubicBezTo>
                      <a:pt x="4" y="31"/>
                      <a:pt x="2" y="30"/>
                      <a:pt x="1" y="29"/>
                    </a:cubicBezTo>
                    <a:cubicBezTo>
                      <a:pt x="0" y="27"/>
                      <a:pt x="1" y="25"/>
                      <a:pt x="3" y="24"/>
                    </a:cubicBezTo>
                    <a:cubicBezTo>
                      <a:pt x="46" y="1"/>
                      <a:pt x="46" y="1"/>
                      <a:pt x="46" y="1"/>
                    </a:cubicBezTo>
                    <a:cubicBezTo>
                      <a:pt x="48" y="0"/>
                      <a:pt x="50" y="1"/>
                      <a:pt x="51" y="3"/>
                    </a:cubicBezTo>
                    <a:cubicBezTo>
                      <a:pt x="52" y="5"/>
                      <a:pt x="51" y="7"/>
                      <a:pt x="49" y="8"/>
                    </a:cubicBezTo>
                    <a:cubicBezTo>
                      <a:pt x="7" y="31"/>
                      <a:pt x="7" y="31"/>
                      <a:pt x="7" y="31"/>
                    </a:cubicBezTo>
                    <a:cubicBezTo>
                      <a:pt x="6" y="31"/>
                      <a:pt x="6" y="31"/>
                      <a:pt x="5" y="31"/>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60" name="图形"/>
              <p:cNvSpPr/>
              <p:nvPr>
                <p:custDataLst>
                  <p:tags r:id="rId31"/>
                </p:custDataLst>
              </p:nvPr>
            </p:nvSpPr>
            <p:spPr bwMode="auto">
              <a:xfrm>
                <a:off x="11674" y="6279"/>
                <a:ext cx="189" cy="65"/>
              </a:xfrm>
              <a:custGeom>
                <a:avLst/>
                <a:gdLst>
                  <a:gd name="T0" fmla="*/ 55 w 59"/>
                  <a:gd name="T1" fmla="*/ 20 h 20"/>
                  <a:gd name="T2" fmla="*/ 54 w 59"/>
                  <a:gd name="T3" fmla="*/ 20 h 20"/>
                  <a:gd name="T4" fmla="*/ 3 w 59"/>
                  <a:gd name="T5" fmla="*/ 8 h 20"/>
                  <a:gd name="T6" fmla="*/ 0 w 59"/>
                  <a:gd name="T7" fmla="*/ 3 h 20"/>
                  <a:gd name="T8" fmla="*/ 5 w 59"/>
                  <a:gd name="T9" fmla="*/ 0 h 20"/>
                  <a:gd name="T10" fmla="*/ 56 w 59"/>
                  <a:gd name="T11" fmla="*/ 12 h 20"/>
                  <a:gd name="T12" fmla="*/ 59 w 59"/>
                  <a:gd name="T13" fmla="*/ 17 h 20"/>
                  <a:gd name="T14" fmla="*/ 55 w 59"/>
                  <a:gd name="T15" fmla="*/ 20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20">
                    <a:moveTo>
                      <a:pt x="55" y="20"/>
                    </a:moveTo>
                    <a:cubicBezTo>
                      <a:pt x="55" y="20"/>
                      <a:pt x="54" y="20"/>
                      <a:pt x="54" y="20"/>
                    </a:cubicBezTo>
                    <a:cubicBezTo>
                      <a:pt x="3" y="8"/>
                      <a:pt x="3" y="8"/>
                      <a:pt x="3" y="8"/>
                    </a:cubicBezTo>
                    <a:cubicBezTo>
                      <a:pt x="1" y="8"/>
                      <a:pt x="0" y="6"/>
                      <a:pt x="0" y="3"/>
                    </a:cubicBezTo>
                    <a:cubicBezTo>
                      <a:pt x="1" y="1"/>
                      <a:pt x="3" y="0"/>
                      <a:pt x="5" y="0"/>
                    </a:cubicBezTo>
                    <a:cubicBezTo>
                      <a:pt x="56" y="12"/>
                      <a:pt x="56" y="12"/>
                      <a:pt x="56" y="12"/>
                    </a:cubicBezTo>
                    <a:cubicBezTo>
                      <a:pt x="58" y="12"/>
                      <a:pt x="59" y="14"/>
                      <a:pt x="59" y="17"/>
                    </a:cubicBezTo>
                    <a:cubicBezTo>
                      <a:pt x="59" y="18"/>
                      <a:pt x="57" y="20"/>
                      <a:pt x="55" y="2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61" name="图形"/>
              <p:cNvSpPr/>
              <p:nvPr>
                <p:custDataLst>
                  <p:tags r:id="rId32"/>
                </p:custDataLst>
              </p:nvPr>
            </p:nvSpPr>
            <p:spPr bwMode="auto">
              <a:xfrm>
                <a:off x="11729" y="6426"/>
                <a:ext cx="154" cy="96"/>
              </a:xfrm>
              <a:custGeom>
                <a:avLst/>
                <a:gdLst>
                  <a:gd name="T0" fmla="*/ 5 w 48"/>
                  <a:gd name="T1" fmla="*/ 30 h 30"/>
                  <a:gd name="T2" fmla="*/ 1 w 48"/>
                  <a:gd name="T3" fmla="*/ 28 h 30"/>
                  <a:gd name="T4" fmla="*/ 3 w 48"/>
                  <a:gd name="T5" fmla="*/ 22 h 30"/>
                  <a:gd name="T6" fmla="*/ 41 w 48"/>
                  <a:gd name="T7" fmla="*/ 1 h 30"/>
                  <a:gd name="T8" fmla="*/ 46 w 48"/>
                  <a:gd name="T9" fmla="*/ 3 h 30"/>
                  <a:gd name="T10" fmla="*/ 45 w 48"/>
                  <a:gd name="T11" fmla="*/ 8 h 30"/>
                  <a:gd name="T12" fmla="*/ 6 w 48"/>
                  <a:gd name="T13" fmla="*/ 29 h 30"/>
                  <a:gd name="T14" fmla="*/ 5 w 48"/>
                  <a:gd name="T15" fmla="*/ 30 h 3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 h="30">
                    <a:moveTo>
                      <a:pt x="5" y="30"/>
                    </a:moveTo>
                    <a:cubicBezTo>
                      <a:pt x="3" y="30"/>
                      <a:pt x="2" y="29"/>
                      <a:pt x="1" y="28"/>
                    </a:cubicBezTo>
                    <a:cubicBezTo>
                      <a:pt x="0" y="26"/>
                      <a:pt x="1" y="23"/>
                      <a:pt x="3" y="22"/>
                    </a:cubicBezTo>
                    <a:cubicBezTo>
                      <a:pt x="41" y="1"/>
                      <a:pt x="41" y="1"/>
                      <a:pt x="41" y="1"/>
                    </a:cubicBezTo>
                    <a:cubicBezTo>
                      <a:pt x="43" y="0"/>
                      <a:pt x="45" y="1"/>
                      <a:pt x="46" y="3"/>
                    </a:cubicBezTo>
                    <a:cubicBezTo>
                      <a:pt x="48" y="5"/>
                      <a:pt x="47" y="7"/>
                      <a:pt x="45" y="8"/>
                    </a:cubicBezTo>
                    <a:cubicBezTo>
                      <a:pt x="6" y="29"/>
                      <a:pt x="6" y="29"/>
                      <a:pt x="6" y="29"/>
                    </a:cubicBezTo>
                    <a:cubicBezTo>
                      <a:pt x="6" y="30"/>
                      <a:pt x="5" y="30"/>
                      <a:pt x="5" y="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63" name="图形"/>
              <p:cNvSpPr>
                <a:spLocks noEditPoints="1"/>
              </p:cNvSpPr>
              <p:nvPr>
                <p:custDataLst>
                  <p:tags r:id="rId33"/>
                </p:custDataLst>
              </p:nvPr>
            </p:nvSpPr>
            <p:spPr bwMode="auto">
              <a:xfrm>
                <a:off x="11510" y="4086"/>
                <a:ext cx="516" cy="620"/>
              </a:xfrm>
              <a:custGeom>
                <a:avLst/>
                <a:gdLst>
                  <a:gd name="T0" fmla="*/ 138 w 161"/>
                  <a:gd name="T1" fmla="*/ 141 h 194"/>
                  <a:gd name="T2" fmla="*/ 140 w 161"/>
                  <a:gd name="T3" fmla="*/ 137 h 194"/>
                  <a:gd name="T4" fmla="*/ 143 w 161"/>
                  <a:gd name="T5" fmla="*/ 133 h 194"/>
                  <a:gd name="T6" fmla="*/ 161 w 161"/>
                  <a:gd name="T7" fmla="*/ 81 h 194"/>
                  <a:gd name="T8" fmla="*/ 83 w 161"/>
                  <a:gd name="T9" fmla="*/ 0 h 194"/>
                  <a:gd name="T10" fmla="*/ 23 w 161"/>
                  <a:gd name="T11" fmla="*/ 30 h 194"/>
                  <a:gd name="T12" fmla="*/ 22 w 161"/>
                  <a:gd name="T13" fmla="*/ 32 h 194"/>
                  <a:gd name="T14" fmla="*/ 21 w 161"/>
                  <a:gd name="T15" fmla="*/ 33 h 194"/>
                  <a:gd name="T16" fmla="*/ 11 w 161"/>
                  <a:gd name="T17" fmla="*/ 59 h 194"/>
                  <a:gd name="T18" fmla="*/ 11 w 161"/>
                  <a:gd name="T19" fmla="*/ 63 h 194"/>
                  <a:gd name="T20" fmla="*/ 11 w 161"/>
                  <a:gd name="T21" fmla="*/ 66 h 194"/>
                  <a:gd name="T22" fmla="*/ 11 w 161"/>
                  <a:gd name="T23" fmla="*/ 73 h 194"/>
                  <a:gd name="T24" fmla="*/ 12 w 161"/>
                  <a:gd name="T25" fmla="*/ 79 h 194"/>
                  <a:gd name="T26" fmla="*/ 13 w 161"/>
                  <a:gd name="T27" fmla="*/ 81 h 194"/>
                  <a:gd name="T28" fmla="*/ 11 w 161"/>
                  <a:gd name="T29" fmla="*/ 96 h 194"/>
                  <a:gd name="T30" fmla="*/ 10 w 161"/>
                  <a:gd name="T31" fmla="*/ 99 h 194"/>
                  <a:gd name="T32" fmla="*/ 6 w 161"/>
                  <a:gd name="T33" fmla="*/ 111 h 194"/>
                  <a:gd name="T34" fmla="*/ 4 w 161"/>
                  <a:gd name="T35" fmla="*/ 113 h 194"/>
                  <a:gd name="T36" fmla="*/ 1 w 161"/>
                  <a:gd name="T37" fmla="*/ 123 h 194"/>
                  <a:gd name="T38" fmla="*/ 5 w 161"/>
                  <a:gd name="T39" fmla="*/ 128 h 194"/>
                  <a:gd name="T40" fmla="*/ 9 w 161"/>
                  <a:gd name="T41" fmla="*/ 129 h 194"/>
                  <a:gd name="T42" fmla="*/ 12 w 161"/>
                  <a:gd name="T43" fmla="*/ 130 h 194"/>
                  <a:gd name="T44" fmla="*/ 11 w 161"/>
                  <a:gd name="T45" fmla="*/ 131 h 194"/>
                  <a:gd name="T46" fmla="*/ 12 w 161"/>
                  <a:gd name="T47" fmla="*/ 136 h 194"/>
                  <a:gd name="T48" fmla="*/ 14 w 161"/>
                  <a:gd name="T49" fmla="*/ 139 h 194"/>
                  <a:gd name="T50" fmla="*/ 15 w 161"/>
                  <a:gd name="T51" fmla="*/ 147 h 194"/>
                  <a:gd name="T52" fmla="*/ 16 w 161"/>
                  <a:gd name="T53" fmla="*/ 149 h 194"/>
                  <a:gd name="T54" fmla="*/ 16 w 161"/>
                  <a:gd name="T55" fmla="*/ 154 h 194"/>
                  <a:gd name="T56" fmla="*/ 16 w 161"/>
                  <a:gd name="T57" fmla="*/ 164 h 194"/>
                  <a:gd name="T58" fmla="*/ 33 w 161"/>
                  <a:gd name="T59" fmla="*/ 172 h 194"/>
                  <a:gd name="T60" fmla="*/ 36 w 161"/>
                  <a:gd name="T61" fmla="*/ 172 h 194"/>
                  <a:gd name="T62" fmla="*/ 47 w 161"/>
                  <a:gd name="T63" fmla="*/ 172 h 194"/>
                  <a:gd name="T64" fmla="*/ 53 w 161"/>
                  <a:gd name="T65" fmla="*/ 172 h 194"/>
                  <a:gd name="T66" fmla="*/ 57 w 161"/>
                  <a:gd name="T67" fmla="*/ 172 h 194"/>
                  <a:gd name="T68" fmla="*/ 66 w 161"/>
                  <a:gd name="T69" fmla="*/ 192 h 194"/>
                  <a:gd name="T70" fmla="*/ 69 w 161"/>
                  <a:gd name="T71" fmla="*/ 194 h 194"/>
                  <a:gd name="T72" fmla="*/ 153 w 161"/>
                  <a:gd name="T73" fmla="*/ 194 h 194"/>
                  <a:gd name="T74" fmla="*/ 156 w 161"/>
                  <a:gd name="T75" fmla="*/ 192 h 194"/>
                  <a:gd name="T76" fmla="*/ 156 w 161"/>
                  <a:gd name="T77" fmla="*/ 187 h 194"/>
                  <a:gd name="T78" fmla="*/ 138 w 161"/>
                  <a:gd name="T79" fmla="*/ 141 h 194"/>
                  <a:gd name="T80" fmla="*/ 84 w 161"/>
                  <a:gd name="T81" fmla="*/ 130 h 194"/>
                  <a:gd name="T82" fmla="*/ 33 w 161"/>
                  <a:gd name="T83" fmla="*/ 79 h 194"/>
                  <a:gd name="T84" fmla="*/ 84 w 161"/>
                  <a:gd name="T85" fmla="*/ 28 h 194"/>
                  <a:gd name="T86" fmla="*/ 135 w 161"/>
                  <a:gd name="T87" fmla="*/ 79 h 194"/>
                  <a:gd name="T88" fmla="*/ 84 w 161"/>
                  <a:gd name="T89" fmla="*/ 130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1" h="194">
                    <a:moveTo>
                      <a:pt x="138" y="141"/>
                    </a:moveTo>
                    <a:cubicBezTo>
                      <a:pt x="138" y="139"/>
                      <a:pt x="139" y="138"/>
                      <a:pt x="140" y="137"/>
                    </a:cubicBezTo>
                    <a:cubicBezTo>
                      <a:pt x="141" y="136"/>
                      <a:pt x="142" y="134"/>
                      <a:pt x="143" y="133"/>
                    </a:cubicBezTo>
                    <a:cubicBezTo>
                      <a:pt x="154" y="118"/>
                      <a:pt x="161" y="100"/>
                      <a:pt x="161" y="81"/>
                    </a:cubicBezTo>
                    <a:cubicBezTo>
                      <a:pt x="161" y="36"/>
                      <a:pt x="126" y="0"/>
                      <a:pt x="83" y="0"/>
                    </a:cubicBezTo>
                    <a:cubicBezTo>
                      <a:pt x="60" y="0"/>
                      <a:pt x="38" y="11"/>
                      <a:pt x="23" y="30"/>
                    </a:cubicBezTo>
                    <a:cubicBezTo>
                      <a:pt x="23" y="30"/>
                      <a:pt x="22" y="31"/>
                      <a:pt x="22" y="32"/>
                    </a:cubicBezTo>
                    <a:cubicBezTo>
                      <a:pt x="21" y="32"/>
                      <a:pt x="21" y="33"/>
                      <a:pt x="21" y="33"/>
                    </a:cubicBezTo>
                    <a:cubicBezTo>
                      <a:pt x="17" y="39"/>
                      <a:pt x="11" y="54"/>
                      <a:pt x="11" y="59"/>
                    </a:cubicBezTo>
                    <a:cubicBezTo>
                      <a:pt x="11" y="60"/>
                      <a:pt x="11" y="62"/>
                      <a:pt x="11" y="63"/>
                    </a:cubicBezTo>
                    <a:cubicBezTo>
                      <a:pt x="11" y="64"/>
                      <a:pt x="11" y="65"/>
                      <a:pt x="11" y="66"/>
                    </a:cubicBezTo>
                    <a:cubicBezTo>
                      <a:pt x="11" y="68"/>
                      <a:pt x="11" y="71"/>
                      <a:pt x="11" y="73"/>
                    </a:cubicBezTo>
                    <a:cubicBezTo>
                      <a:pt x="11" y="75"/>
                      <a:pt x="12" y="77"/>
                      <a:pt x="12" y="79"/>
                    </a:cubicBezTo>
                    <a:cubicBezTo>
                      <a:pt x="13" y="79"/>
                      <a:pt x="13" y="80"/>
                      <a:pt x="13" y="81"/>
                    </a:cubicBezTo>
                    <a:cubicBezTo>
                      <a:pt x="14" y="86"/>
                      <a:pt x="13" y="90"/>
                      <a:pt x="11" y="96"/>
                    </a:cubicBezTo>
                    <a:cubicBezTo>
                      <a:pt x="10" y="99"/>
                      <a:pt x="10" y="99"/>
                      <a:pt x="10" y="99"/>
                    </a:cubicBezTo>
                    <a:cubicBezTo>
                      <a:pt x="9" y="103"/>
                      <a:pt x="7" y="107"/>
                      <a:pt x="6" y="111"/>
                    </a:cubicBezTo>
                    <a:cubicBezTo>
                      <a:pt x="6" y="111"/>
                      <a:pt x="5" y="112"/>
                      <a:pt x="4" y="113"/>
                    </a:cubicBezTo>
                    <a:cubicBezTo>
                      <a:pt x="3" y="116"/>
                      <a:pt x="0" y="119"/>
                      <a:pt x="1" y="123"/>
                    </a:cubicBezTo>
                    <a:cubicBezTo>
                      <a:pt x="1" y="124"/>
                      <a:pt x="2" y="126"/>
                      <a:pt x="5" y="128"/>
                    </a:cubicBezTo>
                    <a:cubicBezTo>
                      <a:pt x="6" y="129"/>
                      <a:pt x="8" y="129"/>
                      <a:pt x="9" y="129"/>
                    </a:cubicBezTo>
                    <a:cubicBezTo>
                      <a:pt x="10" y="130"/>
                      <a:pt x="11" y="130"/>
                      <a:pt x="12" y="130"/>
                    </a:cubicBezTo>
                    <a:cubicBezTo>
                      <a:pt x="12" y="130"/>
                      <a:pt x="11" y="131"/>
                      <a:pt x="11" y="131"/>
                    </a:cubicBezTo>
                    <a:cubicBezTo>
                      <a:pt x="11" y="133"/>
                      <a:pt x="11" y="134"/>
                      <a:pt x="12" y="136"/>
                    </a:cubicBezTo>
                    <a:cubicBezTo>
                      <a:pt x="12" y="138"/>
                      <a:pt x="13" y="139"/>
                      <a:pt x="14" y="139"/>
                    </a:cubicBezTo>
                    <a:cubicBezTo>
                      <a:pt x="12" y="143"/>
                      <a:pt x="13" y="144"/>
                      <a:pt x="15" y="147"/>
                    </a:cubicBezTo>
                    <a:cubicBezTo>
                      <a:pt x="15" y="148"/>
                      <a:pt x="15" y="148"/>
                      <a:pt x="16" y="149"/>
                    </a:cubicBezTo>
                    <a:cubicBezTo>
                      <a:pt x="17" y="150"/>
                      <a:pt x="16" y="151"/>
                      <a:pt x="16" y="154"/>
                    </a:cubicBezTo>
                    <a:cubicBezTo>
                      <a:pt x="15" y="157"/>
                      <a:pt x="14" y="160"/>
                      <a:pt x="16" y="164"/>
                    </a:cubicBezTo>
                    <a:cubicBezTo>
                      <a:pt x="19" y="171"/>
                      <a:pt x="28" y="171"/>
                      <a:pt x="33" y="172"/>
                    </a:cubicBezTo>
                    <a:cubicBezTo>
                      <a:pt x="34" y="172"/>
                      <a:pt x="35" y="172"/>
                      <a:pt x="36" y="172"/>
                    </a:cubicBezTo>
                    <a:cubicBezTo>
                      <a:pt x="39" y="172"/>
                      <a:pt x="42" y="172"/>
                      <a:pt x="47" y="172"/>
                    </a:cubicBezTo>
                    <a:cubicBezTo>
                      <a:pt x="49" y="172"/>
                      <a:pt x="51" y="172"/>
                      <a:pt x="53" y="172"/>
                    </a:cubicBezTo>
                    <a:cubicBezTo>
                      <a:pt x="54" y="172"/>
                      <a:pt x="56" y="172"/>
                      <a:pt x="57" y="172"/>
                    </a:cubicBezTo>
                    <a:cubicBezTo>
                      <a:pt x="66" y="192"/>
                      <a:pt x="66" y="192"/>
                      <a:pt x="66" y="192"/>
                    </a:cubicBezTo>
                    <a:cubicBezTo>
                      <a:pt x="66" y="193"/>
                      <a:pt x="68" y="194"/>
                      <a:pt x="69" y="194"/>
                    </a:cubicBezTo>
                    <a:cubicBezTo>
                      <a:pt x="153" y="194"/>
                      <a:pt x="153" y="194"/>
                      <a:pt x="153" y="194"/>
                    </a:cubicBezTo>
                    <a:cubicBezTo>
                      <a:pt x="154" y="194"/>
                      <a:pt x="156" y="193"/>
                      <a:pt x="156" y="192"/>
                    </a:cubicBezTo>
                    <a:cubicBezTo>
                      <a:pt x="157" y="190"/>
                      <a:pt x="157" y="188"/>
                      <a:pt x="156" y="187"/>
                    </a:cubicBezTo>
                    <a:cubicBezTo>
                      <a:pt x="156" y="187"/>
                      <a:pt x="136" y="164"/>
                      <a:pt x="138" y="141"/>
                    </a:cubicBezTo>
                    <a:close/>
                    <a:moveTo>
                      <a:pt x="84" y="130"/>
                    </a:moveTo>
                    <a:cubicBezTo>
                      <a:pt x="55" y="130"/>
                      <a:pt x="33" y="107"/>
                      <a:pt x="33" y="79"/>
                    </a:cubicBezTo>
                    <a:cubicBezTo>
                      <a:pt x="33" y="50"/>
                      <a:pt x="55" y="28"/>
                      <a:pt x="84" y="28"/>
                    </a:cubicBezTo>
                    <a:cubicBezTo>
                      <a:pt x="112" y="28"/>
                      <a:pt x="135" y="50"/>
                      <a:pt x="135" y="79"/>
                    </a:cubicBezTo>
                    <a:cubicBezTo>
                      <a:pt x="135" y="107"/>
                      <a:pt x="112" y="130"/>
                      <a:pt x="84" y="1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64" name="图形"/>
              <p:cNvSpPr>
                <a:spLocks noChangeArrowheads="1"/>
              </p:cNvSpPr>
              <p:nvPr>
                <p:custDataLst>
                  <p:tags r:id="rId34"/>
                </p:custDataLst>
              </p:nvPr>
            </p:nvSpPr>
            <p:spPr bwMode="auto">
              <a:xfrm>
                <a:off x="11668" y="4314"/>
                <a:ext cx="51" cy="4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65" name="图形"/>
              <p:cNvSpPr>
                <a:spLocks noChangeArrowheads="1"/>
              </p:cNvSpPr>
              <p:nvPr>
                <p:custDataLst>
                  <p:tags r:id="rId35"/>
                </p:custDataLst>
              </p:nvPr>
            </p:nvSpPr>
            <p:spPr bwMode="auto">
              <a:xfrm>
                <a:off x="11754" y="4314"/>
                <a:ext cx="49" cy="4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sp>
            <p:nvSpPr>
              <p:cNvPr id="166" name="图形"/>
              <p:cNvSpPr>
                <a:spLocks noChangeArrowheads="1"/>
              </p:cNvSpPr>
              <p:nvPr>
                <p:custDataLst>
                  <p:tags r:id="rId36"/>
                </p:custDataLst>
              </p:nvPr>
            </p:nvSpPr>
            <p:spPr bwMode="auto">
              <a:xfrm>
                <a:off x="11841" y="4314"/>
                <a:ext cx="47" cy="47"/>
              </a:xfrm>
              <a:prstGeom prst="ellipse">
                <a:avLst/>
              </a:pr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雅黑"/>
                  <a:ea typeface="微软雅黑"/>
                  <a:cs typeface="思源黑体 CN Normal" panose="020B0400000000000000" charset="-122"/>
                  <a:sym typeface="微软雅黑"/>
                </a:endParaRPr>
              </a:p>
            </p:txBody>
          </p:sp>
        </p:grpSp>
        <p:sp>
          <p:nvSpPr>
            <p:cNvPr id="7" name="图形"/>
            <p:cNvSpPr txBox="1"/>
            <p:nvPr>
              <p:custDataLst>
                <p:tags r:id="rId2"/>
              </p:custDataLst>
            </p:nvPr>
          </p:nvSpPr>
          <p:spPr>
            <a:xfrm>
              <a:off x="1701" y="3552"/>
              <a:ext cx="3686" cy="8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400">
                  <a:solidFill>
                    <a:schemeClr val="lt1"/>
                  </a:solidFill>
                  <a:latin typeface="思源黑体 CN Normal" panose="020B0400000000000000" charset="-122"/>
                  <a:ea typeface="思源黑体 CN Normal" panose="020B0400000000000000"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n-US" altLang="zh-CN" sz="2200" dirty="0">
                  <a:solidFill>
                    <a:schemeClr val="bg1"/>
                  </a:solidFill>
                  <a:latin typeface="微软雅黑"/>
                  <a:ea typeface="微软雅黑"/>
                  <a:cs typeface="思源黑体 CN Normal" panose="020B0400000000000000" charset="-122"/>
                  <a:sym typeface="微软雅黑"/>
                </a:rPr>
                <a:t>Add title text</a:t>
              </a:r>
              <a:endParaRPr lang="zh-CN" altLang="en-US" sz="2200" dirty="0">
                <a:solidFill>
                  <a:schemeClr val="bg1"/>
                </a:solidFill>
                <a:latin typeface="微软雅黑"/>
                <a:ea typeface="微软雅黑"/>
                <a:cs typeface="思源黑体 CN Normal" panose="020B0400000000000000" charset="-122"/>
                <a:sym typeface="微软雅黑"/>
              </a:endParaRPr>
            </a:p>
          </p:txBody>
        </p:sp>
        <p:sp>
          <p:nvSpPr>
            <p:cNvPr id="2" name="图形"/>
            <p:cNvSpPr txBox="1"/>
            <p:nvPr>
              <p:custDataLst>
                <p:tags r:id="rId3"/>
              </p:custDataLst>
            </p:nvPr>
          </p:nvSpPr>
          <p:spPr>
            <a:xfrm>
              <a:off x="14134" y="3552"/>
              <a:ext cx="3686" cy="8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400">
                  <a:solidFill>
                    <a:schemeClr val="lt1"/>
                  </a:solidFill>
                  <a:latin typeface="思源黑体 CN Normal" panose="020B0400000000000000" charset="-122"/>
                  <a:ea typeface="思源黑体 CN Normal" panose="020B0400000000000000"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n-US" altLang="zh-CN" sz="2200" dirty="0">
                  <a:solidFill>
                    <a:schemeClr val="bg1"/>
                  </a:solidFill>
                  <a:latin typeface="微软雅黑"/>
                  <a:ea typeface="微软雅黑"/>
                  <a:cs typeface="思源黑体 CN Normal" panose="020B0400000000000000" charset="-122"/>
                  <a:sym typeface="微软雅黑"/>
                </a:rPr>
                <a:t>Add title text</a:t>
              </a:r>
              <a:endParaRPr lang="zh-CN" altLang="en-US" sz="2200" dirty="0">
                <a:solidFill>
                  <a:schemeClr val="bg1"/>
                </a:solidFill>
                <a:latin typeface="微软雅黑"/>
                <a:ea typeface="微软雅黑"/>
                <a:cs typeface="思源黑体 CN Normal" panose="020B0400000000000000" charset="-122"/>
                <a:sym typeface="微软雅黑"/>
              </a:endParaRPr>
            </a:p>
          </p:txBody>
        </p:sp>
        <p:sp>
          <p:nvSpPr>
            <p:cNvPr id="9" name="图形"/>
            <p:cNvSpPr txBox="1"/>
            <p:nvPr>
              <p:custDataLst>
                <p:tags r:id="rId4"/>
              </p:custDataLst>
            </p:nvPr>
          </p:nvSpPr>
          <p:spPr>
            <a:xfrm>
              <a:off x="1695" y="6279"/>
              <a:ext cx="3686" cy="809"/>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400">
                  <a:solidFill>
                    <a:schemeClr val="lt1"/>
                  </a:solidFill>
                  <a:latin typeface="思源黑体 CN Normal" panose="020B0400000000000000" charset="-122"/>
                  <a:ea typeface="思源黑体 CN Normal" panose="020B0400000000000000"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n-US" altLang="zh-CN" sz="2200" dirty="0">
                  <a:solidFill>
                    <a:schemeClr val="bg1"/>
                  </a:solidFill>
                  <a:latin typeface="微软雅黑"/>
                  <a:ea typeface="微软雅黑"/>
                  <a:cs typeface="思源黑体 CN Normal" panose="020B0400000000000000" charset="-122"/>
                  <a:sym typeface="微软雅黑"/>
                </a:rPr>
                <a:t>Add title text</a:t>
              </a:r>
              <a:endParaRPr lang="zh-CN" altLang="en-US" sz="2200" dirty="0">
                <a:solidFill>
                  <a:schemeClr val="bg1"/>
                </a:solidFill>
                <a:latin typeface="微软雅黑"/>
                <a:ea typeface="微软雅黑"/>
                <a:cs typeface="思源黑体 CN Normal" panose="020B0400000000000000" charset="-122"/>
                <a:sym typeface="微软雅黑"/>
              </a:endParaRPr>
            </a:p>
          </p:txBody>
        </p:sp>
        <p:sp>
          <p:nvSpPr>
            <p:cNvPr id="10" name="图形"/>
            <p:cNvSpPr txBox="1"/>
            <p:nvPr>
              <p:custDataLst>
                <p:tags r:id="rId5"/>
              </p:custDataLst>
            </p:nvPr>
          </p:nvSpPr>
          <p:spPr>
            <a:xfrm>
              <a:off x="14128" y="6279"/>
              <a:ext cx="3686" cy="809"/>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sz="2400">
                  <a:solidFill>
                    <a:schemeClr val="lt1"/>
                  </a:solidFill>
                  <a:latin typeface="思源黑体 CN Normal" panose="020B0400000000000000" charset="-122"/>
                  <a:ea typeface="思源黑体 CN Normal" panose="020B0400000000000000"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indent="0">
                <a:buNone/>
              </a:pPr>
              <a:r>
                <a:rPr lang="en-US" altLang="zh-CN" sz="2200" dirty="0">
                  <a:solidFill>
                    <a:schemeClr val="bg1"/>
                  </a:solidFill>
                  <a:latin typeface="微软雅黑"/>
                  <a:ea typeface="微软雅黑"/>
                  <a:cs typeface="思源黑体 CN Normal" panose="020B0400000000000000" charset="-122"/>
                  <a:sym typeface="微软雅黑"/>
                </a:rPr>
                <a:t>Add title text</a:t>
              </a:r>
              <a:endParaRPr lang="zh-CN" altLang="en-US" sz="2200" dirty="0">
                <a:ln>
                  <a:noFill/>
                </a:ln>
                <a:solidFill>
                  <a:schemeClr val="bg1"/>
                </a:solidFill>
                <a:effectLst/>
                <a:latin typeface="微软雅黑"/>
                <a:ea typeface="微软雅黑"/>
                <a:cs typeface="思源黑体 CN Normal" panose="020B0400000000000000" charset="-122"/>
                <a:sym typeface="微软雅黑"/>
              </a:endParaRPr>
            </a:p>
          </p:txBody>
        </p:sp>
        <p:sp>
          <p:nvSpPr>
            <p:cNvPr id="4" name="图形"/>
            <p:cNvSpPr txBox="1"/>
            <p:nvPr>
              <p:custDataLst>
                <p:tags r:id="rId6"/>
              </p:custDataLst>
            </p:nvPr>
          </p:nvSpPr>
          <p:spPr>
            <a:xfrm>
              <a:off x="1695" y="4450"/>
              <a:ext cx="3687" cy="1612"/>
            </a:xfrm>
            <a:prstGeom prst="rect">
              <a:avLst/>
            </a:prstGeom>
            <a:noFill/>
          </p:spPr>
          <p:txBody>
            <a:bodyPr wrap="square" rtlCol="0" anchor="t">
              <a:spAutoFit/>
            </a:bodyPr>
            <a:lstStyle/>
            <a:p>
              <a:pPr algn="ctr">
                <a:lnSpc>
                  <a:spcPct val="150000"/>
                </a:lnSpc>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5" name="图形"/>
            <p:cNvSpPr txBox="1"/>
            <p:nvPr>
              <p:custDataLst>
                <p:tags r:id="rId7"/>
              </p:custDataLst>
            </p:nvPr>
          </p:nvSpPr>
          <p:spPr>
            <a:xfrm>
              <a:off x="1694" y="7190"/>
              <a:ext cx="3687" cy="1612"/>
            </a:xfrm>
            <a:prstGeom prst="rect">
              <a:avLst/>
            </a:prstGeom>
            <a:noFill/>
          </p:spPr>
          <p:txBody>
            <a:bodyPr wrap="square" rtlCol="0" anchor="t">
              <a:spAutoFit/>
            </a:bodyPr>
            <a:lstStyle/>
            <a:p>
              <a:pPr algn="ctr">
                <a:lnSpc>
                  <a:spcPct val="150000"/>
                </a:lnSpc>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6" name="图形"/>
            <p:cNvSpPr txBox="1"/>
            <p:nvPr>
              <p:custDataLst>
                <p:tags r:id="rId8"/>
              </p:custDataLst>
            </p:nvPr>
          </p:nvSpPr>
          <p:spPr>
            <a:xfrm>
              <a:off x="14055" y="4450"/>
              <a:ext cx="3687" cy="1612"/>
            </a:xfrm>
            <a:prstGeom prst="rect">
              <a:avLst/>
            </a:prstGeom>
            <a:noFill/>
          </p:spPr>
          <p:txBody>
            <a:bodyPr wrap="square" rtlCol="0" anchor="t">
              <a:spAutoFit/>
            </a:bodyPr>
            <a:lstStyle/>
            <a:p>
              <a:pPr algn="ctr">
                <a:lnSpc>
                  <a:spcPct val="150000"/>
                </a:lnSpc>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8" name="图形"/>
            <p:cNvSpPr txBox="1"/>
            <p:nvPr>
              <p:custDataLst>
                <p:tags r:id="rId9"/>
              </p:custDataLst>
            </p:nvPr>
          </p:nvSpPr>
          <p:spPr>
            <a:xfrm>
              <a:off x="14054" y="7190"/>
              <a:ext cx="3687" cy="1612"/>
            </a:xfrm>
            <a:prstGeom prst="rect">
              <a:avLst/>
            </a:prstGeom>
            <a:noFill/>
          </p:spPr>
          <p:txBody>
            <a:bodyPr wrap="square" rtlCol="0" anchor="t">
              <a:spAutoFit/>
            </a:bodyPr>
            <a:lstStyle/>
            <a:p>
              <a:pPr algn="ctr">
                <a:lnSpc>
                  <a:spcPct val="150000"/>
                </a:lnSpc>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grpSp>
    </p:spTree>
    <p:custDataLst>
      <p:tags r:id="rId1"/>
    </p:custDataLst>
  </p:cSld>
  <p:clrMapOvr>
    <a:masterClrMapping/>
  </p:clrMapOvr>
  <p:transition advTm="200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plus(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图形"/>
          <p:cNvGrpSpPr/>
          <p:nvPr/>
        </p:nvGrpSpPr>
        <p:grpSpPr>
          <a:xfrm>
            <a:off x="817881" y="1612901"/>
            <a:ext cx="10887711" cy="4295140"/>
            <a:chOff x="1288" y="2540"/>
            <a:chExt cx="17146" cy="6764"/>
          </a:xfrm>
        </p:grpSpPr>
        <p:sp>
          <p:nvSpPr>
            <p:cNvPr id="17" name="图形"/>
            <p:cNvSpPr/>
            <p:nvPr>
              <p:custDataLst>
                <p:tags r:id="rId2"/>
              </p:custDataLst>
            </p:nvPr>
          </p:nvSpPr>
          <p:spPr>
            <a:xfrm>
              <a:off x="8467" y="6808"/>
              <a:ext cx="9967" cy="2098"/>
            </a:xfrm>
            <a:prstGeom prst="roundRect">
              <a:avLst>
                <a:gd name="adj" fmla="val 667"/>
              </a:avLst>
            </a:prstGeom>
            <a:gradFill>
              <a:gsLst>
                <a:gs pos="0">
                  <a:schemeClr val="bg1">
                    <a:alpha val="0"/>
                  </a:schemeClr>
                </a:gs>
                <a:gs pos="100000">
                  <a:schemeClr val="accent2">
                    <a:lumMod val="20000"/>
                    <a:lumOff val="80000"/>
                    <a:alpha val="44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latin typeface="微软雅黑"/>
                <a:ea typeface="微软雅黑"/>
                <a:cs typeface="包图粗黑体" panose="02000800000000000000" charset="-122"/>
                <a:sym typeface="微软雅黑"/>
              </a:endParaRPr>
            </a:p>
          </p:txBody>
        </p:sp>
        <p:sp>
          <p:nvSpPr>
            <p:cNvPr id="2" name="图形"/>
            <p:cNvSpPr txBox="1"/>
            <p:nvPr>
              <p:custDataLst>
                <p:tags r:id="rId3"/>
              </p:custDataLst>
            </p:nvPr>
          </p:nvSpPr>
          <p:spPr>
            <a:xfrm flipH="1">
              <a:off x="8740" y="7137"/>
              <a:ext cx="9487" cy="484"/>
            </a:xfrm>
            <a:prstGeom prst="rect">
              <a:avLst/>
            </a:prstGeom>
            <a:noFill/>
            <a:ln>
              <a:noFill/>
            </a:ln>
            <a:effectLst/>
          </p:spPr>
          <p:txBody>
            <a:bodyPr vert="horz" wrap="square" lIns="0" tIns="0" rIns="0" bIns="0" rtlCol="0" anchor="t">
              <a:spAutoFit/>
            </a:bodyPr>
            <a:lstStyle/>
            <a:p>
              <a:pPr lvl="0" algn="l">
                <a:buClrTx/>
                <a:buSzTx/>
                <a:buFontTx/>
              </a:pPr>
              <a:r>
                <a:rPr lang="en-US" altLang="zh-CN" sz="2000" dirty="0">
                  <a:gradFill>
                    <a:gsLst>
                      <a:gs pos="6000">
                        <a:schemeClr val="accent1"/>
                      </a:gs>
                      <a:gs pos="100000">
                        <a:schemeClr val="accent2"/>
                      </a:gs>
                    </a:gsLst>
                    <a:lin ang="2700000" scaled="0"/>
                  </a:gradFill>
                  <a:latin typeface="微软雅黑"/>
                  <a:ea typeface="微软雅黑"/>
                  <a:cs typeface="包图粗黑体" panose="02000800000000000000" charset="-122"/>
                  <a:sym typeface="微软雅黑"/>
                </a:rPr>
                <a:t>Add your text content</a:t>
              </a:r>
              <a:endParaRPr lang="zh-CN" sz="2000" dirty="0">
                <a:gradFill>
                  <a:gsLst>
                    <a:gs pos="6000">
                      <a:schemeClr val="accent1"/>
                    </a:gs>
                    <a:gs pos="100000">
                      <a:schemeClr val="accent2"/>
                    </a:gs>
                  </a:gsLst>
                  <a:lin ang="2700000" scaled="0"/>
                </a:gradFill>
                <a:latin typeface="微软雅黑"/>
                <a:ea typeface="微软雅黑"/>
                <a:cs typeface="包图粗黑体" panose="02000800000000000000" charset="-122"/>
                <a:sym typeface="微软雅黑"/>
              </a:endParaRPr>
            </a:p>
          </p:txBody>
        </p:sp>
        <p:sp>
          <p:nvSpPr>
            <p:cNvPr id="23" name="图形"/>
            <p:cNvSpPr txBox="1"/>
            <p:nvPr>
              <p:custDataLst>
                <p:tags r:id="rId4"/>
              </p:custDataLst>
            </p:nvPr>
          </p:nvSpPr>
          <p:spPr>
            <a:xfrm>
              <a:off x="1288" y="4049"/>
              <a:ext cx="6040" cy="1060"/>
            </a:xfrm>
            <a:prstGeom prst="roundRect">
              <a:avLst>
                <a:gd name="adj" fmla="val 50000"/>
              </a:avLst>
            </a:prstGeom>
            <a:solidFill>
              <a:schemeClr val="accent1"/>
            </a:solidFill>
          </p:spPr>
          <p:txBody>
            <a:bodyPr rot="0" spcFirstLastPara="0" vert="horz" wrap="square" lIns="0" tIns="0" rIns="0" bIns="0" numCol="1" spcCol="0" rtlCol="0" fromWordArt="0" anchor="ctr" anchorCtr="0" forceAA="0" compatLnSpc="0">
              <a:noAutofit/>
              <a:scene3d>
                <a:camera prst="orthographicFront"/>
                <a:lightRig rig="threePt" dir="t">
                  <a:rot lat="0" lon="0" rev="0"/>
                </a:lightRig>
              </a:scene3d>
              <a:sp3d prstMaterial="matte">
                <a:extrusionClr>
                  <a:srgbClr val="FFDEAD"/>
                </a:extrusionClr>
                <a:contourClr>
                  <a:srgbClr val="690D1C"/>
                </a:contourClr>
              </a:sp3d>
            </a:bodyPr>
            <a:lstStyle/>
            <a:p>
              <a:pPr lvl="0" algn="ctr">
                <a:buClrTx/>
                <a:buSzTx/>
                <a:buFontTx/>
              </a:pPr>
              <a:endParaRPr lang="zh-CN" sz="1600" b="1">
                <a:solidFill>
                  <a:schemeClr val="lt1"/>
                </a:solidFill>
                <a:effectLst/>
                <a:latin typeface="微软雅黑"/>
                <a:ea typeface="微软雅黑"/>
                <a:cs typeface="包图粗黑体" panose="02000800000000000000" charset="-122"/>
                <a:sym typeface="微软雅黑"/>
              </a:endParaRPr>
            </a:p>
          </p:txBody>
        </p:sp>
        <p:sp>
          <p:nvSpPr>
            <p:cNvPr id="12" name="图形"/>
            <p:cNvSpPr txBox="1"/>
            <p:nvPr>
              <p:custDataLst>
                <p:tags r:id="rId5"/>
              </p:custDataLst>
            </p:nvPr>
          </p:nvSpPr>
          <p:spPr>
            <a:xfrm flipH="1">
              <a:off x="1339" y="5476"/>
              <a:ext cx="5971" cy="958"/>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lnSpc>
                  <a:spcPct val="150000"/>
                </a:lnSpc>
                <a:spcBef>
                  <a:spcPts val="0"/>
                </a:spcBef>
                <a:spcAft>
                  <a:spcPts val="0"/>
                </a:spcAft>
                <a:buClrTx/>
                <a:buSzTx/>
                <a:buFont typeface="思源黑体旧字形 Light" panose="020B0300000000000000" charset="-128"/>
                <a:buChar char="•"/>
                <a:defRPr/>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400" dirty="0">
                <a:solidFill>
                  <a:schemeClr val="bg1">
                    <a:lumMod val="50000"/>
                  </a:schemeClr>
                </a:solidFill>
                <a:latin typeface="微软雅黑"/>
                <a:ea typeface="微软雅黑"/>
                <a:cs typeface="包图粗黑体" panose="02000800000000000000" charset="-122"/>
                <a:sym typeface="微软雅黑"/>
              </a:endParaRPr>
            </a:p>
          </p:txBody>
        </p:sp>
        <p:sp>
          <p:nvSpPr>
            <p:cNvPr id="108" name="图形"/>
            <p:cNvSpPr txBox="1"/>
            <p:nvPr>
              <p:custDataLst>
                <p:tags r:id="rId6"/>
              </p:custDataLst>
            </p:nvPr>
          </p:nvSpPr>
          <p:spPr>
            <a:xfrm flipH="1">
              <a:off x="1378" y="2540"/>
              <a:ext cx="5980" cy="958"/>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a:lnSpc>
                  <a:spcPct val="150000"/>
                </a:lnSpc>
                <a:spcBef>
                  <a:spcPts val="0"/>
                </a:spcBef>
                <a:spcAft>
                  <a:spcPts val="0"/>
                </a:spcAft>
                <a:buClrTx/>
                <a:buSzTx/>
                <a:buFontTx/>
                <a:defRPr/>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400" dirty="0">
                <a:solidFill>
                  <a:schemeClr val="bg1">
                    <a:lumMod val="50000"/>
                  </a:schemeClr>
                </a:solidFill>
                <a:latin typeface="微软雅黑"/>
                <a:ea typeface="微软雅黑"/>
                <a:cs typeface="包图粗黑体" panose="02000800000000000000" charset="-122"/>
                <a:sym typeface="微软雅黑"/>
              </a:endParaRPr>
            </a:p>
          </p:txBody>
        </p:sp>
        <p:sp>
          <p:nvSpPr>
            <p:cNvPr id="4" name="图形"/>
            <p:cNvSpPr txBox="1"/>
            <p:nvPr>
              <p:custDataLst>
                <p:tags r:id="rId7"/>
              </p:custDataLst>
            </p:nvPr>
          </p:nvSpPr>
          <p:spPr>
            <a:xfrm flipH="1">
              <a:off x="1358" y="6751"/>
              <a:ext cx="5971" cy="958"/>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lnSpc>
                  <a:spcPct val="150000"/>
                </a:lnSpc>
                <a:spcBef>
                  <a:spcPts val="0"/>
                </a:spcBef>
                <a:spcAft>
                  <a:spcPts val="0"/>
                </a:spcAft>
                <a:buClrTx/>
                <a:buSzTx/>
                <a:buFont typeface="思源黑体旧字形 Light" panose="020B0300000000000000" charset="-128"/>
                <a:buChar char="•"/>
                <a:defRPr/>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400" dirty="0">
                <a:solidFill>
                  <a:schemeClr val="bg1">
                    <a:lumMod val="50000"/>
                  </a:schemeClr>
                </a:solidFill>
                <a:latin typeface="微软雅黑"/>
                <a:ea typeface="微软雅黑"/>
                <a:cs typeface="包图粗黑体" panose="02000800000000000000" charset="-122"/>
                <a:sym typeface="微软雅黑"/>
              </a:endParaRPr>
            </a:p>
          </p:txBody>
        </p:sp>
        <p:sp>
          <p:nvSpPr>
            <p:cNvPr id="5" name="图形"/>
            <p:cNvSpPr txBox="1"/>
            <p:nvPr>
              <p:custDataLst>
                <p:tags r:id="rId8"/>
              </p:custDataLst>
            </p:nvPr>
          </p:nvSpPr>
          <p:spPr>
            <a:xfrm flipH="1">
              <a:off x="1358" y="8026"/>
              <a:ext cx="5971" cy="958"/>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lvl="0" indent="-285750" algn="just">
                <a:lnSpc>
                  <a:spcPct val="150000"/>
                </a:lnSpc>
                <a:spcBef>
                  <a:spcPts val="0"/>
                </a:spcBef>
                <a:spcAft>
                  <a:spcPts val="0"/>
                </a:spcAft>
                <a:buClrTx/>
                <a:buSzTx/>
                <a:buFont typeface="思源黑体旧字形 Light" panose="020B0300000000000000" charset="-128"/>
                <a:buChar char="•"/>
                <a:defRPr/>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400" dirty="0">
                <a:solidFill>
                  <a:schemeClr val="bg1">
                    <a:lumMod val="50000"/>
                  </a:schemeClr>
                </a:solidFill>
                <a:latin typeface="微软雅黑"/>
                <a:ea typeface="微软雅黑"/>
                <a:cs typeface="包图粗黑体" panose="02000800000000000000" charset="-122"/>
                <a:sym typeface="微软雅黑"/>
              </a:endParaRPr>
            </a:p>
          </p:txBody>
        </p:sp>
        <p:sp>
          <p:nvSpPr>
            <p:cNvPr id="84" name="图形"/>
            <p:cNvSpPr txBox="1"/>
            <p:nvPr>
              <p:custDataLst>
                <p:tags r:id="rId9"/>
              </p:custDataLst>
            </p:nvPr>
          </p:nvSpPr>
          <p:spPr>
            <a:xfrm flipH="1">
              <a:off x="8738" y="7837"/>
              <a:ext cx="9456" cy="1467"/>
            </a:xfrm>
            <a:prstGeom prst="rect">
              <a:avLst/>
            </a:prstGeom>
            <a:noFill/>
          </p:spPr>
          <p:txBody>
            <a:bodyPr wrap="square" lIns="0" tIns="0" rIns="0" bIns="0" rtlCol="0" anchor="t">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indent="0" algn="just">
                <a:lnSpc>
                  <a:spcPct val="150000"/>
                </a:lnSpc>
                <a:spcBef>
                  <a:spcPts val="0"/>
                </a:spcBef>
                <a:spcAft>
                  <a:spcPts val="0"/>
                </a:spcAft>
                <a:buClrTx/>
                <a:buSzTx/>
                <a:buNone/>
                <a:defRPr/>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bg1">
                    <a:lumMod val="50000"/>
                  </a:schemeClr>
                </a:solidFill>
                <a:latin typeface="微软雅黑"/>
                <a:ea typeface="微软雅黑"/>
                <a:cs typeface="包图粗黑体" panose="02000800000000000000" charset="-122"/>
                <a:sym typeface="微软雅黑"/>
              </a:endParaRPr>
            </a:p>
          </p:txBody>
        </p:sp>
        <p:pic>
          <p:nvPicPr>
            <p:cNvPr id="6" name="图形" descr="templates\docerresourceshop\icons\\32313538393030383b32313538383234353bbfc6bcbc"/>
            <p:cNvPicPr>
              <a:picLocks noChangeAspect="1"/>
            </p:cNvPicPr>
            <p:nvPr>
              <p:custDataLst>
                <p:tags r:id="rId10"/>
              </p:custDataLst>
            </p:nvPr>
          </p:nvPicPr>
          <p:blipFill>
            <a:blip r:embed="rId17">
              <a:extLst>
                <a:ext uri="{96DAC541-7B7A-43D3-8B79-37D633B846F1}">
                  <asvg:svgBlip xmlns:asvg="http://schemas.microsoft.com/office/drawing/2016/SVG/main" r:embed="rId18"/>
                </a:ext>
              </a:extLst>
            </a:blip>
            <a:stretch>
              <a:fillRect/>
            </a:stretch>
          </p:blipFill>
          <p:spPr>
            <a:xfrm>
              <a:off x="2038" y="4249"/>
              <a:ext cx="661" cy="661"/>
            </a:xfrm>
            <a:prstGeom prst="rect">
              <a:avLst/>
            </a:prstGeom>
          </p:spPr>
        </p:pic>
        <p:pic>
          <p:nvPicPr>
            <p:cNvPr id="8" name="图形" descr="templates\docerresourceshop\icons\\32313538393030383b32313538383233313bc8cbbfda"/>
            <p:cNvPicPr>
              <a:picLocks noChangeAspect="1"/>
            </p:cNvPicPr>
            <p:nvPr>
              <p:custDataLst>
                <p:tags r:id="rId11"/>
              </p:custDataLst>
            </p:nvPr>
          </p:nvPicPr>
          <p:blipFill>
            <a:blip r:embed="rId19">
              <a:extLst>
                <a:ext uri="{96DAC541-7B7A-43D3-8B79-37D633B846F1}">
                  <asvg:svgBlip xmlns:asvg="http://schemas.microsoft.com/office/drawing/2016/SVG/main" r:embed="rId20"/>
                </a:ext>
              </a:extLst>
            </a:blip>
            <a:stretch>
              <a:fillRect/>
            </a:stretch>
          </p:blipFill>
          <p:spPr>
            <a:xfrm>
              <a:off x="3978" y="4249"/>
              <a:ext cx="661" cy="661"/>
            </a:xfrm>
            <a:prstGeom prst="rect">
              <a:avLst/>
            </a:prstGeom>
          </p:spPr>
        </p:pic>
        <p:pic>
          <p:nvPicPr>
            <p:cNvPr id="9" name="图形" descr="templates\docerresourceshop\icons\\32313538393030383b32313538383234323bbdccd3fd"/>
            <p:cNvPicPr>
              <a:picLocks noChangeAspect="1"/>
            </p:cNvPicPr>
            <p:nvPr>
              <p:custDataLst>
                <p:tags r:id="rId12"/>
              </p:custDataLst>
            </p:nvPr>
          </p:nvPicPr>
          <p:blipFill>
            <a:blip r:embed="rId21">
              <a:extLst>
                <a:ext uri="{96DAC541-7B7A-43D3-8B79-37D633B846F1}">
                  <asvg:svgBlip xmlns:asvg="http://schemas.microsoft.com/office/drawing/2016/SVG/main" r:embed="rId22"/>
                </a:ext>
              </a:extLst>
            </a:blip>
            <a:stretch>
              <a:fillRect/>
            </a:stretch>
          </p:blipFill>
          <p:spPr>
            <a:xfrm>
              <a:off x="5918" y="4249"/>
              <a:ext cx="661" cy="661"/>
            </a:xfrm>
            <a:prstGeom prst="rect">
              <a:avLst/>
            </a:prstGeom>
          </p:spPr>
        </p:pic>
        <p:grpSp>
          <p:nvGrpSpPr>
            <p:cNvPr id="14" name="组合 13"/>
            <p:cNvGrpSpPr/>
            <p:nvPr/>
          </p:nvGrpSpPr>
          <p:grpSpPr>
            <a:xfrm flipV="1">
              <a:off x="17704" y="7319"/>
              <a:ext cx="523" cy="120"/>
              <a:chOff x="-2874" y="4267"/>
              <a:chExt cx="704" cy="136"/>
            </a:xfrm>
            <a:solidFill>
              <a:srgbClr val="C71C01"/>
            </a:solidFill>
          </p:grpSpPr>
          <p:sp>
            <p:nvSpPr>
              <p:cNvPr id="18" name="图形"/>
              <p:cNvSpPr/>
              <p:nvPr>
                <p:custDataLst>
                  <p:tags r:id="rId13"/>
                </p:custDataLst>
              </p:nvPr>
            </p:nvSpPr>
            <p:spPr>
              <a:xfrm>
                <a:off x="-2874" y="4267"/>
                <a:ext cx="136" cy="136"/>
              </a:xfrm>
              <a:prstGeom prst="ellipse">
                <a:avLst/>
              </a:prstGeom>
              <a:gradFill>
                <a:gsLst>
                  <a:gs pos="0">
                    <a:schemeClr val="accent1"/>
                  </a:gs>
                  <a:gs pos="100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9" name="图形"/>
              <p:cNvSpPr/>
              <p:nvPr>
                <p:custDataLst>
                  <p:tags r:id="rId14"/>
                </p:custDataLst>
              </p:nvPr>
            </p:nvSpPr>
            <p:spPr>
              <a:xfrm>
                <a:off x="-2590" y="4267"/>
                <a:ext cx="136" cy="136"/>
              </a:xfrm>
              <a:prstGeom prst="ellipse">
                <a:avLst/>
              </a:prstGeom>
              <a:gradFill>
                <a:gsLst>
                  <a:gs pos="0">
                    <a:schemeClr val="accent1"/>
                  </a:gs>
                  <a:gs pos="100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0" name="图形"/>
              <p:cNvSpPr/>
              <p:nvPr>
                <p:custDataLst>
                  <p:tags r:id="rId15"/>
                </p:custDataLst>
              </p:nvPr>
            </p:nvSpPr>
            <p:spPr>
              <a:xfrm>
                <a:off x="-2306" y="4267"/>
                <a:ext cx="136" cy="136"/>
              </a:xfrm>
              <a:prstGeom prst="ellipse">
                <a:avLst/>
              </a:prstGeom>
              <a:gradFill>
                <a:gsLst>
                  <a:gs pos="0">
                    <a:schemeClr val="accent1"/>
                  </a:gs>
                  <a:gs pos="100000">
                    <a:schemeClr val="accent2"/>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grpSp>
      </p:grpSp>
      <p:pic>
        <p:nvPicPr>
          <p:cNvPr id="7" name="图片 6" descr="13010"/>
          <p:cNvPicPr>
            <a:picLocks noChangeAspect="1"/>
          </p:cNvPicPr>
          <p:nvPr/>
        </p:nvPicPr>
        <p:blipFill>
          <a:blip r:embed="rId23"/>
          <a:srcRect t="7297" b="24315"/>
          <a:stretch>
            <a:fillRect/>
          </a:stretch>
        </p:blipFill>
        <p:spPr>
          <a:xfrm>
            <a:off x="5395596" y="1405892"/>
            <a:ext cx="6309995" cy="2880995"/>
          </a:xfrm>
          <a:prstGeom prst="rect">
            <a:avLst/>
          </a:prstGeom>
        </p:spPr>
      </p:pic>
    </p:spTree>
    <p:custDataLst>
      <p:tags r:id="rId1"/>
    </p:custDataLst>
  </p:cSld>
  <p:clrMapOvr>
    <a:masterClrMapping/>
  </p:clrMapOvr>
  <p:transition advTm="2000">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plus(i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任意多边形: 形状 12"/>
          <p:cNvSpPr/>
          <p:nvPr/>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sp>
        <p:nvSpPr>
          <p:cNvPr id="45" name="矩形: 圆顶角 1"/>
          <p:cNvSpPr/>
          <p:nvPr userDrawn="1"/>
        </p:nvSpPr>
        <p:spPr>
          <a:xfrm rot="5400000" flipH="1">
            <a:off x="1032511" y="5091431"/>
            <a:ext cx="462280" cy="252730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3" name="矩形: 圆顶角 1"/>
          <p:cNvSpPr/>
          <p:nvPr userDrawn="1">
            <p:custDataLst>
              <p:tags r:id="rId2"/>
            </p:custDataLst>
          </p:nvPr>
        </p:nvSpPr>
        <p:spPr>
          <a:xfrm rot="10800000" flipH="1">
            <a:off x="8641080" y="2"/>
            <a:ext cx="2604771" cy="2812415"/>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 name="矩形: 圆顶角 1"/>
          <p:cNvSpPr/>
          <p:nvPr userDrawn="1">
            <p:custDataLst>
              <p:tags r:id="rId3"/>
            </p:custDataLst>
          </p:nvPr>
        </p:nvSpPr>
        <p:spPr>
          <a:xfrm rot="10800000" flipH="1">
            <a:off x="10438765" y="2"/>
            <a:ext cx="1753235" cy="4736465"/>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17" name="矩形: 圆顶角 1"/>
          <p:cNvSpPr/>
          <p:nvPr userDrawn="1"/>
        </p:nvSpPr>
        <p:spPr>
          <a:xfrm rot="5400000">
            <a:off x="3192782" y="598170"/>
            <a:ext cx="516255" cy="2300605"/>
          </a:xfrm>
          <a:prstGeom prst="round2SameRect">
            <a:avLst>
              <a:gd name="adj1" fmla="val 50000"/>
              <a:gd name="adj2" fmla="val 0"/>
            </a:avLst>
          </a:prstGeom>
          <a:gradFill>
            <a:gsLst>
              <a:gs pos="0">
                <a:srgbClr val="F3C15D">
                  <a:alpha val="42000"/>
                </a:srgb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nvGrpSpPr>
          <p:cNvPr id="31" name="组合 30"/>
          <p:cNvGrpSpPr/>
          <p:nvPr/>
        </p:nvGrpSpPr>
        <p:grpSpPr>
          <a:xfrm>
            <a:off x="309881" y="365760"/>
            <a:ext cx="1727201" cy="548640"/>
            <a:chOff x="488" y="576"/>
            <a:chExt cx="2720" cy="864"/>
          </a:xfrm>
        </p:grpSpPr>
        <p:sp>
          <p:nvSpPr>
            <p:cNvPr id="27" name="矩形: 圆顶角 1"/>
            <p:cNvSpPr/>
            <p:nvPr userDrawn="1">
              <p:custDataLst>
                <p:tags r:id="rId43"/>
              </p:custDataLst>
            </p:nvPr>
          </p:nvSpPr>
          <p:spPr>
            <a:xfrm rot="16200000" flipH="1">
              <a:off x="1118" y="-54"/>
              <a:ext cx="864" cy="2123"/>
            </a:xfrm>
            <a:prstGeom prst="round2SameRect">
              <a:avLst>
                <a:gd name="adj1" fmla="val 50000"/>
                <a:gd name="adj2" fmla="val 0"/>
              </a:avLst>
            </a:prstGeom>
            <a:gradFill>
              <a:gsLst>
                <a:gs pos="0">
                  <a:srgbClr val="DB4E4B">
                    <a:alpha val="55000"/>
                  </a:srgbClr>
                </a:gs>
                <a:gs pos="100000">
                  <a:schemeClr val="bg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28" name="文本框 27"/>
            <p:cNvSpPr txBox="1"/>
            <p:nvPr/>
          </p:nvSpPr>
          <p:spPr>
            <a:xfrm>
              <a:off x="645" y="766"/>
              <a:ext cx="2563" cy="582"/>
            </a:xfrm>
            <a:prstGeom prst="rect">
              <a:avLst/>
            </a:prstGeom>
            <a:noFill/>
          </p:spPr>
          <p:txBody>
            <a:bodyPr wrap="square" rtlCol="0" anchor="t">
              <a:spAutoFit/>
            </a:bodyPr>
            <a:lstStyle/>
            <a:p>
              <a:r>
                <a:rPr lang="en-US" altLang="zh-CN" cap="all">
                  <a:solidFill>
                    <a:schemeClr val="tx1">
                      <a:lumMod val="75000"/>
                      <a:lumOff val="25000"/>
                    </a:schemeClr>
                  </a:solidFill>
                  <a:uFillTx/>
                  <a:latin typeface="微软雅黑"/>
                  <a:ea typeface="微软雅黑"/>
                  <a:cs typeface="包图粗黑体" panose="02000800000000000000" charset="-122"/>
                  <a:sym typeface="微软雅黑"/>
                </a:rPr>
                <a:t>your logo</a:t>
              </a:r>
            </a:p>
          </p:txBody>
        </p:sp>
      </p:grpSp>
      <p:sp>
        <p:nvSpPr>
          <p:cNvPr id="21" name="椭圆 20"/>
          <p:cNvSpPr/>
          <p:nvPr>
            <p:custDataLst>
              <p:tags r:id="rId4"/>
            </p:custDataLst>
          </p:nvPr>
        </p:nvSpPr>
        <p:spPr>
          <a:xfrm rot="16200000" flipH="1">
            <a:off x="6266815" y="365762"/>
            <a:ext cx="5200650" cy="5200015"/>
          </a:xfrm>
          <a:prstGeom prst="ellipse">
            <a:avLst/>
          </a:prstGeom>
          <a:gradFill>
            <a:gsLst>
              <a:gs pos="0">
                <a:schemeClr val="bg1">
                  <a:alpha val="0"/>
                </a:schemeClr>
              </a:gs>
              <a:gs pos="100000">
                <a:srgbClr val="FFC000">
                  <a:alpha val="17000"/>
                </a:srgb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a:ea typeface="微软雅黑"/>
              <a:cs typeface="包图粗黑体" panose="02000800000000000000" charset="-122"/>
              <a:sym typeface="微软雅黑"/>
            </a:endParaRPr>
          </a:p>
        </p:txBody>
      </p:sp>
      <p:pic>
        <p:nvPicPr>
          <p:cNvPr id="2" name="图片 1" descr="E:/006包图网/素材/0000商务办公/商务办公/12991.jpg12991"/>
          <p:cNvPicPr>
            <a:picLocks noChangeAspect="1"/>
          </p:cNvPicPr>
          <p:nvPr/>
        </p:nvPicPr>
        <p:blipFill>
          <a:blip r:embed="rId45"/>
          <a:srcRect l="16630" r="16630"/>
          <a:stretch>
            <a:fillRect/>
          </a:stretch>
        </p:blipFill>
        <p:spPr>
          <a:xfrm>
            <a:off x="6789421" y="826772"/>
            <a:ext cx="4374515" cy="4374515"/>
          </a:xfrm>
          <a:prstGeom prst="ellipse">
            <a:avLst/>
          </a:prstGeom>
        </p:spPr>
      </p:pic>
      <p:sp>
        <p:nvSpPr>
          <p:cNvPr id="5" name="文本框 4"/>
          <p:cNvSpPr txBox="1"/>
          <p:nvPr/>
        </p:nvSpPr>
        <p:spPr>
          <a:xfrm>
            <a:off x="571501" y="1543050"/>
            <a:ext cx="4029711" cy="400110"/>
          </a:xfrm>
          <a:prstGeom prst="rect">
            <a:avLst/>
          </a:prstGeom>
          <a:noFill/>
        </p:spPr>
        <p:txBody>
          <a:bodyPr wrap="square" rtlCol="0" anchor="t">
            <a:spAutoFit/>
          </a:bodyPr>
          <a:lstStyle/>
          <a:p>
            <a:r>
              <a:rPr lang="en-US" altLang="zh-CN" sz="2000">
                <a:solidFill>
                  <a:schemeClr val="tx1">
                    <a:lumMod val="75000"/>
                    <a:lumOff val="25000"/>
                  </a:schemeClr>
                </a:solidFill>
                <a:latin typeface="微软雅黑"/>
                <a:ea typeface="微软雅黑"/>
                <a:cs typeface="包图粗黑体" panose="02000800000000000000" charset="-122"/>
                <a:sym typeface="微软雅黑"/>
              </a:rPr>
              <a:t>—— </a:t>
            </a:r>
            <a:r>
              <a:rPr sz="2000">
                <a:solidFill>
                  <a:schemeClr val="tx1">
                    <a:lumMod val="75000"/>
                    <a:lumOff val="25000"/>
                  </a:schemeClr>
                </a:solidFill>
                <a:latin typeface="微软雅黑"/>
                <a:ea typeface="微软雅黑"/>
                <a:cs typeface="包图粗黑体" panose="02000800000000000000" charset="-122"/>
                <a:sym typeface="微软雅黑"/>
              </a:rPr>
              <a:t>A BUSINESS PROPOSAL</a:t>
            </a:r>
          </a:p>
        </p:txBody>
      </p:sp>
      <p:sp>
        <p:nvSpPr>
          <p:cNvPr id="7" name="文本框 6"/>
          <p:cNvSpPr txBox="1"/>
          <p:nvPr/>
        </p:nvSpPr>
        <p:spPr>
          <a:xfrm>
            <a:off x="409576" y="2178457"/>
            <a:ext cx="6245225" cy="1200329"/>
          </a:xfrm>
          <a:prstGeom prst="rect">
            <a:avLst/>
          </a:prstGeom>
          <a:noFill/>
        </p:spPr>
        <p:txBody>
          <a:bodyPr wrap="square" rtlCol="0" anchor="t">
            <a:spAutoFit/>
          </a:bodyPr>
          <a:lstStyle/>
          <a:p>
            <a:r>
              <a:rPr lang="en-US" altLang="zh-CN" sz="7200" b="1" dirty="0">
                <a:solidFill>
                  <a:schemeClr val="tx1">
                    <a:lumMod val="75000"/>
                    <a:lumOff val="25000"/>
                  </a:schemeClr>
                </a:solidFill>
                <a:effectLst>
                  <a:outerShdw blurRad="190500" dist="63500" dir="2700000" algn="tl" rotWithShape="0">
                    <a:schemeClr val="bg1">
                      <a:alpha val="85000"/>
                    </a:schemeClr>
                  </a:outerShdw>
                </a:effectLst>
                <a:latin typeface="微软雅黑"/>
                <a:ea typeface="微软雅黑"/>
                <a:cs typeface="包图粗黑体" panose="02000800000000000000" charset="-122"/>
                <a:sym typeface="微软雅黑"/>
              </a:rPr>
              <a:t>THANK </a:t>
            </a:r>
            <a:r>
              <a:rPr lang="en-US" altLang="zh-CN" sz="7200" b="1" dirty="0">
                <a:solidFill>
                  <a:srgbClr val="DB4E4B"/>
                </a:solidFill>
                <a:effectLst>
                  <a:outerShdw blurRad="190500" dist="63500" dir="2700000" algn="tl" rotWithShape="0">
                    <a:schemeClr val="bg1">
                      <a:alpha val="85000"/>
                    </a:schemeClr>
                  </a:outerShdw>
                </a:effectLst>
                <a:latin typeface="微软雅黑"/>
                <a:ea typeface="微软雅黑"/>
                <a:cs typeface="包图粗黑体" panose="02000800000000000000" charset="-122"/>
                <a:sym typeface="微软雅黑"/>
              </a:rPr>
              <a:t>YOU</a:t>
            </a:r>
            <a:endParaRPr lang="zh-CN" altLang="en-US" sz="7200" b="1" dirty="0">
              <a:solidFill>
                <a:srgbClr val="DB4E4B"/>
              </a:solidFill>
              <a:effectLst>
                <a:outerShdw blurRad="190500" dist="63500" dir="2700000" algn="tl" rotWithShape="0">
                  <a:schemeClr val="bg1">
                    <a:alpha val="85000"/>
                  </a:schemeClr>
                </a:outerShdw>
              </a:effectLst>
              <a:latin typeface="微软雅黑"/>
              <a:ea typeface="微软雅黑"/>
              <a:cs typeface="包图粗黑体" panose="02000800000000000000" charset="-122"/>
              <a:sym typeface="微软雅黑"/>
            </a:endParaRPr>
          </a:p>
        </p:txBody>
      </p:sp>
      <p:sp>
        <p:nvSpPr>
          <p:cNvPr id="40" name="矩形: 圆顶角 1"/>
          <p:cNvSpPr/>
          <p:nvPr userDrawn="1"/>
        </p:nvSpPr>
        <p:spPr>
          <a:xfrm rot="5400000" flipH="1">
            <a:off x="405766" y="5382897"/>
            <a:ext cx="476250" cy="1287145"/>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nvGrpSpPr>
          <p:cNvPr id="47" name="组合 46"/>
          <p:cNvGrpSpPr/>
          <p:nvPr userDrawn="1"/>
        </p:nvGrpSpPr>
        <p:grpSpPr>
          <a:xfrm>
            <a:off x="10119813" y="5798130"/>
            <a:ext cx="1177312" cy="553195"/>
            <a:chOff x="4507916" y="689126"/>
            <a:chExt cx="1054100" cy="495300"/>
          </a:xfrm>
          <a:gradFill>
            <a:gsLst>
              <a:gs pos="0">
                <a:srgbClr val="DB4E4B"/>
              </a:gs>
              <a:gs pos="100000">
                <a:srgbClr val="FFFFFF"/>
              </a:gs>
            </a:gsLst>
            <a:lin ang="2700000" scaled="0"/>
          </a:gradFill>
        </p:grpSpPr>
        <p:sp>
          <p:nvSpPr>
            <p:cNvPr id="48" name="椭圆 47"/>
            <p:cNvSpPr>
              <a:spLocks noChangeAspect="1"/>
            </p:cNvSpPr>
            <p:nvPr>
              <p:custDataLst>
                <p:tags r:id="rId11"/>
              </p:custDataLst>
            </p:nvPr>
          </p:nvSpPr>
          <p:spPr>
            <a:xfrm>
              <a:off x="45079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49" name="椭圆 48"/>
            <p:cNvSpPr>
              <a:spLocks noChangeAspect="1"/>
            </p:cNvSpPr>
            <p:nvPr>
              <p:custDataLst>
                <p:tags r:id="rId12"/>
              </p:custDataLst>
            </p:nvPr>
          </p:nvSpPr>
          <p:spPr>
            <a:xfrm>
              <a:off x="46476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0" name="椭圆 49"/>
            <p:cNvSpPr>
              <a:spLocks noChangeAspect="1"/>
            </p:cNvSpPr>
            <p:nvPr>
              <p:custDataLst>
                <p:tags r:id="rId13"/>
              </p:custDataLst>
            </p:nvPr>
          </p:nvSpPr>
          <p:spPr>
            <a:xfrm>
              <a:off x="47873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1" name="椭圆 50"/>
            <p:cNvSpPr>
              <a:spLocks noChangeAspect="1"/>
            </p:cNvSpPr>
            <p:nvPr>
              <p:custDataLst>
                <p:tags r:id="rId14"/>
              </p:custDataLst>
            </p:nvPr>
          </p:nvSpPr>
          <p:spPr>
            <a:xfrm>
              <a:off x="49270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2" name="椭圆 51"/>
            <p:cNvSpPr>
              <a:spLocks noChangeAspect="1"/>
            </p:cNvSpPr>
            <p:nvPr>
              <p:custDataLst>
                <p:tags r:id="rId15"/>
              </p:custDataLst>
            </p:nvPr>
          </p:nvSpPr>
          <p:spPr>
            <a:xfrm>
              <a:off x="50667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3" name="椭圆 52"/>
            <p:cNvSpPr>
              <a:spLocks noChangeAspect="1"/>
            </p:cNvSpPr>
            <p:nvPr>
              <p:custDataLst>
                <p:tags r:id="rId16"/>
              </p:custDataLst>
            </p:nvPr>
          </p:nvSpPr>
          <p:spPr>
            <a:xfrm>
              <a:off x="52064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9" name="椭圆 58"/>
            <p:cNvSpPr>
              <a:spLocks noChangeAspect="1"/>
            </p:cNvSpPr>
            <p:nvPr>
              <p:custDataLst>
                <p:tags r:id="rId17"/>
              </p:custDataLst>
            </p:nvPr>
          </p:nvSpPr>
          <p:spPr>
            <a:xfrm>
              <a:off x="53461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1" name="椭圆 60"/>
            <p:cNvSpPr>
              <a:spLocks noChangeAspect="1"/>
            </p:cNvSpPr>
            <p:nvPr>
              <p:custDataLst>
                <p:tags r:id="rId18"/>
              </p:custDataLst>
            </p:nvPr>
          </p:nvSpPr>
          <p:spPr>
            <a:xfrm>
              <a:off x="54858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2" name="椭圆 61"/>
            <p:cNvSpPr>
              <a:spLocks noChangeAspect="1"/>
            </p:cNvSpPr>
            <p:nvPr>
              <p:custDataLst>
                <p:tags r:id="rId19"/>
              </p:custDataLst>
            </p:nvPr>
          </p:nvSpPr>
          <p:spPr>
            <a:xfrm>
              <a:off x="45079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4" name="椭圆 63"/>
            <p:cNvSpPr>
              <a:spLocks noChangeAspect="1"/>
            </p:cNvSpPr>
            <p:nvPr>
              <p:custDataLst>
                <p:tags r:id="rId20"/>
              </p:custDataLst>
            </p:nvPr>
          </p:nvSpPr>
          <p:spPr>
            <a:xfrm>
              <a:off x="46476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5" name="椭圆 64"/>
            <p:cNvSpPr>
              <a:spLocks noChangeAspect="1"/>
            </p:cNvSpPr>
            <p:nvPr>
              <p:custDataLst>
                <p:tags r:id="rId21"/>
              </p:custDataLst>
            </p:nvPr>
          </p:nvSpPr>
          <p:spPr>
            <a:xfrm>
              <a:off x="47873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6" name="椭圆 65"/>
            <p:cNvSpPr>
              <a:spLocks noChangeAspect="1"/>
            </p:cNvSpPr>
            <p:nvPr>
              <p:custDataLst>
                <p:tags r:id="rId22"/>
              </p:custDataLst>
            </p:nvPr>
          </p:nvSpPr>
          <p:spPr>
            <a:xfrm>
              <a:off x="49270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7" name="椭圆 66"/>
            <p:cNvSpPr>
              <a:spLocks noChangeAspect="1"/>
            </p:cNvSpPr>
            <p:nvPr>
              <p:custDataLst>
                <p:tags r:id="rId23"/>
              </p:custDataLst>
            </p:nvPr>
          </p:nvSpPr>
          <p:spPr>
            <a:xfrm>
              <a:off x="50667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8" name="椭圆 67"/>
            <p:cNvSpPr>
              <a:spLocks noChangeAspect="1"/>
            </p:cNvSpPr>
            <p:nvPr>
              <p:custDataLst>
                <p:tags r:id="rId24"/>
              </p:custDataLst>
            </p:nvPr>
          </p:nvSpPr>
          <p:spPr>
            <a:xfrm>
              <a:off x="52064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9" name="椭圆 68"/>
            <p:cNvSpPr>
              <a:spLocks noChangeAspect="1"/>
            </p:cNvSpPr>
            <p:nvPr>
              <p:custDataLst>
                <p:tags r:id="rId25"/>
              </p:custDataLst>
            </p:nvPr>
          </p:nvSpPr>
          <p:spPr>
            <a:xfrm>
              <a:off x="53461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0" name="椭圆 69"/>
            <p:cNvSpPr>
              <a:spLocks noChangeAspect="1"/>
            </p:cNvSpPr>
            <p:nvPr>
              <p:custDataLst>
                <p:tags r:id="rId26"/>
              </p:custDataLst>
            </p:nvPr>
          </p:nvSpPr>
          <p:spPr>
            <a:xfrm>
              <a:off x="54858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1" name="椭圆 70"/>
            <p:cNvSpPr>
              <a:spLocks noChangeAspect="1"/>
            </p:cNvSpPr>
            <p:nvPr>
              <p:custDataLst>
                <p:tags r:id="rId27"/>
              </p:custDataLst>
            </p:nvPr>
          </p:nvSpPr>
          <p:spPr>
            <a:xfrm>
              <a:off x="45079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2" name="椭圆 71"/>
            <p:cNvSpPr>
              <a:spLocks noChangeAspect="1"/>
            </p:cNvSpPr>
            <p:nvPr>
              <p:custDataLst>
                <p:tags r:id="rId28"/>
              </p:custDataLst>
            </p:nvPr>
          </p:nvSpPr>
          <p:spPr>
            <a:xfrm>
              <a:off x="46476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3" name="椭圆 72"/>
            <p:cNvSpPr>
              <a:spLocks noChangeAspect="1"/>
            </p:cNvSpPr>
            <p:nvPr>
              <p:custDataLst>
                <p:tags r:id="rId29"/>
              </p:custDataLst>
            </p:nvPr>
          </p:nvSpPr>
          <p:spPr>
            <a:xfrm>
              <a:off x="47873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4" name="椭圆 73"/>
            <p:cNvSpPr>
              <a:spLocks noChangeAspect="1"/>
            </p:cNvSpPr>
            <p:nvPr>
              <p:custDataLst>
                <p:tags r:id="rId30"/>
              </p:custDataLst>
            </p:nvPr>
          </p:nvSpPr>
          <p:spPr>
            <a:xfrm>
              <a:off x="49270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5" name="椭圆 74"/>
            <p:cNvSpPr>
              <a:spLocks noChangeAspect="1"/>
            </p:cNvSpPr>
            <p:nvPr>
              <p:custDataLst>
                <p:tags r:id="rId31"/>
              </p:custDataLst>
            </p:nvPr>
          </p:nvSpPr>
          <p:spPr>
            <a:xfrm>
              <a:off x="50667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6" name="椭圆 75"/>
            <p:cNvSpPr>
              <a:spLocks noChangeAspect="1"/>
            </p:cNvSpPr>
            <p:nvPr>
              <p:custDataLst>
                <p:tags r:id="rId32"/>
              </p:custDataLst>
            </p:nvPr>
          </p:nvSpPr>
          <p:spPr>
            <a:xfrm>
              <a:off x="52064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7" name="椭圆 76"/>
            <p:cNvSpPr>
              <a:spLocks noChangeAspect="1"/>
            </p:cNvSpPr>
            <p:nvPr>
              <p:custDataLst>
                <p:tags r:id="rId33"/>
              </p:custDataLst>
            </p:nvPr>
          </p:nvSpPr>
          <p:spPr>
            <a:xfrm>
              <a:off x="53461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8" name="椭圆 77"/>
            <p:cNvSpPr>
              <a:spLocks noChangeAspect="1"/>
            </p:cNvSpPr>
            <p:nvPr>
              <p:custDataLst>
                <p:tags r:id="rId34"/>
              </p:custDataLst>
            </p:nvPr>
          </p:nvSpPr>
          <p:spPr>
            <a:xfrm>
              <a:off x="54858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9" name="椭圆 78"/>
            <p:cNvSpPr>
              <a:spLocks noChangeAspect="1"/>
            </p:cNvSpPr>
            <p:nvPr>
              <p:custDataLst>
                <p:tags r:id="rId35"/>
              </p:custDataLst>
            </p:nvPr>
          </p:nvSpPr>
          <p:spPr>
            <a:xfrm>
              <a:off x="45079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0" name="椭圆 79"/>
            <p:cNvSpPr>
              <a:spLocks noChangeAspect="1"/>
            </p:cNvSpPr>
            <p:nvPr>
              <p:custDataLst>
                <p:tags r:id="rId36"/>
              </p:custDataLst>
            </p:nvPr>
          </p:nvSpPr>
          <p:spPr>
            <a:xfrm>
              <a:off x="46476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1" name="椭圆 80"/>
            <p:cNvSpPr>
              <a:spLocks noChangeAspect="1"/>
            </p:cNvSpPr>
            <p:nvPr>
              <p:custDataLst>
                <p:tags r:id="rId37"/>
              </p:custDataLst>
            </p:nvPr>
          </p:nvSpPr>
          <p:spPr>
            <a:xfrm>
              <a:off x="47873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2" name="椭圆 81"/>
            <p:cNvSpPr>
              <a:spLocks noChangeAspect="1"/>
            </p:cNvSpPr>
            <p:nvPr>
              <p:custDataLst>
                <p:tags r:id="rId38"/>
              </p:custDataLst>
            </p:nvPr>
          </p:nvSpPr>
          <p:spPr>
            <a:xfrm>
              <a:off x="49270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3" name="椭圆 82"/>
            <p:cNvSpPr>
              <a:spLocks noChangeAspect="1"/>
            </p:cNvSpPr>
            <p:nvPr>
              <p:custDataLst>
                <p:tags r:id="rId39"/>
              </p:custDataLst>
            </p:nvPr>
          </p:nvSpPr>
          <p:spPr>
            <a:xfrm>
              <a:off x="50667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4" name="椭圆 83"/>
            <p:cNvSpPr>
              <a:spLocks noChangeAspect="1"/>
            </p:cNvSpPr>
            <p:nvPr>
              <p:custDataLst>
                <p:tags r:id="rId40"/>
              </p:custDataLst>
            </p:nvPr>
          </p:nvSpPr>
          <p:spPr>
            <a:xfrm>
              <a:off x="52064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5" name="椭圆 84"/>
            <p:cNvSpPr>
              <a:spLocks noChangeAspect="1"/>
            </p:cNvSpPr>
            <p:nvPr>
              <p:custDataLst>
                <p:tags r:id="rId41"/>
              </p:custDataLst>
            </p:nvPr>
          </p:nvSpPr>
          <p:spPr>
            <a:xfrm>
              <a:off x="53461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6" name="椭圆 85"/>
            <p:cNvSpPr>
              <a:spLocks noChangeAspect="1"/>
            </p:cNvSpPr>
            <p:nvPr>
              <p:custDataLst>
                <p:tags r:id="rId42"/>
              </p:custDataLst>
            </p:nvPr>
          </p:nvSpPr>
          <p:spPr>
            <a:xfrm>
              <a:off x="54858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grpSp>
      <p:cxnSp>
        <p:nvCxnSpPr>
          <p:cNvPr id="89" name="直接连接符 88"/>
          <p:cNvCxnSpPr/>
          <p:nvPr/>
        </p:nvCxnSpPr>
        <p:spPr>
          <a:xfrm>
            <a:off x="3350895" y="6351270"/>
            <a:ext cx="6290311" cy="0"/>
          </a:xfrm>
          <a:prstGeom prst="line">
            <a:avLst/>
          </a:prstGeom>
          <a:ln w="15875">
            <a:solidFill>
              <a:srgbClr val="DB4E4B"/>
            </a:solidFill>
          </a:ln>
        </p:spPr>
        <p:style>
          <a:lnRef idx="1">
            <a:schemeClr val="accent1"/>
          </a:lnRef>
          <a:fillRef idx="0">
            <a:schemeClr val="accent1"/>
          </a:fillRef>
          <a:effectRef idx="0">
            <a:schemeClr val="accent1"/>
          </a:effectRef>
          <a:fontRef idx="minor">
            <a:schemeClr val="tx1"/>
          </a:fontRef>
        </p:style>
      </p:cxnSp>
      <p:grpSp>
        <p:nvGrpSpPr>
          <p:cNvPr id="8" name="图形">
            <a:extLst>
              <a:ext uri="{FF2B5EF4-FFF2-40B4-BE49-F238E27FC236}">
                <a16:creationId xmlns:a16="http://schemas.microsoft.com/office/drawing/2014/main" id="{B3193BDA-AF53-F334-1C47-269F407AFC7A}"/>
              </a:ext>
            </a:extLst>
          </p:cNvPr>
          <p:cNvGrpSpPr/>
          <p:nvPr/>
        </p:nvGrpSpPr>
        <p:grpSpPr>
          <a:xfrm>
            <a:off x="2460625" y="4801235"/>
            <a:ext cx="1625600" cy="308610"/>
            <a:chOff x="5141" y="7188"/>
            <a:chExt cx="2560" cy="486"/>
          </a:xfrm>
        </p:grpSpPr>
        <p:sp>
          <p:nvSpPr>
            <p:cNvPr id="9" name="图形">
              <a:extLst>
                <a:ext uri="{FF2B5EF4-FFF2-40B4-BE49-F238E27FC236}">
                  <a16:creationId xmlns:a16="http://schemas.microsoft.com/office/drawing/2014/main" id="{5D730280-7BB9-07E2-4FA6-950874911D76}"/>
                </a:ext>
              </a:extLst>
            </p:cNvPr>
            <p:cNvSpPr/>
            <p:nvPr>
              <p:custDataLst>
                <p:tags r:id="rId8"/>
              </p:custDataLst>
            </p:nvPr>
          </p:nvSpPr>
          <p:spPr>
            <a:xfrm>
              <a:off x="5141" y="7188"/>
              <a:ext cx="486" cy="486"/>
            </a:xfrm>
            <a:prstGeom prst="ellipse">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a:ea typeface="微软雅黑"/>
                <a:cs typeface="思源宋体 SemiBold" panose="02020600000000000000" charset="-122"/>
                <a:sym typeface="微软雅黑"/>
              </a:endParaRPr>
            </a:p>
          </p:txBody>
        </p:sp>
        <p:sp>
          <p:nvSpPr>
            <p:cNvPr id="10" name="图形">
              <a:extLst>
                <a:ext uri="{FF2B5EF4-FFF2-40B4-BE49-F238E27FC236}">
                  <a16:creationId xmlns:a16="http://schemas.microsoft.com/office/drawing/2014/main" id="{41F8B649-8460-34FD-8BD0-316031964C00}"/>
                </a:ext>
              </a:extLst>
            </p:cNvPr>
            <p:cNvSpPr/>
            <p:nvPr>
              <p:custDataLst>
                <p:tags r:id="rId9"/>
              </p:custDataLst>
            </p:nvPr>
          </p:nvSpPr>
          <p:spPr>
            <a:xfrm>
              <a:off x="5856" y="7249"/>
              <a:ext cx="1845" cy="364"/>
            </a:xfrm>
            <a:prstGeom prst="rect">
              <a:avLst/>
            </a:prstGeom>
          </p:spPr>
          <p:txBody>
            <a:bodyPr wrap="non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500" i="0" u="none" strike="noStrike" kern="1200" cap="none" spc="0" normalizeH="0" baseline="0" noProof="0" dirty="0">
                  <a:ln>
                    <a:noFill/>
                  </a:ln>
                  <a:solidFill>
                    <a:schemeClr val="tx1">
                      <a:lumMod val="85000"/>
                      <a:lumOff val="15000"/>
                    </a:schemeClr>
                  </a:solidFill>
                  <a:effectLst/>
                  <a:uLnTx/>
                  <a:uFillTx/>
                  <a:latin typeface="微软雅黑"/>
                  <a:ea typeface="微软雅黑"/>
                  <a:cs typeface="包图粗黑体" panose="02000800000000000000" charset="-122"/>
                  <a:sym typeface="微软雅黑"/>
                </a:rPr>
                <a:t>Time </a:t>
              </a:r>
              <a:r>
                <a:rPr kumimoji="0" lang="zh-CN" altLang="en-US" sz="1500" i="0" u="none" strike="noStrike" kern="1200" cap="none" spc="0" normalizeH="0" baseline="0" noProof="0" dirty="0">
                  <a:ln>
                    <a:noFill/>
                  </a:ln>
                  <a:solidFill>
                    <a:schemeClr val="tx1">
                      <a:lumMod val="85000"/>
                      <a:lumOff val="15000"/>
                    </a:schemeClr>
                  </a:solidFill>
                  <a:effectLst/>
                  <a:uLnTx/>
                  <a:uFillTx/>
                  <a:latin typeface="微软雅黑"/>
                  <a:ea typeface="微软雅黑"/>
                  <a:cs typeface="包图粗黑体" panose="02000800000000000000" charset="-122"/>
                  <a:sym typeface="微软雅黑"/>
                </a:rPr>
                <a:t>：</a:t>
              </a:r>
              <a:r>
                <a:rPr lang="en-US" altLang="zh-CN" sz="1500" noProof="0" dirty="0">
                  <a:ln>
                    <a:noFill/>
                  </a:ln>
                  <a:solidFill>
                    <a:schemeClr val="tx1">
                      <a:lumMod val="85000"/>
                      <a:lumOff val="15000"/>
                    </a:schemeClr>
                  </a:solidFill>
                  <a:effectLst/>
                  <a:uLnTx/>
                  <a:uFillTx/>
                  <a:latin typeface="微软雅黑"/>
                  <a:ea typeface="微软雅黑"/>
                  <a:cs typeface="包图粗黑体" panose="02000800000000000000" charset="-122"/>
                  <a:sym typeface="微软雅黑"/>
                </a:rPr>
                <a:t>20XX</a:t>
              </a:r>
              <a:endParaRPr lang="zh-CN" altLang="en-US" sz="1500" noProof="0" dirty="0">
                <a:ln>
                  <a:noFill/>
                </a:ln>
                <a:solidFill>
                  <a:schemeClr val="tx1">
                    <a:lumMod val="85000"/>
                    <a:lumOff val="15000"/>
                  </a:schemeClr>
                </a:solidFill>
                <a:effectLst/>
                <a:uLnTx/>
                <a:uFillTx/>
                <a:latin typeface="微软雅黑"/>
                <a:ea typeface="微软雅黑"/>
                <a:cs typeface="包图粗黑体" panose="02000800000000000000" charset="-122"/>
                <a:sym typeface="微软雅黑"/>
              </a:endParaRPr>
            </a:p>
          </p:txBody>
        </p:sp>
        <p:pic>
          <p:nvPicPr>
            <p:cNvPr id="11" name="图形">
              <a:extLst>
                <a:ext uri="{FF2B5EF4-FFF2-40B4-BE49-F238E27FC236}">
                  <a16:creationId xmlns:a16="http://schemas.microsoft.com/office/drawing/2014/main" id="{DEB0E20D-7C73-99E2-BB2E-0ED77BDF2BAA}"/>
                </a:ext>
              </a:extLst>
            </p:cNvPr>
            <p:cNvPicPr>
              <a:picLocks noChangeAspect="1"/>
            </p:cNvPicPr>
            <p:nvPr>
              <p:custDataLst>
                <p:tags r:id="rId10"/>
              </p:custDataLst>
            </p:nvPr>
          </p:nvPicPr>
          <p:blipFill>
            <a:blip r:embed="rId46" cstate="print">
              <a:extLst>
                <a:ext uri="{28A0092B-C50C-407E-A947-70E740481C1C}">
                  <a14:useLocalDpi xmlns:a14="http://schemas.microsoft.com/office/drawing/2010/main" val="0"/>
                </a:ext>
              </a:extLst>
            </a:blip>
            <a:stretch>
              <a:fillRect/>
            </a:stretch>
          </p:blipFill>
          <p:spPr>
            <a:xfrm>
              <a:off x="5246" y="7312"/>
              <a:ext cx="259" cy="238"/>
            </a:xfrm>
            <a:prstGeom prst="rect">
              <a:avLst/>
            </a:prstGeom>
          </p:spPr>
        </p:pic>
      </p:grpSp>
      <p:grpSp>
        <p:nvGrpSpPr>
          <p:cNvPr id="12" name="图形">
            <a:extLst>
              <a:ext uri="{FF2B5EF4-FFF2-40B4-BE49-F238E27FC236}">
                <a16:creationId xmlns:a16="http://schemas.microsoft.com/office/drawing/2014/main" id="{6849B443-67BD-525C-BB2B-8A3B917E8488}"/>
              </a:ext>
            </a:extLst>
          </p:cNvPr>
          <p:cNvGrpSpPr/>
          <p:nvPr/>
        </p:nvGrpSpPr>
        <p:grpSpPr>
          <a:xfrm>
            <a:off x="614680" y="4801235"/>
            <a:ext cx="1683385" cy="308610"/>
            <a:chOff x="1037" y="7188"/>
            <a:chExt cx="2651" cy="486"/>
          </a:xfrm>
        </p:grpSpPr>
        <p:sp>
          <p:nvSpPr>
            <p:cNvPr id="14" name="图形">
              <a:extLst>
                <a:ext uri="{FF2B5EF4-FFF2-40B4-BE49-F238E27FC236}">
                  <a16:creationId xmlns:a16="http://schemas.microsoft.com/office/drawing/2014/main" id="{EB35B09B-2B6A-F9D4-4C49-936B0A741CEA}"/>
                </a:ext>
              </a:extLst>
            </p:cNvPr>
            <p:cNvSpPr/>
            <p:nvPr>
              <p:custDataLst>
                <p:tags r:id="rId5"/>
              </p:custDataLst>
            </p:nvPr>
          </p:nvSpPr>
          <p:spPr>
            <a:xfrm>
              <a:off x="1037" y="7188"/>
              <a:ext cx="486" cy="486"/>
            </a:xfrm>
            <a:prstGeom prst="ellipse">
              <a:avLst/>
            </a:prstGeom>
            <a:solidFill>
              <a:srgbClr val="F3C1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85000"/>
                    <a:lumOff val="15000"/>
                  </a:schemeClr>
                </a:solidFill>
                <a:latin typeface="微软雅黑"/>
                <a:ea typeface="微软雅黑"/>
                <a:cs typeface="思源宋体 SemiBold" panose="02020600000000000000" charset="-122"/>
                <a:sym typeface="微软雅黑"/>
              </a:endParaRPr>
            </a:p>
          </p:txBody>
        </p:sp>
        <p:sp>
          <p:nvSpPr>
            <p:cNvPr id="15" name="图形">
              <a:extLst>
                <a:ext uri="{FF2B5EF4-FFF2-40B4-BE49-F238E27FC236}">
                  <a16:creationId xmlns:a16="http://schemas.microsoft.com/office/drawing/2014/main" id="{839A6441-561E-653A-E8A3-18F39A1DBEA3}"/>
                </a:ext>
              </a:extLst>
            </p:cNvPr>
            <p:cNvSpPr/>
            <p:nvPr>
              <p:custDataLst>
                <p:tags r:id="rId6"/>
              </p:custDataLst>
            </p:nvPr>
          </p:nvSpPr>
          <p:spPr>
            <a:xfrm>
              <a:off x="1693" y="7249"/>
              <a:ext cx="1995" cy="364"/>
            </a:xfrm>
            <a:prstGeom prst="rect">
              <a:avLst/>
            </a:prstGeom>
          </p:spPr>
          <p:txBody>
            <a:bodyPr wrap="none" lIns="0" tIns="0" rIns="0" bIns="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1500" dirty="0">
                  <a:solidFill>
                    <a:schemeClr val="tx1">
                      <a:lumMod val="85000"/>
                      <a:lumOff val="15000"/>
                    </a:schemeClr>
                  </a:solidFill>
                  <a:latin typeface="微软雅黑"/>
                  <a:ea typeface="微软雅黑"/>
                  <a:cs typeface="包图粗黑体" panose="02000800000000000000" charset="-122"/>
                  <a:sym typeface="微软雅黑"/>
                </a:rPr>
                <a:t>Freeppt7.com</a:t>
              </a:r>
              <a:endParaRPr kumimoji="0" lang="zh-CN" altLang="en-US" sz="1500" i="0" u="none" strike="noStrike" kern="1200" cap="none" spc="0" normalizeH="0" baseline="0" noProof="0" dirty="0">
                <a:ln>
                  <a:noFill/>
                </a:ln>
                <a:solidFill>
                  <a:schemeClr val="tx1">
                    <a:lumMod val="85000"/>
                    <a:lumOff val="15000"/>
                  </a:schemeClr>
                </a:solidFill>
                <a:effectLst/>
                <a:uLnTx/>
                <a:uFillTx/>
                <a:latin typeface="微软雅黑"/>
                <a:ea typeface="微软雅黑"/>
                <a:cs typeface="包图粗黑体" panose="02000800000000000000" charset="-122"/>
                <a:sym typeface="微软雅黑"/>
              </a:endParaRPr>
            </a:p>
          </p:txBody>
        </p:sp>
        <p:pic>
          <p:nvPicPr>
            <p:cNvPr id="16" name="图形">
              <a:extLst>
                <a:ext uri="{FF2B5EF4-FFF2-40B4-BE49-F238E27FC236}">
                  <a16:creationId xmlns:a16="http://schemas.microsoft.com/office/drawing/2014/main" id="{06B0C8A5-4ECC-6462-B326-F35D694B9E21}"/>
                </a:ext>
              </a:extLst>
            </p:cNvPr>
            <p:cNvPicPr>
              <a:picLocks noChangeAspect="1"/>
            </p:cNvPicPr>
            <p:nvPr>
              <p:custDataLst>
                <p:tags r:id="rId7"/>
              </p:custDataLst>
            </p:nvPr>
          </p:nvPicPr>
          <p:blipFill>
            <a:blip r:embed="rId47" cstate="print">
              <a:extLst>
                <a:ext uri="{28A0092B-C50C-407E-A947-70E740481C1C}">
                  <a14:useLocalDpi xmlns:a14="http://schemas.microsoft.com/office/drawing/2010/main" val="0"/>
                </a:ext>
              </a:extLst>
            </a:blip>
            <a:stretch>
              <a:fillRect/>
            </a:stretch>
          </p:blipFill>
          <p:spPr>
            <a:xfrm>
              <a:off x="1152" y="7301"/>
              <a:ext cx="238" cy="238"/>
            </a:xfrm>
            <a:prstGeom prst="rect">
              <a:avLst/>
            </a:prstGeom>
          </p:spPr>
        </p:pic>
      </p:grpSp>
      <p:sp>
        <p:nvSpPr>
          <p:cNvPr id="18" name="图形">
            <a:extLst>
              <a:ext uri="{FF2B5EF4-FFF2-40B4-BE49-F238E27FC236}">
                <a16:creationId xmlns:a16="http://schemas.microsoft.com/office/drawing/2014/main" id="{E9FE0284-14F8-E651-4C6F-780C2DB45953}"/>
              </a:ext>
            </a:extLst>
          </p:cNvPr>
          <p:cNvSpPr>
            <a:spLocks noChangeArrowheads="1"/>
          </p:cNvSpPr>
          <p:nvPr/>
        </p:nvSpPr>
        <p:spPr bwMode="auto">
          <a:xfrm>
            <a:off x="610771" y="3418156"/>
            <a:ext cx="4322452" cy="27699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p>
            <a:pPr fontAlgn="base">
              <a:spcBef>
                <a:spcPct val="0"/>
              </a:spcBef>
              <a:spcAft>
                <a:spcPct val="0"/>
              </a:spcAft>
              <a:defRPr/>
            </a:pPr>
            <a:r>
              <a:rPr lang="en-US" altLang="zh-CN" dirty="0">
                <a:solidFill>
                  <a:schemeClr val="tx1">
                    <a:lumMod val="85000"/>
                    <a:lumOff val="15000"/>
                  </a:schemeClr>
                </a:solidFill>
                <a:latin typeface="微软雅黑"/>
                <a:ea typeface="微软雅黑"/>
                <a:cs typeface="+mn-ea"/>
                <a:sym typeface="微软雅黑"/>
              </a:rPr>
              <a:t>Insert the Subtitle of Your Presentation</a:t>
            </a:r>
          </a:p>
        </p:txBody>
      </p:sp>
      <p:cxnSp>
        <p:nvCxnSpPr>
          <p:cNvPr id="19" name="图形">
            <a:extLst>
              <a:ext uri="{FF2B5EF4-FFF2-40B4-BE49-F238E27FC236}">
                <a16:creationId xmlns:a16="http://schemas.microsoft.com/office/drawing/2014/main" id="{9039819C-2170-56F2-44ED-87D7B005F9D7}"/>
              </a:ext>
            </a:extLst>
          </p:cNvPr>
          <p:cNvCxnSpPr/>
          <p:nvPr/>
        </p:nvCxnSpPr>
        <p:spPr>
          <a:xfrm>
            <a:off x="5015138" y="3602821"/>
            <a:ext cx="931543" cy="0"/>
          </a:xfrm>
          <a:prstGeom prst="line">
            <a:avLst/>
          </a:prstGeom>
          <a:ln w="38100">
            <a:solidFill>
              <a:srgbClr val="DB4E4B"/>
            </a:solidFill>
          </a:ln>
        </p:spPr>
        <p:style>
          <a:lnRef idx="1">
            <a:schemeClr val="accent1"/>
          </a:lnRef>
          <a:fillRef idx="0">
            <a:schemeClr val="accent1"/>
          </a:fillRef>
          <a:effectRef idx="0">
            <a:schemeClr val="accent1"/>
          </a:effectRef>
          <a:fontRef idx="minor">
            <a:schemeClr val="tx1"/>
          </a:fontRef>
        </p:style>
      </p:cxnSp>
    </p:spTree>
    <p:custDataLst>
      <p:tags r:id="rId1"/>
    </p:custDataLst>
  </p:cSld>
  <p:clrMapOvr>
    <a:masterClrMapping/>
  </p:clrMapOvr>
  <p:transition advTm="2000">
    <p:wedg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checkerboard(across)">
                                      <p:cBhvr>
                                        <p:cTn id="7" dur="500"/>
                                        <p:tgtEl>
                                          <p:spTgt spid="31"/>
                                        </p:tgtEl>
                                      </p:cBhvr>
                                    </p:animEffect>
                                  </p:childTnLst>
                                </p:cTn>
                              </p:par>
                            </p:childTnLst>
                          </p:cTn>
                        </p:par>
                        <p:par>
                          <p:cTn id="8" fill="hold">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checkerboard(across)">
                                      <p:cBhvr>
                                        <p:cTn id="11" dur="500"/>
                                        <p:tgtEl>
                                          <p:spTgt spid="1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wipe(left)">
                                      <p:cBhvr>
                                        <p:cTn id="27" dur="500"/>
                                        <p:tgtEl>
                                          <p:spTgt spid="45"/>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89"/>
                                        </p:tgtEl>
                                        <p:attrNameLst>
                                          <p:attrName>style.visibility</p:attrName>
                                        </p:attrNameLst>
                                      </p:cBhvr>
                                      <p:to>
                                        <p:strVal val="visible"/>
                                      </p:to>
                                    </p:set>
                                    <p:animEffect transition="in" filter="wipe(left)">
                                      <p:cBhvr>
                                        <p:cTn id="31" dur="500"/>
                                        <p:tgtEl>
                                          <p:spTgt spid="89"/>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wipe(left)">
                                      <p:cBhvr>
                                        <p:cTn id="43" dur="500"/>
                                        <p:tgtEl>
                                          <p:spTgt spid="18"/>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left)">
                                      <p:cBhvr>
                                        <p:cTn id="47" dur="500"/>
                                        <p:tgtEl>
                                          <p:spTgt spid="19"/>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8"/>
                                        </p:tgtEl>
                                        <p:attrNameLst>
                                          <p:attrName>style.visibility</p:attrName>
                                        </p:attrNameLst>
                                      </p:cBhvr>
                                      <p:to>
                                        <p:strVal val="visible"/>
                                      </p:to>
                                    </p:set>
                                    <p:animEffect transition="in" filter="wipe(left)">
                                      <p:cBhvr>
                                        <p:cTn id="5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nimBg="1"/>
      <p:bldP spid="87" grpId="1" animBg="1"/>
      <p:bldP spid="45" grpId="0" bldLvl="0" animBg="1"/>
      <p:bldP spid="45" grpId="1" animBg="1"/>
      <p:bldP spid="17" grpId="0" bldLvl="0" animBg="1"/>
      <p:bldP spid="17" grpId="1" animBg="1"/>
      <p:bldP spid="5" grpId="0"/>
      <p:bldP spid="5" grpId="1"/>
      <p:bldP spid="7" grpId="0"/>
      <p:bldP spid="7" grpId="1"/>
      <p:bldP spid="40" grpId="0" bldLvl="0" animBg="1"/>
      <p:bldP spid="40" grpId="1" animBg="1"/>
      <p:bldP spid="18" grpId="0" animBg="1"/>
      <p:bldP spid="1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5399" y="0"/>
            <a:ext cx="5275580" cy="6863080"/>
            <a:chOff x="-40" y="0"/>
            <a:chExt cx="8308" cy="10808"/>
          </a:xfrm>
        </p:grpSpPr>
        <p:sp>
          <p:nvSpPr>
            <p:cNvPr id="6" name="矩形: 圆顶角 1"/>
            <p:cNvSpPr/>
            <p:nvPr userDrawn="1">
              <p:custDataLst>
                <p:tags r:id="rId40"/>
              </p:custDataLst>
            </p:nvPr>
          </p:nvSpPr>
          <p:spPr>
            <a:xfrm rot="10800000" flipH="1" flipV="1">
              <a:off x="2215" y="0"/>
              <a:ext cx="3337" cy="5919"/>
            </a:xfrm>
            <a:prstGeom prst="round2SameRect">
              <a:avLst>
                <a:gd name="adj1" fmla="val 50000"/>
                <a:gd name="adj2" fmla="val 0"/>
              </a:avLst>
            </a:prstGeom>
            <a:gradFill>
              <a:gsLst>
                <a:gs pos="100000">
                  <a:srgbClr val="F9FCFD"/>
                </a:gs>
                <a:gs pos="0">
                  <a:srgbClr val="F3C15D">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nvGrpSpPr>
            <p:cNvPr id="5" name="组合 4"/>
            <p:cNvGrpSpPr/>
            <p:nvPr/>
          </p:nvGrpSpPr>
          <p:grpSpPr>
            <a:xfrm flipH="1" flipV="1">
              <a:off x="-40" y="1276"/>
              <a:ext cx="8309" cy="9533"/>
              <a:chOff x="10891" y="0"/>
              <a:chExt cx="8309" cy="9533"/>
            </a:xfrm>
          </p:grpSpPr>
          <p:sp>
            <p:nvSpPr>
              <p:cNvPr id="3" name="矩形: 圆顶角 1"/>
              <p:cNvSpPr/>
              <p:nvPr userDrawn="1">
                <p:custDataLst>
                  <p:tags r:id="rId41"/>
                </p:custDataLst>
              </p:nvPr>
            </p:nvSpPr>
            <p:spPr>
              <a:xfrm rot="10800000" flipH="1">
                <a:off x="13608" y="0"/>
                <a:ext cx="4102" cy="4429"/>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 name="矩形: 圆顶角 1"/>
              <p:cNvSpPr/>
              <p:nvPr userDrawn="1">
                <p:custDataLst>
                  <p:tags r:id="rId42"/>
                </p:custDataLst>
              </p:nvPr>
            </p:nvSpPr>
            <p:spPr>
              <a:xfrm rot="10800000" flipH="1">
                <a:off x="16439" y="0"/>
                <a:ext cx="2761" cy="8232"/>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21" name="椭圆 20"/>
              <p:cNvSpPr/>
              <p:nvPr>
                <p:custDataLst>
                  <p:tags r:id="rId43"/>
                </p:custDataLst>
              </p:nvPr>
            </p:nvSpPr>
            <p:spPr>
              <a:xfrm rot="16200000" flipH="1">
                <a:off x="10891" y="1548"/>
                <a:ext cx="7985" cy="7985"/>
              </a:xfrm>
              <a:prstGeom prst="ellipse">
                <a:avLst/>
              </a:prstGeom>
              <a:gradFill>
                <a:gsLst>
                  <a:gs pos="39000">
                    <a:schemeClr val="bg1">
                      <a:alpha val="0"/>
                    </a:schemeClr>
                  </a:gs>
                  <a:gs pos="100000">
                    <a:srgbClr val="EEA8A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a:ea typeface="微软雅黑"/>
                  <a:cs typeface="包图粗黑体" panose="02000800000000000000" charset="-122"/>
                  <a:sym typeface="微软雅黑"/>
                </a:endParaRPr>
              </a:p>
            </p:txBody>
          </p:sp>
          <p:pic>
            <p:nvPicPr>
              <p:cNvPr id="2" name="图片 1" descr="E:/006包图网/素材/0000商务办公/商务办公/13010.jpg13010"/>
              <p:cNvPicPr>
                <a:picLocks noChangeAspect="1"/>
              </p:cNvPicPr>
              <p:nvPr/>
            </p:nvPicPr>
            <p:blipFill>
              <a:blip r:embed="rId46"/>
              <a:srcRect l="16635" r="16635"/>
              <a:stretch>
                <a:fillRect/>
              </a:stretch>
            </p:blipFill>
            <p:spPr>
              <a:xfrm flipV="1">
                <a:off x="11509" y="2307"/>
                <a:ext cx="6413" cy="6413"/>
              </a:xfrm>
              <a:prstGeom prst="ellipse">
                <a:avLst/>
              </a:prstGeom>
            </p:spPr>
          </p:pic>
        </p:grpSp>
      </p:grpSp>
      <p:sp>
        <p:nvSpPr>
          <p:cNvPr id="87" name="任意多边形: 形状 12"/>
          <p:cNvSpPr/>
          <p:nvPr/>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grpSp>
        <p:nvGrpSpPr>
          <p:cNvPr id="47" name="组合 46"/>
          <p:cNvGrpSpPr/>
          <p:nvPr userDrawn="1"/>
        </p:nvGrpSpPr>
        <p:grpSpPr>
          <a:xfrm>
            <a:off x="10373179" y="5798130"/>
            <a:ext cx="1177312" cy="553195"/>
            <a:chOff x="4507916" y="689126"/>
            <a:chExt cx="1054100" cy="495300"/>
          </a:xfrm>
          <a:gradFill>
            <a:gsLst>
              <a:gs pos="0">
                <a:srgbClr val="DB4E4B"/>
              </a:gs>
              <a:gs pos="100000">
                <a:srgbClr val="FFFFFF"/>
              </a:gs>
            </a:gsLst>
            <a:lin ang="2700000" scaled="0"/>
          </a:gradFill>
        </p:grpSpPr>
        <p:sp>
          <p:nvSpPr>
            <p:cNvPr id="48" name="椭圆 47"/>
            <p:cNvSpPr>
              <a:spLocks noChangeAspect="1"/>
            </p:cNvSpPr>
            <p:nvPr>
              <p:custDataLst>
                <p:tags r:id="rId8"/>
              </p:custDataLst>
            </p:nvPr>
          </p:nvSpPr>
          <p:spPr>
            <a:xfrm>
              <a:off x="45079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49" name="椭圆 48"/>
            <p:cNvSpPr>
              <a:spLocks noChangeAspect="1"/>
            </p:cNvSpPr>
            <p:nvPr>
              <p:custDataLst>
                <p:tags r:id="rId9"/>
              </p:custDataLst>
            </p:nvPr>
          </p:nvSpPr>
          <p:spPr>
            <a:xfrm>
              <a:off x="46476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0" name="椭圆 49"/>
            <p:cNvSpPr>
              <a:spLocks noChangeAspect="1"/>
            </p:cNvSpPr>
            <p:nvPr>
              <p:custDataLst>
                <p:tags r:id="rId10"/>
              </p:custDataLst>
            </p:nvPr>
          </p:nvSpPr>
          <p:spPr>
            <a:xfrm>
              <a:off x="47873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1" name="椭圆 50"/>
            <p:cNvSpPr>
              <a:spLocks noChangeAspect="1"/>
            </p:cNvSpPr>
            <p:nvPr>
              <p:custDataLst>
                <p:tags r:id="rId11"/>
              </p:custDataLst>
            </p:nvPr>
          </p:nvSpPr>
          <p:spPr>
            <a:xfrm>
              <a:off x="49270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2" name="椭圆 51"/>
            <p:cNvSpPr>
              <a:spLocks noChangeAspect="1"/>
            </p:cNvSpPr>
            <p:nvPr>
              <p:custDataLst>
                <p:tags r:id="rId12"/>
              </p:custDataLst>
            </p:nvPr>
          </p:nvSpPr>
          <p:spPr>
            <a:xfrm>
              <a:off x="50667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3" name="椭圆 52"/>
            <p:cNvSpPr>
              <a:spLocks noChangeAspect="1"/>
            </p:cNvSpPr>
            <p:nvPr>
              <p:custDataLst>
                <p:tags r:id="rId13"/>
              </p:custDataLst>
            </p:nvPr>
          </p:nvSpPr>
          <p:spPr>
            <a:xfrm>
              <a:off x="52064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9" name="椭圆 58"/>
            <p:cNvSpPr>
              <a:spLocks noChangeAspect="1"/>
            </p:cNvSpPr>
            <p:nvPr>
              <p:custDataLst>
                <p:tags r:id="rId14"/>
              </p:custDataLst>
            </p:nvPr>
          </p:nvSpPr>
          <p:spPr>
            <a:xfrm>
              <a:off x="53461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1" name="椭圆 60"/>
            <p:cNvSpPr>
              <a:spLocks noChangeAspect="1"/>
            </p:cNvSpPr>
            <p:nvPr>
              <p:custDataLst>
                <p:tags r:id="rId15"/>
              </p:custDataLst>
            </p:nvPr>
          </p:nvSpPr>
          <p:spPr>
            <a:xfrm>
              <a:off x="54858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2" name="椭圆 61"/>
            <p:cNvSpPr>
              <a:spLocks noChangeAspect="1"/>
            </p:cNvSpPr>
            <p:nvPr>
              <p:custDataLst>
                <p:tags r:id="rId16"/>
              </p:custDataLst>
            </p:nvPr>
          </p:nvSpPr>
          <p:spPr>
            <a:xfrm>
              <a:off x="45079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4" name="椭圆 63"/>
            <p:cNvSpPr>
              <a:spLocks noChangeAspect="1"/>
            </p:cNvSpPr>
            <p:nvPr>
              <p:custDataLst>
                <p:tags r:id="rId17"/>
              </p:custDataLst>
            </p:nvPr>
          </p:nvSpPr>
          <p:spPr>
            <a:xfrm>
              <a:off x="46476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5" name="椭圆 64"/>
            <p:cNvSpPr>
              <a:spLocks noChangeAspect="1"/>
            </p:cNvSpPr>
            <p:nvPr>
              <p:custDataLst>
                <p:tags r:id="rId18"/>
              </p:custDataLst>
            </p:nvPr>
          </p:nvSpPr>
          <p:spPr>
            <a:xfrm>
              <a:off x="47873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6" name="椭圆 65"/>
            <p:cNvSpPr>
              <a:spLocks noChangeAspect="1"/>
            </p:cNvSpPr>
            <p:nvPr>
              <p:custDataLst>
                <p:tags r:id="rId19"/>
              </p:custDataLst>
            </p:nvPr>
          </p:nvSpPr>
          <p:spPr>
            <a:xfrm>
              <a:off x="49270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7" name="椭圆 66"/>
            <p:cNvSpPr>
              <a:spLocks noChangeAspect="1"/>
            </p:cNvSpPr>
            <p:nvPr>
              <p:custDataLst>
                <p:tags r:id="rId20"/>
              </p:custDataLst>
            </p:nvPr>
          </p:nvSpPr>
          <p:spPr>
            <a:xfrm>
              <a:off x="50667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8" name="椭圆 67"/>
            <p:cNvSpPr>
              <a:spLocks noChangeAspect="1"/>
            </p:cNvSpPr>
            <p:nvPr>
              <p:custDataLst>
                <p:tags r:id="rId21"/>
              </p:custDataLst>
            </p:nvPr>
          </p:nvSpPr>
          <p:spPr>
            <a:xfrm>
              <a:off x="52064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9" name="椭圆 68"/>
            <p:cNvSpPr>
              <a:spLocks noChangeAspect="1"/>
            </p:cNvSpPr>
            <p:nvPr>
              <p:custDataLst>
                <p:tags r:id="rId22"/>
              </p:custDataLst>
            </p:nvPr>
          </p:nvSpPr>
          <p:spPr>
            <a:xfrm>
              <a:off x="53461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0" name="椭圆 69"/>
            <p:cNvSpPr>
              <a:spLocks noChangeAspect="1"/>
            </p:cNvSpPr>
            <p:nvPr>
              <p:custDataLst>
                <p:tags r:id="rId23"/>
              </p:custDataLst>
            </p:nvPr>
          </p:nvSpPr>
          <p:spPr>
            <a:xfrm>
              <a:off x="54858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1" name="椭圆 70"/>
            <p:cNvSpPr>
              <a:spLocks noChangeAspect="1"/>
            </p:cNvSpPr>
            <p:nvPr>
              <p:custDataLst>
                <p:tags r:id="rId24"/>
              </p:custDataLst>
            </p:nvPr>
          </p:nvSpPr>
          <p:spPr>
            <a:xfrm>
              <a:off x="45079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2" name="椭圆 71"/>
            <p:cNvSpPr>
              <a:spLocks noChangeAspect="1"/>
            </p:cNvSpPr>
            <p:nvPr>
              <p:custDataLst>
                <p:tags r:id="rId25"/>
              </p:custDataLst>
            </p:nvPr>
          </p:nvSpPr>
          <p:spPr>
            <a:xfrm>
              <a:off x="46476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3" name="椭圆 72"/>
            <p:cNvSpPr>
              <a:spLocks noChangeAspect="1"/>
            </p:cNvSpPr>
            <p:nvPr>
              <p:custDataLst>
                <p:tags r:id="rId26"/>
              </p:custDataLst>
            </p:nvPr>
          </p:nvSpPr>
          <p:spPr>
            <a:xfrm>
              <a:off x="47873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4" name="椭圆 73"/>
            <p:cNvSpPr>
              <a:spLocks noChangeAspect="1"/>
            </p:cNvSpPr>
            <p:nvPr>
              <p:custDataLst>
                <p:tags r:id="rId27"/>
              </p:custDataLst>
            </p:nvPr>
          </p:nvSpPr>
          <p:spPr>
            <a:xfrm>
              <a:off x="49270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5" name="椭圆 74"/>
            <p:cNvSpPr>
              <a:spLocks noChangeAspect="1"/>
            </p:cNvSpPr>
            <p:nvPr>
              <p:custDataLst>
                <p:tags r:id="rId28"/>
              </p:custDataLst>
            </p:nvPr>
          </p:nvSpPr>
          <p:spPr>
            <a:xfrm>
              <a:off x="50667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6" name="椭圆 75"/>
            <p:cNvSpPr>
              <a:spLocks noChangeAspect="1"/>
            </p:cNvSpPr>
            <p:nvPr>
              <p:custDataLst>
                <p:tags r:id="rId29"/>
              </p:custDataLst>
            </p:nvPr>
          </p:nvSpPr>
          <p:spPr>
            <a:xfrm>
              <a:off x="52064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7" name="椭圆 76"/>
            <p:cNvSpPr>
              <a:spLocks noChangeAspect="1"/>
            </p:cNvSpPr>
            <p:nvPr>
              <p:custDataLst>
                <p:tags r:id="rId30"/>
              </p:custDataLst>
            </p:nvPr>
          </p:nvSpPr>
          <p:spPr>
            <a:xfrm>
              <a:off x="53461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8" name="椭圆 77"/>
            <p:cNvSpPr>
              <a:spLocks noChangeAspect="1"/>
            </p:cNvSpPr>
            <p:nvPr>
              <p:custDataLst>
                <p:tags r:id="rId31"/>
              </p:custDataLst>
            </p:nvPr>
          </p:nvSpPr>
          <p:spPr>
            <a:xfrm>
              <a:off x="54858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9" name="椭圆 78"/>
            <p:cNvSpPr>
              <a:spLocks noChangeAspect="1"/>
            </p:cNvSpPr>
            <p:nvPr>
              <p:custDataLst>
                <p:tags r:id="rId32"/>
              </p:custDataLst>
            </p:nvPr>
          </p:nvSpPr>
          <p:spPr>
            <a:xfrm>
              <a:off x="45079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0" name="椭圆 79"/>
            <p:cNvSpPr>
              <a:spLocks noChangeAspect="1"/>
            </p:cNvSpPr>
            <p:nvPr>
              <p:custDataLst>
                <p:tags r:id="rId33"/>
              </p:custDataLst>
            </p:nvPr>
          </p:nvSpPr>
          <p:spPr>
            <a:xfrm>
              <a:off x="46476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1" name="椭圆 80"/>
            <p:cNvSpPr>
              <a:spLocks noChangeAspect="1"/>
            </p:cNvSpPr>
            <p:nvPr>
              <p:custDataLst>
                <p:tags r:id="rId34"/>
              </p:custDataLst>
            </p:nvPr>
          </p:nvSpPr>
          <p:spPr>
            <a:xfrm>
              <a:off x="47873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2" name="椭圆 81"/>
            <p:cNvSpPr>
              <a:spLocks noChangeAspect="1"/>
            </p:cNvSpPr>
            <p:nvPr>
              <p:custDataLst>
                <p:tags r:id="rId35"/>
              </p:custDataLst>
            </p:nvPr>
          </p:nvSpPr>
          <p:spPr>
            <a:xfrm>
              <a:off x="49270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3" name="椭圆 82"/>
            <p:cNvSpPr>
              <a:spLocks noChangeAspect="1"/>
            </p:cNvSpPr>
            <p:nvPr>
              <p:custDataLst>
                <p:tags r:id="rId36"/>
              </p:custDataLst>
            </p:nvPr>
          </p:nvSpPr>
          <p:spPr>
            <a:xfrm>
              <a:off x="50667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4" name="椭圆 83"/>
            <p:cNvSpPr>
              <a:spLocks noChangeAspect="1"/>
            </p:cNvSpPr>
            <p:nvPr>
              <p:custDataLst>
                <p:tags r:id="rId37"/>
              </p:custDataLst>
            </p:nvPr>
          </p:nvSpPr>
          <p:spPr>
            <a:xfrm>
              <a:off x="52064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5" name="椭圆 84"/>
            <p:cNvSpPr>
              <a:spLocks noChangeAspect="1"/>
            </p:cNvSpPr>
            <p:nvPr>
              <p:custDataLst>
                <p:tags r:id="rId38"/>
              </p:custDataLst>
            </p:nvPr>
          </p:nvSpPr>
          <p:spPr>
            <a:xfrm>
              <a:off x="53461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6" name="椭圆 85"/>
            <p:cNvSpPr>
              <a:spLocks noChangeAspect="1"/>
            </p:cNvSpPr>
            <p:nvPr>
              <p:custDataLst>
                <p:tags r:id="rId39"/>
              </p:custDataLst>
            </p:nvPr>
          </p:nvSpPr>
          <p:spPr>
            <a:xfrm>
              <a:off x="54858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grpSp>
      <p:cxnSp>
        <p:nvCxnSpPr>
          <p:cNvPr id="89" name="直接连接符 88"/>
          <p:cNvCxnSpPr/>
          <p:nvPr/>
        </p:nvCxnSpPr>
        <p:spPr>
          <a:xfrm>
            <a:off x="3731895" y="6351270"/>
            <a:ext cx="6290311" cy="0"/>
          </a:xfrm>
          <a:prstGeom prst="line">
            <a:avLst/>
          </a:prstGeom>
          <a:ln w="15875">
            <a:solidFill>
              <a:srgbClr val="DB4E4B"/>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flipH="1" flipV="1">
            <a:off x="9664701" y="2"/>
            <a:ext cx="2527300" cy="798195"/>
            <a:chOff x="0" y="9115"/>
            <a:chExt cx="3980" cy="1257"/>
          </a:xfrm>
        </p:grpSpPr>
        <p:sp>
          <p:nvSpPr>
            <p:cNvPr id="15"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17"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sp>
        <p:nvSpPr>
          <p:cNvPr id="18" name="图形"/>
          <p:cNvSpPr txBox="1"/>
          <p:nvPr/>
        </p:nvSpPr>
        <p:spPr>
          <a:xfrm>
            <a:off x="5617846" y="2607310"/>
            <a:ext cx="6349005" cy="1107996"/>
          </a:xfrm>
          <a:prstGeom prst="rect">
            <a:avLst/>
          </a:prstGeom>
          <a:noFill/>
        </p:spPr>
        <p:txBody>
          <a:bodyPr wrap="square" rtlCol="0">
            <a:spAutoFit/>
          </a:bodyPr>
          <a:lstStyle/>
          <a:p>
            <a:pPr algn="l"/>
            <a:r>
              <a:rPr lang="en-US" altLang="zh-CN" sz="6600" b="1" dirty="0">
                <a:solidFill>
                  <a:schemeClr val="tx1">
                    <a:lumMod val="85000"/>
                    <a:lumOff val="15000"/>
                  </a:schemeClr>
                </a:solidFill>
                <a:latin typeface="微软雅黑"/>
                <a:ea typeface="微软雅黑"/>
                <a:cs typeface="包图粗黑体" panose="02000800000000000000" charset="-122"/>
                <a:sym typeface="微软雅黑"/>
              </a:rPr>
              <a:t>Add title text</a:t>
            </a:r>
            <a:endParaRPr lang="zh-CN" altLang="en-US" sz="6600" b="1" noProof="0" dirty="0">
              <a:solidFill>
                <a:schemeClr val="tx1">
                  <a:lumMod val="85000"/>
                  <a:lumOff val="15000"/>
                </a:schemeClr>
              </a:solidFill>
              <a:latin typeface="微软雅黑"/>
              <a:ea typeface="微软雅黑"/>
              <a:cs typeface="包图粗黑体" panose="02000800000000000000" charset="-122"/>
              <a:sym typeface="微软雅黑"/>
            </a:endParaRPr>
          </a:p>
        </p:txBody>
      </p:sp>
      <p:grpSp>
        <p:nvGrpSpPr>
          <p:cNvPr id="19" name="图形"/>
          <p:cNvGrpSpPr/>
          <p:nvPr/>
        </p:nvGrpSpPr>
        <p:grpSpPr>
          <a:xfrm>
            <a:off x="5768341" y="3935732"/>
            <a:ext cx="5384983" cy="1104265"/>
            <a:chOff x="9815" y="6179"/>
            <a:chExt cx="7561" cy="1739"/>
          </a:xfrm>
        </p:grpSpPr>
        <p:sp>
          <p:nvSpPr>
            <p:cNvPr id="20" name="图形"/>
            <p:cNvSpPr/>
            <p:nvPr userDrawn="1">
              <p:custDataLst>
                <p:tags r:id="rId4"/>
              </p:custDataLst>
            </p:nvPr>
          </p:nvSpPr>
          <p:spPr>
            <a:xfrm>
              <a:off x="9815" y="6297"/>
              <a:ext cx="348" cy="348"/>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0000">
                      <a:srgbClr val="6575FE"/>
                    </a:gs>
                    <a:gs pos="100000">
                      <a:srgbClr val="8895FD"/>
                    </a:gs>
                  </a:gsLst>
                  <a:lin ang="2700000" scaled="0"/>
                </a:gradFill>
                <a:latin typeface="微软雅黑"/>
                <a:ea typeface="微软雅黑"/>
                <a:cs typeface="思源黑体旧字形 Light" panose="020B0300000000000000" charset="-128"/>
                <a:sym typeface="微软雅黑"/>
              </a:endParaRPr>
            </a:p>
          </p:txBody>
        </p:sp>
        <p:sp>
          <p:nvSpPr>
            <p:cNvPr id="22" name="图形"/>
            <p:cNvSpPr/>
            <p:nvPr userDrawn="1">
              <p:custDataLst>
                <p:tags r:id="rId5"/>
              </p:custDataLst>
            </p:nvPr>
          </p:nvSpPr>
          <p:spPr>
            <a:xfrm>
              <a:off x="9815" y="7165"/>
              <a:ext cx="348" cy="348"/>
            </a:xfrm>
            <a:prstGeom prst="ellipse">
              <a:avLst/>
            </a:prstGeom>
            <a:solidFill>
              <a:srgbClr val="DB4E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0000">
                      <a:srgbClr val="6575FE"/>
                    </a:gs>
                    <a:gs pos="100000">
                      <a:srgbClr val="8895FD"/>
                    </a:gs>
                  </a:gsLst>
                  <a:lin ang="2700000" scaled="0"/>
                </a:gradFill>
                <a:latin typeface="微软雅黑"/>
                <a:ea typeface="微软雅黑"/>
                <a:cs typeface="思源黑体旧字形 Light" panose="020B0300000000000000" charset="-128"/>
                <a:sym typeface="微软雅黑"/>
              </a:endParaRPr>
            </a:p>
          </p:txBody>
        </p:sp>
        <p:sp>
          <p:nvSpPr>
            <p:cNvPr id="23" name="图形"/>
            <p:cNvSpPr txBox="1"/>
            <p:nvPr>
              <p:custDataLst>
                <p:tags r:id="rId6"/>
              </p:custDataLst>
            </p:nvPr>
          </p:nvSpPr>
          <p:spPr>
            <a:xfrm>
              <a:off x="10445" y="6179"/>
              <a:ext cx="6931" cy="872"/>
            </a:xfrm>
            <a:prstGeom prst="rect">
              <a:avLst/>
            </a:prstGeom>
            <a:noFill/>
          </p:spPr>
          <p:txBody>
            <a:bodyPr wrap="square" rtlCol="0">
              <a:spAutoFit/>
            </a:bodyPr>
            <a:lstStyle/>
            <a:p>
              <a:pPr indent="0" algn="l">
                <a:buNone/>
              </a:pPr>
              <a:r>
                <a:rPr lang="en-US" altLang="zh-CN" dirty="0">
                  <a:solidFill>
                    <a:schemeClr val="tx1">
                      <a:lumMod val="85000"/>
                      <a:lumOff val="15000"/>
                    </a:schemeClr>
                  </a:solidFill>
                  <a:latin typeface="微软雅黑"/>
                  <a:ea typeface="微软雅黑"/>
                  <a:cs typeface="思源黑体 CN Bold" panose="020B0800000000000000" charset="-122"/>
                  <a:sym typeface="微软雅黑"/>
                </a:rPr>
                <a:t>Add your text content    </a:t>
              </a:r>
              <a:r>
                <a:rPr lang="zh-CN" altLang="en-US" sz="1200" dirty="0">
                  <a:solidFill>
                    <a:schemeClr val="tx1">
                      <a:lumMod val="85000"/>
                      <a:lumOff val="15000"/>
                    </a:schemeClr>
                  </a:solidFill>
                  <a:latin typeface="微软雅黑"/>
                  <a:ea typeface="微软雅黑"/>
                  <a:cs typeface="思源黑体 CN Bold" panose="020B0800000000000000" charset="-122"/>
                  <a:sym typeface="微软雅黑"/>
                </a:rPr>
                <a:t>Add your text content here</a:t>
              </a:r>
              <a:r>
                <a:rPr lang="en-US" altLang="zh-CN" sz="1200" dirty="0">
                  <a:solidFill>
                    <a:schemeClr val="tx1">
                      <a:lumMod val="85000"/>
                      <a:lumOff val="15000"/>
                    </a:schemeClr>
                  </a:solidFill>
                  <a:latin typeface="微软雅黑"/>
                  <a:ea typeface="微软雅黑"/>
                  <a:cs typeface="思源黑体 CN Bold" panose="020B0800000000000000" charset="-122"/>
                  <a:sym typeface="微软雅黑"/>
                </a:rPr>
                <a:t>.</a:t>
              </a:r>
            </a:p>
          </p:txBody>
        </p:sp>
        <p:sp>
          <p:nvSpPr>
            <p:cNvPr id="25" name="图形"/>
            <p:cNvSpPr txBox="1"/>
            <p:nvPr>
              <p:custDataLst>
                <p:tags r:id="rId7"/>
              </p:custDataLst>
            </p:nvPr>
          </p:nvSpPr>
          <p:spPr>
            <a:xfrm>
              <a:off x="10445" y="7046"/>
              <a:ext cx="6931" cy="872"/>
            </a:xfrm>
            <a:prstGeom prst="rect">
              <a:avLst/>
            </a:prstGeom>
            <a:noFill/>
          </p:spPr>
          <p:txBody>
            <a:bodyPr wrap="square" rtlCol="0">
              <a:spAutoFit/>
            </a:bodyPr>
            <a:lstStyle/>
            <a:p>
              <a:pPr indent="0" algn="l">
                <a:buNone/>
              </a:pPr>
              <a:r>
                <a:rPr lang="en-US" altLang="zh-CN" dirty="0">
                  <a:solidFill>
                    <a:schemeClr val="tx1">
                      <a:lumMod val="85000"/>
                      <a:lumOff val="15000"/>
                    </a:schemeClr>
                  </a:solidFill>
                  <a:latin typeface="微软雅黑"/>
                  <a:ea typeface="微软雅黑"/>
                  <a:cs typeface="思源黑体 CN Bold" panose="020B0800000000000000" charset="-122"/>
                  <a:sym typeface="微软雅黑"/>
                </a:rPr>
                <a:t>Add your text content    </a:t>
              </a:r>
              <a:r>
                <a:rPr lang="zh-CN" altLang="en-US" sz="1200" dirty="0">
                  <a:solidFill>
                    <a:schemeClr val="tx1">
                      <a:lumMod val="85000"/>
                      <a:lumOff val="15000"/>
                    </a:schemeClr>
                  </a:solidFill>
                  <a:latin typeface="微软雅黑"/>
                  <a:ea typeface="微软雅黑"/>
                  <a:cs typeface="思源黑体 CN Bold" panose="020B0800000000000000" charset="-122"/>
                  <a:sym typeface="微软雅黑"/>
                </a:rPr>
                <a:t>Add your text content here</a:t>
              </a:r>
              <a:r>
                <a:rPr lang="en-US" altLang="zh-CN" sz="1200" dirty="0">
                  <a:solidFill>
                    <a:schemeClr val="tx1">
                      <a:lumMod val="85000"/>
                      <a:lumOff val="15000"/>
                    </a:schemeClr>
                  </a:solidFill>
                  <a:latin typeface="微软雅黑"/>
                  <a:ea typeface="微软雅黑"/>
                  <a:cs typeface="思源黑体 CN Bold" panose="020B0800000000000000" charset="-122"/>
                  <a:sym typeface="微软雅黑"/>
                </a:rPr>
                <a:t>.</a:t>
              </a:r>
            </a:p>
          </p:txBody>
        </p:sp>
      </p:grpSp>
      <p:sp>
        <p:nvSpPr>
          <p:cNvPr id="26" name="图形"/>
          <p:cNvSpPr/>
          <p:nvPr/>
        </p:nvSpPr>
        <p:spPr>
          <a:xfrm>
            <a:off x="5698491" y="1872617"/>
            <a:ext cx="2256155" cy="574675"/>
          </a:xfrm>
          <a:prstGeom prst="roundRect">
            <a:avLst>
              <a:gd name="adj" fmla="val 5000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spcBef>
                <a:spcPts val="0"/>
              </a:spcBef>
              <a:spcAft>
                <a:spcPts val="0"/>
              </a:spcAft>
              <a:buClrTx/>
              <a:buSzTx/>
              <a:buFontTx/>
              <a:defRPr/>
            </a:pPr>
            <a:r>
              <a:rPr lang="en-US" altLang="zh-CN" sz="2400" noProof="0" dirty="0">
                <a:ln>
                  <a:noFill/>
                </a:ln>
                <a:solidFill>
                  <a:schemeClr val="bg1"/>
                </a:solidFill>
                <a:effectLst/>
                <a:uLnTx/>
                <a:uFillTx/>
                <a:latin typeface="微软雅黑"/>
                <a:ea typeface="微软雅黑"/>
                <a:cs typeface="思源宋体 SemiBold" panose="02020600000000000000" charset="-122"/>
                <a:sym typeface="微软雅黑"/>
              </a:rPr>
              <a:t>PART ONE</a:t>
            </a:r>
          </a:p>
        </p:txBody>
      </p:sp>
      <p:grpSp>
        <p:nvGrpSpPr>
          <p:cNvPr id="29" name="组合 28"/>
          <p:cNvGrpSpPr/>
          <p:nvPr/>
        </p:nvGrpSpPr>
        <p:grpSpPr>
          <a:xfrm>
            <a:off x="8155306" y="1913892"/>
            <a:ext cx="492125" cy="492125"/>
            <a:chOff x="16067" y="3264"/>
            <a:chExt cx="878" cy="878"/>
          </a:xfrm>
        </p:grpSpPr>
        <p:sp>
          <p:nvSpPr>
            <p:cNvPr id="27" name="图形"/>
            <p:cNvSpPr/>
            <p:nvPr>
              <p:custDataLst>
                <p:tags r:id="rId2"/>
              </p:custDataLst>
            </p:nvPr>
          </p:nvSpPr>
          <p:spPr>
            <a:xfrm rot="10800000">
              <a:off x="16067" y="3264"/>
              <a:ext cx="878" cy="87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D4B49"/>
                </a:solidFill>
                <a:effectLst/>
                <a:uLnTx/>
                <a:uFillTx/>
                <a:latin typeface="微软雅黑"/>
                <a:ea typeface="微软雅黑"/>
                <a:cs typeface="+mn-ea"/>
                <a:sym typeface="微软雅黑"/>
              </a:endParaRPr>
            </a:p>
          </p:txBody>
        </p:sp>
        <p:sp>
          <p:nvSpPr>
            <p:cNvPr id="28" name="图形"/>
            <p:cNvSpPr/>
            <p:nvPr>
              <p:custDataLst>
                <p:tags r:id="rId3"/>
              </p:custDataLst>
            </p:nvPr>
          </p:nvSpPr>
          <p:spPr>
            <a:xfrm rot="5400000">
              <a:off x="16321" y="3571"/>
              <a:ext cx="459" cy="2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a:ea typeface="微软雅黑"/>
                <a:cs typeface="思源黑体旧字形 Light" panose="020B0300000000000000" charset="-128"/>
                <a:sym typeface="微软雅黑"/>
              </a:endParaRPr>
            </a:p>
          </p:txBody>
        </p:sp>
      </p:grpSp>
    </p:spTree>
    <p:custDataLst>
      <p:tags r:id="rId1"/>
    </p:custDataLst>
  </p:cSld>
  <p:clrMapOvr>
    <a:masterClrMapping/>
  </p:clrMapOvr>
  <p:transition advTm="2000">
    <p:wipe/>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left)">
                                      <p:cBhvr>
                                        <p:cTn id="15" dur="500"/>
                                        <p:tgtEl>
                                          <p:spTgt spid="8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animBg="1"/>
      <p:bldP spid="87" grpId="1" animBg="1"/>
      <p:bldP spid="18" grpId="0"/>
      <p:bldP spid="18" grpId="1"/>
      <p:bldP spid="26" grpId="0" bldLvl="0" animBg="1"/>
      <p:bldP spid="26"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632461" y="818515"/>
            <a:ext cx="11008995" cy="5217160"/>
            <a:chOff x="996" y="1289"/>
            <a:chExt cx="17337" cy="8216"/>
          </a:xfrm>
        </p:grpSpPr>
        <p:pic>
          <p:nvPicPr>
            <p:cNvPr id="3" name="图片 2" descr="E:/006包图网/素材/0000商务办公/商务办公/13010.jpg13010"/>
            <p:cNvPicPr>
              <a:picLocks noChangeAspect="1"/>
            </p:cNvPicPr>
            <p:nvPr>
              <p:custDataLst>
                <p:tags r:id="rId2"/>
              </p:custDataLst>
            </p:nvPr>
          </p:nvPicPr>
          <p:blipFill rotWithShape="1">
            <a:blip r:embed="rId21"/>
            <a:srcRect t="69" b="69"/>
            <a:stretch>
              <a:fillRect/>
            </a:stretch>
          </p:blipFill>
          <p:spPr>
            <a:xfrm flipH="1">
              <a:off x="1052" y="5171"/>
              <a:ext cx="6141" cy="4092"/>
            </a:xfrm>
            <a:prstGeom prst="rect">
              <a:avLst/>
            </a:prstGeom>
          </p:spPr>
        </p:pic>
        <p:pic>
          <p:nvPicPr>
            <p:cNvPr id="22" name="图片 21" descr="E:/006包图网/素材/0000商务办公/商务办公/12991.jpg12991"/>
            <p:cNvPicPr>
              <a:picLocks noChangeAspect="1"/>
            </p:cNvPicPr>
            <p:nvPr>
              <p:custDataLst>
                <p:tags r:id="rId3"/>
              </p:custDataLst>
            </p:nvPr>
          </p:nvPicPr>
          <p:blipFill>
            <a:blip r:embed="rId22"/>
            <a:srcRect t="604" b="604"/>
            <a:stretch>
              <a:fillRect/>
            </a:stretch>
          </p:blipFill>
          <p:spPr>
            <a:xfrm>
              <a:off x="8437" y="1289"/>
              <a:ext cx="5893" cy="3886"/>
            </a:xfrm>
            <a:prstGeom prst="rect">
              <a:avLst/>
            </a:prstGeom>
          </p:spPr>
        </p:pic>
        <p:sp>
          <p:nvSpPr>
            <p:cNvPr id="9" name="矩形 8"/>
            <p:cNvSpPr/>
            <p:nvPr>
              <p:custDataLst>
                <p:tags r:id="rId4"/>
              </p:custDataLst>
            </p:nvPr>
          </p:nvSpPr>
          <p:spPr>
            <a:xfrm rot="16200000" flipH="1">
              <a:off x="14532" y="780"/>
              <a:ext cx="2890" cy="4711"/>
            </a:xfrm>
            <a:prstGeom prst="rect">
              <a:avLst/>
            </a:prstGeom>
            <a:solidFill>
              <a:schemeClr val="accent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2" name="矩形 11"/>
            <p:cNvSpPr/>
            <p:nvPr>
              <p:custDataLst>
                <p:tags r:id="rId5"/>
              </p:custDataLst>
            </p:nvPr>
          </p:nvSpPr>
          <p:spPr>
            <a:xfrm rot="16200000" flipH="1">
              <a:off x="7530" y="4802"/>
              <a:ext cx="3113" cy="4711"/>
            </a:xfrm>
            <a:prstGeom prst="rect">
              <a:avLst/>
            </a:prstGeom>
            <a:solidFill>
              <a:schemeClr val="accent2"/>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7" name="文本框 16"/>
            <p:cNvSpPr txBox="1"/>
            <p:nvPr>
              <p:custDataLst>
                <p:tags r:id="rId6"/>
              </p:custDataLst>
            </p:nvPr>
          </p:nvSpPr>
          <p:spPr>
            <a:xfrm>
              <a:off x="13934" y="2024"/>
              <a:ext cx="3532" cy="824"/>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800" dirty="0">
                  <a:solidFill>
                    <a:schemeClr val="bg1"/>
                  </a:solidFill>
                  <a:latin typeface="微软雅黑"/>
                  <a:ea typeface="微软雅黑"/>
                  <a:cs typeface="思源黑体旧字形 Light" panose="020B0300000000000000" charset="-128"/>
                  <a:sym typeface="微软雅黑"/>
                </a:rPr>
                <a:t>BUSINESS</a:t>
              </a:r>
            </a:p>
          </p:txBody>
        </p:sp>
        <p:sp>
          <p:nvSpPr>
            <p:cNvPr id="18" name="文本框 17"/>
            <p:cNvSpPr txBox="1"/>
            <p:nvPr>
              <p:custDataLst>
                <p:tags r:id="rId7"/>
              </p:custDataLst>
            </p:nvPr>
          </p:nvSpPr>
          <p:spPr>
            <a:xfrm>
              <a:off x="13934" y="2679"/>
              <a:ext cx="3886" cy="725"/>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400" dirty="0">
                  <a:solidFill>
                    <a:schemeClr val="bg1"/>
                  </a:solidFill>
                  <a:latin typeface="微软雅黑"/>
                  <a:ea typeface="微软雅黑"/>
                  <a:cs typeface="思源黑体旧字形 Light" panose="020B0300000000000000" charset="-128"/>
                  <a:sym typeface="微软雅黑"/>
                </a:rPr>
                <a:t>Add title text</a:t>
              </a:r>
              <a:endParaRPr lang="zh-CN" altLang="en-US" sz="2400" dirty="0">
                <a:solidFill>
                  <a:schemeClr val="bg1"/>
                </a:solidFill>
                <a:latin typeface="微软雅黑"/>
                <a:ea typeface="微软雅黑"/>
                <a:cs typeface="思源黑体旧字形 Light" panose="020B0300000000000000" charset="-128"/>
                <a:sym typeface="微软雅黑"/>
              </a:endParaRPr>
            </a:p>
          </p:txBody>
        </p:sp>
        <p:sp>
          <p:nvSpPr>
            <p:cNvPr id="19" name="矩形 18"/>
            <p:cNvSpPr/>
            <p:nvPr>
              <p:custDataLst>
                <p:tags r:id="rId8"/>
              </p:custDataLst>
            </p:nvPr>
          </p:nvSpPr>
          <p:spPr>
            <a:xfrm>
              <a:off x="13947" y="3377"/>
              <a:ext cx="4062" cy="985"/>
            </a:xfrm>
            <a:prstGeom prst="rect">
              <a:avLst/>
            </a:prstGeom>
          </p:spPr>
          <p:txBody>
            <a:bodyPr wrap="square">
              <a:spAutoFit/>
            </a:bodyPr>
            <a:lstStyle/>
            <a:p>
              <a:pPr>
                <a:lnSpc>
                  <a:spcPct val="130000"/>
                </a:lnSpc>
              </a:pPr>
              <a:r>
                <a:rPr lang="en-US" altLang="zh-CN" sz="1400" dirty="0">
                  <a:solidFill>
                    <a:schemeClr val="bg1"/>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bg1"/>
                </a:solidFill>
                <a:latin typeface="微软雅黑"/>
                <a:ea typeface="微软雅黑"/>
                <a:cs typeface="思源黑体旧字形 Light" panose="020B0300000000000000" charset="-128"/>
                <a:sym typeface="微软雅黑"/>
              </a:endParaRPr>
            </a:p>
          </p:txBody>
        </p:sp>
        <p:sp>
          <p:nvSpPr>
            <p:cNvPr id="24" name="文本框 23"/>
            <p:cNvSpPr txBox="1"/>
            <p:nvPr>
              <p:custDataLst>
                <p:tags r:id="rId9"/>
              </p:custDataLst>
            </p:nvPr>
          </p:nvSpPr>
          <p:spPr>
            <a:xfrm>
              <a:off x="7031" y="6033"/>
              <a:ext cx="3013" cy="824"/>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800" dirty="0">
                  <a:solidFill>
                    <a:schemeClr val="bg1"/>
                  </a:solidFill>
                  <a:latin typeface="微软雅黑"/>
                  <a:ea typeface="微软雅黑"/>
                  <a:cs typeface="思源黑体旧字形 Light" panose="020B0300000000000000" charset="-128"/>
                  <a:sym typeface="微软雅黑"/>
                </a:rPr>
                <a:t>BUSINESS</a:t>
              </a:r>
              <a:endParaRPr lang="zh-CN" altLang="en-US" sz="2800" dirty="0">
                <a:solidFill>
                  <a:schemeClr val="bg1"/>
                </a:solidFill>
                <a:latin typeface="微软雅黑"/>
                <a:ea typeface="微软雅黑"/>
                <a:cs typeface="思源黑体旧字形 Light" panose="020B0300000000000000" charset="-128"/>
                <a:sym typeface="微软雅黑"/>
              </a:endParaRPr>
            </a:p>
          </p:txBody>
        </p:sp>
        <p:sp>
          <p:nvSpPr>
            <p:cNvPr id="25" name="文本框 24"/>
            <p:cNvSpPr txBox="1"/>
            <p:nvPr>
              <p:custDataLst>
                <p:tags r:id="rId10"/>
              </p:custDataLst>
            </p:nvPr>
          </p:nvSpPr>
          <p:spPr>
            <a:xfrm>
              <a:off x="7031" y="6758"/>
              <a:ext cx="4711" cy="725"/>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400" dirty="0">
                  <a:solidFill>
                    <a:schemeClr val="bg1"/>
                  </a:solidFill>
                  <a:latin typeface="微软雅黑"/>
                  <a:ea typeface="微软雅黑"/>
                  <a:cs typeface="思源黑体旧字形 Light" panose="020B0300000000000000" charset="-128"/>
                  <a:sym typeface="微软雅黑"/>
                </a:rPr>
                <a:t>Add title text</a:t>
              </a:r>
              <a:endParaRPr lang="zh-CN" altLang="en-US" sz="2400" dirty="0">
                <a:solidFill>
                  <a:schemeClr val="bg1"/>
                </a:solidFill>
                <a:latin typeface="微软雅黑"/>
                <a:ea typeface="微软雅黑"/>
                <a:cs typeface="思源黑体旧字形 Light" panose="020B0300000000000000" charset="-128"/>
                <a:sym typeface="微软雅黑"/>
              </a:endParaRPr>
            </a:p>
          </p:txBody>
        </p:sp>
        <p:sp>
          <p:nvSpPr>
            <p:cNvPr id="26" name="矩形 25"/>
            <p:cNvSpPr/>
            <p:nvPr>
              <p:custDataLst>
                <p:tags r:id="rId11"/>
              </p:custDataLst>
            </p:nvPr>
          </p:nvSpPr>
          <p:spPr>
            <a:xfrm>
              <a:off x="7044" y="7445"/>
              <a:ext cx="4062" cy="985"/>
            </a:xfrm>
            <a:prstGeom prst="rect">
              <a:avLst/>
            </a:prstGeom>
          </p:spPr>
          <p:txBody>
            <a:bodyPr wrap="square">
              <a:spAutoFit/>
            </a:bodyPr>
            <a:lstStyle/>
            <a:p>
              <a:pPr>
                <a:lnSpc>
                  <a:spcPct val="130000"/>
                </a:lnSpc>
              </a:pPr>
              <a:r>
                <a:rPr lang="en-US" altLang="zh-CN" sz="1400" dirty="0">
                  <a:solidFill>
                    <a:schemeClr val="bg1"/>
                  </a:solidFill>
                  <a:latin typeface="微软雅黑"/>
                  <a:ea typeface="微软雅黑"/>
                  <a:cs typeface="思源黑体旧字形 Light" panose="020B0300000000000000" charset="-128"/>
                  <a:sym typeface="微软雅黑"/>
                </a:rPr>
                <a:t>Click here to add content, content to match the title. </a:t>
              </a:r>
              <a:endParaRPr lang="zh-CN" altLang="en-US" sz="1400" dirty="0">
                <a:solidFill>
                  <a:schemeClr val="bg1"/>
                </a:solidFill>
                <a:latin typeface="微软雅黑"/>
                <a:ea typeface="微软雅黑"/>
                <a:cs typeface="思源黑体旧字形 Light" panose="020B0300000000000000" charset="-128"/>
                <a:sym typeface="微软雅黑"/>
              </a:endParaRPr>
            </a:p>
          </p:txBody>
        </p:sp>
        <p:sp>
          <p:nvSpPr>
            <p:cNvPr id="27" name="文本框 26"/>
            <p:cNvSpPr txBox="1"/>
            <p:nvPr>
              <p:custDataLst>
                <p:tags r:id="rId12"/>
              </p:custDataLst>
            </p:nvPr>
          </p:nvSpPr>
          <p:spPr>
            <a:xfrm>
              <a:off x="12087" y="6063"/>
              <a:ext cx="4371" cy="725"/>
            </a:xfrm>
            <a:prstGeom prst="rect">
              <a:avLst/>
            </a:prstGeom>
            <a:noFill/>
          </p:spPr>
          <p:txBody>
            <a:bodyPr vert="horz" wrap="square" rtlCol="0">
              <a:spAutoFit/>
            </a:bodyPr>
            <a:lstStyle/>
            <a:p>
              <a:pPr marL="0" marR="0" lvl="0" indent="0" defTabSz="914400" rtl="0" eaLnBrk="1" fontAlgn="auto" latinLnBrk="0" hangingPunct="1">
                <a:lnSpc>
                  <a:spcPct val="100000"/>
                </a:lnSpc>
                <a:spcBef>
                  <a:spcPts val="0"/>
                </a:spcBef>
                <a:spcAft>
                  <a:spcPts val="0"/>
                </a:spcAft>
                <a:buClrTx/>
                <a:buSzTx/>
                <a:buFontTx/>
                <a:buNone/>
                <a:defRPr/>
              </a:pPr>
              <a:r>
                <a:rPr lang="en-US" altLang="zh-CN" sz="2400" cap="all" dirty="0">
                  <a:solidFill>
                    <a:schemeClr val="tx1">
                      <a:lumMod val="75000"/>
                      <a:lumOff val="25000"/>
                    </a:schemeClr>
                  </a:solidFill>
                  <a:uFillTx/>
                  <a:latin typeface="微软雅黑"/>
                  <a:ea typeface="微软雅黑"/>
                  <a:cs typeface="包图粗黑体" panose="02000800000000000000" charset="-122"/>
                  <a:sym typeface="微软雅黑"/>
                </a:rPr>
                <a:t>Add title text</a:t>
              </a:r>
              <a:endParaRPr lang="zh-CN" altLang="en-US" sz="2400" cap="all" dirty="0">
                <a:solidFill>
                  <a:schemeClr val="tx1">
                    <a:lumMod val="75000"/>
                    <a:lumOff val="25000"/>
                  </a:schemeClr>
                </a:solidFill>
                <a:uFillTx/>
                <a:latin typeface="微软雅黑"/>
                <a:ea typeface="微软雅黑"/>
                <a:cs typeface="包图粗黑体" panose="02000800000000000000" charset="-122"/>
                <a:sym typeface="微软雅黑"/>
              </a:endParaRPr>
            </a:p>
          </p:txBody>
        </p:sp>
        <p:sp>
          <p:nvSpPr>
            <p:cNvPr id="28" name="矩形 27"/>
            <p:cNvSpPr/>
            <p:nvPr>
              <p:custDataLst>
                <p:tags r:id="rId13"/>
              </p:custDataLst>
            </p:nvPr>
          </p:nvSpPr>
          <p:spPr>
            <a:xfrm>
              <a:off x="12087" y="6938"/>
              <a:ext cx="5746" cy="1103"/>
            </a:xfrm>
            <a:prstGeom prst="rect">
              <a:avLst/>
            </a:prstGeom>
          </p:spPr>
          <p:txBody>
            <a:bodyPr wrap="square">
              <a:spAutoFit/>
            </a:bodyPr>
            <a:lstStyle/>
            <a:p>
              <a:pPr>
                <a:lnSpc>
                  <a:spcPct val="150000"/>
                </a:lnSpc>
              </a:pPr>
              <a:r>
                <a:rPr lang="en-US" altLang="zh-CN" sz="1400"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400" dirty="0">
                <a:solidFill>
                  <a:schemeClr val="tx1">
                    <a:lumMod val="75000"/>
                    <a:lumOff val="25000"/>
                  </a:schemeClr>
                </a:solidFill>
                <a:latin typeface="微软雅黑"/>
                <a:ea typeface="微软雅黑"/>
                <a:cs typeface="思源黑体旧字形 Light" panose="020B0300000000000000" charset="-128"/>
                <a:sym typeface="微软雅黑"/>
              </a:endParaRPr>
            </a:p>
          </p:txBody>
        </p:sp>
        <p:sp>
          <p:nvSpPr>
            <p:cNvPr id="29" name="任意多边形: 形状 28"/>
            <p:cNvSpPr/>
            <p:nvPr>
              <p:custDataLst>
                <p:tags r:id="rId14"/>
              </p:custDataLst>
            </p:nvPr>
          </p:nvSpPr>
          <p:spPr>
            <a:xfrm>
              <a:off x="10423" y="6396"/>
              <a:ext cx="661" cy="98"/>
            </a:xfrm>
            <a:custGeom>
              <a:avLst/>
              <a:gdLst>
                <a:gd name="connsiteX0" fmla="*/ 1004807 w 1084882"/>
                <a:gd name="connsiteY0" fmla="*/ 0 h 160150"/>
                <a:gd name="connsiteX1" fmla="*/ 1084882 w 1084882"/>
                <a:gd name="connsiteY1" fmla="*/ 80075 h 160150"/>
                <a:gd name="connsiteX2" fmla="*/ 1004807 w 1084882"/>
                <a:gd name="connsiteY2" fmla="*/ 160150 h 160150"/>
                <a:gd name="connsiteX3" fmla="*/ 924732 w 1084882"/>
                <a:gd name="connsiteY3" fmla="*/ 80075 h 160150"/>
                <a:gd name="connsiteX4" fmla="*/ 1004807 w 1084882"/>
                <a:gd name="connsiteY4" fmla="*/ 0 h 160150"/>
                <a:gd name="connsiteX5" fmla="*/ 542441 w 1084882"/>
                <a:gd name="connsiteY5" fmla="*/ 0 h 160150"/>
                <a:gd name="connsiteX6" fmla="*/ 622516 w 1084882"/>
                <a:gd name="connsiteY6" fmla="*/ 80075 h 160150"/>
                <a:gd name="connsiteX7" fmla="*/ 542441 w 1084882"/>
                <a:gd name="connsiteY7" fmla="*/ 160150 h 160150"/>
                <a:gd name="connsiteX8" fmla="*/ 462366 w 1084882"/>
                <a:gd name="connsiteY8" fmla="*/ 80075 h 160150"/>
                <a:gd name="connsiteX9" fmla="*/ 542441 w 1084882"/>
                <a:gd name="connsiteY9" fmla="*/ 0 h 160150"/>
                <a:gd name="connsiteX10" fmla="*/ 80075 w 1084882"/>
                <a:gd name="connsiteY10" fmla="*/ 0 h 160150"/>
                <a:gd name="connsiteX11" fmla="*/ 160150 w 1084882"/>
                <a:gd name="connsiteY11" fmla="*/ 80075 h 160150"/>
                <a:gd name="connsiteX12" fmla="*/ 80075 w 1084882"/>
                <a:gd name="connsiteY12" fmla="*/ 160150 h 160150"/>
                <a:gd name="connsiteX13" fmla="*/ 0 w 1084882"/>
                <a:gd name="connsiteY13" fmla="*/ 80075 h 160150"/>
                <a:gd name="connsiteX14" fmla="*/ 80075 w 1084882"/>
                <a:gd name="connsiteY14" fmla="*/ 0 h 16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4882" h="160150">
                  <a:moveTo>
                    <a:pt x="1004807" y="0"/>
                  </a:moveTo>
                  <a:cubicBezTo>
                    <a:pt x="1049031" y="0"/>
                    <a:pt x="1084882" y="35851"/>
                    <a:pt x="1084882" y="80075"/>
                  </a:cubicBezTo>
                  <a:cubicBezTo>
                    <a:pt x="1084882" y="124299"/>
                    <a:pt x="1049031" y="160150"/>
                    <a:pt x="1004807" y="160150"/>
                  </a:cubicBezTo>
                  <a:cubicBezTo>
                    <a:pt x="960583" y="160150"/>
                    <a:pt x="924732" y="124299"/>
                    <a:pt x="924732" y="80075"/>
                  </a:cubicBezTo>
                  <a:cubicBezTo>
                    <a:pt x="924732" y="35851"/>
                    <a:pt x="960583" y="0"/>
                    <a:pt x="1004807" y="0"/>
                  </a:cubicBezTo>
                  <a:close/>
                  <a:moveTo>
                    <a:pt x="542441" y="0"/>
                  </a:moveTo>
                  <a:cubicBezTo>
                    <a:pt x="586665" y="0"/>
                    <a:pt x="622516" y="35851"/>
                    <a:pt x="622516" y="80075"/>
                  </a:cubicBezTo>
                  <a:cubicBezTo>
                    <a:pt x="622516" y="124299"/>
                    <a:pt x="586665" y="160150"/>
                    <a:pt x="542441" y="160150"/>
                  </a:cubicBezTo>
                  <a:cubicBezTo>
                    <a:pt x="498217" y="160150"/>
                    <a:pt x="462366" y="124299"/>
                    <a:pt x="462366" y="80075"/>
                  </a:cubicBezTo>
                  <a:cubicBezTo>
                    <a:pt x="462366" y="35851"/>
                    <a:pt x="498217" y="0"/>
                    <a:pt x="542441" y="0"/>
                  </a:cubicBezTo>
                  <a:close/>
                  <a:moveTo>
                    <a:pt x="80075" y="0"/>
                  </a:moveTo>
                  <a:cubicBezTo>
                    <a:pt x="124299" y="0"/>
                    <a:pt x="160150" y="35851"/>
                    <a:pt x="160150" y="80075"/>
                  </a:cubicBezTo>
                  <a:cubicBezTo>
                    <a:pt x="160150" y="124299"/>
                    <a:pt x="124299" y="160150"/>
                    <a:pt x="80075" y="160150"/>
                  </a:cubicBezTo>
                  <a:cubicBezTo>
                    <a:pt x="35851" y="160150"/>
                    <a:pt x="0" y="124299"/>
                    <a:pt x="0" y="80075"/>
                  </a:cubicBezTo>
                  <a:cubicBezTo>
                    <a:pt x="0" y="35851"/>
                    <a:pt x="35851" y="0"/>
                    <a:pt x="80075" y="0"/>
                  </a:cubicBezTo>
                  <a:close/>
                </a:path>
              </a:pathLst>
            </a:cu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a:ea typeface="微软雅黑"/>
                <a:cs typeface="思源黑体旧字形 Light" panose="020B0300000000000000" charset="-128"/>
                <a:sym typeface="微软雅黑"/>
              </a:endParaRPr>
            </a:p>
          </p:txBody>
        </p:sp>
        <p:sp>
          <p:nvSpPr>
            <p:cNvPr id="30" name="任意多边形: 形状 29"/>
            <p:cNvSpPr/>
            <p:nvPr>
              <p:custDataLst>
                <p:tags r:id="rId15"/>
              </p:custDataLst>
            </p:nvPr>
          </p:nvSpPr>
          <p:spPr>
            <a:xfrm>
              <a:off x="17313" y="2387"/>
              <a:ext cx="661" cy="98"/>
            </a:xfrm>
            <a:custGeom>
              <a:avLst/>
              <a:gdLst>
                <a:gd name="connsiteX0" fmla="*/ 1004807 w 1084882"/>
                <a:gd name="connsiteY0" fmla="*/ 0 h 160150"/>
                <a:gd name="connsiteX1" fmla="*/ 1084882 w 1084882"/>
                <a:gd name="connsiteY1" fmla="*/ 80075 h 160150"/>
                <a:gd name="connsiteX2" fmla="*/ 1004807 w 1084882"/>
                <a:gd name="connsiteY2" fmla="*/ 160150 h 160150"/>
                <a:gd name="connsiteX3" fmla="*/ 924732 w 1084882"/>
                <a:gd name="connsiteY3" fmla="*/ 80075 h 160150"/>
                <a:gd name="connsiteX4" fmla="*/ 1004807 w 1084882"/>
                <a:gd name="connsiteY4" fmla="*/ 0 h 160150"/>
                <a:gd name="connsiteX5" fmla="*/ 542441 w 1084882"/>
                <a:gd name="connsiteY5" fmla="*/ 0 h 160150"/>
                <a:gd name="connsiteX6" fmla="*/ 622516 w 1084882"/>
                <a:gd name="connsiteY6" fmla="*/ 80075 h 160150"/>
                <a:gd name="connsiteX7" fmla="*/ 542441 w 1084882"/>
                <a:gd name="connsiteY7" fmla="*/ 160150 h 160150"/>
                <a:gd name="connsiteX8" fmla="*/ 462366 w 1084882"/>
                <a:gd name="connsiteY8" fmla="*/ 80075 h 160150"/>
                <a:gd name="connsiteX9" fmla="*/ 542441 w 1084882"/>
                <a:gd name="connsiteY9" fmla="*/ 0 h 160150"/>
                <a:gd name="connsiteX10" fmla="*/ 80075 w 1084882"/>
                <a:gd name="connsiteY10" fmla="*/ 0 h 160150"/>
                <a:gd name="connsiteX11" fmla="*/ 160150 w 1084882"/>
                <a:gd name="connsiteY11" fmla="*/ 80075 h 160150"/>
                <a:gd name="connsiteX12" fmla="*/ 80075 w 1084882"/>
                <a:gd name="connsiteY12" fmla="*/ 160150 h 160150"/>
                <a:gd name="connsiteX13" fmla="*/ 0 w 1084882"/>
                <a:gd name="connsiteY13" fmla="*/ 80075 h 160150"/>
                <a:gd name="connsiteX14" fmla="*/ 80075 w 1084882"/>
                <a:gd name="connsiteY14" fmla="*/ 0 h 160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4882" h="160150">
                  <a:moveTo>
                    <a:pt x="1004807" y="0"/>
                  </a:moveTo>
                  <a:cubicBezTo>
                    <a:pt x="1049031" y="0"/>
                    <a:pt x="1084882" y="35851"/>
                    <a:pt x="1084882" y="80075"/>
                  </a:cubicBezTo>
                  <a:cubicBezTo>
                    <a:pt x="1084882" y="124299"/>
                    <a:pt x="1049031" y="160150"/>
                    <a:pt x="1004807" y="160150"/>
                  </a:cubicBezTo>
                  <a:cubicBezTo>
                    <a:pt x="960583" y="160150"/>
                    <a:pt x="924732" y="124299"/>
                    <a:pt x="924732" y="80075"/>
                  </a:cubicBezTo>
                  <a:cubicBezTo>
                    <a:pt x="924732" y="35851"/>
                    <a:pt x="960583" y="0"/>
                    <a:pt x="1004807" y="0"/>
                  </a:cubicBezTo>
                  <a:close/>
                  <a:moveTo>
                    <a:pt x="542441" y="0"/>
                  </a:moveTo>
                  <a:cubicBezTo>
                    <a:pt x="586665" y="0"/>
                    <a:pt x="622516" y="35851"/>
                    <a:pt x="622516" y="80075"/>
                  </a:cubicBezTo>
                  <a:cubicBezTo>
                    <a:pt x="622516" y="124299"/>
                    <a:pt x="586665" y="160150"/>
                    <a:pt x="542441" y="160150"/>
                  </a:cubicBezTo>
                  <a:cubicBezTo>
                    <a:pt x="498217" y="160150"/>
                    <a:pt x="462366" y="124299"/>
                    <a:pt x="462366" y="80075"/>
                  </a:cubicBezTo>
                  <a:cubicBezTo>
                    <a:pt x="462366" y="35851"/>
                    <a:pt x="498217" y="0"/>
                    <a:pt x="542441" y="0"/>
                  </a:cubicBezTo>
                  <a:close/>
                  <a:moveTo>
                    <a:pt x="80075" y="0"/>
                  </a:moveTo>
                  <a:cubicBezTo>
                    <a:pt x="124299" y="0"/>
                    <a:pt x="160150" y="35851"/>
                    <a:pt x="160150" y="80075"/>
                  </a:cubicBezTo>
                  <a:cubicBezTo>
                    <a:pt x="160150" y="124299"/>
                    <a:pt x="124299" y="160150"/>
                    <a:pt x="80075" y="160150"/>
                  </a:cubicBezTo>
                  <a:cubicBezTo>
                    <a:pt x="35851" y="160150"/>
                    <a:pt x="0" y="124299"/>
                    <a:pt x="0" y="80075"/>
                  </a:cubicBezTo>
                  <a:cubicBezTo>
                    <a:pt x="0" y="35851"/>
                    <a:pt x="35851" y="0"/>
                    <a:pt x="80075" y="0"/>
                  </a:cubicBezTo>
                  <a:close/>
                </a:path>
              </a:pathLst>
            </a:custGeom>
            <a:solidFill>
              <a:schemeClr val="bg1"/>
            </a:soli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微软雅黑"/>
                <a:ea typeface="微软雅黑"/>
                <a:cs typeface="思源黑体旧字形 Light" panose="020B0300000000000000" charset="-128"/>
                <a:sym typeface="微软雅黑"/>
              </a:endParaRPr>
            </a:p>
          </p:txBody>
        </p:sp>
        <p:cxnSp>
          <p:nvCxnSpPr>
            <p:cNvPr id="21" name="直接连接符 20"/>
            <p:cNvCxnSpPr/>
            <p:nvPr>
              <p:custDataLst>
                <p:tags r:id="rId16"/>
              </p:custDataLst>
            </p:nvPr>
          </p:nvCxnSpPr>
          <p:spPr>
            <a:xfrm>
              <a:off x="18333" y="4760"/>
              <a:ext cx="0" cy="4745"/>
            </a:xfrm>
            <a:prstGeom prst="line">
              <a:avLst/>
            </a:prstGeom>
            <a:ln>
              <a:solidFill>
                <a:srgbClr val="2C2E38"/>
              </a:solidFill>
            </a:ln>
          </p:spPr>
          <p:style>
            <a:lnRef idx="1">
              <a:schemeClr val="accent1"/>
            </a:lnRef>
            <a:fillRef idx="0">
              <a:schemeClr val="accent1"/>
            </a:fillRef>
            <a:effectRef idx="0">
              <a:schemeClr val="accent1"/>
            </a:effectRef>
            <a:fontRef idx="minor">
              <a:schemeClr val="tx1"/>
            </a:fontRef>
          </p:style>
        </p:cxnSp>
        <p:sp>
          <p:nvSpPr>
            <p:cNvPr id="5" name="文本框 22"/>
            <p:cNvSpPr txBox="1"/>
            <p:nvPr>
              <p:custDataLst>
                <p:tags r:id="rId17"/>
              </p:custDataLst>
            </p:nvPr>
          </p:nvSpPr>
          <p:spPr>
            <a:xfrm flipH="1">
              <a:off x="1021" y="3325"/>
              <a:ext cx="6826" cy="958"/>
            </a:xfrm>
            <a:prstGeom prst="rect">
              <a:avLst/>
            </a:prstGeom>
            <a:noFill/>
          </p:spPr>
          <p:txBody>
            <a:bodyPr wrap="square" lIns="0" tIns="0" rIns="0" bIns="0" rtlCol="0" anchor="t">
              <a:spAutoFit/>
            </a:bodyPr>
            <a:lstStyle>
              <a:defPPr>
                <a:defRPr lang="zh-CN"/>
              </a:defPPr>
              <a:lvl1pPr indent="0" algn="just">
                <a:lnSpc>
                  <a:spcPct val="130000"/>
                </a:lnSpc>
                <a:spcBef>
                  <a:spcPts val="0"/>
                </a:spcBef>
                <a:spcAft>
                  <a:spcPts val="0"/>
                </a:spcAft>
                <a:buNone/>
                <a:defRPr sz="1400">
                  <a:solidFill>
                    <a:schemeClr val="tx1">
                      <a:lumMod val="50000"/>
                      <a:lumOff val="50000"/>
                    </a:schemeClr>
                  </a:solidFill>
                  <a:latin typeface="思源黑体 CN Light" panose="020B0300000000000000" pitchFamily="34" charset="-122"/>
                  <a:ea typeface="思源黑体 CN Light" panose="020B0300000000000000" pitchFamily="34" charset="-122"/>
                  <a:cs typeface="思源黑体 CN Light" panose="020B0300000000000000" pitchFamily="34" charset="-122"/>
                </a:defRPr>
              </a:lvl1pPr>
            </a:lstStyle>
            <a:p>
              <a:pPr>
                <a:lnSpc>
                  <a:spcPct val="150000"/>
                </a:lnSpc>
              </a:pPr>
              <a:r>
                <a:rPr lang="en-US" altLang="zh-CN" dirty="0">
                  <a:solidFill>
                    <a:schemeClr val="tx1">
                      <a:lumMod val="75000"/>
                      <a:lumOff val="25000"/>
                    </a:schemeClr>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dirty="0">
                <a:solidFill>
                  <a:schemeClr val="bg1">
                    <a:lumMod val="50000"/>
                  </a:schemeClr>
                </a:solidFill>
                <a:latin typeface="微软雅黑"/>
                <a:ea typeface="微软雅黑"/>
                <a:cs typeface="思源黑体旧字形 Light" panose="020B0300000000000000" charset="-128"/>
                <a:sym typeface="微软雅黑"/>
              </a:endParaRPr>
            </a:p>
          </p:txBody>
        </p:sp>
        <p:sp>
          <p:nvSpPr>
            <p:cNvPr id="6" name="图形"/>
            <p:cNvSpPr/>
            <p:nvPr>
              <p:custDataLst>
                <p:tags r:id="rId18"/>
              </p:custDataLst>
            </p:nvPr>
          </p:nvSpPr>
          <p:spPr>
            <a:xfrm rot="16200000">
              <a:off x="4908" y="-1246"/>
              <a:ext cx="314" cy="8137"/>
            </a:xfrm>
            <a:prstGeom prst="roundRect">
              <a:avLst>
                <a:gd name="adj" fmla="val 50000"/>
              </a:avLst>
            </a:prstGeom>
            <a:gradFill>
              <a:gsLst>
                <a:gs pos="28000">
                  <a:schemeClr val="bg1">
                    <a:alpha val="0"/>
                  </a:schemeClr>
                </a:gs>
                <a:gs pos="100000">
                  <a:schemeClr val="accent1">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7" name="图形"/>
            <p:cNvSpPr txBox="1"/>
            <p:nvPr>
              <p:custDataLst>
                <p:tags r:id="rId19"/>
              </p:custDataLst>
            </p:nvPr>
          </p:nvSpPr>
          <p:spPr>
            <a:xfrm>
              <a:off x="996" y="2218"/>
              <a:ext cx="6348" cy="824"/>
            </a:xfrm>
            <a:prstGeom prst="rect">
              <a:avLst/>
            </a:prstGeom>
            <a:noFill/>
          </p:spPr>
          <p:txBody>
            <a:bodyPr wrap="square" rtlCol="0" anchor="t">
              <a:spAutoFit/>
            </a:bodyPr>
            <a:lstStyle/>
            <a:p>
              <a:r>
                <a:rPr lang="en-US" altLang="zh-CN" sz="2800" cap="all" dirty="0">
                  <a:solidFill>
                    <a:schemeClr val="tx1">
                      <a:lumMod val="75000"/>
                      <a:lumOff val="25000"/>
                    </a:schemeClr>
                  </a:solidFill>
                  <a:uFillTx/>
                  <a:latin typeface="微软雅黑"/>
                  <a:ea typeface="微软雅黑"/>
                  <a:cs typeface="包图粗黑体" panose="02000800000000000000" charset="-122"/>
                  <a:sym typeface="微软雅黑"/>
                </a:rPr>
                <a:t>Add title text</a:t>
              </a:r>
              <a:endParaRPr lang="zh-CN" altLang="en-US" sz="2800" cap="all" dirty="0">
                <a:solidFill>
                  <a:schemeClr val="tx1">
                    <a:lumMod val="75000"/>
                    <a:lumOff val="25000"/>
                  </a:schemeClr>
                </a:solidFill>
                <a:uFillTx/>
                <a:latin typeface="微软雅黑"/>
                <a:ea typeface="微软雅黑"/>
                <a:cs typeface="包图粗黑体" panose="02000800000000000000" charset="-122"/>
                <a:sym typeface="微软雅黑"/>
              </a:endParaRPr>
            </a:p>
          </p:txBody>
        </p:sp>
      </p:grpSp>
    </p:spTree>
    <p:custDataLst>
      <p:tags r:id="rId1"/>
    </p:custDataLst>
  </p:cSld>
  <p:clrMapOvr>
    <a:masterClrMapping/>
  </p:clrMapOvr>
  <p:transition advTm="2000">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 name="组合 20"/>
          <p:cNvGrpSpPr/>
          <p:nvPr>
            <p:custDataLst>
              <p:tags r:id="rId2"/>
            </p:custDataLst>
          </p:nvPr>
        </p:nvGrpSpPr>
        <p:grpSpPr>
          <a:xfrm>
            <a:off x="658495" y="1342392"/>
            <a:ext cx="10815320" cy="7351395"/>
            <a:chOff x="1037" y="2114"/>
            <a:chExt cx="17032" cy="11577"/>
          </a:xfrm>
        </p:grpSpPr>
        <p:grpSp>
          <p:nvGrpSpPr>
            <p:cNvPr id="2" name="组合 1"/>
            <p:cNvGrpSpPr/>
            <p:nvPr>
              <p:custDataLst>
                <p:tags r:id="rId3"/>
              </p:custDataLst>
            </p:nvPr>
          </p:nvGrpSpPr>
          <p:grpSpPr>
            <a:xfrm>
              <a:off x="1037" y="3415"/>
              <a:ext cx="3922" cy="10276"/>
              <a:chOff x="658649" y="2368165"/>
              <a:chExt cx="2490624" cy="6525336"/>
            </a:xfrm>
          </p:grpSpPr>
          <p:sp>
            <p:nvSpPr>
              <p:cNvPr id="3" name="矩形: 圆角 9"/>
              <p:cNvSpPr/>
              <p:nvPr>
                <p:custDataLst>
                  <p:tags r:id="rId22"/>
                </p:custDataLst>
              </p:nvPr>
            </p:nvSpPr>
            <p:spPr>
              <a:xfrm>
                <a:off x="658649" y="2368165"/>
                <a:ext cx="2490624" cy="6525336"/>
              </a:xfrm>
              <a:prstGeom prst="roundRect">
                <a:avLst>
                  <a:gd name="adj" fmla="val 47075"/>
                </a:avLst>
              </a:prstGeom>
              <a:gradFill>
                <a:gsLst>
                  <a:gs pos="0">
                    <a:schemeClr val="accent2">
                      <a:lumMod val="40000"/>
                      <a:lumOff val="60000"/>
                    </a:schemeClr>
                  </a:gs>
                  <a:gs pos="59000">
                    <a:schemeClr val="bg1">
                      <a:alpha val="0"/>
                    </a:schemeClr>
                  </a:gs>
                </a:gsLst>
                <a:lin ang="5400000" scaled="0"/>
              </a:gradFill>
              <a:ln>
                <a:noFill/>
              </a:ln>
              <a:effectLst>
                <a:outerShdw blurRad="381000" dist="508000" dir="5400000" sx="90000" sy="90000" algn="t"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包图粗黑体" panose="02000800000000000000" charset="-122"/>
                  <a:sym typeface="微软雅黑"/>
                </a:endParaRPr>
              </a:p>
            </p:txBody>
          </p:sp>
          <p:sp>
            <p:nvSpPr>
              <p:cNvPr id="4" name="椭圆 3"/>
              <p:cNvSpPr/>
              <p:nvPr>
                <p:custDataLst>
                  <p:tags r:id="rId23"/>
                </p:custDataLst>
              </p:nvPr>
            </p:nvSpPr>
            <p:spPr>
              <a:xfrm>
                <a:off x="856211" y="2587949"/>
                <a:ext cx="2095501" cy="2095501"/>
              </a:xfrm>
              <a:prstGeom prst="ellipse">
                <a:avLst/>
              </a:prstGeom>
              <a:solidFill>
                <a:schemeClr val="accent2"/>
              </a:solidFill>
              <a:ln>
                <a:noFill/>
              </a:ln>
              <a:effectLst>
                <a:outerShdw blurRad="2540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包图粗黑体" panose="02000800000000000000" charset="-122"/>
                  <a:sym typeface="微软雅黑"/>
                </a:endParaRPr>
              </a:p>
            </p:txBody>
          </p:sp>
          <p:sp>
            <p:nvSpPr>
              <p:cNvPr id="8" name="矩形 7"/>
              <p:cNvSpPr/>
              <p:nvPr>
                <p:custDataLst>
                  <p:tags r:id="rId24"/>
                </p:custDataLst>
              </p:nvPr>
            </p:nvSpPr>
            <p:spPr>
              <a:xfrm>
                <a:off x="1293920" y="3701982"/>
                <a:ext cx="1223168" cy="400115"/>
              </a:xfrm>
              <a:prstGeom prst="rect">
                <a:avLst/>
              </a:prstGeom>
            </p:spPr>
            <p:txBody>
              <a:bodyPr wrap="none">
                <a:spAutoFit/>
              </a:bodyPr>
              <a:lstStyle/>
              <a:p>
                <a:pPr algn="ctr"/>
                <a:r>
                  <a:rPr lang="en-US" altLang="zh-CN" sz="2000" dirty="0">
                    <a:solidFill>
                      <a:schemeClr val="bg1"/>
                    </a:solidFill>
                    <a:latin typeface="微软雅黑"/>
                    <a:ea typeface="微软雅黑"/>
                    <a:cs typeface="包图粗黑体" panose="02000800000000000000" charset="-122"/>
                    <a:sym typeface="微软雅黑"/>
                  </a:rPr>
                  <a:t>keyword</a:t>
                </a:r>
                <a:endParaRPr lang="zh-CN" altLang="en-US" sz="2000" dirty="0">
                  <a:solidFill>
                    <a:schemeClr val="bg1"/>
                  </a:solidFill>
                  <a:latin typeface="微软雅黑"/>
                  <a:ea typeface="微软雅黑"/>
                  <a:cs typeface="包图粗黑体" panose="02000800000000000000" charset="-122"/>
                  <a:sym typeface="微软雅黑"/>
                </a:endParaRPr>
              </a:p>
            </p:txBody>
          </p:sp>
          <p:sp>
            <p:nvSpPr>
              <p:cNvPr id="20" name="矩形 19"/>
              <p:cNvSpPr/>
              <p:nvPr>
                <p:custDataLst>
                  <p:tags r:id="rId25"/>
                </p:custDataLst>
              </p:nvPr>
            </p:nvSpPr>
            <p:spPr>
              <a:xfrm>
                <a:off x="796437" y="4804728"/>
                <a:ext cx="2218134" cy="1200343"/>
              </a:xfrm>
              <a:prstGeom prst="rect">
                <a:avLst/>
              </a:prstGeom>
            </p:spPr>
            <p:txBody>
              <a:bodyPr wrap="square">
                <a:spAutoFit/>
              </a:bodyPr>
              <a:lstStyle/>
              <a:p>
                <a:pPr algn="ctr">
                  <a:lnSpc>
                    <a:spcPct val="150000"/>
                  </a:lnSpc>
                </a:pPr>
                <a:r>
                  <a:rPr lang="en-US" altLang="zh-CN" sz="16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600" dirty="0">
                  <a:latin typeface="微软雅黑"/>
                  <a:ea typeface="微软雅黑"/>
                  <a:cs typeface="包图粗黑体" panose="02000800000000000000" charset="-122"/>
                  <a:sym typeface="微软雅黑"/>
                </a:endParaRPr>
              </a:p>
            </p:txBody>
          </p:sp>
          <p:sp>
            <p:nvSpPr>
              <p:cNvPr id="38" name="矩形 37"/>
              <p:cNvSpPr/>
              <p:nvPr>
                <p:custDataLst>
                  <p:tags r:id="rId26"/>
                </p:custDataLst>
              </p:nvPr>
            </p:nvSpPr>
            <p:spPr>
              <a:xfrm>
                <a:off x="1542244" y="3056511"/>
                <a:ext cx="726526" cy="646339"/>
              </a:xfrm>
              <a:prstGeom prst="rect">
                <a:avLst/>
              </a:prstGeom>
            </p:spPr>
            <p:txBody>
              <a:bodyPr wrap="none">
                <a:spAutoFit/>
              </a:bodyPr>
              <a:lstStyle/>
              <a:p>
                <a:pPr algn="ctr"/>
                <a:r>
                  <a:rPr lang="en-US" altLang="zh-CN" sz="3600" dirty="0">
                    <a:solidFill>
                      <a:schemeClr val="bg1"/>
                    </a:solidFill>
                    <a:latin typeface="微软雅黑"/>
                    <a:ea typeface="微软雅黑"/>
                    <a:cs typeface="包图粗黑体" panose="02000800000000000000" charset="-122"/>
                    <a:sym typeface="微软雅黑"/>
                  </a:rPr>
                  <a:t>01</a:t>
                </a:r>
                <a:endParaRPr lang="zh-CN" altLang="en-US" sz="3600" dirty="0">
                  <a:solidFill>
                    <a:schemeClr val="bg1"/>
                  </a:solidFill>
                  <a:latin typeface="微软雅黑"/>
                  <a:ea typeface="微软雅黑"/>
                  <a:cs typeface="包图粗黑体" panose="02000800000000000000" charset="-122"/>
                  <a:sym typeface="微软雅黑"/>
                </a:endParaRPr>
              </a:p>
            </p:txBody>
          </p:sp>
        </p:grpSp>
        <p:grpSp>
          <p:nvGrpSpPr>
            <p:cNvPr id="39" name="组合 38"/>
            <p:cNvGrpSpPr/>
            <p:nvPr>
              <p:custDataLst>
                <p:tags r:id="rId4"/>
              </p:custDataLst>
            </p:nvPr>
          </p:nvGrpSpPr>
          <p:grpSpPr>
            <a:xfrm>
              <a:off x="14147" y="3415"/>
              <a:ext cx="3922" cy="10276"/>
              <a:chOff x="658649" y="2368165"/>
              <a:chExt cx="2490624" cy="6525336"/>
            </a:xfrm>
          </p:grpSpPr>
          <p:sp>
            <p:nvSpPr>
              <p:cNvPr id="40" name="矩形: 圆角 39"/>
              <p:cNvSpPr/>
              <p:nvPr>
                <p:custDataLst>
                  <p:tags r:id="rId17"/>
                </p:custDataLst>
              </p:nvPr>
            </p:nvSpPr>
            <p:spPr>
              <a:xfrm>
                <a:off x="658649" y="2368165"/>
                <a:ext cx="2490624" cy="6525336"/>
              </a:xfrm>
              <a:prstGeom prst="roundRect">
                <a:avLst>
                  <a:gd name="adj" fmla="val 47075"/>
                </a:avLst>
              </a:prstGeom>
              <a:gradFill>
                <a:gsLst>
                  <a:gs pos="0">
                    <a:schemeClr val="accent1">
                      <a:lumMod val="20000"/>
                      <a:lumOff val="80000"/>
                    </a:schemeClr>
                  </a:gs>
                  <a:gs pos="59000">
                    <a:schemeClr val="bg1">
                      <a:alpha val="0"/>
                    </a:schemeClr>
                  </a:gs>
                </a:gsLst>
                <a:lin ang="5400000" scaled="1"/>
              </a:gradFill>
              <a:ln>
                <a:noFill/>
              </a:ln>
              <a:effectLst>
                <a:outerShdw blurRad="381000" dist="508000" dir="5400000" sx="90000" sy="90000" algn="t"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包图粗黑体" panose="02000800000000000000" charset="-122"/>
                  <a:sym typeface="微软雅黑"/>
                </a:endParaRPr>
              </a:p>
            </p:txBody>
          </p:sp>
          <p:sp>
            <p:nvSpPr>
              <p:cNvPr id="41" name="椭圆 40"/>
              <p:cNvSpPr/>
              <p:nvPr>
                <p:custDataLst>
                  <p:tags r:id="rId18"/>
                </p:custDataLst>
              </p:nvPr>
            </p:nvSpPr>
            <p:spPr>
              <a:xfrm>
                <a:off x="856211" y="2587949"/>
                <a:ext cx="2095501" cy="2095501"/>
              </a:xfrm>
              <a:prstGeom prst="ellipse">
                <a:avLst/>
              </a:prstGeom>
              <a:solidFill>
                <a:schemeClr val="accent1"/>
              </a:solidFill>
              <a:ln>
                <a:noFill/>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包图粗黑体" panose="02000800000000000000" charset="-122"/>
                  <a:sym typeface="微软雅黑"/>
                </a:endParaRPr>
              </a:p>
            </p:txBody>
          </p:sp>
          <p:sp>
            <p:nvSpPr>
              <p:cNvPr id="42" name="矩形 41"/>
              <p:cNvSpPr/>
              <p:nvPr>
                <p:custDataLst>
                  <p:tags r:id="rId19"/>
                </p:custDataLst>
              </p:nvPr>
            </p:nvSpPr>
            <p:spPr>
              <a:xfrm>
                <a:off x="1293920" y="3701982"/>
                <a:ext cx="1223168" cy="400115"/>
              </a:xfrm>
              <a:prstGeom prst="rect">
                <a:avLst/>
              </a:prstGeom>
            </p:spPr>
            <p:txBody>
              <a:bodyPr wrap="none">
                <a:spAutoFit/>
              </a:bodyPr>
              <a:lstStyle/>
              <a:p>
                <a:pPr algn="ctr"/>
                <a:r>
                  <a:rPr lang="en-US" altLang="zh-CN" sz="2000" dirty="0">
                    <a:solidFill>
                      <a:schemeClr val="bg1"/>
                    </a:solidFill>
                    <a:latin typeface="微软雅黑"/>
                    <a:ea typeface="微软雅黑"/>
                    <a:cs typeface="包图粗黑体" panose="02000800000000000000" charset="-122"/>
                    <a:sym typeface="微软雅黑"/>
                  </a:rPr>
                  <a:t>keyword</a:t>
                </a:r>
                <a:endParaRPr lang="zh-CN" altLang="en-US" sz="2000" dirty="0">
                  <a:solidFill>
                    <a:schemeClr val="bg1"/>
                  </a:solidFill>
                  <a:latin typeface="微软雅黑"/>
                  <a:ea typeface="微软雅黑"/>
                  <a:cs typeface="包图粗黑体" panose="02000800000000000000" charset="-122"/>
                  <a:sym typeface="微软雅黑"/>
                </a:endParaRPr>
              </a:p>
            </p:txBody>
          </p:sp>
          <p:sp>
            <p:nvSpPr>
              <p:cNvPr id="43" name="矩形 42"/>
              <p:cNvSpPr/>
              <p:nvPr>
                <p:custDataLst>
                  <p:tags r:id="rId20"/>
                </p:custDataLst>
              </p:nvPr>
            </p:nvSpPr>
            <p:spPr>
              <a:xfrm>
                <a:off x="796437" y="4804728"/>
                <a:ext cx="2218134" cy="1200343"/>
              </a:xfrm>
              <a:prstGeom prst="rect">
                <a:avLst/>
              </a:prstGeom>
            </p:spPr>
            <p:txBody>
              <a:bodyPr wrap="square">
                <a:spAutoFit/>
              </a:bodyPr>
              <a:lstStyle/>
              <a:p>
                <a:pPr algn="ctr">
                  <a:lnSpc>
                    <a:spcPct val="150000"/>
                  </a:lnSpc>
                </a:pPr>
                <a:r>
                  <a:rPr lang="en-US" altLang="zh-CN" sz="16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600" dirty="0">
                  <a:latin typeface="微软雅黑"/>
                  <a:ea typeface="微软雅黑"/>
                  <a:cs typeface="包图粗黑体" panose="02000800000000000000" charset="-122"/>
                  <a:sym typeface="微软雅黑"/>
                </a:endParaRPr>
              </a:p>
            </p:txBody>
          </p:sp>
          <p:sp>
            <p:nvSpPr>
              <p:cNvPr id="44" name="矩形 43"/>
              <p:cNvSpPr/>
              <p:nvPr>
                <p:custDataLst>
                  <p:tags r:id="rId21"/>
                </p:custDataLst>
              </p:nvPr>
            </p:nvSpPr>
            <p:spPr>
              <a:xfrm>
                <a:off x="1542244" y="3056511"/>
                <a:ext cx="726526" cy="646339"/>
              </a:xfrm>
              <a:prstGeom prst="rect">
                <a:avLst/>
              </a:prstGeom>
            </p:spPr>
            <p:txBody>
              <a:bodyPr wrap="none">
                <a:spAutoFit/>
              </a:bodyPr>
              <a:lstStyle/>
              <a:p>
                <a:pPr algn="ctr"/>
                <a:r>
                  <a:rPr lang="en-US" altLang="zh-CN" sz="3600" dirty="0">
                    <a:solidFill>
                      <a:schemeClr val="bg1"/>
                    </a:solidFill>
                    <a:latin typeface="微软雅黑"/>
                    <a:ea typeface="微软雅黑"/>
                    <a:cs typeface="包图粗黑体" panose="02000800000000000000" charset="-122"/>
                    <a:sym typeface="微软雅黑"/>
                  </a:rPr>
                  <a:t>04</a:t>
                </a:r>
                <a:endParaRPr lang="zh-CN" altLang="en-US" sz="3600" dirty="0">
                  <a:solidFill>
                    <a:schemeClr val="bg1"/>
                  </a:solidFill>
                  <a:latin typeface="微软雅黑"/>
                  <a:ea typeface="微软雅黑"/>
                  <a:cs typeface="包图粗黑体" panose="02000800000000000000" charset="-122"/>
                  <a:sym typeface="微软雅黑"/>
                </a:endParaRPr>
              </a:p>
            </p:txBody>
          </p:sp>
        </p:grpSp>
        <p:grpSp>
          <p:nvGrpSpPr>
            <p:cNvPr id="45" name="组合 44"/>
            <p:cNvGrpSpPr/>
            <p:nvPr>
              <p:custDataLst>
                <p:tags r:id="rId5"/>
              </p:custDataLst>
            </p:nvPr>
          </p:nvGrpSpPr>
          <p:grpSpPr>
            <a:xfrm>
              <a:off x="5407" y="2114"/>
              <a:ext cx="3922" cy="10276"/>
              <a:chOff x="658649" y="2368165"/>
              <a:chExt cx="2490624" cy="6525336"/>
            </a:xfrm>
          </p:grpSpPr>
          <p:sp>
            <p:nvSpPr>
              <p:cNvPr id="46" name="矩形: 圆角 45"/>
              <p:cNvSpPr/>
              <p:nvPr>
                <p:custDataLst>
                  <p:tags r:id="rId12"/>
                </p:custDataLst>
              </p:nvPr>
            </p:nvSpPr>
            <p:spPr>
              <a:xfrm>
                <a:off x="658649" y="2368165"/>
                <a:ext cx="2490624" cy="6525336"/>
              </a:xfrm>
              <a:prstGeom prst="roundRect">
                <a:avLst>
                  <a:gd name="adj" fmla="val 47075"/>
                </a:avLst>
              </a:prstGeom>
              <a:gradFill>
                <a:gsLst>
                  <a:gs pos="0">
                    <a:schemeClr val="accent1">
                      <a:lumMod val="20000"/>
                      <a:lumOff val="80000"/>
                    </a:schemeClr>
                  </a:gs>
                  <a:gs pos="59000">
                    <a:schemeClr val="bg1">
                      <a:alpha val="0"/>
                    </a:schemeClr>
                  </a:gs>
                </a:gsLst>
                <a:lin ang="5400000" scaled="1"/>
              </a:gradFill>
              <a:ln>
                <a:noFill/>
              </a:ln>
              <a:effectLst>
                <a:outerShdw blurRad="381000" dist="508000" dir="5400000" sx="90000" sy="90000" algn="t"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包图粗黑体" panose="02000800000000000000" charset="-122"/>
                  <a:sym typeface="微软雅黑"/>
                </a:endParaRPr>
              </a:p>
            </p:txBody>
          </p:sp>
          <p:sp>
            <p:nvSpPr>
              <p:cNvPr id="47" name="椭圆 46"/>
              <p:cNvSpPr/>
              <p:nvPr>
                <p:custDataLst>
                  <p:tags r:id="rId13"/>
                </p:custDataLst>
              </p:nvPr>
            </p:nvSpPr>
            <p:spPr>
              <a:xfrm>
                <a:off x="856211" y="2587949"/>
                <a:ext cx="2095501" cy="2095501"/>
              </a:xfrm>
              <a:prstGeom prst="ellipse">
                <a:avLst/>
              </a:prstGeom>
              <a:solidFill>
                <a:schemeClr val="accent1"/>
              </a:solidFill>
              <a:ln>
                <a:noFill/>
              </a:ln>
              <a:effectLst>
                <a:outerShdw blurRad="254000" sx="102000" sy="102000" algn="ctr" rotWithShape="0">
                  <a:schemeClr val="accent1">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包图粗黑体" panose="02000800000000000000" charset="-122"/>
                  <a:sym typeface="微软雅黑"/>
                </a:endParaRPr>
              </a:p>
            </p:txBody>
          </p:sp>
          <p:sp>
            <p:nvSpPr>
              <p:cNvPr id="48" name="矩形 47"/>
              <p:cNvSpPr/>
              <p:nvPr>
                <p:custDataLst>
                  <p:tags r:id="rId14"/>
                </p:custDataLst>
              </p:nvPr>
            </p:nvSpPr>
            <p:spPr>
              <a:xfrm>
                <a:off x="1293920" y="3701982"/>
                <a:ext cx="1223168" cy="400115"/>
              </a:xfrm>
              <a:prstGeom prst="rect">
                <a:avLst/>
              </a:prstGeom>
            </p:spPr>
            <p:txBody>
              <a:bodyPr wrap="none">
                <a:spAutoFit/>
              </a:bodyPr>
              <a:lstStyle/>
              <a:p>
                <a:pPr algn="ctr"/>
                <a:r>
                  <a:rPr lang="en-US" altLang="zh-CN" sz="2000" dirty="0">
                    <a:solidFill>
                      <a:schemeClr val="bg1"/>
                    </a:solidFill>
                    <a:latin typeface="微软雅黑"/>
                    <a:ea typeface="微软雅黑"/>
                    <a:cs typeface="包图粗黑体" panose="02000800000000000000" charset="-122"/>
                    <a:sym typeface="微软雅黑"/>
                  </a:rPr>
                  <a:t>keyword</a:t>
                </a:r>
                <a:endParaRPr lang="zh-CN" altLang="en-US" sz="2000" dirty="0">
                  <a:solidFill>
                    <a:schemeClr val="bg1"/>
                  </a:solidFill>
                  <a:latin typeface="微软雅黑"/>
                  <a:ea typeface="微软雅黑"/>
                  <a:cs typeface="包图粗黑体" panose="02000800000000000000" charset="-122"/>
                  <a:sym typeface="微软雅黑"/>
                </a:endParaRPr>
              </a:p>
            </p:txBody>
          </p:sp>
          <p:sp>
            <p:nvSpPr>
              <p:cNvPr id="49" name="矩形 48"/>
              <p:cNvSpPr/>
              <p:nvPr>
                <p:custDataLst>
                  <p:tags r:id="rId15"/>
                </p:custDataLst>
              </p:nvPr>
            </p:nvSpPr>
            <p:spPr>
              <a:xfrm>
                <a:off x="796437" y="4804728"/>
                <a:ext cx="2218134" cy="1200343"/>
              </a:xfrm>
              <a:prstGeom prst="rect">
                <a:avLst/>
              </a:prstGeom>
            </p:spPr>
            <p:txBody>
              <a:bodyPr wrap="square">
                <a:spAutoFit/>
              </a:bodyPr>
              <a:lstStyle/>
              <a:p>
                <a:pPr algn="ctr">
                  <a:lnSpc>
                    <a:spcPct val="150000"/>
                  </a:lnSpc>
                </a:pPr>
                <a:r>
                  <a:rPr lang="en-US" altLang="zh-CN" sz="16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600" dirty="0">
                  <a:latin typeface="微软雅黑"/>
                  <a:ea typeface="微软雅黑"/>
                  <a:cs typeface="包图粗黑体" panose="02000800000000000000" charset="-122"/>
                  <a:sym typeface="微软雅黑"/>
                </a:endParaRPr>
              </a:p>
            </p:txBody>
          </p:sp>
          <p:sp>
            <p:nvSpPr>
              <p:cNvPr id="50" name="矩形 49"/>
              <p:cNvSpPr/>
              <p:nvPr>
                <p:custDataLst>
                  <p:tags r:id="rId16"/>
                </p:custDataLst>
              </p:nvPr>
            </p:nvSpPr>
            <p:spPr>
              <a:xfrm>
                <a:off x="1542244" y="3056511"/>
                <a:ext cx="726526" cy="646339"/>
              </a:xfrm>
              <a:prstGeom prst="rect">
                <a:avLst/>
              </a:prstGeom>
            </p:spPr>
            <p:txBody>
              <a:bodyPr wrap="none">
                <a:spAutoFit/>
              </a:bodyPr>
              <a:lstStyle/>
              <a:p>
                <a:pPr algn="ctr"/>
                <a:r>
                  <a:rPr lang="en-US" altLang="zh-CN" sz="3600" dirty="0">
                    <a:solidFill>
                      <a:schemeClr val="bg1"/>
                    </a:solidFill>
                    <a:latin typeface="微软雅黑"/>
                    <a:ea typeface="微软雅黑"/>
                    <a:cs typeface="包图粗黑体" panose="02000800000000000000" charset="-122"/>
                    <a:sym typeface="微软雅黑"/>
                  </a:rPr>
                  <a:t>02</a:t>
                </a:r>
                <a:endParaRPr lang="zh-CN" altLang="en-US" sz="3600" dirty="0">
                  <a:solidFill>
                    <a:schemeClr val="bg1"/>
                  </a:solidFill>
                  <a:latin typeface="微软雅黑"/>
                  <a:ea typeface="微软雅黑"/>
                  <a:cs typeface="包图粗黑体" panose="02000800000000000000" charset="-122"/>
                  <a:sym typeface="微软雅黑"/>
                </a:endParaRPr>
              </a:p>
            </p:txBody>
          </p:sp>
        </p:grpSp>
        <p:grpSp>
          <p:nvGrpSpPr>
            <p:cNvPr id="5" name="组合 4"/>
            <p:cNvGrpSpPr/>
            <p:nvPr>
              <p:custDataLst>
                <p:tags r:id="rId6"/>
              </p:custDataLst>
            </p:nvPr>
          </p:nvGrpSpPr>
          <p:grpSpPr>
            <a:xfrm>
              <a:off x="9777" y="2114"/>
              <a:ext cx="3922" cy="10276"/>
              <a:chOff x="658649" y="2368165"/>
              <a:chExt cx="2490624" cy="6525336"/>
            </a:xfrm>
          </p:grpSpPr>
          <p:sp>
            <p:nvSpPr>
              <p:cNvPr id="6" name="矩形: 圆角 51"/>
              <p:cNvSpPr/>
              <p:nvPr>
                <p:custDataLst>
                  <p:tags r:id="rId7"/>
                </p:custDataLst>
              </p:nvPr>
            </p:nvSpPr>
            <p:spPr>
              <a:xfrm>
                <a:off x="658649" y="2368165"/>
                <a:ext cx="2490624" cy="6525336"/>
              </a:xfrm>
              <a:prstGeom prst="roundRect">
                <a:avLst>
                  <a:gd name="adj" fmla="val 47075"/>
                </a:avLst>
              </a:prstGeom>
              <a:gradFill>
                <a:gsLst>
                  <a:gs pos="0">
                    <a:schemeClr val="accent2">
                      <a:lumMod val="40000"/>
                      <a:lumOff val="60000"/>
                    </a:schemeClr>
                  </a:gs>
                  <a:gs pos="59000">
                    <a:schemeClr val="bg1">
                      <a:alpha val="0"/>
                    </a:schemeClr>
                  </a:gs>
                </a:gsLst>
                <a:lin ang="5400000" scaled="0"/>
              </a:gradFill>
              <a:ln>
                <a:noFill/>
              </a:ln>
              <a:effectLst>
                <a:outerShdw blurRad="381000" dist="508000" dir="5400000" sx="90000" sy="90000" algn="t"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包图粗黑体" panose="02000800000000000000" charset="-122"/>
                  <a:sym typeface="微软雅黑"/>
                </a:endParaRPr>
              </a:p>
            </p:txBody>
          </p:sp>
          <p:sp>
            <p:nvSpPr>
              <p:cNvPr id="7" name="椭圆 6"/>
              <p:cNvSpPr/>
              <p:nvPr>
                <p:custDataLst>
                  <p:tags r:id="rId8"/>
                </p:custDataLst>
              </p:nvPr>
            </p:nvSpPr>
            <p:spPr>
              <a:xfrm>
                <a:off x="856211" y="2587949"/>
                <a:ext cx="2095501" cy="2095501"/>
              </a:xfrm>
              <a:prstGeom prst="ellipse">
                <a:avLst/>
              </a:prstGeom>
              <a:solidFill>
                <a:schemeClr val="accent2"/>
              </a:solidFill>
              <a:ln>
                <a:noFill/>
              </a:ln>
              <a:effectLst>
                <a:outerShdw blurRad="254000" sx="102000" sy="102000" algn="ctr" rotWithShape="0">
                  <a:schemeClr val="accent2">
                    <a:alpha val="2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包图粗黑体" panose="02000800000000000000" charset="-122"/>
                  <a:sym typeface="微软雅黑"/>
                </a:endParaRPr>
              </a:p>
            </p:txBody>
          </p:sp>
          <p:sp>
            <p:nvSpPr>
              <p:cNvPr id="9" name="矩形 8"/>
              <p:cNvSpPr/>
              <p:nvPr>
                <p:custDataLst>
                  <p:tags r:id="rId9"/>
                </p:custDataLst>
              </p:nvPr>
            </p:nvSpPr>
            <p:spPr>
              <a:xfrm>
                <a:off x="1293920" y="3701982"/>
                <a:ext cx="1223168" cy="400115"/>
              </a:xfrm>
              <a:prstGeom prst="rect">
                <a:avLst/>
              </a:prstGeom>
            </p:spPr>
            <p:txBody>
              <a:bodyPr wrap="none">
                <a:spAutoFit/>
              </a:bodyPr>
              <a:lstStyle/>
              <a:p>
                <a:pPr algn="ctr"/>
                <a:r>
                  <a:rPr lang="en-US" altLang="zh-CN" sz="2000" dirty="0">
                    <a:solidFill>
                      <a:schemeClr val="bg1"/>
                    </a:solidFill>
                    <a:latin typeface="微软雅黑"/>
                    <a:ea typeface="微软雅黑"/>
                    <a:cs typeface="包图粗黑体" panose="02000800000000000000" charset="-122"/>
                    <a:sym typeface="微软雅黑"/>
                  </a:rPr>
                  <a:t>keyword</a:t>
                </a:r>
                <a:endParaRPr lang="zh-CN" altLang="en-US" sz="2000" dirty="0">
                  <a:solidFill>
                    <a:schemeClr val="bg1"/>
                  </a:solidFill>
                  <a:latin typeface="微软雅黑"/>
                  <a:ea typeface="微软雅黑"/>
                  <a:cs typeface="包图粗黑体" panose="02000800000000000000" charset="-122"/>
                  <a:sym typeface="微软雅黑"/>
                </a:endParaRPr>
              </a:p>
            </p:txBody>
          </p:sp>
          <p:sp>
            <p:nvSpPr>
              <p:cNvPr id="10" name="矩形 9"/>
              <p:cNvSpPr/>
              <p:nvPr>
                <p:custDataLst>
                  <p:tags r:id="rId10"/>
                </p:custDataLst>
              </p:nvPr>
            </p:nvSpPr>
            <p:spPr>
              <a:xfrm>
                <a:off x="796437" y="4804728"/>
                <a:ext cx="2218134" cy="1200343"/>
              </a:xfrm>
              <a:prstGeom prst="rect">
                <a:avLst/>
              </a:prstGeom>
            </p:spPr>
            <p:txBody>
              <a:bodyPr wrap="square">
                <a:spAutoFit/>
              </a:bodyPr>
              <a:lstStyle/>
              <a:p>
                <a:pPr algn="ctr">
                  <a:lnSpc>
                    <a:spcPct val="150000"/>
                  </a:lnSpc>
                </a:pPr>
                <a:r>
                  <a:rPr lang="en-US" altLang="zh-CN" sz="1600" dirty="0">
                    <a:solidFill>
                      <a:schemeClr val="tx1">
                        <a:lumMod val="75000"/>
                        <a:lumOff val="25000"/>
                      </a:schemeClr>
                    </a:solidFill>
                    <a:latin typeface="微软雅黑"/>
                    <a:ea typeface="微软雅黑"/>
                    <a:cs typeface="思源黑体旧字形 Light" panose="020B0300000000000000" charset="-128"/>
                    <a:sym typeface="微软雅黑"/>
                  </a:rPr>
                  <a:t>Click here to add content, content to match the title. </a:t>
                </a:r>
                <a:endParaRPr lang="zh-CN" altLang="en-US" sz="1600" dirty="0">
                  <a:latin typeface="微软雅黑"/>
                  <a:ea typeface="微软雅黑"/>
                  <a:cs typeface="包图粗黑体" panose="02000800000000000000" charset="-122"/>
                  <a:sym typeface="微软雅黑"/>
                </a:endParaRPr>
              </a:p>
            </p:txBody>
          </p:sp>
          <p:sp>
            <p:nvSpPr>
              <p:cNvPr id="11" name="矩形 10"/>
              <p:cNvSpPr/>
              <p:nvPr>
                <p:custDataLst>
                  <p:tags r:id="rId11"/>
                </p:custDataLst>
              </p:nvPr>
            </p:nvSpPr>
            <p:spPr>
              <a:xfrm>
                <a:off x="1542244" y="3056511"/>
                <a:ext cx="726526" cy="646339"/>
              </a:xfrm>
              <a:prstGeom prst="rect">
                <a:avLst/>
              </a:prstGeom>
            </p:spPr>
            <p:txBody>
              <a:bodyPr wrap="none">
                <a:spAutoFit/>
              </a:bodyPr>
              <a:lstStyle/>
              <a:p>
                <a:pPr algn="ctr"/>
                <a:r>
                  <a:rPr lang="en-US" altLang="zh-CN" sz="3600" dirty="0">
                    <a:solidFill>
                      <a:schemeClr val="bg1"/>
                    </a:solidFill>
                    <a:latin typeface="微软雅黑"/>
                    <a:ea typeface="微软雅黑"/>
                    <a:cs typeface="包图粗黑体" panose="02000800000000000000" charset="-122"/>
                    <a:sym typeface="微软雅黑"/>
                  </a:rPr>
                  <a:t>03</a:t>
                </a:r>
                <a:endParaRPr lang="zh-CN" altLang="en-US" sz="3600" dirty="0">
                  <a:solidFill>
                    <a:schemeClr val="bg1"/>
                  </a:solidFill>
                  <a:latin typeface="微软雅黑"/>
                  <a:ea typeface="微软雅黑"/>
                  <a:cs typeface="包图粗黑体" panose="02000800000000000000" charset="-122"/>
                  <a:sym typeface="微软雅黑"/>
                </a:endParaRPr>
              </a:p>
            </p:txBody>
          </p:sp>
        </p:grpSp>
      </p:grpSp>
    </p:spTree>
    <p:custDataLst>
      <p:tags r:id="rId1"/>
    </p:custDataLst>
  </p:cSld>
  <p:clrMapOvr>
    <a:masterClrMapping/>
  </p:clrMapOvr>
  <p:transition advTm="2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21"/>
                                        </p:tgtEl>
                                        <p:attrNameLst>
                                          <p:attrName>style.visibility</p:attrName>
                                        </p:attrNameLst>
                                      </p:cBhvr>
                                      <p:to>
                                        <p:strVal val="visible"/>
                                      </p:to>
                                    </p:set>
                                    <p:animEffect transition="in" filter="wedg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868046" y="1275082"/>
            <a:ext cx="10316845" cy="5244465"/>
            <a:chOff x="1367" y="2008"/>
            <a:chExt cx="16247" cy="8259"/>
          </a:xfrm>
        </p:grpSpPr>
        <p:cxnSp>
          <p:nvCxnSpPr>
            <p:cNvPr id="13" name="直接连接符 12"/>
            <p:cNvCxnSpPr/>
            <p:nvPr>
              <p:custDataLst>
                <p:tags r:id="rId2"/>
              </p:custDataLst>
            </p:nvPr>
          </p:nvCxnSpPr>
          <p:spPr>
            <a:xfrm flipH="1">
              <a:off x="17122" y="10267"/>
              <a:ext cx="401" cy="0"/>
            </a:xfrm>
            <a:prstGeom prst="line">
              <a:avLst/>
            </a:prstGeom>
            <a:ln w="12700">
              <a:solidFill>
                <a:srgbClr val="114EA8"/>
              </a:solidFill>
            </a:ln>
          </p:spPr>
          <p:style>
            <a:lnRef idx="1">
              <a:schemeClr val="accent1"/>
            </a:lnRef>
            <a:fillRef idx="0">
              <a:schemeClr val="accent1"/>
            </a:fillRef>
            <a:effectRef idx="0">
              <a:schemeClr val="accent1"/>
            </a:effectRef>
            <a:fontRef idx="minor">
              <a:schemeClr val="tx1"/>
            </a:fontRef>
          </p:style>
        </p:cxnSp>
        <p:sp>
          <p:nvSpPr>
            <p:cNvPr id="23" name="椭圆 22"/>
            <p:cNvSpPr/>
            <p:nvPr>
              <p:custDataLst>
                <p:tags r:id="rId3"/>
              </p:custDataLst>
            </p:nvPr>
          </p:nvSpPr>
          <p:spPr>
            <a:xfrm>
              <a:off x="6124" y="2378"/>
              <a:ext cx="6734" cy="6734"/>
            </a:xfrm>
            <a:prstGeom prst="ellipse">
              <a:avLst/>
            </a:prstGeom>
            <a:gradFill>
              <a:gsLst>
                <a:gs pos="0">
                  <a:schemeClr val="accent1"/>
                </a:gs>
                <a:gs pos="100000">
                  <a:schemeClr val="bg1">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31" name="椭圆 30"/>
            <p:cNvSpPr/>
            <p:nvPr>
              <p:custDataLst>
                <p:tags r:id="rId4"/>
              </p:custDataLst>
            </p:nvPr>
          </p:nvSpPr>
          <p:spPr>
            <a:xfrm>
              <a:off x="7258" y="3512"/>
              <a:ext cx="4465" cy="4465"/>
            </a:xfrm>
            <a:prstGeom prst="ellipse">
              <a:avLst/>
            </a:prstGeom>
            <a:gradFill>
              <a:gsLst>
                <a:gs pos="0">
                  <a:schemeClr val="bg1"/>
                </a:gs>
                <a:gs pos="100000">
                  <a:srgbClr val="BCEBFB">
                    <a:alpha val="0"/>
                  </a:srgbClr>
                </a:gs>
              </a:gsLst>
              <a:lin ang="5400000" scaled="0"/>
            </a:gra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7" name="流程图: 终止 6"/>
            <p:cNvSpPr/>
            <p:nvPr>
              <p:custDataLst>
                <p:tags r:id="rId5"/>
              </p:custDataLst>
            </p:nvPr>
          </p:nvSpPr>
          <p:spPr>
            <a:xfrm>
              <a:off x="1367" y="3154"/>
              <a:ext cx="4276" cy="1334"/>
            </a:xfrm>
            <a:prstGeom prst="flowChartTerminator">
              <a:avLst/>
            </a:prstGeom>
            <a:gradFill>
              <a:gsLst>
                <a:gs pos="0">
                  <a:schemeClr val="accent1">
                    <a:lumMod val="20000"/>
                    <a:lumOff val="8000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7" name="文本框 16"/>
            <p:cNvSpPr txBox="1"/>
            <p:nvPr>
              <p:custDataLst>
                <p:tags r:id="rId6"/>
              </p:custDataLst>
            </p:nvPr>
          </p:nvSpPr>
          <p:spPr>
            <a:xfrm>
              <a:off x="2588" y="3332"/>
              <a:ext cx="2993" cy="877"/>
            </a:xfrm>
            <a:prstGeom prst="rect">
              <a:avLst/>
            </a:prstGeom>
            <a:noFill/>
          </p:spPr>
          <p:txBody>
            <a:bodyPr wrap="square" rtlCol="0">
              <a:noAutofit/>
            </a:bodyPr>
            <a:lstStyle/>
            <a:p>
              <a:pP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latin typeface="微软雅黑"/>
                <a:ea typeface="微软雅黑"/>
                <a:cs typeface="思源黑体旧字形 Light" panose="020B0300000000000000" charset="-128"/>
                <a:sym typeface="微软雅黑"/>
              </a:endParaRPr>
            </a:p>
            <a:p>
              <a:pP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solidFill>
                  <a:srgbClr val="114EA8"/>
                </a:solidFill>
                <a:latin typeface="微软雅黑"/>
                <a:ea typeface="微软雅黑"/>
                <a:cs typeface="思源黑体旧字形 Light" panose="020B0300000000000000" charset="-128"/>
                <a:sym typeface="微软雅黑"/>
              </a:endParaRPr>
            </a:p>
          </p:txBody>
        </p:sp>
        <p:sp>
          <p:nvSpPr>
            <p:cNvPr id="20" name="椭圆 19"/>
            <p:cNvSpPr/>
            <p:nvPr>
              <p:custDataLst>
                <p:tags r:id="rId7"/>
              </p:custDataLst>
            </p:nvPr>
          </p:nvSpPr>
          <p:spPr>
            <a:xfrm>
              <a:off x="1659" y="3374"/>
              <a:ext cx="863" cy="863"/>
            </a:xfrm>
            <a:prstGeom prst="ellipse">
              <a:avLst/>
            </a:prstGeom>
            <a:solidFill>
              <a:schemeClr val="bg1"/>
            </a:solidFill>
            <a:ln>
              <a:noFill/>
            </a:ln>
            <a:effectLst>
              <a:outerShdw blurRad="114300" dist="63500" dir="2700000" algn="tl" rotWithShape="0">
                <a:srgbClr val="00B0F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8" name="文本框 17"/>
            <p:cNvSpPr txBox="1"/>
            <p:nvPr>
              <p:custDataLst>
                <p:tags r:id="rId8"/>
              </p:custDataLst>
            </p:nvPr>
          </p:nvSpPr>
          <p:spPr>
            <a:xfrm>
              <a:off x="1661" y="3414"/>
              <a:ext cx="1014" cy="793"/>
            </a:xfrm>
            <a:prstGeom prst="rect">
              <a:avLst/>
            </a:prstGeom>
            <a:noFill/>
          </p:spPr>
          <p:txBody>
            <a:bodyPr wrap="square" rtlCol="0">
              <a:noAutofit/>
            </a:bodyPr>
            <a:lstStyle/>
            <a:p>
              <a:r>
                <a:rPr lang="en-US" altLang="zh-CN" sz="2200">
                  <a:solidFill>
                    <a:schemeClr val="tx1">
                      <a:lumMod val="75000"/>
                      <a:lumOff val="25000"/>
                    </a:schemeClr>
                  </a:solidFill>
                  <a:latin typeface="微软雅黑"/>
                  <a:ea typeface="微软雅黑"/>
                  <a:cs typeface="包图粗黑体" panose="02000800000000000000" charset="-122"/>
                  <a:sym typeface="微软雅黑"/>
                </a:rPr>
                <a:t>01</a:t>
              </a:r>
            </a:p>
          </p:txBody>
        </p:sp>
        <p:sp>
          <p:nvSpPr>
            <p:cNvPr id="8" name="流程图: 终止 7"/>
            <p:cNvSpPr/>
            <p:nvPr>
              <p:custDataLst>
                <p:tags r:id="rId9"/>
              </p:custDataLst>
            </p:nvPr>
          </p:nvSpPr>
          <p:spPr>
            <a:xfrm>
              <a:off x="1367" y="4898"/>
              <a:ext cx="4276" cy="1334"/>
            </a:xfrm>
            <a:prstGeom prst="flowChartTerminator">
              <a:avLst/>
            </a:prstGeom>
            <a:gradFill>
              <a:gsLst>
                <a:gs pos="0">
                  <a:schemeClr val="accent2">
                    <a:lumMod val="20000"/>
                    <a:lumOff val="8000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4" name="椭圆 13"/>
            <p:cNvSpPr/>
            <p:nvPr>
              <p:custDataLst>
                <p:tags r:id="rId10"/>
              </p:custDataLst>
            </p:nvPr>
          </p:nvSpPr>
          <p:spPr>
            <a:xfrm>
              <a:off x="1659" y="5118"/>
              <a:ext cx="863" cy="863"/>
            </a:xfrm>
            <a:prstGeom prst="ellipse">
              <a:avLst/>
            </a:prstGeom>
            <a:solidFill>
              <a:schemeClr val="bg1"/>
            </a:solidFill>
            <a:ln>
              <a:noFill/>
            </a:ln>
            <a:effectLst>
              <a:outerShdw blurRad="114300" dist="63500" dir="2700000" algn="tl" rotWithShape="0">
                <a:srgbClr val="00B0F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15" name="文本框 14"/>
            <p:cNvSpPr txBox="1"/>
            <p:nvPr>
              <p:custDataLst>
                <p:tags r:id="rId11"/>
              </p:custDataLst>
            </p:nvPr>
          </p:nvSpPr>
          <p:spPr>
            <a:xfrm>
              <a:off x="1661" y="5173"/>
              <a:ext cx="1014" cy="793"/>
            </a:xfrm>
            <a:prstGeom prst="rect">
              <a:avLst/>
            </a:prstGeom>
            <a:noFill/>
          </p:spPr>
          <p:txBody>
            <a:bodyPr wrap="square" rtlCol="0">
              <a:noAutofit/>
            </a:bodyPr>
            <a:lstStyle/>
            <a:p>
              <a:r>
                <a:rPr lang="en-US" altLang="zh-CN" sz="2200">
                  <a:solidFill>
                    <a:schemeClr val="tx1">
                      <a:lumMod val="75000"/>
                      <a:lumOff val="25000"/>
                    </a:schemeClr>
                  </a:solidFill>
                  <a:latin typeface="微软雅黑"/>
                  <a:ea typeface="微软雅黑"/>
                  <a:cs typeface="包图粗黑体" panose="02000800000000000000" charset="-122"/>
                  <a:sym typeface="微软雅黑"/>
                </a:rPr>
                <a:t>02</a:t>
              </a:r>
            </a:p>
          </p:txBody>
        </p:sp>
        <p:sp>
          <p:nvSpPr>
            <p:cNvPr id="19" name="流程图: 终止 18"/>
            <p:cNvSpPr/>
            <p:nvPr>
              <p:custDataLst>
                <p:tags r:id="rId12"/>
              </p:custDataLst>
            </p:nvPr>
          </p:nvSpPr>
          <p:spPr>
            <a:xfrm>
              <a:off x="1367" y="6646"/>
              <a:ext cx="4276" cy="1334"/>
            </a:xfrm>
            <a:prstGeom prst="flowChartTerminator">
              <a:avLst/>
            </a:prstGeom>
            <a:gradFill>
              <a:gsLst>
                <a:gs pos="0">
                  <a:schemeClr val="accent1">
                    <a:lumMod val="20000"/>
                    <a:lumOff val="8000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2" name="椭圆 21"/>
            <p:cNvSpPr/>
            <p:nvPr>
              <p:custDataLst>
                <p:tags r:id="rId13"/>
              </p:custDataLst>
            </p:nvPr>
          </p:nvSpPr>
          <p:spPr>
            <a:xfrm>
              <a:off x="1659" y="6866"/>
              <a:ext cx="863" cy="863"/>
            </a:xfrm>
            <a:prstGeom prst="ellipse">
              <a:avLst/>
            </a:prstGeom>
            <a:solidFill>
              <a:schemeClr val="bg1"/>
            </a:solidFill>
            <a:ln>
              <a:noFill/>
            </a:ln>
            <a:effectLst>
              <a:outerShdw blurRad="114300" dist="63500" dir="2700000" algn="tl" rotWithShape="0">
                <a:srgbClr val="00B0F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4" name="文本框 23"/>
            <p:cNvSpPr txBox="1"/>
            <p:nvPr>
              <p:custDataLst>
                <p:tags r:id="rId14"/>
              </p:custDataLst>
            </p:nvPr>
          </p:nvSpPr>
          <p:spPr>
            <a:xfrm>
              <a:off x="1646" y="6921"/>
              <a:ext cx="1014" cy="793"/>
            </a:xfrm>
            <a:prstGeom prst="rect">
              <a:avLst/>
            </a:prstGeom>
            <a:noFill/>
          </p:spPr>
          <p:txBody>
            <a:bodyPr wrap="square" rtlCol="0">
              <a:noAutofit/>
            </a:bodyPr>
            <a:lstStyle/>
            <a:p>
              <a:r>
                <a:rPr lang="en-US" altLang="zh-CN" sz="2200">
                  <a:solidFill>
                    <a:schemeClr val="tx1">
                      <a:lumMod val="75000"/>
                      <a:lumOff val="25000"/>
                    </a:schemeClr>
                  </a:solidFill>
                  <a:latin typeface="微软雅黑"/>
                  <a:ea typeface="微软雅黑"/>
                  <a:cs typeface="包图粗黑体" panose="02000800000000000000" charset="-122"/>
                  <a:sym typeface="微软雅黑"/>
                </a:rPr>
                <a:t>03</a:t>
              </a:r>
            </a:p>
          </p:txBody>
        </p:sp>
        <p:sp>
          <p:nvSpPr>
            <p:cNvPr id="25" name="流程图: 终止 24"/>
            <p:cNvSpPr/>
            <p:nvPr>
              <p:custDataLst>
                <p:tags r:id="rId15"/>
              </p:custDataLst>
            </p:nvPr>
          </p:nvSpPr>
          <p:spPr>
            <a:xfrm rot="10800000">
              <a:off x="13338" y="3179"/>
              <a:ext cx="4276" cy="1334"/>
            </a:xfrm>
            <a:prstGeom prst="flowChartTerminator">
              <a:avLst/>
            </a:prstGeom>
            <a:gradFill>
              <a:gsLst>
                <a:gs pos="0">
                  <a:schemeClr val="accent2">
                    <a:lumMod val="20000"/>
                    <a:lumOff val="8000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7" name="椭圆 26"/>
            <p:cNvSpPr/>
            <p:nvPr>
              <p:custDataLst>
                <p:tags r:id="rId16"/>
              </p:custDataLst>
            </p:nvPr>
          </p:nvSpPr>
          <p:spPr>
            <a:xfrm>
              <a:off x="16427" y="3406"/>
              <a:ext cx="863" cy="863"/>
            </a:xfrm>
            <a:prstGeom prst="ellipse">
              <a:avLst/>
            </a:prstGeom>
            <a:solidFill>
              <a:schemeClr val="bg1"/>
            </a:solidFill>
            <a:ln>
              <a:noFill/>
            </a:ln>
            <a:effectLst>
              <a:outerShdw blurRad="114300" dist="63500" dir="2700000" algn="tl" rotWithShape="0">
                <a:srgbClr val="00B0F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8" name="文本框 27"/>
            <p:cNvSpPr txBox="1"/>
            <p:nvPr>
              <p:custDataLst>
                <p:tags r:id="rId17"/>
              </p:custDataLst>
            </p:nvPr>
          </p:nvSpPr>
          <p:spPr>
            <a:xfrm>
              <a:off x="16429" y="3446"/>
              <a:ext cx="1014" cy="793"/>
            </a:xfrm>
            <a:prstGeom prst="rect">
              <a:avLst/>
            </a:prstGeom>
            <a:noFill/>
          </p:spPr>
          <p:txBody>
            <a:bodyPr wrap="square" rtlCol="0">
              <a:noAutofit/>
            </a:bodyPr>
            <a:lstStyle/>
            <a:p>
              <a:r>
                <a:rPr lang="en-US" altLang="zh-CN" sz="2200">
                  <a:solidFill>
                    <a:schemeClr val="tx1">
                      <a:lumMod val="75000"/>
                      <a:lumOff val="25000"/>
                    </a:schemeClr>
                  </a:solidFill>
                  <a:latin typeface="微软雅黑"/>
                  <a:ea typeface="微软雅黑"/>
                  <a:cs typeface="包图粗黑体" panose="02000800000000000000" charset="-122"/>
                  <a:sym typeface="微软雅黑"/>
                </a:rPr>
                <a:t>04</a:t>
              </a:r>
            </a:p>
          </p:txBody>
        </p:sp>
        <p:sp>
          <p:nvSpPr>
            <p:cNvPr id="29" name="流程图: 终止 28"/>
            <p:cNvSpPr/>
            <p:nvPr>
              <p:custDataLst>
                <p:tags r:id="rId18"/>
              </p:custDataLst>
            </p:nvPr>
          </p:nvSpPr>
          <p:spPr>
            <a:xfrm rot="10800000">
              <a:off x="13338" y="4923"/>
              <a:ext cx="4276" cy="1334"/>
            </a:xfrm>
            <a:prstGeom prst="flowChartTerminator">
              <a:avLst/>
            </a:prstGeom>
            <a:gradFill>
              <a:gsLst>
                <a:gs pos="0">
                  <a:schemeClr val="accent1">
                    <a:lumMod val="20000"/>
                    <a:lumOff val="8000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34" name="流程图: 终止 33"/>
            <p:cNvSpPr/>
            <p:nvPr>
              <p:custDataLst>
                <p:tags r:id="rId19"/>
              </p:custDataLst>
            </p:nvPr>
          </p:nvSpPr>
          <p:spPr>
            <a:xfrm rot="10800000">
              <a:off x="13338" y="6671"/>
              <a:ext cx="4276" cy="1334"/>
            </a:xfrm>
            <a:prstGeom prst="flowChartTerminator">
              <a:avLst/>
            </a:prstGeom>
            <a:gradFill>
              <a:gsLst>
                <a:gs pos="0">
                  <a:schemeClr val="accent2">
                    <a:lumMod val="20000"/>
                    <a:lumOff val="80000"/>
                  </a:schemeClr>
                </a:gs>
                <a:gs pos="6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40" name="椭圆 39"/>
            <p:cNvSpPr/>
            <p:nvPr>
              <p:custDataLst>
                <p:tags r:id="rId20"/>
              </p:custDataLst>
            </p:nvPr>
          </p:nvSpPr>
          <p:spPr>
            <a:xfrm>
              <a:off x="16429" y="5133"/>
              <a:ext cx="863" cy="863"/>
            </a:xfrm>
            <a:prstGeom prst="ellipse">
              <a:avLst/>
            </a:prstGeom>
            <a:solidFill>
              <a:schemeClr val="bg1"/>
            </a:solidFill>
            <a:ln>
              <a:noFill/>
            </a:ln>
            <a:effectLst>
              <a:outerShdw blurRad="114300" dist="63500" dir="2700000" algn="tl" rotWithShape="0">
                <a:srgbClr val="00B0F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41" name="文本框 40"/>
            <p:cNvSpPr txBox="1"/>
            <p:nvPr>
              <p:custDataLst>
                <p:tags r:id="rId21"/>
              </p:custDataLst>
            </p:nvPr>
          </p:nvSpPr>
          <p:spPr>
            <a:xfrm>
              <a:off x="16431" y="5173"/>
              <a:ext cx="1014" cy="793"/>
            </a:xfrm>
            <a:prstGeom prst="rect">
              <a:avLst/>
            </a:prstGeom>
            <a:noFill/>
          </p:spPr>
          <p:txBody>
            <a:bodyPr wrap="square" rtlCol="0">
              <a:noAutofit/>
            </a:bodyPr>
            <a:lstStyle/>
            <a:p>
              <a:r>
                <a:rPr lang="en-US" altLang="zh-CN" sz="2200">
                  <a:solidFill>
                    <a:schemeClr val="tx1">
                      <a:lumMod val="75000"/>
                      <a:lumOff val="25000"/>
                    </a:schemeClr>
                  </a:solidFill>
                  <a:latin typeface="微软雅黑"/>
                  <a:ea typeface="微软雅黑"/>
                  <a:cs typeface="包图粗黑体" panose="02000800000000000000" charset="-122"/>
                  <a:sym typeface="微软雅黑"/>
                </a:rPr>
                <a:t>05</a:t>
              </a:r>
            </a:p>
          </p:txBody>
        </p:sp>
        <p:sp>
          <p:nvSpPr>
            <p:cNvPr id="42" name="椭圆 41"/>
            <p:cNvSpPr/>
            <p:nvPr>
              <p:custDataLst>
                <p:tags r:id="rId22"/>
              </p:custDataLst>
            </p:nvPr>
          </p:nvSpPr>
          <p:spPr>
            <a:xfrm>
              <a:off x="16461" y="6881"/>
              <a:ext cx="863" cy="863"/>
            </a:xfrm>
            <a:prstGeom prst="ellipse">
              <a:avLst/>
            </a:prstGeom>
            <a:solidFill>
              <a:schemeClr val="bg1"/>
            </a:solidFill>
            <a:ln>
              <a:noFill/>
            </a:ln>
            <a:effectLst>
              <a:outerShdw blurRad="114300" dist="63500" dir="2700000" algn="tl" rotWithShape="0">
                <a:srgbClr val="00B0F0">
                  <a:alpha val="14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43" name="文本框 42"/>
            <p:cNvSpPr txBox="1"/>
            <p:nvPr>
              <p:custDataLst>
                <p:tags r:id="rId23"/>
              </p:custDataLst>
            </p:nvPr>
          </p:nvSpPr>
          <p:spPr>
            <a:xfrm>
              <a:off x="16463" y="6921"/>
              <a:ext cx="1014" cy="793"/>
            </a:xfrm>
            <a:prstGeom prst="rect">
              <a:avLst/>
            </a:prstGeom>
            <a:noFill/>
          </p:spPr>
          <p:txBody>
            <a:bodyPr wrap="square" rtlCol="0">
              <a:noAutofit/>
            </a:bodyPr>
            <a:lstStyle/>
            <a:p>
              <a:r>
                <a:rPr lang="en-US" altLang="zh-CN" sz="2200">
                  <a:solidFill>
                    <a:schemeClr val="tx1">
                      <a:lumMod val="75000"/>
                      <a:lumOff val="25000"/>
                    </a:schemeClr>
                  </a:solidFill>
                  <a:latin typeface="微软雅黑"/>
                  <a:ea typeface="微软雅黑"/>
                  <a:cs typeface="包图粗黑体" panose="02000800000000000000" charset="-122"/>
                  <a:sym typeface="微软雅黑"/>
                </a:rPr>
                <a:t>06</a:t>
              </a:r>
            </a:p>
          </p:txBody>
        </p:sp>
        <p:sp>
          <p:nvSpPr>
            <p:cNvPr id="44" name="文本框 43"/>
            <p:cNvSpPr txBox="1"/>
            <p:nvPr>
              <p:custDataLst>
                <p:tags r:id="rId24"/>
              </p:custDataLst>
            </p:nvPr>
          </p:nvSpPr>
          <p:spPr>
            <a:xfrm>
              <a:off x="9674" y="8234"/>
              <a:ext cx="2575" cy="628"/>
            </a:xfrm>
            <a:prstGeom prst="rect">
              <a:avLst/>
            </a:prstGeom>
            <a:noFill/>
          </p:spPr>
          <p:txBody>
            <a:bodyPr wrap="square" rtlCol="0">
              <a:spAutoFit/>
            </a:bodyPr>
            <a:lstStyle/>
            <a:p>
              <a:r>
                <a:rPr lang="zh-CN" altLang="en-US" sz="2000" cap="all">
                  <a:solidFill>
                    <a:schemeClr val="tx1">
                      <a:lumMod val="75000"/>
                      <a:lumOff val="25000"/>
                    </a:schemeClr>
                  </a:solidFill>
                  <a:latin typeface="微软雅黑"/>
                  <a:ea typeface="微软雅黑"/>
                  <a:cs typeface="思源黑体旧字形 Light" panose="020B0300000000000000" charset="-128"/>
                  <a:sym typeface="微软雅黑"/>
                </a:rPr>
                <a:t>Profile</a:t>
              </a:r>
            </a:p>
          </p:txBody>
        </p:sp>
        <p:sp>
          <p:nvSpPr>
            <p:cNvPr id="45" name="文本框 44"/>
            <p:cNvSpPr txBox="1"/>
            <p:nvPr>
              <p:custDataLst>
                <p:tags r:id="rId25"/>
              </p:custDataLst>
            </p:nvPr>
          </p:nvSpPr>
          <p:spPr>
            <a:xfrm>
              <a:off x="6753" y="8242"/>
              <a:ext cx="3690" cy="628"/>
            </a:xfrm>
            <a:prstGeom prst="rect">
              <a:avLst/>
            </a:prstGeom>
            <a:noFill/>
          </p:spPr>
          <p:txBody>
            <a:bodyPr wrap="square" rtlCol="0">
              <a:spAutoFit/>
            </a:bodyPr>
            <a:lstStyle/>
            <a:p>
              <a:r>
                <a:rPr lang="zh-CN" altLang="en-US" sz="2000" cap="all">
                  <a:solidFill>
                    <a:schemeClr val="tx1">
                      <a:lumMod val="75000"/>
                      <a:lumOff val="25000"/>
                    </a:schemeClr>
                  </a:solidFill>
                  <a:latin typeface="微软雅黑"/>
                  <a:ea typeface="微软雅黑"/>
                  <a:cs typeface="思源黑体旧字形 Light" panose="020B0300000000000000" charset="-128"/>
                  <a:sym typeface="微软雅黑"/>
                </a:rPr>
                <a:t>Company </a:t>
              </a:r>
            </a:p>
          </p:txBody>
        </p:sp>
        <p:sp>
          <p:nvSpPr>
            <p:cNvPr id="47" name="椭圆 46"/>
            <p:cNvSpPr/>
            <p:nvPr>
              <p:custDataLst>
                <p:tags r:id="rId26"/>
              </p:custDataLst>
            </p:nvPr>
          </p:nvSpPr>
          <p:spPr>
            <a:xfrm>
              <a:off x="5769" y="2008"/>
              <a:ext cx="7475" cy="7475"/>
            </a:xfrm>
            <a:prstGeom prst="ellipse">
              <a:avLst/>
            </a:prstGeom>
            <a:noFill/>
            <a:ln>
              <a:gradFill>
                <a:gsLst>
                  <a:gs pos="48000">
                    <a:schemeClr val="bg1">
                      <a:alpha val="0"/>
                    </a:schemeClr>
                  </a:gs>
                  <a:gs pos="100000">
                    <a:schemeClr val="accent2"/>
                  </a:gs>
                </a:gsLst>
                <a:lin ang="1644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49" name="椭圆 48"/>
            <p:cNvSpPr/>
            <p:nvPr>
              <p:custDataLst>
                <p:tags r:id="rId27"/>
              </p:custDataLst>
            </p:nvPr>
          </p:nvSpPr>
          <p:spPr>
            <a:xfrm>
              <a:off x="5149" y="3705"/>
              <a:ext cx="212" cy="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0" name="椭圆 49"/>
            <p:cNvSpPr/>
            <p:nvPr>
              <p:custDataLst>
                <p:tags r:id="rId28"/>
              </p:custDataLst>
            </p:nvPr>
          </p:nvSpPr>
          <p:spPr>
            <a:xfrm>
              <a:off x="5149" y="5444"/>
              <a:ext cx="212" cy="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1" name="椭圆 50"/>
            <p:cNvSpPr/>
            <p:nvPr>
              <p:custDataLst>
                <p:tags r:id="rId29"/>
              </p:custDataLst>
            </p:nvPr>
          </p:nvSpPr>
          <p:spPr>
            <a:xfrm>
              <a:off x="5149" y="7191"/>
              <a:ext cx="212" cy="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2" name="椭圆 51"/>
            <p:cNvSpPr/>
            <p:nvPr>
              <p:custDataLst>
                <p:tags r:id="rId30"/>
              </p:custDataLst>
            </p:nvPr>
          </p:nvSpPr>
          <p:spPr>
            <a:xfrm>
              <a:off x="13669" y="3783"/>
              <a:ext cx="212" cy="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3" name="椭圆 52"/>
            <p:cNvSpPr/>
            <p:nvPr>
              <p:custDataLst>
                <p:tags r:id="rId31"/>
              </p:custDataLst>
            </p:nvPr>
          </p:nvSpPr>
          <p:spPr>
            <a:xfrm>
              <a:off x="13669" y="5522"/>
              <a:ext cx="212" cy="21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4" name="椭圆 53"/>
            <p:cNvSpPr/>
            <p:nvPr>
              <p:custDataLst>
                <p:tags r:id="rId32"/>
              </p:custDataLst>
            </p:nvPr>
          </p:nvSpPr>
          <p:spPr>
            <a:xfrm>
              <a:off x="13669" y="7269"/>
              <a:ext cx="212" cy="2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grpSp>
          <p:nvGrpSpPr>
            <p:cNvPr id="4" name="组合 3"/>
            <p:cNvGrpSpPr/>
            <p:nvPr/>
          </p:nvGrpSpPr>
          <p:grpSpPr>
            <a:xfrm>
              <a:off x="7515" y="3814"/>
              <a:ext cx="4020" cy="4020"/>
              <a:chOff x="1694" y="3566"/>
              <a:chExt cx="4020" cy="4020"/>
            </a:xfrm>
          </p:grpSpPr>
          <p:sp>
            <p:nvSpPr>
              <p:cNvPr id="6" name="椭圆 5"/>
              <p:cNvSpPr/>
              <p:nvPr>
                <p:custDataLst>
                  <p:tags r:id="rId38"/>
                </p:custDataLst>
              </p:nvPr>
            </p:nvSpPr>
            <p:spPr>
              <a:xfrm>
                <a:off x="1694" y="3566"/>
                <a:ext cx="4020" cy="40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微软雅黑"/>
                  <a:ea typeface="微软雅黑"/>
                  <a:cs typeface="思源黑体旧字形 Light" panose="020B0300000000000000" charset="-128"/>
                  <a:sym typeface="微软雅黑"/>
                </a:endParaRPr>
              </a:p>
            </p:txBody>
          </p:sp>
          <p:sp>
            <p:nvSpPr>
              <p:cNvPr id="2" name="Freeform 75"/>
              <p:cNvSpPr>
                <a:spLocks noEditPoints="1"/>
              </p:cNvSpPr>
              <p:nvPr>
                <p:custDataLst>
                  <p:tags r:id="rId39"/>
                </p:custDataLst>
              </p:nvPr>
            </p:nvSpPr>
            <p:spPr bwMode="auto">
              <a:xfrm>
                <a:off x="2973" y="4417"/>
                <a:ext cx="1462" cy="1228"/>
              </a:xfrm>
              <a:custGeom>
                <a:avLst/>
                <a:gdLst>
                  <a:gd name="T0" fmla="*/ 119 w 200"/>
                  <a:gd name="T1" fmla="*/ 42 h 168"/>
                  <a:gd name="T2" fmla="*/ 81 w 200"/>
                  <a:gd name="T3" fmla="*/ 42 h 168"/>
                  <a:gd name="T4" fmla="*/ 159 w 200"/>
                  <a:gd name="T5" fmla="*/ 0 h 168"/>
                  <a:gd name="T6" fmla="*/ 41 w 200"/>
                  <a:gd name="T7" fmla="*/ 0 h 168"/>
                  <a:gd name="T8" fmla="*/ 40 w 200"/>
                  <a:gd name="T9" fmla="*/ 0 h 168"/>
                  <a:gd name="T10" fmla="*/ 40 w 200"/>
                  <a:gd name="T11" fmla="*/ 0 h 168"/>
                  <a:gd name="T12" fmla="*/ 39 w 200"/>
                  <a:gd name="T13" fmla="*/ 0 h 168"/>
                  <a:gd name="T14" fmla="*/ 39 w 200"/>
                  <a:gd name="T15" fmla="*/ 0 h 168"/>
                  <a:gd name="T16" fmla="*/ 23 w 200"/>
                  <a:gd name="T17" fmla="*/ 15 h 168"/>
                  <a:gd name="T18" fmla="*/ 23 w 200"/>
                  <a:gd name="T19" fmla="*/ 16 h 168"/>
                  <a:gd name="T20" fmla="*/ 23 w 200"/>
                  <a:gd name="T21" fmla="*/ 16 h 168"/>
                  <a:gd name="T22" fmla="*/ 23 w 200"/>
                  <a:gd name="T23" fmla="*/ 17 h 168"/>
                  <a:gd name="T24" fmla="*/ 23 w 200"/>
                  <a:gd name="T25" fmla="*/ 18 h 168"/>
                  <a:gd name="T26" fmla="*/ 23 w 200"/>
                  <a:gd name="T27" fmla="*/ 19 h 168"/>
                  <a:gd name="T28" fmla="*/ 23 w 200"/>
                  <a:gd name="T29" fmla="*/ 93 h 168"/>
                  <a:gd name="T30" fmla="*/ 23 w 200"/>
                  <a:gd name="T31" fmla="*/ 95 h 168"/>
                  <a:gd name="T32" fmla="*/ 23 w 200"/>
                  <a:gd name="T33" fmla="*/ 96 h 168"/>
                  <a:gd name="T34" fmla="*/ 23 w 200"/>
                  <a:gd name="T35" fmla="*/ 96 h 168"/>
                  <a:gd name="T36" fmla="*/ 23 w 200"/>
                  <a:gd name="T37" fmla="*/ 97 h 168"/>
                  <a:gd name="T38" fmla="*/ 39 w 200"/>
                  <a:gd name="T39" fmla="*/ 111 h 168"/>
                  <a:gd name="T40" fmla="*/ 39 w 200"/>
                  <a:gd name="T41" fmla="*/ 112 h 168"/>
                  <a:gd name="T42" fmla="*/ 40 w 200"/>
                  <a:gd name="T43" fmla="*/ 112 h 168"/>
                  <a:gd name="T44" fmla="*/ 40 w 200"/>
                  <a:gd name="T45" fmla="*/ 112 h 168"/>
                  <a:gd name="T46" fmla="*/ 41 w 200"/>
                  <a:gd name="T47" fmla="*/ 112 h 168"/>
                  <a:gd name="T48" fmla="*/ 95 w 200"/>
                  <a:gd name="T49" fmla="*/ 112 h 168"/>
                  <a:gd name="T50" fmla="*/ 159 w 200"/>
                  <a:gd name="T51" fmla="*/ 112 h 168"/>
                  <a:gd name="T52" fmla="*/ 159 w 200"/>
                  <a:gd name="T53" fmla="*/ 112 h 168"/>
                  <a:gd name="T54" fmla="*/ 160 w 200"/>
                  <a:gd name="T55" fmla="*/ 112 h 168"/>
                  <a:gd name="T56" fmla="*/ 160 w 200"/>
                  <a:gd name="T57" fmla="*/ 112 h 168"/>
                  <a:gd name="T58" fmla="*/ 161 w 200"/>
                  <a:gd name="T59" fmla="*/ 112 h 168"/>
                  <a:gd name="T60" fmla="*/ 177 w 200"/>
                  <a:gd name="T61" fmla="*/ 95 h 168"/>
                  <a:gd name="T62" fmla="*/ 177 w 200"/>
                  <a:gd name="T63" fmla="*/ 19 h 168"/>
                  <a:gd name="T64" fmla="*/ 177 w 200"/>
                  <a:gd name="T65" fmla="*/ 17 h 168"/>
                  <a:gd name="T66" fmla="*/ 161 w 200"/>
                  <a:gd name="T67" fmla="*/ 0 h 168"/>
                  <a:gd name="T68" fmla="*/ 160 w 200"/>
                  <a:gd name="T69" fmla="*/ 0 h 168"/>
                  <a:gd name="T70" fmla="*/ 160 w 200"/>
                  <a:gd name="T71" fmla="*/ 0 h 168"/>
                  <a:gd name="T72" fmla="*/ 159 w 200"/>
                  <a:gd name="T73" fmla="*/ 0 h 168"/>
                  <a:gd name="T74" fmla="*/ 159 w 200"/>
                  <a:gd name="T75" fmla="*/ 0 h 168"/>
                  <a:gd name="T76" fmla="*/ 147 w 200"/>
                  <a:gd name="T77" fmla="*/ 97 h 168"/>
                  <a:gd name="T78" fmla="*/ 161 w 200"/>
                  <a:gd name="T79" fmla="*/ 29 h 168"/>
                  <a:gd name="T80" fmla="*/ 52 w 200"/>
                  <a:gd name="T81" fmla="*/ 15 h 168"/>
                  <a:gd name="T82" fmla="*/ 38 w 200"/>
                  <a:gd name="T83" fmla="*/ 82 h 168"/>
                  <a:gd name="T84" fmla="*/ 61 w 200"/>
                  <a:gd name="T85" fmla="*/ 97 h 168"/>
                  <a:gd name="T86" fmla="*/ 78 w 200"/>
                  <a:gd name="T87" fmla="*/ 78 h 168"/>
                  <a:gd name="T88" fmla="*/ 100 w 200"/>
                  <a:gd name="T89" fmla="*/ 85 h 168"/>
                  <a:gd name="T90" fmla="*/ 122 w 200"/>
                  <a:gd name="T91" fmla="*/ 78 h 168"/>
                  <a:gd name="T92" fmla="*/ 139 w 200"/>
                  <a:gd name="T93" fmla="*/ 97 h 168"/>
                  <a:gd name="T94" fmla="*/ 29 w 200"/>
                  <a:gd name="T95" fmla="*/ 119 h 168"/>
                  <a:gd name="T96" fmla="*/ 3 w 200"/>
                  <a:gd name="T97" fmla="*/ 157 h 168"/>
                  <a:gd name="T98" fmla="*/ 192 w 200"/>
                  <a:gd name="T99" fmla="*/ 168 h 168"/>
                  <a:gd name="T100" fmla="*/ 179 w 200"/>
                  <a:gd name="T101" fmla="*/ 12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00" h="168">
                    <a:moveTo>
                      <a:pt x="100" y="21"/>
                    </a:moveTo>
                    <a:cubicBezTo>
                      <a:pt x="110" y="21"/>
                      <a:pt x="119" y="28"/>
                      <a:pt x="119" y="42"/>
                    </a:cubicBezTo>
                    <a:cubicBezTo>
                      <a:pt x="119" y="56"/>
                      <a:pt x="110" y="70"/>
                      <a:pt x="100" y="70"/>
                    </a:cubicBezTo>
                    <a:cubicBezTo>
                      <a:pt x="90" y="70"/>
                      <a:pt x="81" y="56"/>
                      <a:pt x="81" y="42"/>
                    </a:cubicBezTo>
                    <a:cubicBezTo>
                      <a:pt x="81" y="28"/>
                      <a:pt x="90" y="21"/>
                      <a:pt x="100" y="21"/>
                    </a:cubicBezTo>
                    <a:close/>
                    <a:moveTo>
                      <a:pt x="159" y="0"/>
                    </a:moveTo>
                    <a:cubicBezTo>
                      <a:pt x="41" y="0"/>
                      <a:pt x="41" y="0"/>
                      <a:pt x="41" y="0"/>
                    </a:cubicBezTo>
                    <a:cubicBezTo>
                      <a:pt x="41" y="0"/>
                      <a:pt x="41" y="0"/>
                      <a:pt x="41" y="0"/>
                    </a:cubicBezTo>
                    <a:cubicBezTo>
                      <a:pt x="41" y="0"/>
                      <a:pt x="41" y="0"/>
                      <a:pt x="41" y="0"/>
                    </a:cubicBezTo>
                    <a:cubicBezTo>
                      <a:pt x="40" y="0"/>
                      <a:pt x="40" y="0"/>
                      <a:pt x="40" y="0"/>
                    </a:cubicBezTo>
                    <a:cubicBezTo>
                      <a:pt x="40" y="0"/>
                      <a:pt x="40" y="0"/>
                      <a:pt x="40" y="0"/>
                    </a:cubicBezTo>
                    <a:cubicBezTo>
                      <a:pt x="40" y="0"/>
                      <a:pt x="40" y="0"/>
                      <a:pt x="40" y="0"/>
                    </a:cubicBezTo>
                    <a:cubicBezTo>
                      <a:pt x="40" y="0"/>
                      <a:pt x="40" y="0"/>
                      <a:pt x="40" y="0"/>
                    </a:cubicBezTo>
                    <a:cubicBezTo>
                      <a:pt x="39" y="0"/>
                      <a:pt x="39" y="0"/>
                      <a:pt x="39" y="0"/>
                    </a:cubicBezTo>
                    <a:cubicBezTo>
                      <a:pt x="39" y="0"/>
                      <a:pt x="39" y="0"/>
                      <a:pt x="39" y="0"/>
                    </a:cubicBezTo>
                    <a:cubicBezTo>
                      <a:pt x="39" y="0"/>
                      <a:pt x="39" y="0"/>
                      <a:pt x="39" y="0"/>
                    </a:cubicBezTo>
                    <a:cubicBezTo>
                      <a:pt x="30" y="1"/>
                      <a:pt x="24" y="7"/>
                      <a:pt x="23" y="15"/>
                    </a:cubicBezTo>
                    <a:cubicBezTo>
                      <a:pt x="23" y="15"/>
                      <a:pt x="23" y="15"/>
                      <a:pt x="23" y="15"/>
                    </a:cubicBezTo>
                    <a:cubicBezTo>
                      <a:pt x="23" y="16"/>
                      <a:pt x="23" y="16"/>
                      <a:pt x="23" y="16"/>
                    </a:cubicBezTo>
                    <a:cubicBezTo>
                      <a:pt x="23" y="16"/>
                      <a:pt x="23" y="16"/>
                      <a:pt x="23" y="16"/>
                    </a:cubicBezTo>
                    <a:cubicBezTo>
                      <a:pt x="23" y="16"/>
                      <a:pt x="23" y="16"/>
                      <a:pt x="23" y="16"/>
                    </a:cubicBezTo>
                    <a:cubicBezTo>
                      <a:pt x="23" y="16"/>
                      <a:pt x="23" y="16"/>
                      <a:pt x="23" y="16"/>
                    </a:cubicBezTo>
                    <a:cubicBezTo>
                      <a:pt x="23" y="17"/>
                      <a:pt x="23" y="17"/>
                      <a:pt x="23" y="17"/>
                    </a:cubicBezTo>
                    <a:cubicBezTo>
                      <a:pt x="23" y="17"/>
                      <a:pt x="23" y="17"/>
                      <a:pt x="23" y="17"/>
                    </a:cubicBezTo>
                    <a:cubicBezTo>
                      <a:pt x="23" y="17"/>
                      <a:pt x="23" y="17"/>
                      <a:pt x="23" y="17"/>
                    </a:cubicBezTo>
                    <a:cubicBezTo>
                      <a:pt x="23" y="18"/>
                      <a:pt x="23" y="18"/>
                      <a:pt x="23" y="18"/>
                    </a:cubicBezTo>
                    <a:cubicBezTo>
                      <a:pt x="23" y="18"/>
                      <a:pt x="23" y="18"/>
                      <a:pt x="23" y="18"/>
                    </a:cubicBezTo>
                    <a:cubicBezTo>
                      <a:pt x="23" y="19"/>
                      <a:pt x="23" y="19"/>
                      <a:pt x="23" y="19"/>
                    </a:cubicBezTo>
                    <a:cubicBezTo>
                      <a:pt x="23" y="19"/>
                      <a:pt x="23" y="19"/>
                      <a:pt x="23" y="19"/>
                    </a:cubicBezTo>
                    <a:cubicBezTo>
                      <a:pt x="23" y="93"/>
                      <a:pt x="23" y="93"/>
                      <a:pt x="23" y="93"/>
                    </a:cubicBezTo>
                    <a:cubicBezTo>
                      <a:pt x="23" y="94"/>
                      <a:pt x="23" y="94"/>
                      <a:pt x="23" y="95"/>
                    </a:cubicBezTo>
                    <a:cubicBezTo>
                      <a:pt x="23" y="95"/>
                      <a:pt x="23" y="95"/>
                      <a:pt x="23" y="95"/>
                    </a:cubicBezTo>
                    <a:cubicBezTo>
                      <a:pt x="23" y="95"/>
                      <a:pt x="23" y="95"/>
                      <a:pt x="23" y="95"/>
                    </a:cubicBezTo>
                    <a:cubicBezTo>
                      <a:pt x="23" y="96"/>
                      <a:pt x="23" y="96"/>
                      <a:pt x="23" y="96"/>
                    </a:cubicBezTo>
                    <a:cubicBezTo>
                      <a:pt x="23" y="96"/>
                      <a:pt x="23" y="96"/>
                      <a:pt x="23" y="96"/>
                    </a:cubicBezTo>
                    <a:cubicBezTo>
                      <a:pt x="23" y="96"/>
                      <a:pt x="23" y="96"/>
                      <a:pt x="23" y="96"/>
                    </a:cubicBezTo>
                    <a:cubicBezTo>
                      <a:pt x="23" y="96"/>
                      <a:pt x="23" y="96"/>
                      <a:pt x="23" y="96"/>
                    </a:cubicBezTo>
                    <a:cubicBezTo>
                      <a:pt x="23" y="97"/>
                      <a:pt x="23" y="97"/>
                      <a:pt x="23" y="97"/>
                    </a:cubicBezTo>
                    <a:cubicBezTo>
                      <a:pt x="23" y="97"/>
                      <a:pt x="23" y="97"/>
                      <a:pt x="23" y="97"/>
                    </a:cubicBezTo>
                    <a:cubicBezTo>
                      <a:pt x="24" y="105"/>
                      <a:pt x="30" y="111"/>
                      <a:pt x="39" y="111"/>
                    </a:cubicBezTo>
                    <a:cubicBezTo>
                      <a:pt x="39" y="112"/>
                      <a:pt x="39" y="112"/>
                      <a:pt x="39" y="112"/>
                    </a:cubicBezTo>
                    <a:cubicBezTo>
                      <a:pt x="39" y="112"/>
                      <a:pt x="39" y="112"/>
                      <a:pt x="39" y="112"/>
                    </a:cubicBezTo>
                    <a:cubicBezTo>
                      <a:pt x="40" y="112"/>
                      <a:pt x="40" y="112"/>
                      <a:pt x="40" y="112"/>
                    </a:cubicBezTo>
                    <a:cubicBezTo>
                      <a:pt x="40" y="112"/>
                      <a:pt x="40" y="112"/>
                      <a:pt x="40" y="112"/>
                    </a:cubicBezTo>
                    <a:cubicBezTo>
                      <a:pt x="40" y="112"/>
                      <a:pt x="40" y="112"/>
                      <a:pt x="40" y="112"/>
                    </a:cubicBezTo>
                    <a:cubicBezTo>
                      <a:pt x="40" y="112"/>
                      <a:pt x="40" y="112"/>
                      <a:pt x="40" y="112"/>
                    </a:cubicBezTo>
                    <a:cubicBezTo>
                      <a:pt x="41" y="112"/>
                      <a:pt x="41" y="112"/>
                      <a:pt x="41" y="112"/>
                    </a:cubicBezTo>
                    <a:cubicBezTo>
                      <a:pt x="41" y="112"/>
                      <a:pt x="41" y="112"/>
                      <a:pt x="41" y="112"/>
                    </a:cubicBezTo>
                    <a:cubicBezTo>
                      <a:pt x="41" y="112"/>
                      <a:pt x="41" y="112"/>
                      <a:pt x="41" y="112"/>
                    </a:cubicBezTo>
                    <a:cubicBezTo>
                      <a:pt x="95" y="112"/>
                      <a:pt x="95" y="112"/>
                      <a:pt x="95" y="112"/>
                    </a:cubicBezTo>
                    <a:cubicBezTo>
                      <a:pt x="99" y="112"/>
                      <a:pt x="102" y="112"/>
                      <a:pt x="105" y="112"/>
                    </a:cubicBezTo>
                    <a:cubicBezTo>
                      <a:pt x="159" y="112"/>
                      <a:pt x="159" y="112"/>
                      <a:pt x="159" y="112"/>
                    </a:cubicBezTo>
                    <a:cubicBezTo>
                      <a:pt x="159" y="112"/>
                      <a:pt x="159" y="112"/>
                      <a:pt x="159" y="112"/>
                    </a:cubicBezTo>
                    <a:cubicBezTo>
                      <a:pt x="159" y="112"/>
                      <a:pt x="159" y="112"/>
                      <a:pt x="159" y="112"/>
                    </a:cubicBezTo>
                    <a:cubicBezTo>
                      <a:pt x="160" y="112"/>
                      <a:pt x="160" y="112"/>
                      <a:pt x="160" y="112"/>
                    </a:cubicBezTo>
                    <a:cubicBezTo>
                      <a:pt x="160" y="112"/>
                      <a:pt x="160" y="112"/>
                      <a:pt x="160" y="112"/>
                    </a:cubicBezTo>
                    <a:cubicBezTo>
                      <a:pt x="160" y="112"/>
                      <a:pt x="160" y="112"/>
                      <a:pt x="160" y="112"/>
                    </a:cubicBezTo>
                    <a:cubicBezTo>
                      <a:pt x="160" y="112"/>
                      <a:pt x="160" y="112"/>
                      <a:pt x="160" y="112"/>
                    </a:cubicBezTo>
                    <a:cubicBezTo>
                      <a:pt x="161" y="112"/>
                      <a:pt x="161" y="112"/>
                      <a:pt x="161" y="112"/>
                    </a:cubicBezTo>
                    <a:cubicBezTo>
                      <a:pt x="161" y="112"/>
                      <a:pt x="161" y="112"/>
                      <a:pt x="161" y="112"/>
                    </a:cubicBezTo>
                    <a:cubicBezTo>
                      <a:pt x="161" y="111"/>
                      <a:pt x="161" y="111"/>
                      <a:pt x="161" y="111"/>
                    </a:cubicBezTo>
                    <a:cubicBezTo>
                      <a:pt x="170" y="110"/>
                      <a:pt x="176" y="104"/>
                      <a:pt x="177" y="95"/>
                    </a:cubicBezTo>
                    <a:cubicBezTo>
                      <a:pt x="177" y="94"/>
                      <a:pt x="177" y="94"/>
                      <a:pt x="177" y="94"/>
                    </a:cubicBezTo>
                    <a:cubicBezTo>
                      <a:pt x="177" y="19"/>
                      <a:pt x="177" y="19"/>
                      <a:pt x="177" y="19"/>
                    </a:cubicBezTo>
                    <a:cubicBezTo>
                      <a:pt x="177" y="18"/>
                      <a:pt x="177" y="18"/>
                      <a:pt x="177" y="18"/>
                    </a:cubicBezTo>
                    <a:cubicBezTo>
                      <a:pt x="177" y="17"/>
                      <a:pt x="177" y="17"/>
                      <a:pt x="177" y="17"/>
                    </a:cubicBezTo>
                    <a:cubicBezTo>
                      <a:pt x="176" y="8"/>
                      <a:pt x="170" y="1"/>
                      <a:pt x="161" y="0"/>
                    </a:cubicBezTo>
                    <a:cubicBezTo>
                      <a:pt x="161" y="0"/>
                      <a:pt x="161" y="0"/>
                      <a:pt x="161" y="0"/>
                    </a:cubicBezTo>
                    <a:cubicBezTo>
                      <a:pt x="161" y="0"/>
                      <a:pt x="161" y="0"/>
                      <a:pt x="161" y="0"/>
                    </a:cubicBezTo>
                    <a:cubicBezTo>
                      <a:pt x="160" y="0"/>
                      <a:pt x="160" y="0"/>
                      <a:pt x="160" y="0"/>
                    </a:cubicBezTo>
                    <a:cubicBezTo>
                      <a:pt x="160" y="0"/>
                      <a:pt x="160" y="0"/>
                      <a:pt x="160" y="0"/>
                    </a:cubicBezTo>
                    <a:cubicBezTo>
                      <a:pt x="160" y="0"/>
                      <a:pt x="160" y="0"/>
                      <a:pt x="160" y="0"/>
                    </a:cubicBezTo>
                    <a:cubicBezTo>
                      <a:pt x="160" y="0"/>
                      <a:pt x="160" y="0"/>
                      <a:pt x="160" y="0"/>
                    </a:cubicBezTo>
                    <a:cubicBezTo>
                      <a:pt x="159" y="0"/>
                      <a:pt x="159" y="0"/>
                      <a:pt x="159" y="0"/>
                    </a:cubicBezTo>
                    <a:cubicBezTo>
                      <a:pt x="159" y="0"/>
                      <a:pt x="159" y="0"/>
                      <a:pt x="159" y="0"/>
                    </a:cubicBezTo>
                    <a:cubicBezTo>
                      <a:pt x="159" y="0"/>
                      <a:pt x="159" y="0"/>
                      <a:pt x="159" y="0"/>
                    </a:cubicBezTo>
                    <a:close/>
                    <a:moveTo>
                      <a:pt x="139" y="97"/>
                    </a:moveTo>
                    <a:cubicBezTo>
                      <a:pt x="147" y="97"/>
                      <a:pt x="147" y="97"/>
                      <a:pt x="147" y="97"/>
                    </a:cubicBezTo>
                    <a:cubicBezTo>
                      <a:pt x="156" y="97"/>
                      <a:pt x="161" y="92"/>
                      <a:pt x="161" y="82"/>
                    </a:cubicBezTo>
                    <a:cubicBezTo>
                      <a:pt x="161" y="29"/>
                      <a:pt x="161" y="29"/>
                      <a:pt x="161" y="29"/>
                    </a:cubicBezTo>
                    <a:cubicBezTo>
                      <a:pt x="161" y="20"/>
                      <a:pt x="156" y="15"/>
                      <a:pt x="147" y="15"/>
                    </a:cubicBezTo>
                    <a:cubicBezTo>
                      <a:pt x="52" y="15"/>
                      <a:pt x="52" y="15"/>
                      <a:pt x="52" y="15"/>
                    </a:cubicBezTo>
                    <a:cubicBezTo>
                      <a:pt x="42" y="15"/>
                      <a:pt x="38" y="20"/>
                      <a:pt x="38" y="29"/>
                    </a:cubicBezTo>
                    <a:cubicBezTo>
                      <a:pt x="38" y="82"/>
                      <a:pt x="38" y="82"/>
                      <a:pt x="38" y="82"/>
                    </a:cubicBezTo>
                    <a:cubicBezTo>
                      <a:pt x="38" y="92"/>
                      <a:pt x="42" y="97"/>
                      <a:pt x="52" y="97"/>
                    </a:cubicBezTo>
                    <a:cubicBezTo>
                      <a:pt x="61" y="97"/>
                      <a:pt x="61" y="97"/>
                      <a:pt x="61" y="97"/>
                    </a:cubicBezTo>
                    <a:cubicBezTo>
                      <a:pt x="61" y="95"/>
                      <a:pt x="61" y="95"/>
                      <a:pt x="61" y="95"/>
                    </a:cubicBezTo>
                    <a:cubicBezTo>
                      <a:pt x="61" y="85"/>
                      <a:pt x="69" y="81"/>
                      <a:pt x="78" y="78"/>
                    </a:cubicBezTo>
                    <a:cubicBezTo>
                      <a:pt x="81" y="76"/>
                      <a:pt x="83" y="75"/>
                      <a:pt x="87" y="75"/>
                    </a:cubicBezTo>
                    <a:cubicBezTo>
                      <a:pt x="91" y="74"/>
                      <a:pt x="92" y="85"/>
                      <a:pt x="100" y="85"/>
                    </a:cubicBezTo>
                    <a:cubicBezTo>
                      <a:pt x="109" y="85"/>
                      <a:pt x="109" y="74"/>
                      <a:pt x="113" y="75"/>
                    </a:cubicBezTo>
                    <a:cubicBezTo>
                      <a:pt x="117" y="75"/>
                      <a:pt x="119" y="76"/>
                      <a:pt x="122" y="78"/>
                    </a:cubicBezTo>
                    <a:cubicBezTo>
                      <a:pt x="131" y="82"/>
                      <a:pt x="139" y="85"/>
                      <a:pt x="139" y="95"/>
                    </a:cubicBezTo>
                    <a:cubicBezTo>
                      <a:pt x="139" y="97"/>
                      <a:pt x="139" y="97"/>
                      <a:pt x="139" y="97"/>
                    </a:cubicBezTo>
                    <a:close/>
                    <a:moveTo>
                      <a:pt x="171" y="119"/>
                    </a:moveTo>
                    <a:cubicBezTo>
                      <a:pt x="29" y="119"/>
                      <a:pt x="29" y="119"/>
                      <a:pt x="29" y="119"/>
                    </a:cubicBezTo>
                    <a:cubicBezTo>
                      <a:pt x="25" y="119"/>
                      <a:pt x="24" y="124"/>
                      <a:pt x="21" y="127"/>
                    </a:cubicBezTo>
                    <a:cubicBezTo>
                      <a:pt x="3" y="157"/>
                      <a:pt x="3" y="157"/>
                      <a:pt x="3" y="157"/>
                    </a:cubicBezTo>
                    <a:cubicBezTo>
                      <a:pt x="0" y="161"/>
                      <a:pt x="4" y="168"/>
                      <a:pt x="8" y="168"/>
                    </a:cubicBezTo>
                    <a:cubicBezTo>
                      <a:pt x="192" y="168"/>
                      <a:pt x="192" y="168"/>
                      <a:pt x="192" y="168"/>
                    </a:cubicBezTo>
                    <a:cubicBezTo>
                      <a:pt x="196" y="168"/>
                      <a:pt x="200" y="161"/>
                      <a:pt x="197" y="157"/>
                    </a:cubicBezTo>
                    <a:cubicBezTo>
                      <a:pt x="179" y="127"/>
                      <a:pt x="179" y="127"/>
                      <a:pt x="179" y="127"/>
                    </a:cubicBezTo>
                    <a:cubicBezTo>
                      <a:pt x="176" y="124"/>
                      <a:pt x="175" y="119"/>
                      <a:pt x="171" y="119"/>
                    </a:cubicBezTo>
                    <a:close/>
                  </a:path>
                </a:pathLst>
              </a:custGeom>
              <a:solidFill>
                <a:schemeClr val="bg1"/>
              </a:solidFill>
              <a:ln>
                <a:noFill/>
              </a:ln>
            </p:spPr>
            <p:txBody>
              <a:bodyPr vert="horz" wrap="square" lIns="91440" tIns="45720" rIns="91440" bIns="4572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595959"/>
                  </a:solidFill>
                  <a:effectLst/>
                  <a:uLnTx/>
                  <a:uFillTx/>
                  <a:latin typeface="微软雅黑"/>
                  <a:ea typeface="微软雅黑"/>
                  <a:cs typeface="思源黑体旧字形 Light" panose="020B0300000000000000" charset="-128"/>
                  <a:sym typeface="微软雅黑"/>
                </a:endParaRPr>
              </a:p>
            </p:txBody>
          </p:sp>
          <p:sp>
            <p:nvSpPr>
              <p:cNvPr id="3" name="文本框 2"/>
              <p:cNvSpPr txBox="1"/>
              <p:nvPr>
                <p:custDataLst>
                  <p:tags r:id="rId40"/>
                </p:custDataLst>
              </p:nvPr>
            </p:nvSpPr>
            <p:spPr>
              <a:xfrm>
                <a:off x="2788" y="5766"/>
                <a:ext cx="1831" cy="921"/>
              </a:xfrm>
              <a:prstGeom prst="rect">
                <a:avLst/>
              </a:prstGeom>
              <a:noFill/>
            </p:spPr>
            <p:txBody>
              <a:bodyPr wrap="none" rtlCol="0">
                <a:spAutoFit/>
              </a:bodyPr>
              <a:lstStyle/>
              <a:p>
                <a:pPr algn="ctr"/>
                <a:r>
                  <a:rPr kumimoji="1" lang="en-US" altLang="zh-CN" sz="1600" dirty="0">
                    <a:solidFill>
                      <a:schemeClr val="bg1"/>
                    </a:solidFill>
                    <a:latin typeface="微软雅黑"/>
                    <a:ea typeface="微软雅黑"/>
                    <a:cs typeface="思源黑体旧字形 Light" panose="020B0300000000000000" charset="-128"/>
                    <a:sym typeface="微软雅黑"/>
                  </a:rPr>
                  <a:t>BUSINESS</a:t>
                </a:r>
              </a:p>
              <a:p>
                <a:pPr algn="ctr"/>
                <a:r>
                  <a:rPr kumimoji="1" lang="en-US" altLang="zh-CN" sz="1600" dirty="0">
                    <a:solidFill>
                      <a:schemeClr val="bg1"/>
                    </a:solidFill>
                    <a:latin typeface="微软雅黑"/>
                    <a:ea typeface="微软雅黑"/>
                    <a:cs typeface="思源黑体旧字形 Light" panose="020B0300000000000000" charset="-128"/>
                    <a:sym typeface="微软雅黑"/>
                  </a:rPr>
                  <a:t>ANNUAL</a:t>
                </a:r>
                <a:endParaRPr kumimoji="1" lang="zh-CN" altLang="en-US" sz="1600" dirty="0">
                  <a:solidFill>
                    <a:schemeClr val="bg1"/>
                  </a:solidFill>
                  <a:latin typeface="微软雅黑"/>
                  <a:ea typeface="微软雅黑"/>
                  <a:cs typeface="思源黑体旧字形 Light" panose="020B0300000000000000" charset="-128"/>
                  <a:sym typeface="微软雅黑"/>
                </a:endParaRPr>
              </a:p>
            </p:txBody>
          </p:sp>
        </p:grpSp>
        <p:sp>
          <p:nvSpPr>
            <p:cNvPr id="5" name="文本框 4"/>
            <p:cNvSpPr txBox="1"/>
            <p:nvPr>
              <p:custDataLst>
                <p:tags r:id="rId33"/>
              </p:custDataLst>
            </p:nvPr>
          </p:nvSpPr>
          <p:spPr>
            <a:xfrm>
              <a:off x="2588" y="5103"/>
              <a:ext cx="2993" cy="877"/>
            </a:xfrm>
            <a:prstGeom prst="rect">
              <a:avLst/>
            </a:prstGeom>
            <a:noFill/>
          </p:spPr>
          <p:txBody>
            <a:bodyPr wrap="square" rtlCol="0">
              <a:noAutofit/>
            </a:bodyPr>
            <a:lstStyle/>
            <a:p>
              <a:pP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latin typeface="微软雅黑"/>
                <a:ea typeface="微软雅黑"/>
                <a:cs typeface="思源黑体旧字形 Light" panose="020B0300000000000000" charset="-128"/>
                <a:sym typeface="微软雅黑"/>
              </a:endParaRPr>
            </a:p>
            <a:p>
              <a:pP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solidFill>
                  <a:srgbClr val="114EA8"/>
                </a:solidFill>
                <a:latin typeface="微软雅黑"/>
                <a:ea typeface="微软雅黑"/>
                <a:cs typeface="思源黑体旧字形 Light" panose="020B0300000000000000" charset="-128"/>
                <a:sym typeface="微软雅黑"/>
              </a:endParaRPr>
            </a:p>
          </p:txBody>
        </p:sp>
        <p:sp>
          <p:nvSpPr>
            <p:cNvPr id="10" name="文本框 9"/>
            <p:cNvSpPr txBox="1"/>
            <p:nvPr>
              <p:custDataLst>
                <p:tags r:id="rId34"/>
              </p:custDataLst>
            </p:nvPr>
          </p:nvSpPr>
          <p:spPr>
            <a:xfrm>
              <a:off x="2588" y="6874"/>
              <a:ext cx="2993" cy="877"/>
            </a:xfrm>
            <a:prstGeom prst="rect">
              <a:avLst/>
            </a:prstGeom>
            <a:noFill/>
          </p:spPr>
          <p:txBody>
            <a:bodyPr wrap="square" rtlCol="0">
              <a:noAutofit/>
            </a:bodyPr>
            <a:lstStyle/>
            <a:p>
              <a:pP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latin typeface="微软雅黑"/>
                <a:ea typeface="微软雅黑"/>
                <a:cs typeface="思源黑体旧字形 Light" panose="020B0300000000000000" charset="-128"/>
                <a:sym typeface="微软雅黑"/>
              </a:endParaRPr>
            </a:p>
            <a:p>
              <a:pP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solidFill>
                  <a:srgbClr val="114EA8"/>
                </a:solidFill>
                <a:latin typeface="微软雅黑"/>
                <a:ea typeface="微软雅黑"/>
                <a:cs typeface="思源黑体旧字形 Light" panose="020B0300000000000000" charset="-128"/>
                <a:sym typeface="微软雅黑"/>
              </a:endParaRPr>
            </a:p>
          </p:txBody>
        </p:sp>
        <p:sp>
          <p:nvSpPr>
            <p:cNvPr id="11" name="文本框 10"/>
            <p:cNvSpPr txBox="1"/>
            <p:nvPr>
              <p:custDataLst>
                <p:tags r:id="rId35"/>
              </p:custDataLst>
            </p:nvPr>
          </p:nvSpPr>
          <p:spPr>
            <a:xfrm>
              <a:off x="13563" y="3371"/>
              <a:ext cx="2899" cy="877"/>
            </a:xfrm>
            <a:prstGeom prst="rect">
              <a:avLst/>
            </a:prstGeom>
            <a:noFill/>
          </p:spPr>
          <p:txBody>
            <a:bodyPr wrap="square" rtlCol="0">
              <a:noAutofit/>
            </a:bodyPr>
            <a:lstStyle/>
            <a:p>
              <a:pPr algn="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latin typeface="微软雅黑"/>
                <a:ea typeface="微软雅黑"/>
                <a:cs typeface="思源黑体旧字形 Light" panose="020B0300000000000000" charset="-128"/>
                <a:sym typeface="微软雅黑"/>
              </a:endParaRPr>
            </a:p>
            <a:p>
              <a:pPr algn="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solidFill>
                  <a:srgbClr val="114EA8"/>
                </a:solidFill>
                <a:latin typeface="微软雅黑"/>
                <a:ea typeface="微软雅黑"/>
                <a:cs typeface="思源黑体旧字形 Light" panose="020B0300000000000000" charset="-128"/>
                <a:sym typeface="微软雅黑"/>
              </a:endParaRPr>
            </a:p>
          </p:txBody>
        </p:sp>
        <p:sp>
          <p:nvSpPr>
            <p:cNvPr id="12" name="文本框 11"/>
            <p:cNvSpPr txBox="1"/>
            <p:nvPr>
              <p:custDataLst>
                <p:tags r:id="rId36"/>
              </p:custDataLst>
            </p:nvPr>
          </p:nvSpPr>
          <p:spPr>
            <a:xfrm>
              <a:off x="13563" y="5142"/>
              <a:ext cx="2899" cy="877"/>
            </a:xfrm>
            <a:prstGeom prst="rect">
              <a:avLst/>
            </a:prstGeom>
            <a:noFill/>
          </p:spPr>
          <p:txBody>
            <a:bodyPr wrap="square" rtlCol="0">
              <a:noAutofit/>
            </a:bodyPr>
            <a:lstStyle/>
            <a:p>
              <a:pPr algn="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latin typeface="微软雅黑"/>
                <a:ea typeface="微软雅黑"/>
                <a:cs typeface="思源黑体旧字形 Light" panose="020B0300000000000000" charset="-128"/>
                <a:sym typeface="微软雅黑"/>
              </a:endParaRPr>
            </a:p>
            <a:p>
              <a:pPr algn="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solidFill>
                  <a:srgbClr val="114EA8"/>
                </a:solidFill>
                <a:latin typeface="微软雅黑"/>
                <a:ea typeface="微软雅黑"/>
                <a:cs typeface="思源黑体旧字形 Light" panose="020B0300000000000000" charset="-128"/>
                <a:sym typeface="微软雅黑"/>
              </a:endParaRPr>
            </a:p>
          </p:txBody>
        </p:sp>
        <p:sp>
          <p:nvSpPr>
            <p:cNvPr id="16" name="文本框 15"/>
            <p:cNvSpPr txBox="1"/>
            <p:nvPr>
              <p:custDataLst>
                <p:tags r:id="rId37"/>
              </p:custDataLst>
            </p:nvPr>
          </p:nvSpPr>
          <p:spPr>
            <a:xfrm>
              <a:off x="13563" y="6913"/>
              <a:ext cx="2899" cy="877"/>
            </a:xfrm>
            <a:prstGeom prst="rect">
              <a:avLst/>
            </a:prstGeom>
            <a:noFill/>
          </p:spPr>
          <p:txBody>
            <a:bodyPr wrap="square" rtlCol="0">
              <a:noAutofit/>
            </a:bodyPr>
            <a:lstStyle/>
            <a:p>
              <a:pPr algn="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latin typeface="微软雅黑"/>
                <a:ea typeface="微软雅黑"/>
                <a:cs typeface="思源黑体旧字形 Light" panose="020B0300000000000000" charset="-128"/>
                <a:sym typeface="微软雅黑"/>
              </a:endParaRPr>
            </a:p>
            <a:p>
              <a:pPr algn="r">
                <a:lnSpc>
                  <a:spcPct val="150000"/>
                </a:lnSpc>
              </a:pPr>
              <a:r>
                <a:rPr lang="en-US" altLang="zh-CN" sz="1200" dirty="0">
                  <a:latin typeface="微软雅黑"/>
                  <a:ea typeface="微软雅黑"/>
                  <a:cs typeface="思源黑体旧字形 Light" panose="020B0300000000000000" charset="-128"/>
                  <a:sym typeface="微软雅黑"/>
                </a:rPr>
                <a:t>Add your text content</a:t>
              </a:r>
              <a:endParaRPr lang="zh-CN" altLang="en-US" sz="1200" dirty="0">
                <a:solidFill>
                  <a:srgbClr val="114EA8"/>
                </a:solidFill>
                <a:latin typeface="微软雅黑"/>
                <a:ea typeface="微软雅黑"/>
                <a:cs typeface="思源黑体旧字形 Light" panose="020B0300000000000000" charset="-128"/>
                <a:sym typeface="微软雅黑"/>
              </a:endParaRPr>
            </a:p>
          </p:txBody>
        </p:sp>
      </p:grpSp>
    </p:spTree>
    <p:custDataLst>
      <p:tags r:id="rId1"/>
    </p:custDataLst>
  </p:cSld>
  <p:clrMapOvr>
    <a:masterClrMapping/>
  </p:clrMapOvr>
  <p:transition advTm="2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500" fill="hold">
                                          <p:stCondLst>
                                            <p:cond delay="0"/>
                                          </p:stCondLst>
                                        </p:cTn>
                                        <p:tgtEl>
                                          <p:spTgt spid="9"/>
                                        </p:tgtEl>
                                        <p:attrNameLst>
                                          <p:attrName>style.visibility</p:attrName>
                                        </p:attrNameLst>
                                      </p:cBhvr>
                                      <p:to>
                                        <p:strVal val="visible"/>
                                      </p:to>
                                    </p:set>
                                    <p:animEffect transition="in" filter="wedg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p:cNvGrpSpPr/>
          <p:nvPr>
            <p:custDataLst>
              <p:tags r:id="rId2"/>
            </p:custDataLst>
          </p:nvPr>
        </p:nvGrpSpPr>
        <p:grpSpPr>
          <a:xfrm>
            <a:off x="762001" y="1397000"/>
            <a:ext cx="10738485" cy="4348480"/>
            <a:chOff x="1118" y="2247"/>
            <a:chExt cx="16911" cy="6848"/>
          </a:xfrm>
        </p:grpSpPr>
        <p:sp>
          <p:nvSpPr>
            <p:cNvPr id="41" name="图形"/>
            <p:cNvSpPr/>
            <p:nvPr userDrawn="1">
              <p:custDataLst>
                <p:tags r:id="rId3"/>
              </p:custDataLst>
            </p:nvPr>
          </p:nvSpPr>
          <p:spPr>
            <a:xfrm>
              <a:off x="7808" y="2247"/>
              <a:ext cx="4962" cy="3263"/>
            </a:xfrm>
            <a:prstGeom prst="roundRect">
              <a:avLst>
                <a:gd name="adj" fmla="val 6946"/>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defTabSz="685800" fontAlgn="auto">
                <a:lnSpc>
                  <a:spcPct val="100000"/>
                </a:lnSpc>
                <a:spcBef>
                  <a:spcPts val="0"/>
                </a:spcBef>
                <a:spcAft>
                  <a:spcPts val="0"/>
                </a:spcAft>
                <a:buClrTx/>
                <a:buSzTx/>
                <a:buFontTx/>
                <a:buNone/>
              </a:pPr>
              <a:endParaRPr kumimoji="0" lang="zh-CN" altLang="en-US" sz="1600" b="0" i="0" u="none" strike="noStrike" cap="none" spc="0" normalizeH="0" baseline="0">
                <a:ln>
                  <a:noFill/>
                </a:ln>
                <a:solidFill>
                  <a:schemeClr val="bg1"/>
                </a:solidFill>
                <a:effectLst/>
                <a:uLnTx/>
                <a:uFillTx/>
                <a:latin typeface="微软雅黑"/>
                <a:ea typeface="微软雅黑"/>
                <a:cs typeface="思源黑体旧字形 Light" panose="020B0300000000000000" charset="-128"/>
                <a:sym typeface="微软雅黑"/>
              </a:endParaRPr>
            </a:p>
          </p:txBody>
        </p:sp>
        <p:sp>
          <p:nvSpPr>
            <p:cNvPr id="42" name="图形"/>
            <p:cNvSpPr/>
            <p:nvPr userDrawn="1">
              <p:custDataLst>
                <p:tags r:id="rId4"/>
              </p:custDataLst>
            </p:nvPr>
          </p:nvSpPr>
          <p:spPr>
            <a:xfrm>
              <a:off x="13067" y="5832"/>
              <a:ext cx="4962" cy="3263"/>
            </a:xfrm>
            <a:prstGeom prst="roundRect">
              <a:avLst>
                <a:gd name="adj" fmla="val 694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43" name="图形"/>
            <p:cNvSpPr>
              <a:spLocks noEditPoints="1"/>
            </p:cNvSpPr>
            <p:nvPr>
              <p:custDataLst>
                <p:tags r:id="rId5"/>
              </p:custDataLst>
            </p:nvPr>
          </p:nvSpPr>
          <p:spPr bwMode="auto">
            <a:xfrm>
              <a:off x="1273" y="2481"/>
              <a:ext cx="1350" cy="1169"/>
            </a:xfrm>
            <a:custGeom>
              <a:avLst/>
              <a:gdLst>
                <a:gd name="T0" fmla="*/ 879 w 879"/>
                <a:gd name="T1" fmla="*/ 760 h 760"/>
                <a:gd name="T2" fmla="*/ 509 w 879"/>
                <a:gd name="T3" fmla="*/ 760 h 760"/>
                <a:gd name="T4" fmla="*/ 509 w 879"/>
                <a:gd name="T5" fmla="*/ 493 h 760"/>
                <a:gd name="T6" fmla="*/ 537 w 879"/>
                <a:gd name="T7" fmla="*/ 237 h 760"/>
                <a:gd name="T8" fmla="*/ 627 w 879"/>
                <a:gd name="T9" fmla="*/ 84 h 760"/>
                <a:gd name="T10" fmla="*/ 790 w 879"/>
                <a:gd name="T11" fmla="*/ 0 h 760"/>
                <a:gd name="T12" fmla="*/ 842 w 879"/>
                <a:gd name="T13" fmla="*/ 113 h 760"/>
                <a:gd name="T14" fmla="*/ 708 w 879"/>
                <a:gd name="T15" fmla="*/ 194 h 760"/>
                <a:gd name="T16" fmla="*/ 655 w 879"/>
                <a:gd name="T17" fmla="*/ 337 h 760"/>
                <a:gd name="T18" fmla="*/ 879 w 879"/>
                <a:gd name="T19" fmla="*/ 337 h 760"/>
                <a:gd name="T20" fmla="*/ 879 w 879"/>
                <a:gd name="T21" fmla="*/ 760 h 760"/>
                <a:gd name="T22" fmla="*/ 370 w 879"/>
                <a:gd name="T23" fmla="*/ 760 h 760"/>
                <a:gd name="T24" fmla="*/ 0 w 879"/>
                <a:gd name="T25" fmla="*/ 760 h 760"/>
                <a:gd name="T26" fmla="*/ 0 w 879"/>
                <a:gd name="T27" fmla="*/ 493 h 760"/>
                <a:gd name="T28" fmla="*/ 28 w 879"/>
                <a:gd name="T29" fmla="*/ 237 h 760"/>
                <a:gd name="T30" fmla="*/ 118 w 879"/>
                <a:gd name="T31" fmla="*/ 84 h 760"/>
                <a:gd name="T32" fmla="*/ 281 w 879"/>
                <a:gd name="T33" fmla="*/ 0 h 760"/>
                <a:gd name="T34" fmla="*/ 333 w 879"/>
                <a:gd name="T35" fmla="*/ 113 h 760"/>
                <a:gd name="T36" fmla="*/ 199 w 879"/>
                <a:gd name="T37" fmla="*/ 194 h 760"/>
                <a:gd name="T38" fmla="*/ 146 w 879"/>
                <a:gd name="T39" fmla="*/ 337 h 760"/>
                <a:gd name="T40" fmla="*/ 370 w 879"/>
                <a:gd name="T41" fmla="*/ 337 h 760"/>
                <a:gd name="T42" fmla="*/ 370 w 879"/>
                <a:gd name="T43" fmla="*/ 760 h 7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879" h="760">
                  <a:moveTo>
                    <a:pt x="879" y="760"/>
                  </a:moveTo>
                  <a:cubicBezTo>
                    <a:pt x="509" y="760"/>
                    <a:pt x="509" y="760"/>
                    <a:pt x="509" y="760"/>
                  </a:cubicBezTo>
                  <a:cubicBezTo>
                    <a:pt x="509" y="493"/>
                    <a:pt x="509" y="493"/>
                    <a:pt x="509" y="493"/>
                  </a:cubicBezTo>
                  <a:cubicBezTo>
                    <a:pt x="509" y="384"/>
                    <a:pt x="519" y="299"/>
                    <a:pt x="537" y="237"/>
                  </a:cubicBezTo>
                  <a:cubicBezTo>
                    <a:pt x="556" y="175"/>
                    <a:pt x="576" y="133"/>
                    <a:pt x="627" y="84"/>
                  </a:cubicBezTo>
                  <a:cubicBezTo>
                    <a:pt x="679" y="34"/>
                    <a:pt x="714" y="19"/>
                    <a:pt x="790" y="0"/>
                  </a:cubicBezTo>
                  <a:cubicBezTo>
                    <a:pt x="842" y="113"/>
                    <a:pt x="842" y="113"/>
                    <a:pt x="842" y="113"/>
                  </a:cubicBezTo>
                  <a:cubicBezTo>
                    <a:pt x="790" y="133"/>
                    <a:pt x="758" y="142"/>
                    <a:pt x="708" y="194"/>
                  </a:cubicBezTo>
                  <a:cubicBezTo>
                    <a:pt x="659" y="245"/>
                    <a:pt x="655" y="295"/>
                    <a:pt x="655" y="337"/>
                  </a:cubicBezTo>
                  <a:cubicBezTo>
                    <a:pt x="879" y="337"/>
                    <a:pt x="879" y="337"/>
                    <a:pt x="879" y="337"/>
                  </a:cubicBezTo>
                  <a:lnTo>
                    <a:pt x="879" y="760"/>
                  </a:lnTo>
                  <a:close/>
                  <a:moveTo>
                    <a:pt x="370" y="760"/>
                  </a:moveTo>
                  <a:cubicBezTo>
                    <a:pt x="0" y="760"/>
                    <a:pt x="0" y="760"/>
                    <a:pt x="0" y="760"/>
                  </a:cubicBezTo>
                  <a:cubicBezTo>
                    <a:pt x="0" y="493"/>
                    <a:pt x="0" y="493"/>
                    <a:pt x="0" y="493"/>
                  </a:cubicBezTo>
                  <a:cubicBezTo>
                    <a:pt x="0" y="384"/>
                    <a:pt x="9" y="299"/>
                    <a:pt x="28" y="237"/>
                  </a:cubicBezTo>
                  <a:cubicBezTo>
                    <a:pt x="47" y="175"/>
                    <a:pt x="67" y="133"/>
                    <a:pt x="118" y="84"/>
                  </a:cubicBezTo>
                  <a:cubicBezTo>
                    <a:pt x="170" y="34"/>
                    <a:pt x="205" y="19"/>
                    <a:pt x="281" y="0"/>
                  </a:cubicBezTo>
                  <a:cubicBezTo>
                    <a:pt x="333" y="113"/>
                    <a:pt x="333" y="113"/>
                    <a:pt x="333" y="113"/>
                  </a:cubicBezTo>
                  <a:cubicBezTo>
                    <a:pt x="281" y="133"/>
                    <a:pt x="249" y="142"/>
                    <a:pt x="199" y="194"/>
                  </a:cubicBezTo>
                  <a:cubicBezTo>
                    <a:pt x="150" y="245"/>
                    <a:pt x="146" y="295"/>
                    <a:pt x="146" y="337"/>
                  </a:cubicBezTo>
                  <a:cubicBezTo>
                    <a:pt x="370" y="337"/>
                    <a:pt x="370" y="337"/>
                    <a:pt x="370" y="337"/>
                  </a:cubicBezTo>
                  <a:lnTo>
                    <a:pt x="370" y="760"/>
                  </a:lnTo>
                  <a:close/>
                </a:path>
              </a:pathLst>
            </a:custGeom>
            <a:solidFill>
              <a:schemeClr val="accent1">
                <a:lumMod val="40000"/>
                <a:lumOff val="60000"/>
              </a:schemeClr>
            </a:solidFill>
            <a:ln>
              <a:noFill/>
            </a:ln>
          </p:spPr>
          <p:txBody>
            <a:bodyPr vert="horz" wrap="square" lIns="91440" tIns="45720" rIns="91440" bIns="45720" numCol="1" anchor="t" anchorCtr="0" compatLnSpc="1"/>
            <a:lstStyle/>
            <a:p>
              <a:endParaRPr lang="zh-CN" altLang="en-US">
                <a:latin typeface="微软雅黑"/>
                <a:ea typeface="微软雅黑"/>
                <a:cs typeface="思源黑体旧字形 Light" panose="020B0300000000000000" charset="-128"/>
                <a:sym typeface="微软雅黑"/>
              </a:endParaRPr>
            </a:p>
          </p:txBody>
        </p:sp>
        <p:pic>
          <p:nvPicPr>
            <p:cNvPr id="44" name="图形" descr="E:/006包图网/素材/0000商务办公/商务办公/12617.jpg12617"/>
            <p:cNvPicPr>
              <a:picLocks noGrp="1" noChangeAspect="1"/>
            </p:cNvPicPr>
            <p:nvPr>
              <p:custDataLst>
                <p:tags r:id="rId6"/>
              </p:custDataLst>
            </p:nvPr>
          </p:nvPicPr>
          <p:blipFill>
            <a:blip r:embed="rId15"/>
            <a:srcRect l="-10" t="51" r="10" b="51"/>
            <a:stretch>
              <a:fillRect/>
            </a:stretch>
          </p:blipFill>
          <p:spPr>
            <a:xfrm>
              <a:off x="7856" y="5836"/>
              <a:ext cx="4883" cy="3256"/>
            </a:xfrm>
            <a:prstGeom prst="roundRect">
              <a:avLst>
                <a:gd name="adj" fmla="val 6732"/>
              </a:avLst>
            </a:prstGeom>
            <a:ln w="28575">
              <a:noFill/>
              <a:miter lim="800000"/>
              <a:headEnd/>
              <a:tailEnd/>
            </a:ln>
          </p:spPr>
        </p:pic>
        <p:pic>
          <p:nvPicPr>
            <p:cNvPr id="45" name="图形" descr="E:/006包图网/素材/0000商务办公/商务办公/13000.jpg13000"/>
            <p:cNvPicPr>
              <a:picLocks noGrp="1" noChangeAspect="1"/>
            </p:cNvPicPr>
            <p:nvPr>
              <p:custDataLst>
                <p:tags r:id="rId7"/>
              </p:custDataLst>
            </p:nvPr>
          </p:nvPicPr>
          <p:blipFill>
            <a:blip r:embed="rId16"/>
            <a:srcRect l="-11" t="53" r="11" b="53"/>
            <a:stretch>
              <a:fillRect/>
            </a:stretch>
          </p:blipFill>
          <p:spPr>
            <a:xfrm>
              <a:off x="13196" y="2310"/>
              <a:ext cx="4705" cy="3137"/>
            </a:xfrm>
            <a:prstGeom prst="roundRect">
              <a:avLst>
                <a:gd name="adj" fmla="val 6732"/>
              </a:avLst>
            </a:prstGeom>
            <a:ln w="28575">
              <a:noFill/>
              <a:miter lim="800000"/>
              <a:headEnd/>
              <a:tailEnd/>
            </a:ln>
          </p:spPr>
        </p:pic>
        <p:sp>
          <p:nvSpPr>
            <p:cNvPr id="46" name="图形"/>
            <p:cNvSpPr txBox="1"/>
            <p:nvPr>
              <p:custDataLst>
                <p:tags r:id="rId8"/>
              </p:custDataLst>
            </p:nvPr>
          </p:nvSpPr>
          <p:spPr>
            <a:xfrm>
              <a:off x="7971" y="3327"/>
              <a:ext cx="4584" cy="2121"/>
            </a:xfrm>
            <a:prstGeom prst="rect">
              <a:avLst/>
            </a:prstGeom>
          </p:spPr>
          <p:txBody>
            <a:bodyPr wrap="square">
              <a:spAutoFit/>
            </a:bodyPr>
            <a:lstStyle>
              <a:defPPr>
                <a:defRPr lang="en-US"/>
              </a:defPPr>
              <a:lvl1pPr algn="ctr" defTabSz="685800">
                <a:lnSpc>
                  <a:spcPct val="150000"/>
                </a:lnSpc>
                <a:defRPr sz="1200">
                  <a:solidFill>
                    <a:schemeClr val="bg1"/>
                  </a:solidFill>
                  <a:latin typeface="+mn-ea"/>
                  <a:cs typeface="+mn-ea"/>
                </a:defRPr>
              </a:lvl1pPr>
            </a:lstStyle>
            <a:p>
              <a:pPr algn="l"/>
              <a:r>
                <a:rPr lang="en-US" altLang="zh-CN" sz="1400" dirty="0">
                  <a:solidFill>
                    <a:schemeClr val="bg1"/>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a:t>
              </a:r>
              <a:endParaRPr lang="zh-CN" altLang="en-US" sz="1400" dirty="0">
                <a:solidFill>
                  <a:schemeClr val="bg1"/>
                </a:solidFill>
                <a:latin typeface="微软雅黑"/>
                <a:ea typeface="微软雅黑"/>
                <a:cs typeface="思源黑体旧字形 Light" panose="020B0300000000000000" charset="-128"/>
                <a:sym typeface="微软雅黑"/>
              </a:endParaRPr>
            </a:p>
          </p:txBody>
        </p:sp>
        <p:sp>
          <p:nvSpPr>
            <p:cNvPr id="47" name="图形"/>
            <p:cNvSpPr txBox="1"/>
            <p:nvPr>
              <p:custDataLst>
                <p:tags r:id="rId9"/>
              </p:custDataLst>
            </p:nvPr>
          </p:nvSpPr>
          <p:spPr>
            <a:xfrm>
              <a:off x="7971" y="2697"/>
              <a:ext cx="3851" cy="628"/>
            </a:xfrm>
            <a:prstGeom prst="rect">
              <a:avLst/>
            </a:prstGeom>
            <a:noFill/>
            <a:ln>
              <a:noFill/>
            </a:ln>
          </p:spPr>
          <p:txBody>
            <a:bodyPr wrap="square" rtlCol="0">
              <a:spAutoFit/>
            </a:bodyPr>
            <a:lstStyle>
              <a:defPPr>
                <a:defRPr lang="en-US"/>
              </a:defPPr>
              <a:lvl1pPr algn="ctr">
                <a:defRPr sz="4000">
                  <a:ln w="38100">
                    <a:noFill/>
                  </a:ln>
                  <a:gradFill>
                    <a:gsLst>
                      <a:gs pos="0">
                        <a:srgbClr val="D30202"/>
                      </a:gs>
                      <a:gs pos="100000">
                        <a:srgbClr val="B60103"/>
                      </a:gs>
                    </a:gsLst>
                    <a:lin ang="5400000" scaled="1"/>
                  </a:gradFill>
                  <a:latin typeface="+mj-ea"/>
                  <a:ea typeface="+mj-ea"/>
                </a:defRPr>
              </a:lvl1pPr>
            </a:lstStyle>
            <a:p>
              <a:pPr algn="l"/>
              <a:r>
                <a:rPr lang="en-US" altLang="zh-CN" sz="2000" dirty="0">
                  <a:solidFill>
                    <a:schemeClr val="bg1"/>
                  </a:solidFill>
                  <a:latin typeface="微软雅黑"/>
                  <a:ea typeface="微软雅黑"/>
                  <a:cs typeface="思源黑体旧字形 Light" panose="020B0300000000000000" charset="-128"/>
                  <a:sym typeface="微软雅黑"/>
                </a:rPr>
                <a:t>Add title text</a:t>
              </a:r>
              <a:endParaRPr lang="zh-CN" altLang="en-US" sz="2000" dirty="0">
                <a:solidFill>
                  <a:schemeClr val="bg1"/>
                </a:solidFill>
                <a:latin typeface="微软雅黑"/>
                <a:ea typeface="微软雅黑"/>
                <a:cs typeface="思源黑体旧字形 Light" panose="020B0300000000000000" charset="-128"/>
                <a:sym typeface="微软雅黑"/>
              </a:endParaRPr>
            </a:p>
          </p:txBody>
        </p:sp>
        <p:sp>
          <p:nvSpPr>
            <p:cNvPr id="48" name="图形"/>
            <p:cNvSpPr txBox="1"/>
            <p:nvPr>
              <p:custDataLst>
                <p:tags r:id="rId10"/>
              </p:custDataLst>
            </p:nvPr>
          </p:nvSpPr>
          <p:spPr>
            <a:xfrm>
              <a:off x="13403" y="6960"/>
              <a:ext cx="4584" cy="2121"/>
            </a:xfrm>
            <a:prstGeom prst="rect">
              <a:avLst/>
            </a:prstGeom>
          </p:spPr>
          <p:txBody>
            <a:bodyPr wrap="square">
              <a:spAutoFit/>
            </a:bodyPr>
            <a:lstStyle>
              <a:defPPr>
                <a:defRPr lang="en-US"/>
              </a:defPPr>
              <a:lvl1pPr algn="ctr" defTabSz="685800">
                <a:lnSpc>
                  <a:spcPct val="150000"/>
                </a:lnSpc>
                <a:defRPr sz="1200">
                  <a:solidFill>
                    <a:schemeClr val="bg1"/>
                  </a:solidFill>
                  <a:latin typeface="+mn-ea"/>
                  <a:cs typeface="+mn-ea"/>
                </a:defRPr>
              </a:lvl1pPr>
            </a:lstStyle>
            <a:p>
              <a:pPr algn="l"/>
              <a:r>
                <a:rPr lang="en-US" altLang="zh-CN" sz="1400" dirty="0">
                  <a:latin typeface="微软雅黑"/>
                  <a:ea typeface="微软雅黑"/>
                  <a:cs typeface="思源黑体旧字形 Light" panose="020B0300000000000000" charset="-128"/>
                  <a:sym typeface="微软雅黑"/>
                </a:rPr>
                <a:t>Click here to add content, content to match the title. Click here to add content, content to match the title. </a:t>
              </a:r>
              <a:endParaRPr lang="zh-CN" altLang="en-US" sz="1400" dirty="0">
                <a:latin typeface="微软雅黑"/>
                <a:ea typeface="微软雅黑"/>
                <a:cs typeface="思源黑体旧字形 Light" panose="020B0300000000000000" charset="-128"/>
                <a:sym typeface="微软雅黑"/>
              </a:endParaRPr>
            </a:p>
          </p:txBody>
        </p:sp>
        <p:sp>
          <p:nvSpPr>
            <p:cNvPr id="49" name="图形"/>
            <p:cNvSpPr txBox="1"/>
            <p:nvPr>
              <p:custDataLst>
                <p:tags r:id="rId11"/>
              </p:custDataLst>
            </p:nvPr>
          </p:nvSpPr>
          <p:spPr>
            <a:xfrm>
              <a:off x="13403" y="6330"/>
              <a:ext cx="3851" cy="628"/>
            </a:xfrm>
            <a:prstGeom prst="rect">
              <a:avLst/>
            </a:prstGeom>
            <a:noFill/>
            <a:ln>
              <a:noFill/>
            </a:ln>
          </p:spPr>
          <p:txBody>
            <a:bodyPr wrap="square" rtlCol="0">
              <a:spAutoFit/>
            </a:bodyPr>
            <a:lstStyle>
              <a:defPPr>
                <a:defRPr lang="en-US"/>
              </a:defPPr>
              <a:lvl1pPr algn="ctr">
                <a:defRPr sz="4000">
                  <a:ln w="38100">
                    <a:noFill/>
                  </a:ln>
                  <a:gradFill>
                    <a:gsLst>
                      <a:gs pos="0">
                        <a:srgbClr val="D30202"/>
                      </a:gs>
                      <a:gs pos="100000">
                        <a:srgbClr val="B60103"/>
                      </a:gs>
                    </a:gsLst>
                    <a:lin ang="5400000" scaled="1"/>
                  </a:gradFill>
                  <a:latin typeface="+mj-ea"/>
                  <a:ea typeface="+mj-ea"/>
                </a:defRPr>
              </a:lvl1pPr>
            </a:lstStyle>
            <a:p>
              <a:pPr algn="l"/>
              <a:r>
                <a:rPr lang="en-US" altLang="zh-CN" sz="2000" dirty="0">
                  <a:solidFill>
                    <a:schemeClr val="bg1"/>
                  </a:solidFill>
                  <a:latin typeface="微软雅黑"/>
                  <a:ea typeface="微软雅黑"/>
                  <a:cs typeface="思源黑体旧字形 Light" panose="020B0300000000000000" charset="-128"/>
                  <a:sym typeface="微软雅黑"/>
                </a:rPr>
                <a:t>Add title text</a:t>
              </a:r>
              <a:endParaRPr lang="zh-CN" altLang="en-US" sz="2000" dirty="0">
                <a:solidFill>
                  <a:schemeClr val="bg1"/>
                </a:solidFill>
                <a:latin typeface="微软雅黑"/>
                <a:ea typeface="微软雅黑"/>
                <a:cs typeface="思源黑体旧字形 Light" panose="020B0300000000000000" charset="-128"/>
                <a:sym typeface="微软雅黑"/>
              </a:endParaRPr>
            </a:p>
          </p:txBody>
        </p:sp>
        <p:sp>
          <p:nvSpPr>
            <p:cNvPr id="50" name="图形"/>
            <p:cNvSpPr txBox="1"/>
            <p:nvPr>
              <p:custDataLst>
                <p:tags r:id="rId12"/>
              </p:custDataLst>
            </p:nvPr>
          </p:nvSpPr>
          <p:spPr>
            <a:xfrm>
              <a:off x="1118" y="3644"/>
              <a:ext cx="5783" cy="4793"/>
            </a:xfrm>
            <a:prstGeom prst="rect">
              <a:avLst/>
            </a:prstGeom>
          </p:spPr>
          <p:txBody>
            <a:bodyPr wrap="square">
              <a:spAutoFit/>
            </a:bodyPr>
            <a:lstStyle>
              <a:defPPr>
                <a:defRPr lang="en-US"/>
              </a:defPPr>
              <a:lvl1pPr algn="ctr" defTabSz="685800">
                <a:lnSpc>
                  <a:spcPct val="150000"/>
                </a:lnSpc>
                <a:defRPr sz="1200">
                  <a:solidFill>
                    <a:schemeClr val="bg1"/>
                  </a:solidFill>
                  <a:latin typeface="+mn-ea"/>
                  <a:cs typeface="+mn-ea"/>
                </a:defRPr>
              </a:lvl1pPr>
            </a:lstStyle>
            <a:p>
              <a:pPr algn="l">
                <a:lnSpc>
                  <a:spcPct val="200000"/>
                </a:lnSpc>
              </a:pPr>
              <a:r>
                <a:rPr lang="en-US" altLang="zh-CN" sz="1400" dirty="0">
                  <a:solidFill>
                    <a:schemeClr val="tx1">
                      <a:lumMod val="85000"/>
                      <a:lumOff val="15000"/>
                    </a:schemeClr>
                  </a:solidFill>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content, content to match the title. Click here to add content, content to match the title. Click here to add content, content to match the title. </a:t>
              </a:r>
              <a:endParaRPr lang="zh-CN" altLang="en-US" sz="1400" dirty="0">
                <a:solidFill>
                  <a:schemeClr val="tx1">
                    <a:lumMod val="85000"/>
                    <a:lumOff val="15000"/>
                  </a:schemeClr>
                </a:solidFill>
                <a:latin typeface="微软雅黑"/>
                <a:ea typeface="微软雅黑"/>
                <a:cs typeface="思源黑体旧字形 Light" panose="020B0300000000000000" charset="-128"/>
                <a:sym typeface="微软雅黑"/>
              </a:endParaRPr>
            </a:p>
          </p:txBody>
        </p:sp>
        <p:sp>
          <p:nvSpPr>
            <p:cNvPr id="51" name="图形"/>
            <p:cNvSpPr txBox="1"/>
            <p:nvPr>
              <p:custDataLst>
                <p:tags r:id="rId13"/>
              </p:custDataLst>
            </p:nvPr>
          </p:nvSpPr>
          <p:spPr>
            <a:xfrm>
              <a:off x="2702" y="2917"/>
              <a:ext cx="3838" cy="727"/>
            </a:xfrm>
            <a:prstGeom prst="rect">
              <a:avLst/>
            </a:prstGeom>
            <a:noFill/>
            <a:ln>
              <a:noFill/>
            </a:ln>
          </p:spPr>
          <p:txBody>
            <a:bodyPr wrap="square" rtlCol="0">
              <a:spAutoFit/>
            </a:bodyPr>
            <a:lstStyle>
              <a:defPPr>
                <a:defRPr lang="en-US"/>
              </a:defPPr>
              <a:lvl1pPr>
                <a:defRPr sz="2800">
                  <a:ln w="38100">
                    <a:noFill/>
                  </a:ln>
                  <a:gradFill>
                    <a:gsLst>
                      <a:gs pos="0">
                        <a:srgbClr val="DA1817"/>
                      </a:gs>
                      <a:gs pos="100000">
                        <a:srgbClr val="A82124"/>
                      </a:gs>
                    </a:gsLst>
                    <a:lin ang="5400000" scaled="1"/>
                  </a:gradFill>
                  <a:latin typeface="+mj-ea"/>
                  <a:ea typeface="+mj-ea"/>
                </a:defRPr>
              </a:lvl1pPr>
            </a:lstStyle>
            <a:p>
              <a:r>
                <a:rPr lang="en-US" altLang="zh-CN" sz="2400" dirty="0">
                  <a:solidFill>
                    <a:schemeClr val="tx1">
                      <a:lumMod val="85000"/>
                      <a:lumOff val="15000"/>
                    </a:schemeClr>
                  </a:solidFill>
                  <a:latin typeface="微软雅黑"/>
                  <a:ea typeface="微软雅黑"/>
                  <a:cs typeface="思源黑体旧字形 Light" panose="020B0300000000000000" charset="-128"/>
                  <a:sym typeface="微软雅黑"/>
                </a:rPr>
                <a:t>Add title text</a:t>
              </a:r>
              <a:endParaRPr lang="zh-CN" altLang="en-US" sz="2400" dirty="0">
                <a:solidFill>
                  <a:schemeClr val="tx1">
                    <a:lumMod val="85000"/>
                    <a:lumOff val="15000"/>
                  </a:schemeClr>
                </a:solidFill>
                <a:latin typeface="微软雅黑"/>
                <a:ea typeface="微软雅黑"/>
                <a:cs typeface="思源黑体旧字形 Light" panose="020B0300000000000000" charset="-128"/>
                <a:sym typeface="微软雅黑"/>
              </a:endParaRPr>
            </a:p>
          </p:txBody>
        </p:sp>
      </p:grpSp>
    </p:spTree>
    <p:custDataLst>
      <p:tags r:id="rId1"/>
    </p:custDataLst>
  </p:cSld>
  <p:clrMapOvr>
    <a:masterClrMapping/>
  </p:clrMapOvr>
  <p:transition advTm="2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p:cNvGrpSpPr/>
          <p:nvPr/>
        </p:nvGrpSpPr>
        <p:grpSpPr>
          <a:xfrm>
            <a:off x="-25399" y="0"/>
            <a:ext cx="5275580" cy="6863080"/>
            <a:chOff x="-40" y="0"/>
            <a:chExt cx="8308" cy="10808"/>
          </a:xfrm>
        </p:grpSpPr>
        <p:sp>
          <p:nvSpPr>
            <p:cNvPr id="6" name="矩形: 圆顶角 1"/>
            <p:cNvSpPr/>
            <p:nvPr userDrawn="1">
              <p:custDataLst>
                <p:tags r:id="rId40"/>
              </p:custDataLst>
            </p:nvPr>
          </p:nvSpPr>
          <p:spPr>
            <a:xfrm rot="10800000" flipH="1" flipV="1">
              <a:off x="2215" y="0"/>
              <a:ext cx="3337" cy="5919"/>
            </a:xfrm>
            <a:prstGeom prst="round2SameRect">
              <a:avLst>
                <a:gd name="adj1" fmla="val 50000"/>
                <a:gd name="adj2" fmla="val 0"/>
              </a:avLst>
            </a:prstGeom>
            <a:gradFill>
              <a:gsLst>
                <a:gs pos="100000">
                  <a:srgbClr val="F9FCFD"/>
                </a:gs>
                <a:gs pos="0">
                  <a:srgbClr val="F3C15D">
                    <a:alpha val="46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nvGrpSpPr>
            <p:cNvPr id="5" name="组合 4"/>
            <p:cNvGrpSpPr/>
            <p:nvPr/>
          </p:nvGrpSpPr>
          <p:grpSpPr>
            <a:xfrm flipH="1" flipV="1">
              <a:off x="-40" y="1276"/>
              <a:ext cx="8309" cy="9533"/>
              <a:chOff x="10891" y="0"/>
              <a:chExt cx="8309" cy="9533"/>
            </a:xfrm>
          </p:grpSpPr>
          <p:sp>
            <p:nvSpPr>
              <p:cNvPr id="3" name="矩形: 圆顶角 1"/>
              <p:cNvSpPr/>
              <p:nvPr userDrawn="1">
                <p:custDataLst>
                  <p:tags r:id="rId41"/>
                </p:custDataLst>
              </p:nvPr>
            </p:nvSpPr>
            <p:spPr>
              <a:xfrm rot="10800000" flipH="1">
                <a:off x="13608" y="0"/>
                <a:ext cx="4102" cy="4429"/>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4" name="矩形: 圆顶角 1"/>
              <p:cNvSpPr/>
              <p:nvPr userDrawn="1">
                <p:custDataLst>
                  <p:tags r:id="rId42"/>
                </p:custDataLst>
              </p:nvPr>
            </p:nvSpPr>
            <p:spPr>
              <a:xfrm rot="10800000" flipH="1">
                <a:off x="16439" y="0"/>
                <a:ext cx="2761" cy="8232"/>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21" name="椭圆 20"/>
              <p:cNvSpPr/>
              <p:nvPr>
                <p:custDataLst>
                  <p:tags r:id="rId43"/>
                </p:custDataLst>
              </p:nvPr>
            </p:nvSpPr>
            <p:spPr>
              <a:xfrm rot="16200000" flipH="1">
                <a:off x="10891" y="1548"/>
                <a:ext cx="7985" cy="7985"/>
              </a:xfrm>
              <a:prstGeom prst="ellipse">
                <a:avLst/>
              </a:prstGeom>
              <a:gradFill>
                <a:gsLst>
                  <a:gs pos="39000">
                    <a:schemeClr val="bg1">
                      <a:alpha val="0"/>
                    </a:schemeClr>
                  </a:gs>
                  <a:gs pos="100000">
                    <a:srgbClr val="EEA8A8"/>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buClrTx/>
                  <a:buSzTx/>
                  <a:buFontTx/>
                </a:pPr>
                <a:endParaRPr lang="zh-CN" altLang="en-US">
                  <a:latin typeface="微软雅黑"/>
                  <a:ea typeface="微软雅黑"/>
                  <a:cs typeface="包图粗黑体" panose="02000800000000000000" charset="-122"/>
                  <a:sym typeface="微软雅黑"/>
                </a:endParaRPr>
              </a:p>
            </p:txBody>
          </p:sp>
          <p:pic>
            <p:nvPicPr>
              <p:cNvPr id="2" name="图片 1" descr="E:/006包图网/素材/0000商务办公/商务办公/13010.jpg13010"/>
              <p:cNvPicPr>
                <a:picLocks noChangeAspect="1"/>
              </p:cNvPicPr>
              <p:nvPr/>
            </p:nvPicPr>
            <p:blipFill>
              <a:blip r:embed="rId45"/>
              <a:srcRect l="16635" r="16635"/>
              <a:stretch>
                <a:fillRect/>
              </a:stretch>
            </p:blipFill>
            <p:spPr>
              <a:xfrm flipV="1">
                <a:off x="11509" y="2307"/>
                <a:ext cx="6413" cy="6413"/>
              </a:xfrm>
              <a:prstGeom prst="ellipse">
                <a:avLst/>
              </a:prstGeom>
            </p:spPr>
          </p:pic>
        </p:grpSp>
      </p:grpSp>
      <p:sp>
        <p:nvSpPr>
          <p:cNvPr id="87" name="任意多边形: 形状 12"/>
          <p:cNvSpPr/>
          <p:nvPr/>
        </p:nvSpPr>
        <p:spPr>
          <a:xfrm flipV="1">
            <a:off x="11238231" y="5883277"/>
            <a:ext cx="989965" cy="974725"/>
          </a:xfrm>
          <a:custGeom>
            <a:avLst/>
            <a:gdLst>
              <a:gd name="connsiteX0" fmla="*/ 94707 w 6938074"/>
              <a:gd name="connsiteY0" fmla="*/ 0 h 6827004"/>
              <a:gd name="connsiteX1" fmla="*/ 6938074 w 6938074"/>
              <a:gd name="connsiteY1" fmla="*/ 0 h 6827004"/>
              <a:gd name="connsiteX2" fmla="*/ 6938074 w 6938074"/>
              <a:gd name="connsiteY2" fmla="*/ 6712463 h 6827004"/>
              <a:gd name="connsiteX3" fmla="*/ 6670167 w 6938074"/>
              <a:gd name="connsiteY3" fmla="*/ 6760306 h 6827004"/>
              <a:gd name="connsiteX4" fmla="*/ 5788618 w 6938074"/>
              <a:gd name="connsiteY4" fmla="*/ 6827004 h 6827004"/>
              <a:gd name="connsiteX5" fmla="*/ 0 w 6938074"/>
              <a:gd name="connsiteY5" fmla="*/ 1038386 h 6827004"/>
              <a:gd name="connsiteX6" fmla="*/ 66699 w 6938074"/>
              <a:gd name="connsiteY6" fmla="*/ 156837 h 6827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938074" h="6827004">
                <a:moveTo>
                  <a:pt x="94707" y="0"/>
                </a:moveTo>
                <a:lnTo>
                  <a:pt x="6938074" y="0"/>
                </a:lnTo>
                <a:lnTo>
                  <a:pt x="6938074" y="6712463"/>
                </a:lnTo>
                <a:lnTo>
                  <a:pt x="6670167" y="6760306"/>
                </a:lnTo>
                <a:cubicBezTo>
                  <a:pt x="6382729" y="6804226"/>
                  <a:pt x="6088333" y="6827004"/>
                  <a:pt x="5788618" y="6827004"/>
                </a:cubicBezTo>
                <a:cubicBezTo>
                  <a:pt x="2591654" y="6827004"/>
                  <a:pt x="0" y="4235351"/>
                  <a:pt x="0" y="1038386"/>
                </a:cubicBezTo>
                <a:cubicBezTo>
                  <a:pt x="0" y="738671"/>
                  <a:pt x="22779" y="444275"/>
                  <a:pt x="66699" y="156837"/>
                </a:cubicBezTo>
                <a:close/>
              </a:path>
            </a:pathLst>
          </a:custGeom>
          <a:gradFill flip="none" rotWithShape="1">
            <a:gsLst>
              <a:gs pos="0">
                <a:schemeClr val="bg1">
                  <a:alpha val="0"/>
                </a:schemeClr>
              </a:gs>
              <a:gs pos="100000">
                <a:srgbClr val="FFDE8E"/>
              </a:gs>
            </a:gsLst>
            <a:path path="circle">
              <a:fillToRect t="100000" r="100000"/>
            </a:path>
            <a:tileRect l="-100000" b="-100000"/>
          </a:gradFill>
          <a:ln>
            <a:no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grpSp>
        <p:nvGrpSpPr>
          <p:cNvPr id="47" name="组合 46"/>
          <p:cNvGrpSpPr/>
          <p:nvPr userDrawn="1"/>
        </p:nvGrpSpPr>
        <p:grpSpPr>
          <a:xfrm>
            <a:off x="10373179" y="5798130"/>
            <a:ext cx="1177312" cy="553195"/>
            <a:chOff x="4507916" y="689126"/>
            <a:chExt cx="1054100" cy="495300"/>
          </a:xfrm>
          <a:gradFill>
            <a:gsLst>
              <a:gs pos="0">
                <a:srgbClr val="DB4E4B"/>
              </a:gs>
              <a:gs pos="100000">
                <a:srgbClr val="FFFFFF"/>
              </a:gs>
            </a:gsLst>
            <a:lin ang="2700000" scaled="0"/>
          </a:gradFill>
        </p:grpSpPr>
        <p:sp>
          <p:nvSpPr>
            <p:cNvPr id="48" name="椭圆 47"/>
            <p:cNvSpPr>
              <a:spLocks noChangeAspect="1"/>
            </p:cNvSpPr>
            <p:nvPr>
              <p:custDataLst>
                <p:tags r:id="rId8"/>
              </p:custDataLst>
            </p:nvPr>
          </p:nvSpPr>
          <p:spPr>
            <a:xfrm>
              <a:off x="45079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49" name="椭圆 48"/>
            <p:cNvSpPr>
              <a:spLocks noChangeAspect="1"/>
            </p:cNvSpPr>
            <p:nvPr>
              <p:custDataLst>
                <p:tags r:id="rId9"/>
              </p:custDataLst>
            </p:nvPr>
          </p:nvSpPr>
          <p:spPr>
            <a:xfrm>
              <a:off x="46476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0" name="椭圆 49"/>
            <p:cNvSpPr>
              <a:spLocks noChangeAspect="1"/>
            </p:cNvSpPr>
            <p:nvPr>
              <p:custDataLst>
                <p:tags r:id="rId10"/>
              </p:custDataLst>
            </p:nvPr>
          </p:nvSpPr>
          <p:spPr>
            <a:xfrm>
              <a:off x="47873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1" name="椭圆 50"/>
            <p:cNvSpPr>
              <a:spLocks noChangeAspect="1"/>
            </p:cNvSpPr>
            <p:nvPr>
              <p:custDataLst>
                <p:tags r:id="rId11"/>
              </p:custDataLst>
            </p:nvPr>
          </p:nvSpPr>
          <p:spPr>
            <a:xfrm>
              <a:off x="49270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2" name="椭圆 51"/>
            <p:cNvSpPr>
              <a:spLocks noChangeAspect="1"/>
            </p:cNvSpPr>
            <p:nvPr>
              <p:custDataLst>
                <p:tags r:id="rId12"/>
              </p:custDataLst>
            </p:nvPr>
          </p:nvSpPr>
          <p:spPr>
            <a:xfrm>
              <a:off x="50667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3" name="椭圆 52"/>
            <p:cNvSpPr>
              <a:spLocks noChangeAspect="1"/>
            </p:cNvSpPr>
            <p:nvPr>
              <p:custDataLst>
                <p:tags r:id="rId13"/>
              </p:custDataLst>
            </p:nvPr>
          </p:nvSpPr>
          <p:spPr>
            <a:xfrm>
              <a:off x="52064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59" name="椭圆 58"/>
            <p:cNvSpPr>
              <a:spLocks noChangeAspect="1"/>
            </p:cNvSpPr>
            <p:nvPr>
              <p:custDataLst>
                <p:tags r:id="rId14"/>
              </p:custDataLst>
            </p:nvPr>
          </p:nvSpPr>
          <p:spPr>
            <a:xfrm>
              <a:off x="53461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1" name="椭圆 60"/>
            <p:cNvSpPr>
              <a:spLocks noChangeAspect="1"/>
            </p:cNvSpPr>
            <p:nvPr>
              <p:custDataLst>
                <p:tags r:id="rId15"/>
              </p:custDataLst>
            </p:nvPr>
          </p:nvSpPr>
          <p:spPr>
            <a:xfrm>
              <a:off x="5485816" y="6891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2" name="椭圆 61"/>
            <p:cNvSpPr>
              <a:spLocks noChangeAspect="1"/>
            </p:cNvSpPr>
            <p:nvPr>
              <p:custDataLst>
                <p:tags r:id="rId16"/>
              </p:custDataLst>
            </p:nvPr>
          </p:nvSpPr>
          <p:spPr>
            <a:xfrm>
              <a:off x="45079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4" name="椭圆 63"/>
            <p:cNvSpPr>
              <a:spLocks noChangeAspect="1"/>
            </p:cNvSpPr>
            <p:nvPr>
              <p:custDataLst>
                <p:tags r:id="rId17"/>
              </p:custDataLst>
            </p:nvPr>
          </p:nvSpPr>
          <p:spPr>
            <a:xfrm>
              <a:off x="46476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5" name="椭圆 64"/>
            <p:cNvSpPr>
              <a:spLocks noChangeAspect="1"/>
            </p:cNvSpPr>
            <p:nvPr>
              <p:custDataLst>
                <p:tags r:id="rId18"/>
              </p:custDataLst>
            </p:nvPr>
          </p:nvSpPr>
          <p:spPr>
            <a:xfrm>
              <a:off x="47873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6" name="椭圆 65"/>
            <p:cNvSpPr>
              <a:spLocks noChangeAspect="1"/>
            </p:cNvSpPr>
            <p:nvPr>
              <p:custDataLst>
                <p:tags r:id="rId19"/>
              </p:custDataLst>
            </p:nvPr>
          </p:nvSpPr>
          <p:spPr>
            <a:xfrm>
              <a:off x="49270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7" name="椭圆 66"/>
            <p:cNvSpPr>
              <a:spLocks noChangeAspect="1"/>
            </p:cNvSpPr>
            <p:nvPr>
              <p:custDataLst>
                <p:tags r:id="rId20"/>
              </p:custDataLst>
            </p:nvPr>
          </p:nvSpPr>
          <p:spPr>
            <a:xfrm>
              <a:off x="50667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8" name="椭圆 67"/>
            <p:cNvSpPr>
              <a:spLocks noChangeAspect="1"/>
            </p:cNvSpPr>
            <p:nvPr>
              <p:custDataLst>
                <p:tags r:id="rId21"/>
              </p:custDataLst>
            </p:nvPr>
          </p:nvSpPr>
          <p:spPr>
            <a:xfrm>
              <a:off x="52064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69" name="椭圆 68"/>
            <p:cNvSpPr>
              <a:spLocks noChangeAspect="1"/>
            </p:cNvSpPr>
            <p:nvPr>
              <p:custDataLst>
                <p:tags r:id="rId22"/>
              </p:custDataLst>
            </p:nvPr>
          </p:nvSpPr>
          <p:spPr>
            <a:xfrm>
              <a:off x="53461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0" name="椭圆 69"/>
            <p:cNvSpPr>
              <a:spLocks noChangeAspect="1"/>
            </p:cNvSpPr>
            <p:nvPr>
              <p:custDataLst>
                <p:tags r:id="rId23"/>
              </p:custDataLst>
            </p:nvPr>
          </p:nvSpPr>
          <p:spPr>
            <a:xfrm>
              <a:off x="5485816" y="8288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1" name="椭圆 70"/>
            <p:cNvSpPr>
              <a:spLocks noChangeAspect="1"/>
            </p:cNvSpPr>
            <p:nvPr>
              <p:custDataLst>
                <p:tags r:id="rId24"/>
              </p:custDataLst>
            </p:nvPr>
          </p:nvSpPr>
          <p:spPr>
            <a:xfrm>
              <a:off x="45079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2" name="椭圆 71"/>
            <p:cNvSpPr>
              <a:spLocks noChangeAspect="1"/>
            </p:cNvSpPr>
            <p:nvPr>
              <p:custDataLst>
                <p:tags r:id="rId25"/>
              </p:custDataLst>
            </p:nvPr>
          </p:nvSpPr>
          <p:spPr>
            <a:xfrm>
              <a:off x="46476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3" name="椭圆 72"/>
            <p:cNvSpPr>
              <a:spLocks noChangeAspect="1"/>
            </p:cNvSpPr>
            <p:nvPr>
              <p:custDataLst>
                <p:tags r:id="rId26"/>
              </p:custDataLst>
            </p:nvPr>
          </p:nvSpPr>
          <p:spPr>
            <a:xfrm>
              <a:off x="47873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4" name="椭圆 73"/>
            <p:cNvSpPr>
              <a:spLocks noChangeAspect="1"/>
            </p:cNvSpPr>
            <p:nvPr>
              <p:custDataLst>
                <p:tags r:id="rId27"/>
              </p:custDataLst>
            </p:nvPr>
          </p:nvSpPr>
          <p:spPr>
            <a:xfrm>
              <a:off x="49270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5" name="椭圆 74"/>
            <p:cNvSpPr>
              <a:spLocks noChangeAspect="1"/>
            </p:cNvSpPr>
            <p:nvPr>
              <p:custDataLst>
                <p:tags r:id="rId28"/>
              </p:custDataLst>
            </p:nvPr>
          </p:nvSpPr>
          <p:spPr>
            <a:xfrm>
              <a:off x="50667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6" name="椭圆 75"/>
            <p:cNvSpPr>
              <a:spLocks noChangeAspect="1"/>
            </p:cNvSpPr>
            <p:nvPr>
              <p:custDataLst>
                <p:tags r:id="rId29"/>
              </p:custDataLst>
            </p:nvPr>
          </p:nvSpPr>
          <p:spPr>
            <a:xfrm>
              <a:off x="52064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7" name="椭圆 76"/>
            <p:cNvSpPr>
              <a:spLocks noChangeAspect="1"/>
            </p:cNvSpPr>
            <p:nvPr>
              <p:custDataLst>
                <p:tags r:id="rId30"/>
              </p:custDataLst>
            </p:nvPr>
          </p:nvSpPr>
          <p:spPr>
            <a:xfrm>
              <a:off x="53461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8" name="椭圆 77"/>
            <p:cNvSpPr>
              <a:spLocks noChangeAspect="1"/>
            </p:cNvSpPr>
            <p:nvPr>
              <p:custDataLst>
                <p:tags r:id="rId31"/>
              </p:custDataLst>
            </p:nvPr>
          </p:nvSpPr>
          <p:spPr>
            <a:xfrm>
              <a:off x="5485816" y="9685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79" name="椭圆 78"/>
            <p:cNvSpPr>
              <a:spLocks noChangeAspect="1"/>
            </p:cNvSpPr>
            <p:nvPr>
              <p:custDataLst>
                <p:tags r:id="rId32"/>
              </p:custDataLst>
            </p:nvPr>
          </p:nvSpPr>
          <p:spPr>
            <a:xfrm>
              <a:off x="45079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0" name="椭圆 79"/>
            <p:cNvSpPr>
              <a:spLocks noChangeAspect="1"/>
            </p:cNvSpPr>
            <p:nvPr>
              <p:custDataLst>
                <p:tags r:id="rId33"/>
              </p:custDataLst>
            </p:nvPr>
          </p:nvSpPr>
          <p:spPr>
            <a:xfrm>
              <a:off x="46476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1" name="椭圆 80"/>
            <p:cNvSpPr>
              <a:spLocks noChangeAspect="1"/>
            </p:cNvSpPr>
            <p:nvPr>
              <p:custDataLst>
                <p:tags r:id="rId34"/>
              </p:custDataLst>
            </p:nvPr>
          </p:nvSpPr>
          <p:spPr>
            <a:xfrm>
              <a:off x="47873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2" name="椭圆 81"/>
            <p:cNvSpPr>
              <a:spLocks noChangeAspect="1"/>
            </p:cNvSpPr>
            <p:nvPr>
              <p:custDataLst>
                <p:tags r:id="rId35"/>
              </p:custDataLst>
            </p:nvPr>
          </p:nvSpPr>
          <p:spPr>
            <a:xfrm>
              <a:off x="49270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3" name="椭圆 82"/>
            <p:cNvSpPr>
              <a:spLocks noChangeAspect="1"/>
            </p:cNvSpPr>
            <p:nvPr>
              <p:custDataLst>
                <p:tags r:id="rId36"/>
              </p:custDataLst>
            </p:nvPr>
          </p:nvSpPr>
          <p:spPr>
            <a:xfrm>
              <a:off x="50667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4" name="椭圆 83"/>
            <p:cNvSpPr>
              <a:spLocks noChangeAspect="1"/>
            </p:cNvSpPr>
            <p:nvPr>
              <p:custDataLst>
                <p:tags r:id="rId37"/>
              </p:custDataLst>
            </p:nvPr>
          </p:nvSpPr>
          <p:spPr>
            <a:xfrm>
              <a:off x="52064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5" name="椭圆 84"/>
            <p:cNvSpPr>
              <a:spLocks noChangeAspect="1"/>
            </p:cNvSpPr>
            <p:nvPr>
              <p:custDataLst>
                <p:tags r:id="rId38"/>
              </p:custDataLst>
            </p:nvPr>
          </p:nvSpPr>
          <p:spPr>
            <a:xfrm>
              <a:off x="5346115"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sp>
          <p:nvSpPr>
            <p:cNvPr id="86" name="椭圆 85"/>
            <p:cNvSpPr>
              <a:spLocks noChangeAspect="1"/>
            </p:cNvSpPr>
            <p:nvPr>
              <p:custDataLst>
                <p:tags r:id="rId39"/>
              </p:custDataLst>
            </p:nvPr>
          </p:nvSpPr>
          <p:spPr>
            <a:xfrm>
              <a:off x="5485816" y="1108226"/>
              <a:ext cx="76200" cy="76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微软雅黑"/>
                <a:ea typeface="微软雅黑"/>
                <a:cs typeface="思源黑体旧字形 Light" panose="020B0300000000000000" charset="-128"/>
                <a:sym typeface="微软雅黑"/>
              </a:endParaRPr>
            </a:p>
          </p:txBody>
        </p:sp>
      </p:grpSp>
      <p:cxnSp>
        <p:nvCxnSpPr>
          <p:cNvPr id="89" name="直接连接符 88"/>
          <p:cNvCxnSpPr/>
          <p:nvPr/>
        </p:nvCxnSpPr>
        <p:spPr>
          <a:xfrm>
            <a:off x="3731895" y="6351270"/>
            <a:ext cx="6290311" cy="0"/>
          </a:xfrm>
          <a:prstGeom prst="line">
            <a:avLst/>
          </a:prstGeom>
          <a:ln w="15875">
            <a:solidFill>
              <a:srgbClr val="DB4E4B"/>
            </a:solidFill>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flipH="1" flipV="1">
            <a:off x="9664701" y="2"/>
            <a:ext cx="2527300" cy="798195"/>
            <a:chOff x="0" y="9115"/>
            <a:chExt cx="3980" cy="1257"/>
          </a:xfrm>
        </p:grpSpPr>
        <p:sp>
          <p:nvSpPr>
            <p:cNvPr id="15" name="矩形: 圆顶角 1"/>
            <p:cNvSpPr/>
            <p:nvPr userDrawn="1"/>
          </p:nvSpPr>
          <p:spPr>
            <a:xfrm rot="5400000" flipH="1">
              <a:off x="1626" y="8018"/>
              <a:ext cx="728" cy="3980"/>
            </a:xfrm>
            <a:prstGeom prst="round2SameRect">
              <a:avLst>
                <a:gd name="adj1" fmla="val 50000"/>
                <a:gd name="adj2" fmla="val 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sp>
          <p:nvSpPr>
            <p:cNvPr id="17" name="矩形: 圆顶角 1"/>
            <p:cNvSpPr/>
            <p:nvPr userDrawn="1"/>
          </p:nvSpPr>
          <p:spPr>
            <a:xfrm rot="5400000" flipH="1">
              <a:off x="639" y="8477"/>
              <a:ext cx="750" cy="2027"/>
            </a:xfrm>
            <a:prstGeom prst="round2SameRect">
              <a:avLst>
                <a:gd name="adj1" fmla="val 50000"/>
                <a:gd name="adj2" fmla="val 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mn-ea"/>
                <a:sym typeface="微软雅黑"/>
              </a:endParaRPr>
            </a:p>
          </p:txBody>
        </p:sp>
      </p:grpSp>
      <p:sp>
        <p:nvSpPr>
          <p:cNvPr id="18" name="图形"/>
          <p:cNvSpPr txBox="1"/>
          <p:nvPr/>
        </p:nvSpPr>
        <p:spPr>
          <a:xfrm>
            <a:off x="5617846" y="2607310"/>
            <a:ext cx="5884545" cy="1107996"/>
          </a:xfrm>
          <a:prstGeom prst="rect">
            <a:avLst/>
          </a:prstGeom>
          <a:noFill/>
        </p:spPr>
        <p:txBody>
          <a:bodyPr wrap="square" rtlCol="0">
            <a:spAutoFit/>
          </a:bodyPr>
          <a:lstStyle>
            <a:defPPr>
              <a:defRPr lang="zh-CN"/>
            </a:defPPr>
            <a:lvl1pPr>
              <a:defRPr sz="7200" b="1">
                <a:solidFill>
                  <a:schemeClr val="tx1">
                    <a:lumMod val="85000"/>
                    <a:lumOff val="15000"/>
                  </a:schemeClr>
                </a:solidFill>
                <a:latin typeface="微软雅黑"/>
                <a:ea typeface="微软雅黑"/>
                <a:cs typeface="包图粗黑体" panose="02000800000000000000" charset="-122"/>
              </a:defRPr>
            </a:lvl1pPr>
          </a:lstStyle>
          <a:p>
            <a:r>
              <a:rPr lang="en-US" altLang="zh-CN" sz="6600" dirty="0">
                <a:sym typeface="微软雅黑"/>
              </a:rPr>
              <a:t>Add title text</a:t>
            </a:r>
            <a:endParaRPr lang="zh-CN" altLang="en-US" sz="6600" dirty="0">
              <a:sym typeface="微软雅黑"/>
            </a:endParaRPr>
          </a:p>
        </p:txBody>
      </p:sp>
      <p:grpSp>
        <p:nvGrpSpPr>
          <p:cNvPr id="19" name="图形"/>
          <p:cNvGrpSpPr/>
          <p:nvPr/>
        </p:nvGrpSpPr>
        <p:grpSpPr>
          <a:xfrm>
            <a:off x="5768341" y="3935732"/>
            <a:ext cx="5385109" cy="920115"/>
            <a:chOff x="9815" y="6179"/>
            <a:chExt cx="8281" cy="1449"/>
          </a:xfrm>
        </p:grpSpPr>
        <p:sp>
          <p:nvSpPr>
            <p:cNvPr id="20" name="图形"/>
            <p:cNvSpPr/>
            <p:nvPr userDrawn="1">
              <p:custDataLst>
                <p:tags r:id="rId4"/>
              </p:custDataLst>
            </p:nvPr>
          </p:nvSpPr>
          <p:spPr>
            <a:xfrm>
              <a:off x="9815" y="6297"/>
              <a:ext cx="348" cy="348"/>
            </a:xfrm>
            <a:prstGeom prst="ellipse">
              <a:avLst/>
            </a:prstGeom>
            <a:solidFill>
              <a:srgbClr val="FFC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0000">
                      <a:srgbClr val="6575FE"/>
                    </a:gs>
                    <a:gs pos="100000">
                      <a:srgbClr val="8895FD"/>
                    </a:gs>
                  </a:gsLst>
                  <a:lin ang="2700000" scaled="0"/>
                </a:gradFill>
                <a:latin typeface="微软雅黑"/>
                <a:ea typeface="微软雅黑"/>
                <a:cs typeface="思源黑体旧字形 Light" panose="020B0300000000000000" charset="-128"/>
                <a:sym typeface="微软雅黑"/>
              </a:endParaRPr>
            </a:p>
          </p:txBody>
        </p:sp>
        <p:sp>
          <p:nvSpPr>
            <p:cNvPr id="22" name="图形"/>
            <p:cNvSpPr/>
            <p:nvPr userDrawn="1">
              <p:custDataLst>
                <p:tags r:id="rId5"/>
              </p:custDataLst>
            </p:nvPr>
          </p:nvSpPr>
          <p:spPr>
            <a:xfrm>
              <a:off x="9815" y="7165"/>
              <a:ext cx="348" cy="348"/>
            </a:xfrm>
            <a:prstGeom prst="ellipse">
              <a:avLst/>
            </a:prstGeom>
            <a:solidFill>
              <a:srgbClr val="DB4E4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gradFill>
                  <a:gsLst>
                    <a:gs pos="20000">
                      <a:srgbClr val="6575FE"/>
                    </a:gs>
                    <a:gs pos="100000">
                      <a:srgbClr val="8895FD"/>
                    </a:gs>
                  </a:gsLst>
                  <a:lin ang="2700000" scaled="0"/>
                </a:gradFill>
                <a:latin typeface="微软雅黑"/>
                <a:ea typeface="微软雅黑"/>
                <a:cs typeface="思源黑体旧字形 Light" panose="020B0300000000000000" charset="-128"/>
                <a:sym typeface="微软雅黑"/>
              </a:endParaRPr>
            </a:p>
          </p:txBody>
        </p:sp>
        <p:sp>
          <p:nvSpPr>
            <p:cNvPr id="23" name="图形"/>
            <p:cNvSpPr txBox="1"/>
            <p:nvPr>
              <p:custDataLst>
                <p:tags r:id="rId6"/>
              </p:custDataLst>
            </p:nvPr>
          </p:nvSpPr>
          <p:spPr>
            <a:xfrm>
              <a:off x="10445" y="6179"/>
              <a:ext cx="7651" cy="582"/>
            </a:xfrm>
            <a:prstGeom prst="rect">
              <a:avLst/>
            </a:prstGeom>
            <a:noFill/>
          </p:spPr>
          <p:txBody>
            <a:bodyPr wrap="square" rtlCol="0">
              <a:spAutoFit/>
            </a:bodyPr>
            <a:lstStyle/>
            <a:p>
              <a:pPr indent="0" algn="l">
                <a:buNone/>
              </a:pPr>
              <a:r>
                <a:rPr lang="en-US" altLang="zh-CN" dirty="0">
                  <a:solidFill>
                    <a:schemeClr val="tx1">
                      <a:lumMod val="85000"/>
                      <a:lumOff val="15000"/>
                    </a:schemeClr>
                  </a:solidFill>
                  <a:latin typeface="微软雅黑"/>
                  <a:ea typeface="微软雅黑"/>
                  <a:cs typeface="思源黑体 CN Bold" panose="020B0800000000000000" charset="-122"/>
                  <a:sym typeface="微软雅黑"/>
                </a:rPr>
                <a:t>Add your text content    </a:t>
              </a:r>
              <a:r>
                <a:rPr lang="zh-CN" altLang="en-US" sz="1200" dirty="0">
                  <a:solidFill>
                    <a:schemeClr val="tx1">
                      <a:lumMod val="85000"/>
                      <a:lumOff val="15000"/>
                    </a:schemeClr>
                  </a:solidFill>
                  <a:latin typeface="微软雅黑"/>
                  <a:ea typeface="微软雅黑"/>
                  <a:cs typeface="思源黑体 CN Bold" panose="020B0800000000000000" charset="-122"/>
                  <a:sym typeface="微软雅黑"/>
                </a:rPr>
                <a:t>Add your text content here</a:t>
              </a:r>
              <a:r>
                <a:rPr lang="en-US" altLang="zh-CN" sz="1200" dirty="0">
                  <a:solidFill>
                    <a:schemeClr val="tx1">
                      <a:lumMod val="85000"/>
                      <a:lumOff val="15000"/>
                    </a:schemeClr>
                  </a:solidFill>
                  <a:latin typeface="微软雅黑"/>
                  <a:ea typeface="微软雅黑"/>
                  <a:cs typeface="思源黑体 CN Bold" panose="020B0800000000000000" charset="-122"/>
                  <a:sym typeface="微软雅黑"/>
                </a:rPr>
                <a:t>.</a:t>
              </a:r>
            </a:p>
          </p:txBody>
        </p:sp>
        <p:sp>
          <p:nvSpPr>
            <p:cNvPr id="25" name="图形"/>
            <p:cNvSpPr txBox="1"/>
            <p:nvPr>
              <p:custDataLst>
                <p:tags r:id="rId7"/>
              </p:custDataLst>
            </p:nvPr>
          </p:nvSpPr>
          <p:spPr>
            <a:xfrm>
              <a:off x="10445" y="7046"/>
              <a:ext cx="7542" cy="582"/>
            </a:xfrm>
            <a:prstGeom prst="rect">
              <a:avLst/>
            </a:prstGeom>
            <a:noFill/>
          </p:spPr>
          <p:txBody>
            <a:bodyPr wrap="square" rtlCol="0">
              <a:spAutoFit/>
            </a:bodyPr>
            <a:lstStyle/>
            <a:p>
              <a:pPr indent="0" algn="l">
                <a:buNone/>
              </a:pPr>
              <a:r>
                <a:rPr lang="en-US" altLang="zh-CN" dirty="0">
                  <a:solidFill>
                    <a:schemeClr val="tx1">
                      <a:lumMod val="85000"/>
                      <a:lumOff val="15000"/>
                    </a:schemeClr>
                  </a:solidFill>
                  <a:latin typeface="微软雅黑"/>
                  <a:ea typeface="微软雅黑"/>
                  <a:cs typeface="思源黑体 CN Bold" panose="020B0800000000000000" charset="-122"/>
                  <a:sym typeface="微软雅黑"/>
                </a:rPr>
                <a:t>Add your text content    </a:t>
              </a:r>
              <a:r>
                <a:rPr lang="zh-CN" altLang="en-US" sz="1200" dirty="0">
                  <a:solidFill>
                    <a:schemeClr val="tx1">
                      <a:lumMod val="85000"/>
                      <a:lumOff val="15000"/>
                    </a:schemeClr>
                  </a:solidFill>
                  <a:latin typeface="微软雅黑"/>
                  <a:ea typeface="微软雅黑"/>
                  <a:cs typeface="思源黑体 CN Bold" panose="020B0800000000000000" charset="-122"/>
                  <a:sym typeface="微软雅黑"/>
                </a:rPr>
                <a:t>Add your text content here</a:t>
              </a:r>
              <a:r>
                <a:rPr lang="en-US" altLang="zh-CN" sz="1200" dirty="0">
                  <a:solidFill>
                    <a:schemeClr val="tx1">
                      <a:lumMod val="85000"/>
                      <a:lumOff val="15000"/>
                    </a:schemeClr>
                  </a:solidFill>
                  <a:latin typeface="微软雅黑"/>
                  <a:ea typeface="微软雅黑"/>
                  <a:cs typeface="思源黑体 CN Bold" panose="020B0800000000000000" charset="-122"/>
                  <a:sym typeface="微软雅黑"/>
                </a:rPr>
                <a:t>.</a:t>
              </a:r>
            </a:p>
          </p:txBody>
        </p:sp>
      </p:grpSp>
      <p:sp>
        <p:nvSpPr>
          <p:cNvPr id="26" name="图形"/>
          <p:cNvSpPr/>
          <p:nvPr/>
        </p:nvSpPr>
        <p:spPr>
          <a:xfrm>
            <a:off x="5698491" y="1872617"/>
            <a:ext cx="2256155" cy="574675"/>
          </a:xfrm>
          <a:prstGeom prst="roundRect">
            <a:avLst>
              <a:gd name="adj" fmla="val 50000"/>
            </a:avLst>
          </a:prstGeom>
          <a:solidFill>
            <a:srgbClr val="DB4E4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spcBef>
                <a:spcPts val="0"/>
              </a:spcBef>
              <a:spcAft>
                <a:spcPts val="0"/>
              </a:spcAft>
              <a:buClrTx/>
              <a:buSzTx/>
              <a:buFontTx/>
              <a:defRPr/>
            </a:pPr>
            <a:r>
              <a:rPr lang="en-US" altLang="zh-CN" sz="2400" noProof="0" dirty="0">
                <a:ln>
                  <a:noFill/>
                </a:ln>
                <a:solidFill>
                  <a:schemeClr val="bg1"/>
                </a:solidFill>
                <a:effectLst/>
                <a:uLnTx/>
                <a:uFillTx/>
                <a:latin typeface="微软雅黑"/>
                <a:ea typeface="微软雅黑"/>
                <a:cs typeface="思源宋体 SemiBold" panose="02020600000000000000" charset="-122"/>
                <a:sym typeface="微软雅黑"/>
              </a:rPr>
              <a:t>PART TWO</a:t>
            </a:r>
          </a:p>
        </p:txBody>
      </p:sp>
      <p:grpSp>
        <p:nvGrpSpPr>
          <p:cNvPr id="29" name="组合 28"/>
          <p:cNvGrpSpPr/>
          <p:nvPr/>
        </p:nvGrpSpPr>
        <p:grpSpPr>
          <a:xfrm>
            <a:off x="8155306" y="1913892"/>
            <a:ext cx="492125" cy="492125"/>
            <a:chOff x="16067" y="3264"/>
            <a:chExt cx="878" cy="878"/>
          </a:xfrm>
        </p:grpSpPr>
        <p:sp>
          <p:nvSpPr>
            <p:cNvPr id="27" name="图形"/>
            <p:cNvSpPr/>
            <p:nvPr>
              <p:custDataLst>
                <p:tags r:id="rId2"/>
              </p:custDataLst>
            </p:nvPr>
          </p:nvSpPr>
          <p:spPr>
            <a:xfrm rot="10800000">
              <a:off x="16067" y="3264"/>
              <a:ext cx="878" cy="878"/>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5D4B49"/>
                </a:solidFill>
                <a:effectLst/>
                <a:uLnTx/>
                <a:uFillTx/>
                <a:latin typeface="微软雅黑"/>
                <a:ea typeface="微软雅黑"/>
                <a:cs typeface="+mn-ea"/>
                <a:sym typeface="微软雅黑"/>
              </a:endParaRPr>
            </a:p>
          </p:txBody>
        </p:sp>
        <p:sp>
          <p:nvSpPr>
            <p:cNvPr id="28" name="图形"/>
            <p:cNvSpPr/>
            <p:nvPr>
              <p:custDataLst>
                <p:tags r:id="rId3"/>
              </p:custDataLst>
            </p:nvPr>
          </p:nvSpPr>
          <p:spPr>
            <a:xfrm rot="5400000">
              <a:off x="16321" y="3571"/>
              <a:ext cx="459" cy="28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latin typeface="微软雅黑"/>
                <a:ea typeface="微软雅黑"/>
                <a:cs typeface="思源黑体旧字形 Light" panose="020B0300000000000000" charset="-128"/>
                <a:sym typeface="微软雅黑"/>
              </a:endParaRPr>
            </a:p>
          </p:txBody>
        </p:sp>
      </p:grpSp>
    </p:spTree>
    <p:custDataLst>
      <p:tags r:id="rId1"/>
    </p:custDataLst>
  </p:cSld>
  <p:clrMapOvr>
    <a:masterClrMapping/>
  </p:clrMapOvr>
  <p:transition advTm="2000">
    <p:wheel spokes="2"/>
  </p:transition>
  <p:timing>
    <p:tnLst>
      <p:par>
        <p:cTn id="1" dur="indefinite" restart="never" fill="hold"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left)">
                                      <p:cBhvr>
                                        <p:cTn id="11" dur="500"/>
                                        <p:tgtEl>
                                          <p:spTgt spid="3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87"/>
                                        </p:tgtEl>
                                        <p:attrNameLst>
                                          <p:attrName>style.visibility</p:attrName>
                                        </p:attrNameLst>
                                      </p:cBhvr>
                                      <p:to>
                                        <p:strVal val="visible"/>
                                      </p:to>
                                    </p:set>
                                    <p:animEffect transition="in" filter="wipe(left)">
                                      <p:cBhvr>
                                        <p:cTn id="15" dur="500"/>
                                        <p:tgtEl>
                                          <p:spTgt spid="87"/>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wipe(left)">
                                      <p:cBhvr>
                                        <p:cTn id="19" dur="500"/>
                                        <p:tgtEl>
                                          <p:spTgt spid="4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89"/>
                                        </p:tgtEl>
                                        <p:attrNameLst>
                                          <p:attrName>style.visibility</p:attrName>
                                        </p:attrNameLst>
                                      </p:cBhvr>
                                      <p:to>
                                        <p:strVal val="visible"/>
                                      </p:to>
                                    </p:set>
                                    <p:animEffect transition="in" filter="wipe(left)">
                                      <p:cBhvr>
                                        <p:cTn id="23" dur="500"/>
                                        <p:tgtEl>
                                          <p:spTgt spid="89"/>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ipe(left)">
                                      <p:cBhvr>
                                        <p:cTn id="31" dur="500"/>
                                        <p:tgtEl>
                                          <p:spTgt spid="29"/>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wipe(left)">
                                      <p:cBhvr>
                                        <p:cTn id="35" dur="500"/>
                                        <p:tgtEl>
                                          <p:spTgt spid="18"/>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wipe(left)">
                                      <p:cBhvr>
                                        <p:cTn id="3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bldLvl="0" animBg="1"/>
      <p:bldP spid="87" grpId="1" animBg="1"/>
      <p:bldP spid="18" grpId="0"/>
      <p:bldP spid="18" grpId="1"/>
      <p:bldP spid="26" grpId="0" bldLvl="0" animBg="1"/>
      <p:bldP spid="26"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0" name="组合 79"/>
          <p:cNvGrpSpPr/>
          <p:nvPr>
            <p:custDataLst>
              <p:tags r:id="rId2"/>
            </p:custDataLst>
          </p:nvPr>
        </p:nvGrpSpPr>
        <p:grpSpPr>
          <a:xfrm>
            <a:off x="616585" y="1263651"/>
            <a:ext cx="10977880" cy="4682490"/>
            <a:chOff x="971" y="1990"/>
            <a:chExt cx="17288" cy="7374"/>
          </a:xfrm>
        </p:grpSpPr>
        <p:sp>
          <p:nvSpPr>
            <p:cNvPr id="2" name="文本框 22"/>
            <p:cNvSpPr txBox="1"/>
            <p:nvPr>
              <p:custDataLst>
                <p:tags r:id="rId3"/>
              </p:custDataLst>
            </p:nvPr>
          </p:nvSpPr>
          <p:spPr>
            <a:xfrm flipH="1">
              <a:off x="996" y="2917"/>
              <a:ext cx="8464" cy="1467"/>
            </a:xfrm>
            <a:prstGeom prst="rect">
              <a:avLst/>
            </a:prstGeom>
            <a:noFill/>
          </p:spPr>
          <p:txBody>
            <a:bodyPr wrap="square" lIns="0" tIns="0" rIns="0" bIns="0" rtlCol="0" anchor="t">
              <a:spAutoFit/>
            </a:bodyPr>
            <a:lstStyle>
              <a:defPPr>
                <a:defRPr lang="zh-CN"/>
              </a:defPPr>
              <a:lvl1pPr indent="0" algn="just">
                <a:lnSpc>
                  <a:spcPct val="130000"/>
                </a:lnSpc>
                <a:spcBef>
                  <a:spcPts val="0"/>
                </a:spcBef>
                <a:spcAft>
                  <a:spcPts val="0"/>
                </a:spcAft>
                <a:buNone/>
                <a:defRPr sz="1400">
                  <a:solidFill>
                    <a:schemeClr val="tx1">
                      <a:lumMod val="50000"/>
                      <a:lumOff val="50000"/>
                    </a:schemeClr>
                  </a:solidFill>
                  <a:latin typeface="思源黑体 CN Light" panose="020B0300000000000000" pitchFamily="34" charset="-122"/>
                  <a:ea typeface="思源黑体 CN Light" panose="020B0300000000000000" pitchFamily="34" charset="-122"/>
                  <a:cs typeface="思源黑体 CN Light" panose="020B0300000000000000" pitchFamily="34" charset="-122"/>
                </a:defRPr>
              </a:lvl1pPr>
            </a:lstStyle>
            <a:p>
              <a:pPr algn="just">
                <a:lnSpc>
                  <a:spcPct val="150000"/>
                </a:lnSpc>
                <a:defRPr/>
              </a:pPr>
              <a:r>
                <a:rPr lang="en-US" altLang="zh-CN" dirty="0">
                  <a:latin typeface="微软雅黑"/>
                  <a:ea typeface="微软雅黑"/>
                  <a:cs typeface="思源黑体旧字形 Light" panose="020B0300000000000000" charset="-128"/>
                  <a:sym typeface="微软雅黑"/>
                </a:rPr>
                <a:t>Click here to add content, content to match the title. Click here to add content, content to match the title. Click here to add content, content to match the title. </a:t>
              </a:r>
              <a:endParaRPr lang="zh-CN" altLang="en-US" dirty="0">
                <a:solidFill>
                  <a:schemeClr val="bg1">
                    <a:lumMod val="50000"/>
                  </a:schemeClr>
                </a:solidFill>
                <a:latin typeface="微软雅黑"/>
                <a:ea typeface="微软雅黑"/>
                <a:cs typeface="思源黑体旧字形 Light" panose="020B0300000000000000" charset="-128"/>
                <a:sym typeface="微软雅黑"/>
              </a:endParaRPr>
            </a:p>
          </p:txBody>
        </p:sp>
        <p:sp>
          <p:nvSpPr>
            <p:cNvPr id="4" name="Freeform 5"/>
            <p:cNvSpPr/>
            <p:nvPr>
              <p:custDataLst>
                <p:tags r:id="rId4"/>
              </p:custDataLst>
            </p:nvPr>
          </p:nvSpPr>
          <p:spPr>
            <a:xfrm rot="10800000" flipH="1" flipV="1">
              <a:off x="3560" y="5707"/>
              <a:ext cx="5898" cy="3657"/>
            </a:xfrm>
            <a:prstGeom prst="roundRect">
              <a:avLst>
                <a:gd name="adj" fmla="val 2470"/>
              </a:avLst>
            </a:prstGeom>
            <a:blipFill rotWithShape="1">
              <a:blip r:embed="rId40"/>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latin typeface="微软雅黑"/>
                <a:ea typeface="微软雅黑"/>
                <a:cs typeface="思源黑体 CN Light" panose="020B0300000000000000" pitchFamily="34" charset="-122"/>
                <a:sym typeface="微软雅黑"/>
              </a:endParaRPr>
            </a:p>
          </p:txBody>
        </p:sp>
        <p:sp>
          <p:nvSpPr>
            <p:cNvPr id="5" name="Freeform 5"/>
            <p:cNvSpPr/>
            <p:nvPr>
              <p:custDataLst>
                <p:tags r:id="rId5"/>
              </p:custDataLst>
            </p:nvPr>
          </p:nvSpPr>
          <p:spPr>
            <a:xfrm rot="10800000" flipH="1" flipV="1">
              <a:off x="12342" y="5707"/>
              <a:ext cx="5898" cy="3657"/>
            </a:xfrm>
            <a:prstGeom prst="roundRect">
              <a:avLst>
                <a:gd name="adj" fmla="val 2470"/>
              </a:avLst>
            </a:prstGeom>
            <a:blipFill rotWithShape="1">
              <a:blip r:embed="rId4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lvl="0" algn="ctr">
                <a:buClrTx/>
                <a:buSzTx/>
                <a:buFontTx/>
              </a:pPr>
              <a:endParaRPr lang="zh-CN" altLang="en-US">
                <a:latin typeface="微软雅黑"/>
                <a:ea typeface="微软雅黑"/>
                <a:cs typeface="思源黑体 CN Light" panose="020B0300000000000000" pitchFamily="34" charset="-122"/>
                <a:sym typeface="微软雅黑"/>
              </a:endParaRPr>
            </a:p>
          </p:txBody>
        </p:sp>
        <p:sp>
          <p:nvSpPr>
            <p:cNvPr id="6" name="任意多边形 5"/>
            <p:cNvSpPr/>
            <p:nvPr>
              <p:custDataLst>
                <p:tags r:id="rId6"/>
              </p:custDataLst>
            </p:nvPr>
          </p:nvSpPr>
          <p:spPr>
            <a:xfrm flipH="1">
              <a:off x="996" y="5707"/>
              <a:ext cx="5365" cy="365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65" h="4177">
                  <a:moveTo>
                    <a:pt x="2378" y="0"/>
                  </a:moveTo>
                  <a:lnTo>
                    <a:pt x="5262" y="0"/>
                  </a:lnTo>
                  <a:cubicBezTo>
                    <a:pt x="5319" y="0"/>
                    <a:pt x="5365" y="46"/>
                    <a:pt x="5365" y="103"/>
                  </a:cubicBezTo>
                  <a:lnTo>
                    <a:pt x="5365" y="4074"/>
                  </a:lnTo>
                  <a:cubicBezTo>
                    <a:pt x="5365" y="4131"/>
                    <a:pt x="5319" y="4177"/>
                    <a:pt x="5262" y="4177"/>
                  </a:cubicBezTo>
                  <a:lnTo>
                    <a:pt x="5" y="4177"/>
                  </a:lnTo>
                  <a:lnTo>
                    <a:pt x="3" y="4139"/>
                  </a:lnTo>
                  <a:cubicBezTo>
                    <a:pt x="1" y="4082"/>
                    <a:pt x="0" y="4024"/>
                    <a:pt x="0" y="3966"/>
                  </a:cubicBezTo>
                  <a:cubicBezTo>
                    <a:pt x="0" y="2259"/>
                    <a:pt x="951" y="775"/>
                    <a:pt x="2352" y="14"/>
                  </a:cubicBezTo>
                  <a:lnTo>
                    <a:pt x="237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sp>
          <p:nvSpPr>
            <p:cNvPr id="7" name="文本框 22"/>
            <p:cNvSpPr txBox="1"/>
            <p:nvPr>
              <p:custDataLst>
                <p:tags r:id="rId7"/>
              </p:custDataLst>
            </p:nvPr>
          </p:nvSpPr>
          <p:spPr>
            <a:xfrm flipH="1">
              <a:off x="1403" y="7617"/>
              <a:ext cx="4092" cy="1280"/>
            </a:xfrm>
            <a:prstGeom prst="rect">
              <a:avLst/>
            </a:prstGeom>
            <a:noFill/>
          </p:spPr>
          <p:txBody>
            <a:bodyPr wrap="square" lIns="0" tIns="0" rIns="0" bIns="0" rtlCol="0" anchor="t">
              <a:spAutoFit/>
            </a:bodyPr>
            <a:lstStyle/>
            <a:p>
              <a:pPr lvl="0" algn="just">
                <a:lnSpc>
                  <a:spcPct val="130000"/>
                </a:lnSpc>
                <a:spcBef>
                  <a:spcPts val="0"/>
                </a:spcBef>
                <a:spcAft>
                  <a:spcPts val="0"/>
                </a:spcAft>
                <a:buClrTx/>
                <a:buSzTx/>
                <a:buFontTx/>
              </a:pPr>
              <a:r>
                <a:rPr lang="en-US" altLang="zh-CN" sz="1400" dirty="0">
                  <a:solidFill>
                    <a:schemeClr val="bg1"/>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400" dirty="0">
                <a:solidFill>
                  <a:schemeClr val="bg1"/>
                </a:solidFill>
                <a:latin typeface="微软雅黑"/>
                <a:ea typeface="微软雅黑"/>
                <a:cs typeface="思源黑体旧字形 Light" panose="020B0300000000000000" charset="-128"/>
                <a:sym typeface="微软雅黑"/>
              </a:endParaRPr>
            </a:p>
          </p:txBody>
        </p:sp>
        <p:sp>
          <p:nvSpPr>
            <p:cNvPr id="8" name="文本框 7"/>
            <p:cNvSpPr txBox="1"/>
            <p:nvPr>
              <p:custDataLst>
                <p:tags r:id="rId8"/>
              </p:custDataLst>
            </p:nvPr>
          </p:nvSpPr>
          <p:spPr>
            <a:xfrm>
              <a:off x="1403" y="6785"/>
              <a:ext cx="4092" cy="823"/>
            </a:xfrm>
            <a:prstGeom prst="rect">
              <a:avLst/>
            </a:prstGeom>
            <a:noFill/>
            <a:ln>
              <a:noFill/>
            </a:ln>
            <a:effectLst/>
          </p:spPr>
          <p:txBody>
            <a:bodyPr vert="horz" wrap="square" lIns="0" tIns="45720" rIns="0" bIns="36195" numCol="1" spcCol="0" rtlCol="0" fromWordArt="0" anchor="t" anchorCtr="0" forceAA="0" compatLnSpc="0">
              <a:spAutoFit/>
            </a:bodyPr>
            <a:lstStyle/>
            <a:p>
              <a:pPr lvl="0" algn="l">
                <a:buClrTx/>
                <a:buSzTx/>
                <a:buFontTx/>
              </a:pPr>
              <a:r>
                <a:rPr lang="en-US" altLang="zh-CN" sz="2000" dirty="0">
                  <a:ln w="6350">
                    <a:noFill/>
                  </a:ln>
                  <a:solidFill>
                    <a:schemeClr val="bg1"/>
                  </a:solidFill>
                  <a:effectLst/>
                  <a:latin typeface="微软雅黑"/>
                  <a:ea typeface="微软雅黑"/>
                  <a:cs typeface="包图粗黑体" panose="02000800000000000000" charset="-122"/>
                  <a:sym typeface="微软雅黑"/>
                </a:rPr>
                <a:t>Add title text</a:t>
              </a:r>
              <a:endParaRPr lang="zh-CN" altLang="en-US" sz="2000" dirty="0">
                <a:ln w="6350">
                  <a:noFill/>
                </a:ln>
                <a:solidFill>
                  <a:schemeClr val="bg1"/>
                </a:solidFill>
                <a:effectLst/>
                <a:latin typeface="微软雅黑"/>
                <a:ea typeface="微软雅黑"/>
                <a:cs typeface="包图粗黑体" panose="02000800000000000000" charset="-122"/>
                <a:sym typeface="微软雅黑"/>
              </a:endParaRPr>
            </a:p>
          </p:txBody>
        </p:sp>
        <p:sp>
          <p:nvSpPr>
            <p:cNvPr id="9" name="任意多边形 8"/>
            <p:cNvSpPr/>
            <p:nvPr>
              <p:custDataLst>
                <p:tags r:id="rId9"/>
              </p:custDataLst>
            </p:nvPr>
          </p:nvSpPr>
          <p:spPr>
            <a:xfrm flipH="1">
              <a:off x="9790" y="5707"/>
              <a:ext cx="5365" cy="3657"/>
            </a:xfrm>
            <a:custGeom>
              <a:avLst/>
              <a:gdLst>
                <a:gd name="idx" fmla="cos wd2 2700000"/>
                <a:gd name="idy" fmla="sin hd2 2700000"/>
                <a:gd name="il" fmla="+- hc 0 idx"/>
                <a:gd name="ir" fmla="+- hc idx 0"/>
                <a:gd name="it" fmla="+- vc 0 idy"/>
                <a:gd name="ib" fmla="+- vc idy 0"/>
              </a:gdLst>
              <a:ahLst/>
              <a:cxnLst>
                <a:cxn ang="3">
                  <a:pos x="hc" y="t"/>
                </a:cxn>
                <a:cxn ang="3">
                  <a:pos x="il" y="it"/>
                </a:cxn>
                <a:cxn ang="cd2">
                  <a:pos x="l" y="vc"/>
                </a:cxn>
                <a:cxn ang="cd4">
                  <a:pos x="il" y="ib"/>
                </a:cxn>
                <a:cxn ang="cd4">
                  <a:pos x="hc" y="b"/>
                </a:cxn>
                <a:cxn ang="cd4">
                  <a:pos x="ir" y="ib"/>
                </a:cxn>
                <a:cxn ang="0">
                  <a:pos x="r" y="vc"/>
                </a:cxn>
                <a:cxn ang="3">
                  <a:pos x="ir" y="it"/>
                </a:cxn>
              </a:cxnLst>
              <a:rect l="l" t="t" r="r" b="b"/>
              <a:pathLst>
                <a:path w="5365" h="4177">
                  <a:moveTo>
                    <a:pt x="2378" y="0"/>
                  </a:moveTo>
                  <a:lnTo>
                    <a:pt x="5262" y="0"/>
                  </a:lnTo>
                  <a:cubicBezTo>
                    <a:pt x="5319" y="0"/>
                    <a:pt x="5365" y="46"/>
                    <a:pt x="5365" y="103"/>
                  </a:cubicBezTo>
                  <a:lnTo>
                    <a:pt x="5365" y="4074"/>
                  </a:lnTo>
                  <a:cubicBezTo>
                    <a:pt x="5365" y="4131"/>
                    <a:pt x="5319" y="4177"/>
                    <a:pt x="5262" y="4177"/>
                  </a:cubicBezTo>
                  <a:lnTo>
                    <a:pt x="5" y="4177"/>
                  </a:lnTo>
                  <a:lnTo>
                    <a:pt x="3" y="4139"/>
                  </a:lnTo>
                  <a:cubicBezTo>
                    <a:pt x="1" y="4082"/>
                    <a:pt x="0" y="4024"/>
                    <a:pt x="0" y="3966"/>
                  </a:cubicBezTo>
                  <a:cubicBezTo>
                    <a:pt x="0" y="2259"/>
                    <a:pt x="951" y="775"/>
                    <a:pt x="2352" y="14"/>
                  </a:cubicBezTo>
                  <a:lnTo>
                    <a:pt x="2378"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latin typeface="微软雅黑"/>
                <a:ea typeface="微软雅黑"/>
                <a:cs typeface="思源黑体旧字形 Light" panose="020B0300000000000000" charset="-128"/>
                <a:sym typeface="微软雅黑"/>
              </a:endParaRPr>
            </a:p>
          </p:txBody>
        </p:sp>
        <p:sp>
          <p:nvSpPr>
            <p:cNvPr id="10" name="文本框 22"/>
            <p:cNvSpPr txBox="1"/>
            <p:nvPr>
              <p:custDataLst>
                <p:tags r:id="rId10"/>
              </p:custDataLst>
            </p:nvPr>
          </p:nvSpPr>
          <p:spPr>
            <a:xfrm flipH="1">
              <a:off x="10197" y="7603"/>
              <a:ext cx="4092" cy="1280"/>
            </a:xfrm>
            <a:prstGeom prst="rect">
              <a:avLst/>
            </a:prstGeom>
            <a:noFill/>
          </p:spPr>
          <p:txBody>
            <a:bodyPr wrap="square" lIns="0" tIns="0" rIns="0" bIns="0" rtlCol="0" anchor="t">
              <a:spAutoFit/>
            </a:bodyPr>
            <a:lstStyle/>
            <a:p>
              <a:pPr lvl="0" algn="just">
                <a:lnSpc>
                  <a:spcPct val="130000"/>
                </a:lnSpc>
                <a:spcBef>
                  <a:spcPts val="0"/>
                </a:spcBef>
                <a:spcAft>
                  <a:spcPts val="0"/>
                </a:spcAft>
                <a:buClrTx/>
                <a:buSzTx/>
                <a:buFontTx/>
              </a:pPr>
              <a:r>
                <a:rPr lang="en-US" altLang="zh-CN" sz="1400" dirty="0">
                  <a:solidFill>
                    <a:schemeClr val="bg1"/>
                  </a:solidFill>
                  <a:latin typeface="微软雅黑"/>
                  <a:ea typeface="微软雅黑"/>
                  <a:cs typeface="思源黑体旧字形 Light" panose="020B0300000000000000" charset="-128"/>
                  <a:sym typeface="微软雅黑"/>
                </a:rPr>
                <a:t>Click here to add text content, such as keywords, some brief introductions, etc.</a:t>
              </a:r>
              <a:endParaRPr lang="zh-CN" altLang="en-US" sz="1400" dirty="0">
                <a:solidFill>
                  <a:schemeClr val="bg1"/>
                </a:solidFill>
                <a:latin typeface="微软雅黑"/>
                <a:ea typeface="微软雅黑"/>
                <a:cs typeface="思源黑体旧字形 Light" panose="020B0300000000000000" charset="-128"/>
                <a:sym typeface="微软雅黑"/>
              </a:endParaRPr>
            </a:p>
          </p:txBody>
        </p:sp>
        <p:sp>
          <p:nvSpPr>
            <p:cNvPr id="11" name="文本框 10"/>
            <p:cNvSpPr txBox="1"/>
            <p:nvPr>
              <p:custDataLst>
                <p:tags r:id="rId11"/>
              </p:custDataLst>
            </p:nvPr>
          </p:nvSpPr>
          <p:spPr>
            <a:xfrm>
              <a:off x="10197" y="6771"/>
              <a:ext cx="4092" cy="823"/>
            </a:xfrm>
            <a:prstGeom prst="rect">
              <a:avLst/>
            </a:prstGeom>
            <a:noFill/>
            <a:ln>
              <a:noFill/>
            </a:ln>
            <a:effectLst/>
          </p:spPr>
          <p:txBody>
            <a:bodyPr vert="horz" wrap="square" lIns="0" tIns="45720" rIns="0" bIns="36195" numCol="1" spcCol="0" rtlCol="0" fromWordArt="0" anchor="t" anchorCtr="0" forceAA="0" compatLnSpc="0">
              <a:spAutoFit/>
            </a:bodyPr>
            <a:lstStyle/>
            <a:p>
              <a:pPr lvl="0" algn="l">
                <a:buClrTx/>
                <a:buSzTx/>
                <a:buFontTx/>
              </a:pPr>
              <a:r>
                <a:rPr lang="en-US" altLang="zh-CN" sz="2000" dirty="0">
                  <a:ln w="6350">
                    <a:noFill/>
                  </a:ln>
                  <a:solidFill>
                    <a:schemeClr val="bg1"/>
                  </a:solidFill>
                  <a:effectLst/>
                  <a:latin typeface="微软雅黑"/>
                  <a:ea typeface="微软雅黑"/>
                  <a:cs typeface="包图粗黑体" panose="02000800000000000000" charset="-122"/>
                  <a:sym typeface="微软雅黑"/>
                </a:rPr>
                <a:t>Add title text</a:t>
              </a:r>
              <a:endParaRPr lang="zh-CN" altLang="en-US" sz="2000" dirty="0">
                <a:ln w="6350">
                  <a:noFill/>
                </a:ln>
                <a:solidFill>
                  <a:schemeClr val="bg1"/>
                </a:solidFill>
                <a:effectLst/>
                <a:latin typeface="微软雅黑"/>
                <a:ea typeface="微软雅黑"/>
                <a:cs typeface="包图粗黑体" panose="02000800000000000000" charset="-122"/>
                <a:sym typeface="微软雅黑"/>
              </a:endParaRPr>
            </a:p>
          </p:txBody>
        </p:sp>
        <p:sp>
          <p:nvSpPr>
            <p:cNvPr id="12" name="文本框 11"/>
            <p:cNvSpPr txBox="1"/>
            <p:nvPr>
              <p:custDataLst>
                <p:tags r:id="rId12"/>
              </p:custDataLst>
            </p:nvPr>
          </p:nvSpPr>
          <p:spPr>
            <a:xfrm>
              <a:off x="10761" y="2821"/>
              <a:ext cx="3486" cy="624"/>
            </a:xfrm>
            <a:prstGeom prst="roundRect">
              <a:avLst/>
            </a:prstGeom>
            <a:solidFill>
              <a:schemeClr val="accent2"/>
            </a:solidFill>
          </p:spPr>
          <p:txBody>
            <a:bodyPr vert="horz" wrap="square" lIns="0" tIns="0" rIns="0" bIns="0" numCol="1" spcCol="0" rtlCol="0" fromWordArt="0" anchor="ctr" anchorCtr="0" forceAA="0" compatLnSpc="0">
              <a:noAutofit/>
            </a:bodyPr>
            <a:lstStyle/>
            <a:p>
              <a:pPr lvl="0" algn="ctr">
                <a:buClrTx/>
                <a:buSzTx/>
                <a:buFontTx/>
              </a:pPr>
              <a:r>
                <a:rPr lang="en-US" altLang="zh-CN" sz="2000" dirty="0">
                  <a:solidFill>
                    <a:schemeClr val="bg1"/>
                  </a:solidFill>
                  <a:latin typeface="微软雅黑"/>
                  <a:ea typeface="微软雅黑"/>
                  <a:cs typeface="包图粗黑体" panose="02000800000000000000" charset="-122"/>
                  <a:sym typeface="微软雅黑"/>
                </a:rPr>
                <a:t>Add Subtitle</a:t>
              </a:r>
            </a:p>
          </p:txBody>
        </p:sp>
        <p:sp>
          <p:nvSpPr>
            <p:cNvPr id="13" name="文本框 12"/>
            <p:cNvSpPr txBox="1"/>
            <p:nvPr>
              <p:custDataLst>
                <p:tags r:id="rId13"/>
              </p:custDataLst>
            </p:nvPr>
          </p:nvSpPr>
          <p:spPr>
            <a:xfrm>
              <a:off x="14773" y="2821"/>
              <a:ext cx="3486" cy="624"/>
            </a:xfrm>
            <a:prstGeom prst="roundRect">
              <a:avLst/>
            </a:prstGeom>
            <a:solidFill>
              <a:schemeClr val="accent1"/>
            </a:solidFill>
          </p:spPr>
          <p:txBody>
            <a:bodyPr vert="horz" wrap="square" lIns="0" tIns="0" rIns="0" bIns="0" numCol="1" spcCol="0" rtlCol="0" fromWordArt="0" anchor="ctr" anchorCtr="0" forceAA="0" compatLnSpc="0">
              <a:noAutofit/>
            </a:bodyPr>
            <a:lstStyle/>
            <a:p>
              <a:pPr lvl="0" algn="ctr">
                <a:buClrTx/>
                <a:buSzTx/>
                <a:buFontTx/>
              </a:pPr>
              <a:r>
                <a:rPr lang="en-US" altLang="zh-CN" sz="2000" dirty="0">
                  <a:solidFill>
                    <a:schemeClr val="bg1"/>
                  </a:solidFill>
                  <a:latin typeface="微软雅黑"/>
                  <a:ea typeface="微软雅黑"/>
                  <a:cs typeface="包图粗黑体" panose="02000800000000000000" charset="-122"/>
                  <a:sym typeface="微软雅黑"/>
                </a:rPr>
                <a:t>Add Subtitle</a:t>
              </a:r>
            </a:p>
          </p:txBody>
        </p:sp>
        <p:sp>
          <p:nvSpPr>
            <p:cNvPr id="14" name="文本框 13"/>
            <p:cNvSpPr txBox="1"/>
            <p:nvPr>
              <p:custDataLst>
                <p:tags r:id="rId14"/>
              </p:custDataLst>
            </p:nvPr>
          </p:nvSpPr>
          <p:spPr>
            <a:xfrm>
              <a:off x="10761" y="3672"/>
              <a:ext cx="3486" cy="624"/>
            </a:xfrm>
            <a:prstGeom prst="roundRect">
              <a:avLst/>
            </a:prstGeom>
            <a:solidFill>
              <a:schemeClr val="accent1"/>
            </a:solidFill>
          </p:spPr>
          <p:txBody>
            <a:bodyPr vert="horz" wrap="square" lIns="0" tIns="0" rIns="0" bIns="0" numCol="1" spcCol="0" rtlCol="0" fromWordArt="0" anchor="ctr" anchorCtr="0" forceAA="0" compatLnSpc="0">
              <a:noAutofit/>
            </a:bodyPr>
            <a:lstStyle/>
            <a:p>
              <a:pPr lvl="0" algn="ctr">
                <a:buClrTx/>
                <a:buSzTx/>
                <a:buFontTx/>
              </a:pPr>
              <a:r>
                <a:rPr lang="en-US" altLang="zh-CN" sz="2000" dirty="0">
                  <a:solidFill>
                    <a:schemeClr val="bg1"/>
                  </a:solidFill>
                  <a:latin typeface="微软雅黑"/>
                  <a:ea typeface="微软雅黑"/>
                  <a:cs typeface="包图粗黑体" panose="02000800000000000000" charset="-122"/>
                  <a:sym typeface="微软雅黑"/>
                </a:rPr>
                <a:t>Add Subtitle</a:t>
              </a:r>
            </a:p>
          </p:txBody>
        </p:sp>
        <p:sp>
          <p:nvSpPr>
            <p:cNvPr id="15" name="文本框 14"/>
            <p:cNvSpPr txBox="1"/>
            <p:nvPr>
              <p:custDataLst>
                <p:tags r:id="rId15"/>
              </p:custDataLst>
            </p:nvPr>
          </p:nvSpPr>
          <p:spPr>
            <a:xfrm>
              <a:off x="14773" y="3672"/>
              <a:ext cx="3486" cy="624"/>
            </a:xfrm>
            <a:prstGeom prst="roundRect">
              <a:avLst/>
            </a:prstGeom>
            <a:solidFill>
              <a:schemeClr val="accent2"/>
            </a:solidFill>
          </p:spPr>
          <p:txBody>
            <a:bodyPr vert="horz" wrap="square" lIns="0" tIns="0" rIns="0" bIns="0" numCol="1" spcCol="0" rtlCol="0" fromWordArt="0" anchor="ctr" anchorCtr="0" forceAA="0" compatLnSpc="0">
              <a:noAutofit/>
            </a:bodyPr>
            <a:lstStyle/>
            <a:p>
              <a:pPr lvl="0" algn="ctr">
                <a:buClrTx/>
                <a:buSzTx/>
                <a:buFontTx/>
              </a:pPr>
              <a:r>
                <a:rPr lang="en-US" altLang="zh-CN" sz="2000" dirty="0">
                  <a:solidFill>
                    <a:schemeClr val="bg1"/>
                  </a:solidFill>
                  <a:latin typeface="微软雅黑"/>
                  <a:ea typeface="微软雅黑"/>
                  <a:cs typeface="包图粗黑体" panose="02000800000000000000" charset="-122"/>
                  <a:sym typeface="微软雅黑"/>
                </a:rPr>
                <a:t>Add Subtitle</a:t>
              </a:r>
            </a:p>
          </p:txBody>
        </p:sp>
        <p:sp>
          <p:nvSpPr>
            <p:cNvPr id="16" name="文本框 15"/>
            <p:cNvSpPr txBox="1"/>
            <p:nvPr>
              <p:custDataLst>
                <p:tags r:id="rId16"/>
              </p:custDataLst>
            </p:nvPr>
          </p:nvSpPr>
          <p:spPr>
            <a:xfrm>
              <a:off x="9777" y="5275"/>
              <a:ext cx="985" cy="985"/>
            </a:xfrm>
            <a:prstGeom prst="ellipse">
              <a:avLst/>
            </a:prstGeom>
            <a:solidFill>
              <a:schemeClr val="accent1"/>
            </a:solidFill>
          </p:spPr>
          <p:txBody>
            <a:bodyPr vert="horz"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1400">
                  <a:solidFill>
                    <a:schemeClr val="bg1"/>
                  </a:solidFill>
                  <a:effectLst/>
                  <a:latin typeface="微软雅黑"/>
                  <a:ea typeface="微软雅黑"/>
                  <a:cs typeface="包图粗黑体" panose="02000800000000000000" charset="-122"/>
                  <a:sym typeface="微软雅黑"/>
                </a:rPr>
                <a:t>0</a:t>
              </a:r>
              <a:r>
                <a:rPr lang="en-US" altLang="zh-CN" sz="1400">
                  <a:solidFill>
                    <a:schemeClr val="bg1"/>
                  </a:solidFill>
                  <a:effectLst/>
                  <a:latin typeface="微软雅黑"/>
                  <a:ea typeface="微软雅黑"/>
                  <a:cs typeface="包图粗黑体" panose="02000800000000000000" charset="-122"/>
                  <a:sym typeface="微软雅黑"/>
                </a:rPr>
                <a:t>2</a:t>
              </a:r>
            </a:p>
          </p:txBody>
        </p:sp>
        <p:sp>
          <p:nvSpPr>
            <p:cNvPr id="17" name="文本框 16"/>
            <p:cNvSpPr txBox="1"/>
            <p:nvPr>
              <p:custDataLst>
                <p:tags r:id="rId17"/>
              </p:custDataLst>
            </p:nvPr>
          </p:nvSpPr>
          <p:spPr>
            <a:xfrm>
              <a:off x="992" y="5275"/>
              <a:ext cx="985" cy="985"/>
            </a:xfrm>
            <a:prstGeom prst="ellipse">
              <a:avLst/>
            </a:prstGeom>
            <a:solidFill>
              <a:schemeClr val="accent2"/>
            </a:solidFill>
          </p:spPr>
          <p:txBody>
            <a:bodyPr vert="horz" wrap="square" lIns="0" tIns="0" rIns="0" bIns="0" rtlCol="0"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ctr">
                <a:buClrTx/>
                <a:buSzTx/>
                <a:buFontTx/>
              </a:pPr>
              <a:r>
                <a:rPr lang="zh-CN" altLang="en-US" sz="1400">
                  <a:solidFill>
                    <a:schemeClr val="bg1"/>
                  </a:solidFill>
                  <a:effectLst/>
                  <a:latin typeface="微软雅黑"/>
                  <a:ea typeface="微软雅黑"/>
                  <a:cs typeface="包图粗黑体" panose="02000800000000000000" charset="-122"/>
                  <a:sym typeface="微软雅黑"/>
                </a:rPr>
                <a:t>01</a:t>
              </a:r>
            </a:p>
          </p:txBody>
        </p:sp>
        <p:grpSp>
          <p:nvGrpSpPr>
            <p:cNvPr id="18" name="组合 17"/>
            <p:cNvGrpSpPr/>
            <p:nvPr userDrawn="1">
              <p:custDataLst>
                <p:tags r:id="rId18"/>
              </p:custDataLst>
            </p:nvPr>
          </p:nvGrpSpPr>
          <p:grpSpPr>
            <a:xfrm rot="16200000">
              <a:off x="7740" y="4655"/>
              <a:ext cx="669" cy="1835"/>
              <a:chOff x="5868" y="-3942"/>
              <a:chExt cx="1464" cy="4010"/>
            </a:xfrm>
            <a:gradFill>
              <a:gsLst>
                <a:gs pos="10000">
                  <a:schemeClr val="accent1"/>
                </a:gs>
                <a:gs pos="100000">
                  <a:schemeClr val="accent2"/>
                </a:gs>
              </a:gsLst>
              <a:lin ang="2700000" scaled="0"/>
            </a:gradFill>
          </p:grpSpPr>
          <p:grpSp>
            <p:nvGrpSpPr>
              <p:cNvPr id="19" name="组合 18"/>
              <p:cNvGrpSpPr/>
              <p:nvPr/>
            </p:nvGrpSpPr>
            <p:grpSpPr>
              <a:xfrm>
                <a:off x="5868" y="-3942"/>
                <a:ext cx="226" cy="4011"/>
                <a:chOff x="5868" y="-3942"/>
                <a:chExt cx="226" cy="4011"/>
              </a:xfrm>
              <a:grpFill/>
            </p:grpSpPr>
            <p:sp>
              <p:nvSpPr>
                <p:cNvPr id="20" name="椭圆 19"/>
                <p:cNvSpPr/>
                <p:nvPr>
                  <p:custDataLst>
                    <p:tags r:id="rId33"/>
                  </p:custDataLst>
                </p:nvPr>
              </p:nvSpPr>
              <p:spPr>
                <a:xfrm>
                  <a:off x="5868" y="-3942"/>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1" name="椭圆 20"/>
                <p:cNvSpPr/>
                <p:nvPr>
                  <p:custDataLst>
                    <p:tags r:id="rId34"/>
                  </p:custDataLst>
                </p:nvPr>
              </p:nvSpPr>
              <p:spPr>
                <a:xfrm>
                  <a:off x="5868" y="-3185"/>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2" name="椭圆 21"/>
                <p:cNvSpPr/>
                <p:nvPr>
                  <p:custDataLst>
                    <p:tags r:id="rId35"/>
                  </p:custDataLst>
                </p:nvPr>
              </p:nvSpPr>
              <p:spPr>
                <a:xfrm>
                  <a:off x="5868" y="-2428"/>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3" name="椭圆 22"/>
                <p:cNvSpPr/>
                <p:nvPr>
                  <p:custDataLst>
                    <p:tags r:id="rId36"/>
                  </p:custDataLst>
                </p:nvPr>
              </p:nvSpPr>
              <p:spPr>
                <a:xfrm>
                  <a:off x="5868" y="-1671"/>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4" name="椭圆 23"/>
                <p:cNvSpPr/>
                <p:nvPr>
                  <p:custDataLst>
                    <p:tags r:id="rId37"/>
                  </p:custDataLst>
                </p:nvPr>
              </p:nvSpPr>
              <p:spPr>
                <a:xfrm>
                  <a:off x="5868" y="-914"/>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25" name="椭圆 24"/>
                <p:cNvSpPr/>
                <p:nvPr>
                  <p:custDataLst>
                    <p:tags r:id="rId38"/>
                  </p:custDataLst>
                </p:nvPr>
              </p:nvSpPr>
              <p:spPr>
                <a:xfrm>
                  <a:off x="5868" y="-157"/>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grpSp>
          <p:grpSp>
            <p:nvGrpSpPr>
              <p:cNvPr id="28" name="组合 27"/>
              <p:cNvGrpSpPr/>
              <p:nvPr/>
            </p:nvGrpSpPr>
            <p:grpSpPr>
              <a:xfrm>
                <a:off x="6487" y="-3942"/>
                <a:ext cx="226" cy="4011"/>
                <a:chOff x="5868" y="-3942"/>
                <a:chExt cx="226" cy="4011"/>
              </a:xfrm>
              <a:grpFill/>
            </p:grpSpPr>
            <p:sp>
              <p:nvSpPr>
                <p:cNvPr id="29" name="椭圆 28"/>
                <p:cNvSpPr/>
                <p:nvPr>
                  <p:custDataLst>
                    <p:tags r:id="rId27"/>
                  </p:custDataLst>
                </p:nvPr>
              </p:nvSpPr>
              <p:spPr>
                <a:xfrm>
                  <a:off x="5868" y="-3942"/>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35" name="椭圆 34"/>
                <p:cNvSpPr/>
                <p:nvPr>
                  <p:custDataLst>
                    <p:tags r:id="rId28"/>
                  </p:custDataLst>
                </p:nvPr>
              </p:nvSpPr>
              <p:spPr>
                <a:xfrm>
                  <a:off x="5868" y="-3185"/>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43" name="椭圆 42"/>
                <p:cNvSpPr/>
                <p:nvPr>
                  <p:custDataLst>
                    <p:tags r:id="rId29"/>
                  </p:custDataLst>
                </p:nvPr>
              </p:nvSpPr>
              <p:spPr>
                <a:xfrm>
                  <a:off x="5868" y="-2428"/>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45" name="椭圆 44"/>
                <p:cNvSpPr/>
                <p:nvPr>
                  <p:custDataLst>
                    <p:tags r:id="rId30"/>
                  </p:custDataLst>
                </p:nvPr>
              </p:nvSpPr>
              <p:spPr>
                <a:xfrm>
                  <a:off x="5868" y="-1671"/>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46" name="椭圆 45"/>
                <p:cNvSpPr/>
                <p:nvPr>
                  <p:custDataLst>
                    <p:tags r:id="rId31"/>
                  </p:custDataLst>
                </p:nvPr>
              </p:nvSpPr>
              <p:spPr>
                <a:xfrm>
                  <a:off x="5868" y="-914"/>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47" name="椭圆 46"/>
                <p:cNvSpPr/>
                <p:nvPr>
                  <p:custDataLst>
                    <p:tags r:id="rId32"/>
                  </p:custDataLst>
                </p:nvPr>
              </p:nvSpPr>
              <p:spPr>
                <a:xfrm>
                  <a:off x="5868" y="-157"/>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grpSp>
          <p:grpSp>
            <p:nvGrpSpPr>
              <p:cNvPr id="48" name="组合 47"/>
              <p:cNvGrpSpPr/>
              <p:nvPr/>
            </p:nvGrpSpPr>
            <p:grpSpPr>
              <a:xfrm>
                <a:off x="7106" y="-3942"/>
                <a:ext cx="226" cy="4011"/>
                <a:chOff x="5868" y="-3942"/>
                <a:chExt cx="226" cy="4011"/>
              </a:xfrm>
              <a:grpFill/>
            </p:grpSpPr>
            <p:sp>
              <p:nvSpPr>
                <p:cNvPr id="49" name="椭圆 48"/>
                <p:cNvSpPr/>
                <p:nvPr>
                  <p:custDataLst>
                    <p:tags r:id="rId21"/>
                  </p:custDataLst>
                </p:nvPr>
              </p:nvSpPr>
              <p:spPr>
                <a:xfrm>
                  <a:off x="5868" y="-3942"/>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0" name="椭圆 49"/>
                <p:cNvSpPr/>
                <p:nvPr>
                  <p:custDataLst>
                    <p:tags r:id="rId22"/>
                  </p:custDataLst>
                </p:nvPr>
              </p:nvSpPr>
              <p:spPr>
                <a:xfrm>
                  <a:off x="5868" y="-3185"/>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2" name="椭圆 51"/>
                <p:cNvSpPr/>
                <p:nvPr>
                  <p:custDataLst>
                    <p:tags r:id="rId23"/>
                  </p:custDataLst>
                </p:nvPr>
              </p:nvSpPr>
              <p:spPr>
                <a:xfrm>
                  <a:off x="5868" y="-2428"/>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5" name="椭圆 54"/>
                <p:cNvSpPr/>
                <p:nvPr>
                  <p:custDataLst>
                    <p:tags r:id="rId24"/>
                  </p:custDataLst>
                </p:nvPr>
              </p:nvSpPr>
              <p:spPr>
                <a:xfrm>
                  <a:off x="5868" y="-1671"/>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6" name="椭圆 55"/>
                <p:cNvSpPr/>
                <p:nvPr>
                  <p:custDataLst>
                    <p:tags r:id="rId25"/>
                  </p:custDataLst>
                </p:nvPr>
              </p:nvSpPr>
              <p:spPr>
                <a:xfrm>
                  <a:off x="5868" y="-914"/>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58" name="椭圆 57"/>
                <p:cNvSpPr/>
                <p:nvPr>
                  <p:custDataLst>
                    <p:tags r:id="rId26"/>
                  </p:custDataLst>
                </p:nvPr>
              </p:nvSpPr>
              <p:spPr>
                <a:xfrm>
                  <a:off x="5868" y="-157"/>
                  <a:ext cx="227" cy="22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grpSp>
        </p:grpSp>
        <p:sp>
          <p:nvSpPr>
            <p:cNvPr id="59" name="图形"/>
            <p:cNvSpPr/>
            <p:nvPr>
              <p:custDataLst>
                <p:tags r:id="rId19"/>
              </p:custDataLst>
            </p:nvPr>
          </p:nvSpPr>
          <p:spPr>
            <a:xfrm rot="16200000">
              <a:off x="4883" y="-1474"/>
              <a:ext cx="314" cy="8137"/>
            </a:xfrm>
            <a:prstGeom prst="roundRect">
              <a:avLst>
                <a:gd name="adj" fmla="val 50000"/>
              </a:avLst>
            </a:prstGeom>
            <a:gradFill>
              <a:gsLst>
                <a:gs pos="28000">
                  <a:schemeClr val="bg1">
                    <a:alpha val="0"/>
                  </a:schemeClr>
                </a:gs>
                <a:gs pos="100000">
                  <a:schemeClr val="accent1">
                    <a:lumMod val="20000"/>
                    <a:lumOff val="80000"/>
                  </a:schemeClr>
                </a:gs>
              </a:gsLst>
              <a:lin ang="16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cs typeface="思源黑体旧字形 Light" panose="020B0300000000000000" charset="-128"/>
                <a:sym typeface="微软雅黑"/>
              </a:endParaRPr>
            </a:p>
          </p:txBody>
        </p:sp>
        <p:sp>
          <p:nvSpPr>
            <p:cNvPr id="71" name="图形"/>
            <p:cNvSpPr txBox="1"/>
            <p:nvPr>
              <p:custDataLst>
                <p:tags r:id="rId20"/>
              </p:custDataLst>
            </p:nvPr>
          </p:nvSpPr>
          <p:spPr>
            <a:xfrm>
              <a:off x="971" y="1990"/>
              <a:ext cx="6348" cy="824"/>
            </a:xfrm>
            <a:prstGeom prst="rect">
              <a:avLst/>
            </a:prstGeom>
            <a:noFill/>
          </p:spPr>
          <p:txBody>
            <a:bodyPr wrap="square" rtlCol="0" anchor="t">
              <a:spAutoFit/>
            </a:bodyPr>
            <a:lstStyle/>
            <a:p>
              <a:r>
                <a:rPr lang="en-US" altLang="zh-CN" sz="2800" cap="all" dirty="0">
                  <a:solidFill>
                    <a:schemeClr val="tx1">
                      <a:lumMod val="75000"/>
                      <a:lumOff val="25000"/>
                    </a:schemeClr>
                  </a:solidFill>
                  <a:uFillTx/>
                  <a:latin typeface="微软雅黑"/>
                  <a:ea typeface="微软雅黑"/>
                  <a:cs typeface="包图粗黑体" panose="02000800000000000000" charset="-122"/>
                  <a:sym typeface="微软雅黑"/>
                </a:rPr>
                <a:t>Add title text</a:t>
              </a:r>
              <a:endParaRPr lang="zh-CN" altLang="en-US" sz="2800" cap="all" dirty="0">
                <a:solidFill>
                  <a:schemeClr val="tx1">
                    <a:lumMod val="75000"/>
                    <a:lumOff val="25000"/>
                  </a:schemeClr>
                </a:solidFill>
                <a:uFillTx/>
                <a:latin typeface="微软雅黑"/>
                <a:ea typeface="微软雅黑"/>
                <a:cs typeface="包图粗黑体" panose="02000800000000000000" charset="-122"/>
                <a:sym typeface="微软雅黑"/>
              </a:endParaRPr>
            </a:p>
          </p:txBody>
        </p:sp>
      </p:grpSp>
    </p:spTree>
    <p:custDataLst>
      <p:tags r:id="rId1"/>
    </p:custDataLst>
  </p:cSld>
  <p:clrMapOvr>
    <a:masterClrMapping/>
  </p:clrMapOvr>
  <p:transition advTm="2000">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afterEffect">
                                  <p:stCondLst>
                                    <p:cond delay="0"/>
                                  </p:stCondLst>
                                  <p:childTnLst>
                                    <p:set>
                                      <p:cBhvr>
                                        <p:cTn id="6" dur="500" fill="hold">
                                          <p:stCondLst>
                                            <p:cond delay="0"/>
                                          </p:stCondLst>
                                        </p:cTn>
                                        <p:tgtEl>
                                          <p:spTgt spid="80"/>
                                        </p:tgtEl>
                                        <p:attrNameLst>
                                          <p:attrName>style.visibility</p:attrName>
                                        </p:attrNameLst>
                                      </p:cBhvr>
                                      <p:to>
                                        <p:strVal val="visible"/>
                                      </p:to>
                                    </p:set>
                                    <p:animEffect transition="in" filter="plus(in)">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jA4MTdjNTgxNmFlYzk3ZWYxMjQyMTJhNmViNGIxMDYifQ=="/>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0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08.xml><?xml version="1.0" encoding="utf-8"?>
<p:tagLst xmlns:a="http://schemas.openxmlformats.org/drawingml/2006/main" xmlns:r="http://schemas.openxmlformats.org/officeDocument/2006/relationships" xmlns:p="http://schemas.openxmlformats.org/presentationml/2006/main">
  <p:tag name="KSO_WM_DIAGRAM_VIRTUALLY_FRAME" val="{&quot;height&quot;:355.9,&quot;left&quot;:43.6,&quot;top&quot;:102.25,&quot;width&quot;:879.75}"/>
</p:tagLst>
</file>

<file path=ppt/tags/tag10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1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5.9,&quot;left&quot;:43.6,&quot;top&quot;:102.25,&quot;width&quot;:879.75}"/>
</p:tagLst>
</file>

<file path=ppt/tags/tag101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5.9,&quot;left&quot;:43.6,&quot;top&quot;:102.25,&quot;width&quot;:879.75}"/>
</p:tagLst>
</file>

<file path=ppt/tags/tag101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5.9,&quot;left&quot;:43.6,&quot;top&quot;:102.25,&quot;width&quot;:879.75}"/>
</p:tagLst>
</file>

<file path=ppt/tags/tag101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5.9,&quot;left&quot;:43.6,&quot;top&quot;:102.25,&quot;width&quot;:879.75}"/>
</p:tagLst>
</file>

<file path=ppt/tags/tag101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5.9,&quot;left&quot;:43.6,&quot;top&quot;:102.25,&quot;width&quot;:879.75}"/>
</p:tagLst>
</file>

<file path=ppt/tags/tag101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5.9,&quot;left&quot;:43.6,&quot;top&quot;:102.25,&quot;width&quot;:879.75}"/>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5.9,&quot;left&quot;:43.6,&quot;top&quot;:102.25,&quot;width&quot;:879.75}"/>
</p:tagLst>
</file>

<file path=ppt/tags/tag102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5.9,&quot;left&quot;:43.6,&quot;top&quot;:102.25,&quot;width&quot;:879.75}"/>
</p:tagLst>
</file>

<file path=ppt/tags/tag10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0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0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5.xml><?xml version="1.0" encoding="utf-8"?>
<p:tagLst xmlns:a="http://schemas.openxmlformats.org/drawingml/2006/main" xmlns:r="http://schemas.openxmlformats.org/officeDocument/2006/relationships" xmlns:p="http://schemas.openxmlformats.org/presentationml/2006/main">
  <p:tag name="PA" val="v5.2.10"/>
  <p:tag name="KSO_WM_BEAUTIFY_FLAG" val=""/>
</p:tagLst>
</file>

<file path=ppt/tags/tag146.xml><?xml version="1.0" encoding="utf-8"?>
<p:tagLst xmlns:a="http://schemas.openxmlformats.org/drawingml/2006/main" xmlns:r="http://schemas.openxmlformats.org/officeDocument/2006/relationships" xmlns:p="http://schemas.openxmlformats.org/presentationml/2006/main">
  <p:tag name="PA" val="v5.2.10"/>
  <p:tag name="KSO_WM_BEAUTIFY_FLAG" val=""/>
</p:tagLst>
</file>

<file path=ppt/tags/tag1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48.xml><?xml version="1.0" encoding="utf-8"?>
<p:tagLst xmlns:a="http://schemas.openxmlformats.org/drawingml/2006/main" xmlns:r="http://schemas.openxmlformats.org/officeDocument/2006/relationships" xmlns:p="http://schemas.openxmlformats.org/presentationml/2006/main">
  <p:tag name="PA" val="v5.2.10"/>
  <p:tag name="KSO_WM_BEAUTIFY_FLAG" val=""/>
</p:tagLst>
</file>

<file path=ppt/tags/tag149.xml><?xml version="1.0" encoding="utf-8"?>
<p:tagLst xmlns:a="http://schemas.openxmlformats.org/drawingml/2006/main" xmlns:r="http://schemas.openxmlformats.org/officeDocument/2006/relationships" xmlns:p="http://schemas.openxmlformats.org/presentationml/2006/main">
  <p:tag name="PA" val="v5.2.10"/>
  <p:tag name="KSO_WM_BEAUTIFY_FLAG" val=""/>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1.xml><?xml version="1.0" encoding="utf-8"?>
<p:tagLst xmlns:a="http://schemas.openxmlformats.org/drawingml/2006/main" xmlns:r="http://schemas.openxmlformats.org/officeDocument/2006/relationships" xmlns:p="http://schemas.openxmlformats.org/presentationml/2006/main">
  <p:tag name="PA" val="v5.2.10"/>
  <p:tag name="KSO_WM_BEAUTIFY_FLAG" val=""/>
</p:tagLst>
</file>

<file path=ppt/tags/tag1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1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5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60.xml><?xml version="1.0" encoding="utf-8"?>
<p:tagLst xmlns:a="http://schemas.openxmlformats.org/drawingml/2006/main" xmlns:r="http://schemas.openxmlformats.org/officeDocument/2006/relationships" xmlns:p="http://schemas.openxmlformats.org/presentationml/2006/main">
  <p:tag name="KSO_WM_DIAGRAM_VIRTUALLY_FRAME" val="{&quot;height&quot;:578.85,&quot;left&quot;:51.85,&quot;top&quot;:105.7,&quot;width&quot;:851.6}"/>
</p:tagLst>
</file>

<file path=ppt/tags/tag161.xml><?xml version="1.0" encoding="utf-8"?>
<p:tagLst xmlns:a="http://schemas.openxmlformats.org/drawingml/2006/main" xmlns:r="http://schemas.openxmlformats.org/officeDocument/2006/relationships" xmlns:p="http://schemas.openxmlformats.org/presentationml/2006/main">
  <p:tag name="KSO_WM_DIAGRAM_VIRTUALLY_FRAME" val="{&quot;height&quot;:578.853622047244,&quot;left&quot;:51.86212598425196,&quot;top&quot;:105.67976377952755,&quot;width&quot;:851.6121259842521}"/>
</p:tagLst>
</file>

<file path=ppt/tags/tag162.xml><?xml version="1.0" encoding="utf-8"?>
<p:tagLst xmlns:a="http://schemas.openxmlformats.org/drawingml/2006/main" xmlns:r="http://schemas.openxmlformats.org/officeDocument/2006/relationships" xmlns:p="http://schemas.openxmlformats.org/presentationml/2006/main">
  <p:tag name="KSO_WM_DIAGRAM_VIRTUALLY_FRAME" val="{&quot;height&quot;:578.853622047244,&quot;left&quot;:51.86212598425196,&quot;top&quot;:105.67976377952755,&quot;width&quot;:851.6121259842521}"/>
</p:tagLst>
</file>

<file path=ppt/tags/tag163.xml><?xml version="1.0" encoding="utf-8"?>
<p:tagLst xmlns:a="http://schemas.openxmlformats.org/drawingml/2006/main" xmlns:r="http://schemas.openxmlformats.org/officeDocument/2006/relationships" xmlns:p="http://schemas.openxmlformats.org/presentationml/2006/main">
  <p:tag name="KSO_WM_DIAGRAM_VIRTUALLY_FRAME" val="{&quot;height&quot;:578.853622047244,&quot;left&quot;:51.86212598425196,&quot;top&quot;:105.67976377952755,&quot;width&quot;:851.6121259842521}"/>
</p:tagLst>
</file>

<file path=ppt/tags/tag164.xml><?xml version="1.0" encoding="utf-8"?>
<p:tagLst xmlns:a="http://schemas.openxmlformats.org/drawingml/2006/main" xmlns:r="http://schemas.openxmlformats.org/officeDocument/2006/relationships" xmlns:p="http://schemas.openxmlformats.org/presentationml/2006/main">
  <p:tag name="KSO_WM_DIAGRAM_VIRTUALLY_FRAME" val="{&quot;height&quot;:578.853622047244,&quot;left&quot;:51.86212598425196,&quot;top&quot;:105.67976377952755,&quot;width&quot;:851.6121259842521}"/>
</p:tagLst>
</file>

<file path=ppt/tags/tag16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6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6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6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6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7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7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7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7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7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7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7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7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7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8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8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8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8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578.85,&quot;left&quot;:51.85,&quot;top&quot;:105.7,&quot;width&quot;:851.6}"/>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1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1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2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26.xml><?xml version="1.0" encoding="utf-8"?>
<p:tagLst xmlns:a="http://schemas.openxmlformats.org/drawingml/2006/main" xmlns:r="http://schemas.openxmlformats.org/officeDocument/2006/relationships" xmlns:p="http://schemas.openxmlformats.org/presentationml/2006/main">
  <p:tag name="KSO_WM_DIAGRAM_VIRTUALLY_FRAME" val="{&quot;height&quot;:342.4,&quot;left&quot;:59.1,&quot;top&quot;:110,&quot;width&quot;:846.45}"/>
</p:tagLst>
</file>

<file path=ppt/tags/tag22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2.4,&quot;left&quot;:59.1,&quot;top&quot;:110,&quot;width&quot;:846.45}"/>
</p:tagLst>
</file>

<file path=ppt/tags/tag22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2.4,&quot;left&quot;:59.1,&quot;top&quot;:110,&quot;width&quot;:846.45}"/>
</p:tagLst>
</file>

<file path=ppt/tags/tag2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2.4,&quot;left&quot;:59.1,&quot;top&quot;:110,&quot;width&quot;:846.45}"/>
</p:tagLst>
</file>

<file path=ppt/tags/tag23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2.4,&quot;left&quot;:59.1,&quot;top&quot;:110,&quot;width&quot;:846.45}"/>
</p:tagLst>
</file>

<file path=ppt/tags/tag23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2.4,&quot;left&quot;:59.1,&quot;top&quot;:110,&quot;width&quot;:846.45}"/>
</p:tagLst>
</file>

<file path=ppt/tags/tag2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2.4,&quot;left&quot;:59.1,&quot;top&quot;:110,&quot;width&quot;:846.45}"/>
</p:tagLst>
</file>

<file path=ppt/tags/tag23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2.4,&quot;left&quot;:59.1,&quot;top&quot;:110,&quot;width&quot;:846.45}"/>
</p:tagLst>
</file>

<file path=ppt/tags/tag2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2.4,&quot;left&quot;:59.1,&quot;top&quot;:110,&quot;width&quot;:846.45}"/>
</p:tagLst>
</file>

<file path=ppt/tags/tag2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3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0.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2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282.xml><?xml version="1.0" encoding="utf-8"?>
<p:tagLst xmlns:a="http://schemas.openxmlformats.org/drawingml/2006/main" xmlns:r="http://schemas.openxmlformats.org/officeDocument/2006/relationships" xmlns:p="http://schemas.openxmlformats.org/presentationml/2006/main">
  <p:tag name="KSO_WM_DIAGRAM_VIRTUALLY_FRAME" val="{&quot;height&quot;:368.7,&quot;left&quot;:48.55,&quot;top&quot;:99.5,&quot;width&quot;:864.4}"/>
</p:tagLst>
</file>

<file path=ppt/tags/tag2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28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28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28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28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BEAUTIFY_FLAG" val=""/>
  <p:tag name="KSO_WM_DIAGRAM_VIRTUALLY_FRAME" val="{&quot;height&quot;:368.7,&quot;left&quot;:48.55,&quot;top&quot;:99.5,&quot;width&quot;:864.4}"/>
</p:tagLst>
</file>

<file path=ppt/tags/tag28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28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BEAUTIFY_FLAG" val=""/>
  <p:tag name="KSO_WM_DIAGRAM_VIRTUALLY_FRAME" val="{&quot;height&quot;:368.7,&quot;left&quot;:48.55,&quot;top&quot;:99.5,&quot;width&quot;:864.4}"/>
</p:tagLst>
</file>

<file path=ppt/tags/tag29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2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29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29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298.xml><?xml version="1.0" encoding="utf-8"?>
<p:tagLst xmlns:a="http://schemas.openxmlformats.org/drawingml/2006/main" xmlns:r="http://schemas.openxmlformats.org/officeDocument/2006/relationships" xmlns:p="http://schemas.openxmlformats.org/presentationml/2006/main">
  <p:tag name="KSO_WM_DIAGRAM_VIRTUALLY_FRAME" val="{&quot;height&quot;:206.3,&quot;left&quot;:49.6,&quot;top&quot;:261.9,&quot;width&quot;:862.4}"/>
</p:tagLst>
</file>

<file path=ppt/tags/tag29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0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0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0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0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0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0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0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0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0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1.xml><?xml version="1.0" encoding="utf-8"?>
<p:tagLst xmlns:a="http://schemas.openxmlformats.org/drawingml/2006/main" xmlns:r="http://schemas.openxmlformats.org/officeDocument/2006/relationships"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31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1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1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1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1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1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1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1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1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68.7,&quot;left&quot;:48.55,&quot;top&quot;:99.5,&quot;width&quot;:864.4}"/>
</p:tagLst>
</file>

<file path=ppt/tags/tag31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20.xml><?xml version="1.0" encoding="utf-8"?>
<p:tagLst xmlns:a="http://schemas.openxmlformats.org/drawingml/2006/main" xmlns:r="http://schemas.openxmlformats.org/officeDocument/2006/relationships" xmlns:p="http://schemas.openxmlformats.org/presentationml/2006/main">
  <p:tag name="KSO_WM_DIAGRAM_VIRTUALLY_FRAME" val="{&quot;height&quot;:344.45,&quot;left&quot;:57.85,&quot;top&quot;:121.65,&quot;width&quot;:837.8}"/>
</p:tagLst>
</file>

<file path=ppt/tags/tag32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2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2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2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2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2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2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2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2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3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3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3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3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3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3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38.xml><?xml version="1.0" encoding="utf-8"?>
<p:tagLst xmlns:a="http://schemas.openxmlformats.org/drawingml/2006/main" xmlns:r="http://schemas.openxmlformats.org/officeDocument/2006/relationships" xmlns:p="http://schemas.openxmlformats.org/presentationml/2006/main">
  <p:tag name="PA" val="v3.2.0"/>
</p:tagLst>
</file>

<file path=ppt/tags/tag33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4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4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4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4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4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4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4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4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4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4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5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5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5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5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5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5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5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5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5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5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6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6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6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6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6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6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6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6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6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6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7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7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7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7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7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7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7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7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7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7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8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8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8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8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8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8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8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8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8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8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9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9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9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9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9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9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9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9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9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39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0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0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0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0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0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0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0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0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0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0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1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1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1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1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1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1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1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1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1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1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2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2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2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2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2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2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2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2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2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2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3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3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3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3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3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3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3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3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4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4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4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4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4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4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4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4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4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4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5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5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5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5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5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5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5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5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5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5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6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6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6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6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6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6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6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6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6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6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7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7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7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7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7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7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7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7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7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7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8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8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8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8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8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8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8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8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8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8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9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9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9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9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9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9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9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9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9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49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0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0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0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0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0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0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0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0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0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0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1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1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1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1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1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1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1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1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1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1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2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2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2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2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2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2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2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2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2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2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3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3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3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3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3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3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3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3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4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4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4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4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4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4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4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4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4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4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5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5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5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5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5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5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5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5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5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5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6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6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6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6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6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6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6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6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6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6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7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7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7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7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7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7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7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7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7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7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8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8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8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8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8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8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8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8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8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8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9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9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9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9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9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9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9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9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9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59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0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0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0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0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0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0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0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0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0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0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1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1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1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1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1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1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1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1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1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1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2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2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2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2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2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2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2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2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2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2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3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3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3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3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3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3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3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3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4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4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4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4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4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4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4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4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4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4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5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5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5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5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5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5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5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5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5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5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6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6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6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6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6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6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6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6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6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6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7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7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7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7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7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7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7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7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7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7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8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44.45,&quot;left&quot;:57.85,&quot;top&quot;:121.65,&quot;width&quot;:837.8}"/>
</p:tagLst>
</file>

<file path=ppt/tags/tag68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682.xml><?xml version="1.0" encoding="utf-8"?>
<p:tagLst xmlns:a="http://schemas.openxmlformats.org/drawingml/2006/main" xmlns:r="http://schemas.openxmlformats.org/officeDocument/2006/relationships" xmlns:p="http://schemas.openxmlformats.org/presentationml/2006/main">
  <p:tag name="KSO_WM_DIAGRAM_VIRTUALLY_FRAME" val="{&quot;height&quot;:288.8,&quot;left&quot;:-7.7,&quot;top&quot;:136.9,&quot;width&quot;:983.1}"/>
</p:tagLst>
</file>

<file path=ppt/tags/tag68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8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8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8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8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8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8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9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9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9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9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9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9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9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9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9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69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0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70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70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70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70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70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70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70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70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288.8,&quot;left&quot;:-7.7,&quot;top&quot;:136.9,&quot;width&quot;:983.1}"/>
</p:tagLst>
</file>

<file path=ppt/tags/tag70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2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0.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7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xml><?xml version="1.0" encoding="utf-8"?>
<p:tagLst xmlns:a="http://schemas.openxmlformats.org/drawingml/2006/main" xmlns:r="http://schemas.openxmlformats.org/officeDocument/2006/relationships" xmlns:p="http://schemas.openxmlformats.org/presentationml/2006/main">
  <p:tag name="KSO_WM_DIAGRAM_VIRTUALLY_FRAME" val="{&quot;height&quot;:185.85,&quot;left&quot;:74.25,&quot;top&quot;:203.3,&quot;width&quot;:817.1}"/>
</p:tagLst>
</file>

<file path=ppt/tags/tag7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7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72.xml><?xml version="1.0" encoding="utf-8"?>
<p:tagLst xmlns:a="http://schemas.openxmlformats.org/drawingml/2006/main" xmlns:r="http://schemas.openxmlformats.org/officeDocument/2006/relationships" xmlns:p="http://schemas.openxmlformats.org/presentationml/2006/main">
  <p:tag name="KSO_WM_DIAGRAM_VIRTUALLY_FRAME" val="{&quot;height&quot;:357.55,&quot;left&quot;:46.3,&quot;top&quot;:107,&quot;width&quot;:873.85}"/>
</p:tagLst>
</file>

<file path=ppt/tags/tag7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7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7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7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77.xml><?xml version="1.0" encoding="utf-8"?>
<p:tagLst xmlns:a="http://schemas.openxmlformats.org/drawingml/2006/main" xmlns:r="http://schemas.openxmlformats.org/officeDocument/2006/relationships" xmlns:p="http://schemas.openxmlformats.org/presentationml/2006/main">
  <p:tag name="KSO_WM_DIAGRAM_VIRTUALLY_FRAME" val="{&quot;height&quot;:225.43566929133857,&quot;left&quot;:428.25,&quot;top&quot;:217.8300787401575,&quot;width&quot;:488.37503937007875}"/>
</p:tagLst>
</file>

<file path=ppt/tags/tag77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7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78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8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82.xml><?xml version="1.0" encoding="utf-8"?>
<p:tagLst xmlns:a="http://schemas.openxmlformats.org/drawingml/2006/main" xmlns:r="http://schemas.openxmlformats.org/officeDocument/2006/relationships" xmlns:p="http://schemas.openxmlformats.org/presentationml/2006/main">
  <p:tag name="PA" val="v5.2.10"/>
  <p:tag name="KSO_WM_BEAUTIFY_FLAG" val=""/>
  <p:tag name="KSO_WM_DIAGRAM_VIRTUALLY_FRAME" val="{&quot;height&quot;:357.55,&quot;left&quot;:46.3,&quot;top&quot;:107,&quot;width&quot;:873.85}"/>
</p:tagLst>
</file>

<file path=ppt/tags/tag783.xml><?xml version="1.0" encoding="utf-8"?>
<p:tagLst xmlns:a="http://schemas.openxmlformats.org/drawingml/2006/main" xmlns:r="http://schemas.openxmlformats.org/officeDocument/2006/relationships" xmlns:p="http://schemas.openxmlformats.org/presentationml/2006/main">
  <p:tag name="PA" val="v5.2.10"/>
  <p:tag name="KSO_WM_BEAUTIFY_FLAG" val=""/>
  <p:tag name="KSO_WM_DIAGRAM_VIRTUALLY_FRAME" val="{&quot;height&quot;:357.55,&quot;left&quot;:46.3,&quot;top&quot;:107,&quot;width&quot;:873.85}"/>
</p:tagLst>
</file>

<file path=ppt/tags/tag784.xml><?xml version="1.0" encoding="utf-8"?>
<p:tagLst xmlns:a="http://schemas.openxmlformats.org/drawingml/2006/main" xmlns:r="http://schemas.openxmlformats.org/officeDocument/2006/relationships" xmlns:p="http://schemas.openxmlformats.org/presentationml/2006/main">
  <p:tag name="PA" val="v5.2.10"/>
  <p:tag name="KSO_WM_BEAUTIFY_FLAG" val=""/>
  <p:tag name="KSO_WM_DIAGRAM_VIRTUALLY_FRAME" val="{&quot;height&quot;:357.55,&quot;left&quot;:46.3,&quot;top&quot;:107,&quot;width&quot;:873.85}"/>
</p:tagLst>
</file>

<file path=ppt/tags/tag785.xml><?xml version="1.0" encoding="utf-8"?>
<p:tagLst xmlns:a="http://schemas.openxmlformats.org/drawingml/2006/main" xmlns:r="http://schemas.openxmlformats.org/officeDocument/2006/relationships" xmlns:p="http://schemas.openxmlformats.org/presentationml/2006/main">
  <p:tag name="PA" val="v5.2.10"/>
  <p:tag name="KSO_WM_BEAUTIFY_FLAG" val=""/>
  <p:tag name="KSO_WM_DIAGRAM_VIRTUALLY_FRAME" val="{&quot;height&quot;:357.55,&quot;left&quot;:46.3,&quot;top&quot;:107,&quot;width&quot;:873.85}"/>
</p:tagLst>
</file>

<file path=ppt/tags/tag78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87.xml><?xml version="1.0" encoding="utf-8"?>
<p:tagLst xmlns:a="http://schemas.openxmlformats.org/drawingml/2006/main" xmlns:r="http://schemas.openxmlformats.org/officeDocument/2006/relationships" xmlns:p="http://schemas.openxmlformats.org/presentationml/2006/main">
  <p:tag name="PA" val="v5.2.10"/>
  <p:tag name="KSO_WM_BEAUTIFY_FLAG" val=""/>
  <p:tag name="KSO_WM_DIAGRAM_VIRTUALLY_FRAME" val="{&quot;height&quot;:357.55,&quot;left&quot;:46.3,&quot;top&quot;:107,&quot;width&quot;:873.85}"/>
</p:tagLst>
</file>

<file path=ppt/tags/tag78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89.xml><?xml version="1.0" encoding="utf-8"?>
<p:tagLst xmlns:a="http://schemas.openxmlformats.org/drawingml/2006/main" xmlns:r="http://schemas.openxmlformats.org/officeDocument/2006/relationships" xmlns:p="http://schemas.openxmlformats.org/presentationml/2006/main">
  <p:tag name="PA" val="v5.2.10"/>
  <p:tag name="KSO_WM_BEAUTIFY_FLAG" val=""/>
  <p:tag name="KSO_WM_DIAGRAM_VIRTUALLY_FRAME" val="{&quot;height&quot;:357.55,&quot;left&quot;:46.3,&quot;top&quot;:107,&quot;width&quot;:873.85}"/>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79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9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7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9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9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57.55,&quot;left&quot;:46.3,&quot;top&quot;:107,&quot;width&quot;:873.85}"/>
</p:tagLst>
</file>

<file path=ppt/tags/tag796.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797.xml><?xml version="1.0" encoding="utf-8"?>
<p:tagLst xmlns:a="http://schemas.openxmlformats.org/drawingml/2006/main" xmlns:r="http://schemas.openxmlformats.org/officeDocument/2006/relationships" xmlns:p="http://schemas.openxmlformats.org/presentationml/2006/main">
  <p:tag name="KSO_WM_DIAGRAM_VIRTUALLY_FRAME" val="{&quot;height&quot;:795.55,&quot;left&quot;:78.55,&quot;top&quot;:153.45,&quot;width&quot;:883.5}"/>
</p:tagLst>
</file>

<file path=ppt/tags/tag79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79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80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0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0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0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0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0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0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0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0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0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81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1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1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1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1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1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1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1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795.55,&quot;left&quot;:78.55,&quot;top&quot;:153.45,&quot;width&quot;:883.5}"/>
</p:tagLst>
</file>

<file path=ppt/tags/tag81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19.xml><?xml version="1.0" encoding="utf-8"?>
<p:tagLst xmlns:a="http://schemas.openxmlformats.org/drawingml/2006/main" xmlns:r="http://schemas.openxmlformats.org/officeDocument/2006/relationships" xmlns:p="http://schemas.openxmlformats.org/presentationml/2006/main">
  <p:tag name="KSO_WM_DIAGRAM_VIRTUALLY_FRAME" val="{&quot;height&quot;:309.1,&quot;left&quot;:63.75,&quot;top&quot;:127.6,&quot;width&quot;:848.95}"/>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82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2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2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2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2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2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2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2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2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83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3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3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3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3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3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3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3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3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3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9.1,&quot;left&quot;:63.75,&quot;top&quot;:127.6,&quot;width&quot;:848.95}"/>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840.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4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85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5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8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8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8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88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8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8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8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3.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 name="KSO_WM_UNIT_FILL_FORE_SCHEMECOLOR_INDEX_BRIGHTNESS" val="0"/>
  <p:tag name="KSO_WM_UNIT_FILL_FORE_SCHEMECOLOR_INDEX" val="5"/>
  <p:tag name="KSO_WM_UNIT_FILL_TYPE" val="1"/>
  <p:tag name="KSO_WM_BEAUTIFY_FLAG" val=""/>
</p:tagLst>
</file>

<file path=ppt/tags/tag894.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8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6.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4"/>
  <p:tag name="KSO_WM_UNIT_TEXT_FILL_TYPE" val="1"/>
  <p:tag name="KSO_WM_UNIT_FILL_FORE_SCHEMECOLOR_INDEX_BRIGHTNESS" val="0"/>
  <p:tag name="KSO_WM_UNIT_FILL_FORE_SCHEMECOLOR_INDEX" val="5"/>
  <p:tag name="KSO_WM_UNIT_FILL_TYPE" val="1"/>
  <p:tag name="KSO_WM_BEAUTIFY_FLAG" val=""/>
</p:tagLst>
</file>

<file path=ppt/tags/tag89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35"/>
  <p:tag name="KSO_WM_UNIT_TEXT_FILL_FORE_SCHEMECOLOR_INDEX" val="14"/>
  <p:tag name="KSO_WM_UNIT_TEXT_FILL_TYPE" val="1"/>
  <p:tag name="KSO_WM_BEAUTIFY_FLAG" val=""/>
</p:tagLst>
</file>

<file path=ppt/tags/tag8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89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90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1.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90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0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91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1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92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2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93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3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94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43.xml><?xml version="1.0" encoding="utf-8"?>
<p:tagLst xmlns:a="http://schemas.openxmlformats.org/drawingml/2006/main" xmlns:r="http://schemas.openxmlformats.org/officeDocument/2006/relationships" xmlns:p="http://schemas.openxmlformats.org/presentationml/2006/main">
  <p:tag name="KSO_WM_DIAGRAM_VIRTUALLY_FRAME" val="{&quot;height&quot;:303,&quot;left&quot;:104.4,&quot;top&quot;:140.45,&quot;width&quot;:771.2}"/>
</p:tagLst>
</file>

<file path=ppt/tags/tag94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4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4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950.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51.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52.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53.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54.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55.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5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57.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58.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59.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303,&quot;left&quot;:104.4,&quot;top&quot;:140.45,&quot;width&quot;:771.2}"/>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
  <p:tag name="KSO_WM_DIAGRAM_VIRTUALLY_FRAME" val="{&quot;height&quot;:185.85,&quot;left&quot;:74.25,&quot;top&quot;:203.3,&quot;width&quot;:817.1}"/>
</p:tagLst>
</file>

<file path=ppt/tags/tag96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6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6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081"/>
</p:tagLst>
</file>

<file path=ppt/tags/tag97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7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89.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
  <p:tag name="KSO_WM_UNIT_FILL_FORE_SCHEMECOLOR_INDEX_BRIGHTNESS" val="0"/>
  <p:tag name="KSO_WM_UNIT_FILL_FORE_SCHEMECOLOR_INDEX" val="14"/>
  <p:tag name="KSO_WM_UNIT_FILL_TYPE" val="1"/>
  <p:tag name="KSO_WM_UNIT_TEXT_FILL_FORE_SCHEMECOLOR_INDEX_BRIGHTNESS" val="0"/>
  <p:tag name="KSO_WM_UNIT_TEXT_FILL_FORE_SCHEMECOLOR_INDEX" val="2"/>
  <p:tag name="KSO_WM_UNIT_TEXT_FILL_TYPE" val="1"/>
</p:tagLst>
</file>

<file path=ppt/tags/tag990.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1.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7.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8.xml><?xml version="1.0" encoding="utf-8"?>
<p:tagLst xmlns:a="http://schemas.openxmlformats.org/drawingml/2006/main" xmlns:r="http://schemas.openxmlformats.org/officeDocument/2006/relationships" xmlns:p="http://schemas.openxmlformats.org/presentationml/2006/main">
  <p:tag name="KSO_WM_BEAUTIFY_FLAG" val=""/>
</p:tagLst>
</file>

<file path=ppt/tags/tag999.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www.freeppt7.com">
  <a:themeElements>
    <a:clrScheme name="自定义 2486">
      <a:dk1>
        <a:srgbClr val="000000"/>
      </a:dk1>
      <a:lt1>
        <a:srgbClr val="FFFFFF"/>
      </a:lt1>
      <a:dk2>
        <a:srgbClr val="0F1423"/>
      </a:dk2>
      <a:lt2>
        <a:srgbClr val="FFFFFF"/>
      </a:lt2>
      <a:accent1>
        <a:srgbClr val="DB4E4B"/>
      </a:accent1>
      <a:accent2>
        <a:srgbClr val="FFC000"/>
      </a:accent2>
      <a:accent3>
        <a:srgbClr val="DB4E4B"/>
      </a:accent3>
      <a:accent4>
        <a:srgbClr val="FFB038"/>
      </a:accent4>
      <a:accent5>
        <a:srgbClr val="DB4E4B"/>
      </a:accent5>
      <a:accent6>
        <a:srgbClr val="FFB038"/>
      </a:accent6>
      <a:hlink>
        <a:srgbClr val="DB4E4B"/>
      </a:hlink>
      <a:folHlink>
        <a:srgbClr val="FFB038"/>
      </a:folHlink>
    </a:clrScheme>
    <a:fontScheme name="自定义 9">
      <a:majorFont>
        <a:latin typeface="思源宋体"/>
        <a:ea typeface="思源宋体"/>
        <a:cs typeface=""/>
      </a:majorFont>
      <a:minorFont>
        <a:latin typeface="思源宋体"/>
        <a:ea typeface="思源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jp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体"/>
        <a:ea typeface=""/>
        <a:cs typeface=""/>
        <a:font script="Jpan" typeface="ＭＳ Ｐゴシック"/>
        <a:font script="Hang" typeface="맑은 고딕"/>
        <a:font script="Hans" typeface="思源宋体"/>
        <a:font script="Hant" typeface="新細明體"/>
        <a:font script="Arab" typeface="思源宋体"/>
        <a:font script="Hebr" typeface="思源宋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宋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思源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思源宋体"/>
        <a:ea typeface=""/>
        <a:cs typeface=""/>
        <a:font script="Jpan" typeface="ＭＳ Ｐゴシック"/>
        <a:font script="Hang" typeface="맑은 고딕"/>
        <a:font script="Hans" typeface="思源宋体"/>
        <a:font script="Hant" typeface="新細明體"/>
        <a:font script="Arab" typeface="思源宋体"/>
        <a:font script="Hebr" typeface="思源宋体"/>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思源宋体"/>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TotalTime>
  <Words>1896</Words>
  <Application>Microsoft Office PowerPoint</Application>
  <PresentationFormat>宽屏</PresentationFormat>
  <Paragraphs>220</Paragraphs>
  <Slides>25</Slides>
  <Notes>3</Notes>
  <HiddenSlides>0</HiddenSlides>
  <MMClips>0</MMClips>
  <ScaleCrop>false</ScaleCrop>
  <HeadingPairs>
    <vt:vector size="6" baseType="variant">
      <vt:variant>
        <vt:lpstr>已用的字体</vt:lpstr>
      </vt:variant>
      <vt:variant>
        <vt:i4>6</vt:i4>
      </vt:variant>
      <vt:variant>
        <vt:lpstr>主题</vt:lpstr>
      </vt:variant>
      <vt:variant>
        <vt:i4>2</vt:i4>
      </vt:variant>
      <vt:variant>
        <vt:lpstr>幻灯片标题</vt:lpstr>
      </vt:variant>
      <vt:variant>
        <vt:i4>25</vt:i4>
      </vt:variant>
    </vt:vector>
  </HeadingPairs>
  <TitlesOfParts>
    <vt:vector size="33" baseType="lpstr">
      <vt:lpstr>包图粗黑体</vt:lpstr>
      <vt:lpstr>思源黑体旧字形 Light</vt:lpstr>
      <vt:lpstr>思源宋体</vt:lpstr>
      <vt:lpstr>微软雅黑</vt:lpstr>
      <vt:lpstr>Arial</vt:lpstr>
      <vt:lpstr>Wingdings</vt:lpstr>
      <vt:lpstr>www.freeppt7.com</vt:lpstr>
      <vt:lpstr>www.jpppt.com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www.freeppt7.com</Manager>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www.freeppt7.com</dc:creator>
  <cp:keywords>www.freeppt7.com</cp:keywords>
  <dc:description>www.freeppt7.com</dc:description>
  <cp:lastModifiedBy>Kaiweiliu9209@outlook.com</cp:lastModifiedBy>
  <cp:revision>304</cp:revision>
  <dcterms:created xsi:type="dcterms:W3CDTF">2019-06-19T02:08:00Z</dcterms:created>
  <dcterms:modified xsi:type="dcterms:W3CDTF">2025-03-03T13:44:22Z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2052-12.1.0.16399</vt:lpwstr>
  </property>
  <property fmtid="{D5CDD505-2E9C-101B-9397-08002B2CF9AE}" pid="3" name="KSOSaveFontToCloudKey">
    <vt:lpwstr>212913176_cloud</vt:lpwstr>
  </property>
  <property fmtid="{D5CDD505-2E9C-101B-9397-08002B2CF9AE}" pid="4" name="ICV">
    <vt:lpwstr>34A87A8623BA4D7C8FEEAA3B5DA9FDE1</vt:lpwstr>
  </property>
</Properties>
</file>